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64" r:id="rId6"/>
    <p:sldId id="278" r:id="rId7"/>
    <p:sldId id="272" r:id="rId8"/>
    <p:sldId id="269" r:id="rId9"/>
    <p:sldId id="268" r:id="rId10"/>
    <p:sldId id="270" r:id="rId11"/>
    <p:sldId id="276" r:id="rId12"/>
    <p:sldId id="275" r:id="rId13"/>
    <p:sldId id="274" r:id="rId14"/>
    <p:sldId id="273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861FF-6813-4750-9B11-4B7A2ED2C24B}" v="317" dt="2024-09-11T03:38:42.8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Neeraj" userId="26cfd758-9a81-4b46-a5bd-a1f901091680" providerId="ADAL" clId="{24E861FF-6813-4750-9B11-4B7A2ED2C24B}"/>
    <pc:docChg chg="undo custSel addSld delSld modSld sldOrd">
      <pc:chgData name="Kumar Neeraj" userId="26cfd758-9a81-4b46-a5bd-a1f901091680" providerId="ADAL" clId="{24E861FF-6813-4750-9B11-4B7A2ED2C24B}" dt="2024-09-11T03:39:41.591" v="9281" actId="1036"/>
      <pc:docMkLst>
        <pc:docMk/>
      </pc:docMkLst>
      <pc:sldChg chg="del">
        <pc:chgData name="Kumar Neeraj" userId="26cfd758-9a81-4b46-a5bd-a1f901091680" providerId="ADAL" clId="{24E861FF-6813-4750-9B11-4B7A2ED2C24B}" dt="2024-09-09T14:08:18.332" v="1988" actId="2696"/>
        <pc:sldMkLst>
          <pc:docMk/>
          <pc:sldMk cId="3138324376" sldId="257"/>
        </pc:sldMkLst>
      </pc:sldChg>
      <pc:sldChg chg="del">
        <pc:chgData name="Kumar Neeraj" userId="26cfd758-9a81-4b46-a5bd-a1f901091680" providerId="ADAL" clId="{24E861FF-6813-4750-9B11-4B7A2ED2C24B}" dt="2024-09-09T14:08:25.382" v="1990" actId="2696"/>
        <pc:sldMkLst>
          <pc:docMk/>
          <pc:sldMk cId="984073648" sldId="258"/>
        </pc:sldMkLst>
      </pc:sldChg>
      <pc:sldChg chg="del">
        <pc:chgData name="Kumar Neeraj" userId="26cfd758-9a81-4b46-a5bd-a1f901091680" providerId="ADAL" clId="{24E861FF-6813-4750-9B11-4B7A2ED2C24B}" dt="2024-09-09T14:08:29.130" v="1991" actId="2696"/>
        <pc:sldMkLst>
          <pc:docMk/>
          <pc:sldMk cId="2622529514" sldId="259"/>
        </pc:sldMkLst>
      </pc:sldChg>
      <pc:sldChg chg="del">
        <pc:chgData name="Kumar Neeraj" userId="26cfd758-9a81-4b46-a5bd-a1f901091680" providerId="ADAL" clId="{24E861FF-6813-4750-9B11-4B7A2ED2C24B}" dt="2024-09-09T14:08:21.891" v="1989" actId="2696"/>
        <pc:sldMkLst>
          <pc:docMk/>
          <pc:sldMk cId="2656536745" sldId="260"/>
        </pc:sldMkLst>
      </pc:sldChg>
      <pc:sldChg chg="del ord">
        <pc:chgData name="Kumar Neeraj" userId="26cfd758-9a81-4b46-a5bd-a1f901091680" providerId="ADAL" clId="{24E861FF-6813-4750-9B11-4B7A2ED2C24B}" dt="2024-09-10T23:45:16.733" v="8302" actId="2696"/>
        <pc:sldMkLst>
          <pc:docMk/>
          <pc:sldMk cId="497664462" sldId="261"/>
        </pc:sldMkLst>
      </pc:sldChg>
      <pc:sldChg chg="addSp delSp modSp del mod ord">
        <pc:chgData name="Kumar Neeraj" userId="26cfd758-9a81-4b46-a5bd-a1f901091680" providerId="ADAL" clId="{24E861FF-6813-4750-9B11-4B7A2ED2C24B}" dt="2024-09-10T23:46:10.718" v="8312" actId="2696"/>
        <pc:sldMkLst>
          <pc:docMk/>
          <pc:sldMk cId="1021232247" sldId="262"/>
        </pc:sldMkLst>
        <pc:spChg chg="add mod">
          <ac:chgData name="Kumar Neeraj" userId="26cfd758-9a81-4b46-a5bd-a1f901091680" providerId="ADAL" clId="{24E861FF-6813-4750-9B11-4B7A2ED2C24B}" dt="2024-09-10T14:35:13.149" v="7610" actId="14100"/>
          <ac:spMkLst>
            <pc:docMk/>
            <pc:sldMk cId="1021232247" sldId="262"/>
            <ac:spMk id="2" creationId="{41718F63-A191-0C2E-41DA-DD4A8E71A344}"/>
          </ac:spMkLst>
        </pc:spChg>
        <pc:spChg chg="add mod">
          <ac:chgData name="Kumar Neeraj" userId="26cfd758-9a81-4b46-a5bd-a1f901091680" providerId="ADAL" clId="{24E861FF-6813-4750-9B11-4B7A2ED2C24B}" dt="2024-09-10T14:36:40.825" v="7666" actId="2711"/>
          <ac:spMkLst>
            <pc:docMk/>
            <pc:sldMk cId="1021232247" sldId="262"/>
            <ac:spMk id="3" creationId="{E114320B-012A-3C0F-BDBB-A9BD63E49685}"/>
          </ac:spMkLst>
        </pc:spChg>
        <pc:spChg chg="add mod">
          <ac:chgData name="Kumar Neeraj" userId="26cfd758-9a81-4b46-a5bd-a1f901091680" providerId="ADAL" clId="{24E861FF-6813-4750-9B11-4B7A2ED2C24B}" dt="2024-09-10T14:36:45.365" v="7667" actId="2711"/>
          <ac:spMkLst>
            <pc:docMk/>
            <pc:sldMk cId="1021232247" sldId="262"/>
            <ac:spMk id="4" creationId="{36B5B6A8-5685-5DC0-8419-A187E863A44F}"/>
          </ac:spMkLst>
        </pc:spChg>
        <pc:spChg chg="add mod">
          <ac:chgData name="Kumar Neeraj" userId="26cfd758-9a81-4b46-a5bd-a1f901091680" providerId="ADAL" clId="{24E861FF-6813-4750-9B11-4B7A2ED2C24B}" dt="2024-09-10T14:43:22.157" v="7715" actId="14100"/>
          <ac:spMkLst>
            <pc:docMk/>
            <pc:sldMk cId="1021232247" sldId="262"/>
            <ac:spMk id="6" creationId="{AD509579-76C4-5B80-DBA6-83EE4EBEC7A4}"/>
          </ac:spMkLst>
        </pc:spChg>
        <pc:spChg chg="add mod">
          <ac:chgData name="Kumar Neeraj" userId="26cfd758-9a81-4b46-a5bd-a1f901091680" providerId="ADAL" clId="{24E861FF-6813-4750-9B11-4B7A2ED2C24B}" dt="2024-09-10T14:43:27.094" v="7717" actId="14100"/>
          <ac:spMkLst>
            <pc:docMk/>
            <pc:sldMk cId="1021232247" sldId="262"/>
            <ac:spMk id="8" creationId="{5F56A17C-24F7-D22D-FAE2-5DA30B586AED}"/>
          </ac:spMkLst>
        </pc:spChg>
        <pc:spChg chg="add mod">
          <ac:chgData name="Kumar Neeraj" userId="26cfd758-9a81-4b46-a5bd-a1f901091680" providerId="ADAL" clId="{24E861FF-6813-4750-9B11-4B7A2ED2C24B}" dt="2024-09-10T14:42:45.117" v="7695" actId="1076"/>
          <ac:spMkLst>
            <pc:docMk/>
            <pc:sldMk cId="1021232247" sldId="262"/>
            <ac:spMk id="9" creationId="{7A398A82-31B6-20B9-DA11-A404999918F9}"/>
          </ac:spMkLst>
        </pc:spChg>
        <pc:spChg chg="add mod">
          <ac:chgData name="Kumar Neeraj" userId="26cfd758-9a81-4b46-a5bd-a1f901091680" providerId="ADAL" clId="{24E861FF-6813-4750-9B11-4B7A2ED2C24B}" dt="2024-09-10T14:43:12.588" v="7712" actId="1076"/>
          <ac:spMkLst>
            <pc:docMk/>
            <pc:sldMk cId="1021232247" sldId="262"/>
            <ac:spMk id="10" creationId="{C058D304-84DF-84A5-687B-5C02104182F5}"/>
          </ac:spMkLst>
        </pc:spChg>
        <pc:spChg chg="add mod">
          <ac:chgData name="Kumar Neeraj" userId="26cfd758-9a81-4b46-a5bd-a1f901091680" providerId="ADAL" clId="{24E861FF-6813-4750-9B11-4B7A2ED2C24B}" dt="2024-09-10T14:43:53.700" v="7731" actId="1076"/>
          <ac:spMkLst>
            <pc:docMk/>
            <pc:sldMk cId="1021232247" sldId="262"/>
            <ac:spMk id="11" creationId="{CF05D5F8-4C3C-C820-3A7F-8EE0512BD50C}"/>
          </ac:spMkLst>
        </pc:spChg>
        <pc:spChg chg="add mod">
          <ac:chgData name="Kumar Neeraj" userId="26cfd758-9a81-4b46-a5bd-a1f901091680" providerId="ADAL" clId="{24E861FF-6813-4750-9B11-4B7A2ED2C24B}" dt="2024-09-10T14:44:20.764" v="7737" actId="1076"/>
          <ac:spMkLst>
            <pc:docMk/>
            <pc:sldMk cId="1021232247" sldId="262"/>
            <ac:spMk id="12" creationId="{01178691-EB4F-411F-7BCD-752A15A71461}"/>
          </ac:spMkLst>
        </pc:spChg>
        <pc:spChg chg="add mod">
          <ac:chgData name="Kumar Neeraj" userId="26cfd758-9a81-4b46-a5bd-a1f901091680" providerId="ADAL" clId="{24E861FF-6813-4750-9B11-4B7A2ED2C24B}" dt="2024-09-10T14:45:46.542" v="7743" actId="20577"/>
          <ac:spMkLst>
            <pc:docMk/>
            <pc:sldMk cId="1021232247" sldId="262"/>
            <ac:spMk id="13" creationId="{D575C28F-6D49-32FB-D46A-2252392E2797}"/>
          </ac:spMkLst>
        </pc:spChg>
        <pc:spChg chg="mod">
          <ac:chgData name="Kumar Neeraj" userId="26cfd758-9a81-4b46-a5bd-a1f901091680" providerId="ADAL" clId="{24E861FF-6813-4750-9B11-4B7A2ED2C24B}" dt="2024-09-10T14:34:54.926" v="7607" actId="14100"/>
          <ac:spMkLst>
            <pc:docMk/>
            <pc:sldMk cId="1021232247" sldId="262"/>
            <ac:spMk id="20" creationId="{464238E3-9C3C-5D01-722D-0921A883A778}"/>
          </ac:spMkLst>
        </pc:spChg>
        <pc:picChg chg="add del mod">
          <ac:chgData name="Kumar Neeraj" userId="26cfd758-9a81-4b46-a5bd-a1f901091680" providerId="ADAL" clId="{24E861FF-6813-4750-9B11-4B7A2ED2C24B}" dt="2024-09-09T10:04:23.606" v="1536" actId="478"/>
          <ac:picMkLst>
            <pc:docMk/>
            <pc:sldMk cId="1021232247" sldId="262"/>
            <ac:picMk id="3" creationId="{576A8CE2-9F24-4F7D-5AE5-0BB1012D1E1B}"/>
          </ac:picMkLst>
        </pc:picChg>
        <pc:picChg chg="mod">
          <ac:chgData name="Kumar Neeraj" userId="26cfd758-9a81-4b46-a5bd-a1f901091680" providerId="ADAL" clId="{24E861FF-6813-4750-9B11-4B7A2ED2C24B}" dt="2024-09-10T14:34:34.125" v="7604" actId="1076"/>
          <ac:picMkLst>
            <pc:docMk/>
            <pc:sldMk cId="1021232247" sldId="262"/>
            <ac:picMk id="19" creationId="{05440A2B-F8D2-9324-EC72-B7463097ECA1}"/>
          </ac:picMkLst>
        </pc:picChg>
        <pc:picChg chg="add del mod">
          <ac:chgData name="Kumar Neeraj" userId="26cfd758-9a81-4b46-a5bd-a1f901091680" providerId="ADAL" clId="{24E861FF-6813-4750-9B11-4B7A2ED2C24B}" dt="2024-09-10T14:34:39.911" v="7605" actId="478"/>
          <ac:picMkLst>
            <pc:docMk/>
            <pc:sldMk cId="1021232247" sldId="262"/>
            <ac:picMk id="1026" creationId="{C1A3A383-9FC1-8DF1-B736-E82C5C50F917}"/>
          </ac:picMkLst>
        </pc:picChg>
      </pc:sldChg>
      <pc:sldChg chg="modSp del mod ord">
        <pc:chgData name="Kumar Neeraj" userId="26cfd758-9a81-4b46-a5bd-a1f901091680" providerId="ADAL" clId="{24E861FF-6813-4750-9B11-4B7A2ED2C24B}" dt="2024-09-10T23:46:19.290" v="8313" actId="2696"/>
        <pc:sldMkLst>
          <pc:docMk/>
          <pc:sldMk cId="3471642782" sldId="263"/>
        </pc:sldMkLst>
        <pc:spChg chg="mod">
          <ac:chgData name="Kumar Neeraj" userId="26cfd758-9a81-4b46-a5bd-a1f901091680" providerId="ADAL" clId="{24E861FF-6813-4750-9B11-4B7A2ED2C24B}" dt="2024-09-09T10:21:26.233" v="1663" actId="27636"/>
          <ac:spMkLst>
            <pc:docMk/>
            <pc:sldMk cId="3471642782" sldId="263"/>
            <ac:spMk id="3" creationId="{BAB7C6E1-BF26-E2F8-0829-6EB6D1AD3A84}"/>
          </ac:spMkLst>
        </pc:spChg>
      </pc:sldChg>
      <pc:sldChg chg="addSp delSp modSp mod ord setBg">
        <pc:chgData name="Kumar Neeraj" userId="26cfd758-9a81-4b46-a5bd-a1f901091680" providerId="ADAL" clId="{24E861FF-6813-4750-9B11-4B7A2ED2C24B}" dt="2024-09-10T13:55:30.693" v="7385" actId="14100"/>
        <pc:sldMkLst>
          <pc:docMk/>
          <pc:sldMk cId="967394076" sldId="264"/>
        </pc:sldMkLst>
        <pc:spChg chg="mod">
          <ac:chgData name="Kumar Neeraj" userId="26cfd758-9a81-4b46-a5bd-a1f901091680" providerId="ADAL" clId="{24E861FF-6813-4750-9B11-4B7A2ED2C24B}" dt="2024-09-09T09:13:39.664" v="1494" actId="26606"/>
          <ac:spMkLst>
            <pc:docMk/>
            <pc:sldMk cId="967394076" sldId="264"/>
            <ac:spMk id="2" creationId="{491E8C3B-7867-3AEE-AC57-3637C3930DF7}"/>
          </ac:spMkLst>
        </pc:spChg>
        <pc:spChg chg="add del mod">
          <ac:chgData name="Kumar Neeraj" userId="26cfd758-9a81-4b46-a5bd-a1f901091680" providerId="ADAL" clId="{24E861FF-6813-4750-9B11-4B7A2ED2C24B}" dt="2024-09-09T06:16:12.745" v="26" actId="26606"/>
          <ac:spMkLst>
            <pc:docMk/>
            <pc:sldMk cId="967394076" sldId="264"/>
            <ac:spMk id="3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8:24.028" v="43" actId="26606"/>
          <ac:spMkLst>
            <pc:docMk/>
            <pc:sldMk cId="967394076" sldId="264"/>
            <ac:spMk id="8" creationId="{100EDD19-6802-4EC3-95CE-CFFAB042CFD6}"/>
          </ac:spMkLst>
        </pc:spChg>
        <pc:spChg chg="add del">
          <ac:chgData name="Kumar Neeraj" userId="26cfd758-9a81-4b46-a5bd-a1f901091680" providerId="ADAL" clId="{24E861FF-6813-4750-9B11-4B7A2ED2C24B}" dt="2024-09-09T06:16:12.730" v="25" actId="26606"/>
          <ac:spMkLst>
            <pc:docMk/>
            <pc:sldMk cId="967394076" sldId="264"/>
            <ac:spMk id="10" creationId="{245A9F99-D9B1-4094-A2E2-B90AC1DB7B9C}"/>
          </ac:spMkLst>
        </pc:spChg>
        <pc:spChg chg="add del">
          <ac:chgData name="Kumar Neeraj" userId="26cfd758-9a81-4b46-a5bd-a1f901091680" providerId="ADAL" clId="{24E861FF-6813-4750-9B11-4B7A2ED2C24B}" dt="2024-09-09T06:16:12.730" v="25" actId="26606"/>
          <ac:spMkLst>
            <pc:docMk/>
            <pc:sldMk cId="967394076" sldId="264"/>
            <ac:spMk id="11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6:12.730" v="25" actId="26606"/>
          <ac:spMkLst>
            <pc:docMk/>
            <pc:sldMk cId="967394076" sldId="264"/>
            <ac:spMk id="12" creationId="{B7FAF607-473A-4A43-A23D-BBFF5C4117BB}"/>
          </ac:spMkLst>
        </pc:spChg>
        <pc:spChg chg="add del">
          <ac:chgData name="Kumar Neeraj" userId="26cfd758-9a81-4b46-a5bd-a1f901091680" providerId="ADAL" clId="{24E861FF-6813-4750-9B11-4B7A2ED2C24B}" dt="2024-09-09T06:18:24.028" v="43" actId="26606"/>
          <ac:spMkLst>
            <pc:docMk/>
            <pc:sldMk cId="967394076" sldId="264"/>
            <ac:spMk id="19" creationId="{DB17E863-922E-4C26-BD64-E8FD41D28661}"/>
          </ac:spMkLst>
        </pc:spChg>
        <pc:spChg chg="add del mod">
          <ac:chgData name="Kumar Neeraj" userId="26cfd758-9a81-4b46-a5bd-a1f901091680" providerId="ADAL" clId="{24E861FF-6813-4750-9B11-4B7A2ED2C24B}" dt="2024-09-09T06:18:24.028" v="43" actId="26606"/>
          <ac:spMkLst>
            <pc:docMk/>
            <pc:sldMk cId="967394076" sldId="264"/>
            <ac:spMk id="20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7:57.496" v="34" actId="26606"/>
          <ac:spMkLst>
            <pc:docMk/>
            <pc:sldMk cId="967394076" sldId="264"/>
            <ac:spMk id="25" creationId="{979E27D9-03C7-44E2-9FF8-15D0C8506AF7}"/>
          </ac:spMkLst>
        </pc:spChg>
        <pc:spChg chg="add del">
          <ac:chgData name="Kumar Neeraj" userId="26cfd758-9a81-4b46-a5bd-a1f901091680" providerId="ADAL" clId="{24E861FF-6813-4750-9B11-4B7A2ED2C24B}" dt="2024-09-09T06:17:53.895" v="32" actId="26606"/>
          <ac:spMkLst>
            <pc:docMk/>
            <pc:sldMk cId="967394076" sldId="264"/>
            <ac:spMk id="26" creationId="{35DB3719-6FDC-4E5D-891D-FF40B7300F64}"/>
          </ac:spMkLst>
        </pc:spChg>
        <pc:spChg chg="add del">
          <ac:chgData name="Kumar Neeraj" userId="26cfd758-9a81-4b46-a5bd-a1f901091680" providerId="ADAL" clId="{24E861FF-6813-4750-9B11-4B7A2ED2C24B}" dt="2024-09-09T06:17:57.496" v="34" actId="26606"/>
          <ac:spMkLst>
            <pc:docMk/>
            <pc:sldMk cId="967394076" sldId="264"/>
            <ac:spMk id="27" creationId="{EEBF1590-3B36-48EE-A89D-3B6F3CB256AB}"/>
          </ac:spMkLst>
        </pc:spChg>
        <pc:spChg chg="add del">
          <ac:chgData name="Kumar Neeraj" userId="26cfd758-9a81-4b46-a5bd-a1f901091680" providerId="ADAL" clId="{24E861FF-6813-4750-9B11-4B7A2ED2C24B}" dt="2024-09-09T06:17:53.895" v="32" actId="26606"/>
          <ac:spMkLst>
            <pc:docMk/>
            <pc:sldMk cId="967394076" sldId="264"/>
            <ac:spMk id="28" creationId="{E0CBAC23-2E3F-4A90-BA59-F8299F6A5439}"/>
          </ac:spMkLst>
        </pc:spChg>
        <pc:spChg chg="add del">
          <ac:chgData name="Kumar Neeraj" userId="26cfd758-9a81-4b46-a5bd-a1f901091680" providerId="ADAL" clId="{24E861FF-6813-4750-9B11-4B7A2ED2C24B}" dt="2024-09-09T06:17:57.496" v="34" actId="26606"/>
          <ac:spMkLst>
            <pc:docMk/>
            <pc:sldMk cId="967394076" sldId="264"/>
            <ac:spMk id="29" creationId="{AC8F6C8C-AB5A-4548-942D-E3FD40ACBC49}"/>
          </ac:spMkLst>
        </pc:spChg>
        <pc:spChg chg="add del">
          <ac:chgData name="Kumar Neeraj" userId="26cfd758-9a81-4b46-a5bd-a1f901091680" providerId="ADAL" clId="{24E861FF-6813-4750-9B11-4B7A2ED2C24B}" dt="2024-09-09T06:17:57.496" v="34" actId="26606"/>
          <ac:spMkLst>
            <pc:docMk/>
            <pc:sldMk cId="967394076" sldId="264"/>
            <ac:spMk id="30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8:24.013" v="42" actId="26606"/>
          <ac:spMkLst>
            <pc:docMk/>
            <pc:sldMk cId="967394076" sldId="264"/>
            <ac:spMk id="31" creationId="{375E0459-6403-40CD-989D-56A4407CA12E}"/>
          </ac:spMkLst>
        </pc:spChg>
        <pc:spChg chg="add del">
          <ac:chgData name="Kumar Neeraj" userId="26cfd758-9a81-4b46-a5bd-a1f901091680" providerId="ADAL" clId="{24E861FF-6813-4750-9B11-4B7A2ED2C24B}" dt="2024-09-09T06:18:00.110" v="36" actId="26606"/>
          <ac:spMkLst>
            <pc:docMk/>
            <pc:sldMk cId="967394076" sldId="264"/>
            <ac:spMk id="32" creationId="{3B1FBD85-8991-2A31-6956-1A07186D5C91}"/>
          </ac:spMkLst>
        </pc:spChg>
        <pc:spChg chg="add del">
          <ac:chgData name="Kumar Neeraj" userId="26cfd758-9a81-4b46-a5bd-a1f901091680" providerId="ADAL" clId="{24E861FF-6813-4750-9B11-4B7A2ED2C24B}" dt="2024-09-09T06:18:00.110" v="36" actId="26606"/>
          <ac:spMkLst>
            <pc:docMk/>
            <pc:sldMk cId="967394076" sldId="264"/>
            <ac:spMk id="33" creationId="{D252BC7B-4F7B-6E34-71DB-D06EFE32DC26}"/>
          </ac:spMkLst>
        </pc:spChg>
        <pc:spChg chg="add del">
          <ac:chgData name="Kumar Neeraj" userId="26cfd758-9a81-4b46-a5bd-a1f901091680" providerId="ADAL" clId="{24E861FF-6813-4750-9B11-4B7A2ED2C24B}" dt="2024-09-09T06:18:00.110" v="36" actId="26606"/>
          <ac:spMkLst>
            <pc:docMk/>
            <pc:sldMk cId="967394076" sldId="264"/>
            <ac:spMk id="34" creationId="{12F97F52-C578-5AB2-B699-50008FCBA822}"/>
          </ac:spMkLst>
        </pc:spChg>
        <pc:spChg chg="add del">
          <ac:chgData name="Kumar Neeraj" userId="26cfd758-9a81-4b46-a5bd-a1f901091680" providerId="ADAL" clId="{24E861FF-6813-4750-9B11-4B7A2ED2C24B}" dt="2024-09-09T06:18:00.110" v="36" actId="26606"/>
          <ac:spMkLst>
            <pc:docMk/>
            <pc:sldMk cId="967394076" sldId="264"/>
            <ac:spMk id="35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8:07.193" v="38" actId="26606"/>
          <ac:spMkLst>
            <pc:docMk/>
            <pc:sldMk cId="967394076" sldId="264"/>
            <ac:spMk id="37" creationId="{EEBFA4C8-C301-60A7-C96E-E85360F5DFB4}"/>
          </ac:spMkLst>
        </pc:spChg>
        <pc:spChg chg="add del">
          <ac:chgData name="Kumar Neeraj" userId="26cfd758-9a81-4b46-a5bd-a1f901091680" providerId="ADAL" clId="{24E861FF-6813-4750-9B11-4B7A2ED2C24B}" dt="2024-09-09T06:18:07.193" v="38" actId="26606"/>
          <ac:spMkLst>
            <pc:docMk/>
            <pc:sldMk cId="967394076" sldId="264"/>
            <ac:spMk id="38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8:08.326" v="40" actId="26606"/>
          <ac:spMkLst>
            <pc:docMk/>
            <pc:sldMk cId="967394076" sldId="264"/>
            <ac:spMk id="40" creationId="{FB62F605-0D29-07F8-F642-DD2626C788A0}"/>
          </ac:spMkLst>
        </pc:spChg>
        <pc:spChg chg="add del">
          <ac:chgData name="Kumar Neeraj" userId="26cfd758-9a81-4b46-a5bd-a1f901091680" providerId="ADAL" clId="{24E861FF-6813-4750-9B11-4B7A2ED2C24B}" dt="2024-09-09T06:18:08.326" v="40" actId="26606"/>
          <ac:spMkLst>
            <pc:docMk/>
            <pc:sldMk cId="967394076" sldId="264"/>
            <ac:spMk id="41" creationId="{4C22F3F7-C4F6-C120-9D45-79509746AC12}"/>
          </ac:spMkLst>
        </pc:spChg>
        <pc:spChg chg="add del">
          <ac:chgData name="Kumar Neeraj" userId="26cfd758-9a81-4b46-a5bd-a1f901091680" providerId="ADAL" clId="{24E861FF-6813-4750-9B11-4B7A2ED2C24B}" dt="2024-09-09T06:18:08.326" v="40" actId="26606"/>
          <ac:spMkLst>
            <pc:docMk/>
            <pc:sldMk cId="967394076" sldId="264"/>
            <ac:spMk id="42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8:24.013" v="42" actId="26606"/>
          <ac:spMkLst>
            <pc:docMk/>
            <pc:sldMk cId="967394076" sldId="264"/>
            <ac:spMk id="44" creationId="{1B15ED52-F352-441B-82BF-E0EA34836D08}"/>
          </ac:spMkLst>
        </pc:spChg>
        <pc:spChg chg="add del">
          <ac:chgData name="Kumar Neeraj" userId="26cfd758-9a81-4b46-a5bd-a1f901091680" providerId="ADAL" clId="{24E861FF-6813-4750-9B11-4B7A2ED2C24B}" dt="2024-09-09T06:18:24.013" v="42" actId="26606"/>
          <ac:spMkLst>
            <pc:docMk/>
            <pc:sldMk cId="967394076" sldId="264"/>
            <ac:spMk id="45" creationId="{3B2E3793-BFE6-45A2-9B7B-E18844431C99}"/>
          </ac:spMkLst>
        </pc:spChg>
        <pc:spChg chg="add del">
          <ac:chgData name="Kumar Neeraj" userId="26cfd758-9a81-4b46-a5bd-a1f901091680" providerId="ADAL" clId="{24E861FF-6813-4750-9B11-4B7A2ED2C24B}" dt="2024-09-09T06:18:24.013" v="42" actId="26606"/>
          <ac:spMkLst>
            <pc:docMk/>
            <pc:sldMk cId="967394076" sldId="264"/>
            <ac:spMk id="46" creationId="{BC4C4868-CB8F-4AF9-9CDB-8108F2C19B67}"/>
          </ac:spMkLst>
        </pc:spChg>
        <pc:spChg chg="add del">
          <ac:chgData name="Kumar Neeraj" userId="26cfd758-9a81-4b46-a5bd-a1f901091680" providerId="ADAL" clId="{24E861FF-6813-4750-9B11-4B7A2ED2C24B}" dt="2024-09-09T06:18:24.013" v="42" actId="26606"/>
          <ac:spMkLst>
            <pc:docMk/>
            <pc:sldMk cId="967394076" sldId="264"/>
            <ac:spMk id="47" creationId="{53E5B1A8-3AC9-4BD1-9BBC-78CA94F2D1BA}"/>
          </ac:spMkLst>
        </pc:spChg>
        <pc:spChg chg="add del">
          <ac:chgData name="Kumar Neeraj" userId="26cfd758-9a81-4b46-a5bd-a1f901091680" providerId="ADAL" clId="{24E861FF-6813-4750-9B11-4B7A2ED2C24B}" dt="2024-09-09T06:18:24.013" v="42" actId="26606"/>
          <ac:spMkLst>
            <pc:docMk/>
            <pc:sldMk cId="967394076" sldId="264"/>
            <ac:spMk id="48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8:50.960" v="45" actId="26606"/>
          <ac:spMkLst>
            <pc:docMk/>
            <pc:sldMk cId="967394076" sldId="264"/>
            <ac:spMk id="50" creationId="{9F7D5CDA-D291-4307-BF55-1381FED29634}"/>
          </ac:spMkLst>
        </pc:spChg>
        <pc:spChg chg="add del">
          <ac:chgData name="Kumar Neeraj" userId="26cfd758-9a81-4b46-a5bd-a1f901091680" providerId="ADAL" clId="{24E861FF-6813-4750-9B11-4B7A2ED2C24B}" dt="2024-09-09T06:18:50.960" v="45" actId="26606"/>
          <ac:spMkLst>
            <pc:docMk/>
            <pc:sldMk cId="967394076" sldId="264"/>
            <ac:spMk id="52" creationId="{59B296B9-C5A5-4E4F-9B60-C907B5F1466C}"/>
          </ac:spMkLst>
        </pc:spChg>
        <pc:spChg chg="add del">
          <ac:chgData name="Kumar Neeraj" userId="26cfd758-9a81-4b46-a5bd-a1f901091680" providerId="ADAL" clId="{24E861FF-6813-4750-9B11-4B7A2ED2C24B}" dt="2024-09-09T06:18:50.960" v="45" actId="26606"/>
          <ac:spMkLst>
            <pc:docMk/>
            <pc:sldMk cId="967394076" sldId="264"/>
            <ac:spMk id="53" creationId="{D0300FD3-5AF1-6305-15FA-9078072672E2}"/>
          </ac:spMkLst>
        </pc:spChg>
        <pc:spChg chg="add mod">
          <ac:chgData name="Kumar Neeraj" userId="26cfd758-9a81-4b46-a5bd-a1f901091680" providerId="ADAL" clId="{24E861FF-6813-4750-9B11-4B7A2ED2C24B}" dt="2024-09-10T13:55:30.693" v="7385" actId="14100"/>
          <ac:spMkLst>
            <pc:docMk/>
            <pc:sldMk cId="967394076" sldId="264"/>
            <ac:spMk id="54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9:13:39.664" v="1494" actId="26606"/>
          <ac:spMkLst>
            <pc:docMk/>
            <pc:sldMk cId="967394076" sldId="264"/>
            <ac:spMk id="59" creationId="{45D37F4E-DDB4-456B-97E0-9937730A039F}"/>
          </ac:spMkLst>
        </pc:spChg>
        <pc:spChg chg="add del">
          <ac:chgData name="Kumar Neeraj" userId="26cfd758-9a81-4b46-a5bd-a1f901091680" providerId="ADAL" clId="{24E861FF-6813-4750-9B11-4B7A2ED2C24B}" dt="2024-09-09T09:13:39.664" v="1494" actId="26606"/>
          <ac:spMkLst>
            <pc:docMk/>
            <pc:sldMk cId="967394076" sldId="264"/>
            <ac:spMk id="61" creationId="{B2DD41CD-8F47-4F56-AD12-4E2FF7696987}"/>
          </ac:spMkLst>
        </pc:spChg>
        <pc:spChg chg="add">
          <ac:chgData name="Kumar Neeraj" userId="26cfd758-9a81-4b46-a5bd-a1f901091680" providerId="ADAL" clId="{24E861FF-6813-4750-9B11-4B7A2ED2C24B}" dt="2024-09-09T09:13:39.664" v="1494" actId="26606"/>
          <ac:spMkLst>
            <pc:docMk/>
            <pc:sldMk cId="967394076" sldId="264"/>
            <ac:spMk id="66" creationId="{4F7EBAE4-9945-4473-9E34-B2C66EA0F03D}"/>
          </ac:spMkLst>
        </pc:spChg>
        <pc:spChg chg="add">
          <ac:chgData name="Kumar Neeraj" userId="26cfd758-9a81-4b46-a5bd-a1f901091680" providerId="ADAL" clId="{24E861FF-6813-4750-9B11-4B7A2ED2C24B}" dt="2024-09-09T09:13:39.664" v="1494" actId="26606"/>
          <ac:spMkLst>
            <pc:docMk/>
            <pc:sldMk cId="967394076" sldId="264"/>
            <ac:spMk id="68" creationId="{70BEB1E7-2F88-40BC-B73D-42E5B6F80BFC}"/>
          </ac:spMkLst>
        </pc:spChg>
        <pc:spChg chg="add">
          <ac:chgData name="Kumar Neeraj" userId="26cfd758-9a81-4b46-a5bd-a1f901091680" providerId="ADAL" clId="{24E861FF-6813-4750-9B11-4B7A2ED2C24B}" dt="2024-09-09T09:13:39.664" v="1494" actId="26606"/>
          <ac:spMkLst>
            <pc:docMk/>
            <pc:sldMk cId="967394076" sldId="264"/>
            <ac:spMk id="70" creationId="{A7B99495-F43F-4D80-A44F-2CB4764EB90B}"/>
          </ac:spMkLst>
        </pc:spChg>
        <pc:grpChg chg="add del">
          <ac:chgData name="Kumar Neeraj" userId="26cfd758-9a81-4b46-a5bd-a1f901091680" providerId="ADAL" clId="{24E861FF-6813-4750-9B11-4B7A2ED2C24B}" dt="2024-09-09T06:16:12.730" v="25" actId="26606"/>
          <ac:grpSpMkLst>
            <pc:docMk/>
            <pc:sldMk cId="967394076" sldId="264"/>
            <ac:grpSpMk id="14" creationId="{C5F6476F-D303-44D3-B30F-1BA348F0F64A}"/>
          </ac:grpSpMkLst>
        </pc:grpChg>
        <pc:graphicFrameChg chg="add del">
          <ac:chgData name="Kumar Neeraj" userId="26cfd758-9a81-4b46-a5bd-a1f901091680" providerId="ADAL" clId="{24E861FF-6813-4750-9B11-4B7A2ED2C24B}" dt="2024-09-09T06:16:01.933" v="21" actId="26606"/>
          <ac:graphicFrameMkLst>
            <pc:docMk/>
            <pc:sldMk cId="967394076" sldId="264"/>
            <ac:graphicFrameMk id="5" creationId="{15682D18-B9C1-DFD9-CBF9-E0511E5B839B}"/>
          </ac:graphicFrameMkLst>
        </pc:graphicFrameChg>
        <pc:graphicFrameChg chg="add del">
          <ac:chgData name="Kumar Neeraj" userId="26cfd758-9a81-4b46-a5bd-a1f901091680" providerId="ADAL" clId="{24E861FF-6813-4750-9B11-4B7A2ED2C24B}" dt="2024-09-09T06:16:05.636" v="23" actId="26606"/>
          <ac:graphicFrameMkLst>
            <pc:docMk/>
            <pc:sldMk cId="967394076" sldId="264"/>
            <ac:graphicFrameMk id="7" creationId="{9F3D165A-2752-CA4B-3F94-4E36642CF045}"/>
          </ac:graphicFrameMkLst>
        </pc:graphicFrameChg>
        <pc:graphicFrameChg chg="add del">
          <ac:chgData name="Kumar Neeraj" userId="26cfd758-9a81-4b46-a5bd-a1f901091680" providerId="ADAL" clId="{24E861FF-6813-4750-9B11-4B7A2ED2C24B}" dt="2024-09-09T06:17:53.895" v="32" actId="26606"/>
          <ac:graphicFrameMkLst>
            <pc:docMk/>
            <pc:sldMk cId="967394076" sldId="264"/>
            <ac:graphicFrameMk id="22" creationId="{14DB267A-4C4E-6727-05F6-0E7D60AB0EC0}"/>
          </ac:graphicFrameMkLst>
        </pc:graphicFrameChg>
        <pc:picChg chg="add del">
          <ac:chgData name="Kumar Neeraj" userId="26cfd758-9a81-4b46-a5bd-a1f901091680" providerId="ADAL" clId="{24E861FF-6813-4750-9B11-4B7A2ED2C24B}" dt="2024-09-09T06:16:12.730" v="25" actId="26606"/>
          <ac:picMkLst>
            <pc:docMk/>
            <pc:sldMk cId="967394076" sldId="264"/>
            <ac:picMk id="9" creationId="{984487F4-818E-94EC-DB26-4D223F86D5B5}"/>
          </ac:picMkLst>
        </pc:picChg>
        <pc:picChg chg="add mod ord">
          <ac:chgData name="Kumar Neeraj" userId="26cfd758-9a81-4b46-a5bd-a1f901091680" providerId="ADAL" clId="{24E861FF-6813-4750-9B11-4B7A2ED2C24B}" dt="2024-09-09T09:13:39.664" v="1494" actId="26606"/>
          <ac:picMkLst>
            <pc:docMk/>
            <pc:sldMk cId="967394076" sldId="264"/>
            <ac:picMk id="51" creationId="{A9D3CEA3-0430-2AF4-4E4B-953A448EFD5D}"/>
          </ac:picMkLst>
        </pc:picChg>
      </pc:sldChg>
      <pc:sldChg chg="addSp delSp modSp del mod ord setBg">
        <pc:chgData name="Kumar Neeraj" userId="26cfd758-9a81-4b46-a5bd-a1f901091680" providerId="ADAL" clId="{24E861FF-6813-4750-9B11-4B7A2ED2C24B}" dt="2024-09-11T00:36:45.253" v="8485" actId="2696"/>
        <pc:sldMkLst>
          <pc:docMk/>
          <pc:sldMk cId="1139314888" sldId="265"/>
        </pc:sldMkLst>
        <pc:spChg chg="mod">
          <ac:chgData name="Kumar Neeraj" userId="26cfd758-9a81-4b46-a5bd-a1f901091680" providerId="ADAL" clId="{24E861FF-6813-4750-9B11-4B7A2ED2C24B}" dt="2024-09-09T09:14:34.381" v="1506" actId="26606"/>
          <ac:spMkLst>
            <pc:docMk/>
            <pc:sldMk cId="1139314888" sldId="265"/>
            <ac:spMk id="2" creationId="{66DA963F-A2F3-8EB3-D466-1876110BA033}"/>
          </ac:spMkLst>
        </pc:spChg>
        <pc:spChg chg="add del mod">
          <ac:chgData name="Kumar Neeraj" userId="26cfd758-9a81-4b46-a5bd-a1f901091680" providerId="ADAL" clId="{24E861FF-6813-4750-9B11-4B7A2ED2C24B}" dt="2024-09-09T06:20:43.659" v="70" actId="26606"/>
          <ac:spMkLst>
            <pc:docMk/>
            <pc:sldMk cId="1139314888" sldId="265"/>
            <ac:spMk id="3" creationId="{6B6D8FBA-D3C2-4EEA-318A-C03FA2F94673}"/>
          </ac:spMkLst>
        </pc:spChg>
        <pc:spChg chg="add mod">
          <ac:chgData name="Kumar Neeraj" userId="26cfd758-9a81-4b46-a5bd-a1f901091680" providerId="ADAL" clId="{24E861FF-6813-4750-9B11-4B7A2ED2C24B}" dt="2024-09-09T09:14:34.381" v="1506" actId="26606"/>
          <ac:spMkLst>
            <pc:docMk/>
            <pc:sldMk cId="1139314888" sldId="265"/>
            <ac:spMk id="4" creationId="{CC508A3B-427E-F625-C9B6-F758DAB3F674}"/>
          </ac:spMkLst>
        </pc:spChg>
        <pc:spChg chg="add del">
          <ac:chgData name="Kumar Neeraj" userId="26cfd758-9a81-4b46-a5bd-a1f901091680" providerId="ADAL" clId="{24E861FF-6813-4750-9B11-4B7A2ED2C24B}" dt="2024-09-09T06:20:11.508" v="57" actId="26606"/>
          <ac:spMkLst>
            <pc:docMk/>
            <pc:sldMk cId="1139314888" sldId="265"/>
            <ac:spMk id="8" creationId="{EEBFA4C8-C301-60A7-C96E-E85360F5DFB4}"/>
          </ac:spMkLst>
        </pc:spChg>
        <pc:spChg chg="add del">
          <ac:chgData name="Kumar Neeraj" userId="26cfd758-9a81-4b46-a5bd-a1f901091680" providerId="ADAL" clId="{24E861FF-6813-4750-9B11-4B7A2ED2C24B}" dt="2024-09-09T06:20:29.430" v="61" actId="26606"/>
          <ac:spMkLst>
            <pc:docMk/>
            <pc:sldMk cId="1139314888" sldId="265"/>
            <ac:spMk id="12" creationId="{AC17DE74-01C9-4859-B65A-85CF999E8580}"/>
          </ac:spMkLst>
        </pc:spChg>
        <pc:spChg chg="add del">
          <ac:chgData name="Kumar Neeraj" userId="26cfd758-9a81-4b46-a5bd-a1f901091680" providerId="ADAL" clId="{24E861FF-6813-4750-9B11-4B7A2ED2C24B}" dt="2024-09-09T06:20:29.430" v="61" actId="26606"/>
          <ac:spMkLst>
            <pc:docMk/>
            <pc:sldMk cId="1139314888" sldId="265"/>
            <ac:spMk id="13" creationId="{068C0432-0E90-4CC1-8CD3-D44A90DF07EF}"/>
          </ac:spMkLst>
        </pc:spChg>
        <pc:spChg chg="add del">
          <ac:chgData name="Kumar Neeraj" userId="26cfd758-9a81-4b46-a5bd-a1f901091680" providerId="ADAL" clId="{24E861FF-6813-4750-9B11-4B7A2ED2C24B}" dt="2024-09-09T06:20:29.430" v="61" actId="26606"/>
          <ac:spMkLst>
            <pc:docMk/>
            <pc:sldMk cId="1139314888" sldId="265"/>
            <ac:spMk id="14" creationId="{6B6D8FBA-D3C2-4EEA-318A-C03FA2F94673}"/>
          </ac:spMkLst>
        </pc:spChg>
        <pc:spChg chg="add del">
          <ac:chgData name="Kumar Neeraj" userId="26cfd758-9a81-4b46-a5bd-a1f901091680" providerId="ADAL" clId="{24E861FF-6813-4750-9B11-4B7A2ED2C24B}" dt="2024-09-09T06:20:30.912" v="63" actId="26606"/>
          <ac:spMkLst>
            <pc:docMk/>
            <pc:sldMk cId="1139314888" sldId="265"/>
            <ac:spMk id="15" creationId="{D5B0017B-2ECA-49AF-B397-DC140825DF8D}"/>
          </ac:spMkLst>
        </pc:spChg>
        <pc:spChg chg="add del">
          <ac:chgData name="Kumar Neeraj" userId="26cfd758-9a81-4b46-a5bd-a1f901091680" providerId="ADAL" clId="{24E861FF-6813-4750-9B11-4B7A2ED2C24B}" dt="2024-09-09T06:20:30.912" v="63" actId="26606"/>
          <ac:spMkLst>
            <pc:docMk/>
            <pc:sldMk cId="1139314888" sldId="265"/>
            <ac:spMk id="16" creationId="{B6CDA21F-E7AF-4C75-8395-33F58D5B0E45}"/>
          </ac:spMkLst>
        </pc:spChg>
        <pc:spChg chg="add del">
          <ac:chgData name="Kumar Neeraj" userId="26cfd758-9a81-4b46-a5bd-a1f901091680" providerId="ADAL" clId="{24E861FF-6813-4750-9B11-4B7A2ED2C24B}" dt="2024-09-09T06:20:30.912" v="63" actId="26606"/>
          <ac:spMkLst>
            <pc:docMk/>
            <pc:sldMk cId="1139314888" sldId="265"/>
            <ac:spMk id="21" creationId="{6B6D8FBA-D3C2-4EEA-318A-C03FA2F94673}"/>
          </ac:spMkLst>
        </pc:spChg>
        <pc:spChg chg="add del">
          <ac:chgData name="Kumar Neeraj" userId="26cfd758-9a81-4b46-a5bd-a1f901091680" providerId="ADAL" clId="{24E861FF-6813-4750-9B11-4B7A2ED2C24B}" dt="2024-09-09T06:20:35.366" v="65" actId="26606"/>
          <ac:spMkLst>
            <pc:docMk/>
            <pc:sldMk cId="1139314888" sldId="265"/>
            <ac:spMk id="23" creationId="{AC17DE74-01C9-4859-B65A-85CF999E8580}"/>
          </ac:spMkLst>
        </pc:spChg>
        <pc:spChg chg="add del">
          <ac:chgData name="Kumar Neeraj" userId="26cfd758-9a81-4b46-a5bd-a1f901091680" providerId="ADAL" clId="{24E861FF-6813-4750-9B11-4B7A2ED2C24B}" dt="2024-09-09T06:20:35.366" v="65" actId="26606"/>
          <ac:spMkLst>
            <pc:docMk/>
            <pc:sldMk cId="1139314888" sldId="265"/>
            <ac:spMk id="24" creationId="{068C0432-0E90-4CC1-8CD3-D44A90DF07EF}"/>
          </ac:spMkLst>
        </pc:spChg>
        <pc:spChg chg="add del">
          <ac:chgData name="Kumar Neeraj" userId="26cfd758-9a81-4b46-a5bd-a1f901091680" providerId="ADAL" clId="{24E861FF-6813-4750-9B11-4B7A2ED2C24B}" dt="2024-09-09T06:20:35.366" v="65" actId="26606"/>
          <ac:spMkLst>
            <pc:docMk/>
            <pc:sldMk cId="1139314888" sldId="265"/>
            <ac:spMk id="25" creationId="{6B6D8FBA-D3C2-4EEA-318A-C03FA2F94673}"/>
          </ac:spMkLst>
        </pc:spChg>
        <pc:spChg chg="add del">
          <ac:chgData name="Kumar Neeraj" userId="26cfd758-9a81-4b46-a5bd-a1f901091680" providerId="ADAL" clId="{24E861FF-6813-4750-9B11-4B7A2ED2C24B}" dt="2024-09-09T06:20:38.969" v="67" actId="26606"/>
          <ac:spMkLst>
            <pc:docMk/>
            <pc:sldMk cId="1139314888" sldId="265"/>
            <ac:spMk id="27" creationId="{70DFC902-7D23-471A-B557-B6B6917D7A0D}"/>
          </ac:spMkLst>
        </pc:spChg>
        <pc:spChg chg="add del">
          <ac:chgData name="Kumar Neeraj" userId="26cfd758-9a81-4b46-a5bd-a1f901091680" providerId="ADAL" clId="{24E861FF-6813-4750-9B11-4B7A2ED2C24B}" dt="2024-09-09T06:20:38.969" v="67" actId="26606"/>
          <ac:spMkLst>
            <pc:docMk/>
            <pc:sldMk cId="1139314888" sldId="265"/>
            <ac:spMk id="28" creationId="{A55D5633-D557-4DCA-982C-FF36EB7A1C00}"/>
          </ac:spMkLst>
        </pc:spChg>
        <pc:spChg chg="add del">
          <ac:chgData name="Kumar Neeraj" userId="26cfd758-9a81-4b46-a5bd-a1f901091680" providerId="ADAL" clId="{24E861FF-6813-4750-9B11-4B7A2ED2C24B}" dt="2024-09-09T06:20:38.969" v="67" actId="26606"/>
          <ac:spMkLst>
            <pc:docMk/>
            <pc:sldMk cId="1139314888" sldId="265"/>
            <ac:spMk id="29" creationId="{450D3AD2-FA80-415F-A9CE-54D884561CD7}"/>
          </ac:spMkLst>
        </pc:spChg>
        <pc:spChg chg="add del">
          <ac:chgData name="Kumar Neeraj" userId="26cfd758-9a81-4b46-a5bd-a1f901091680" providerId="ADAL" clId="{24E861FF-6813-4750-9B11-4B7A2ED2C24B}" dt="2024-09-09T06:20:38.969" v="67" actId="26606"/>
          <ac:spMkLst>
            <pc:docMk/>
            <pc:sldMk cId="1139314888" sldId="265"/>
            <ac:spMk id="30" creationId="{6B6D8FBA-D3C2-4EEA-318A-C03FA2F94673}"/>
          </ac:spMkLst>
        </pc:spChg>
        <pc:spChg chg="add del">
          <ac:chgData name="Kumar Neeraj" userId="26cfd758-9a81-4b46-a5bd-a1f901091680" providerId="ADAL" clId="{24E861FF-6813-4750-9B11-4B7A2ED2C24B}" dt="2024-09-09T06:20:43.652" v="69" actId="26606"/>
          <ac:spMkLst>
            <pc:docMk/>
            <pc:sldMk cId="1139314888" sldId="265"/>
            <ac:spMk id="32" creationId="{98DDA986-B6EE-4642-AC60-0490373E69D0}"/>
          </ac:spMkLst>
        </pc:spChg>
        <pc:spChg chg="add del">
          <ac:chgData name="Kumar Neeraj" userId="26cfd758-9a81-4b46-a5bd-a1f901091680" providerId="ADAL" clId="{24E861FF-6813-4750-9B11-4B7A2ED2C24B}" dt="2024-09-09T06:20:43.652" v="69" actId="26606"/>
          <ac:spMkLst>
            <pc:docMk/>
            <pc:sldMk cId="1139314888" sldId="265"/>
            <ac:spMk id="33" creationId="{80B62878-12EF-4E97-A284-47BAFC30DA2E}"/>
          </ac:spMkLst>
        </pc:spChg>
        <pc:spChg chg="add del">
          <ac:chgData name="Kumar Neeraj" userId="26cfd758-9a81-4b46-a5bd-a1f901091680" providerId="ADAL" clId="{24E861FF-6813-4750-9B11-4B7A2ED2C24B}" dt="2024-09-09T06:20:43.652" v="69" actId="26606"/>
          <ac:spMkLst>
            <pc:docMk/>
            <pc:sldMk cId="1139314888" sldId="265"/>
            <ac:spMk id="34" creationId="{6D79188D-1ED5-4705-B8C7-5D6FB7670AB3}"/>
          </ac:spMkLst>
        </pc:spChg>
        <pc:spChg chg="add del">
          <ac:chgData name="Kumar Neeraj" userId="26cfd758-9a81-4b46-a5bd-a1f901091680" providerId="ADAL" clId="{24E861FF-6813-4750-9B11-4B7A2ED2C24B}" dt="2024-09-09T06:20:43.652" v="69" actId="26606"/>
          <ac:spMkLst>
            <pc:docMk/>
            <pc:sldMk cId="1139314888" sldId="265"/>
            <ac:spMk id="35" creationId="{6B6D8FBA-D3C2-4EEA-318A-C03FA2F94673}"/>
          </ac:spMkLst>
        </pc:spChg>
        <pc:spChg chg="add del">
          <ac:chgData name="Kumar Neeraj" userId="26cfd758-9a81-4b46-a5bd-a1f901091680" providerId="ADAL" clId="{24E861FF-6813-4750-9B11-4B7A2ED2C24B}" dt="2024-09-09T06:21:10.552" v="71" actId="26606"/>
          <ac:spMkLst>
            <pc:docMk/>
            <pc:sldMk cId="1139314888" sldId="265"/>
            <ac:spMk id="37" creationId="{AC17DE74-01C9-4859-B65A-85CF999E8580}"/>
          </ac:spMkLst>
        </pc:spChg>
        <pc:spChg chg="add del">
          <ac:chgData name="Kumar Neeraj" userId="26cfd758-9a81-4b46-a5bd-a1f901091680" providerId="ADAL" clId="{24E861FF-6813-4750-9B11-4B7A2ED2C24B}" dt="2024-09-09T06:21:10.552" v="71" actId="26606"/>
          <ac:spMkLst>
            <pc:docMk/>
            <pc:sldMk cId="1139314888" sldId="265"/>
            <ac:spMk id="38" creationId="{068C0432-0E90-4CC1-8CD3-D44A90DF07EF}"/>
          </ac:spMkLst>
        </pc:spChg>
        <pc:spChg chg="add mod">
          <ac:chgData name="Kumar Neeraj" userId="26cfd758-9a81-4b46-a5bd-a1f901091680" providerId="ADAL" clId="{24E861FF-6813-4750-9B11-4B7A2ED2C24B}" dt="2024-09-09T09:14:34.381" v="1506" actId="26606"/>
          <ac:spMkLst>
            <pc:docMk/>
            <pc:sldMk cId="1139314888" sldId="265"/>
            <ac:spMk id="39" creationId="{6B6D8FBA-D3C2-4EEA-318A-C03FA2F94673}"/>
          </ac:spMkLst>
        </pc:spChg>
        <pc:spChg chg="add del">
          <ac:chgData name="Kumar Neeraj" userId="26cfd758-9a81-4b46-a5bd-a1f901091680" providerId="ADAL" clId="{24E861FF-6813-4750-9B11-4B7A2ED2C24B}" dt="2024-09-09T09:14:34.381" v="1506" actId="26606"/>
          <ac:spMkLst>
            <pc:docMk/>
            <pc:sldMk cId="1139314888" sldId="265"/>
            <ac:spMk id="44" creationId="{100EDD19-6802-4EC3-95CE-CFFAB042CFD6}"/>
          </ac:spMkLst>
        </pc:spChg>
        <pc:spChg chg="add del">
          <ac:chgData name="Kumar Neeraj" userId="26cfd758-9a81-4b46-a5bd-a1f901091680" providerId="ADAL" clId="{24E861FF-6813-4750-9B11-4B7A2ED2C24B}" dt="2024-09-09T09:14:34.381" v="1506" actId="26606"/>
          <ac:spMkLst>
            <pc:docMk/>
            <pc:sldMk cId="1139314888" sldId="265"/>
            <ac:spMk id="46" creationId="{DB17E863-922E-4C26-BD64-E8FD41D28661}"/>
          </ac:spMkLst>
        </pc:spChg>
        <pc:spChg chg="add del">
          <ac:chgData name="Kumar Neeraj" userId="26cfd758-9a81-4b46-a5bd-a1f901091680" providerId="ADAL" clId="{24E861FF-6813-4750-9B11-4B7A2ED2C24B}" dt="2024-09-09T09:14:34.381" v="1506" actId="26606"/>
          <ac:spMkLst>
            <pc:docMk/>
            <pc:sldMk cId="1139314888" sldId="265"/>
            <ac:spMk id="51" creationId="{4FFBEE45-F140-49D5-85EA-C78C24340B23}"/>
          </ac:spMkLst>
        </pc:spChg>
        <pc:grpChg chg="add del">
          <ac:chgData name="Kumar Neeraj" userId="26cfd758-9a81-4b46-a5bd-a1f901091680" providerId="ADAL" clId="{24E861FF-6813-4750-9B11-4B7A2ED2C24B}" dt="2024-09-09T06:20:30.912" v="63" actId="26606"/>
          <ac:grpSpMkLst>
            <pc:docMk/>
            <pc:sldMk cId="1139314888" sldId="265"/>
            <ac:grpSpMk id="18" creationId="{AE1C45F0-260A-458C-96ED-C1F6D2151219}"/>
          </ac:grpSpMkLst>
        </pc:grpChg>
        <pc:graphicFrameChg chg="add del">
          <ac:chgData name="Kumar Neeraj" userId="26cfd758-9a81-4b46-a5bd-a1f901091680" providerId="ADAL" clId="{24E861FF-6813-4750-9B11-4B7A2ED2C24B}" dt="2024-09-09T06:19:33.262" v="50" actId="26606"/>
          <ac:graphicFrameMkLst>
            <pc:docMk/>
            <pc:sldMk cId="1139314888" sldId="265"/>
            <ac:graphicFrameMk id="5" creationId="{795591B8-57BF-DBD8-E235-6FE24F7F0879}"/>
          </ac:graphicFrameMkLst>
        </pc:graphicFrameChg>
        <pc:graphicFrameChg chg="add del">
          <ac:chgData name="Kumar Neeraj" userId="26cfd758-9a81-4b46-a5bd-a1f901091680" providerId="ADAL" clId="{24E861FF-6813-4750-9B11-4B7A2ED2C24B}" dt="2024-09-09T06:20:25.330" v="59" actId="26606"/>
          <ac:graphicFrameMkLst>
            <pc:docMk/>
            <pc:sldMk cId="1139314888" sldId="265"/>
            <ac:graphicFrameMk id="10" creationId="{53DA6880-C01A-9314-E477-3CB4065BE84F}"/>
          </ac:graphicFrameMkLst>
        </pc:graphicFrameChg>
        <pc:cxnChg chg="add del">
          <ac:chgData name="Kumar Neeraj" userId="26cfd758-9a81-4b46-a5bd-a1f901091680" providerId="ADAL" clId="{24E861FF-6813-4750-9B11-4B7A2ED2C24B}" dt="2024-09-09T06:20:30.912" v="63" actId="26606"/>
          <ac:cxnSpMkLst>
            <pc:docMk/>
            <pc:sldMk cId="1139314888" sldId="265"/>
            <ac:cxnSpMk id="17" creationId="{6CF1BAF6-AD41-4082-B212-8A1F9A2E8779}"/>
          </ac:cxnSpMkLst>
        </pc:cxnChg>
      </pc:sldChg>
      <pc:sldChg chg="addSp delSp modSp del mod">
        <pc:chgData name="Kumar Neeraj" userId="26cfd758-9a81-4b46-a5bd-a1f901091680" providerId="ADAL" clId="{24E861FF-6813-4750-9B11-4B7A2ED2C24B}" dt="2024-09-09T09:13:17.694" v="1493" actId="2696"/>
        <pc:sldMkLst>
          <pc:docMk/>
          <pc:sldMk cId="861995574" sldId="266"/>
        </pc:sldMkLst>
        <pc:spChg chg="add del mod">
          <ac:chgData name="Kumar Neeraj" userId="26cfd758-9a81-4b46-a5bd-a1f901091680" providerId="ADAL" clId="{24E861FF-6813-4750-9B11-4B7A2ED2C24B}" dt="2024-09-09T06:45:32.546" v="163" actId="478"/>
          <ac:spMkLst>
            <pc:docMk/>
            <pc:sldMk cId="861995574" sldId="266"/>
            <ac:spMk id="3" creationId="{240E2CD8-3D91-4B88-CB2F-04CE24B7873B}"/>
          </ac:spMkLst>
        </pc:spChg>
        <pc:spChg chg="add mod ord">
          <ac:chgData name="Kumar Neeraj" userId="26cfd758-9a81-4b46-a5bd-a1f901091680" providerId="ADAL" clId="{24E861FF-6813-4750-9B11-4B7A2ED2C24B}" dt="2024-09-09T06:47:29.983" v="175" actId="167"/>
          <ac:spMkLst>
            <pc:docMk/>
            <pc:sldMk cId="861995574" sldId="266"/>
            <ac:spMk id="4" creationId="{DA17FB42-1985-5FCF-AF0D-6FE642EBA8D3}"/>
          </ac:spMkLst>
        </pc:spChg>
        <pc:spChg chg="del mod">
          <ac:chgData name="Kumar Neeraj" userId="26cfd758-9a81-4b46-a5bd-a1f901091680" providerId="ADAL" clId="{24E861FF-6813-4750-9B11-4B7A2ED2C24B}" dt="2024-09-09T06:25:43.378" v="149" actId="478"/>
          <ac:spMkLst>
            <pc:docMk/>
            <pc:sldMk cId="861995574" sldId="266"/>
            <ac:spMk id="6" creationId="{029C4CB5-200C-1B65-B9A0-1392E109315E}"/>
          </ac:spMkLst>
        </pc:spChg>
        <pc:spChg chg="mod">
          <ac:chgData name="Kumar Neeraj" userId="26cfd758-9a81-4b46-a5bd-a1f901091680" providerId="ADAL" clId="{24E861FF-6813-4750-9B11-4B7A2ED2C24B}" dt="2024-09-09T07:42:46.777" v="541" actId="20578"/>
          <ac:spMkLst>
            <pc:docMk/>
            <pc:sldMk cId="861995574" sldId="266"/>
            <ac:spMk id="7" creationId="{F00A0ADE-ED4E-478F-E439-B88E226A8CC6}"/>
          </ac:spMkLst>
        </pc:spChg>
        <pc:spChg chg="mod">
          <ac:chgData name="Kumar Neeraj" userId="26cfd758-9a81-4b46-a5bd-a1f901091680" providerId="ADAL" clId="{24E861FF-6813-4750-9B11-4B7A2ED2C24B}" dt="2024-09-09T06:45:41.528" v="164" actId="1076"/>
          <ac:spMkLst>
            <pc:docMk/>
            <pc:sldMk cId="861995574" sldId="266"/>
            <ac:spMk id="9" creationId="{59B05D20-E6BA-89C6-9BF9-D111CA4C9DE2}"/>
          </ac:spMkLst>
        </pc:spChg>
        <pc:spChg chg="mod">
          <ac:chgData name="Kumar Neeraj" userId="26cfd758-9a81-4b46-a5bd-a1f901091680" providerId="ADAL" clId="{24E861FF-6813-4750-9B11-4B7A2ED2C24B}" dt="2024-09-09T06:46:40.482" v="169" actId="20577"/>
          <ac:spMkLst>
            <pc:docMk/>
            <pc:sldMk cId="861995574" sldId="266"/>
            <ac:spMk id="10" creationId="{8692E654-38A1-D455-760C-A65B4C6A010F}"/>
          </ac:spMkLst>
        </pc:spChg>
      </pc:sldChg>
      <pc:sldChg chg="modSp del mod">
        <pc:chgData name="Kumar Neeraj" userId="26cfd758-9a81-4b46-a5bd-a1f901091680" providerId="ADAL" clId="{24E861FF-6813-4750-9B11-4B7A2ED2C24B}" dt="2024-09-09T10:21:05.801" v="1660" actId="2696"/>
        <pc:sldMkLst>
          <pc:docMk/>
          <pc:sldMk cId="2157553754" sldId="267"/>
        </pc:sldMkLst>
        <pc:spChg chg="mod">
          <ac:chgData name="Kumar Neeraj" userId="26cfd758-9a81-4b46-a5bd-a1f901091680" providerId="ADAL" clId="{24E861FF-6813-4750-9B11-4B7A2ED2C24B}" dt="2024-09-09T10:19:22.640" v="1645" actId="113"/>
          <ac:spMkLst>
            <pc:docMk/>
            <pc:sldMk cId="2157553754" sldId="267"/>
            <ac:spMk id="3" creationId="{880CA7E0-23AC-E45D-1048-03CCED2524B1}"/>
          </ac:spMkLst>
        </pc:spChg>
      </pc:sldChg>
      <pc:sldChg chg="addSp delSp modSp mod ord">
        <pc:chgData name="Kumar Neeraj" userId="26cfd758-9a81-4b46-a5bd-a1f901091680" providerId="ADAL" clId="{24E861FF-6813-4750-9B11-4B7A2ED2C24B}" dt="2024-09-11T03:35:35.538" v="9204" actId="20577"/>
        <pc:sldMkLst>
          <pc:docMk/>
          <pc:sldMk cId="3010764746" sldId="268"/>
        </pc:sldMkLst>
        <pc:spChg chg="del">
          <ac:chgData name="Kumar Neeraj" userId="26cfd758-9a81-4b46-a5bd-a1f901091680" providerId="ADAL" clId="{24E861FF-6813-4750-9B11-4B7A2ED2C24B}" dt="2024-09-09T07:24:48.466" v="383" actId="478"/>
          <ac:spMkLst>
            <pc:docMk/>
            <pc:sldMk cId="3010764746" sldId="268"/>
            <ac:spMk id="2" creationId="{9AC536C2-842A-CDDA-487A-E3D74DA76956}"/>
          </ac:spMkLst>
        </pc:spChg>
        <pc:spChg chg="del">
          <ac:chgData name="Kumar Neeraj" userId="26cfd758-9a81-4b46-a5bd-a1f901091680" providerId="ADAL" clId="{24E861FF-6813-4750-9B11-4B7A2ED2C24B}" dt="2024-09-09T07:24:50.680" v="384" actId="478"/>
          <ac:spMkLst>
            <pc:docMk/>
            <pc:sldMk cId="3010764746" sldId="268"/>
            <ac:spMk id="3" creationId="{CB8BAF17-FB8B-4C22-087F-C6DCF5EEE06A}"/>
          </ac:spMkLst>
        </pc:spChg>
        <pc:spChg chg="add mod">
          <ac:chgData name="Kumar Neeraj" userId="26cfd758-9a81-4b46-a5bd-a1f901091680" providerId="ADAL" clId="{24E861FF-6813-4750-9B11-4B7A2ED2C24B}" dt="2024-09-11T03:28:38.603" v="9070" actId="207"/>
          <ac:spMkLst>
            <pc:docMk/>
            <pc:sldMk cId="3010764746" sldId="268"/>
            <ac:spMk id="4" creationId="{5510F211-5618-A3A4-5D64-B5BCD4D40BDD}"/>
          </ac:spMkLst>
        </pc:spChg>
        <pc:spChg chg="add mod">
          <ac:chgData name="Kumar Neeraj" userId="26cfd758-9a81-4b46-a5bd-a1f901091680" providerId="ADAL" clId="{24E861FF-6813-4750-9B11-4B7A2ED2C24B}" dt="2024-09-11T03:28:41.230" v="9071" actId="207"/>
          <ac:spMkLst>
            <pc:docMk/>
            <pc:sldMk cId="3010764746" sldId="268"/>
            <ac:spMk id="5" creationId="{70502C35-9BBD-53AD-E7E9-FC98565EF490}"/>
          </ac:spMkLst>
        </pc:spChg>
        <pc:spChg chg="add mod">
          <ac:chgData name="Kumar Neeraj" userId="26cfd758-9a81-4b46-a5bd-a1f901091680" providerId="ADAL" clId="{24E861FF-6813-4750-9B11-4B7A2ED2C24B}" dt="2024-09-11T03:28:44.070" v="9072" actId="207"/>
          <ac:spMkLst>
            <pc:docMk/>
            <pc:sldMk cId="3010764746" sldId="268"/>
            <ac:spMk id="6" creationId="{583259B2-E7E0-DAC0-B269-7D6FF8E9FF18}"/>
          </ac:spMkLst>
        </pc:spChg>
        <pc:spChg chg="add del mod">
          <ac:chgData name="Kumar Neeraj" userId="26cfd758-9a81-4b46-a5bd-a1f901091680" providerId="ADAL" clId="{24E861FF-6813-4750-9B11-4B7A2ED2C24B}" dt="2024-09-09T10:12:11.746" v="1561"/>
          <ac:spMkLst>
            <pc:docMk/>
            <pc:sldMk cId="3010764746" sldId="268"/>
            <ac:spMk id="7" creationId="{312E6837-72D2-F0B7-683A-75B494A4D374}"/>
          </ac:spMkLst>
        </pc:spChg>
        <pc:spChg chg="add mod">
          <ac:chgData name="Kumar Neeraj" userId="26cfd758-9a81-4b46-a5bd-a1f901091680" providerId="ADAL" clId="{24E861FF-6813-4750-9B11-4B7A2ED2C24B}" dt="2024-09-09T10:15:03.694" v="1598" actId="20577"/>
          <ac:spMkLst>
            <pc:docMk/>
            <pc:sldMk cId="3010764746" sldId="268"/>
            <ac:spMk id="8" creationId="{5F81339D-327F-583E-91DC-ABB4FDD809BF}"/>
          </ac:spMkLst>
        </pc:spChg>
        <pc:spChg chg="add mod">
          <ac:chgData name="Kumar Neeraj" userId="26cfd758-9a81-4b46-a5bd-a1f901091680" providerId="ADAL" clId="{24E861FF-6813-4750-9B11-4B7A2ED2C24B}" dt="2024-09-09T10:16:18.871" v="1622" actId="1037"/>
          <ac:spMkLst>
            <pc:docMk/>
            <pc:sldMk cId="3010764746" sldId="268"/>
            <ac:spMk id="9" creationId="{9A28E67C-E9DB-2F30-C7AC-B73F37BB1490}"/>
          </ac:spMkLst>
        </pc:spChg>
        <pc:spChg chg="add mod">
          <ac:chgData name="Kumar Neeraj" userId="26cfd758-9a81-4b46-a5bd-a1f901091680" providerId="ADAL" clId="{24E861FF-6813-4750-9B11-4B7A2ED2C24B}" dt="2024-09-09T10:20:49.188" v="1659" actId="313"/>
          <ac:spMkLst>
            <pc:docMk/>
            <pc:sldMk cId="3010764746" sldId="268"/>
            <ac:spMk id="10" creationId="{F5F334AE-4F27-54EB-917D-11A2522C5ADB}"/>
          </ac:spMkLst>
        </pc:spChg>
        <pc:spChg chg="add mod">
          <ac:chgData name="Kumar Neeraj" userId="26cfd758-9a81-4b46-a5bd-a1f901091680" providerId="ADAL" clId="{24E861FF-6813-4750-9B11-4B7A2ED2C24B}" dt="2024-09-11T03:33:40.416" v="9146" actId="20577"/>
          <ac:spMkLst>
            <pc:docMk/>
            <pc:sldMk cId="3010764746" sldId="268"/>
            <ac:spMk id="11" creationId="{7510BA86-2473-40CA-221E-6217C5C55FC1}"/>
          </ac:spMkLst>
        </pc:spChg>
        <pc:spChg chg="add mod">
          <ac:chgData name="Kumar Neeraj" userId="26cfd758-9a81-4b46-a5bd-a1f901091680" providerId="ADAL" clId="{24E861FF-6813-4750-9B11-4B7A2ED2C24B}" dt="2024-09-11T03:35:26.167" v="9202" actId="20577"/>
          <ac:spMkLst>
            <pc:docMk/>
            <pc:sldMk cId="3010764746" sldId="268"/>
            <ac:spMk id="12" creationId="{3BC6CDB1-85C4-4BF7-38C8-DB6DC7939E7A}"/>
          </ac:spMkLst>
        </pc:spChg>
        <pc:spChg chg="add mod">
          <ac:chgData name="Kumar Neeraj" userId="26cfd758-9a81-4b46-a5bd-a1f901091680" providerId="ADAL" clId="{24E861FF-6813-4750-9B11-4B7A2ED2C24B}" dt="2024-09-11T03:35:35.538" v="9204" actId="20577"/>
          <ac:spMkLst>
            <pc:docMk/>
            <pc:sldMk cId="3010764746" sldId="268"/>
            <ac:spMk id="13" creationId="{3D41D57B-9A2B-E5ED-0AA5-4AB30021733A}"/>
          </ac:spMkLst>
        </pc:spChg>
        <pc:spChg chg="add mod">
          <ac:chgData name="Kumar Neeraj" userId="26cfd758-9a81-4b46-a5bd-a1f901091680" providerId="ADAL" clId="{24E861FF-6813-4750-9B11-4B7A2ED2C24B}" dt="2024-09-09T10:22:41.010" v="1679" actId="20577"/>
          <ac:spMkLst>
            <pc:docMk/>
            <pc:sldMk cId="3010764746" sldId="268"/>
            <ac:spMk id="14" creationId="{51A69BD9-7425-1DA7-4475-D08E7DDCFB5B}"/>
          </ac:spMkLst>
        </pc:spChg>
        <pc:spChg chg="add mod">
          <ac:chgData name="Kumar Neeraj" userId="26cfd758-9a81-4b46-a5bd-a1f901091680" providerId="ADAL" clId="{24E861FF-6813-4750-9B11-4B7A2ED2C24B}" dt="2024-09-09T14:17:58.804" v="2086" actId="1035"/>
          <ac:spMkLst>
            <pc:docMk/>
            <pc:sldMk cId="3010764746" sldId="268"/>
            <ac:spMk id="23" creationId="{D5E87ACC-DF88-5F82-9289-A3FFA6D8DCE7}"/>
          </ac:spMkLst>
        </pc:spChg>
        <pc:spChg chg="add mod">
          <ac:chgData name="Kumar Neeraj" userId="26cfd758-9a81-4b46-a5bd-a1f901091680" providerId="ADAL" clId="{24E861FF-6813-4750-9B11-4B7A2ED2C24B}" dt="2024-09-09T14:17:36.785" v="2074" actId="1035"/>
          <ac:spMkLst>
            <pc:docMk/>
            <pc:sldMk cId="3010764746" sldId="268"/>
            <ac:spMk id="24" creationId="{D53FCD95-0B0C-1387-8CA7-0F6F13E0EBF5}"/>
          </ac:spMkLst>
        </pc:spChg>
        <pc:spChg chg="add mod">
          <ac:chgData name="Kumar Neeraj" userId="26cfd758-9a81-4b46-a5bd-a1f901091680" providerId="ADAL" clId="{24E861FF-6813-4750-9B11-4B7A2ED2C24B}" dt="2024-09-09T14:17:51.428" v="2084" actId="1035"/>
          <ac:spMkLst>
            <pc:docMk/>
            <pc:sldMk cId="3010764746" sldId="268"/>
            <ac:spMk id="25" creationId="{D9822A1E-2587-B37E-70D5-9793886EAB22}"/>
          </ac:spMkLst>
        </pc:spChg>
        <pc:spChg chg="add mod">
          <ac:chgData name="Kumar Neeraj" userId="26cfd758-9a81-4b46-a5bd-a1f901091680" providerId="ADAL" clId="{24E861FF-6813-4750-9B11-4B7A2ED2C24B}" dt="2024-09-09T14:17:43.543" v="2078" actId="1035"/>
          <ac:spMkLst>
            <pc:docMk/>
            <pc:sldMk cId="3010764746" sldId="268"/>
            <ac:spMk id="26" creationId="{23D1B3AF-8E7D-BC54-334A-A7A0A50D6C72}"/>
          </ac:spMkLst>
        </pc:spChg>
        <pc:spChg chg="add mod">
          <ac:chgData name="Kumar Neeraj" userId="26cfd758-9a81-4b46-a5bd-a1f901091680" providerId="ADAL" clId="{24E861FF-6813-4750-9B11-4B7A2ED2C24B}" dt="2024-09-11T03:28:49.288" v="9073" actId="207"/>
          <ac:spMkLst>
            <pc:docMk/>
            <pc:sldMk cId="3010764746" sldId="268"/>
            <ac:spMk id="29" creationId="{B8DE87FD-2FF1-D8BE-9F05-C4C8C8F3F985}"/>
          </ac:spMkLst>
        </pc:spChg>
        <pc:spChg chg="add mod">
          <ac:chgData name="Kumar Neeraj" userId="26cfd758-9a81-4b46-a5bd-a1f901091680" providerId="ADAL" clId="{24E861FF-6813-4750-9B11-4B7A2ED2C24B}" dt="2024-09-11T03:28:51.791" v="9074" actId="207"/>
          <ac:spMkLst>
            <pc:docMk/>
            <pc:sldMk cId="3010764746" sldId="268"/>
            <ac:spMk id="30" creationId="{23C292CC-3C70-E4B1-0629-B20C82D591FC}"/>
          </ac:spMkLst>
        </pc:spChg>
        <pc:spChg chg="add mod">
          <ac:chgData name="Kumar Neeraj" userId="26cfd758-9a81-4b46-a5bd-a1f901091680" providerId="ADAL" clId="{24E861FF-6813-4750-9B11-4B7A2ED2C24B}" dt="2024-09-11T03:28:54.373" v="9075" actId="207"/>
          <ac:spMkLst>
            <pc:docMk/>
            <pc:sldMk cId="3010764746" sldId="268"/>
            <ac:spMk id="31" creationId="{2F1992C3-4438-C048-C519-015187E5A1D0}"/>
          </ac:spMkLst>
        </pc:spChg>
        <pc:picChg chg="add mod">
          <ac:chgData name="Kumar Neeraj" userId="26cfd758-9a81-4b46-a5bd-a1f901091680" providerId="ADAL" clId="{24E861FF-6813-4750-9B11-4B7A2ED2C24B}" dt="2024-09-09T14:17:58.804" v="2086" actId="1035"/>
          <ac:picMkLst>
            <pc:docMk/>
            <pc:sldMk cId="3010764746" sldId="268"/>
            <ac:picMk id="16" creationId="{DE3D0FC5-A6F7-C171-0BF7-19790DE21015}"/>
          </ac:picMkLst>
        </pc:picChg>
        <pc:picChg chg="add mod">
          <ac:chgData name="Kumar Neeraj" userId="26cfd758-9a81-4b46-a5bd-a1f901091680" providerId="ADAL" clId="{24E861FF-6813-4750-9B11-4B7A2ED2C24B}" dt="2024-09-09T14:17:36.785" v="2074" actId="1035"/>
          <ac:picMkLst>
            <pc:docMk/>
            <pc:sldMk cId="3010764746" sldId="268"/>
            <ac:picMk id="18" creationId="{CEDE4E2E-3DF3-2453-1BB3-DE3D3D8EDA3F}"/>
          </ac:picMkLst>
        </pc:picChg>
        <pc:picChg chg="add mod">
          <ac:chgData name="Kumar Neeraj" userId="26cfd758-9a81-4b46-a5bd-a1f901091680" providerId="ADAL" clId="{24E861FF-6813-4750-9B11-4B7A2ED2C24B}" dt="2024-09-09T14:17:43.543" v="2078" actId="1035"/>
          <ac:picMkLst>
            <pc:docMk/>
            <pc:sldMk cId="3010764746" sldId="268"/>
            <ac:picMk id="20" creationId="{6576E6C6-9BE7-42A5-4116-5C24507F58A0}"/>
          </ac:picMkLst>
        </pc:picChg>
        <pc:picChg chg="add mod">
          <ac:chgData name="Kumar Neeraj" userId="26cfd758-9a81-4b46-a5bd-a1f901091680" providerId="ADAL" clId="{24E861FF-6813-4750-9B11-4B7A2ED2C24B}" dt="2024-09-09T14:17:51.428" v="2084" actId="1035"/>
          <ac:picMkLst>
            <pc:docMk/>
            <pc:sldMk cId="3010764746" sldId="268"/>
            <ac:picMk id="22" creationId="{1FDBAE01-3305-A810-975C-B626F91BE7BD}"/>
          </ac:picMkLst>
        </pc:picChg>
        <pc:cxnChg chg="add">
          <ac:chgData name="Kumar Neeraj" userId="26cfd758-9a81-4b46-a5bd-a1f901091680" providerId="ADAL" clId="{24E861FF-6813-4750-9B11-4B7A2ED2C24B}" dt="2024-09-09T14:12:00.005" v="2071" actId="11529"/>
          <ac:cxnSpMkLst>
            <pc:docMk/>
            <pc:sldMk cId="3010764746" sldId="268"/>
            <ac:cxnSpMk id="28" creationId="{9C9E7CD3-B399-7032-1FFA-C942F6CF0E31}"/>
          </ac:cxnSpMkLst>
        </pc:cxnChg>
      </pc:sldChg>
      <pc:sldChg chg="addSp delSp modSp new mod ord">
        <pc:chgData name="Kumar Neeraj" userId="26cfd758-9a81-4b46-a5bd-a1f901091680" providerId="ADAL" clId="{24E861FF-6813-4750-9B11-4B7A2ED2C24B}" dt="2024-09-10T22:17:18.887" v="7745"/>
        <pc:sldMkLst>
          <pc:docMk/>
          <pc:sldMk cId="2334383232" sldId="269"/>
        </pc:sldMkLst>
        <pc:spChg chg="add del mod">
          <ac:chgData name="Kumar Neeraj" userId="26cfd758-9a81-4b46-a5bd-a1f901091680" providerId="ADAL" clId="{24E861FF-6813-4750-9B11-4B7A2ED2C24B}" dt="2024-09-09T08:45:19.800" v="771" actId="478"/>
          <ac:spMkLst>
            <pc:docMk/>
            <pc:sldMk cId="2334383232" sldId="269"/>
            <ac:spMk id="2" creationId="{28935D85-7A27-6310-BF51-E8DD044A7713}"/>
          </ac:spMkLst>
        </pc:spChg>
        <pc:spChg chg="add del mod">
          <ac:chgData name="Kumar Neeraj" userId="26cfd758-9a81-4b46-a5bd-a1f901091680" providerId="ADAL" clId="{24E861FF-6813-4750-9B11-4B7A2ED2C24B}" dt="2024-09-09T09:13:10.191" v="1492" actId="478"/>
          <ac:spMkLst>
            <pc:docMk/>
            <pc:sldMk cId="2334383232" sldId="269"/>
            <ac:spMk id="3" creationId="{74A94880-3298-EF33-A68A-AABE5406305A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4" creationId="{3B67B022-DE34-D19C-43D3-078CBC683C08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5" creationId="{73599B25-EA8B-BBAC-A795-E0470DC04E64}"/>
          </ac:spMkLst>
        </pc:spChg>
        <pc:spChg chg="add del mod">
          <ac:chgData name="Kumar Neeraj" userId="26cfd758-9a81-4b46-a5bd-a1f901091680" providerId="ADAL" clId="{24E861FF-6813-4750-9B11-4B7A2ED2C24B}" dt="2024-09-09T06:49:26.901" v="184" actId="478"/>
          <ac:spMkLst>
            <pc:docMk/>
            <pc:sldMk cId="2334383232" sldId="269"/>
            <ac:spMk id="6" creationId="{93E7E637-5B96-1DF6-55E3-AA364778CFB1}"/>
          </ac:spMkLst>
        </pc:spChg>
        <pc:spChg chg="add mod">
          <ac:chgData name="Kumar Neeraj" userId="26cfd758-9a81-4b46-a5bd-a1f901091680" providerId="ADAL" clId="{24E861FF-6813-4750-9B11-4B7A2ED2C24B}" dt="2024-09-10T13:59:09.337" v="7420" actId="207"/>
          <ac:spMkLst>
            <pc:docMk/>
            <pc:sldMk cId="2334383232" sldId="269"/>
            <ac:spMk id="7" creationId="{54100C42-2843-05BB-23BF-B9BDE7EF7FD0}"/>
          </ac:spMkLst>
        </pc:spChg>
        <pc:spChg chg="add del mod">
          <ac:chgData name="Kumar Neeraj" userId="26cfd758-9a81-4b46-a5bd-a1f901091680" providerId="ADAL" clId="{24E861FF-6813-4750-9B11-4B7A2ED2C24B}" dt="2024-09-09T06:49:24.420" v="183" actId="478"/>
          <ac:spMkLst>
            <pc:docMk/>
            <pc:sldMk cId="2334383232" sldId="269"/>
            <ac:spMk id="8" creationId="{3991EFB2-6725-E682-70D4-34C9B7D61CDE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9" creationId="{E416F678-2F8A-1AC3-F6B6-A5ABF4D4B0E4}"/>
          </ac:spMkLst>
        </pc:spChg>
        <pc:spChg chg="add del mod">
          <ac:chgData name="Kumar Neeraj" userId="26cfd758-9a81-4b46-a5bd-a1f901091680" providerId="ADAL" clId="{24E861FF-6813-4750-9B11-4B7A2ED2C24B}" dt="2024-09-09T06:49:29.702" v="185" actId="478"/>
          <ac:spMkLst>
            <pc:docMk/>
            <pc:sldMk cId="2334383232" sldId="269"/>
            <ac:spMk id="10" creationId="{495E9417-24E3-F61E-21E5-005EDA4C89F4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12" creationId="{F153AB84-8249-E3A5-93C9-58BF511742A4}"/>
          </ac:spMkLst>
        </pc:spChg>
        <pc:spChg chg="add del mod">
          <ac:chgData name="Kumar Neeraj" userId="26cfd758-9a81-4b46-a5bd-a1f901091680" providerId="ADAL" clId="{24E861FF-6813-4750-9B11-4B7A2ED2C24B}" dt="2024-09-09T07:32:38.022" v="387" actId="478"/>
          <ac:spMkLst>
            <pc:docMk/>
            <pc:sldMk cId="2334383232" sldId="269"/>
            <ac:spMk id="14" creationId="{8CE8267E-97D5-EC69-1B0E-895FC303C2F3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17" creationId="{9E8480DF-D5E0-E60C-329E-1BC08B3663BC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18" creationId="{7976CE9B-9C03-3325-082E-008F426CD748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19" creationId="{896E78CD-E4A3-E404-A0EF-EFC90978C68B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20" creationId="{DB512161-B95E-83A4-B98D-A581C5D4C41B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21" creationId="{45E7EFB3-8606-01FB-4A69-499ECC663378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22" creationId="{54581648-7705-BFDD-2413-AD4FCEDD8494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23" creationId="{78AF19CB-0448-47B3-D26C-E119C4FE3ABE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24" creationId="{AA8F71A8-4881-0C42-7281-379BCC1EA77C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25" creationId="{65F45F48-EEC7-E4F6-4162-0A8FB8A3331A}"/>
          </ac:spMkLst>
        </pc:spChg>
        <pc:spChg chg="add del mod">
          <ac:chgData name="Kumar Neeraj" userId="26cfd758-9a81-4b46-a5bd-a1f901091680" providerId="ADAL" clId="{24E861FF-6813-4750-9B11-4B7A2ED2C24B}" dt="2024-09-09T06:49:15.005" v="180" actId="478"/>
          <ac:spMkLst>
            <pc:docMk/>
            <pc:sldMk cId="2334383232" sldId="269"/>
            <ac:spMk id="26" creationId="{07E2A1D3-C763-0BA3-1554-5E9589BF25AF}"/>
          </ac:spMkLst>
        </pc:spChg>
        <pc:spChg chg="add del mod">
          <ac:chgData name="Kumar Neeraj" userId="26cfd758-9a81-4b46-a5bd-a1f901091680" providerId="ADAL" clId="{24E861FF-6813-4750-9B11-4B7A2ED2C24B}" dt="2024-09-09T06:49:13.483" v="179" actId="478"/>
          <ac:spMkLst>
            <pc:docMk/>
            <pc:sldMk cId="2334383232" sldId="269"/>
            <ac:spMk id="27" creationId="{634CACB6-A186-A026-21E9-533E5128146F}"/>
          </ac:spMkLst>
        </pc:spChg>
        <pc:spChg chg="add del mod">
          <ac:chgData name="Kumar Neeraj" userId="26cfd758-9a81-4b46-a5bd-a1f901091680" providerId="ADAL" clId="{24E861FF-6813-4750-9B11-4B7A2ED2C24B}" dt="2024-09-09T06:49:17.200" v="181" actId="478"/>
          <ac:spMkLst>
            <pc:docMk/>
            <pc:sldMk cId="2334383232" sldId="269"/>
            <ac:spMk id="28" creationId="{F34B0829-9566-58E6-F3B6-A4108AB8BF91}"/>
          </ac:spMkLst>
        </pc:spChg>
        <pc:spChg chg="add mod">
          <ac:chgData name="Kumar Neeraj" userId="26cfd758-9a81-4b46-a5bd-a1f901091680" providerId="ADAL" clId="{24E861FF-6813-4750-9B11-4B7A2ED2C24B}" dt="2024-09-09T08:42:36.231" v="599" actId="164"/>
          <ac:spMkLst>
            <pc:docMk/>
            <pc:sldMk cId="2334383232" sldId="269"/>
            <ac:spMk id="29" creationId="{BE0221B5-620F-3E45-4FBA-92C0EE412235}"/>
          </ac:spMkLst>
        </pc:spChg>
        <pc:spChg chg="add mod">
          <ac:chgData name="Kumar Neeraj" userId="26cfd758-9a81-4b46-a5bd-a1f901091680" providerId="ADAL" clId="{24E861FF-6813-4750-9B11-4B7A2ED2C24B}" dt="2024-09-10T13:59:06.405" v="7419" actId="207"/>
          <ac:spMkLst>
            <pc:docMk/>
            <pc:sldMk cId="2334383232" sldId="269"/>
            <ac:spMk id="30" creationId="{BA41D186-42B4-EE01-C72D-0DCA7600FC82}"/>
          </ac:spMkLst>
        </pc:spChg>
        <pc:spChg chg="add mod">
          <ac:chgData name="Kumar Neeraj" userId="26cfd758-9a81-4b46-a5bd-a1f901091680" providerId="ADAL" clId="{24E861FF-6813-4750-9B11-4B7A2ED2C24B}" dt="2024-09-10T13:59:03.418" v="7418" actId="207"/>
          <ac:spMkLst>
            <pc:docMk/>
            <pc:sldMk cId="2334383232" sldId="269"/>
            <ac:spMk id="31" creationId="{0F6EA4EB-4EBB-54E1-8E9A-CB3170FDD4ED}"/>
          </ac:spMkLst>
        </pc:spChg>
        <pc:spChg chg="add del mod">
          <ac:chgData name="Kumar Neeraj" userId="26cfd758-9a81-4b46-a5bd-a1f901091680" providerId="ADAL" clId="{24E861FF-6813-4750-9B11-4B7A2ED2C24B}" dt="2024-09-09T07:32:31.352" v="385" actId="478"/>
          <ac:spMkLst>
            <pc:docMk/>
            <pc:sldMk cId="2334383232" sldId="269"/>
            <ac:spMk id="32" creationId="{ACDEACE6-A868-AA23-32EF-5681F74964E3}"/>
          </ac:spMkLst>
        </pc:spChg>
        <pc:spChg chg="add del mod ord">
          <ac:chgData name="Kumar Neeraj" userId="26cfd758-9a81-4b46-a5bd-a1f901091680" providerId="ADAL" clId="{24E861FF-6813-4750-9B11-4B7A2ED2C24B}" dt="2024-09-09T07:33:04.618" v="389" actId="478"/>
          <ac:spMkLst>
            <pc:docMk/>
            <pc:sldMk cId="2334383232" sldId="269"/>
            <ac:spMk id="33" creationId="{562A57E7-A1C3-AAAC-F8B8-305D6793910B}"/>
          </ac:spMkLst>
        </pc:spChg>
        <pc:spChg chg="add mod ord">
          <ac:chgData name="Kumar Neeraj" userId="26cfd758-9a81-4b46-a5bd-a1f901091680" providerId="ADAL" clId="{24E861FF-6813-4750-9B11-4B7A2ED2C24B}" dt="2024-09-09T08:42:12.484" v="598" actId="1036"/>
          <ac:spMkLst>
            <pc:docMk/>
            <pc:sldMk cId="2334383232" sldId="269"/>
            <ac:spMk id="34" creationId="{7FAB2972-E201-CFC9-F60A-CBA4FC2901F0}"/>
          </ac:spMkLst>
        </pc:spChg>
        <pc:spChg chg="add mod">
          <ac:chgData name="Kumar Neeraj" userId="26cfd758-9a81-4b46-a5bd-a1f901091680" providerId="ADAL" clId="{24E861FF-6813-4750-9B11-4B7A2ED2C24B}" dt="2024-09-09T08:43:07.847" v="600" actId="164"/>
          <ac:spMkLst>
            <pc:docMk/>
            <pc:sldMk cId="2334383232" sldId="269"/>
            <ac:spMk id="35" creationId="{2BD5B6CF-1E62-1C43-3236-B0CAD1B7E39E}"/>
          </ac:spMkLst>
        </pc:spChg>
        <pc:spChg chg="add mod">
          <ac:chgData name="Kumar Neeraj" userId="26cfd758-9a81-4b46-a5bd-a1f901091680" providerId="ADAL" clId="{24E861FF-6813-4750-9B11-4B7A2ED2C24B}" dt="2024-09-09T08:43:31.694" v="615" actId="164"/>
          <ac:spMkLst>
            <pc:docMk/>
            <pc:sldMk cId="2334383232" sldId="269"/>
            <ac:spMk id="36" creationId="{261FF004-76FB-A154-6048-A985DF984846}"/>
          </ac:spMkLst>
        </pc:spChg>
        <pc:spChg chg="add mod">
          <ac:chgData name="Kumar Neeraj" userId="26cfd758-9a81-4b46-a5bd-a1f901091680" providerId="ADAL" clId="{24E861FF-6813-4750-9B11-4B7A2ED2C24B}" dt="2024-09-09T08:43:37.142" v="616" actId="164"/>
          <ac:spMkLst>
            <pc:docMk/>
            <pc:sldMk cId="2334383232" sldId="269"/>
            <ac:spMk id="37" creationId="{D8442A2D-05D9-3BC0-9825-F3294A4FE07E}"/>
          </ac:spMkLst>
        </pc:spChg>
        <pc:spChg chg="add mod">
          <ac:chgData name="Kumar Neeraj" userId="26cfd758-9a81-4b46-a5bd-a1f901091680" providerId="ADAL" clId="{24E861FF-6813-4750-9B11-4B7A2ED2C24B}" dt="2024-09-09T07:36:41.745" v="423" actId="164"/>
          <ac:spMkLst>
            <pc:docMk/>
            <pc:sldMk cId="2334383232" sldId="269"/>
            <ac:spMk id="38" creationId="{16376257-09B8-9EF1-89B4-2055CBF2466F}"/>
          </ac:spMkLst>
        </pc:spChg>
        <pc:spChg chg="mod">
          <ac:chgData name="Kumar Neeraj" userId="26cfd758-9a81-4b46-a5bd-a1f901091680" providerId="ADAL" clId="{24E861FF-6813-4750-9B11-4B7A2ED2C24B}" dt="2024-09-09T07:36:46.829" v="424"/>
          <ac:spMkLst>
            <pc:docMk/>
            <pc:sldMk cId="2334383232" sldId="269"/>
            <ac:spMk id="41" creationId="{CFD4E5DC-3798-0D9D-003A-F02B73BDA60E}"/>
          </ac:spMkLst>
        </pc:spChg>
        <pc:spChg chg="mod">
          <ac:chgData name="Kumar Neeraj" userId="26cfd758-9a81-4b46-a5bd-a1f901091680" providerId="ADAL" clId="{24E861FF-6813-4750-9B11-4B7A2ED2C24B}" dt="2024-09-09T07:38:38.427" v="458" actId="20577"/>
          <ac:spMkLst>
            <pc:docMk/>
            <pc:sldMk cId="2334383232" sldId="269"/>
            <ac:spMk id="42" creationId="{76FF4720-C79E-D4CD-393A-E8BC3B917084}"/>
          </ac:spMkLst>
        </pc:spChg>
        <pc:spChg chg="mod">
          <ac:chgData name="Kumar Neeraj" userId="26cfd758-9a81-4b46-a5bd-a1f901091680" providerId="ADAL" clId="{24E861FF-6813-4750-9B11-4B7A2ED2C24B}" dt="2024-09-09T07:36:52.193" v="426"/>
          <ac:spMkLst>
            <pc:docMk/>
            <pc:sldMk cId="2334383232" sldId="269"/>
            <ac:spMk id="44" creationId="{00224976-44C9-8391-ED2C-01757338CA93}"/>
          </ac:spMkLst>
        </pc:spChg>
        <pc:spChg chg="mod">
          <ac:chgData name="Kumar Neeraj" userId="26cfd758-9a81-4b46-a5bd-a1f901091680" providerId="ADAL" clId="{24E861FF-6813-4750-9B11-4B7A2ED2C24B}" dt="2024-09-09T08:43:23.668" v="614" actId="1036"/>
          <ac:spMkLst>
            <pc:docMk/>
            <pc:sldMk cId="2334383232" sldId="269"/>
            <ac:spMk id="45" creationId="{D60C283F-CEBC-D8EF-942D-02C517EEE6B5}"/>
          </ac:spMkLst>
        </pc:spChg>
        <pc:spChg chg="mod">
          <ac:chgData name="Kumar Neeraj" userId="26cfd758-9a81-4b46-a5bd-a1f901091680" providerId="ADAL" clId="{24E861FF-6813-4750-9B11-4B7A2ED2C24B}" dt="2024-09-09T07:36:59.903" v="429"/>
          <ac:spMkLst>
            <pc:docMk/>
            <pc:sldMk cId="2334383232" sldId="269"/>
            <ac:spMk id="47" creationId="{59EA5FB6-6DA4-FF04-2DB0-C558F4324BF9}"/>
          </ac:spMkLst>
        </pc:spChg>
        <pc:spChg chg="mod">
          <ac:chgData name="Kumar Neeraj" userId="26cfd758-9a81-4b46-a5bd-a1f901091680" providerId="ADAL" clId="{24E861FF-6813-4750-9B11-4B7A2ED2C24B}" dt="2024-09-09T07:45:06.483" v="579" actId="1035"/>
          <ac:spMkLst>
            <pc:docMk/>
            <pc:sldMk cId="2334383232" sldId="269"/>
            <ac:spMk id="48" creationId="{41C79A58-514E-726D-E7D6-D12498627F92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49" creationId="{3B353467-06E2-DCB0-8C2A-F0CEA9905707}"/>
          </ac:spMkLst>
        </pc:spChg>
        <pc:spChg chg="add mod">
          <ac:chgData name="Kumar Neeraj" userId="26cfd758-9a81-4b46-a5bd-a1f901091680" providerId="ADAL" clId="{24E861FF-6813-4750-9B11-4B7A2ED2C24B}" dt="2024-09-09T09:04:35.424" v="1150" actId="1037"/>
          <ac:spMkLst>
            <pc:docMk/>
            <pc:sldMk cId="2334383232" sldId="269"/>
            <ac:spMk id="50" creationId="{D6353032-3507-98FF-4731-21AE8D37A5AB}"/>
          </ac:spMkLst>
        </pc:spChg>
        <pc:spChg chg="add mod">
          <ac:chgData name="Kumar Neeraj" userId="26cfd758-9a81-4b46-a5bd-a1f901091680" providerId="ADAL" clId="{24E861FF-6813-4750-9B11-4B7A2ED2C24B}" dt="2024-09-09T09:04:54.181" v="1181" actId="1038"/>
          <ac:spMkLst>
            <pc:docMk/>
            <pc:sldMk cId="2334383232" sldId="269"/>
            <ac:spMk id="51" creationId="{6A14A474-7BEE-3A77-02EB-453A81EA351B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52" creationId="{8BA0E68F-E6FD-CFE6-3C43-189D84B0C0A0}"/>
          </ac:spMkLst>
        </pc:spChg>
        <pc:spChg chg="mod topLvl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58" creationId="{C124CFAC-7DAB-80DD-34FF-0C948515F97F}"/>
          </ac:spMkLst>
        </pc:spChg>
        <pc:spChg chg="del mod">
          <ac:chgData name="Kumar Neeraj" userId="26cfd758-9a81-4b46-a5bd-a1f901091680" providerId="ADAL" clId="{24E861FF-6813-4750-9B11-4B7A2ED2C24B}" dt="2024-09-09T08:46:09.158" v="844" actId="478"/>
          <ac:spMkLst>
            <pc:docMk/>
            <pc:sldMk cId="2334383232" sldId="269"/>
            <ac:spMk id="60" creationId="{CBB13C88-801E-0308-0323-302A8C53A3C8}"/>
          </ac:spMkLst>
        </pc:spChg>
        <pc:spChg chg="del mod topLvl">
          <ac:chgData name="Kumar Neeraj" userId="26cfd758-9a81-4b46-a5bd-a1f901091680" providerId="ADAL" clId="{24E861FF-6813-4750-9B11-4B7A2ED2C24B}" dt="2024-09-09T08:46:13.180" v="845" actId="478"/>
          <ac:spMkLst>
            <pc:docMk/>
            <pc:sldMk cId="2334383232" sldId="269"/>
            <ac:spMk id="61" creationId="{2F716267-4C21-6FFF-37F4-38F31F9A1E32}"/>
          </ac:spMkLst>
        </pc:spChg>
        <pc:spChg chg="mod topLvl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63" creationId="{D1484CF4-6B60-78DE-362B-7FFE602358A5}"/>
          </ac:spMkLst>
        </pc:spChg>
        <pc:spChg chg="del mod">
          <ac:chgData name="Kumar Neeraj" userId="26cfd758-9a81-4b46-a5bd-a1f901091680" providerId="ADAL" clId="{24E861FF-6813-4750-9B11-4B7A2ED2C24B}" dt="2024-09-09T08:45:58.482" v="840" actId="478"/>
          <ac:spMkLst>
            <pc:docMk/>
            <pc:sldMk cId="2334383232" sldId="269"/>
            <ac:spMk id="65" creationId="{A152206A-7913-6070-0029-79615A0A00E1}"/>
          </ac:spMkLst>
        </pc:spChg>
        <pc:spChg chg="del mod topLvl">
          <ac:chgData name="Kumar Neeraj" userId="26cfd758-9a81-4b46-a5bd-a1f901091680" providerId="ADAL" clId="{24E861FF-6813-4750-9B11-4B7A2ED2C24B}" dt="2024-09-09T08:46:02.350" v="841" actId="478"/>
          <ac:spMkLst>
            <pc:docMk/>
            <pc:sldMk cId="2334383232" sldId="269"/>
            <ac:spMk id="66" creationId="{A9B43E7C-3088-3875-0EF1-2A5B8AB43DB1}"/>
          </ac:spMkLst>
        </pc:spChg>
        <pc:spChg chg="mod topLvl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68" creationId="{763054B5-C2DB-B415-6358-F53457D3CF51}"/>
          </ac:spMkLst>
        </pc:spChg>
        <pc:spChg chg="del mod topLvl">
          <ac:chgData name="Kumar Neeraj" userId="26cfd758-9a81-4b46-a5bd-a1f901091680" providerId="ADAL" clId="{24E861FF-6813-4750-9B11-4B7A2ED2C24B}" dt="2024-09-09T08:47:14.944" v="859" actId="478"/>
          <ac:spMkLst>
            <pc:docMk/>
            <pc:sldMk cId="2334383232" sldId="269"/>
            <ac:spMk id="70" creationId="{51AA713A-1770-55D1-DA0B-049E1C1065EA}"/>
          </ac:spMkLst>
        </pc:spChg>
        <pc:spChg chg="del mod">
          <ac:chgData name="Kumar Neeraj" userId="26cfd758-9a81-4b46-a5bd-a1f901091680" providerId="ADAL" clId="{24E861FF-6813-4750-9B11-4B7A2ED2C24B}" dt="2024-09-09T08:46:06.879" v="843" actId="478"/>
          <ac:spMkLst>
            <pc:docMk/>
            <pc:sldMk cId="2334383232" sldId="269"/>
            <ac:spMk id="71" creationId="{8D9910EC-9804-57B9-1744-5706BB9579C6}"/>
          </ac:spMkLst>
        </pc:spChg>
        <pc:spChg chg="del mod">
          <ac:chgData name="Kumar Neeraj" userId="26cfd758-9a81-4b46-a5bd-a1f901091680" providerId="ADAL" clId="{24E861FF-6813-4750-9B11-4B7A2ED2C24B}" dt="2024-09-09T08:46:04.813" v="842" actId="478"/>
          <ac:spMkLst>
            <pc:docMk/>
            <pc:sldMk cId="2334383232" sldId="269"/>
            <ac:spMk id="72" creationId="{873A5C31-A696-C717-9A69-92075FDE8F86}"/>
          </ac:spMkLst>
        </pc:spChg>
        <pc:spChg chg="mod topLvl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74" creationId="{0C4B5DA7-3359-A88B-B574-5C7E7A89AC5A}"/>
          </ac:spMkLst>
        </pc:spChg>
        <pc:spChg chg="del mod topLvl">
          <ac:chgData name="Kumar Neeraj" userId="26cfd758-9a81-4b46-a5bd-a1f901091680" providerId="ADAL" clId="{24E861FF-6813-4750-9B11-4B7A2ED2C24B}" dt="2024-09-09T08:47:57.923" v="872" actId="478"/>
          <ac:spMkLst>
            <pc:docMk/>
            <pc:sldMk cId="2334383232" sldId="269"/>
            <ac:spMk id="76" creationId="{371F2B9C-5DF4-5944-D1E1-F72675E54258}"/>
          </ac:spMkLst>
        </pc:spChg>
        <pc:spChg chg="del mod">
          <ac:chgData name="Kumar Neeraj" userId="26cfd758-9a81-4b46-a5bd-a1f901091680" providerId="ADAL" clId="{24E861FF-6813-4750-9B11-4B7A2ED2C24B}" dt="2024-09-09T08:46:27.443" v="847" actId="478"/>
          <ac:spMkLst>
            <pc:docMk/>
            <pc:sldMk cId="2334383232" sldId="269"/>
            <ac:spMk id="77" creationId="{6E6D9BE6-F583-EE35-DFED-DEE4CD2481EF}"/>
          </ac:spMkLst>
        </pc:spChg>
        <pc:spChg chg="del mod">
          <ac:chgData name="Kumar Neeraj" userId="26cfd758-9a81-4b46-a5bd-a1f901091680" providerId="ADAL" clId="{24E861FF-6813-4750-9B11-4B7A2ED2C24B}" dt="2024-09-09T08:46:22.593" v="846" actId="478"/>
          <ac:spMkLst>
            <pc:docMk/>
            <pc:sldMk cId="2334383232" sldId="269"/>
            <ac:spMk id="78" creationId="{C3A52A74-3C8F-A86A-65FC-4E97D26DA6C6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79" creationId="{2F041DA0-D59A-22B4-6ECF-2A4449D3E0AC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81" creationId="{093E2B4E-423E-37AA-6DBF-F86B7FECDEC1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83" creationId="{981005D6-8043-3A40-CC4C-3CE1182F24C6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84" creationId="{D6A57F50-0E20-6F7A-44A4-DD2F9022B835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86" creationId="{3A99CAAB-593E-02B7-C3F1-AF243D210E1D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88" creationId="{93212DD0-27A0-6EF1-1D07-80F6D28C09C7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89" creationId="{C3C57545-934E-2FC5-FFA7-70CDAAD1F491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91" creationId="{F1F653E8-D005-1070-F23C-03AF23CC3C71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93" creationId="{D1ADBE59-5C99-6D58-C17A-40DD5AAB2784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94" creationId="{ACE226C1-9E6D-0620-89E4-EEEBB6563C33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95" creationId="{CF2C749D-B3FD-F426-51C0-05A3A4C590BD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97" creationId="{76B74D55-7620-DCAB-396A-BA1C8CC6D317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99" creationId="{1B3EDFB4-732F-9D24-38DD-5A2A356F53BF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100" creationId="{9798BF53-A74D-7865-BEAB-3418B5796C25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101" creationId="{EFE6E90E-F466-1011-FE7C-6EBAEB4421B2}"/>
          </ac:spMkLst>
        </pc:spChg>
        <pc:spChg chg="add 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102" creationId="{C964110F-BEA2-CFFF-4FA3-E05AEE2D8E75}"/>
          </ac:spMkLst>
        </pc:spChg>
        <pc:spChg chg="add mod">
          <ac:chgData name="Kumar Neeraj" userId="26cfd758-9a81-4b46-a5bd-a1f901091680" providerId="ADAL" clId="{24E861FF-6813-4750-9B11-4B7A2ED2C24B}" dt="2024-09-10T14:00:16.963" v="7429" actId="20577"/>
          <ac:spMkLst>
            <pc:docMk/>
            <pc:sldMk cId="2334383232" sldId="269"/>
            <ac:spMk id="103" creationId="{AA20BF23-9325-19C0-B328-C04A7FF52E44}"/>
          </ac:spMkLst>
        </pc:spChg>
        <pc:spChg chg="add mod">
          <ac:chgData name="Kumar Neeraj" userId="26cfd758-9a81-4b46-a5bd-a1f901091680" providerId="ADAL" clId="{24E861FF-6813-4750-9B11-4B7A2ED2C24B}" dt="2024-09-10T14:00:26.492" v="7430" actId="20577"/>
          <ac:spMkLst>
            <pc:docMk/>
            <pc:sldMk cId="2334383232" sldId="269"/>
            <ac:spMk id="104" creationId="{67D3D8C4-2BA3-FDF5-A803-93EA08A1D804}"/>
          </ac:spMkLst>
        </pc:spChg>
        <pc:spChg chg="add mod">
          <ac:chgData name="Kumar Neeraj" userId="26cfd758-9a81-4b46-a5bd-a1f901091680" providerId="ADAL" clId="{24E861FF-6813-4750-9B11-4B7A2ED2C24B}" dt="2024-09-10T14:00:49.384" v="7439" actId="20577"/>
          <ac:spMkLst>
            <pc:docMk/>
            <pc:sldMk cId="2334383232" sldId="269"/>
            <ac:spMk id="105" creationId="{F124C0D7-8F65-F8A2-98E0-14CF50DE5F39}"/>
          </ac:spMkLst>
        </pc:spChg>
        <pc:spChg chg="add mod">
          <ac:chgData name="Kumar Neeraj" userId="26cfd758-9a81-4b46-a5bd-a1f901091680" providerId="ADAL" clId="{24E861FF-6813-4750-9B11-4B7A2ED2C24B}" dt="2024-09-10T14:01:18.733" v="7446" actId="20577"/>
          <ac:spMkLst>
            <pc:docMk/>
            <pc:sldMk cId="2334383232" sldId="269"/>
            <ac:spMk id="106" creationId="{2D290C88-5586-4864-1D83-B4206C7F740C}"/>
          </ac:spMkLst>
        </pc:spChg>
        <pc:spChg chg="add mod">
          <ac:chgData name="Kumar Neeraj" userId="26cfd758-9a81-4b46-a5bd-a1f901091680" providerId="ADAL" clId="{24E861FF-6813-4750-9B11-4B7A2ED2C24B}" dt="2024-09-09T14:20:51.124" v="2172" actId="255"/>
          <ac:spMkLst>
            <pc:docMk/>
            <pc:sldMk cId="2334383232" sldId="269"/>
            <ac:spMk id="107" creationId="{BEA2B69F-E313-2447-C06C-424C767B080B}"/>
          </ac:spMkLst>
        </pc:spChg>
        <pc:grpChg chg="add del mod">
          <ac:chgData name="Kumar Neeraj" userId="26cfd758-9a81-4b46-a5bd-a1f901091680" providerId="ADAL" clId="{24E861FF-6813-4750-9B11-4B7A2ED2C24B}" dt="2024-09-09T06:49:19.609" v="182" actId="478"/>
          <ac:grpSpMkLst>
            <pc:docMk/>
            <pc:sldMk cId="2334383232" sldId="269"/>
            <ac:grpSpMk id="11" creationId="{BBBD9C7B-DABE-0BD5-86A5-F1AE30C6FAE4}"/>
          </ac:grpSpMkLst>
        </pc:grpChg>
        <pc:grpChg chg="add del mod">
          <ac:chgData name="Kumar Neeraj" userId="26cfd758-9a81-4b46-a5bd-a1f901091680" providerId="ADAL" clId="{24E861FF-6813-4750-9B11-4B7A2ED2C24B}" dt="2024-09-09T06:49:11.624" v="178" actId="478"/>
          <ac:grpSpMkLst>
            <pc:docMk/>
            <pc:sldMk cId="2334383232" sldId="269"/>
            <ac:grpSpMk id="15" creationId="{ADDB3D9E-1650-95EB-F642-4A0ED1A32B48}"/>
          </ac:grpSpMkLst>
        </pc:grpChg>
        <pc:grpChg chg="mod">
          <ac:chgData name="Kumar Neeraj" userId="26cfd758-9a81-4b46-a5bd-a1f901091680" providerId="ADAL" clId="{24E861FF-6813-4750-9B11-4B7A2ED2C24B}" dt="2024-09-09T06:49:06.092" v="177"/>
          <ac:grpSpMkLst>
            <pc:docMk/>
            <pc:sldMk cId="2334383232" sldId="269"/>
            <ac:grpSpMk id="16" creationId="{EC2FFAFF-BFAF-EFD8-45A8-5AF3AD0886D1}"/>
          </ac:grpSpMkLst>
        </pc:grpChg>
        <pc:grpChg chg="add mod">
          <ac:chgData name="Kumar Neeraj" userId="26cfd758-9a81-4b46-a5bd-a1f901091680" providerId="ADAL" clId="{24E861FF-6813-4750-9B11-4B7A2ED2C24B}" dt="2024-09-09T08:43:37.142" v="616" actId="164"/>
          <ac:grpSpMkLst>
            <pc:docMk/>
            <pc:sldMk cId="2334383232" sldId="269"/>
            <ac:grpSpMk id="39" creationId="{A9E6456F-D89E-90EB-C775-C4FC580A8BFB}"/>
          </ac:grpSpMkLst>
        </pc:grpChg>
        <pc:grpChg chg="add mod">
          <ac:chgData name="Kumar Neeraj" userId="26cfd758-9a81-4b46-a5bd-a1f901091680" providerId="ADAL" clId="{24E861FF-6813-4750-9B11-4B7A2ED2C24B}" dt="2024-09-09T08:43:07.847" v="600" actId="164"/>
          <ac:grpSpMkLst>
            <pc:docMk/>
            <pc:sldMk cId="2334383232" sldId="269"/>
            <ac:grpSpMk id="40" creationId="{E2847DCE-9CBD-5470-1551-EA9990C0B50B}"/>
          </ac:grpSpMkLst>
        </pc:grpChg>
        <pc:grpChg chg="add mod">
          <ac:chgData name="Kumar Neeraj" userId="26cfd758-9a81-4b46-a5bd-a1f901091680" providerId="ADAL" clId="{24E861FF-6813-4750-9B11-4B7A2ED2C24B}" dt="2024-09-09T08:43:31.694" v="615" actId="164"/>
          <ac:grpSpMkLst>
            <pc:docMk/>
            <pc:sldMk cId="2334383232" sldId="269"/>
            <ac:grpSpMk id="43" creationId="{62E8EC7C-737A-8A5C-4019-9D0DDB2CCC04}"/>
          </ac:grpSpMkLst>
        </pc:grpChg>
        <pc:grpChg chg="add mod">
          <ac:chgData name="Kumar Neeraj" userId="26cfd758-9a81-4b46-a5bd-a1f901091680" providerId="ADAL" clId="{24E861FF-6813-4750-9B11-4B7A2ED2C24B}" dt="2024-09-09T08:42:36.231" v="599" actId="164"/>
          <ac:grpSpMkLst>
            <pc:docMk/>
            <pc:sldMk cId="2334383232" sldId="269"/>
            <ac:grpSpMk id="46" creationId="{B083AE36-FA60-4C5E-C322-D5EDCFDB20E0}"/>
          </ac:grpSpMkLst>
        </pc:grpChg>
        <pc:grpChg chg="add mod">
          <ac:chgData name="Kumar Neeraj" userId="26cfd758-9a81-4b46-a5bd-a1f901091680" providerId="ADAL" clId="{24E861FF-6813-4750-9B11-4B7A2ED2C24B}" dt="2024-09-09T09:12:54.054" v="1451" actId="164"/>
          <ac:grpSpMkLst>
            <pc:docMk/>
            <pc:sldMk cId="2334383232" sldId="269"/>
            <ac:grpSpMk id="53" creationId="{12D6BE52-0412-C492-854F-0918D76AA09F}"/>
          </ac:grpSpMkLst>
        </pc:grpChg>
        <pc:grpChg chg="add mod">
          <ac:chgData name="Kumar Neeraj" userId="26cfd758-9a81-4b46-a5bd-a1f901091680" providerId="ADAL" clId="{24E861FF-6813-4750-9B11-4B7A2ED2C24B}" dt="2024-09-09T09:12:54.054" v="1451" actId="164"/>
          <ac:grpSpMkLst>
            <pc:docMk/>
            <pc:sldMk cId="2334383232" sldId="269"/>
            <ac:grpSpMk id="54" creationId="{C9BBD7DF-C856-6E52-118B-911A760D5831}"/>
          </ac:grpSpMkLst>
        </pc:grpChg>
        <pc:grpChg chg="add mod">
          <ac:chgData name="Kumar Neeraj" userId="26cfd758-9a81-4b46-a5bd-a1f901091680" providerId="ADAL" clId="{24E861FF-6813-4750-9B11-4B7A2ED2C24B}" dt="2024-09-09T09:12:54.054" v="1451" actId="164"/>
          <ac:grpSpMkLst>
            <pc:docMk/>
            <pc:sldMk cId="2334383232" sldId="269"/>
            <ac:grpSpMk id="55" creationId="{80349F3E-C56E-ED4B-50B8-965DA8DA1EFE}"/>
          </ac:grpSpMkLst>
        </pc:grpChg>
        <pc:grpChg chg="add mod">
          <ac:chgData name="Kumar Neeraj" userId="26cfd758-9a81-4b46-a5bd-a1f901091680" providerId="ADAL" clId="{24E861FF-6813-4750-9B11-4B7A2ED2C24B}" dt="2024-09-09T09:12:54.054" v="1451" actId="164"/>
          <ac:grpSpMkLst>
            <pc:docMk/>
            <pc:sldMk cId="2334383232" sldId="269"/>
            <ac:grpSpMk id="56" creationId="{F43BA84F-044C-FDAA-359B-7369105822AD}"/>
          </ac:grpSpMkLst>
        </pc:grpChg>
        <pc:grpChg chg="add del mod">
          <ac:chgData name="Kumar Neeraj" userId="26cfd758-9a81-4b46-a5bd-a1f901091680" providerId="ADAL" clId="{24E861FF-6813-4750-9B11-4B7A2ED2C24B}" dt="2024-09-09T08:46:13.180" v="845" actId="478"/>
          <ac:grpSpMkLst>
            <pc:docMk/>
            <pc:sldMk cId="2334383232" sldId="269"/>
            <ac:grpSpMk id="57" creationId="{774B10A7-1EDE-A5E8-C477-41FFB687D74F}"/>
          </ac:grpSpMkLst>
        </pc:grpChg>
        <pc:grpChg chg="del mod">
          <ac:chgData name="Kumar Neeraj" userId="26cfd758-9a81-4b46-a5bd-a1f901091680" providerId="ADAL" clId="{24E861FF-6813-4750-9B11-4B7A2ED2C24B}" dt="2024-09-09T08:46:09.158" v="844" actId="478"/>
          <ac:grpSpMkLst>
            <pc:docMk/>
            <pc:sldMk cId="2334383232" sldId="269"/>
            <ac:grpSpMk id="59" creationId="{062AF6FC-EA20-77F8-89BF-E817275E68C3}"/>
          </ac:grpSpMkLst>
        </pc:grpChg>
        <pc:grpChg chg="add del mod">
          <ac:chgData name="Kumar Neeraj" userId="26cfd758-9a81-4b46-a5bd-a1f901091680" providerId="ADAL" clId="{24E861FF-6813-4750-9B11-4B7A2ED2C24B}" dt="2024-09-09T08:46:02.350" v="841" actId="478"/>
          <ac:grpSpMkLst>
            <pc:docMk/>
            <pc:sldMk cId="2334383232" sldId="269"/>
            <ac:grpSpMk id="62" creationId="{7CB6543A-8380-84A7-894A-CE19EE4334EA}"/>
          </ac:grpSpMkLst>
        </pc:grpChg>
        <pc:grpChg chg="del mod">
          <ac:chgData name="Kumar Neeraj" userId="26cfd758-9a81-4b46-a5bd-a1f901091680" providerId="ADAL" clId="{24E861FF-6813-4750-9B11-4B7A2ED2C24B}" dt="2024-09-09T08:45:58.482" v="840" actId="478"/>
          <ac:grpSpMkLst>
            <pc:docMk/>
            <pc:sldMk cId="2334383232" sldId="269"/>
            <ac:grpSpMk id="64" creationId="{B485A68B-52E8-93A4-3926-4F3EACB63CFE}"/>
          </ac:grpSpMkLst>
        </pc:grpChg>
        <pc:grpChg chg="add del mod">
          <ac:chgData name="Kumar Neeraj" userId="26cfd758-9a81-4b46-a5bd-a1f901091680" providerId="ADAL" clId="{24E861FF-6813-4750-9B11-4B7A2ED2C24B}" dt="2024-09-09T08:47:14.944" v="859" actId="478"/>
          <ac:grpSpMkLst>
            <pc:docMk/>
            <pc:sldMk cId="2334383232" sldId="269"/>
            <ac:grpSpMk id="67" creationId="{E2CE5925-6DC5-7541-865B-C21E236D4CCC}"/>
          </ac:grpSpMkLst>
        </pc:grpChg>
        <pc:grpChg chg="del mod">
          <ac:chgData name="Kumar Neeraj" userId="26cfd758-9a81-4b46-a5bd-a1f901091680" providerId="ADAL" clId="{24E861FF-6813-4750-9B11-4B7A2ED2C24B}" dt="2024-09-09T08:46:04.813" v="842" actId="478"/>
          <ac:grpSpMkLst>
            <pc:docMk/>
            <pc:sldMk cId="2334383232" sldId="269"/>
            <ac:grpSpMk id="69" creationId="{EF5791EC-05B4-DB9F-F6ED-F61ECFD33E79}"/>
          </ac:grpSpMkLst>
        </pc:grpChg>
        <pc:grpChg chg="add del mod">
          <ac:chgData name="Kumar Neeraj" userId="26cfd758-9a81-4b46-a5bd-a1f901091680" providerId="ADAL" clId="{24E861FF-6813-4750-9B11-4B7A2ED2C24B}" dt="2024-09-09T08:47:57.923" v="872" actId="478"/>
          <ac:grpSpMkLst>
            <pc:docMk/>
            <pc:sldMk cId="2334383232" sldId="269"/>
            <ac:grpSpMk id="73" creationId="{18EF5ABD-709D-0D5B-6683-BF37193F70BD}"/>
          </ac:grpSpMkLst>
        </pc:grpChg>
        <pc:grpChg chg="del mod">
          <ac:chgData name="Kumar Neeraj" userId="26cfd758-9a81-4b46-a5bd-a1f901091680" providerId="ADAL" clId="{24E861FF-6813-4750-9B11-4B7A2ED2C24B}" dt="2024-09-09T08:46:22.593" v="846" actId="478"/>
          <ac:grpSpMkLst>
            <pc:docMk/>
            <pc:sldMk cId="2334383232" sldId="269"/>
            <ac:grpSpMk id="75" creationId="{9F8F51FD-B854-7B5E-CC92-93552725A87E}"/>
          </ac:grpSpMkLst>
        </pc:grpChg>
        <pc:grpChg chg="add 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80" creationId="{BAB0EE22-0382-3F82-E043-E56F618E7B11}"/>
          </ac:grpSpMkLst>
        </pc:grpChg>
        <pc:grpChg chg="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82" creationId="{C1016E69-2EE6-8F33-51C8-0417B6E357BE}"/>
          </ac:grpSpMkLst>
        </pc:grpChg>
        <pc:grpChg chg="add 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85" creationId="{AB281928-75AB-B190-FEEC-7A5BF0F266BB}"/>
          </ac:grpSpMkLst>
        </pc:grpChg>
        <pc:grpChg chg="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87" creationId="{D51C3C24-9EE3-14F3-D322-787BB45B7A04}"/>
          </ac:grpSpMkLst>
        </pc:grpChg>
        <pc:grpChg chg="add 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90" creationId="{5AC7AE95-583E-1B7E-2630-D3FE5BF3C302}"/>
          </ac:grpSpMkLst>
        </pc:grpChg>
        <pc:grpChg chg="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92" creationId="{F3EFEB9E-6C3B-191A-9A0C-7DB653E61FAA}"/>
          </ac:grpSpMkLst>
        </pc:grpChg>
        <pc:grpChg chg="add 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96" creationId="{B6A08E87-FD63-D857-1393-BBE4DD304F4B}"/>
          </ac:grpSpMkLst>
        </pc:grpChg>
        <pc:grpChg chg="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98" creationId="{DEF5B026-65FF-2041-95F3-C82A8EAE0B2E}"/>
          </ac:grpSpMkLst>
        </pc:grpChg>
        <pc:grpChg chg="add mod">
          <ac:chgData name="Kumar Neeraj" userId="26cfd758-9a81-4b46-a5bd-a1f901091680" providerId="ADAL" clId="{24E861FF-6813-4750-9B11-4B7A2ED2C24B}" dt="2024-09-09T09:13:05.427" v="1491" actId="1038"/>
          <ac:grpSpMkLst>
            <pc:docMk/>
            <pc:sldMk cId="2334383232" sldId="269"/>
            <ac:grpSpMk id="108" creationId="{4BE51655-CE8C-ECC1-8440-EF9ED461F6B2}"/>
          </ac:grpSpMkLst>
        </pc:grpChg>
        <pc:graphicFrameChg chg="mod">
          <ac:chgData name="Kumar Neeraj" userId="26cfd758-9a81-4b46-a5bd-a1f901091680" providerId="ADAL" clId="{24E861FF-6813-4750-9B11-4B7A2ED2C24B}" dt="2024-09-09T06:49:06.092" v="177"/>
          <ac:graphicFrameMkLst>
            <pc:docMk/>
            <pc:sldMk cId="2334383232" sldId="269"/>
            <ac:graphicFrameMk id="13" creationId="{360CD663-BF55-5088-FB59-690E5C80C2F7}"/>
          </ac:graphicFrameMkLst>
        </pc:graphicFrameChg>
      </pc:sldChg>
      <pc:sldChg chg="addSp delSp modSp new del mod">
        <pc:chgData name="Kumar Neeraj" userId="26cfd758-9a81-4b46-a5bd-a1f901091680" providerId="ADAL" clId="{24E861FF-6813-4750-9B11-4B7A2ED2C24B}" dt="2024-09-09T09:11:44.349" v="1437" actId="2696"/>
        <pc:sldMkLst>
          <pc:docMk/>
          <pc:sldMk cId="819421385" sldId="270"/>
        </pc:sldMkLst>
        <pc:spChg chg="add del mod">
          <ac:chgData name="Kumar Neeraj" userId="26cfd758-9a81-4b46-a5bd-a1f901091680" providerId="ADAL" clId="{24E861FF-6813-4750-9B11-4B7A2ED2C24B}" dt="2024-09-09T07:23:25.874" v="364" actId="207"/>
          <ac:spMkLst>
            <pc:docMk/>
            <pc:sldMk cId="819421385" sldId="270"/>
            <ac:spMk id="2" creationId="{F69A9734-1B95-2263-148B-7FBC13C10BFD}"/>
          </ac:spMkLst>
        </pc:spChg>
        <pc:spChg chg="add del mod">
          <ac:chgData name="Kumar Neeraj" userId="26cfd758-9a81-4b46-a5bd-a1f901091680" providerId="ADAL" clId="{24E861FF-6813-4750-9B11-4B7A2ED2C24B}" dt="2024-09-09T07:17:34.399" v="271" actId="478"/>
          <ac:spMkLst>
            <pc:docMk/>
            <pc:sldMk cId="819421385" sldId="270"/>
            <ac:spMk id="3" creationId="{6AC5451E-DFF4-7B26-89B4-D14E06B46860}"/>
          </ac:spMkLst>
        </pc:spChg>
        <pc:spChg chg="add del mod">
          <ac:chgData name="Kumar Neeraj" userId="26cfd758-9a81-4b46-a5bd-a1f901091680" providerId="ADAL" clId="{24E861FF-6813-4750-9B11-4B7A2ED2C24B}" dt="2024-09-09T07:23:06.650" v="360" actId="478"/>
          <ac:spMkLst>
            <pc:docMk/>
            <pc:sldMk cId="819421385" sldId="270"/>
            <ac:spMk id="4" creationId="{771E9176-5583-9897-0A13-6721784907A7}"/>
          </ac:spMkLst>
        </pc:spChg>
        <pc:spChg chg="add del mod">
          <ac:chgData name="Kumar Neeraj" userId="26cfd758-9a81-4b46-a5bd-a1f901091680" providerId="ADAL" clId="{24E861FF-6813-4750-9B11-4B7A2ED2C24B}" dt="2024-09-09T07:24:15.552" v="373" actId="14100"/>
          <ac:spMkLst>
            <pc:docMk/>
            <pc:sldMk cId="819421385" sldId="270"/>
            <ac:spMk id="5" creationId="{E375D51E-5FEB-3E45-5244-BF75EA4A9D5F}"/>
          </ac:spMkLst>
        </pc:spChg>
        <pc:spChg chg="add del mod">
          <ac:chgData name="Kumar Neeraj" userId="26cfd758-9a81-4b46-a5bd-a1f901091680" providerId="ADAL" clId="{24E861FF-6813-4750-9B11-4B7A2ED2C24B}" dt="2024-09-09T07:24:23.854" v="382" actId="20577"/>
          <ac:spMkLst>
            <pc:docMk/>
            <pc:sldMk cId="819421385" sldId="270"/>
            <ac:spMk id="6" creationId="{2D1DA449-49E0-DB90-20DC-62EA6257FCD2}"/>
          </ac:spMkLst>
        </pc:spChg>
        <pc:spChg chg="add del mod">
          <ac:chgData name="Kumar Neeraj" userId="26cfd758-9a81-4b46-a5bd-a1f901091680" providerId="ADAL" clId="{24E861FF-6813-4750-9B11-4B7A2ED2C24B}" dt="2024-09-09T07:23:14.720" v="363" actId="478"/>
          <ac:spMkLst>
            <pc:docMk/>
            <pc:sldMk cId="819421385" sldId="270"/>
            <ac:spMk id="7" creationId="{8FE8FF08-EAA8-A33E-759B-7639B857A18A}"/>
          </ac:spMkLst>
        </pc:spChg>
        <pc:spChg chg="add del mod">
          <ac:chgData name="Kumar Neeraj" userId="26cfd758-9a81-4b46-a5bd-a1f901091680" providerId="ADAL" clId="{24E861FF-6813-4750-9B11-4B7A2ED2C24B}" dt="2024-09-09T07:17:12.421" v="264" actId="478"/>
          <ac:spMkLst>
            <pc:docMk/>
            <pc:sldMk cId="819421385" sldId="270"/>
            <ac:spMk id="9" creationId="{AA706AE6-C820-320C-0FE8-B1A05282C6F8}"/>
          </ac:spMkLst>
        </pc:spChg>
        <pc:spChg chg="add del mod">
          <ac:chgData name="Kumar Neeraj" userId="26cfd758-9a81-4b46-a5bd-a1f901091680" providerId="ADAL" clId="{24E861FF-6813-4750-9B11-4B7A2ED2C24B}" dt="2024-09-09T07:17:24.798" v="266" actId="478"/>
          <ac:spMkLst>
            <pc:docMk/>
            <pc:sldMk cId="819421385" sldId="270"/>
            <ac:spMk id="12" creationId="{F55CC3A4-6D72-89FF-2842-E1FA58214A5F}"/>
          </ac:spMkLst>
        </pc:spChg>
        <pc:spChg chg="add del mod">
          <ac:chgData name="Kumar Neeraj" userId="26cfd758-9a81-4b46-a5bd-a1f901091680" providerId="ADAL" clId="{24E861FF-6813-4750-9B11-4B7A2ED2C24B}" dt="2024-09-09T07:17:27.337" v="267" actId="478"/>
          <ac:spMkLst>
            <pc:docMk/>
            <pc:sldMk cId="819421385" sldId="270"/>
            <ac:spMk id="13" creationId="{61EC642E-6318-3EB1-617C-1C48B9A0FCBA}"/>
          </ac:spMkLst>
        </pc:spChg>
        <pc:spChg chg="add del mod">
          <ac:chgData name="Kumar Neeraj" userId="26cfd758-9a81-4b46-a5bd-a1f901091680" providerId="ADAL" clId="{24E861FF-6813-4750-9B11-4B7A2ED2C24B}" dt="2024-09-09T07:17:29.277" v="268" actId="478"/>
          <ac:spMkLst>
            <pc:docMk/>
            <pc:sldMk cId="819421385" sldId="270"/>
            <ac:spMk id="14" creationId="{A2306BEA-C93E-28D2-E298-4C5F592802C7}"/>
          </ac:spMkLst>
        </pc:spChg>
        <pc:spChg chg="add del mod">
          <ac:chgData name="Kumar Neeraj" userId="26cfd758-9a81-4b46-a5bd-a1f901091680" providerId="ADAL" clId="{24E861FF-6813-4750-9B11-4B7A2ED2C24B}" dt="2024-09-09T07:20:58.863" v="324" actId="478"/>
          <ac:spMkLst>
            <pc:docMk/>
            <pc:sldMk cId="819421385" sldId="270"/>
            <ac:spMk id="16" creationId="{2ADD31D5-9FEF-AAB6-56F1-2FE897A093A1}"/>
          </ac:spMkLst>
        </pc:spChg>
        <pc:spChg chg="add del mod">
          <ac:chgData name="Kumar Neeraj" userId="26cfd758-9a81-4b46-a5bd-a1f901091680" providerId="ADAL" clId="{24E861FF-6813-4750-9B11-4B7A2ED2C24B}" dt="2024-09-09T07:21:05.953" v="328" actId="478"/>
          <ac:spMkLst>
            <pc:docMk/>
            <pc:sldMk cId="819421385" sldId="270"/>
            <ac:spMk id="17" creationId="{6C910A12-6321-3EDC-5354-5B30F8664CB6}"/>
          </ac:spMkLst>
        </pc:spChg>
        <pc:spChg chg="add del mod">
          <ac:chgData name="Kumar Neeraj" userId="26cfd758-9a81-4b46-a5bd-a1f901091680" providerId="ADAL" clId="{24E861FF-6813-4750-9B11-4B7A2ED2C24B}" dt="2024-09-09T07:21:02.433" v="326" actId="478"/>
          <ac:spMkLst>
            <pc:docMk/>
            <pc:sldMk cId="819421385" sldId="270"/>
            <ac:spMk id="18" creationId="{AF220A74-4225-495A-0C60-47538867FE83}"/>
          </ac:spMkLst>
        </pc:spChg>
        <pc:spChg chg="add del mod">
          <ac:chgData name="Kumar Neeraj" userId="26cfd758-9a81-4b46-a5bd-a1f901091680" providerId="ADAL" clId="{24E861FF-6813-4750-9B11-4B7A2ED2C24B}" dt="2024-09-09T07:21:00.257" v="325" actId="478"/>
          <ac:spMkLst>
            <pc:docMk/>
            <pc:sldMk cId="819421385" sldId="270"/>
            <ac:spMk id="19" creationId="{DD9430A5-6228-8B33-98C2-6511BB85792A}"/>
          </ac:spMkLst>
        </pc:spChg>
        <pc:spChg chg="add del mod">
          <ac:chgData name="Kumar Neeraj" userId="26cfd758-9a81-4b46-a5bd-a1f901091680" providerId="ADAL" clId="{24E861FF-6813-4750-9B11-4B7A2ED2C24B}" dt="2024-09-09T07:23:08.422" v="361" actId="478"/>
          <ac:spMkLst>
            <pc:docMk/>
            <pc:sldMk cId="819421385" sldId="270"/>
            <ac:spMk id="20" creationId="{834B6100-F774-8E38-2E9D-CFC87A3896B2}"/>
          </ac:spMkLst>
        </pc:spChg>
        <pc:spChg chg="add del mod">
          <ac:chgData name="Kumar Neeraj" userId="26cfd758-9a81-4b46-a5bd-a1f901091680" providerId="ADAL" clId="{24E861FF-6813-4750-9B11-4B7A2ED2C24B}" dt="2024-09-09T07:19:33.713" v="283" actId="478"/>
          <ac:spMkLst>
            <pc:docMk/>
            <pc:sldMk cId="819421385" sldId="270"/>
            <ac:spMk id="21" creationId="{B48361D2-5014-41E3-B0D0-2AC84240048C}"/>
          </ac:spMkLst>
        </pc:spChg>
        <pc:spChg chg="add del mod">
          <ac:chgData name="Kumar Neeraj" userId="26cfd758-9a81-4b46-a5bd-a1f901091680" providerId="ADAL" clId="{24E861FF-6813-4750-9B11-4B7A2ED2C24B}" dt="2024-09-09T07:19:42.119" v="288" actId="478"/>
          <ac:spMkLst>
            <pc:docMk/>
            <pc:sldMk cId="819421385" sldId="270"/>
            <ac:spMk id="22" creationId="{1D15A921-3282-EBA1-9524-F47BED052FE5}"/>
          </ac:spMkLst>
        </pc:spChg>
        <pc:spChg chg="add del mod">
          <ac:chgData name="Kumar Neeraj" userId="26cfd758-9a81-4b46-a5bd-a1f901091680" providerId="ADAL" clId="{24E861FF-6813-4750-9B11-4B7A2ED2C24B}" dt="2024-09-09T07:19:55.141" v="290" actId="478"/>
          <ac:spMkLst>
            <pc:docMk/>
            <pc:sldMk cId="819421385" sldId="270"/>
            <ac:spMk id="23" creationId="{BBE4BEA3-4EFF-AF81-F05B-C8EDF754BF3A}"/>
          </ac:spMkLst>
        </pc:spChg>
        <pc:spChg chg="add del mod">
          <ac:chgData name="Kumar Neeraj" userId="26cfd758-9a81-4b46-a5bd-a1f901091680" providerId="ADAL" clId="{24E861FF-6813-4750-9B11-4B7A2ED2C24B}" dt="2024-09-09T07:19:56.577" v="291" actId="478"/>
          <ac:spMkLst>
            <pc:docMk/>
            <pc:sldMk cId="819421385" sldId="270"/>
            <ac:spMk id="24" creationId="{0057F572-4A0E-CC67-FAC9-E1E6BBB6ED1D}"/>
          </ac:spMkLst>
        </pc:spChg>
        <pc:spChg chg="add del mod">
          <ac:chgData name="Kumar Neeraj" userId="26cfd758-9a81-4b46-a5bd-a1f901091680" providerId="ADAL" clId="{24E861FF-6813-4750-9B11-4B7A2ED2C24B}" dt="2024-09-09T07:19:57.522" v="292" actId="478"/>
          <ac:spMkLst>
            <pc:docMk/>
            <pc:sldMk cId="819421385" sldId="270"/>
            <ac:spMk id="25" creationId="{20789EAB-33CC-87AD-CC05-816051C805B8}"/>
          </ac:spMkLst>
        </pc:spChg>
        <pc:spChg chg="add del mod">
          <ac:chgData name="Kumar Neeraj" userId="26cfd758-9a81-4b46-a5bd-a1f901091680" providerId="ADAL" clId="{24E861FF-6813-4750-9B11-4B7A2ED2C24B}" dt="2024-09-09T07:24:09.634" v="372" actId="478"/>
          <ac:spMkLst>
            <pc:docMk/>
            <pc:sldMk cId="819421385" sldId="270"/>
            <ac:spMk id="26" creationId="{05ED524D-D8A7-3362-9E5B-23BB82F0631D}"/>
          </ac:spMkLst>
        </pc:spChg>
        <pc:spChg chg="add del mod">
          <ac:chgData name="Kumar Neeraj" userId="26cfd758-9a81-4b46-a5bd-a1f901091680" providerId="ADAL" clId="{24E861FF-6813-4750-9B11-4B7A2ED2C24B}" dt="2024-09-09T07:21:20.116" v="331" actId="1076"/>
          <ac:spMkLst>
            <pc:docMk/>
            <pc:sldMk cId="819421385" sldId="270"/>
            <ac:spMk id="27" creationId="{89DF7C6E-D410-D7FB-1B4A-12E6C9494967}"/>
          </ac:spMkLst>
        </pc:spChg>
        <pc:spChg chg="add del mod">
          <ac:chgData name="Kumar Neeraj" userId="26cfd758-9a81-4b46-a5bd-a1f901091680" providerId="ADAL" clId="{24E861FF-6813-4750-9B11-4B7A2ED2C24B}" dt="2024-09-09T07:23:11.098" v="362" actId="478"/>
          <ac:spMkLst>
            <pc:docMk/>
            <pc:sldMk cId="819421385" sldId="270"/>
            <ac:spMk id="28" creationId="{EA840D92-8043-53D4-5862-8B202C8BDC19}"/>
          </ac:spMkLst>
        </pc:spChg>
        <pc:spChg chg="add del mod">
          <ac:chgData name="Kumar Neeraj" userId="26cfd758-9a81-4b46-a5bd-a1f901091680" providerId="ADAL" clId="{24E861FF-6813-4750-9B11-4B7A2ED2C24B}" dt="2024-09-09T07:17:35.668" v="272" actId="478"/>
          <ac:spMkLst>
            <pc:docMk/>
            <pc:sldMk cId="819421385" sldId="270"/>
            <ac:spMk id="30" creationId="{0F58AEFC-537E-DEAC-41E6-574F701EBC00}"/>
          </ac:spMkLst>
        </pc:spChg>
        <pc:spChg chg="add del mod">
          <ac:chgData name="Kumar Neeraj" userId="26cfd758-9a81-4b46-a5bd-a1f901091680" providerId="ADAL" clId="{24E861FF-6813-4750-9B11-4B7A2ED2C24B}" dt="2024-09-09T07:17:39.303" v="274" actId="478"/>
          <ac:spMkLst>
            <pc:docMk/>
            <pc:sldMk cId="819421385" sldId="270"/>
            <ac:spMk id="31" creationId="{7CAA80B2-9849-198A-DB18-97C630286915}"/>
          </ac:spMkLst>
        </pc:spChg>
        <pc:spChg chg="add del mod">
          <ac:chgData name="Kumar Neeraj" userId="26cfd758-9a81-4b46-a5bd-a1f901091680" providerId="ADAL" clId="{24E861FF-6813-4750-9B11-4B7A2ED2C24B}" dt="2024-09-09T07:17:42.783" v="276" actId="478"/>
          <ac:spMkLst>
            <pc:docMk/>
            <pc:sldMk cId="819421385" sldId="270"/>
            <ac:spMk id="32" creationId="{63C38E8E-87CC-710F-707E-A189F4B753F8}"/>
          </ac:spMkLst>
        </pc:spChg>
        <pc:spChg chg="add del mod">
          <ac:chgData name="Kumar Neeraj" userId="26cfd758-9a81-4b46-a5bd-a1f901091680" providerId="ADAL" clId="{24E861FF-6813-4750-9B11-4B7A2ED2C24B}" dt="2024-09-09T07:17:52.430" v="280" actId="478"/>
          <ac:spMkLst>
            <pc:docMk/>
            <pc:sldMk cId="819421385" sldId="270"/>
            <ac:spMk id="33" creationId="{409C6FE7-BA8D-4D6F-E872-0FB4F1E61DB1}"/>
          </ac:spMkLst>
        </pc:spChg>
        <pc:spChg chg="add del mod">
          <ac:chgData name="Kumar Neeraj" userId="26cfd758-9a81-4b46-a5bd-a1f901091680" providerId="ADAL" clId="{24E861FF-6813-4750-9B11-4B7A2ED2C24B}" dt="2024-09-09T07:17:37.639" v="273" actId="478"/>
          <ac:spMkLst>
            <pc:docMk/>
            <pc:sldMk cId="819421385" sldId="270"/>
            <ac:spMk id="34" creationId="{C78397F0-8546-C79A-7E9F-420D4FCAE466}"/>
          </ac:spMkLst>
        </pc:spChg>
        <pc:spChg chg="add del mod">
          <ac:chgData name="Kumar Neeraj" userId="26cfd758-9a81-4b46-a5bd-a1f901091680" providerId="ADAL" clId="{24E861FF-6813-4750-9B11-4B7A2ED2C24B}" dt="2024-09-09T07:17:41.596" v="275" actId="478"/>
          <ac:spMkLst>
            <pc:docMk/>
            <pc:sldMk cId="819421385" sldId="270"/>
            <ac:spMk id="35" creationId="{C1F2C923-571E-162A-8F6D-C3717C8C16E4}"/>
          </ac:spMkLst>
        </pc:spChg>
        <pc:spChg chg="add del mod">
          <ac:chgData name="Kumar Neeraj" userId="26cfd758-9a81-4b46-a5bd-a1f901091680" providerId="ADAL" clId="{24E861FF-6813-4750-9B11-4B7A2ED2C24B}" dt="2024-09-09T07:17:50.869" v="279" actId="478"/>
          <ac:spMkLst>
            <pc:docMk/>
            <pc:sldMk cId="819421385" sldId="270"/>
            <ac:spMk id="36" creationId="{4E289E03-5B36-6ECC-DB79-BF06A024B92A}"/>
          </ac:spMkLst>
        </pc:spChg>
        <pc:spChg chg="add del mod">
          <ac:chgData name="Kumar Neeraj" userId="26cfd758-9a81-4b46-a5bd-a1f901091680" providerId="ADAL" clId="{24E861FF-6813-4750-9B11-4B7A2ED2C24B}" dt="2024-09-09T07:17:54.174" v="281" actId="478"/>
          <ac:spMkLst>
            <pc:docMk/>
            <pc:sldMk cId="819421385" sldId="270"/>
            <ac:spMk id="37" creationId="{7A93B145-CB0E-2B42-F18B-817A4BFE7145}"/>
          </ac:spMkLst>
        </pc:spChg>
        <pc:spChg chg="add del mod">
          <ac:chgData name="Kumar Neeraj" userId="26cfd758-9a81-4b46-a5bd-a1f901091680" providerId="ADAL" clId="{24E861FF-6813-4750-9B11-4B7A2ED2C24B}" dt="2024-09-09T07:17:08.812" v="263" actId="478"/>
          <ac:spMkLst>
            <pc:docMk/>
            <pc:sldMk cId="819421385" sldId="270"/>
            <ac:spMk id="38" creationId="{0C8CA0F8-DF3D-2D12-01BF-30C60565B48D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43" creationId="{0B9966B5-F7C6-7931-65B7-A83A4979B2EA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44" creationId="{27DFA0A3-55AA-814D-1AA3-BFE5DE9D95ED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46" creationId="{690BEC43-439C-B9BE-F6EC-1C483B09F507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47" creationId="{A325ABE3-A7F0-5B82-A4B6-30806911100D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50" creationId="{DF961613-EF00-0A3D-DE18-D92B39D4023E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51" creationId="{2E69F548-D5CD-452C-752D-B41425130B26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53" creationId="{1A5FA9EA-B499-2CB6-4293-7AE4C6FDF1B9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54" creationId="{94C66D21-466D-463F-FD89-61754109036D}"/>
          </ac:spMkLst>
        </pc:spChg>
        <pc:spChg chg="add del mod">
          <ac:chgData name="Kumar Neeraj" userId="26cfd758-9a81-4b46-a5bd-a1f901091680" providerId="ADAL" clId="{24E861FF-6813-4750-9B11-4B7A2ED2C24B}" dt="2024-09-09T07:21:04.454" v="327" actId="478"/>
          <ac:spMkLst>
            <pc:docMk/>
            <pc:sldMk cId="819421385" sldId="270"/>
            <ac:spMk id="55" creationId="{BDBCDE19-88D5-FB84-5EFA-66B8E7FD70A4}"/>
          </ac:spMkLst>
        </pc:spChg>
        <pc:spChg chg="add del mod">
          <ac:chgData name="Kumar Neeraj" userId="26cfd758-9a81-4b46-a5bd-a1f901091680" providerId="ADAL" clId="{24E861FF-6813-4750-9B11-4B7A2ED2C24B}" dt="2024-09-09T07:17:56.109" v="282" actId="478"/>
          <ac:spMkLst>
            <pc:docMk/>
            <pc:sldMk cId="819421385" sldId="270"/>
            <ac:spMk id="56" creationId="{4E3D635D-05C9-5042-47EC-261820F78514}"/>
          </ac:spMkLst>
        </pc:spChg>
        <pc:spChg chg="add del mod">
          <ac:chgData name="Kumar Neeraj" userId="26cfd758-9a81-4b46-a5bd-a1f901091680" providerId="ADAL" clId="{24E861FF-6813-4750-9B11-4B7A2ED2C24B}" dt="2024-09-09T07:20:31.969" v="311" actId="478"/>
          <ac:spMkLst>
            <pc:docMk/>
            <pc:sldMk cId="819421385" sldId="270"/>
            <ac:spMk id="57" creationId="{04F5BEDB-8982-EEEE-A73E-D84CB19F6815}"/>
          </ac:spMkLst>
        </pc:spChg>
        <pc:spChg chg="add del mod">
          <ac:chgData name="Kumar Neeraj" userId="26cfd758-9a81-4b46-a5bd-a1f901091680" providerId="ADAL" clId="{24E861FF-6813-4750-9B11-4B7A2ED2C24B}" dt="2024-09-09T07:20:24.871" v="307" actId="478"/>
          <ac:spMkLst>
            <pc:docMk/>
            <pc:sldMk cId="819421385" sldId="270"/>
            <ac:spMk id="58" creationId="{1DA9F793-EAD9-22ED-E38A-F6B04D751906}"/>
          </ac:spMkLst>
        </pc:spChg>
        <pc:spChg chg="add del mod">
          <ac:chgData name="Kumar Neeraj" userId="26cfd758-9a81-4b46-a5bd-a1f901091680" providerId="ADAL" clId="{24E861FF-6813-4750-9B11-4B7A2ED2C24B}" dt="2024-09-09T07:22:53.772" v="359" actId="20577"/>
          <ac:spMkLst>
            <pc:docMk/>
            <pc:sldMk cId="819421385" sldId="270"/>
            <ac:spMk id="59" creationId="{95ED9982-243E-FF8D-A056-B4C24B4D5EEF}"/>
          </ac:spMkLst>
        </pc:spChg>
        <pc:spChg chg="add del mod">
          <ac:chgData name="Kumar Neeraj" userId="26cfd758-9a81-4b46-a5bd-a1f901091680" providerId="ADAL" clId="{24E861FF-6813-4750-9B11-4B7A2ED2C24B}" dt="2024-09-09T07:17:31.370" v="269" actId="478"/>
          <ac:spMkLst>
            <pc:docMk/>
            <pc:sldMk cId="819421385" sldId="270"/>
            <ac:spMk id="60" creationId="{1597814A-B236-4AD5-7E5F-9C66CBC22BD3}"/>
          </ac:spMkLst>
        </pc:spChg>
        <pc:spChg chg="add del mod">
          <ac:chgData name="Kumar Neeraj" userId="26cfd758-9a81-4b46-a5bd-a1f901091680" providerId="ADAL" clId="{24E861FF-6813-4750-9B11-4B7A2ED2C24B}" dt="2024-09-09T07:17:32.559" v="270" actId="478"/>
          <ac:spMkLst>
            <pc:docMk/>
            <pc:sldMk cId="819421385" sldId="270"/>
            <ac:spMk id="61" creationId="{F0185C15-213B-462A-054A-A9B26AE55220}"/>
          </ac:spMkLst>
        </pc:spChg>
        <pc:spChg chg="add del mod">
          <ac:chgData name="Kumar Neeraj" userId="26cfd758-9a81-4b46-a5bd-a1f901091680" providerId="ADAL" clId="{24E861FF-6813-4750-9B11-4B7A2ED2C24B}" dt="2024-09-09T07:20:48.002" v="320" actId="478"/>
          <ac:spMkLst>
            <pc:docMk/>
            <pc:sldMk cId="819421385" sldId="270"/>
            <ac:spMk id="62" creationId="{A765513C-27E7-69B5-4456-82718204F531}"/>
          </ac:spMkLst>
        </pc:spChg>
        <pc:spChg chg="add del mod">
          <ac:chgData name="Kumar Neeraj" userId="26cfd758-9a81-4b46-a5bd-a1f901091680" providerId="ADAL" clId="{24E861FF-6813-4750-9B11-4B7A2ED2C24B}" dt="2024-09-09T07:20:56.033" v="323" actId="478"/>
          <ac:spMkLst>
            <pc:docMk/>
            <pc:sldMk cId="819421385" sldId="270"/>
            <ac:spMk id="63" creationId="{7D607777-D290-AE11-AEFD-6F0EB028B691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65" creationId="{51AC4E8A-C05C-495D-8D9C-6AA19EAC19B3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66" creationId="{5EB0A037-9642-9531-5509-4AEDEDB172C0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68" creationId="{7AE946EF-0C9C-15AA-2070-32BA3C23DF85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69" creationId="{D996D7EA-EA8C-EAEA-8ABE-07D3089953F2}"/>
          </ac:spMkLst>
        </pc:spChg>
        <pc:spChg chg="del mod topLvl">
          <ac:chgData name="Kumar Neeraj" userId="26cfd758-9a81-4b46-a5bd-a1f901091680" providerId="ADAL" clId="{24E861FF-6813-4750-9B11-4B7A2ED2C24B}" dt="2024-09-09T07:20:22.056" v="305" actId="478"/>
          <ac:spMkLst>
            <pc:docMk/>
            <pc:sldMk cId="819421385" sldId="270"/>
            <ac:spMk id="71" creationId="{205C3755-6318-2A83-8EFC-ECC602054DD1}"/>
          </ac:spMkLst>
        </pc:spChg>
        <pc:spChg chg="del mod topLvl">
          <ac:chgData name="Kumar Neeraj" userId="26cfd758-9a81-4b46-a5bd-a1f901091680" providerId="ADAL" clId="{24E861FF-6813-4750-9B11-4B7A2ED2C24B}" dt="2024-09-09T07:20:20.889" v="304" actId="478"/>
          <ac:spMkLst>
            <pc:docMk/>
            <pc:sldMk cId="819421385" sldId="270"/>
            <ac:spMk id="72" creationId="{599931DC-2F93-862D-E759-7ED68DFB3A25}"/>
          </ac:spMkLst>
        </pc:spChg>
        <pc:spChg chg="del mod topLvl">
          <ac:chgData name="Kumar Neeraj" userId="26cfd758-9a81-4b46-a5bd-a1f901091680" providerId="ADAL" clId="{24E861FF-6813-4750-9B11-4B7A2ED2C24B}" dt="2024-09-09T07:20:16.947" v="302" actId="478"/>
          <ac:spMkLst>
            <pc:docMk/>
            <pc:sldMk cId="819421385" sldId="270"/>
            <ac:spMk id="74" creationId="{FF44CE2C-3AB1-2FFF-0731-C919264A9282}"/>
          </ac:spMkLst>
        </pc:spChg>
        <pc:spChg chg="del mod topLvl">
          <ac:chgData name="Kumar Neeraj" userId="26cfd758-9a81-4b46-a5bd-a1f901091680" providerId="ADAL" clId="{24E861FF-6813-4750-9B11-4B7A2ED2C24B}" dt="2024-09-09T07:20:15.769" v="301" actId="478"/>
          <ac:spMkLst>
            <pc:docMk/>
            <pc:sldMk cId="819421385" sldId="270"/>
            <ac:spMk id="75" creationId="{E2F6E718-1DDC-7F6C-36A1-2A5478E06D1E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77" creationId="{CE830CE4-F084-6C73-FD77-E119754A96C2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78" creationId="{ED3DA738-E8DE-A91B-C773-21FD79C6EE15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80" creationId="{16751E0E-5C9D-8EAC-0EAD-043DD5B88045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81" creationId="{7D1402B1-C424-B4D3-6F2E-13D33F13949E}"/>
          </ac:spMkLst>
        </pc:spChg>
        <pc:spChg chg="del mod topLvl">
          <ac:chgData name="Kumar Neeraj" userId="26cfd758-9a81-4b46-a5bd-a1f901091680" providerId="ADAL" clId="{24E861FF-6813-4750-9B11-4B7A2ED2C24B}" dt="2024-09-09T07:19:41.159" v="287" actId="478"/>
          <ac:spMkLst>
            <pc:docMk/>
            <pc:sldMk cId="819421385" sldId="270"/>
            <ac:spMk id="83" creationId="{5D3B2D1C-7F3F-4A73-A524-344612F73909}"/>
          </ac:spMkLst>
        </pc:spChg>
        <pc:spChg chg="del mod topLvl">
          <ac:chgData name="Kumar Neeraj" userId="26cfd758-9a81-4b46-a5bd-a1f901091680" providerId="ADAL" clId="{24E861FF-6813-4750-9B11-4B7A2ED2C24B}" dt="2024-09-09T07:19:40.153" v="286" actId="478"/>
          <ac:spMkLst>
            <pc:docMk/>
            <pc:sldMk cId="819421385" sldId="270"/>
            <ac:spMk id="84" creationId="{A54754A0-7D56-CB49-4E87-6E5008F85C03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86" creationId="{E42023EE-51DD-FC9B-A484-C597B45FE6B1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87" creationId="{3F53BFED-BB64-E7E4-90F3-0F5F16905220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89" creationId="{9FE1666B-577A-0914-179B-11F86278F8DD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90" creationId="{253615E3-0EE7-EA52-9F11-DE029F13572B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92" creationId="{2B2B3B59-B8B1-F30E-A1B3-EA1449F0075C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93" creationId="{0402CAEE-25BA-78F0-B889-C9FFFC497F83}"/>
          </ac:spMkLst>
        </pc:spChg>
        <pc:spChg chg="add del mod">
          <ac:chgData name="Kumar Neeraj" userId="26cfd758-9a81-4b46-a5bd-a1f901091680" providerId="ADAL" clId="{24E861FF-6813-4750-9B11-4B7A2ED2C24B}" dt="2024-09-09T07:20:28.774" v="309" actId="478"/>
          <ac:spMkLst>
            <pc:docMk/>
            <pc:sldMk cId="819421385" sldId="270"/>
            <ac:spMk id="94" creationId="{0999D603-2E1F-36BD-85EF-F87A88B786E6}"/>
          </ac:spMkLst>
        </pc:spChg>
        <pc:spChg chg="add del mod">
          <ac:chgData name="Kumar Neeraj" userId="26cfd758-9a81-4b46-a5bd-a1f901091680" providerId="ADAL" clId="{24E861FF-6813-4750-9B11-4B7A2ED2C24B}" dt="2024-09-09T07:20:29.883" v="310" actId="478"/>
          <ac:spMkLst>
            <pc:docMk/>
            <pc:sldMk cId="819421385" sldId="270"/>
            <ac:spMk id="95" creationId="{BD3BC30D-3E29-D269-EF26-7FB219D597F2}"/>
          </ac:spMkLst>
        </pc:spChg>
        <pc:spChg chg="add del mod">
          <ac:chgData name="Kumar Neeraj" userId="26cfd758-9a81-4b46-a5bd-a1f901091680" providerId="ADAL" clId="{24E861FF-6813-4750-9B11-4B7A2ED2C24B}" dt="2024-09-09T07:20:26.504" v="308" actId="478"/>
          <ac:spMkLst>
            <pc:docMk/>
            <pc:sldMk cId="819421385" sldId="270"/>
            <ac:spMk id="96" creationId="{5736C748-4193-192B-2E9E-09AE53F04D1A}"/>
          </ac:spMkLst>
        </pc:spChg>
        <pc:spChg chg="add mod ord">
          <ac:chgData name="Kumar Neeraj" userId="26cfd758-9a81-4b46-a5bd-a1f901091680" providerId="ADAL" clId="{24E861FF-6813-4750-9B11-4B7A2ED2C24B}" dt="2024-09-09T07:24:06.162" v="371" actId="167"/>
          <ac:spMkLst>
            <pc:docMk/>
            <pc:sldMk cId="819421385" sldId="270"/>
            <ac:spMk id="97" creationId="{F892C89C-3B6C-439A-7845-89C7C759B4F0}"/>
          </ac:spMkLst>
        </pc:spChg>
        <pc:grpChg chg="add del mod">
          <ac:chgData name="Kumar Neeraj" userId="26cfd758-9a81-4b46-a5bd-a1f901091680" providerId="ADAL" clId="{24E861FF-6813-4750-9B11-4B7A2ED2C24B}" dt="2024-09-09T07:19:35.525" v="284" actId="478"/>
          <ac:grpSpMkLst>
            <pc:docMk/>
            <pc:sldMk cId="819421385" sldId="270"/>
            <ac:grpSpMk id="42" creationId="{A5FCEE86-FC5F-8716-897B-78DA2C19364F}"/>
          </ac:grpSpMkLst>
        </pc:grpChg>
        <pc:grpChg chg="add del mod">
          <ac:chgData name="Kumar Neeraj" userId="26cfd758-9a81-4b46-a5bd-a1f901091680" providerId="ADAL" clId="{24E861FF-6813-4750-9B11-4B7A2ED2C24B}" dt="2024-09-09T07:19:38.027" v="285" actId="478"/>
          <ac:grpSpMkLst>
            <pc:docMk/>
            <pc:sldMk cId="819421385" sldId="270"/>
            <ac:grpSpMk id="45" creationId="{D7F6B235-A481-3605-F3BD-85A243D1B027}"/>
          </ac:grpSpMkLst>
        </pc:grpChg>
        <pc:grpChg chg="add del mod">
          <ac:chgData name="Kumar Neeraj" userId="26cfd758-9a81-4b46-a5bd-a1f901091680" providerId="ADAL" clId="{24E861FF-6813-4750-9B11-4B7A2ED2C24B}" dt="2024-09-09T07:19:48.380" v="289" actId="478"/>
          <ac:grpSpMkLst>
            <pc:docMk/>
            <pc:sldMk cId="819421385" sldId="270"/>
            <ac:grpSpMk id="49" creationId="{D54E6B66-ED71-2FFA-08FD-39EB4FDEF0FB}"/>
          </ac:grpSpMkLst>
        </pc:grpChg>
        <pc:grpChg chg="add del mod">
          <ac:chgData name="Kumar Neeraj" userId="26cfd758-9a81-4b46-a5bd-a1f901091680" providerId="ADAL" clId="{24E861FF-6813-4750-9B11-4B7A2ED2C24B}" dt="2024-09-09T07:20:02.597" v="296" actId="478"/>
          <ac:grpSpMkLst>
            <pc:docMk/>
            <pc:sldMk cId="819421385" sldId="270"/>
            <ac:grpSpMk id="52" creationId="{F839D85C-F268-843A-B0FA-3037B920A708}"/>
          </ac:grpSpMkLst>
        </pc:grpChg>
        <pc:grpChg chg="add del mod">
          <ac:chgData name="Kumar Neeraj" userId="26cfd758-9a81-4b46-a5bd-a1f901091680" providerId="ADAL" clId="{24E861FF-6813-4750-9B11-4B7A2ED2C24B}" dt="2024-09-09T07:20:23.410" v="306" actId="478"/>
          <ac:grpSpMkLst>
            <pc:docMk/>
            <pc:sldMk cId="819421385" sldId="270"/>
            <ac:grpSpMk id="64" creationId="{E73DB185-3DAB-2AF0-E4A0-891346287C05}"/>
          </ac:grpSpMkLst>
        </pc:grpChg>
        <pc:grpChg chg="add del mod">
          <ac:chgData name="Kumar Neeraj" userId="26cfd758-9a81-4b46-a5bd-a1f901091680" providerId="ADAL" clId="{24E861FF-6813-4750-9B11-4B7A2ED2C24B}" dt="2024-09-09T07:20:12.041" v="299" actId="478"/>
          <ac:grpSpMkLst>
            <pc:docMk/>
            <pc:sldMk cId="819421385" sldId="270"/>
            <ac:grpSpMk id="67" creationId="{6E8E409F-1C36-3721-5563-CE02DE4E8683}"/>
          </ac:grpSpMkLst>
        </pc:grpChg>
        <pc:grpChg chg="add del mod">
          <ac:chgData name="Kumar Neeraj" userId="26cfd758-9a81-4b46-a5bd-a1f901091680" providerId="ADAL" clId="{24E861FF-6813-4750-9B11-4B7A2ED2C24B}" dt="2024-09-09T07:20:20.889" v="304" actId="478"/>
          <ac:grpSpMkLst>
            <pc:docMk/>
            <pc:sldMk cId="819421385" sldId="270"/>
            <ac:grpSpMk id="70" creationId="{55C40DB6-FF11-F7EE-C9A3-69710C14A40C}"/>
          </ac:grpSpMkLst>
        </pc:grpChg>
        <pc:grpChg chg="add del mod">
          <ac:chgData name="Kumar Neeraj" userId="26cfd758-9a81-4b46-a5bd-a1f901091680" providerId="ADAL" clId="{24E861FF-6813-4750-9B11-4B7A2ED2C24B}" dt="2024-09-09T07:20:15.769" v="301" actId="478"/>
          <ac:grpSpMkLst>
            <pc:docMk/>
            <pc:sldMk cId="819421385" sldId="270"/>
            <ac:grpSpMk id="73" creationId="{BF493F95-2E8E-126D-27CB-C85499227F21}"/>
          </ac:grpSpMkLst>
        </pc:grpChg>
        <pc:grpChg chg="add del mod">
          <ac:chgData name="Kumar Neeraj" userId="26cfd758-9a81-4b46-a5bd-a1f901091680" providerId="ADAL" clId="{24E861FF-6813-4750-9B11-4B7A2ED2C24B}" dt="2024-09-09T07:20:08.131" v="297" actId="478"/>
          <ac:grpSpMkLst>
            <pc:docMk/>
            <pc:sldMk cId="819421385" sldId="270"/>
            <ac:grpSpMk id="76" creationId="{88EF5343-B170-442E-709C-65B1C00ACEAA}"/>
          </ac:grpSpMkLst>
        </pc:grpChg>
        <pc:grpChg chg="add del mod">
          <ac:chgData name="Kumar Neeraj" userId="26cfd758-9a81-4b46-a5bd-a1f901091680" providerId="ADAL" clId="{24E861FF-6813-4750-9B11-4B7A2ED2C24B}" dt="2024-09-09T07:20:10.076" v="298" actId="478"/>
          <ac:grpSpMkLst>
            <pc:docMk/>
            <pc:sldMk cId="819421385" sldId="270"/>
            <ac:grpSpMk id="79" creationId="{7D674C59-9344-90D7-D1D2-E893AFC136F7}"/>
          </ac:grpSpMkLst>
        </pc:grpChg>
        <pc:grpChg chg="add del mod">
          <ac:chgData name="Kumar Neeraj" userId="26cfd758-9a81-4b46-a5bd-a1f901091680" providerId="ADAL" clId="{24E861FF-6813-4750-9B11-4B7A2ED2C24B}" dt="2024-09-09T07:19:40.153" v="286" actId="478"/>
          <ac:grpSpMkLst>
            <pc:docMk/>
            <pc:sldMk cId="819421385" sldId="270"/>
            <ac:grpSpMk id="82" creationId="{34412D10-A726-2D23-EB41-786D62E1092A}"/>
          </ac:grpSpMkLst>
        </pc:grpChg>
        <pc:grpChg chg="add del mod">
          <ac:chgData name="Kumar Neeraj" userId="26cfd758-9a81-4b46-a5bd-a1f901091680" providerId="ADAL" clId="{24E861FF-6813-4750-9B11-4B7A2ED2C24B}" dt="2024-09-09T07:19:58.706" v="293" actId="478"/>
          <ac:grpSpMkLst>
            <pc:docMk/>
            <pc:sldMk cId="819421385" sldId="270"/>
            <ac:grpSpMk id="85" creationId="{AA102F3C-4516-C8B3-225A-807E68EF9BCA}"/>
          </ac:grpSpMkLst>
        </pc:grpChg>
        <pc:grpChg chg="add del mod">
          <ac:chgData name="Kumar Neeraj" userId="26cfd758-9a81-4b46-a5bd-a1f901091680" providerId="ADAL" clId="{24E861FF-6813-4750-9B11-4B7A2ED2C24B}" dt="2024-09-09T07:19:59.915" v="294" actId="478"/>
          <ac:grpSpMkLst>
            <pc:docMk/>
            <pc:sldMk cId="819421385" sldId="270"/>
            <ac:grpSpMk id="88" creationId="{F49AEF91-0160-D913-FEC5-D083ABB9F417}"/>
          </ac:grpSpMkLst>
        </pc:grpChg>
        <pc:grpChg chg="add del mod">
          <ac:chgData name="Kumar Neeraj" userId="26cfd758-9a81-4b46-a5bd-a1f901091680" providerId="ADAL" clId="{24E861FF-6813-4750-9B11-4B7A2ED2C24B}" dt="2024-09-09T07:20:01.540" v="295" actId="478"/>
          <ac:grpSpMkLst>
            <pc:docMk/>
            <pc:sldMk cId="819421385" sldId="270"/>
            <ac:grpSpMk id="91" creationId="{AD4F5BB9-F891-2B21-768E-B22D921DA3AB}"/>
          </ac:grpSpMkLst>
        </pc:grpChg>
        <pc:graphicFrameChg chg="add del mod">
          <ac:chgData name="Kumar Neeraj" userId="26cfd758-9a81-4b46-a5bd-a1f901091680" providerId="ADAL" clId="{24E861FF-6813-4750-9B11-4B7A2ED2C24B}" dt="2024-09-09T07:17:20.033" v="265" actId="478"/>
          <ac:graphicFrameMkLst>
            <pc:docMk/>
            <pc:sldMk cId="819421385" sldId="270"/>
            <ac:graphicFrameMk id="8" creationId="{21107F39-0606-C14F-36C6-A8DF0605D4F3}"/>
          </ac:graphicFrameMkLst>
        </pc:graphicFrameChg>
        <pc:cxnChg chg="add del mod">
          <ac:chgData name="Kumar Neeraj" userId="26cfd758-9a81-4b46-a5bd-a1f901091680" providerId="ADAL" clId="{24E861FF-6813-4750-9B11-4B7A2ED2C24B}" dt="2024-09-09T07:20:40.294" v="316" actId="478"/>
          <ac:cxnSpMkLst>
            <pc:docMk/>
            <pc:sldMk cId="819421385" sldId="270"/>
            <ac:cxnSpMk id="10" creationId="{570C9438-C081-A003-3316-FF16AE275490}"/>
          </ac:cxnSpMkLst>
        </pc:cxnChg>
        <pc:cxnChg chg="add del mod">
          <ac:chgData name="Kumar Neeraj" userId="26cfd758-9a81-4b46-a5bd-a1f901091680" providerId="ADAL" clId="{24E861FF-6813-4750-9B11-4B7A2ED2C24B}" dt="2024-09-09T07:20:42.502" v="318" actId="478"/>
          <ac:cxnSpMkLst>
            <pc:docMk/>
            <pc:sldMk cId="819421385" sldId="270"/>
            <ac:cxnSpMk id="11" creationId="{0B3B7BB5-BF97-3A88-D9C6-B7C536FEC503}"/>
          </ac:cxnSpMkLst>
        </pc:cxnChg>
        <pc:cxnChg chg="add del mod">
          <ac:chgData name="Kumar Neeraj" userId="26cfd758-9a81-4b46-a5bd-a1f901091680" providerId="ADAL" clId="{24E861FF-6813-4750-9B11-4B7A2ED2C24B}" dt="2024-09-09T07:20:43.636" v="319" actId="478"/>
          <ac:cxnSpMkLst>
            <pc:docMk/>
            <pc:sldMk cId="819421385" sldId="270"/>
            <ac:cxnSpMk id="15" creationId="{017FDA0C-31C0-9A5C-42C6-986712F6D4ED}"/>
          </ac:cxnSpMkLst>
        </pc:cxnChg>
        <pc:cxnChg chg="add del mod">
          <ac:chgData name="Kumar Neeraj" userId="26cfd758-9a81-4b46-a5bd-a1f901091680" providerId="ADAL" clId="{24E861FF-6813-4750-9B11-4B7A2ED2C24B}" dt="2024-09-09T07:20:33.761" v="312" actId="478"/>
          <ac:cxnSpMkLst>
            <pc:docMk/>
            <pc:sldMk cId="819421385" sldId="270"/>
            <ac:cxnSpMk id="29" creationId="{6550F8A6-E551-BECB-63E6-69048FAF4450}"/>
          </ac:cxnSpMkLst>
        </pc:cxnChg>
        <pc:cxnChg chg="add del mod">
          <ac:chgData name="Kumar Neeraj" userId="26cfd758-9a81-4b46-a5bd-a1f901091680" providerId="ADAL" clId="{24E861FF-6813-4750-9B11-4B7A2ED2C24B}" dt="2024-09-09T07:20:35.600" v="313" actId="478"/>
          <ac:cxnSpMkLst>
            <pc:docMk/>
            <pc:sldMk cId="819421385" sldId="270"/>
            <ac:cxnSpMk id="39" creationId="{DC9F56C7-064C-3B32-53F2-FF6177C44872}"/>
          </ac:cxnSpMkLst>
        </pc:cxnChg>
        <pc:cxnChg chg="add del mod">
          <ac:chgData name="Kumar Neeraj" userId="26cfd758-9a81-4b46-a5bd-a1f901091680" providerId="ADAL" clId="{24E861FF-6813-4750-9B11-4B7A2ED2C24B}" dt="2024-09-09T07:20:37.146" v="314" actId="478"/>
          <ac:cxnSpMkLst>
            <pc:docMk/>
            <pc:sldMk cId="819421385" sldId="270"/>
            <ac:cxnSpMk id="40" creationId="{AFF47839-40AF-044A-576E-B9E2F1DE6277}"/>
          </ac:cxnSpMkLst>
        </pc:cxnChg>
        <pc:cxnChg chg="add del mod">
          <ac:chgData name="Kumar Neeraj" userId="26cfd758-9a81-4b46-a5bd-a1f901091680" providerId="ADAL" clId="{24E861FF-6813-4750-9B11-4B7A2ED2C24B}" dt="2024-09-09T07:20:38.706" v="315" actId="478"/>
          <ac:cxnSpMkLst>
            <pc:docMk/>
            <pc:sldMk cId="819421385" sldId="270"/>
            <ac:cxnSpMk id="41" creationId="{3D7BC42F-9DFB-D7CD-DC32-FAF4A72C373D}"/>
          </ac:cxnSpMkLst>
        </pc:cxnChg>
        <pc:cxnChg chg="add del mod">
          <ac:chgData name="Kumar Neeraj" userId="26cfd758-9a81-4b46-a5bd-a1f901091680" providerId="ADAL" clId="{24E861FF-6813-4750-9B11-4B7A2ED2C24B}" dt="2024-09-09T07:20:41.490" v="317" actId="478"/>
          <ac:cxnSpMkLst>
            <pc:docMk/>
            <pc:sldMk cId="819421385" sldId="270"/>
            <ac:cxnSpMk id="48" creationId="{5DA7B861-077E-27EF-FAC7-D00B47FF7DC0}"/>
          </ac:cxnSpMkLst>
        </pc:cxnChg>
      </pc:sldChg>
      <pc:sldChg chg="addSp delSp modSp new mod ord">
        <pc:chgData name="Kumar Neeraj" userId="26cfd758-9a81-4b46-a5bd-a1f901091680" providerId="ADAL" clId="{24E861FF-6813-4750-9B11-4B7A2ED2C24B}" dt="2024-09-11T03:31:16.808" v="9084" actId="478"/>
        <pc:sldMkLst>
          <pc:docMk/>
          <pc:sldMk cId="2219980602" sldId="270"/>
        </pc:sldMkLst>
        <pc:spChg chg="add mod">
          <ac:chgData name="Kumar Neeraj" userId="26cfd758-9a81-4b46-a5bd-a1f901091680" providerId="ADAL" clId="{24E861FF-6813-4750-9B11-4B7A2ED2C24B}" dt="2024-09-11T03:29:08.203" v="9076" actId="1076"/>
          <ac:spMkLst>
            <pc:docMk/>
            <pc:sldMk cId="2219980602" sldId="270"/>
            <ac:spMk id="2" creationId="{AB693B56-2A51-54E4-5B48-05EFB41CA977}"/>
          </ac:spMkLst>
        </pc:spChg>
        <pc:spChg chg="add mod">
          <ac:chgData name="Kumar Neeraj" userId="26cfd758-9a81-4b46-a5bd-a1f901091680" providerId="ADAL" clId="{24E861FF-6813-4750-9B11-4B7A2ED2C24B}" dt="2024-09-09T14:46:00.189" v="2858" actId="164"/>
          <ac:spMkLst>
            <pc:docMk/>
            <pc:sldMk cId="2219980602" sldId="270"/>
            <ac:spMk id="5" creationId="{8A74EAA1-0662-6015-B439-8C33239F5582}"/>
          </ac:spMkLst>
        </pc:spChg>
        <pc:spChg chg="add mod">
          <ac:chgData name="Kumar Neeraj" userId="26cfd758-9a81-4b46-a5bd-a1f901091680" providerId="ADAL" clId="{24E861FF-6813-4750-9B11-4B7A2ED2C24B}" dt="2024-09-10T14:01:40.229" v="7447" actId="207"/>
          <ac:spMkLst>
            <pc:docMk/>
            <pc:sldMk cId="2219980602" sldId="270"/>
            <ac:spMk id="6" creationId="{01DF48CA-179E-AB5D-4139-1DCE59EEAF1C}"/>
          </ac:spMkLst>
        </pc:spChg>
        <pc:spChg chg="add mod">
          <ac:chgData name="Kumar Neeraj" userId="26cfd758-9a81-4b46-a5bd-a1f901091680" providerId="ADAL" clId="{24E861FF-6813-4750-9B11-4B7A2ED2C24B}" dt="2024-09-10T14:02:07.806" v="7448" actId="207"/>
          <ac:spMkLst>
            <pc:docMk/>
            <pc:sldMk cId="2219980602" sldId="270"/>
            <ac:spMk id="7" creationId="{4AC2651F-7D97-A3A4-0355-B012C899A6C7}"/>
          </ac:spMkLst>
        </pc:spChg>
        <pc:spChg chg="add mod">
          <ac:chgData name="Kumar Neeraj" userId="26cfd758-9a81-4b46-a5bd-a1f901091680" providerId="ADAL" clId="{24E861FF-6813-4750-9B11-4B7A2ED2C24B}" dt="2024-09-10T14:02:10.863" v="7449" actId="207"/>
          <ac:spMkLst>
            <pc:docMk/>
            <pc:sldMk cId="2219980602" sldId="270"/>
            <ac:spMk id="8" creationId="{547B574B-AD7C-B457-365B-D270A23275E5}"/>
          </ac:spMkLst>
        </pc:spChg>
        <pc:spChg chg="add mod">
          <ac:chgData name="Kumar Neeraj" userId="26cfd758-9a81-4b46-a5bd-a1f901091680" providerId="ADAL" clId="{24E861FF-6813-4750-9B11-4B7A2ED2C24B}" dt="2024-09-10T14:02:13.003" v="7450" actId="207"/>
          <ac:spMkLst>
            <pc:docMk/>
            <pc:sldMk cId="2219980602" sldId="270"/>
            <ac:spMk id="9" creationId="{E2254892-75E4-6C6F-36AE-CE7F7CE34B68}"/>
          </ac:spMkLst>
        </pc:spChg>
        <pc:spChg chg="add mod">
          <ac:chgData name="Kumar Neeraj" userId="26cfd758-9a81-4b46-a5bd-a1f901091680" providerId="ADAL" clId="{24E861FF-6813-4750-9B11-4B7A2ED2C24B}" dt="2024-09-10T14:21:47.044" v="7573" actId="12"/>
          <ac:spMkLst>
            <pc:docMk/>
            <pc:sldMk cId="2219980602" sldId="270"/>
            <ac:spMk id="17" creationId="{F4CAB287-95D1-8B97-6A72-A26C26173768}"/>
          </ac:spMkLst>
        </pc:spChg>
        <pc:spChg chg="add mod">
          <ac:chgData name="Kumar Neeraj" userId="26cfd758-9a81-4b46-a5bd-a1f901091680" providerId="ADAL" clId="{24E861FF-6813-4750-9B11-4B7A2ED2C24B}" dt="2024-09-10T14:21:43.763" v="7572" actId="12"/>
          <ac:spMkLst>
            <pc:docMk/>
            <pc:sldMk cId="2219980602" sldId="270"/>
            <ac:spMk id="18" creationId="{1C0AE522-94FE-0F58-4F45-718402EE7312}"/>
          </ac:spMkLst>
        </pc:spChg>
        <pc:spChg chg="add mod">
          <ac:chgData name="Kumar Neeraj" userId="26cfd758-9a81-4b46-a5bd-a1f901091680" providerId="ADAL" clId="{24E861FF-6813-4750-9B11-4B7A2ED2C24B}" dt="2024-09-10T14:21:39.822" v="7571" actId="12"/>
          <ac:spMkLst>
            <pc:docMk/>
            <pc:sldMk cId="2219980602" sldId="270"/>
            <ac:spMk id="19" creationId="{4AFC9F76-4F3D-66E9-FED2-DD9917234963}"/>
          </ac:spMkLst>
        </pc:spChg>
        <pc:spChg chg="add mod">
          <ac:chgData name="Kumar Neeraj" userId="26cfd758-9a81-4b46-a5bd-a1f901091680" providerId="ADAL" clId="{24E861FF-6813-4750-9B11-4B7A2ED2C24B}" dt="2024-09-10T14:21:36.476" v="7570" actId="1076"/>
          <ac:spMkLst>
            <pc:docMk/>
            <pc:sldMk cId="2219980602" sldId="270"/>
            <ac:spMk id="20" creationId="{74460ED3-7F45-C5C6-56B8-707EEDEC96F9}"/>
          </ac:spMkLst>
        </pc:spChg>
        <pc:spChg chg="add mod">
          <ac:chgData name="Kumar Neeraj" userId="26cfd758-9a81-4b46-a5bd-a1f901091680" providerId="ADAL" clId="{24E861FF-6813-4750-9B11-4B7A2ED2C24B}" dt="2024-09-09T14:46:00.189" v="2858" actId="164"/>
          <ac:spMkLst>
            <pc:docMk/>
            <pc:sldMk cId="2219980602" sldId="270"/>
            <ac:spMk id="21" creationId="{642407BF-88D8-A8D3-08DC-A66BA482499B}"/>
          </ac:spMkLst>
        </pc:spChg>
        <pc:spChg chg="add mod">
          <ac:chgData name="Kumar Neeraj" userId="26cfd758-9a81-4b46-a5bd-a1f901091680" providerId="ADAL" clId="{24E861FF-6813-4750-9B11-4B7A2ED2C24B}" dt="2024-09-09T14:46:00.189" v="2858" actId="164"/>
          <ac:spMkLst>
            <pc:docMk/>
            <pc:sldMk cId="2219980602" sldId="270"/>
            <ac:spMk id="22" creationId="{22635C81-E370-5EAB-B151-67CCEE5691B0}"/>
          </ac:spMkLst>
        </pc:spChg>
        <pc:spChg chg="add mod">
          <ac:chgData name="Kumar Neeraj" userId="26cfd758-9a81-4b46-a5bd-a1f901091680" providerId="ADAL" clId="{24E861FF-6813-4750-9B11-4B7A2ED2C24B}" dt="2024-09-09T14:54:27.165" v="3416" actId="1036"/>
          <ac:spMkLst>
            <pc:docMk/>
            <pc:sldMk cId="2219980602" sldId="270"/>
            <ac:spMk id="23" creationId="{6AD3A50A-5B3E-BBC4-F47B-CA84FC9E3A28}"/>
          </ac:spMkLst>
        </pc:spChg>
        <pc:spChg chg="add mod">
          <ac:chgData name="Kumar Neeraj" userId="26cfd758-9a81-4b46-a5bd-a1f901091680" providerId="ADAL" clId="{24E861FF-6813-4750-9B11-4B7A2ED2C24B}" dt="2024-09-09T14:46:00.189" v="2858" actId="164"/>
          <ac:spMkLst>
            <pc:docMk/>
            <pc:sldMk cId="2219980602" sldId="270"/>
            <ac:spMk id="24" creationId="{28C03BCC-771F-38CD-70DA-7673E712C39C}"/>
          </ac:spMkLst>
        </pc:spChg>
        <pc:spChg chg="add mod">
          <ac:chgData name="Kumar Neeraj" userId="26cfd758-9a81-4b46-a5bd-a1f901091680" providerId="ADAL" clId="{24E861FF-6813-4750-9B11-4B7A2ED2C24B}" dt="2024-09-09T14:45:50.690" v="2857" actId="20577"/>
          <ac:spMkLst>
            <pc:docMk/>
            <pc:sldMk cId="2219980602" sldId="270"/>
            <ac:spMk id="25" creationId="{7688F2AC-0DEF-BA68-1CCD-5A3EF50FD32D}"/>
          </ac:spMkLst>
        </pc:spChg>
        <pc:spChg chg="add mod">
          <ac:chgData name="Kumar Neeraj" userId="26cfd758-9a81-4b46-a5bd-a1f901091680" providerId="ADAL" clId="{24E861FF-6813-4750-9B11-4B7A2ED2C24B}" dt="2024-09-09T14:47:11.655" v="2916" actId="1076"/>
          <ac:spMkLst>
            <pc:docMk/>
            <pc:sldMk cId="2219980602" sldId="270"/>
            <ac:spMk id="27" creationId="{F18E92B0-7DAB-3789-9AC9-3D59D9682023}"/>
          </ac:spMkLst>
        </pc:spChg>
        <pc:spChg chg="add mod">
          <ac:chgData name="Kumar Neeraj" userId="26cfd758-9a81-4b46-a5bd-a1f901091680" providerId="ADAL" clId="{24E861FF-6813-4750-9B11-4B7A2ED2C24B}" dt="2024-09-09T14:47:35.979" v="2922" actId="207"/>
          <ac:spMkLst>
            <pc:docMk/>
            <pc:sldMk cId="2219980602" sldId="270"/>
            <ac:spMk id="28" creationId="{F9BFBF64-033D-DB27-C431-DC60BB1E0AB1}"/>
          </ac:spMkLst>
        </pc:spChg>
        <pc:spChg chg="add mod">
          <ac:chgData name="Kumar Neeraj" userId="26cfd758-9a81-4b46-a5bd-a1f901091680" providerId="ADAL" clId="{24E861FF-6813-4750-9B11-4B7A2ED2C24B}" dt="2024-09-09T14:47:48.873" v="2924" actId="1076"/>
          <ac:spMkLst>
            <pc:docMk/>
            <pc:sldMk cId="2219980602" sldId="270"/>
            <ac:spMk id="29" creationId="{B651FB9A-2324-DBF8-0E5A-3C9EAB03E9CF}"/>
          </ac:spMkLst>
        </pc:spChg>
        <pc:spChg chg="add mod">
          <ac:chgData name="Kumar Neeraj" userId="26cfd758-9a81-4b46-a5bd-a1f901091680" providerId="ADAL" clId="{24E861FF-6813-4750-9B11-4B7A2ED2C24B}" dt="2024-09-10T14:20:46.164" v="7552" actId="1076"/>
          <ac:spMkLst>
            <pc:docMk/>
            <pc:sldMk cId="2219980602" sldId="270"/>
            <ac:spMk id="30" creationId="{34F82A75-04E2-4F9C-77AB-287B72E2F859}"/>
          </ac:spMkLst>
        </pc:spChg>
        <pc:spChg chg="add mod">
          <ac:chgData name="Kumar Neeraj" userId="26cfd758-9a81-4b46-a5bd-a1f901091680" providerId="ADAL" clId="{24E861FF-6813-4750-9B11-4B7A2ED2C24B}" dt="2024-09-10T14:22:06.631" v="7575" actId="255"/>
          <ac:spMkLst>
            <pc:docMk/>
            <pc:sldMk cId="2219980602" sldId="270"/>
            <ac:spMk id="31" creationId="{BCC0C387-46FE-3B20-BF0F-92F3A74BE681}"/>
          </ac:spMkLst>
        </pc:spChg>
        <pc:spChg chg="add mod">
          <ac:chgData name="Kumar Neeraj" userId="26cfd758-9a81-4b46-a5bd-a1f901091680" providerId="ADAL" clId="{24E861FF-6813-4750-9B11-4B7A2ED2C24B}" dt="2024-09-10T14:03:05.052" v="7470" actId="1036"/>
          <ac:spMkLst>
            <pc:docMk/>
            <pc:sldMk cId="2219980602" sldId="270"/>
            <ac:spMk id="32" creationId="{4ECD59BF-2A96-39B3-29E5-9CF0FA8CDAF6}"/>
          </ac:spMkLst>
        </pc:spChg>
        <pc:spChg chg="add mod">
          <ac:chgData name="Kumar Neeraj" userId="26cfd758-9a81-4b46-a5bd-a1f901091680" providerId="ADAL" clId="{24E861FF-6813-4750-9B11-4B7A2ED2C24B}" dt="2024-09-10T14:03:10.795" v="7480" actId="1035"/>
          <ac:spMkLst>
            <pc:docMk/>
            <pc:sldMk cId="2219980602" sldId="270"/>
            <ac:spMk id="33" creationId="{E25CF3BE-2C0B-ED0D-C3B9-82DCB8E827A6}"/>
          </ac:spMkLst>
        </pc:spChg>
        <pc:grpChg chg="add mod">
          <ac:chgData name="Kumar Neeraj" userId="26cfd758-9a81-4b46-a5bd-a1f901091680" providerId="ADAL" clId="{24E861FF-6813-4750-9B11-4B7A2ED2C24B}" dt="2024-09-09T14:46:00.189" v="2858" actId="164"/>
          <ac:grpSpMkLst>
            <pc:docMk/>
            <pc:sldMk cId="2219980602" sldId="270"/>
            <ac:grpSpMk id="16" creationId="{0714A6A6-DC5E-A09B-1730-07E265CB4606}"/>
          </ac:grpSpMkLst>
        </pc:grpChg>
        <pc:grpChg chg="add mod">
          <ac:chgData name="Kumar Neeraj" userId="26cfd758-9a81-4b46-a5bd-a1f901091680" providerId="ADAL" clId="{24E861FF-6813-4750-9B11-4B7A2ED2C24B}" dt="2024-09-09T14:46:04.222" v="2875" actId="1035"/>
          <ac:grpSpMkLst>
            <pc:docMk/>
            <pc:sldMk cId="2219980602" sldId="270"/>
            <ac:grpSpMk id="26" creationId="{8C38A650-A07D-DF40-20C6-394AFFE91046}"/>
          </ac:grpSpMkLst>
        </pc:grpChg>
        <pc:picChg chg="add del mod">
          <ac:chgData name="Kumar Neeraj" userId="26cfd758-9a81-4b46-a5bd-a1f901091680" providerId="ADAL" clId="{24E861FF-6813-4750-9B11-4B7A2ED2C24B}" dt="2024-09-11T03:31:16.808" v="9084" actId="478"/>
          <ac:picMkLst>
            <pc:docMk/>
            <pc:sldMk cId="2219980602" sldId="270"/>
            <ac:picMk id="35" creationId="{26CD3FF5-619B-F576-93CE-3966BC64FC37}"/>
          </ac:picMkLst>
        </pc:picChg>
        <pc:cxnChg chg="add mod">
          <ac:chgData name="Kumar Neeraj" userId="26cfd758-9a81-4b46-a5bd-a1f901091680" providerId="ADAL" clId="{24E861FF-6813-4750-9B11-4B7A2ED2C24B}" dt="2024-09-10T14:03:22.396" v="7482" actId="17032"/>
          <ac:cxnSpMkLst>
            <pc:docMk/>
            <pc:sldMk cId="2219980602" sldId="270"/>
            <ac:cxnSpMk id="4" creationId="{5B4BD0FA-7E50-AA10-628F-CB43483BD658}"/>
          </ac:cxnSpMkLst>
        </pc:cxnChg>
        <pc:cxnChg chg="add del">
          <ac:chgData name="Kumar Neeraj" userId="26cfd758-9a81-4b46-a5bd-a1f901091680" providerId="ADAL" clId="{24E861FF-6813-4750-9B11-4B7A2ED2C24B}" dt="2024-09-09T14:34:50.529" v="2386" actId="11529"/>
          <ac:cxnSpMkLst>
            <pc:docMk/>
            <pc:sldMk cId="2219980602" sldId="270"/>
            <ac:cxnSpMk id="4" creationId="{6A0A9F78-962C-EE12-51A4-0FCA29DD49E5}"/>
          </ac:cxnSpMkLst>
        </pc:cxnChg>
        <pc:cxnChg chg="add mod">
          <ac:chgData name="Kumar Neeraj" userId="26cfd758-9a81-4b46-a5bd-a1f901091680" providerId="ADAL" clId="{24E861FF-6813-4750-9B11-4B7A2ED2C24B}" dt="2024-09-10T14:03:31.184" v="7484" actId="1076"/>
          <ac:cxnSpMkLst>
            <pc:docMk/>
            <pc:sldMk cId="2219980602" sldId="270"/>
            <ac:cxnSpMk id="10" creationId="{A061D025-F27E-7AD1-DAD9-08087D19D92C}"/>
          </ac:cxnSpMkLst>
        </pc:cxnChg>
        <pc:cxnChg chg="add mod">
          <ac:chgData name="Kumar Neeraj" userId="26cfd758-9a81-4b46-a5bd-a1f901091680" providerId="ADAL" clId="{24E861FF-6813-4750-9B11-4B7A2ED2C24B}" dt="2024-09-10T14:02:58.898" v="7457" actId="208"/>
          <ac:cxnSpMkLst>
            <pc:docMk/>
            <pc:sldMk cId="2219980602" sldId="270"/>
            <ac:cxnSpMk id="11" creationId="{AF459675-8C16-6128-0435-054CA69BF0C0}"/>
          </ac:cxnSpMkLst>
        </pc:cxnChg>
        <pc:cxnChg chg="add mod">
          <ac:chgData name="Kumar Neeraj" userId="26cfd758-9a81-4b46-a5bd-a1f901091680" providerId="ADAL" clId="{24E861FF-6813-4750-9B11-4B7A2ED2C24B}" dt="2024-09-10T14:02:51.999" v="7455" actId="208"/>
          <ac:cxnSpMkLst>
            <pc:docMk/>
            <pc:sldMk cId="2219980602" sldId="270"/>
            <ac:cxnSpMk id="12" creationId="{E850B27A-547F-F714-B6E1-4E595F7AAE94}"/>
          </ac:cxnSpMkLst>
        </pc:cxnChg>
        <pc:cxnChg chg="add mod">
          <ac:chgData name="Kumar Neeraj" userId="26cfd758-9a81-4b46-a5bd-a1f901091680" providerId="ADAL" clId="{24E861FF-6813-4750-9B11-4B7A2ED2C24B}" dt="2024-09-10T14:02:34.726" v="7451" actId="208"/>
          <ac:cxnSpMkLst>
            <pc:docMk/>
            <pc:sldMk cId="2219980602" sldId="270"/>
            <ac:cxnSpMk id="13" creationId="{2E54DBE9-8351-8271-B89A-A51F66E65FDD}"/>
          </ac:cxnSpMkLst>
        </pc:cxnChg>
        <pc:cxnChg chg="add mod">
          <ac:chgData name="Kumar Neeraj" userId="26cfd758-9a81-4b46-a5bd-a1f901091680" providerId="ADAL" clId="{24E861FF-6813-4750-9B11-4B7A2ED2C24B}" dt="2024-09-10T14:03:37.549" v="7486" actId="1076"/>
          <ac:cxnSpMkLst>
            <pc:docMk/>
            <pc:sldMk cId="2219980602" sldId="270"/>
            <ac:cxnSpMk id="14" creationId="{824D13F8-6D0B-445D-8512-DF91FBA4A820}"/>
          </ac:cxnSpMkLst>
        </pc:cxnChg>
        <pc:cxnChg chg="add mod">
          <ac:chgData name="Kumar Neeraj" userId="26cfd758-9a81-4b46-a5bd-a1f901091680" providerId="ADAL" clId="{24E861FF-6813-4750-9B11-4B7A2ED2C24B}" dt="2024-09-09T14:48:25.351" v="2950" actId="14100"/>
          <ac:cxnSpMkLst>
            <pc:docMk/>
            <pc:sldMk cId="2219980602" sldId="270"/>
            <ac:cxnSpMk id="15" creationId="{F62ADC06-9636-B666-66A9-8494BF5714C0}"/>
          </ac:cxnSpMkLst>
        </pc:cxnChg>
      </pc:sldChg>
      <pc:sldChg chg="new del">
        <pc:chgData name="Kumar Neeraj" userId="26cfd758-9a81-4b46-a5bd-a1f901091680" providerId="ADAL" clId="{24E861FF-6813-4750-9B11-4B7A2ED2C24B}" dt="2024-09-10T23:45:20.595" v="8303" actId="2696"/>
        <pc:sldMkLst>
          <pc:docMk/>
          <pc:sldMk cId="1859660576" sldId="271"/>
        </pc:sldMkLst>
      </pc:sldChg>
      <pc:sldChg chg="addSp delSp modSp add mod ord">
        <pc:chgData name="Kumar Neeraj" userId="26cfd758-9a81-4b46-a5bd-a1f901091680" providerId="ADAL" clId="{24E861FF-6813-4750-9B11-4B7A2ED2C24B}" dt="2024-09-11T03:28:06.538" v="9067" actId="208"/>
        <pc:sldMkLst>
          <pc:docMk/>
          <pc:sldMk cId="2902068557" sldId="272"/>
        </pc:sldMkLst>
        <pc:spChg chg="del mod">
          <ac:chgData name="Kumar Neeraj" userId="26cfd758-9a81-4b46-a5bd-a1f901091680" providerId="ADAL" clId="{24E861FF-6813-4750-9B11-4B7A2ED2C24B}" dt="2024-09-10T09:08:29.480" v="4821" actId="478"/>
          <ac:spMkLst>
            <pc:docMk/>
            <pc:sldMk cId="2902068557" sldId="272"/>
            <ac:spMk id="2" creationId="{66DA963F-A2F3-8EB3-D466-1876110BA033}"/>
          </ac:spMkLst>
        </pc:spChg>
        <pc:spChg chg="del">
          <ac:chgData name="Kumar Neeraj" userId="26cfd758-9a81-4b46-a5bd-a1f901091680" providerId="ADAL" clId="{24E861FF-6813-4750-9B11-4B7A2ED2C24B}" dt="2024-09-10T08:58:03.360" v="3481" actId="478"/>
          <ac:spMkLst>
            <pc:docMk/>
            <pc:sldMk cId="2902068557" sldId="272"/>
            <ac:spMk id="4" creationId="{CC508A3B-427E-F625-C9B6-F758DAB3F674}"/>
          </ac:spMkLst>
        </pc:spChg>
        <pc:spChg chg="add del mod">
          <ac:chgData name="Kumar Neeraj" userId="26cfd758-9a81-4b46-a5bd-a1f901091680" providerId="ADAL" clId="{24E861FF-6813-4750-9B11-4B7A2ED2C24B}" dt="2024-09-10T09:08:44.823" v="4822" actId="26606"/>
          <ac:spMkLst>
            <pc:docMk/>
            <pc:sldMk cId="2902068557" sldId="272"/>
            <ac:spMk id="5" creationId="{B387E5C4-182E-3963-C9A5-410BAB10B3AF}"/>
          </ac:spMkLst>
        </pc:spChg>
        <pc:spChg chg="add mod">
          <ac:chgData name="Kumar Neeraj" userId="26cfd758-9a81-4b46-a5bd-a1f901091680" providerId="ADAL" clId="{24E861FF-6813-4750-9B11-4B7A2ED2C24B}" dt="2024-09-10T09:09:14.461" v="4850" actId="20577"/>
          <ac:spMkLst>
            <pc:docMk/>
            <pc:sldMk cId="2902068557" sldId="272"/>
            <ac:spMk id="6" creationId="{F3D97E1D-F011-5503-60A3-0BEA28997972}"/>
          </ac:spMkLst>
        </pc:spChg>
        <pc:spChg chg="add mod ord">
          <ac:chgData name="Kumar Neeraj" userId="26cfd758-9a81-4b46-a5bd-a1f901091680" providerId="ADAL" clId="{24E861FF-6813-4750-9B11-4B7A2ED2C24B}" dt="2024-09-11T03:27:38.090" v="9058" actId="167"/>
          <ac:spMkLst>
            <pc:docMk/>
            <pc:sldMk cId="2902068557" sldId="272"/>
            <ac:spMk id="7" creationId="{CAA330CA-8F2B-CC90-3E09-73EAFDBCEA7A}"/>
          </ac:spMkLst>
        </pc:spChg>
        <pc:spChg chg="del mod">
          <ac:chgData name="Kumar Neeraj" userId="26cfd758-9a81-4b46-a5bd-a1f901091680" providerId="ADAL" clId="{24E861FF-6813-4750-9B11-4B7A2ED2C24B}" dt="2024-09-10T09:06:19.152" v="4808" actId="26606"/>
          <ac:spMkLst>
            <pc:docMk/>
            <pc:sldMk cId="2902068557" sldId="272"/>
            <ac:spMk id="39" creationId="{6B6D8FBA-D3C2-4EEA-318A-C03FA2F94673}"/>
          </ac:spMkLst>
        </pc:spChg>
        <pc:spChg chg="del">
          <ac:chgData name="Kumar Neeraj" userId="26cfd758-9a81-4b46-a5bd-a1f901091680" providerId="ADAL" clId="{24E861FF-6813-4750-9B11-4B7A2ED2C24B}" dt="2024-09-10T09:06:19.152" v="4808" actId="26606"/>
          <ac:spMkLst>
            <pc:docMk/>
            <pc:sldMk cId="2902068557" sldId="272"/>
            <ac:spMk id="44" creationId="{100EDD19-6802-4EC3-95CE-CFFAB042CFD6}"/>
          </ac:spMkLst>
        </pc:spChg>
        <pc:spChg chg="del">
          <ac:chgData name="Kumar Neeraj" userId="26cfd758-9a81-4b46-a5bd-a1f901091680" providerId="ADAL" clId="{24E861FF-6813-4750-9B11-4B7A2ED2C24B}" dt="2024-09-10T09:06:19.152" v="4808" actId="26606"/>
          <ac:spMkLst>
            <pc:docMk/>
            <pc:sldMk cId="2902068557" sldId="272"/>
            <ac:spMk id="46" creationId="{DB17E863-922E-4C26-BD64-E8FD41D28661}"/>
          </ac:spMkLst>
        </pc:spChg>
        <pc:spChg chg="add del">
          <ac:chgData name="Kumar Neeraj" userId="26cfd758-9a81-4b46-a5bd-a1f901091680" providerId="ADAL" clId="{24E861FF-6813-4750-9B11-4B7A2ED2C24B}" dt="2024-09-10T09:08:02.376" v="4818" actId="26606"/>
          <ac:spMkLst>
            <pc:docMk/>
            <pc:sldMk cId="2902068557" sldId="272"/>
            <ac:spMk id="53" creationId="{B50AB553-2A96-4A92-96F2-93548E096954}"/>
          </ac:spMkLst>
        </pc:spChg>
        <pc:spChg chg="add del">
          <ac:chgData name="Kumar Neeraj" userId="26cfd758-9a81-4b46-a5bd-a1f901091680" providerId="ADAL" clId="{24E861FF-6813-4750-9B11-4B7A2ED2C24B}" dt="2024-09-10T09:08:19.877" v="4820" actId="26606"/>
          <ac:spMkLst>
            <pc:docMk/>
            <pc:sldMk cId="2902068557" sldId="272"/>
            <ac:spMk id="58" creationId="{45D37F4E-DDB4-456B-97E0-9937730A039F}"/>
          </ac:spMkLst>
        </pc:spChg>
        <pc:spChg chg="add del">
          <ac:chgData name="Kumar Neeraj" userId="26cfd758-9a81-4b46-a5bd-a1f901091680" providerId="ADAL" clId="{24E861FF-6813-4750-9B11-4B7A2ED2C24B}" dt="2024-09-10T09:08:19.877" v="4820" actId="26606"/>
          <ac:spMkLst>
            <pc:docMk/>
            <pc:sldMk cId="2902068557" sldId="272"/>
            <ac:spMk id="60" creationId="{B2DD41CD-8F47-4F56-AD12-4E2FF7696987}"/>
          </ac:spMkLst>
        </pc:spChg>
        <pc:spChg chg="add del">
          <ac:chgData name="Kumar Neeraj" userId="26cfd758-9a81-4b46-a5bd-a1f901091680" providerId="ADAL" clId="{24E861FF-6813-4750-9B11-4B7A2ED2C24B}" dt="2024-09-10T09:08:44.823" v="4822" actId="26606"/>
          <ac:spMkLst>
            <pc:docMk/>
            <pc:sldMk cId="2902068557" sldId="272"/>
            <ac:spMk id="65" creationId="{7DA1F35B-C8F7-4A5A-9339-7DA4D785B300}"/>
          </ac:spMkLst>
        </pc:spChg>
        <pc:spChg chg="add del">
          <ac:chgData name="Kumar Neeraj" userId="26cfd758-9a81-4b46-a5bd-a1f901091680" providerId="ADAL" clId="{24E861FF-6813-4750-9B11-4B7A2ED2C24B}" dt="2024-09-10T09:08:44.823" v="4822" actId="26606"/>
          <ac:spMkLst>
            <pc:docMk/>
            <pc:sldMk cId="2902068557" sldId="272"/>
            <ac:spMk id="67" creationId="{B2D4AD41-40DA-4A81-92F5-B6E3BA1ED82A}"/>
          </ac:spMkLst>
        </pc:spChg>
        <pc:graphicFrameChg chg="add mod modGraphic">
          <ac:chgData name="Kumar Neeraj" userId="26cfd758-9a81-4b46-a5bd-a1f901091680" providerId="ADAL" clId="{24E861FF-6813-4750-9B11-4B7A2ED2C24B}" dt="2024-09-11T03:28:06.538" v="9067" actId="208"/>
          <ac:graphicFrameMkLst>
            <pc:docMk/>
            <pc:sldMk cId="2902068557" sldId="272"/>
            <ac:graphicFrameMk id="48" creationId="{96D53D9B-9644-E5C8-39BD-38DDD28997CA}"/>
          </ac:graphicFrameMkLst>
        </pc:graphicFrameChg>
        <pc:picChg chg="add del mod ord">
          <ac:chgData name="Kumar Neeraj" userId="26cfd758-9a81-4b46-a5bd-a1f901091680" providerId="ADAL" clId="{24E861FF-6813-4750-9B11-4B7A2ED2C24B}" dt="2024-09-10T09:08:15.293" v="4819" actId="478"/>
          <ac:picMkLst>
            <pc:docMk/>
            <pc:sldMk cId="2902068557" sldId="272"/>
            <ac:picMk id="49" creationId="{0FC7F387-9789-85AF-248E-76302154A0C6}"/>
          </ac:picMkLst>
        </pc:picChg>
      </pc:sldChg>
      <pc:sldChg chg="addSp delSp modSp new mod">
        <pc:chgData name="Kumar Neeraj" userId="26cfd758-9a81-4b46-a5bd-a1f901091680" providerId="ADAL" clId="{24E861FF-6813-4750-9B11-4B7A2ED2C24B}" dt="2024-09-11T03:32:14.581" v="9097" actId="207"/>
        <pc:sldMkLst>
          <pc:docMk/>
          <pc:sldMk cId="2999434813" sldId="273"/>
        </pc:sldMkLst>
        <pc:spChg chg="mod">
          <ac:chgData name="Kumar Neeraj" userId="26cfd758-9a81-4b46-a5bd-a1f901091680" providerId="ADAL" clId="{24E861FF-6813-4750-9B11-4B7A2ED2C24B}" dt="2024-09-10T13:38:51.712" v="7013" actId="1076"/>
          <ac:spMkLst>
            <pc:docMk/>
            <pc:sldMk cId="2999434813" sldId="273"/>
            <ac:spMk id="2" creationId="{617091B7-3250-B23D-79CB-238BCF0344A4}"/>
          </ac:spMkLst>
        </pc:spChg>
        <pc:spChg chg="del">
          <ac:chgData name="Kumar Neeraj" userId="26cfd758-9a81-4b46-a5bd-a1f901091680" providerId="ADAL" clId="{24E861FF-6813-4750-9B11-4B7A2ED2C24B}" dt="2024-09-10T13:16:58.168" v="6950" actId="478"/>
          <ac:spMkLst>
            <pc:docMk/>
            <pc:sldMk cId="2999434813" sldId="273"/>
            <ac:spMk id="3" creationId="{8A3D391E-B2D3-148C-E4BC-FECBC9F2435B}"/>
          </ac:spMkLst>
        </pc:spChg>
        <pc:spChg chg="add mod">
          <ac:chgData name="Kumar Neeraj" userId="26cfd758-9a81-4b46-a5bd-a1f901091680" providerId="ADAL" clId="{24E861FF-6813-4750-9B11-4B7A2ED2C24B}" dt="2024-09-10T13:52:26.672" v="7357" actId="164"/>
          <ac:spMkLst>
            <pc:docMk/>
            <pc:sldMk cId="2999434813" sldId="273"/>
            <ac:spMk id="4" creationId="{3002633F-AA8E-1B7F-B91E-86B2FDE6D5BF}"/>
          </ac:spMkLst>
        </pc:spChg>
        <pc:spChg chg="add mod">
          <ac:chgData name="Kumar Neeraj" userId="26cfd758-9a81-4b46-a5bd-a1f901091680" providerId="ADAL" clId="{24E861FF-6813-4750-9B11-4B7A2ED2C24B}" dt="2024-09-10T13:52:26.672" v="7357" actId="164"/>
          <ac:spMkLst>
            <pc:docMk/>
            <pc:sldMk cId="2999434813" sldId="273"/>
            <ac:spMk id="5" creationId="{DB1B08AA-89F5-7B9D-4CF5-2EE9F4C41FBD}"/>
          </ac:spMkLst>
        </pc:spChg>
        <pc:spChg chg="add mod ord">
          <ac:chgData name="Kumar Neeraj" userId="26cfd758-9a81-4b46-a5bd-a1f901091680" providerId="ADAL" clId="{24E861FF-6813-4750-9B11-4B7A2ED2C24B}" dt="2024-09-10T13:40:28.195" v="7050" actId="1076"/>
          <ac:spMkLst>
            <pc:docMk/>
            <pc:sldMk cId="2999434813" sldId="273"/>
            <ac:spMk id="10" creationId="{C8EC8E96-4A75-8F6D-DA5F-8D6D92529638}"/>
          </ac:spMkLst>
        </pc:spChg>
        <pc:spChg chg="add mod ord">
          <ac:chgData name="Kumar Neeraj" userId="26cfd758-9a81-4b46-a5bd-a1f901091680" providerId="ADAL" clId="{24E861FF-6813-4750-9B11-4B7A2ED2C24B}" dt="2024-09-10T13:52:26.672" v="7357" actId="164"/>
          <ac:spMkLst>
            <pc:docMk/>
            <pc:sldMk cId="2999434813" sldId="273"/>
            <ac:spMk id="11" creationId="{E9F52F51-1D63-0937-18A2-B0112BB73BDC}"/>
          </ac:spMkLst>
        </pc:spChg>
        <pc:spChg chg="add mod ord">
          <ac:chgData name="Kumar Neeraj" userId="26cfd758-9a81-4b46-a5bd-a1f901091680" providerId="ADAL" clId="{24E861FF-6813-4750-9B11-4B7A2ED2C24B}" dt="2024-09-10T13:40:23.421" v="7049" actId="14100"/>
          <ac:spMkLst>
            <pc:docMk/>
            <pc:sldMk cId="2999434813" sldId="273"/>
            <ac:spMk id="12" creationId="{7DF30B39-9BD6-7231-9836-49DB850FFC41}"/>
          </ac:spMkLst>
        </pc:spChg>
        <pc:spChg chg="mod">
          <ac:chgData name="Kumar Neeraj" userId="26cfd758-9a81-4b46-a5bd-a1f901091680" providerId="ADAL" clId="{24E861FF-6813-4750-9B11-4B7A2ED2C24B}" dt="2024-09-10T13:40:45.759" v="7052"/>
          <ac:spMkLst>
            <pc:docMk/>
            <pc:sldMk cId="2999434813" sldId="273"/>
            <ac:spMk id="15" creationId="{E5300100-7CB6-DCDE-12F7-9F90E1D9646A}"/>
          </ac:spMkLst>
        </pc:spChg>
        <pc:spChg chg="mod">
          <ac:chgData name="Kumar Neeraj" userId="26cfd758-9a81-4b46-a5bd-a1f901091680" providerId="ADAL" clId="{24E861FF-6813-4750-9B11-4B7A2ED2C24B}" dt="2024-09-10T13:41:23.758" v="7081" actId="1076"/>
          <ac:spMkLst>
            <pc:docMk/>
            <pc:sldMk cId="2999434813" sldId="273"/>
            <ac:spMk id="16" creationId="{FA367612-A64F-0C98-C18C-04768D9DD82C}"/>
          </ac:spMkLst>
        </pc:spChg>
        <pc:spChg chg="mod">
          <ac:chgData name="Kumar Neeraj" userId="26cfd758-9a81-4b46-a5bd-a1f901091680" providerId="ADAL" clId="{24E861FF-6813-4750-9B11-4B7A2ED2C24B}" dt="2024-09-10T13:41:28.304" v="7082"/>
          <ac:spMkLst>
            <pc:docMk/>
            <pc:sldMk cId="2999434813" sldId="273"/>
            <ac:spMk id="18" creationId="{27B00CE2-EA86-683F-5A9B-49F998ACA664}"/>
          </ac:spMkLst>
        </pc:spChg>
        <pc:spChg chg="mod">
          <ac:chgData name="Kumar Neeraj" userId="26cfd758-9a81-4b46-a5bd-a1f901091680" providerId="ADAL" clId="{24E861FF-6813-4750-9B11-4B7A2ED2C24B}" dt="2024-09-10T13:42:08.669" v="7121" actId="1076"/>
          <ac:spMkLst>
            <pc:docMk/>
            <pc:sldMk cId="2999434813" sldId="273"/>
            <ac:spMk id="19" creationId="{9E354D66-392A-F3C9-0E04-A983F2EE4F20}"/>
          </ac:spMkLst>
        </pc:spChg>
        <pc:spChg chg="mod">
          <ac:chgData name="Kumar Neeraj" userId="26cfd758-9a81-4b46-a5bd-a1f901091680" providerId="ADAL" clId="{24E861FF-6813-4750-9B11-4B7A2ED2C24B}" dt="2024-09-10T13:41:51.623" v="7101"/>
          <ac:spMkLst>
            <pc:docMk/>
            <pc:sldMk cId="2999434813" sldId="273"/>
            <ac:spMk id="21" creationId="{C5DAFCF8-31B6-1F2C-41B1-EBCD8A9FE84B}"/>
          </ac:spMkLst>
        </pc:spChg>
        <pc:spChg chg="mod">
          <ac:chgData name="Kumar Neeraj" userId="26cfd758-9a81-4b46-a5bd-a1f901091680" providerId="ADAL" clId="{24E861FF-6813-4750-9B11-4B7A2ED2C24B}" dt="2024-09-10T13:41:51.623" v="7101"/>
          <ac:spMkLst>
            <pc:docMk/>
            <pc:sldMk cId="2999434813" sldId="273"/>
            <ac:spMk id="22" creationId="{B23CC92A-A297-C6B9-E984-0532D720EEDC}"/>
          </ac:spMkLst>
        </pc:spChg>
        <pc:spChg chg="mod">
          <ac:chgData name="Kumar Neeraj" userId="26cfd758-9a81-4b46-a5bd-a1f901091680" providerId="ADAL" clId="{24E861FF-6813-4750-9B11-4B7A2ED2C24B}" dt="2024-09-10T13:41:55.634" v="7103"/>
          <ac:spMkLst>
            <pc:docMk/>
            <pc:sldMk cId="2999434813" sldId="273"/>
            <ac:spMk id="24" creationId="{4E00EC5C-3C65-B7AB-EF1A-9B36B3F80894}"/>
          </ac:spMkLst>
        </pc:spChg>
        <pc:spChg chg="mod">
          <ac:chgData name="Kumar Neeraj" userId="26cfd758-9a81-4b46-a5bd-a1f901091680" providerId="ADAL" clId="{24E861FF-6813-4750-9B11-4B7A2ED2C24B}" dt="2024-09-10T13:42:23.105" v="7145" actId="20577"/>
          <ac:spMkLst>
            <pc:docMk/>
            <pc:sldMk cId="2999434813" sldId="273"/>
            <ac:spMk id="25" creationId="{181E8CB2-EAD0-503A-A949-C3651946CF4F}"/>
          </ac:spMkLst>
        </pc:spChg>
        <pc:spChg chg="add mod">
          <ac:chgData name="Kumar Neeraj" userId="26cfd758-9a81-4b46-a5bd-a1f901091680" providerId="ADAL" clId="{24E861FF-6813-4750-9B11-4B7A2ED2C24B}" dt="2024-09-10T13:52:26.672" v="7357" actId="164"/>
          <ac:spMkLst>
            <pc:docMk/>
            <pc:sldMk cId="2999434813" sldId="273"/>
            <ac:spMk id="26" creationId="{05964F24-A031-0AD8-16FE-0C70678BFCD4}"/>
          </ac:spMkLst>
        </pc:spChg>
        <pc:spChg chg="add mod">
          <ac:chgData name="Kumar Neeraj" userId="26cfd758-9a81-4b46-a5bd-a1f901091680" providerId="ADAL" clId="{24E861FF-6813-4750-9B11-4B7A2ED2C24B}" dt="2024-09-10T13:52:26.672" v="7357" actId="164"/>
          <ac:spMkLst>
            <pc:docMk/>
            <pc:sldMk cId="2999434813" sldId="273"/>
            <ac:spMk id="27" creationId="{BEB6995B-8EDE-81A8-1F85-281DF05B518E}"/>
          </ac:spMkLst>
        </pc:spChg>
        <pc:spChg chg="add mod">
          <ac:chgData name="Kumar Neeraj" userId="26cfd758-9a81-4b46-a5bd-a1f901091680" providerId="ADAL" clId="{24E861FF-6813-4750-9B11-4B7A2ED2C24B}" dt="2024-09-10T13:52:26.672" v="7357" actId="164"/>
          <ac:spMkLst>
            <pc:docMk/>
            <pc:sldMk cId="2999434813" sldId="273"/>
            <ac:spMk id="28" creationId="{CC6E4B3C-A39A-5835-5F84-E2F58DC1AFD8}"/>
          </ac:spMkLst>
        </pc:spChg>
        <pc:spChg chg="add mod">
          <ac:chgData name="Kumar Neeraj" userId="26cfd758-9a81-4b46-a5bd-a1f901091680" providerId="ADAL" clId="{24E861FF-6813-4750-9B11-4B7A2ED2C24B}" dt="2024-09-10T13:52:26.672" v="7357" actId="164"/>
          <ac:spMkLst>
            <pc:docMk/>
            <pc:sldMk cId="2999434813" sldId="273"/>
            <ac:spMk id="29" creationId="{5C5F28D7-553E-F79A-4537-11B869BCFB53}"/>
          </ac:spMkLst>
        </pc:spChg>
        <pc:spChg chg="mod">
          <ac:chgData name="Kumar Neeraj" userId="26cfd758-9a81-4b46-a5bd-a1f901091680" providerId="ADAL" clId="{24E861FF-6813-4750-9B11-4B7A2ED2C24B}" dt="2024-09-10T13:44:53.559" v="7206"/>
          <ac:spMkLst>
            <pc:docMk/>
            <pc:sldMk cId="2999434813" sldId="273"/>
            <ac:spMk id="31" creationId="{E9CE250C-228D-E3E9-5FB9-9D6A5BF0BE1D}"/>
          </ac:spMkLst>
        </pc:spChg>
        <pc:spChg chg="mod">
          <ac:chgData name="Kumar Neeraj" userId="26cfd758-9a81-4b46-a5bd-a1f901091680" providerId="ADAL" clId="{24E861FF-6813-4750-9B11-4B7A2ED2C24B}" dt="2024-09-10T13:45:21.859" v="7248" actId="20577"/>
          <ac:spMkLst>
            <pc:docMk/>
            <pc:sldMk cId="2999434813" sldId="273"/>
            <ac:spMk id="32" creationId="{F0ADA4B3-F8FE-BC21-3DCB-5BFB4BDE1A3F}"/>
          </ac:spMkLst>
        </pc:spChg>
        <pc:spChg chg="mod">
          <ac:chgData name="Kumar Neeraj" userId="26cfd758-9a81-4b46-a5bd-a1f901091680" providerId="ADAL" clId="{24E861FF-6813-4750-9B11-4B7A2ED2C24B}" dt="2024-09-10T13:44:55.354" v="7207"/>
          <ac:spMkLst>
            <pc:docMk/>
            <pc:sldMk cId="2999434813" sldId="273"/>
            <ac:spMk id="34" creationId="{1BEB1954-2837-5EB0-C36F-69C11BA86229}"/>
          </ac:spMkLst>
        </pc:spChg>
        <pc:spChg chg="mod">
          <ac:chgData name="Kumar Neeraj" userId="26cfd758-9a81-4b46-a5bd-a1f901091680" providerId="ADAL" clId="{24E861FF-6813-4750-9B11-4B7A2ED2C24B}" dt="2024-09-10T13:45:10.057" v="7230" actId="1076"/>
          <ac:spMkLst>
            <pc:docMk/>
            <pc:sldMk cId="2999434813" sldId="273"/>
            <ac:spMk id="35" creationId="{932FC74C-F4A7-5DFD-3528-3E7A110A79F4}"/>
          </ac:spMkLst>
        </pc:spChg>
        <pc:spChg chg="add mod">
          <ac:chgData name="Kumar Neeraj" userId="26cfd758-9a81-4b46-a5bd-a1f901091680" providerId="ADAL" clId="{24E861FF-6813-4750-9B11-4B7A2ED2C24B}" dt="2024-09-11T03:32:14.581" v="9097" actId="207"/>
          <ac:spMkLst>
            <pc:docMk/>
            <pc:sldMk cId="2999434813" sldId="273"/>
            <ac:spMk id="39" creationId="{534D1808-97EE-C40A-EA06-E3F44EA92572}"/>
          </ac:spMkLst>
        </pc:spChg>
        <pc:spChg chg="add mod">
          <ac:chgData name="Kumar Neeraj" userId="26cfd758-9a81-4b46-a5bd-a1f901091680" providerId="ADAL" clId="{24E861FF-6813-4750-9B11-4B7A2ED2C24B}" dt="2024-09-10T13:49:14.157" v="7289" actId="1076"/>
          <ac:spMkLst>
            <pc:docMk/>
            <pc:sldMk cId="2999434813" sldId="273"/>
            <ac:spMk id="44" creationId="{D1DA008B-A74E-045B-C8AC-9C31D456D032}"/>
          </ac:spMkLst>
        </pc:spChg>
        <pc:spChg chg="add mod">
          <ac:chgData name="Kumar Neeraj" userId="26cfd758-9a81-4b46-a5bd-a1f901091680" providerId="ADAL" clId="{24E861FF-6813-4750-9B11-4B7A2ED2C24B}" dt="2024-09-10T13:50:34.363" v="7334" actId="12"/>
          <ac:spMkLst>
            <pc:docMk/>
            <pc:sldMk cId="2999434813" sldId="273"/>
            <ac:spMk id="46" creationId="{89D2591E-E316-2436-0F0A-8D7F22A9725B}"/>
          </ac:spMkLst>
        </pc:spChg>
        <pc:spChg chg="add mod">
          <ac:chgData name="Kumar Neeraj" userId="26cfd758-9a81-4b46-a5bd-a1f901091680" providerId="ADAL" clId="{24E861FF-6813-4750-9B11-4B7A2ED2C24B}" dt="2024-09-10T13:52:12.060" v="7356" actId="15"/>
          <ac:spMkLst>
            <pc:docMk/>
            <pc:sldMk cId="2999434813" sldId="273"/>
            <ac:spMk id="47" creationId="{CD86D568-6784-663D-0BB5-E3D3613272D6}"/>
          </ac:spMkLst>
        </pc:spChg>
        <pc:spChg chg="add mod">
          <ac:chgData name="Kumar Neeraj" userId="26cfd758-9a81-4b46-a5bd-a1f901091680" providerId="ADAL" clId="{24E861FF-6813-4750-9B11-4B7A2ED2C24B}" dt="2024-09-10T13:52:05.686" v="7355" actId="15"/>
          <ac:spMkLst>
            <pc:docMk/>
            <pc:sldMk cId="2999434813" sldId="273"/>
            <ac:spMk id="48" creationId="{8277147F-39CB-0DDB-25D8-B108543E358A}"/>
          </ac:spMkLst>
        </pc:spChg>
        <pc:spChg chg="add del mod">
          <ac:chgData name="Kumar Neeraj" userId="26cfd758-9a81-4b46-a5bd-a1f901091680" providerId="ADAL" clId="{24E861FF-6813-4750-9B11-4B7A2ED2C24B}" dt="2024-09-10T14:30:49.428" v="7602" actId="767"/>
          <ac:spMkLst>
            <pc:docMk/>
            <pc:sldMk cId="2999434813" sldId="273"/>
            <ac:spMk id="50" creationId="{2F8142FD-A713-32D2-B6EB-C10C22162CB3}"/>
          </ac:spMkLst>
        </pc:spChg>
        <pc:grpChg chg="add mod">
          <ac:chgData name="Kumar Neeraj" userId="26cfd758-9a81-4b46-a5bd-a1f901091680" providerId="ADAL" clId="{24E861FF-6813-4750-9B11-4B7A2ED2C24B}" dt="2024-09-10T13:52:26.672" v="7357" actId="164"/>
          <ac:grpSpMkLst>
            <pc:docMk/>
            <pc:sldMk cId="2999434813" sldId="273"/>
            <ac:grpSpMk id="13" creationId="{5E65E47E-F25D-F0A9-B858-323A8AAD90C2}"/>
          </ac:grpSpMkLst>
        </pc:grpChg>
        <pc:grpChg chg="add mod">
          <ac:chgData name="Kumar Neeraj" userId="26cfd758-9a81-4b46-a5bd-a1f901091680" providerId="ADAL" clId="{24E861FF-6813-4750-9B11-4B7A2ED2C24B}" dt="2024-09-10T13:52:26.672" v="7357" actId="164"/>
          <ac:grpSpMkLst>
            <pc:docMk/>
            <pc:sldMk cId="2999434813" sldId="273"/>
            <ac:grpSpMk id="14" creationId="{D97ADEDB-60FE-7ED3-44FA-4394A97CAC6E}"/>
          </ac:grpSpMkLst>
        </pc:grpChg>
        <pc:grpChg chg="add mod">
          <ac:chgData name="Kumar Neeraj" userId="26cfd758-9a81-4b46-a5bd-a1f901091680" providerId="ADAL" clId="{24E861FF-6813-4750-9B11-4B7A2ED2C24B}" dt="2024-09-10T13:52:26.672" v="7357" actId="164"/>
          <ac:grpSpMkLst>
            <pc:docMk/>
            <pc:sldMk cId="2999434813" sldId="273"/>
            <ac:grpSpMk id="17" creationId="{B34A28B6-8221-3402-318E-0EA811948006}"/>
          </ac:grpSpMkLst>
        </pc:grpChg>
        <pc:grpChg chg="add mod">
          <ac:chgData name="Kumar Neeraj" userId="26cfd758-9a81-4b46-a5bd-a1f901091680" providerId="ADAL" clId="{24E861FF-6813-4750-9B11-4B7A2ED2C24B}" dt="2024-09-10T13:52:26.672" v="7357" actId="164"/>
          <ac:grpSpMkLst>
            <pc:docMk/>
            <pc:sldMk cId="2999434813" sldId="273"/>
            <ac:grpSpMk id="20" creationId="{DA19502F-F710-75FD-AF60-1F850E36E464}"/>
          </ac:grpSpMkLst>
        </pc:grpChg>
        <pc:grpChg chg="add mod">
          <ac:chgData name="Kumar Neeraj" userId="26cfd758-9a81-4b46-a5bd-a1f901091680" providerId="ADAL" clId="{24E861FF-6813-4750-9B11-4B7A2ED2C24B}" dt="2024-09-10T13:52:26.672" v="7357" actId="164"/>
          <ac:grpSpMkLst>
            <pc:docMk/>
            <pc:sldMk cId="2999434813" sldId="273"/>
            <ac:grpSpMk id="23" creationId="{712EC190-43D1-52D4-24E1-876ACFED10A5}"/>
          </ac:grpSpMkLst>
        </pc:grpChg>
        <pc:grpChg chg="add mod">
          <ac:chgData name="Kumar Neeraj" userId="26cfd758-9a81-4b46-a5bd-a1f901091680" providerId="ADAL" clId="{24E861FF-6813-4750-9B11-4B7A2ED2C24B}" dt="2024-09-10T13:52:26.672" v="7357" actId="164"/>
          <ac:grpSpMkLst>
            <pc:docMk/>
            <pc:sldMk cId="2999434813" sldId="273"/>
            <ac:grpSpMk id="30" creationId="{382D7C7B-29C4-E12A-A54A-F27D1E235A8B}"/>
          </ac:grpSpMkLst>
        </pc:grpChg>
        <pc:grpChg chg="add mod">
          <ac:chgData name="Kumar Neeraj" userId="26cfd758-9a81-4b46-a5bd-a1f901091680" providerId="ADAL" clId="{24E861FF-6813-4750-9B11-4B7A2ED2C24B}" dt="2024-09-10T13:52:26.672" v="7357" actId="164"/>
          <ac:grpSpMkLst>
            <pc:docMk/>
            <pc:sldMk cId="2999434813" sldId="273"/>
            <ac:grpSpMk id="33" creationId="{81394939-9289-6BD3-99C6-B4543429F962}"/>
          </ac:grpSpMkLst>
        </pc:grpChg>
        <pc:grpChg chg="add mod">
          <ac:chgData name="Kumar Neeraj" userId="26cfd758-9a81-4b46-a5bd-a1f901091680" providerId="ADAL" clId="{24E861FF-6813-4750-9B11-4B7A2ED2C24B}" dt="2024-09-10T13:49:30.495" v="7322" actId="1035"/>
          <ac:grpSpMkLst>
            <pc:docMk/>
            <pc:sldMk cId="2999434813" sldId="273"/>
            <ac:grpSpMk id="45" creationId="{C23BE50F-FFF1-1206-ED97-ACD289FADE2A}"/>
          </ac:grpSpMkLst>
        </pc:grpChg>
        <pc:grpChg chg="add mod">
          <ac:chgData name="Kumar Neeraj" userId="26cfd758-9a81-4b46-a5bd-a1f901091680" providerId="ADAL" clId="{24E861FF-6813-4750-9B11-4B7A2ED2C24B}" dt="2024-09-10T14:30:50.106" v="7603" actId="14100"/>
          <ac:grpSpMkLst>
            <pc:docMk/>
            <pc:sldMk cId="2999434813" sldId="273"/>
            <ac:grpSpMk id="49" creationId="{453B9F78-95E2-F258-8DAD-DEC4EC8C083C}"/>
          </ac:grpSpMkLst>
        </pc:grpChg>
        <pc:cxnChg chg="add mod">
          <ac:chgData name="Kumar Neeraj" userId="26cfd758-9a81-4b46-a5bd-a1f901091680" providerId="ADAL" clId="{24E861FF-6813-4750-9B11-4B7A2ED2C24B}" dt="2024-09-10T13:52:26.672" v="7357" actId="164"/>
          <ac:cxnSpMkLst>
            <pc:docMk/>
            <pc:sldMk cId="2999434813" sldId="273"/>
            <ac:cxnSpMk id="7" creationId="{8B5DC602-756A-4461-EAFC-BE968F83C48B}"/>
          </ac:cxnSpMkLst>
        </pc:cxnChg>
        <pc:cxnChg chg="add mod">
          <ac:chgData name="Kumar Neeraj" userId="26cfd758-9a81-4b46-a5bd-a1f901091680" providerId="ADAL" clId="{24E861FF-6813-4750-9B11-4B7A2ED2C24B}" dt="2024-09-10T13:52:26.672" v="7357" actId="164"/>
          <ac:cxnSpMkLst>
            <pc:docMk/>
            <pc:sldMk cId="2999434813" sldId="273"/>
            <ac:cxnSpMk id="8" creationId="{FCE0CDA0-133D-4F87-2708-33952996C2FF}"/>
          </ac:cxnSpMkLst>
        </pc:cxnChg>
        <pc:cxnChg chg="add mod">
          <ac:chgData name="Kumar Neeraj" userId="26cfd758-9a81-4b46-a5bd-a1f901091680" providerId="ADAL" clId="{24E861FF-6813-4750-9B11-4B7A2ED2C24B}" dt="2024-09-10T13:52:26.672" v="7357" actId="164"/>
          <ac:cxnSpMkLst>
            <pc:docMk/>
            <pc:sldMk cId="2999434813" sldId="273"/>
            <ac:cxnSpMk id="9" creationId="{531CC771-DE70-0024-D4E1-CE7D72E2E162}"/>
          </ac:cxnSpMkLst>
        </pc:cxnChg>
        <pc:cxnChg chg="add mod">
          <ac:chgData name="Kumar Neeraj" userId="26cfd758-9a81-4b46-a5bd-a1f901091680" providerId="ADAL" clId="{24E861FF-6813-4750-9B11-4B7A2ED2C24B}" dt="2024-09-10T13:49:20.139" v="7290" actId="164"/>
          <ac:cxnSpMkLst>
            <pc:docMk/>
            <pc:sldMk cId="2999434813" sldId="273"/>
            <ac:cxnSpMk id="41" creationId="{AAB0D592-F380-CAF3-446D-13B5267FA0D5}"/>
          </ac:cxnSpMkLst>
        </pc:cxnChg>
        <pc:cxnChg chg="add mod">
          <ac:chgData name="Kumar Neeraj" userId="26cfd758-9a81-4b46-a5bd-a1f901091680" providerId="ADAL" clId="{24E861FF-6813-4750-9B11-4B7A2ED2C24B}" dt="2024-09-10T13:49:20.139" v="7290" actId="164"/>
          <ac:cxnSpMkLst>
            <pc:docMk/>
            <pc:sldMk cId="2999434813" sldId="273"/>
            <ac:cxnSpMk id="43" creationId="{DA94FD33-E2D0-1A7A-3B5A-3B51DE8A84E2}"/>
          </ac:cxnSpMkLst>
        </pc:cxnChg>
      </pc:sldChg>
      <pc:sldChg chg="addSp delSp modSp new mod ord">
        <pc:chgData name="Kumar Neeraj" userId="26cfd758-9a81-4b46-a5bd-a1f901091680" providerId="ADAL" clId="{24E861FF-6813-4750-9B11-4B7A2ED2C24B}" dt="2024-09-11T03:32:07.631" v="9096" actId="207"/>
        <pc:sldMkLst>
          <pc:docMk/>
          <pc:sldMk cId="2387804595" sldId="274"/>
        </pc:sldMkLst>
        <pc:spChg chg="mod">
          <ac:chgData name="Kumar Neeraj" userId="26cfd758-9a81-4b46-a5bd-a1f901091680" providerId="ADAL" clId="{24E861FF-6813-4750-9B11-4B7A2ED2C24B}" dt="2024-09-10T11:39:44.221" v="6780" actId="20577"/>
          <ac:spMkLst>
            <pc:docMk/>
            <pc:sldMk cId="2387804595" sldId="274"/>
            <ac:spMk id="2" creationId="{28B42713-31E2-CEC3-EA8C-51EE2355E059}"/>
          </ac:spMkLst>
        </pc:spChg>
        <pc:spChg chg="del">
          <ac:chgData name="Kumar Neeraj" userId="26cfd758-9a81-4b46-a5bd-a1f901091680" providerId="ADAL" clId="{24E861FF-6813-4750-9B11-4B7A2ED2C24B}" dt="2024-09-10T11:39:46.753" v="6781" actId="478"/>
          <ac:spMkLst>
            <pc:docMk/>
            <pc:sldMk cId="2387804595" sldId="274"/>
            <ac:spMk id="3" creationId="{D457820F-8960-6E70-8A53-8C696DB93470}"/>
          </ac:spMkLst>
        </pc:spChg>
        <pc:spChg chg="add mod">
          <ac:chgData name="Kumar Neeraj" userId="26cfd758-9a81-4b46-a5bd-a1f901091680" providerId="ADAL" clId="{24E861FF-6813-4750-9B11-4B7A2ED2C24B}" dt="2024-09-10T13:16:32.421" v="6947" actId="20577"/>
          <ac:spMkLst>
            <pc:docMk/>
            <pc:sldMk cId="2387804595" sldId="274"/>
            <ac:spMk id="4" creationId="{C1566AC5-5298-4157-24BB-F4CD767CCAC4}"/>
          </ac:spMkLst>
        </pc:spChg>
        <pc:spChg chg="add mod">
          <ac:chgData name="Kumar Neeraj" userId="26cfd758-9a81-4b46-a5bd-a1f901091680" providerId="ADAL" clId="{24E861FF-6813-4750-9B11-4B7A2ED2C24B}" dt="2024-09-11T03:32:07.631" v="9096" actId="207"/>
          <ac:spMkLst>
            <pc:docMk/>
            <pc:sldMk cId="2387804595" sldId="274"/>
            <ac:spMk id="5" creationId="{A6DC2606-55BF-6EC1-E5C0-476172B1750A}"/>
          </ac:spMkLst>
        </pc:spChg>
        <pc:picChg chg="add del mod">
          <ac:chgData name="Kumar Neeraj" userId="26cfd758-9a81-4b46-a5bd-a1f901091680" providerId="ADAL" clId="{24E861FF-6813-4750-9B11-4B7A2ED2C24B}" dt="2024-09-10T12:58:52.947" v="6784" actId="478"/>
          <ac:picMkLst>
            <pc:docMk/>
            <pc:sldMk cId="2387804595" sldId="274"/>
            <ac:picMk id="1026" creationId="{5FE36525-0DE5-04A5-2C74-5EAFBBB4DD23}"/>
          </ac:picMkLst>
        </pc:picChg>
        <pc:picChg chg="add mod">
          <ac:chgData name="Kumar Neeraj" userId="26cfd758-9a81-4b46-a5bd-a1f901091680" providerId="ADAL" clId="{24E861FF-6813-4750-9B11-4B7A2ED2C24B}" dt="2024-09-10T12:59:15.806" v="6790" actId="14100"/>
          <ac:picMkLst>
            <pc:docMk/>
            <pc:sldMk cId="2387804595" sldId="274"/>
            <ac:picMk id="1028" creationId="{1C077723-44F9-2427-2D6F-6CFA74C279C8}"/>
          </ac:picMkLst>
        </pc:picChg>
      </pc:sldChg>
      <pc:sldChg chg="addSp delSp modSp new mod ord">
        <pc:chgData name="Kumar Neeraj" userId="26cfd758-9a81-4b46-a5bd-a1f901091680" providerId="ADAL" clId="{24E861FF-6813-4750-9B11-4B7A2ED2C24B}" dt="2024-09-11T03:32:01.585" v="9095" actId="207"/>
        <pc:sldMkLst>
          <pc:docMk/>
          <pc:sldMk cId="383773363" sldId="275"/>
        </pc:sldMkLst>
        <pc:spChg chg="mod">
          <ac:chgData name="Kumar Neeraj" userId="26cfd758-9a81-4b46-a5bd-a1f901091680" providerId="ADAL" clId="{24E861FF-6813-4750-9B11-4B7A2ED2C24B}" dt="2024-09-10T11:39:13.321" v="6728" actId="1076"/>
          <ac:spMkLst>
            <pc:docMk/>
            <pc:sldMk cId="383773363" sldId="275"/>
            <ac:spMk id="2" creationId="{1C91F7C0-F6FB-C697-F303-CA18BDA61C25}"/>
          </ac:spMkLst>
        </pc:spChg>
        <pc:spChg chg="del mod">
          <ac:chgData name="Kumar Neeraj" userId="26cfd758-9a81-4b46-a5bd-a1f901091680" providerId="ADAL" clId="{24E861FF-6813-4750-9B11-4B7A2ED2C24B}" dt="2024-09-10T10:28:03.785" v="4969" actId="478"/>
          <ac:spMkLst>
            <pc:docMk/>
            <pc:sldMk cId="383773363" sldId="275"/>
            <ac:spMk id="3" creationId="{A795DD3F-3845-AAF7-0130-5388766352B2}"/>
          </ac:spMkLst>
        </pc:spChg>
        <pc:spChg chg="add mod">
          <ac:chgData name="Kumar Neeraj" userId="26cfd758-9a81-4b46-a5bd-a1f901091680" providerId="ADAL" clId="{24E861FF-6813-4750-9B11-4B7A2ED2C24B}" dt="2024-09-11T03:32:01.585" v="9095" actId="207"/>
          <ac:spMkLst>
            <pc:docMk/>
            <pc:sldMk cId="383773363" sldId="275"/>
            <ac:spMk id="4" creationId="{C2CF1F85-3B5D-CA07-9001-9AA37D2AC78A}"/>
          </ac:spMkLst>
        </pc:spChg>
        <pc:spChg chg="add mod">
          <ac:chgData name="Kumar Neeraj" userId="26cfd758-9a81-4b46-a5bd-a1f901091680" providerId="ADAL" clId="{24E861FF-6813-4750-9B11-4B7A2ED2C24B}" dt="2024-09-11T03:32:00.848" v="9094" actId="207"/>
          <ac:spMkLst>
            <pc:docMk/>
            <pc:sldMk cId="383773363" sldId="275"/>
            <ac:spMk id="5" creationId="{D1B09C38-B9A7-E40D-63BE-54AE894C20BB}"/>
          </ac:spMkLst>
        </pc:spChg>
        <pc:spChg chg="add mod">
          <ac:chgData name="Kumar Neeraj" userId="26cfd758-9a81-4b46-a5bd-a1f901091680" providerId="ADAL" clId="{24E861FF-6813-4750-9B11-4B7A2ED2C24B}" dt="2024-09-11T03:32:00.035" v="9093" actId="207"/>
          <ac:spMkLst>
            <pc:docMk/>
            <pc:sldMk cId="383773363" sldId="275"/>
            <ac:spMk id="6" creationId="{02D7B68A-D4D0-E9E4-1E4D-A48B91114447}"/>
          </ac:spMkLst>
        </pc:spChg>
        <pc:spChg chg="add mod">
          <ac:chgData name="Kumar Neeraj" userId="26cfd758-9a81-4b46-a5bd-a1f901091680" providerId="ADAL" clId="{24E861FF-6813-4750-9B11-4B7A2ED2C24B}" dt="2024-09-10T10:53:40.732" v="5093" actId="207"/>
          <ac:spMkLst>
            <pc:docMk/>
            <pc:sldMk cId="383773363" sldId="275"/>
            <ac:spMk id="7" creationId="{01F54B6F-7952-5301-1864-98FE908860D5}"/>
          </ac:spMkLst>
        </pc:spChg>
        <pc:spChg chg="add mod topLvl">
          <ac:chgData name="Kumar Neeraj" userId="26cfd758-9a81-4b46-a5bd-a1f901091680" providerId="ADAL" clId="{24E861FF-6813-4750-9B11-4B7A2ED2C24B}" dt="2024-09-11T03:31:59.209" v="9092" actId="207"/>
          <ac:spMkLst>
            <pc:docMk/>
            <pc:sldMk cId="383773363" sldId="275"/>
            <ac:spMk id="8" creationId="{6B49BEEA-8D57-8543-AF69-744401FEEDCC}"/>
          </ac:spMkLst>
        </pc:spChg>
        <pc:spChg chg="add mod topLvl">
          <ac:chgData name="Kumar Neeraj" userId="26cfd758-9a81-4b46-a5bd-a1f901091680" providerId="ADAL" clId="{24E861FF-6813-4750-9B11-4B7A2ED2C24B}" dt="2024-09-10T10:54:26.507" v="5101" actId="14100"/>
          <ac:spMkLst>
            <pc:docMk/>
            <pc:sldMk cId="383773363" sldId="275"/>
            <ac:spMk id="9" creationId="{5A71B314-9985-A90D-90D1-B81D96EFF90A}"/>
          </ac:spMkLst>
        </pc:spChg>
        <pc:spChg chg="add del mod topLvl">
          <ac:chgData name="Kumar Neeraj" userId="26cfd758-9a81-4b46-a5bd-a1f901091680" providerId="ADAL" clId="{24E861FF-6813-4750-9B11-4B7A2ED2C24B}" dt="2024-09-10T10:54:18.055" v="5098" actId="478"/>
          <ac:spMkLst>
            <pc:docMk/>
            <pc:sldMk cId="383773363" sldId="275"/>
            <ac:spMk id="10" creationId="{77FB3B34-61B3-30AE-F6DB-FA976EE15298}"/>
          </ac:spMkLst>
        </pc:spChg>
        <pc:spChg chg="add del mod topLvl">
          <ac:chgData name="Kumar Neeraj" userId="26cfd758-9a81-4b46-a5bd-a1f901091680" providerId="ADAL" clId="{24E861FF-6813-4750-9B11-4B7A2ED2C24B}" dt="2024-09-10T10:54:21.604" v="5099" actId="478"/>
          <ac:spMkLst>
            <pc:docMk/>
            <pc:sldMk cId="383773363" sldId="275"/>
            <ac:spMk id="11" creationId="{EF443D89-A80A-824E-F165-63B8777553A7}"/>
          </ac:spMkLst>
        </pc:spChg>
        <pc:spChg chg="add mod">
          <ac:chgData name="Kumar Neeraj" userId="26cfd758-9a81-4b46-a5bd-a1f901091680" providerId="ADAL" clId="{24E861FF-6813-4750-9B11-4B7A2ED2C24B}" dt="2024-09-10T10:53:42.446" v="5094" actId="207"/>
          <ac:spMkLst>
            <pc:docMk/>
            <pc:sldMk cId="383773363" sldId="275"/>
            <ac:spMk id="14" creationId="{52267A60-C5B7-CDF7-7C2E-EBFA5431A2B7}"/>
          </ac:spMkLst>
        </pc:spChg>
        <pc:spChg chg="add mod">
          <ac:chgData name="Kumar Neeraj" userId="26cfd758-9a81-4b46-a5bd-a1f901091680" providerId="ADAL" clId="{24E861FF-6813-4750-9B11-4B7A2ED2C24B}" dt="2024-09-10T10:53:44.349" v="5095" actId="207"/>
          <ac:spMkLst>
            <pc:docMk/>
            <pc:sldMk cId="383773363" sldId="275"/>
            <ac:spMk id="15" creationId="{74B11B0E-053D-F25F-DB85-10F618FBA210}"/>
          </ac:spMkLst>
        </pc:spChg>
        <pc:spChg chg="add mod">
          <ac:chgData name="Kumar Neeraj" userId="26cfd758-9a81-4b46-a5bd-a1f901091680" providerId="ADAL" clId="{24E861FF-6813-4750-9B11-4B7A2ED2C24B}" dt="2024-09-10T11:01:43.448" v="5498" actId="207"/>
          <ac:spMkLst>
            <pc:docMk/>
            <pc:sldMk cId="383773363" sldId="275"/>
            <ac:spMk id="16" creationId="{DA65E7AC-1136-83E3-E559-65EF20351901}"/>
          </ac:spMkLst>
        </pc:spChg>
        <pc:spChg chg="add mod">
          <ac:chgData name="Kumar Neeraj" userId="26cfd758-9a81-4b46-a5bd-a1f901091680" providerId="ADAL" clId="{24E861FF-6813-4750-9B11-4B7A2ED2C24B}" dt="2024-09-10T10:52:57.348" v="5076" actId="207"/>
          <ac:spMkLst>
            <pc:docMk/>
            <pc:sldMk cId="383773363" sldId="275"/>
            <ac:spMk id="17" creationId="{B2371D04-91F3-F705-A00A-4496BBFFA975}"/>
          </ac:spMkLst>
        </pc:spChg>
        <pc:spChg chg="add mod">
          <ac:chgData name="Kumar Neeraj" userId="26cfd758-9a81-4b46-a5bd-a1f901091680" providerId="ADAL" clId="{24E861FF-6813-4750-9B11-4B7A2ED2C24B}" dt="2024-09-10T10:52:59.050" v="5077" actId="207"/>
          <ac:spMkLst>
            <pc:docMk/>
            <pc:sldMk cId="383773363" sldId="275"/>
            <ac:spMk id="18" creationId="{102423EB-FBDA-1D74-F29E-E413B6F2F1A4}"/>
          </ac:spMkLst>
        </pc:spChg>
        <pc:spChg chg="add mod">
          <ac:chgData name="Kumar Neeraj" userId="26cfd758-9a81-4b46-a5bd-a1f901091680" providerId="ADAL" clId="{24E861FF-6813-4750-9B11-4B7A2ED2C24B}" dt="2024-09-10T10:53:00.905" v="5078" actId="207"/>
          <ac:spMkLst>
            <pc:docMk/>
            <pc:sldMk cId="383773363" sldId="275"/>
            <ac:spMk id="19" creationId="{50B5C610-01DA-B524-C461-3B499208AEE1}"/>
          </ac:spMkLst>
        </pc:spChg>
        <pc:spChg chg="add mod">
          <ac:chgData name="Kumar Neeraj" userId="26cfd758-9a81-4b46-a5bd-a1f901091680" providerId="ADAL" clId="{24E861FF-6813-4750-9B11-4B7A2ED2C24B}" dt="2024-09-10T10:53:02.730" v="5079" actId="207"/>
          <ac:spMkLst>
            <pc:docMk/>
            <pc:sldMk cId="383773363" sldId="275"/>
            <ac:spMk id="20" creationId="{EDAB651B-6E3F-9820-8075-6285BD293E31}"/>
          </ac:spMkLst>
        </pc:spChg>
        <pc:spChg chg="add mod">
          <ac:chgData name="Kumar Neeraj" userId="26cfd758-9a81-4b46-a5bd-a1f901091680" providerId="ADAL" clId="{24E861FF-6813-4750-9B11-4B7A2ED2C24B}" dt="2024-09-10T10:53:04.826" v="5080" actId="207"/>
          <ac:spMkLst>
            <pc:docMk/>
            <pc:sldMk cId="383773363" sldId="275"/>
            <ac:spMk id="21" creationId="{4007491F-1A5B-B6FE-C7CB-9162E5A26B08}"/>
          </ac:spMkLst>
        </pc:spChg>
        <pc:spChg chg="add mod">
          <ac:chgData name="Kumar Neeraj" userId="26cfd758-9a81-4b46-a5bd-a1f901091680" providerId="ADAL" clId="{24E861FF-6813-4750-9B11-4B7A2ED2C24B}" dt="2024-09-10T11:05:41.856" v="5555" actId="14100"/>
          <ac:spMkLst>
            <pc:docMk/>
            <pc:sldMk cId="383773363" sldId="275"/>
            <ac:spMk id="22" creationId="{437FE037-8E83-A03E-847E-56EA51C3F9BA}"/>
          </ac:spMkLst>
        </pc:spChg>
        <pc:spChg chg="add mod">
          <ac:chgData name="Kumar Neeraj" userId="26cfd758-9a81-4b46-a5bd-a1f901091680" providerId="ADAL" clId="{24E861FF-6813-4750-9B11-4B7A2ED2C24B}" dt="2024-09-11T00:47:32.592" v="8524" actId="14100"/>
          <ac:spMkLst>
            <pc:docMk/>
            <pc:sldMk cId="383773363" sldId="275"/>
            <ac:spMk id="23" creationId="{6863BB84-87EF-C8DF-5F2A-EB662AFFEFED}"/>
          </ac:spMkLst>
        </pc:spChg>
        <pc:spChg chg="add del mod">
          <ac:chgData name="Kumar Neeraj" userId="26cfd758-9a81-4b46-a5bd-a1f901091680" providerId="ADAL" clId="{24E861FF-6813-4750-9B11-4B7A2ED2C24B}" dt="2024-09-11T00:46:53.236" v="8515" actId="478"/>
          <ac:spMkLst>
            <pc:docMk/>
            <pc:sldMk cId="383773363" sldId="275"/>
            <ac:spMk id="24" creationId="{DB4212F4-3C33-4F4A-F843-D9723AB6E242}"/>
          </ac:spMkLst>
        </pc:spChg>
        <pc:spChg chg="add mod">
          <ac:chgData name="Kumar Neeraj" userId="26cfd758-9a81-4b46-a5bd-a1f901091680" providerId="ADAL" clId="{24E861FF-6813-4750-9B11-4B7A2ED2C24B}" dt="2024-09-11T00:48:09.202" v="8564" actId="14100"/>
          <ac:spMkLst>
            <pc:docMk/>
            <pc:sldMk cId="383773363" sldId="275"/>
            <ac:spMk id="25" creationId="{C50A2F09-9AB3-78ED-F680-375B7604B05B}"/>
          </ac:spMkLst>
        </pc:spChg>
        <pc:spChg chg="add mod">
          <ac:chgData name="Kumar Neeraj" userId="26cfd758-9a81-4b46-a5bd-a1f901091680" providerId="ADAL" clId="{24E861FF-6813-4750-9B11-4B7A2ED2C24B}" dt="2024-09-10T10:55:25.588" v="5167" actId="1076"/>
          <ac:spMkLst>
            <pc:docMk/>
            <pc:sldMk cId="383773363" sldId="275"/>
            <ac:spMk id="27" creationId="{017DB357-0C14-F440-70E5-2BAB962A3FED}"/>
          </ac:spMkLst>
        </pc:spChg>
        <pc:spChg chg="add mod">
          <ac:chgData name="Kumar Neeraj" userId="26cfd758-9a81-4b46-a5bd-a1f901091680" providerId="ADAL" clId="{24E861FF-6813-4750-9B11-4B7A2ED2C24B}" dt="2024-09-10T10:56:00.989" v="5207" actId="1076"/>
          <ac:spMkLst>
            <pc:docMk/>
            <pc:sldMk cId="383773363" sldId="275"/>
            <ac:spMk id="28" creationId="{7C94BD05-BB85-C621-B353-772631C589B2}"/>
          </ac:spMkLst>
        </pc:spChg>
        <pc:spChg chg="add mod">
          <ac:chgData name="Kumar Neeraj" userId="26cfd758-9a81-4b46-a5bd-a1f901091680" providerId="ADAL" clId="{24E861FF-6813-4750-9B11-4B7A2ED2C24B}" dt="2024-09-10T10:56:06.734" v="5208"/>
          <ac:spMkLst>
            <pc:docMk/>
            <pc:sldMk cId="383773363" sldId="275"/>
            <ac:spMk id="29" creationId="{4430692B-589A-B6B9-E09C-15F09FBF5E20}"/>
          </ac:spMkLst>
        </pc:spChg>
        <pc:spChg chg="add mod">
          <ac:chgData name="Kumar Neeraj" userId="26cfd758-9a81-4b46-a5bd-a1f901091680" providerId="ADAL" clId="{24E861FF-6813-4750-9B11-4B7A2ED2C24B}" dt="2024-09-10T10:56:56.231" v="5234" actId="313"/>
          <ac:spMkLst>
            <pc:docMk/>
            <pc:sldMk cId="383773363" sldId="275"/>
            <ac:spMk id="30" creationId="{794CC688-E35F-9F1F-B508-5A4F7BC7E5B0}"/>
          </ac:spMkLst>
        </pc:spChg>
        <pc:spChg chg="add mod">
          <ac:chgData name="Kumar Neeraj" userId="26cfd758-9a81-4b46-a5bd-a1f901091680" providerId="ADAL" clId="{24E861FF-6813-4750-9B11-4B7A2ED2C24B}" dt="2024-09-10T10:57:38.978" v="5304" actId="1076"/>
          <ac:spMkLst>
            <pc:docMk/>
            <pc:sldMk cId="383773363" sldId="275"/>
            <ac:spMk id="31" creationId="{40449B39-9700-F5AC-03FC-0D769B2B73E0}"/>
          </ac:spMkLst>
        </pc:spChg>
        <pc:spChg chg="add mod">
          <ac:chgData name="Kumar Neeraj" userId="26cfd758-9a81-4b46-a5bd-a1f901091680" providerId="ADAL" clId="{24E861FF-6813-4750-9B11-4B7A2ED2C24B}" dt="2024-09-11T03:31:58.250" v="9091" actId="207"/>
          <ac:spMkLst>
            <pc:docMk/>
            <pc:sldMk cId="383773363" sldId="275"/>
            <ac:spMk id="32" creationId="{76C3DDE5-AA86-C613-B43B-D7040C22BEE8}"/>
          </ac:spMkLst>
        </pc:spChg>
        <pc:spChg chg="add mod">
          <ac:chgData name="Kumar Neeraj" userId="26cfd758-9a81-4b46-a5bd-a1f901091680" providerId="ADAL" clId="{24E861FF-6813-4750-9B11-4B7A2ED2C24B}" dt="2024-09-10T10:58:26.411" v="5341" actId="1076"/>
          <ac:spMkLst>
            <pc:docMk/>
            <pc:sldMk cId="383773363" sldId="275"/>
            <ac:spMk id="33" creationId="{2A3B950F-49F8-A362-1652-06AF498053EF}"/>
          </ac:spMkLst>
        </pc:spChg>
        <pc:spChg chg="add mod">
          <ac:chgData name="Kumar Neeraj" userId="26cfd758-9a81-4b46-a5bd-a1f901091680" providerId="ADAL" clId="{24E861FF-6813-4750-9B11-4B7A2ED2C24B}" dt="2024-09-10T10:59:18.306" v="5379" actId="1038"/>
          <ac:spMkLst>
            <pc:docMk/>
            <pc:sldMk cId="383773363" sldId="275"/>
            <ac:spMk id="34" creationId="{CC34635F-AE6F-14F4-BEED-0F5A58A02C0C}"/>
          </ac:spMkLst>
        </pc:spChg>
        <pc:spChg chg="add mod">
          <ac:chgData name="Kumar Neeraj" userId="26cfd758-9a81-4b46-a5bd-a1f901091680" providerId="ADAL" clId="{24E861FF-6813-4750-9B11-4B7A2ED2C24B}" dt="2024-09-10T10:59:28.282" v="5387" actId="1076"/>
          <ac:spMkLst>
            <pc:docMk/>
            <pc:sldMk cId="383773363" sldId="275"/>
            <ac:spMk id="35" creationId="{C2307EDF-D329-C7B3-5DC1-1270BAA76105}"/>
          </ac:spMkLst>
        </pc:spChg>
        <pc:spChg chg="add mod">
          <ac:chgData name="Kumar Neeraj" userId="26cfd758-9a81-4b46-a5bd-a1f901091680" providerId="ADAL" clId="{24E861FF-6813-4750-9B11-4B7A2ED2C24B}" dt="2024-09-10T11:03:38.473" v="5506" actId="1038"/>
          <ac:spMkLst>
            <pc:docMk/>
            <pc:sldMk cId="383773363" sldId="275"/>
            <ac:spMk id="36" creationId="{3856AF4E-214D-FD3D-FBC0-A856D8289708}"/>
          </ac:spMkLst>
        </pc:spChg>
        <pc:spChg chg="add mod">
          <ac:chgData name="Kumar Neeraj" userId="26cfd758-9a81-4b46-a5bd-a1f901091680" providerId="ADAL" clId="{24E861FF-6813-4750-9B11-4B7A2ED2C24B}" dt="2024-09-10T11:04:04.509" v="5511" actId="1036"/>
          <ac:spMkLst>
            <pc:docMk/>
            <pc:sldMk cId="383773363" sldId="275"/>
            <ac:spMk id="37" creationId="{C3980F9A-15DC-3242-C81D-CFAB2B230093}"/>
          </ac:spMkLst>
        </pc:spChg>
        <pc:spChg chg="add mod">
          <ac:chgData name="Kumar Neeraj" userId="26cfd758-9a81-4b46-a5bd-a1f901091680" providerId="ADAL" clId="{24E861FF-6813-4750-9B11-4B7A2ED2C24B}" dt="2024-09-10T11:04:23.363" v="5520" actId="1035"/>
          <ac:spMkLst>
            <pc:docMk/>
            <pc:sldMk cId="383773363" sldId="275"/>
            <ac:spMk id="38" creationId="{7F37DE2A-A1FA-66D2-B6DD-4A274EDADE67}"/>
          </ac:spMkLst>
        </pc:spChg>
        <pc:spChg chg="add mod">
          <ac:chgData name="Kumar Neeraj" userId="26cfd758-9a81-4b46-a5bd-a1f901091680" providerId="ADAL" clId="{24E861FF-6813-4750-9B11-4B7A2ED2C24B}" dt="2024-09-10T11:05:04.877" v="5532" actId="1036"/>
          <ac:spMkLst>
            <pc:docMk/>
            <pc:sldMk cId="383773363" sldId="275"/>
            <ac:spMk id="39" creationId="{1E2C7DA2-4833-FB9D-21EC-90F1F717AA8B}"/>
          </ac:spMkLst>
        </pc:spChg>
        <pc:spChg chg="add mod">
          <ac:chgData name="Kumar Neeraj" userId="26cfd758-9a81-4b46-a5bd-a1f901091680" providerId="ADAL" clId="{24E861FF-6813-4750-9B11-4B7A2ED2C24B}" dt="2024-09-10T11:04:44.092" v="5527" actId="1038"/>
          <ac:spMkLst>
            <pc:docMk/>
            <pc:sldMk cId="383773363" sldId="275"/>
            <ac:spMk id="40" creationId="{CE91CD12-B72B-061F-D379-9D7C04C62AD2}"/>
          </ac:spMkLst>
        </pc:spChg>
        <pc:spChg chg="add mod">
          <ac:chgData name="Kumar Neeraj" userId="26cfd758-9a81-4b46-a5bd-a1f901091680" providerId="ADAL" clId="{24E861FF-6813-4750-9B11-4B7A2ED2C24B}" dt="2024-09-10T11:05:25.986" v="5554" actId="1037"/>
          <ac:spMkLst>
            <pc:docMk/>
            <pc:sldMk cId="383773363" sldId="275"/>
            <ac:spMk id="41" creationId="{2444EBB9-983C-AB7F-EA17-5AD86490A436}"/>
          </ac:spMkLst>
        </pc:spChg>
        <pc:spChg chg="add mod">
          <ac:chgData name="Kumar Neeraj" userId="26cfd758-9a81-4b46-a5bd-a1f901091680" providerId="ADAL" clId="{24E861FF-6813-4750-9B11-4B7A2ED2C24B}" dt="2024-09-10T11:07:12.932" v="5621" actId="207"/>
          <ac:spMkLst>
            <pc:docMk/>
            <pc:sldMk cId="383773363" sldId="275"/>
            <ac:spMk id="42" creationId="{FA328719-B5CC-1C31-4255-8C7E08611BE5}"/>
          </ac:spMkLst>
        </pc:spChg>
        <pc:spChg chg="add mod">
          <ac:chgData name="Kumar Neeraj" userId="26cfd758-9a81-4b46-a5bd-a1f901091680" providerId="ADAL" clId="{24E861FF-6813-4750-9B11-4B7A2ED2C24B}" dt="2024-09-10T11:07:23.985" v="5623" actId="207"/>
          <ac:spMkLst>
            <pc:docMk/>
            <pc:sldMk cId="383773363" sldId="275"/>
            <ac:spMk id="43" creationId="{46970211-264F-234C-04DE-1D3B48B4F063}"/>
          </ac:spMkLst>
        </pc:spChg>
        <pc:spChg chg="add del mod">
          <ac:chgData name="Kumar Neeraj" userId="26cfd758-9a81-4b46-a5bd-a1f901091680" providerId="ADAL" clId="{24E861FF-6813-4750-9B11-4B7A2ED2C24B}" dt="2024-09-11T00:46:49.004" v="8513" actId="478"/>
          <ac:spMkLst>
            <pc:docMk/>
            <pc:sldMk cId="383773363" sldId="275"/>
            <ac:spMk id="44" creationId="{CFD2FAA3-EB74-C846-D976-39A76CFFFBF4}"/>
          </ac:spMkLst>
        </pc:spChg>
        <pc:spChg chg="add mod">
          <ac:chgData name="Kumar Neeraj" userId="26cfd758-9a81-4b46-a5bd-a1f901091680" providerId="ADAL" clId="{24E861FF-6813-4750-9B11-4B7A2ED2C24B}" dt="2024-09-11T00:48:13.869" v="8565" actId="1076"/>
          <ac:spMkLst>
            <pc:docMk/>
            <pc:sldMk cId="383773363" sldId="275"/>
            <ac:spMk id="45" creationId="{3D7ED9DC-B375-9296-F86C-A6A76CFE6B49}"/>
          </ac:spMkLst>
        </pc:spChg>
        <pc:spChg chg="add mod">
          <ac:chgData name="Kumar Neeraj" userId="26cfd758-9a81-4b46-a5bd-a1f901091680" providerId="ADAL" clId="{24E861FF-6813-4750-9B11-4B7A2ED2C24B}" dt="2024-09-10T11:26:48.453" v="5785" actId="120"/>
          <ac:spMkLst>
            <pc:docMk/>
            <pc:sldMk cId="383773363" sldId="275"/>
            <ac:spMk id="46" creationId="{B99E03CD-8955-07B8-6D5A-A2DEFCDC8643}"/>
          </ac:spMkLst>
        </pc:spChg>
        <pc:spChg chg="add mod">
          <ac:chgData name="Kumar Neeraj" userId="26cfd758-9a81-4b46-a5bd-a1f901091680" providerId="ADAL" clId="{24E861FF-6813-4750-9B11-4B7A2ED2C24B}" dt="2024-09-10T11:29:40.974" v="5940" actId="120"/>
          <ac:spMkLst>
            <pc:docMk/>
            <pc:sldMk cId="383773363" sldId="275"/>
            <ac:spMk id="47" creationId="{75DEE4F7-7E2A-14D9-9AB5-F0D43CB1C5AD}"/>
          </ac:spMkLst>
        </pc:spChg>
        <pc:spChg chg="add mod">
          <ac:chgData name="Kumar Neeraj" userId="26cfd758-9a81-4b46-a5bd-a1f901091680" providerId="ADAL" clId="{24E861FF-6813-4750-9B11-4B7A2ED2C24B}" dt="2024-09-10T11:33:51.618" v="6336" actId="20577"/>
          <ac:spMkLst>
            <pc:docMk/>
            <pc:sldMk cId="383773363" sldId="275"/>
            <ac:spMk id="48" creationId="{435A6D11-CF7B-3F6E-BC80-72ABF7DEE468}"/>
          </ac:spMkLst>
        </pc:spChg>
        <pc:spChg chg="add mod">
          <ac:chgData name="Kumar Neeraj" userId="26cfd758-9a81-4b46-a5bd-a1f901091680" providerId="ADAL" clId="{24E861FF-6813-4750-9B11-4B7A2ED2C24B}" dt="2024-09-10T11:36:51.156" v="6639" actId="20577"/>
          <ac:spMkLst>
            <pc:docMk/>
            <pc:sldMk cId="383773363" sldId="275"/>
            <ac:spMk id="49" creationId="{46E600D9-3E7C-AC39-6553-473287D66D17}"/>
          </ac:spMkLst>
        </pc:spChg>
        <pc:spChg chg="add mod">
          <ac:chgData name="Kumar Neeraj" userId="26cfd758-9a81-4b46-a5bd-a1f901091680" providerId="ADAL" clId="{24E861FF-6813-4750-9B11-4B7A2ED2C24B}" dt="2024-09-11T00:47:14.934" v="8520" actId="14100"/>
          <ac:spMkLst>
            <pc:docMk/>
            <pc:sldMk cId="383773363" sldId="275"/>
            <ac:spMk id="50" creationId="{BB17FF74-C9B4-4ABE-698F-02E61DCBA21F}"/>
          </ac:spMkLst>
        </pc:spChg>
        <pc:spChg chg="add mod">
          <ac:chgData name="Kumar Neeraj" userId="26cfd758-9a81-4b46-a5bd-a1f901091680" providerId="ADAL" clId="{24E861FF-6813-4750-9B11-4B7A2ED2C24B}" dt="2024-09-11T00:47:24.208" v="8521" actId="14100"/>
          <ac:spMkLst>
            <pc:docMk/>
            <pc:sldMk cId="383773363" sldId="275"/>
            <ac:spMk id="51" creationId="{30BDE6A1-A9A9-9F00-4768-6838D078A733}"/>
          </ac:spMkLst>
        </pc:spChg>
        <pc:spChg chg="add mod">
          <ac:chgData name="Kumar Neeraj" userId="26cfd758-9a81-4b46-a5bd-a1f901091680" providerId="ADAL" clId="{24E861FF-6813-4750-9B11-4B7A2ED2C24B}" dt="2024-09-11T00:47:26.546" v="8522" actId="14100"/>
          <ac:spMkLst>
            <pc:docMk/>
            <pc:sldMk cId="383773363" sldId="275"/>
            <ac:spMk id="52" creationId="{030452CE-E8D1-9920-716D-78947F8B835F}"/>
          </ac:spMkLst>
        </pc:spChg>
        <pc:spChg chg="add mod">
          <ac:chgData name="Kumar Neeraj" userId="26cfd758-9a81-4b46-a5bd-a1f901091680" providerId="ADAL" clId="{24E861FF-6813-4750-9B11-4B7A2ED2C24B}" dt="2024-09-11T00:47:28.818" v="8523" actId="14100"/>
          <ac:spMkLst>
            <pc:docMk/>
            <pc:sldMk cId="383773363" sldId="275"/>
            <ac:spMk id="53" creationId="{831D3020-8151-D9AC-B30D-E7A110EF10CE}"/>
          </ac:spMkLst>
        </pc:spChg>
        <pc:spChg chg="add del mod">
          <ac:chgData name="Kumar Neeraj" userId="26cfd758-9a81-4b46-a5bd-a1f901091680" providerId="ADAL" clId="{24E861FF-6813-4750-9B11-4B7A2ED2C24B}" dt="2024-09-11T00:46:56.587" v="8516" actId="478"/>
          <ac:spMkLst>
            <pc:docMk/>
            <pc:sldMk cId="383773363" sldId="275"/>
            <ac:spMk id="54" creationId="{651F34A6-DBA0-EF99-3ECA-42BC97AECBDF}"/>
          </ac:spMkLst>
        </pc:spChg>
        <pc:spChg chg="add del mod">
          <ac:chgData name="Kumar Neeraj" userId="26cfd758-9a81-4b46-a5bd-a1f901091680" providerId="ADAL" clId="{24E861FF-6813-4750-9B11-4B7A2ED2C24B}" dt="2024-09-11T00:46:59.297" v="8517" actId="478"/>
          <ac:spMkLst>
            <pc:docMk/>
            <pc:sldMk cId="383773363" sldId="275"/>
            <ac:spMk id="55" creationId="{1F49D69C-BAAB-D88B-5598-573687E25467}"/>
          </ac:spMkLst>
        </pc:spChg>
        <pc:spChg chg="add del mod">
          <ac:chgData name="Kumar Neeraj" userId="26cfd758-9a81-4b46-a5bd-a1f901091680" providerId="ADAL" clId="{24E861FF-6813-4750-9B11-4B7A2ED2C24B}" dt="2024-09-11T00:47:02.590" v="8518" actId="478"/>
          <ac:spMkLst>
            <pc:docMk/>
            <pc:sldMk cId="383773363" sldId="275"/>
            <ac:spMk id="56" creationId="{7FDBF517-A7E5-7B5E-A4BC-229B2EE9CA1C}"/>
          </ac:spMkLst>
        </pc:spChg>
        <pc:spChg chg="add del mod">
          <ac:chgData name="Kumar Neeraj" userId="26cfd758-9a81-4b46-a5bd-a1f901091680" providerId="ADAL" clId="{24E861FF-6813-4750-9B11-4B7A2ED2C24B}" dt="2024-09-11T00:47:05.308" v="8519" actId="478"/>
          <ac:spMkLst>
            <pc:docMk/>
            <pc:sldMk cId="383773363" sldId="275"/>
            <ac:spMk id="57" creationId="{9FCD2E06-3324-890C-6117-C86BA40EFDB5}"/>
          </ac:spMkLst>
        </pc:spChg>
        <pc:spChg chg="add mod">
          <ac:chgData name="Kumar Neeraj" userId="26cfd758-9a81-4b46-a5bd-a1f901091680" providerId="ADAL" clId="{24E861FF-6813-4750-9B11-4B7A2ED2C24B}" dt="2024-09-11T00:48:17.710" v="8566" actId="1076"/>
          <ac:spMkLst>
            <pc:docMk/>
            <pc:sldMk cId="383773363" sldId="275"/>
            <ac:spMk id="58" creationId="{24CB0DFE-4BB4-9114-736D-ED7DEE48730F}"/>
          </ac:spMkLst>
        </pc:spChg>
        <pc:spChg chg="add mod">
          <ac:chgData name="Kumar Neeraj" userId="26cfd758-9a81-4b46-a5bd-a1f901091680" providerId="ADAL" clId="{24E861FF-6813-4750-9B11-4B7A2ED2C24B}" dt="2024-09-11T00:48:25.536" v="8568" actId="1076"/>
          <ac:spMkLst>
            <pc:docMk/>
            <pc:sldMk cId="383773363" sldId="275"/>
            <ac:spMk id="59" creationId="{0B9851B2-5BD2-D5DC-74B6-78FC28D2E62B}"/>
          </ac:spMkLst>
        </pc:spChg>
        <pc:spChg chg="add mod">
          <ac:chgData name="Kumar Neeraj" userId="26cfd758-9a81-4b46-a5bd-a1f901091680" providerId="ADAL" clId="{24E861FF-6813-4750-9B11-4B7A2ED2C24B}" dt="2024-09-11T00:48:29.319" v="8569" actId="1076"/>
          <ac:spMkLst>
            <pc:docMk/>
            <pc:sldMk cId="383773363" sldId="275"/>
            <ac:spMk id="60" creationId="{27CD19BB-C258-3BD6-10FC-DD56FDAD9508}"/>
          </ac:spMkLst>
        </pc:spChg>
        <pc:spChg chg="add del mod">
          <ac:chgData name="Kumar Neeraj" userId="26cfd758-9a81-4b46-a5bd-a1f901091680" providerId="ADAL" clId="{24E861FF-6813-4750-9B11-4B7A2ED2C24B}" dt="2024-09-11T00:48:33.954" v="8570" actId="478"/>
          <ac:spMkLst>
            <pc:docMk/>
            <pc:sldMk cId="383773363" sldId="275"/>
            <ac:spMk id="61" creationId="{87AF3A69-B707-72E6-0C6D-7B60BB08620B}"/>
          </ac:spMkLst>
        </pc:spChg>
        <pc:spChg chg="add mod">
          <ac:chgData name="Kumar Neeraj" userId="26cfd758-9a81-4b46-a5bd-a1f901091680" providerId="ADAL" clId="{24E861FF-6813-4750-9B11-4B7A2ED2C24B}" dt="2024-09-11T00:48:39.957" v="8571" actId="14100"/>
          <ac:spMkLst>
            <pc:docMk/>
            <pc:sldMk cId="383773363" sldId="275"/>
            <ac:spMk id="62" creationId="{9D8D0182-29B4-095E-2E67-50DC3A70C164}"/>
          </ac:spMkLst>
        </pc:spChg>
        <pc:grpChg chg="add del mod">
          <ac:chgData name="Kumar Neeraj" userId="26cfd758-9a81-4b46-a5bd-a1f901091680" providerId="ADAL" clId="{24E861FF-6813-4750-9B11-4B7A2ED2C24B}" dt="2024-09-10T10:54:18.055" v="5098" actId="478"/>
          <ac:grpSpMkLst>
            <pc:docMk/>
            <pc:sldMk cId="383773363" sldId="275"/>
            <ac:grpSpMk id="12" creationId="{E414AD24-0925-8661-1761-C00FCF38C851}"/>
          </ac:grpSpMkLst>
        </pc:grpChg>
        <pc:grpChg chg="add del mod">
          <ac:chgData name="Kumar Neeraj" userId="26cfd758-9a81-4b46-a5bd-a1f901091680" providerId="ADAL" clId="{24E861FF-6813-4750-9B11-4B7A2ED2C24B}" dt="2024-09-10T10:54:21.604" v="5099" actId="478"/>
          <ac:grpSpMkLst>
            <pc:docMk/>
            <pc:sldMk cId="383773363" sldId="275"/>
            <ac:grpSpMk id="13" creationId="{CE32E250-622A-35F5-8DD5-6EF6F1331068}"/>
          </ac:grpSpMkLst>
        </pc:grpChg>
        <pc:grpChg chg="add mod">
          <ac:chgData name="Kumar Neeraj" userId="26cfd758-9a81-4b46-a5bd-a1f901091680" providerId="ADAL" clId="{24E861FF-6813-4750-9B11-4B7A2ED2C24B}" dt="2024-09-11T00:46:50.201" v="8514" actId="1076"/>
          <ac:grpSpMkLst>
            <pc:docMk/>
            <pc:sldMk cId="383773363" sldId="275"/>
            <ac:grpSpMk id="26" creationId="{EB57DF5B-54F9-D6B5-F237-EDB58293CAE8}"/>
          </ac:grpSpMkLst>
        </pc:grpChg>
      </pc:sldChg>
      <pc:sldChg chg="addSp delSp modSp add mod ord">
        <pc:chgData name="Kumar Neeraj" userId="26cfd758-9a81-4b46-a5bd-a1f901091680" providerId="ADAL" clId="{24E861FF-6813-4750-9B11-4B7A2ED2C24B}" dt="2024-09-11T03:39:41.591" v="9281" actId="1036"/>
        <pc:sldMkLst>
          <pc:docMk/>
          <pc:sldMk cId="3255527592" sldId="276"/>
        </pc:sldMkLst>
        <pc:spChg chg="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2" creationId="{41718F63-A191-0C2E-41DA-DD4A8E71A344}"/>
          </ac:spMkLst>
        </pc:spChg>
        <pc:spChg chg="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3" creationId="{E114320B-012A-3C0F-BDBB-A9BD63E49685}"/>
          </ac:spMkLst>
        </pc:spChg>
        <pc:spChg chg="del mod">
          <ac:chgData name="Kumar Neeraj" userId="26cfd758-9a81-4b46-a5bd-a1f901091680" providerId="ADAL" clId="{24E861FF-6813-4750-9B11-4B7A2ED2C24B}" dt="2024-09-10T23:39:16.247" v="8060" actId="478"/>
          <ac:spMkLst>
            <pc:docMk/>
            <pc:sldMk cId="3255527592" sldId="276"/>
            <ac:spMk id="4" creationId="{36B5B6A8-5685-5DC0-8419-A187E863A44F}"/>
          </ac:spMkLst>
        </pc:spChg>
        <pc:spChg chg="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6" creationId="{AD509579-76C4-5B80-DBA6-83EE4EBEC7A4}"/>
          </ac:spMkLst>
        </pc:spChg>
        <pc:spChg chg="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8" creationId="{5F56A17C-24F7-D22D-FAE2-5DA30B586AED}"/>
          </ac:spMkLst>
        </pc:spChg>
        <pc:spChg chg="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9" creationId="{7A398A82-31B6-20B9-DA11-A404999918F9}"/>
          </ac:spMkLst>
        </pc:spChg>
        <pc:spChg chg="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10" creationId="{C058D304-84DF-84A5-687B-5C02104182F5}"/>
          </ac:spMkLst>
        </pc:spChg>
        <pc:spChg chg="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11" creationId="{CF05D5F8-4C3C-C820-3A7F-8EE0512BD50C}"/>
          </ac:spMkLst>
        </pc:spChg>
        <pc:spChg chg="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12" creationId="{01178691-EB4F-411F-7BCD-752A15A71461}"/>
          </ac:spMkLst>
        </pc:spChg>
        <pc:spChg chg="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13" creationId="{D575C28F-6D49-32FB-D46A-2252392E2797}"/>
          </ac:spMkLst>
        </pc:spChg>
        <pc:spChg chg="add 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14" creationId="{CB9FD976-8468-3A45-9066-803FFEBF5247}"/>
          </ac:spMkLst>
        </pc:spChg>
        <pc:spChg chg="add 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15" creationId="{77EB2F12-A27C-484A-7923-C70D238964D8}"/>
          </ac:spMkLst>
        </pc:spChg>
        <pc:spChg chg="add 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16" creationId="{2F94417D-01D1-C532-DB67-E071EF2F8736}"/>
          </ac:spMkLst>
        </pc:spChg>
        <pc:spChg chg="add 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18" creationId="{6BDAB519-4F68-9889-1AD8-0B0B0B52308B}"/>
          </ac:spMkLst>
        </pc:spChg>
        <pc:spChg chg="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20" creationId="{464238E3-9C3C-5D01-722D-0921A883A778}"/>
          </ac:spMkLst>
        </pc:spChg>
        <pc:spChg chg="del">
          <ac:chgData name="Kumar Neeraj" userId="26cfd758-9a81-4b46-a5bd-a1f901091680" providerId="ADAL" clId="{24E861FF-6813-4750-9B11-4B7A2ED2C24B}" dt="2024-09-10T23:18:26.418" v="7797" actId="478"/>
          <ac:spMkLst>
            <pc:docMk/>
            <pc:sldMk cId="3255527592" sldId="276"/>
            <ac:spMk id="21" creationId="{45D681E1-4D08-6773-E1E1-D6E25FA52EAF}"/>
          </ac:spMkLst>
        </pc:spChg>
        <pc:spChg chg="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22" creationId="{592E257E-1E16-03AB-9C47-99C1E1C177AD}"/>
          </ac:spMkLst>
        </pc:spChg>
        <pc:spChg chg="del mod">
          <ac:chgData name="Kumar Neeraj" userId="26cfd758-9a81-4b46-a5bd-a1f901091680" providerId="ADAL" clId="{24E861FF-6813-4750-9B11-4B7A2ED2C24B}" dt="2024-09-10T23:40:18.134" v="8087" actId="478"/>
          <ac:spMkLst>
            <pc:docMk/>
            <pc:sldMk cId="3255527592" sldId="276"/>
            <ac:spMk id="23" creationId="{6DE895F8-1234-E5EB-F755-B55815C9EA46}"/>
          </ac:spMkLst>
        </pc:spChg>
        <pc:spChg chg="del">
          <ac:chgData name="Kumar Neeraj" userId="26cfd758-9a81-4b46-a5bd-a1f901091680" providerId="ADAL" clId="{24E861FF-6813-4750-9B11-4B7A2ED2C24B}" dt="2024-09-10T23:40:20.799" v="8088" actId="478"/>
          <ac:spMkLst>
            <pc:docMk/>
            <pc:sldMk cId="3255527592" sldId="276"/>
            <ac:spMk id="24" creationId="{531F55B9-02C3-DDF4-042C-693E16E9B872}"/>
          </ac:spMkLst>
        </pc:spChg>
        <pc:spChg chg="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25" creationId="{EB4C6358-16F2-8370-0E5D-0F3D6268D5B2}"/>
          </ac:spMkLst>
        </pc:spChg>
        <pc:spChg chg="del">
          <ac:chgData name="Kumar Neeraj" userId="26cfd758-9a81-4b46-a5bd-a1f901091680" providerId="ADAL" clId="{24E861FF-6813-4750-9B11-4B7A2ED2C24B}" dt="2024-09-10T23:40:29.663" v="8090" actId="478"/>
          <ac:spMkLst>
            <pc:docMk/>
            <pc:sldMk cId="3255527592" sldId="276"/>
            <ac:spMk id="26" creationId="{87EBE20F-8D61-1AE9-0419-87454A5CA2CA}"/>
          </ac:spMkLst>
        </pc:spChg>
        <pc:spChg chg="mod">
          <ac:chgData name="Kumar Neeraj" userId="26cfd758-9a81-4b46-a5bd-a1f901091680" providerId="ADAL" clId="{24E861FF-6813-4750-9B11-4B7A2ED2C24B}" dt="2024-09-10T23:41:33.606" v="8101" actId="14100"/>
          <ac:spMkLst>
            <pc:docMk/>
            <pc:sldMk cId="3255527592" sldId="276"/>
            <ac:spMk id="27" creationId="{58C96D15-C481-C241-C480-2BCC15D11232}"/>
          </ac:spMkLst>
        </pc:spChg>
        <pc:spChg chg="add 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28" creationId="{72B5B6C8-4491-D06D-4CED-55C7682273D3}"/>
          </ac:spMkLst>
        </pc:spChg>
        <pc:spChg chg="add mod">
          <ac:chgData name="Kumar Neeraj" userId="26cfd758-9a81-4b46-a5bd-a1f901091680" providerId="ADAL" clId="{24E861FF-6813-4750-9B11-4B7A2ED2C24B}" dt="2024-09-11T03:39:41.591" v="9281" actId="1036"/>
          <ac:spMkLst>
            <pc:docMk/>
            <pc:sldMk cId="3255527592" sldId="276"/>
            <ac:spMk id="29" creationId="{B44AD615-1208-0807-4F10-9C8C8A87375C}"/>
          </ac:spMkLst>
        </pc:spChg>
        <pc:spChg chg="add mod">
          <ac:chgData name="Kumar Neeraj" userId="26cfd758-9a81-4b46-a5bd-a1f901091680" providerId="ADAL" clId="{24E861FF-6813-4750-9B11-4B7A2ED2C24B}" dt="2024-09-10T23:44:39.633" v="8299" actId="1035"/>
          <ac:spMkLst>
            <pc:docMk/>
            <pc:sldMk cId="3255527592" sldId="276"/>
            <ac:spMk id="30" creationId="{65B2A11E-FEDB-8025-70F3-2523D6C7B93D}"/>
          </ac:spMkLst>
        </pc:spChg>
        <pc:spChg chg="add mod">
          <ac:chgData name="Kumar Neeraj" userId="26cfd758-9a81-4b46-a5bd-a1f901091680" providerId="ADAL" clId="{24E861FF-6813-4750-9B11-4B7A2ED2C24B}" dt="2024-09-10T23:43:36.927" v="8213" actId="20577"/>
          <ac:spMkLst>
            <pc:docMk/>
            <pc:sldMk cId="3255527592" sldId="276"/>
            <ac:spMk id="31" creationId="{382CBA4F-64A0-EBD0-3AD8-763FE0B67FA2}"/>
          </ac:spMkLst>
        </pc:spChg>
        <pc:spChg chg="add mod">
          <ac:chgData name="Kumar Neeraj" userId="26cfd758-9a81-4b46-a5bd-a1f901091680" providerId="ADAL" clId="{24E861FF-6813-4750-9B11-4B7A2ED2C24B}" dt="2024-09-11T03:31:25.837" v="9085" actId="207"/>
          <ac:spMkLst>
            <pc:docMk/>
            <pc:sldMk cId="3255527592" sldId="276"/>
            <ac:spMk id="32" creationId="{557C5807-9D29-2A58-67B7-DBC041C09D97}"/>
          </ac:spMkLst>
        </pc:spChg>
        <pc:spChg chg="add del mod">
          <ac:chgData name="Kumar Neeraj" userId="26cfd758-9a81-4b46-a5bd-a1f901091680" providerId="ADAL" clId="{24E861FF-6813-4750-9B11-4B7A2ED2C24B}" dt="2024-09-11T03:39:28.645" v="9240" actId="478"/>
          <ac:spMkLst>
            <pc:docMk/>
            <pc:sldMk cId="3255527592" sldId="276"/>
            <ac:spMk id="34" creationId="{5481085F-9990-7FFB-F035-950277073F24}"/>
          </ac:spMkLst>
        </pc:spChg>
        <pc:spChg chg="add del mod">
          <ac:chgData name="Kumar Neeraj" userId="26cfd758-9a81-4b46-a5bd-a1f901091680" providerId="ADAL" clId="{24E861FF-6813-4750-9B11-4B7A2ED2C24B}" dt="2024-09-11T03:39:30.748" v="9241" actId="478"/>
          <ac:spMkLst>
            <pc:docMk/>
            <pc:sldMk cId="3255527592" sldId="276"/>
            <ac:spMk id="35" creationId="{C4F6F35D-31EB-E0A7-2222-B9DD4EEA954D}"/>
          </ac:spMkLst>
        </pc:spChg>
        <pc:picChg chg="mod">
          <ac:chgData name="Kumar Neeraj" userId="26cfd758-9a81-4b46-a5bd-a1f901091680" providerId="ADAL" clId="{24E861FF-6813-4750-9B11-4B7A2ED2C24B}" dt="2024-09-11T03:39:41.591" v="9281" actId="1036"/>
          <ac:picMkLst>
            <pc:docMk/>
            <pc:sldMk cId="3255527592" sldId="276"/>
            <ac:picMk id="17" creationId="{5B6D2960-EDC5-030C-7E8E-D711064A21F7}"/>
          </ac:picMkLst>
        </pc:picChg>
        <pc:picChg chg="mod">
          <ac:chgData name="Kumar Neeraj" userId="26cfd758-9a81-4b46-a5bd-a1f901091680" providerId="ADAL" clId="{24E861FF-6813-4750-9B11-4B7A2ED2C24B}" dt="2024-09-11T03:39:41.591" v="9281" actId="1036"/>
          <ac:picMkLst>
            <pc:docMk/>
            <pc:sldMk cId="3255527592" sldId="276"/>
            <ac:picMk id="19" creationId="{05440A2B-F8D2-9324-EC72-B7463097ECA1}"/>
          </ac:picMkLst>
        </pc:picChg>
        <pc:cxnChg chg="del">
          <ac:chgData name="Kumar Neeraj" userId="26cfd758-9a81-4b46-a5bd-a1f901091680" providerId="ADAL" clId="{24E861FF-6813-4750-9B11-4B7A2ED2C24B}" dt="2024-09-10T23:18:32.326" v="7798" actId="478"/>
          <ac:cxnSpMkLst>
            <pc:docMk/>
            <pc:sldMk cId="3255527592" sldId="276"/>
            <ac:cxnSpMk id="5" creationId="{BB8F2C3A-ADF0-01CA-3490-5801EC801D82}"/>
          </ac:cxnSpMkLst>
        </pc:cxnChg>
        <pc:cxnChg chg="mod">
          <ac:chgData name="Kumar Neeraj" userId="26cfd758-9a81-4b46-a5bd-a1f901091680" providerId="ADAL" clId="{24E861FF-6813-4750-9B11-4B7A2ED2C24B}" dt="2024-09-10T23:44:52.871" v="8301" actId="14100"/>
          <ac:cxnSpMkLst>
            <pc:docMk/>
            <pc:sldMk cId="3255527592" sldId="276"/>
            <ac:cxnSpMk id="7" creationId="{4C491D48-A26A-AD0B-14F1-00036C995DA9}"/>
          </ac:cxnSpMkLst>
        </pc:cxnChg>
      </pc:sldChg>
      <pc:sldChg chg="addSp delSp modSp new mod ord">
        <pc:chgData name="Kumar Neeraj" userId="26cfd758-9a81-4b46-a5bd-a1f901091680" providerId="ADAL" clId="{24E861FF-6813-4750-9B11-4B7A2ED2C24B}" dt="2024-09-11T03:32:52.575" v="9141" actId="20577"/>
        <pc:sldMkLst>
          <pc:docMk/>
          <pc:sldMk cId="2336450370" sldId="277"/>
        </pc:sldMkLst>
        <pc:spChg chg="del">
          <ac:chgData name="Kumar Neeraj" userId="26cfd758-9a81-4b46-a5bd-a1f901091680" providerId="ADAL" clId="{24E861FF-6813-4750-9B11-4B7A2ED2C24B}" dt="2024-09-11T02:03:16.420" v="8735" actId="478"/>
          <ac:spMkLst>
            <pc:docMk/>
            <pc:sldMk cId="2336450370" sldId="277"/>
            <ac:spMk id="2" creationId="{79162D4D-E460-2D44-9116-280E09D4C33D}"/>
          </ac:spMkLst>
        </pc:spChg>
        <pc:spChg chg="del mod">
          <ac:chgData name="Kumar Neeraj" userId="26cfd758-9a81-4b46-a5bd-a1f901091680" providerId="ADAL" clId="{24E861FF-6813-4750-9B11-4B7A2ED2C24B}" dt="2024-09-11T00:09:00.536" v="8322" actId="478"/>
          <ac:spMkLst>
            <pc:docMk/>
            <pc:sldMk cId="2336450370" sldId="277"/>
            <ac:spMk id="3" creationId="{2AA3D38F-249D-BE01-9E04-AA0E5542120D}"/>
          </ac:spMkLst>
        </pc:spChg>
        <pc:spChg chg="add del mod">
          <ac:chgData name="Kumar Neeraj" userId="26cfd758-9a81-4b46-a5bd-a1f901091680" providerId="ADAL" clId="{24E861FF-6813-4750-9B11-4B7A2ED2C24B}" dt="2024-09-11T00:17:54.534" v="8412" actId="478"/>
          <ac:spMkLst>
            <pc:docMk/>
            <pc:sldMk cId="2336450370" sldId="277"/>
            <ac:spMk id="7" creationId="{8E7752B6-E001-84D6-88C4-A728268FBD07}"/>
          </ac:spMkLst>
        </pc:spChg>
        <pc:spChg chg="add del mod">
          <ac:chgData name="Kumar Neeraj" userId="26cfd758-9a81-4b46-a5bd-a1f901091680" providerId="ADAL" clId="{24E861FF-6813-4750-9B11-4B7A2ED2C24B}" dt="2024-09-11T00:28:31.711" v="8431" actId="478"/>
          <ac:spMkLst>
            <pc:docMk/>
            <pc:sldMk cId="2336450370" sldId="277"/>
            <ac:spMk id="8" creationId="{653382E1-A271-6866-EB6F-40AA81938E63}"/>
          </ac:spMkLst>
        </pc:spChg>
        <pc:spChg chg="add del mod">
          <ac:chgData name="Kumar Neeraj" userId="26cfd758-9a81-4b46-a5bd-a1f901091680" providerId="ADAL" clId="{24E861FF-6813-4750-9B11-4B7A2ED2C24B}" dt="2024-09-11T00:28:59.331" v="8435" actId="478"/>
          <ac:spMkLst>
            <pc:docMk/>
            <pc:sldMk cId="2336450370" sldId="277"/>
            <ac:spMk id="9" creationId="{667EEA31-A375-4C21-3F2F-ED9503CA1C49}"/>
          </ac:spMkLst>
        </pc:spChg>
        <pc:spChg chg="add del mod">
          <ac:chgData name="Kumar Neeraj" userId="26cfd758-9a81-4b46-a5bd-a1f901091680" providerId="ADAL" clId="{24E861FF-6813-4750-9B11-4B7A2ED2C24B}" dt="2024-09-11T00:28:56.357" v="8434" actId="478"/>
          <ac:spMkLst>
            <pc:docMk/>
            <pc:sldMk cId="2336450370" sldId="277"/>
            <ac:spMk id="10" creationId="{9BF77C88-35DD-0B49-77FF-FDFF45A2728C}"/>
          </ac:spMkLst>
        </pc:spChg>
        <pc:spChg chg="add mod">
          <ac:chgData name="Kumar Neeraj" userId="26cfd758-9a81-4b46-a5bd-a1f901091680" providerId="ADAL" clId="{24E861FF-6813-4750-9B11-4B7A2ED2C24B}" dt="2024-09-11T02:05:40.469" v="8751" actId="1076"/>
          <ac:spMkLst>
            <pc:docMk/>
            <pc:sldMk cId="2336450370" sldId="277"/>
            <ac:spMk id="11" creationId="{C239440D-42C9-AC6D-CF56-9C21A161A8B5}"/>
          </ac:spMkLst>
        </pc:spChg>
        <pc:spChg chg="add mod">
          <ac:chgData name="Kumar Neeraj" userId="26cfd758-9a81-4b46-a5bd-a1f901091680" providerId="ADAL" clId="{24E861FF-6813-4750-9B11-4B7A2ED2C24B}" dt="2024-09-11T02:06:51.715" v="8768" actId="1036"/>
          <ac:spMkLst>
            <pc:docMk/>
            <pc:sldMk cId="2336450370" sldId="277"/>
            <ac:spMk id="12" creationId="{EA25EC1F-5B02-FE18-5C13-E868861F2636}"/>
          </ac:spMkLst>
        </pc:spChg>
        <pc:spChg chg="add mod">
          <ac:chgData name="Kumar Neeraj" userId="26cfd758-9a81-4b46-a5bd-a1f901091680" providerId="ADAL" clId="{24E861FF-6813-4750-9B11-4B7A2ED2C24B}" dt="2024-09-11T02:06:27.657" v="8756" actId="14100"/>
          <ac:spMkLst>
            <pc:docMk/>
            <pc:sldMk cId="2336450370" sldId="277"/>
            <ac:spMk id="13" creationId="{7610CEFE-706E-2756-D756-054C979EE7E3}"/>
          </ac:spMkLst>
        </pc:spChg>
        <pc:spChg chg="add mod">
          <ac:chgData name="Kumar Neeraj" userId="26cfd758-9a81-4b46-a5bd-a1f901091680" providerId="ADAL" clId="{24E861FF-6813-4750-9B11-4B7A2ED2C24B}" dt="2024-09-11T03:32:52.575" v="9141" actId="20577"/>
          <ac:spMkLst>
            <pc:docMk/>
            <pc:sldMk cId="2336450370" sldId="277"/>
            <ac:spMk id="14" creationId="{05070F89-A9E5-5FCB-7059-44F9C1FDE2B3}"/>
          </ac:spMkLst>
        </pc:spChg>
        <pc:spChg chg="add mod">
          <ac:chgData name="Kumar Neeraj" userId="26cfd758-9a81-4b46-a5bd-a1f901091680" providerId="ADAL" clId="{24E861FF-6813-4750-9B11-4B7A2ED2C24B}" dt="2024-09-11T02:06:33.168" v="8758" actId="14100"/>
          <ac:spMkLst>
            <pc:docMk/>
            <pc:sldMk cId="2336450370" sldId="277"/>
            <ac:spMk id="15" creationId="{CBC3DFB8-01E5-0976-B3D6-846FD5F291D4}"/>
          </ac:spMkLst>
        </pc:spChg>
        <pc:spChg chg="add mod">
          <ac:chgData name="Kumar Neeraj" userId="26cfd758-9a81-4b46-a5bd-a1f901091680" providerId="ADAL" clId="{24E861FF-6813-4750-9B11-4B7A2ED2C24B}" dt="2024-09-11T02:08:58.573" v="8853" actId="1076"/>
          <ac:spMkLst>
            <pc:docMk/>
            <pc:sldMk cId="2336450370" sldId="277"/>
            <ac:spMk id="16" creationId="{50B4D155-C207-BE10-386C-31E38A73BE56}"/>
          </ac:spMkLst>
        </pc:spChg>
        <pc:spChg chg="add mod">
          <ac:chgData name="Kumar Neeraj" userId="26cfd758-9a81-4b46-a5bd-a1f901091680" providerId="ADAL" clId="{24E861FF-6813-4750-9B11-4B7A2ED2C24B}" dt="2024-09-11T02:10:34.002" v="8921" actId="20577"/>
          <ac:spMkLst>
            <pc:docMk/>
            <pc:sldMk cId="2336450370" sldId="277"/>
            <ac:spMk id="17" creationId="{BA20EA11-1BEB-45F4-978E-34825EC056EA}"/>
          </ac:spMkLst>
        </pc:spChg>
        <pc:spChg chg="add mod">
          <ac:chgData name="Kumar Neeraj" userId="26cfd758-9a81-4b46-a5bd-a1f901091680" providerId="ADAL" clId="{24E861FF-6813-4750-9B11-4B7A2ED2C24B}" dt="2024-09-11T02:11:57.057" v="8923" actId="1076"/>
          <ac:spMkLst>
            <pc:docMk/>
            <pc:sldMk cId="2336450370" sldId="277"/>
            <ac:spMk id="18" creationId="{7C178BFB-D384-8118-E7A9-0EEA65D0F9AE}"/>
          </ac:spMkLst>
        </pc:spChg>
        <pc:spChg chg="add mod">
          <ac:chgData name="Kumar Neeraj" userId="26cfd758-9a81-4b46-a5bd-a1f901091680" providerId="ADAL" clId="{24E861FF-6813-4750-9B11-4B7A2ED2C24B}" dt="2024-09-11T02:13:09.611" v="8976" actId="20577"/>
          <ac:spMkLst>
            <pc:docMk/>
            <pc:sldMk cId="2336450370" sldId="277"/>
            <ac:spMk id="19" creationId="{C0D381DB-6292-CD5E-025D-9025CB1566CB}"/>
          </ac:spMkLst>
        </pc:spChg>
        <pc:spChg chg="add mod">
          <ac:chgData name="Kumar Neeraj" userId="26cfd758-9a81-4b46-a5bd-a1f901091680" providerId="ADAL" clId="{24E861FF-6813-4750-9B11-4B7A2ED2C24B}" dt="2024-09-11T03:23:51.044" v="8985" actId="1076"/>
          <ac:spMkLst>
            <pc:docMk/>
            <pc:sldMk cId="2336450370" sldId="277"/>
            <ac:spMk id="20" creationId="{E218D709-3F26-CFCB-D9FD-C742761B3681}"/>
          </ac:spMkLst>
        </pc:spChg>
        <pc:graphicFrameChg chg="add del mod modGraphic">
          <ac:chgData name="Kumar Neeraj" userId="26cfd758-9a81-4b46-a5bd-a1f901091680" providerId="ADAL" clId="{24E861FF-6813-4750-9B11-4B7A2ED2C24B}" dt="2024-09-11T00:09:56.884" v="8327" actId="478"/>
          <ac:graphicFrameMkLst>
            <pc:docMk/>
            <pc:sldMk cId="2336450370" sldId="277"/>
            <ac:graphicFrameMk id="4" creationId="{BB4C84D5-0CA5-FD89-9D5C-FD862F02C843}"/>
          </ac:graphicFrameMkLst>
        </pc:graphicFrameChg>
        <pc:graphicFrameChg chg="add mod modGraphic">
          <ac:chgData name="Kumar Neeraj" userId="26cfd758-9a81-4b46-a5bd-a1f901091680" providerId="ADAL" clId="{24E861FF-6813-4750-9B11-4B7A2ED2C24B}" dt="2024-09-11T02:05:25.229" v="8750" actId="20577"/>
          <ac:graphicFrameMkLst>
            <pc:docMk/>
            <pc:sldMk cId="2336450370" sldId="277"/>
            <ac:graphicFrameMk id="5" creationId="{3EF301A6-617C-0336-4902-B4F8E57114C8}"/>
          </ac:graphicFrameMkLst>
        </pc:graphicFrameChg>
        <pc:graphicFrameChg chg="add del modGraphic">
          <ac:chgData name="Kumar Neeraj" userId="26cfd758-9a81-4b46-a5bd-a1f901091680" providerId="ADAL" clId="{24E861FF-6813-4750-9B11-4B7A2ED2C24B}" dt="2024-09-11T00:16:01.699" v="8409" actId="478"/>
          <ac:graphicFrameMkLst>
            <pc:docMk/>
            <pc:sldMk cId="2336450370" sldId="277"/>
            <ac:graphicFrameMk id="6" creationId="{DD2C9860-DB30-0CDB-1150-6D67D93F1C10}"/>
          </ac:graphicFrameMkLst>
        </pc:graphicFrameChg>
      </pc:sldChg>
      <pc:sldChg chg="addSp delSp modSp new mod">
        <pc:chgData name="Kumar Neeraj" userId="26cfd758-9a81-4b46-a5bd-a1f901091680" providerId="ADAL" clId="{24E861FF-6813-4750-9B11-4B7A2ED2C24B}" dt="2024-09-11T03:26:53.252" v="9055" actId="20577"/>
        <pc:sldMkLst>
          <pc:docMk/>
          <pc:sldMk cId="3068396398" sldId="278"/>
        </pc:sldMkLst>
        <pc:spChg chg="del">
          <ac:chgData name="Kumar Neeraj" userId="26cfd758-9a81-4b46-a5bd-a1f901091680" providerId="ADAL" clId="{24E861FF-6813-4750-9B11-4B7A2ED2C24B}" dt="2024-09-11T00:35:24.931" v="8443" actId="478"/>
          <ac:spMkLst>
            <pc:docMk/>
            <pc:sldMk cId="3068396398" sldId="278"/>
            <ac:spMk id="2" creationId="{B5FA76A1-5AD8-00B5-4DAA-81011FC74935}"/>
          </ac:spMkLst>
        </pc:spChg>
        <pc:spChg chg="del">
          <ac:chgData name="Kumar Neeraj" userId="26cfd758-9a81-4b46-a5bd-a1f901091680" providerId="ADAL" clId="{24E861FF-6813-4750-9B11-4B7A2ED2C24B}" dt="2024-09-11T00:35:31.033" v="8444" actId="478"/>
          <ac:spMkLst>
            <pc:docMk/>
            <pc:sldMk cId="3068396398" sldId="278"/>
            <ac:spMk id="3" creationId="{15D21631-B78D-DC76-FE4C-2C8ED2AA7B6C}"/>
          </ac:spMkLst>
        </pc:spChg>
        <pc:spChg chg="add mod">
          <ac:chgData name="Kumar Neeraj" userId="26cfd758-9a81-4b46-a5bd-a1f901091680" providerId="ADAL" clId="{24E861FF-6813-4750-9B11-4B7A2ED2C24B}" dt="2024-09-11T00:35:52.288" v="8481" actId="20577"/>
          <ac:spMkLst>
            <pc:docMk/>
            <pc:sldMk cId="3068396398" sldId="278"/>
            <ac:spMk id="4" creationId="{8B62AF53-C35E-F07E-C0AD-8413312BF9B9}"/>
          </ac:spMkLst>
        </pc:spChg>
        <pc:spChg chg="add mod">
          <ac:chgData name="Kumar Neeraj" userId="26cfd758-9a81-4b46-a5bd-a1f901091680" providerId="ADAL" clId="{24E861FF-6813-4750-9B11-4B7A2ED2C24B}" dt="2024-09-11T03:26:53.252" v="9055" actId="20577"/>
          <ac:spMkLst>
            <pc:docMk/>
            <pc:sldMk cId="3068396398" sldId="278"/>
            <ac:spMk id="5" creationId="{31DA35C2-F35F-6C5D-633B-AD268B065053}"/>
          </ac:spMkLst>
        </pc:spChg>
        <pc:spChg chg="add mod">
          <ac:chgData name="Kumar Neeraj" userId="26cfd758-9a81-4b46-a5bd-a1f901091680" providerId="ADAL" clId="{24E861FF-6813-4750-9B11-4B7A2ED2C24B}" dt="2024-09-11T03:26:48.510" v="9054" actId="20577"/>
          <ac:spMkLst>
            <pc:docMk/>
            <pc:sldMk cId="3068396398" sldId="278"/>
            <ac:spMk id="6" creationId="{33E7F5AF-C5E7-C1E7-B0E9-DA875639142C}"/>
          </ac:spMkLst>
        </pc:spChg>
        <pc:spChg chg="add mod">
          <ac:chgData name="Kumar Neeraj" userId="26cfd758-9a81-4b46-a5bd-a1f901091680" providerId="ADAL" clId="{24E861FF-6813-4750-9B11-4B7A2ED2C24B}" dt="2024-09-11T03:25:12.755" v="9012" actId="14100"/>
          <ac:spMkLst>
            <pc:docMk/>
            <pc:sldMk cId="3068396398" sldId="278"/>
            <ac:spMk id="7" creationId="{870A9499-3243-FF76-3239-305147050FAF}"/>
          </ac:spMkLst>
        </pc:spChg>
        <pc:spChg chg="add mod">
          <ac:chgData name="Kumar Neeraj" userId="26cfd758-9a81-4b46-a5bd-a1f901091680" providerId="ADAL" clId="{24E861FF-6813-4750-9B11-4B7A2ED2C24B}" dt="2024-09-11T03:25:46.091" v="9031" actId="14100"/>
          <ac:spMkLst>
            <pc:docMk/>
            <pc:sldMk cId="3068396398" sldId="278"/>
            <ac:spMk id="8" creationId="{53244DED-C23F-BEFD-8B60-EDD494D20C2E}"/>
          </ac:spMkLst>
        </pc:spChg>
      </pc:sldChg>
      <pc:sldChg chg="addSp delSp modSp new del mod">
        <pc:chgData name="Kumar Neeraj" userId="26cfd758-9a81-4b46-a5bd-a1f901091680" providerId="ADAL" clId="{24E861FF-6813-4750-9B11-4B7A2ED2C24B}" dt="2024-09-11T03:28:13.097" v="9068" actId="2696"/>
        <pc:sldMkLst>
          <pc:docMk/>
          <pc:sldMk cId="2950029672" sldId="279"/>
        </pc:sldMkLst>
        <pc:spChg chg="del">
          <ac:chgData name="Kumar Neeraj" userId="26cfd758-9a81-4b46-a5bd-a1f901091680" providerId="ADAL" clId="{24E861FF-6813-4750-9B11-4B7A2ED2C24B}" dt="2024-09-11T00:40:15.788" v="8508" actId="478"/>
          <ac:spMkLst>
            <pc:docMk/>
            <pc:sldMk cId="2950029672" sldId="279"/>
            <ac:spMk id="2" creationId="{ACC8FFFD-95EA-E042-EA8A-487699847CF2}"/>
          </ac:spMkLst>
        </pc:spChg>
        <pc:spChg chg="del">
          <ac:chgData name="Kumar Neeraj" userId="26cfd758-9a81-4b46-a5bd-a1f901091680" providerId="ADAL" clId="{24E861FF-6813-4750-9B11-4B7A2ED2C24B}" dt="2024-09-11T00:40:13.089" v="8507" actId="478"/>
          <ac:spMkLst>
            <pc:docMk/>
            <pc:sldMk cId="2950029672" sldId="279"/>
            <ac:spMk id="3" creationId="{E82B3A22-2084-4B38-86B0-A2F0DE43CDEC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13" creationId="{D8B1CAF8-1B73-2C64-5DAF-344A4AF2A0C2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14" creationId="{BFCA3309-2BD5-5F02-7BF3-19111BBEB57A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15" creationId="{2BA7DB5A-7FAE-C2CE-9865-12C93D0DF0AD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16" creationId="{7AEA8EF1-7D3D-7626-C41B-A2AEF3732FAD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17" creationId="{EED100D7-F481-DF13-D21F-9B1F947FA72C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18" creationId="{EF138FA5-2A3C-16D7-3F70-273736AB4402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19" creationId="{15EC4CE1-3CAB-8E1B-376B-26A0F685DF5C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20" creationId="{073B7319-0E52-9187-D6C3-6038DC8AA11F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21" creationId="{A4E3A6F4-B9E9-1581-BD19-1BF9D38D6465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22" creationId="{BA377EF5-2086-45D3-2029-B268329E28D0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23" creationId="{9315B251-7A90-AEA7-ADA7-F58ACC015754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24" creationId="{56E2502C-C168-3B24-749E-4DAC82D624FD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25" creationId="{DE01050C-6BE2-DF75-2FBC-87C20BB5304A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26" creationId="{860F4744-EC64-9700-ACC9-BFD1A7379004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27" creationId="{7F8E76A4-905C-5708-530F-1A1F4F137C31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28" creationId="{E6020A71-CB66-5B87-E960-8C982897D257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29" creationId="{84B3F0EF-2ADD-095A-B874-79D3B8C49D4C}"/>
          </ac:spMkLst>
        </pc:spChg>
        <pc:spChg chg="add mod">
          <ac:chgData name="Kumar Neeraj" userId="26cfd758-9a81-4b46-a5bd-a1f901091680" providerId="ADAL" clId="{24E861FF-6813-4750-9B11-4B7A2ED2C24B}" dt="2024-09-11T00:40:39.723" v="8509"/>
          <ac:spMkLst>
            <pc:docMk/>
            <pc:sldMk cId="2950029672" sldId="279"/>
            <ac:spMk id="30" creationId="{074F455A-EEA2-997D-716C-ADC9AFC39B88}"/>
          </ac:spMkLst>
        </pc:spChg>
        <pc:spChg chg="add mod">
          <ac:chgData name="Kumar Neeraj" userId="26cfd758-9a81-4b46-a5bd-a1f901091680" providerId="ADAL" clId="{24E861FF-6813-4750-9B11-4B7A2ED2C24B}" dt="2024-09-11T00:41:00.669" v="8510"/>
          <ac:spMkLst>
            <pc:docMk/>
            <pc:sldMk cId="2950029672" sldId="279"/>
            <ac:spMk id="31" creationId="{B4DD5127-FB79-F282-7EB5-099D56B3D078}"/>
          </ac:spMkLst>
        </pc:spChg>
        <pc:grpChg chg="add mod">
          <ac:chgData name="Kumar Neeraj" userId="26cfd758-9a81-4b46-a5bd-a1f901091680" providerId="ADAL" clId="{24E861FF-6813-4750-9B11-4B7A2ED2C24B}" dt="2024-09-11T00:40:39.723" v="8509"/>
          <ac:grpSpMkLst>
            <pc:docMk/>
            <pc:sldMk cId="2950029672" sldId="279"/>
            <ac:grpSpMk id="4" creationId="{68F07629-B606-AE91-EC97-5CCC487AB188}"/>
          </ac:grpSpMkLst>
        </pc:grpChg>
        <pc:grpChg chg="add mod">
          <ac:chgData name="Kumar Neeraj" userId="26cfd758-9a81-4b46-a5bd-a1f901091680" providerId="ADAL" clId="{24E861FF-6813-4750-9B11-4B7A2ED2C24B}" dt="2024-09-11T00:40:39.723" v="8509"/>
          <ac:grpSpMkLst>
            <pc:docMk/>
            <pc:sldMk cId="2950029672" sldId="279"/>
            <ac:grpSpMk id="5" creationId="{BB4822A7-6E72-7F6B-E99E-B15C20967337}"/>
          </ac:grpSpMkLst>
        </pc:grpChg>
        <pc:grpChg chg="add mod">
          <ac:chgData name="Kumar Neeraj" userId="26cfd758-9a81-4b46-a5bd-a1f901091680" providerId="ADAL" clId="{24E861FF-6813-4750-9B11-4B7A2ED2C24B}" dt="2024-09-11T00:40:39.723" v="8509"/>
          <ac:grpSpMkLst>
            <pc:docMk/>
            <pc:sldMk cId="2950029672" sldId="279"/>
            <ac:grpSpMk id="6" creationId="{F5497383-8E2E-9F2B-E58E-DCE6A69EBA3A}"/>
          </ac:grpSpMkLst>
        </pc:grpChg>
        <pc:grpChg chg="add mod">
          <ac:chgData name="Kumar Neeraj" userId="26cfd758-9a81-4b46-a5bd-a1f901091680" providerId="ADAL" clId="{24E861FF-6813-4750-9B11-4B7A2ED2C24B}" dt="2024-09-11T00:40:39.723" v="8509"/>
          <ac:grpSpMkLst>
            <pc:docMk/>
            <pc:sldMk cId="2950029672" sldId="279"/>
            <ac:grpSpMk id="7" creationId="{2F9B1FA2-CABB-29C7-9BB9-AD59667AC89F}"/>
          </ac:grpSpMkLst>
        </pc:grpChg>
        <pc:grpChg chg="add mod">
          <ac:chgData name="Kumar Neeraj" userId="26cfd758-9a81-4b46-a5bd-a1f901091680" providerId="ADAL" clId="{24E861FF-6813-4750-9B11-4B7A2ED2C24B}" dt="2024-09-11T00:40:39.723" v="8509"/>
          <ac:grpSpMkLst>
            <pc:docMk/>
            <pc:sldMk cId="2950029672" sldId="279"/>
            <ac:grpSpMk id="8" creationId="{FE47CC28-570F-D853-7B0C-AE7FE5FBB6C6}"/>
          </ac:grpSpMkLst>
        </pc:grpChg>
        <pc:grpChg chg="add mod">
          <ac:chgData name="Kumar Neeraj" userId="26cfd758-9a81-4b46-a5bd-a1f901091680" providerId="ADAL" clId="{24E861FF-6813-4750-9B11-4B7A2ED2C24B}" dt="2024-09-11T00:40:39.723" v="8509"/>
          <ac:grpSpMkLst>
            <pc:docMk/>
            <pc:sldMk cId="2950029672" sldId="279"/>
            <ac:grpSpMk id="9" creationId="{BA8701E7-DF48-3140-7398-0C5E898544BE}"/>
          </ac:grpSpMkLst>
        </pc:grpChg>
        <pc:grpChg chg="add mod">
          <ac:chgData name="Kumar Neeraj" userId="26cfd758-9a81-4b46-a5bd-a1f901091680" providerId="ADAL" clId="{24E861FF-6813-4750-9B11-4B7A2ED2C24B}" dt="2024-09-11T00:40:39.723" v="8509"/>
          <ac:grpSpMkLst>
            <pc:docMk/>
            <pc:sldMk cId="2950029672" sldId="279"/>
            <ac:grpSpMk id="10" creationId="{52D66561-EA44-7F39-7619-94424B42F5AF}"/>
          </ac:grpSpMkLst>
        </pc:grpChg>
        <pc:grpChg chg="add mod">
          <ac:chgData name="Kumar Neeraj" userId="26cfd758-9a81-4b46-a5bd-a1f901091680" providerId="ADAL" clId="{24E861FF-6813-4750-9B11-4B7A2ED2C24B}" dt="2024-09-11T00:40:39.723" v="8509"/>
          <ac:grpSpMkLst>
            <pc:docMk/>
            <pc:sldMk cId="2950029672" sldId="279"/>
            <ac:grpSpMk id="11" creationId="{10989E16-CF61-A773-E2E1-EA9033B2EC9B}"/>
          </ac:grpSpMkLst>
        </pc:grpChg>
        <pc:grpChg chg="add mod">
          <ac:chgData name="Kumar Neeraj" userId="26cfd758-9a81-4b46-a5bd-a1f901091680" providerId="ADAL" clId="{24E861FF-6813-4750-9B11-4B7A2ED2C24B}" dt="2024-09-11T00:40:39.723" v="8509"/>
          <ac:grpSpMkLst>
            <pc:docMk/>
            <pc:sldMk cId="2950029672" sldId="279"/>
            <ac:grpSpMk id="12" creationId="{AD382E1D-D302-25D6-8C40-D409B03CFA45}"/>
          </ac:grpSpMkLst>
        </pc:grpChg>
      </pc:sldChg>
      <pc:sldChg chg="addSp delSp modSp new mod">
        <pc:chgData name="Kumar Neeraj" userId="26cfd758-9a81-4b46-a5bd-a1f901091680" providerId="ADAL" clId="{24E861FF-6813-4750-9B11-4B7A2ED2C24B}" dt="2024-09-11T00:50:15.914" v="8600" actId="1076"/>
        <pc:sldMkLst>
          <pc:docMk/>
          <pc:sldMk cId="1660240761" sldId="280"/>
        </pc:sldMkLst>
        <pc:spChg chg="del">
          <ac:chgData name="Kumar Neeraj" userId="26cfd758-9a81-4b46-a5bd-a1f901091680" providerId="ADAL" clId="{24E861FF-6813-4750-9B11-4B7A2ED2C24B}" dt="2024-09-11T00:49:33.722" v="8573" actId="478"/>
          <ac:spMkLst>
            <pc:docMk/>
            <pc:sldMk cId="1660240761" sldId="280"/>
            <ac:spMk id="2" creationId="{3A696D01-B08D-1727-062F-40638B5246DE}"/>
          </ac:spMkLst>
        </pc:spChg>
        <pc:spChg chg="del">
          <ac:chgData name="Kumar Neeraj" userId="26cfd758-9a81-4b46-a5bd-a1f901091680" providerId="ADAL" clId="{24E861FF-6813-4750-9B11-4B7A2ED2C24B}" dt="2024-09-11T00:49:38.265" v="8574" actId="478"/>
          <ac:spMkLst>
            <pc:docMk/>
            <pc:sldMk cId="1660240761" sldId="280"/>
            <ac:spMk id="3" creationId="{5189514A-A82B-C82C-7A1F-50C3D56AE73B}"/>
          </ac:spMkLst>
        </pc:spChg>
        <pc:spChg chg="add mod">
          <ac:chgData name="Kumar Neeraj" userId="26cfd758-9a81-4b46-a5bd-a1f901091680" providerId="ADAL" clId="{24E861FF-6813-4750-9B11-4B7A2ED2C24B}" dt="2024-09-11T00:50:15.914" v="8600" actId="1076"/>
          <ac:spMkLst>
            <pc:docMk/>
            <pc:sldMk cId="1660240761" sldId="280"/>
            <ac:spMk id="4" creationId="{7D37E5A5-9CE5-3D37-3C9E-7D8657330584}"/>
          </ac:spMkLst>
        </pc:spChg>
      </pc:sldChg>
      <pc:sldChg chg="addSp delSp modSp add del mod">
        <pc:chgData name="Kumar Neeraj" userId="26cfd758-9a81-4b46-a5bd-a1f901091680" providerId="ADAL" clId="{24E861FF-6813-4750-9B11-4B7A2ED2C24B}" dt="2024-09-11T03:28:16.816" v="9069" actId="2696"/>
        <pc:sldMkLst>
          <pc:docMk/>
          <pc:sldMk cId="985998463" sldId="281"/>
        </pc:sldMkLst>
        <pc:spChg chg="mod">
          <ac:chgData name="Kumar Neeraj" userId="26cfd758-9a81-4b46-a5bd-a1f901091680" providerId="ADAL" clId="{24E861FF-6813-4750-9B11-4B7A2ED2C24B}" dt="2024-09-11T00:53:32.702" v="8645" actId="21"/>
          <ac:spMkLst>
            <pc:docMk/>
            <pc:sldMk cId="985998463" sldId="281"/>
            <ac:spMk id="14" creationId="{BFCA3309-2BD5-5F02-7BF3-19111BBEB57A}"/>
          </ac:spMkLst>
        </pc:spChg>
        <pc:spChg chg="mod">
          <ac:chgData name="Kumar Neeraj" userId="26cfd758-9a81-4b46-a5bd-a1f901091680" providerId="ADAL" clId="{24E861FF-6813-4750-9B11-4B7A2ED2C24B}" dt="2024-09-11T00:53:21.069" v="8640" actId="21"/>
          <ac:spMkLst>
            <pc:docMk/>
            <pc:sldMk cId="985998463" sldId="281"/>
            <ac:spMk id="16" creationId="{7AEA8EF1-7D3D-7626-C41B-A2AEF3732FAD}"/>
          </ac:spMkLst>
        </pc:spChg>
        <pc:spChg chg="mod">
          <ac:chgData name="Kumar Neeraj" userId="26cfd758-9a81-4b46-a5bd-a1f901091680" providerId="ADAL" clId="{24E861FF-6813-4750-9B11-4B7A2ED2C24B}" dt="2024-09-11T00:53:10.890" v="8635" actId="21"/>
          <ac:spMkLst>
            <pc:docMk/>
            <pc:sldMk cId="985998463" sldId="281"/>
            <ac:spMk id="18" creationId="{EF138FA5-2A3C-16D7-3F70-273736AB4402}"/>
          </ac:spMkLst>
        </pc:spChg>
        <pc:spChg chg="mod">
          <ac:chgData name="Kumar Neeraj" userId="26cfd758-9a81-4b46-a5bd-a1f901091680" providerId="ADAL" clId="{24E861FF-6813-4750-9B11-4B7A2ED2C24B}" dt="2024-09-11T00:52:35.187" v="8620" actId="21"/>
          <ac:spMkLst>
            <pc:docMk/>
            <pc:sldMk cId="985998463" sldId="281"/>
            <ac:spMk id="20" creationId="{073B7319-0E52-9187-D6C3-6038DC8AA11F}"/>
          </ac:spMkLst>
        </pc:spChg>
        <pc:spChg chg="mod">
          <ac:chgData name="Kumar Neeraj" userId="26cfd758-9a81-4b46-a5bd-a1f901091680" providerId="ADAL" clId="{24E861FF-6813-4750-9B11-4B7A2ED2C24B}" dt="2024-09-11T00:52:47.887" v="8625" actId="21"/>
          <ac:spMkLst>
            <pc:docMk/>
            <pc:sldMk cId="985998463" sldId="281"/>
            <ac:spMk id="22" creationId="{BA377EF5-2086-45D3-2029-B268329E28D0}"/>
          </ac:spMkLst>
        </pc:spChg>
        <pc:spChg chg="mod">
          <ac:chgData name="Kumar Neeraj" userId="26cfd758-9a81-4b46-a5bd-a1f901091680" providerId="ADAL" clId="{24E861FF-6813-4750-9B11-4B7A2ED2C24B}" dt="2024-09-11T00:53:00.481" v="8630" actId="21"/>
          <ac:spMkLst>
            <pc:docMk/>
            <pc:sldMk cId="985998463" sldId="281"/>
            <ac:spMk id="24" creationId="{56E2502C-C168-3B24-749E-4DAC82D624FD}"/>
          </ac:spMkLst>
        </pc:spChg>
        <pc:spChg chg="mod">
          <ac:chgData name="Kumar Neeraj" userId="26cfd758-9a81-4b46-a5bd-a1f901091680" providerId="ADAL" clId="{24E861FF-6813-4750-9B11-4B7A2ED2C24B}" dt="2024-09-11T00:51:36.618" v="8608" actId="21"/>
          <ac:spMkLst>
            <pc:docMk/>
            <pc:sldMk cId="985998463" sldId="281"/>
            <ac:spMk id="26" creationId="{860F4744-EC64-9700-ACC9-BFD1A7379004}"/>
          </ac:spMkLst>
        </pc:spChg>
        <pc:spChg chg="mod">
          <ac:chgData name="Kumar Neeraj" userId="26cfd758-9a81-4b46-a5bd-a1f901091680" providerId="ADAL" clId="{24E861FF-6813-4750-9B11-4B7A2ED2C24B}" dt="2024-09-11T00:51:26.091" v="8605" actId="21"/>
          <ac:spMkLst>
            <pc:docMk/>
            <pc:sldMk cId="985998463" sldId="281"/>
            <ac:spMk id="28" creationId="{E6020A71-CB66-5B87-E960-8C982897D257}"/>
          </ac:spMkLst>
        </pc:spChg>
        <pc:spChg chg="mod">
          <ac:chgData name="Kumar Neeraj" userId="26cfd758-9a81-4b46-a5bd-a1f901091680" providerId="ADAL" clId="{24E861FF-6813-4750-9B11-4B7A2ED2C24B}" dt="2024-09-11T00:56:10.164" v="8689" actId="20577"/>
          <ac:spMkLst>
            <pc:docMk/>
            <pc:sldMk cId="985998463" sldId="281"/>
            <ac:spMk id="30" creationId="{074F455A-EEA2-997D-716C-ADC9AFC39B88}"/>
          </ac:spMkLst>
        </pc:spChg>
        <pc:grpChg chg="mod">
          <ac:chgData name="Kumar Neeraj" userId="26cfd758-9a81-4b46-a5bd-a1f901091680" providerId="ADAL" clId="{24E861FF-6813-4750-9B11-4B7A2ED2C24B}" dt="2024-09-11T00:56:17.075" v="8690" actId="1076"/>
          <ac:grpSpMkLst>
            <pc:docMk/>
            <pc:sldMk cId="985998463" sldId="281"/>
            <ac:grpSpMk id="4" creationId="{68F07629-B606-AE91-EC97-5CCC487AB188}"/>
          </ac:grpSpMkLst>
        </pc:grpChg>
        <pc:grpChg chg="del mod">
          <ac:chgData name="Kumar Neeraj" userId="26cfd758-9a81-4b46-a5bd-a1f901091680" providerId="ADAL" clId="{24E861FF-6813-4750-9B11-4B7A2ED2C24B}" dt="2024-09-11T00:52:17.967" v="8618" actId="478"/>
          <ac:grpSpMkLst>
            <pc:docMk/>
            <pc:sldMk cId="985998463" sldId="281"/>
            <ac:grpSpMk id="5" creationId="{BB4822A7-6E72-7F6B-E99E-B15C20967337}"/>
          </ac:grpSpMkLst>
        </pc:grpChg>
        <pc:grpChg chg="del">
          <ac:chgData name="Kumar Neeraj" userId="26cfd758-9a81-4b46-a5bd-a1f901091680" providerId="ADAL" clId="{24E861FF-6813-4750-9B11-4B7A2ED2C24B}" dt="2024-09-11T00:53:28.503" v="8644" actId="478"/>
          <ac:grpSpMkLst>
            <pc:docMk/>
            <pc:sldMk cId="985998463" sldId="281"/>
            <ac:grpSpMk id="6" creationId="{F5497383-8E2E-9F2B-E58E-DCE6A69EBA3A}"/>
          </ac:grpSpMkLst>
        </pc:grpChg>
        <pc:grpChg chg="del">
          <ac:chgData name="Kumar Neeraj" userId="26cfd758-9a81-4b46-a5bd-a1f901091680" providerId="ADAL" clId="{24E861FF-6813-4750-9B11-4B7A2ED2C24B}" dt="2024-09-11T00:53:02.328" v="8631" actId="478"/>
          <ac:grpSpMkLst>
            <pc:docMk/>
            <pc:sldMk cId="985998463" sldId="281"/>
            <ac:grpSpMk id="7" creationId="{2F9B1FA2-CABB-29C7-9BB9-AD59667AC89F}"/>
          </ac:grpSpMkLst>
        </pc:grpChg>
        <pc:grpChg chg="del">
          <ac:chgData name="Kumar Neeraj" userId="26cfd758-9a81-4b46-a5bd-a1f901091680" providerId="ADAL" clId="{24E861FF-6813-4750-9B11-4B7A2ED2C24B}" dt="2024-09-11T00:52:50.400" v="8626" actId="478"/>
          <ac:grpSpMkLst>
            <pc:docMk/>
            <pc:sldMk cId="985998463" sldId="281"/>
            <ac:grpSpMk id="8" creationId="{FE47CC28-570F-D853-7B0C-AE7FE5FBB6C6}"/>
          </ac:grpSpMkLst>
        </pc:grpChg>
        <pc:grpChg chg="del">
          <ac:chgData name="Kumar Neeraj" userId="26cfd758-9a81-4b46-a5bd-a1f901091680" providerId="ADAL" clId="{24E861FF-6813-4750-9B11-4B7A2ED2C24B}" dt="2024-09-11T00:52:37.911" v="8621" actId="478"/>
          <ac:grpSpMkLst>
            <pc:docMk/>
            <pc:sldMk cId="985998463" sldId="281"/>
            <ac:grpSpMk id="9" creationId="{BA8701E7-DF48-3140-7398-0C5E898544BE}"/>
          </ac:grpSpMkLst>
        </pc:grpChg>
        <pc:grpChg chg="del">
          <ac:chgData name="Kumar Neeraj" userId="26cfd758-9a81-4b46-a5bd-a1f901091680" providerId="ADAL" clId="{24E861FF-6813-4750-9B11-4B7A2ED2C24B}" dt="2024-09-11T00:53:12.600" v="8636" actId="478"/>
          <ac:grpSpMkLst>
            <pc:docMk/>
            <pc:sldMk cId="985998463" sldId="281"/>
            <ac:grpSpMk id="10" creationId="{52D66561-EA44-7F39-7619-94424B42F5AF}"/>
          </ac:grpSpMkLst>
        </pc:grpChg>
        <pc:grpChg chg="add del mod">
          <ac:chgData name="Kumar Neeraj" userId="26cfd758-9a81-4b46-a5bd-a1f901091680" providerId="ADAL" clId="{24E861FF-6813-4750-9B11-4B7A2ED2C24B}" dt="2024-09-11T01:58:29.907" v="8693" actId="478"/>
          <ac:grpSpMkLst>
            <pc:docMk/>
            <pc:sldMk cId="985998463" sldId="281"/>
            <ac:grpSpMk id="11" creationId="{10989E16-CF61-A773-E2E1-EA9033B2EC9B}"/>
          </ac:grpSpMkLst>
        </pc:grpChg>
        <pc:grpChg chg="del">
          <ac:chgData name="Kumar Neeraj" userId="26cfd758-9a81-4b46-a5bd-a1f901091680" providerId="ADAL" clId="{24E861FF-6813-4750-9B11-4B7A2ED2C24B}" dt="2024-09-11T00:53:34.850" v="8646" actId="478"/>
          <ac:grpSpMkLst>
            <pc:docMk/>
            <pc:sldMk cId="985998463" sldId="281"/>
            <ac:grpSpMk id="12" creationId="{AD382E1D-D302-25D6-8C40-D409B03CFA45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F333B-438A-4E97-B590-7E2733BD362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A7993-50B5-4DA1-ADF9-950A4A4BC2BA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Human Centric design for UI</a:t>
          </a:r>
          <a:r>
            <a:rPr lang="en-US" dirty="0">
              <a:solidFill>
                <a:schemeClr val="tx1"/>
              </a:solidFill>
            </a:rPr>
            <a:t>: </a:t>
          </a:r>
        </a:p>
        <a:p>
          <a:r>
            <a:rPr lang="en-US" dirty="0">
              <a:solidFill>
                <a:schemeClr val="tx1"/>
              </a:solidFill>
            </a:rPr>
            <a:t>A modern engaging and intuitive interface, prioritizing a delightful user experience driven by human centric principles</a:t>
          </a:r>
        </a:p>
      </dgm:t>
    </dgm:pt>
    <dgm:pt modelId="{02A9163E-0440-4614-A81B-2FF55B0D4E5F}" type="parTrans" cxnId="{1D850086-6554-41C7-8D78-0B2CF6EF094C}">
      <dgm:prSet/>
      <dgm:spPr/>
      <dgm:t>
        <a:bodyPr/>
        <a:lstStyle/>
        <a:p>
          <a:endParaRPr lang="en-US"/>
        </a:p>
      </dgm:t>
    </dgm:pt>
    <dgm:pt modelId="{A5066AE9-27CF-4728-87D3-0F899C8353D8}" type="sibTrans" cxnId="{1D850086-6554-41C7-8D78-0B2CF6EF094C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8B2E8ED-2077-4501-B97D-FAEFAA23204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API first approach</a:t>
          </a:r>
          <a:r>
            <a:rPr lang="en-US" dirty="0">
              <a:solidFill>
                <a:schemeClr val="tx1"/>
              </a:solidFill>
            </a:rPr>
            <a:t>: </a:t>
          </a:r>
        </a:p>
        <a:p>
          <a:r>
            <a:rPr lang="en-US" dirty="0">
              <a:solidFill>
                <a:schemeClr val="tx1"/>
              </a:solidFill>
            </a:rPr>
            <a:t>An API first design philosophy to ensure well structured and interoperable interfaces. </a:t>
          </a:r>
        </a:p>
      </dgm:t>
    </dgm:pt>
    <dgm:pt modelId="{4D5745B3-BE5E-45A0-9233-80CC7C2D7912}" type="parTrans" cxnId="{7ECCFE00-2DDF-4B16-A126-FBB28E8B9885}">
      <dgm:prSet/>
      <dgm:spPr/>
      <dgm:t>
        <a:bodyPr/>
        <a:lstStyle/>
        <a:p>
          <a:endParaRPr lang="en-US"/>
        </a:p>
      </dgm:t>
    </dgm:pt>
    <dgm:pt modelId="{7E18A265-5B5B-4492-A1F3-0CCE9A21BFA3}" type="sibTrans" cxnId="{7ECCFE00-2DDF-4B16-A126-FBB28E8B9885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DF027C49-5B52-47BA-A429-A0D9C902D5B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Modular and decoupled by choice: </a:t>
          </a:r>
        </a:p>
        <a:p>
          <a:r>
            <a:rPr lang="en-US" dirty="0">
              <a:solidFill>
                <a:schemeClr val="tx1"/>
              </a:solidFill>
            </a:rPr>
            <a:t>A modular and decoupled architecture and design to enhance scalability and maintainability</a:t>
          </a:r>
        </a:p>
      </dgm:t>
    </dgm:pt>
    <dgm:pt modelId="{8FCA9D8C-5367-4899-B293-44768AA3AEAA}" type="parTrans" cxnId="{CD00516E-DD2A-4D9B-90A4-EEF720DB6BF4}">
      <dgm:prSet/>
      <dgm:spPr/>
      <dgm:t>
        <a:bodyPr/>
        <a:lstStyle/>
        <a:p>
          <a:endParaRPr lang="en-US"/>
        </a:p>
      </dgm:t>
    </dgm:pt>
    <dgm:pt modelId="{F41D3253-5039-41D9-A60F-2CD17786DEBF}" type="sibTrans" cxnId="{CD00516E-DD2A-4D9B-90A4-EEF720DB6BF4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075D03BC-6BDB-4D58-B758-AD1A953889AA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Secure by design: </a:t>
          </a:r>
        </a:p>
        <a:p>
          <a:r>
            <a:rPr lang="en-US" dirty="0">
              <a:solidFill>
                <a:schemeClr val="tx1"/>
              </a:solidFill>
            </a:rPr>
            <a:t>A security first architecture pioneering prudent principle of least privilege</a:t>
          </a:r>
        </a:p>
      </dgm:t>
    </dgm:pt>
    <dgm:pt modelId="{7D92FFAD-33F9-4FB0-B04E-5CF8449FB921}" type="parTrans" cxnId="{C4068163-0A65-48F4-ACF3-1511A08AB95C}">
      <dgm:prSet/>
      <dgm:spPr/>
      <dgm:t>
        <a:bodyPr/>
        <a:lstStyle/>
        <a:p>
          <a:endParaRPr lang="en-US"/>
        </a:p>
      </dgm:t>
    </dgm:pt>
    <dgm:pt modelId="{198509A5-E871-47A2-9517-62F6F35E19AC}" type="sibTrans" cxnId="{C4068163-0A65-48F4-ACF3-1511A08AB95C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45AB33BD-AA28-4A09-B2B8-D3098AB4D562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Improved auditing exception handling and resilience:</a:t>
          </a:r>
        </a:p>
        <a:p>
          <a:r>
            <a:rPr lang="en-US" b="1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Implement robust auditing, exception handling mechanisms and resilience strategies to minimize service disruptions.</a:t>
          </a:r>
        </a:p>
      </dgm:t>
    </dgm:pt>
    <dgm:pt modelId="{3CB4FF15-F92D-48A6-A947-13B75171A6AE}" type="parTrans" cxnId="{8F57E0E3-46AF-4513-8DFB-F52F07B907E2}">
      <dgm:prSet/>
      <dgm:spPr/>
      <dgm:t>
        <a:bodyPr/>
        <a:lstStyle/>
        <a:p>
          <a:endParaRPr lang="en-US"/>
        </a:p>
      </dgm:t>
    </dgm:pt>
    <dgm:pt modelId="{74272165-D8E1-4507-8D02-9DB76DE2C185}" type="sibTrans" cxnId="{8F57E0E3-46AF-4513-8DFB-F52F07B907E2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942BF867-3ACC-4F8B-9863-1C82CADFF7A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Increased agility</a:t>
          </a:r>
          <a:r>
            <a:rPr lang="en-US" dirty="0">
              <a:solidFill>
                <a:schemeClr val="tx1"/>
              </a:solidFill>
            </a:rPr>
            <a:t>: </a:t>
          </a:r>
        </a:p>
        <a:p>
          <a:r>
            <a:rPr lang="en-US" dirty="0">
              <a:solidFill>
                <a:schemeClr val="tx1"/>
              </a:solidFill>
            </a:rPr>
            <a:t>Greater agility to swiftly adapt to changing demands and market dynamics by implementing agile development methodologies.</a:t>
          </a:r>
        </a:p>
      </dgm:t>
    </dgm:pt>
    <dgm:pt modelId="{0B2965A0-0DFF-4744-B94B-A008FA98573D}" type="parTrans" cxnId="{7EA32EC8-0C51-40B6-A61F-5E8D3964EF6A}">
      <dgm:prSet/>
      <dgm:spPr/>
      <dgm:t>
        <a:bodyPr/>
        <a:lstStyle/>
        <a:p>
          <a:endParaRPr lang="en-US"/>
        </a:p>
      </dgm:t>
    </dgm:pt>
    <dgm:pt modelId="{A5934C54-E59F-4FE4-9646-ECCC74DD578E}" type="sibTrans" cxnId="{7EA32EC8-0C51-40B6-A61F-5E8D3964EF6A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4A415616-13DE-4DFF-AF6F-5100A12B7419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Accelerated release cycles: </a:t>
          </a:r>
        </a:p>
        <a:p>
          <a:r>
            <a:rPr lang="en-US" b="0" dirty="0">
              <a:solidFill>
                <a:schemeClr val="tx1"/>
              </a:solidFill>
            </a:rPr>
            <a:t>S</a:t>
          </a:r>
          <a:r>
            <a:rPr lang="en-US" dirty="0">
              <a:solidFill>
                <a:schemeClr val="tx1"/>
              </a:solidFill>
            </a:rPr>
            <a:t>treamline release cycles using DevOps implementation to facilitate rapid updates, testing and alignment with evolving requirements.</a:t>
          </a:r>
        </a:p>
      </dgm:t>
    </dgm:pt>
    <dgm:pt modelId="{C89C11F7-4557-4FB0-BA75-A6E1EF7FB9B4}" type="parTrans" cxnId="{E1CEECEC-5D8D-487B-8AC9-FC8A157AE2C8}">
      <dgm:prSet/>
      <dgm:spPr/>
      <dgm:t>
        <a:bodyPr/>
        <a:lstStyle/>
        <a:p>
          <a:endParaRPr lang="en-US"/>
        </a:p>
      </dgm:t>
    </dgm:pt>
    <dgm:pt modelId="{71551E30-68CA-4A18-8166-40B0118C9906}" type="sibTrans" cxnId="{E1CEECEC-5D8D-487B-8AC9-FC8A157AE2C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2F57418-24E6-442F-913C-C011B4348236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Reduced technical debt and vulnerabilities: </a:t>
          </a:r>
        </a:p>
        <a:p>
          <a:r>
            <a:rPr lang="en-US" dirty="0">
              <a:solidFill>
                <a:schemeClr val="tx1"/>
              </a:solidFill>
            </a:rPr>
            <a:t>Reduction in technical debts in the new state of the art architecture implemented using cutting edge technologies.</a:t>
          </a:r>
        </a:p>
      </dgm:t>
    </dgm:pt>
    <dgm:pt modelId="{0A025B4F-8F8A-474F-82EA-2C5675FA3471}" type="parTrans" cxnId="{6BBF8104-707D-4CCC-90B2-831ACD097F60}">
      <dgm:prSet/>
      <dgm:spPr/>
      <dgm:t>
        <a:bodyPr/>
        <a:lstStyle/>
        <a:p>
          <a:endParaRPr lang="en-US"/>
        </a:p>
      </dgm:t>
    </dgm:pt>
    <dgm:pt modelId="{072EBB51-4B8E-4B14-8AAD-2DA7627B6ABE}" type="sibTrans" cxnId="{6BBF8104-707D-4CCC-90B2-831ACD097F60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8A7DB672-B644-4811-ADDD-ED1CDF5F8070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In house tools and accelerators</a:t>
          </a:r>
          <a:r>
            <a:rPr lang="en-US" dirty="0">
              <a:solidFill>
                <a:schemeClr val="tx1"/>
              </a:solidFill>
            </a:rPr>
            <a:t>: </a:t>
          </a:r>
        </a:p>
        <a:p>
          <a:r>
            <a:rPr lang="en-US" dirty="0">
              <a:solidFill>
                <a:schemeClr val="tx1"/>
              </a:solidFill>
            </a:rPr>
            <a:t>Leverage our proven digital expertise, innovative thought leadership, unique partnership and exclusive tools to expediate and optimize digital modernization</a:t>
          </a:r>
        </a:p>
      </dgm:t>
    </dgm:pt>
    <dgm:pt modelId="{38329E14-983F-45A6-AE96-4E9038710EA6}" type="parTrans" cxnId="{02B689F3-99D7-4CD3-B9F7-B3DCC625DE7D}">
      <dgm:prSet/>
      <dgm:spPr/>
      <dgm:t>
        <a:bodyPr/>
        <a:lstStyle/>
        <a:p>
          <a:endParaRPr lang="en-US"/>
        </a:p>
      </dgm:t>
    </dgm:pt>
    <dgm:pt modelId="{E2B975C3-CDB1-4CF4-B616-629A4EE2A283}" type="sibTrans" cxnId="{02B689F3-99D7-4CD3-B9F7-B3DCC625DE7D}">
      <dgm:prSet/>
      <dgm:spPr/>
      <dgm:t>
        <a:bodyPr/>
        <a:lstStyle/>
        <a:p>
          <a:endParaRPr lang="en-US"/>
        </a:p>
      </dgm:t>
    </dgm:pt>
    <dgm:pt modelId="{FC024DDD-81DA-4EC6-AF1C-4733FFA0ED89}" type="pres">
      <dgm:prSet presAssocID="{13EF333B-438A-4E97-B590-7E2733BD3628}" presName="Name0" presStyleCnt="0">
        <dgm:presLayoutVars>
          <dgm:dir/>
          <dgm:resizeHandles/>
        </dgm:presLayoutVars>
      </dgm:prSet>
      <dgm:spPr/>
    </dgm:pt>
    <dgm:pt modelId="{3BFE6095-911F-4ADD-B53B-ED1CC2ED38FC}" type="pres">
      <dgm:prSet presAssocID="{F27A7993-50B5-4DA1-ADF9-950A4A4BC2BA}" presName="compNode" presStyleCnt="0"/>
      <dgm:spPr/>
    </dgm:pt>
    <dgm:pt modelId="{41CFB5F1-BFD2-429C-966C-DCA086483D26}" type="pres">
      <dgm:prSet presAssocID="{F27A7993-50B5-4DA1-ADF9-950A4A4BC2BA}" presName="dummyConnPt" presStyleCnt="0"/>
      <dgm:spPr/>
    </dgm:pt>
    <dgm:pt modelId="{1F9CC2EC-DBBE-4F58-99D5-043F97701A8B}" type="pres">
      <dgm:prSet presAssocID="{F27A7993-50B5-4DA1-ADF9-950A4A4BC2BA}" presName="node" presStyleLbl="node1" presStyleIdx="0" presStyleCnt="9">
        <dgm:presLayoutVars>
          <dgm:bulletEnabled val="1"/>
        </dgm:presLayoutVars>
      </dgm:prSet>
      <dgm:spPr/>
    </dgm:pt>
    <dgm:pt modelId="{EB5B0C3D-DA1C-425E-8B50-E86B2C2D2EDE}" type="pres">
      <dgm:prSet presAssocID="{A5066AE9-27CF-4728-87D3-0F899C8353D8}" presName="sibTrans" presStyleLbl="bgSibTrans2D1" presStyleIdx="0" presStyleCnt="8" custLinFactNeighborX="-44665" custLinFactNeighborY="0"/>
      <dgm:spPr/>
    </dgm:pt>
    <dgm:pt modelId="{C4175895-A755-484B-B62F-9D70ACD2CDAA}" type="pres">
      <dgm:prSet presAssocID="{A8B2E8ED-2077-4501-B97D-FAEFAA23204E}" presName="compNode" presStyleCnt="0"/>
      <dgm:spPr/>
    </dgm:pt>
    <dgm:pt modelId="{981D1862-85F7-431B-820C-6B356ECDDA79}" type="pres">
      <dgm:prSet presAssocID="{A8B2E8ED-2077-4501-B97D-FAEFAA23204E}" presName="dummyConnPt" presStyleCnt="0"/>
      <dgm:spPr/>
    </dgm:pt>
    <dgm:pt modelId="{F3920F91-8B87-4492-A2CE-159651E1CEA9}" type="pres">
      <dgm:prSet presAssocID="{A8B2E8ED-2077-4501-B97D-FAEFAA23204E}" presName="node" presStyleLbl="node1" presStyleIdx="1" presStyleCnt="9">
        <dgm:presLayoutVars>
          <dgm:bulletEnabled val="1"/>
        </dgm:presLayoutVars>
      </dgm:prSet>
      <dgm:spPr/>
    </dgm:pt>
    <dgm:pt modelId="{86E09B4C-334F-44D4-8488-82E28491D05B}" type="pres">
      <dgm:prSet presAssocID="{7E18A265-5B5B-4492-A1F3-0CCE9A21BFA3}" presName="sibTrans" presStyleLbl="bgSibTrans2D1" presStyleIdx="1" presStyleCnt="8"/>
      <dgm:spPr/>
    </dgm:pt>
    <dgm:pt modelId="{6C50F929-F58E-426D-A891-545EAFCBF004}" type="pres">
      <dgm:prSet presAssocID="{DF027C49-5B52-47BA-A429-A0D9C902D5B4}" presName="compNode" presStyleCnt="0"/>
      <dgm:spPr/>
    </dgm:pt>
    <dgm:pt modelId="{5D5A60F7-FF3C-4A12-891C-E24F2372EA84}" type="pres">
      <dgm:prSet presAssocID="{DF027C49-5B52-47BA-A429-A0D9C902D5B4}" presName="dummyConnPt" presStyleCnt="0"/>
      <dgm:spPr/>
    </dgm:pt>
    <dgm:pt modelId="{82A8C2AB-5BC2-4542-B7C1-65CF5F959465}" type="pres">
      <dgm:prSet presAssocID="{DF027C49-5B52-47BA-A429-A0D9C902D5B4}" presName="node" presStyleLbl="node1" presStyleIdx="2" presStyleCnt="9">
        <dgm:presLayoutVars>
          <dgm:bulletEnabled val="1"/>
        </dgm:presLayoutVars>
      </dgm:prSet>
      <dgm:spPr/>
    </dgm:pt>
    <dgm:pt modelId="{D1A76ECD-7BE6-4C2D-A096-40AFF7C691EF}" type="pres">
      <dgm:prSet presAssocID="{F41D3253-5039-41D9-A60F-2CD17786DEBF}" presName="sibTrans" presStyleLbl="bgSibTrans2D1" presStyleIdx="2" presStyleCnt="8"/>
      <dgm:spPr/>
    </dgm:pt>
    <dgm:pt modelId="{A34A6F62-7FB6-4123-AC02-1CE33EE54D43}" type="pres">
      <dgm:prSet presAssocID="{075D03BC-6BDB-4D58-B758-AD1A953889AA}" presName="compNode" presStyleCnt="0"/>
      <dgm:spPr/>
    </dgm:pt>
    <dgm:pt modelId="{05ABD617-A27C-4FF5-9D4D-774A6860AA37}" type="pres">
      <dgm:prSet presAssocID="{075D03BC-6BDB-4D58-B758-AD1A953889AA}" presName="dummyConnPt" presStyleCnt="0"/>
      <dgm:spPr/>
    </dgm:pt>
    <dgm:pt modelId="{A0C2EEEC-BF7A-4D59-9CC7-818E8EC5735E}" type="pres">
      <dgm:prSet presAssocID="{075D03BC-6BDB-4D58-B758-AD1A953889AA}" presName="node" presStyleLbl="node1" presStyleIdx="3" presStyleCnt="9">
        <dgm:presLayoutVars>
          <dgm:bulletEnabled val="1"/>
        </dgm:presLayoutVars>
      </dgm:prSet>
      <dgm:spPr/>
    </dgm:pt>
    <dgm:pt modelId="{1C24EA70-52DB-4B64-95D0-13E531863887}" type="pres">
      <dgm:prSet presAssocID="{198509A5-E871-47A2-9517-62F6F35E19AC}" presName="sibTrans" presStyleLbl="bgSibTrans2D1" presStyleIdx="3" presStyleCnt="8"/>
      <dgm:spPr/>
    </dgm:pt>
    <dgm:pt modelId="{9932A7C3-FEE2-40B4-BF0F-EC2AEF402F2D}" type="pres">
      <dgm:prSet presAssocID="{45AB33BD-AA28-4A09-B2B8-D3098AB4D562}" presName="compNode" presStyleCnt="0"/>
      <dgm:spPr/>
    </dgm:pt>
    <dgm:pt modelId="{85CCF1BF-66FD-4BE4-A161-3BFC80BED4AF}" type="pres">
      <dgm:prSet presAssocID="{45AB33BD-AA28-4A09-B2B8-D3098AB4D562}" presName="dummyConnPt" presStyleCnt="0"/>
      <dgm:spPr/>
    </dgm:pt>
    <dgm:pt modelId="{3E2977F3-D1B1-4920-A195-ADBE8A262B5D}" type="pres">
      <dgm:prSet presAssocID="{45AB33BD-AA28-4A09-B2B8-D3098AB4D562}" presName="node" presStyleLbl="node1" presStyleIdx="4" presStyleCnt="9">
        <dgm:presLayoutVars>
          <dgm:bulletEnabled val="1"/>
        </dgm:presLayoutVars>
      </dgm:prSet>
      <dgm:spPr/>
    </dgm:pt>
    <dgm:pt modelId="{C7DA5219-5E0B-4A4F-B404-2EDF372CF76F}" type="pres">
      <dgm:prSet presAssocID="{74272165-D8E1-4507-8D02-9DB76DE2C185}" presName="sibTrans" presStyleLbl="bgSibTrans2D1" presStyleIdx="4" presStyleCnt="8"/>
      <dgm:spPr/>
    </dgm:pt>
    <dgm:pt modelId="{68C97D3B-1ADB-452F-B42E-983FFC78E908}" type="pres">
      <dgm:prSet presAssocID="{942BF867-3ACC-4F8B-9863-1C82CADFF7AF}" presName="compNode" presStyleCnt="0"/>
      <dgm:spPr/>
    </dgm:pt>
    <dgm:pt modelId="{92E23EEF-E0FD-4533-9C2D-F299D77E6D28}" type="pres">
      <dgm:prSet presAssocID="{942BF867-3ACC-4F8B-9863-1C82CADFF7AF}" presName="dummyConnPt" presStyleCnt="0"/>
      <dgm:spPr/>
    </dgm:pt>
    <dgm:pt modelId="{30283207-42D0-4042-82F0-266A40AF42E5}" type="pres">
      <dgm:prSet presAssocID="{942BF867-3ACC-4F8B-9863-1C82CADFF7AF}" presName="node" presStyleLbl="node1" presStyleIdx="5" presStyleCnt="9">
        <dgm:presLayoutVars>
          <dgm:bulletEnabled val="1"/>
        </dgm:presLayoutVars>
      </dgm:prSet>
      <dgm:spPr/>
    </dgm:pt>
    <dgm:pt modelId="{49BE2ED2-AB86-4E30-B1DC-FF91CFB0254D}" type="pres">
      <dgm:prSet presAssocID="{A5934C54-E59F-4FE4-9646-ECCC74DD578E}" presName="sibTrans" presStyleLbl="bgSibTrans2D1" presStyleIdx="5" presStyleCnt="8"/>
      <dgm:spPr/>
    </dgm:pt>
    <dgm:pt modelId="{58F7F87D-8B1B-4232-84DA-7C3715F595BC}" type="pres">
      <dgm:prSet presAssocID="{4A415616-13DE-4DFF-AF6F-5100A12B7419}" presName="compNode" presStyleCnt="0"/>
      <dgm:spPr/>
    </dgm:pt>
    <dgm:pt modelId="{F37D5318-2E9C-49AC-B47A-11F784D0EFD2}" type="pres">
      <dgm:prSet presAssocID="{4A415616-13DE-4DFF-AF6F-5100A12B7419}" presName="dummyConnPt" presStyleCnt="0"/>
      <dgm:spPr/>
    </dgm:pt>
    <dgm:pt modelId="{82F960D4-F550-437C-8800-A85A8CB68303}" type="pres">
      <dgm:prSet presAssocID="{4A415616-13DE-4DFF-AF6F-5100A12B7419}" presName="node" presStyleLbl="node1" presStyleIdx="6" presStyleCnt="9">
        <dgm:presLayoutVars>
          <dgm:bulletEnabled val="1"/>
        </dgm:presLayoutVars>
      </dgm:prSet>
      <dgm:spPr/>
    </dgm:pt>
    <dgm:pt modelId="{341C77C2-6EC9-4022-81AA-631639CF3AE1}" type="pres">
      <dgm:prSet presAssocID="{71551E30-68CA-4A18-8166-40B0118C9906}" presName="sibTrans" presStyleLbl="bgSibTrans2D1" presStyleIdx="6" presStyleCnt="8"/>
      <dgm:spPr/>
    </dgm:pt>
    <dgm:pt modelId="{479819FE-7227-493D-B0FF-300D783A7547}" type="pres">
      <dgm:prSet presAssocID="{E2F57418-24E6-442F-913C-C011B4348236}" presName="compNode" presStyleCnt="0"/>
      <dgm:spPr/>
    </dgm:pt>
    <dgm:pt modelId="{A524B88B-D0DC-4B98-8020-154AC1A14F05}" type="pres">
      <dgm:prSet presAssocID="{E2F57418-24E6-442F-913C-C011B4348236}" presName="dummyConnPt" presStyleCnt="0"/>
      <dgm:spPr/>
    </dgm:pt>
    <dgm:pt modelId="{5699BD5E-964F-4A3F-AD87-FAE0420AA47A}" type="pres">
      <dgm:prSet presAssocID="{E2F57418-24E6-442F-913C-C011B4348236}" presName="node" presStyleLbl="node1" presStyleIdx="7" presStyleCnt="9">
        <dgm:presLayoutVars>
          <dgm:bulletEnabled val="1"/>
        </dgm:presLayoutVars>
      </dgm:prSet>
      <dgm:spPr/>
    </dgm:pt>
    <dgm:pt modelId="{FFA03FF6-BAA6-49AD-98F9-D8EA7566C26E}" type="pres">
      <dgm:prSet presAssocID="{072EBB51-4B8E-4B14-8AAD-2DA7627B6ABE}" presName="sibTrans" presStyleLbl="bgSibTrans2D1" presStyleIdx="7" presStyleCnt="8"/>
      <dgm:spPr/>
    </dgm:pt>
    <dgm:pt modelId="{8101848C-B329-44B4-824C-D8EED1D1FC3F}" type="pres">
      <dgm:prSet presAssocID="{8A7DB672-B644-4811-ADDD-ED1CDF5F8070}" presName="compNode" presStyleCnt="0"/>
      <dgm:spPr/>
    </dgm:pt>
    <dgm:pt modelId="{42E6F8B6-E16B-44A7-82C7-CB10376C28D3}" type="pres">
      <dgm:prSet presAssocID="{8A7DB672-B644-4811-ADDD-ED1CDF5F8070}" presName="dummyConnPt" presStyleCnt="0"/>
      <dgm:spPr/>
    </dgm:pt>
    <dgm:pt modelId="{F858A9DF-E387-4CAB-91A6-C69FB948DC0C}" type="pres">
      <dgm:prSet presAssocID="{8A7DB672-B644-4811-ADDD-ED1CDF5F8070}" presName="node" presStyleLbl="node1" presStyleIdx="8" presStyleCnt="9">
        <dgm:presLayoutVars>
          <dgm:bulletEnabled val="1"/>
        </dgm:presLayoutVars>
      </dgm:prSet>
      <dgm:spPr/>
    </dgm:pt>
  </dgm:ptLst>
  <dgm:cxnLst>
    <dgm:cxn modelId="{7ECCFE00-2DDF-4B16-A126-FBB28E8B9885}" srcId="{13EF333B-438A-4E97-B590-7E2733BD3628}" destId="{A8B2E8ED-2077-4501-B97D-FAEFAA23204E}" srcOrd="1" destOrd="0" parTransId="{4D5745B3-BE5E-45A0-9233-80CC7C2D7912}" sibTransId="{7E18A265-5B5B-4492-A1F3-0CCE9A21BFA3}"/>
    <dgm:cxn modelId="{6BBF8104-707D-4CCC-90B2-831ACD097F60}" srcId="{13EF333B-438A-4E97-B590-7E2733BD3628}" destId="{E2F57418-24E6-442F-913C-C011B4348236}" srcOrd="7" destOrd="0" parTransId="{0A025B4F-8F8A-474F-82EA-2C5675FA3471}" sibTransId="{072EBB51-4B8E-4B14-8AAD-2DA7627B6ABE}"/>
    <dgm:cxn modelId="{177C200F-4705-467C-8A28-6A02ECAD4A24}" type="presOf" srcId="{F41D3253-5039-41D9-A60F-2CD17786DEBF}" destId="{D1A76ECD-7BE6-4C2D-A096-40AFF7C691EF}" srcOrd="0" destOrd="0" presId="urn:microsoft.com/office/officeart/2005/8/layout/bProcess4"/>
    <dgm:cxn modelId="{503CA816-6833-472A-A5F7-C70AE14AF15E}" type="presOf" srcId="{E2F57418-24E6-442F-913C-C011B4348236}" destId="{5699BD5E-964F-4A3F-AD87-FAE0420AA47A}" srcOrd="0" destOrd="0" presId="urn:microsoft.com/office/officeart/2005/8/layout/bProcess4"/>
    <dgm:cxn modelId="{0820B819-B360-4980-BEAB-AF137B3AB2F3}" type="presOf" srcId="{F27A7993-50B5-4DA1-ADF9-950A4A4BC2BA}" destId="{1F9CC2EC-DBBE-4F58-99D5-043F97701A8B}" srcOrd="0" destOrd="0" presId="urn:microsoft.com/office/officeart/2005/8/layout/bProcess4"/>
    <dgm:cxn modelId="{AF4D3F1A-E617-41AD-AAD4-B9DE0FD1E293}" type="presOf" srcId="{74272165-D8E1-4507-8D02-9DB76DE2C185}" destId="{C7DA5219-5E0B-4A4F-B404-2EDF372CF76F}" srcOrd="0" destOrd="0" presId="urn:microsoft.com/office/officeart/2005/8/layout/bProcess4"/>
    <dgm:cxn modelId="{123E2C2F-8342-49EE-BD5F-5B54BA75D61F}" type="presOf" srcId="{71551E30-68CA-4A18-8166-40B0118C9906}" destId="{341C77C2-6EC9-4022-81AA-631639CF3AE1}" srcOrd="0" destOrd="0" presId="urn:microsoft.com/office/officeart/2005/8/layout/bProcess4"/>
    <dgm:cxn modelId="{8BBDFF32-CAFB-4F2A-9903-84F3CC13E5EC}" type="presOf" srcId="{7E18A265-5B5B-4492-A1F3-0CCE9A21BFA3}" destId="{86E09B4C-334F-44D4-8488-82E28491D05B}" srcOrd="0" destOrd="0" presId="urn:microsoft.com/office/officeart/2005/8/layout/bProcess4"/>
    <dgm:cxn modelId="{7B38BC34-ADB7-47D2-8A3B-1F5A4D1F9A00}" type="presOf" srcId="{DF027C49-5B52-47BA-A429-A0D9C902D5B4}" destId="{82A8C2AB-5BC2-4542-B7C1-65CF5F959465}" srcOrd="0" destOrd="0" presId="urn:microsoft.com/office/officeart/2005/8/layout/bProcess4"/>
    <dgm:cxn modelId="{C4068163-0A65-48F4-ACF3-1511A08AB95C}" srcId="{13EF333B-438A-4E97-B590-7E2733BD3628}" destId="{075D03BC-6BDB-4D58-B758-AD1A953889AA}" srcOrd="3" destOrd="0" parTransId="{7D92FFAD-33F9-4FB0-B04E-5CF8449FB921}" sibTransId="{198509A5-E871-47A2-9517-62F6F35E19AC}"/>
    <dgm:cxn modelId="{489A4364-D5A8-43DA-A695-98BA6C119E8C}" type="presOf" srcId="{075D03BC-6BDB-4D58-B758-AD1A953889AA}" destId="{A0C2EEEC-BF7A-4D59-9CC7-818E8EC5735E}" srcOrd="0" destOrd="0" presId="urn:microsoft.com/office/officeart/2005/8/layout/bProcess4"/>
    <dgm:cxn modelId="{1CA82A49-DFB3-4984-813B-E4311CC94289}" type="presOf" srcId="{A5066AE9-27CF-4728-87D3-0F899C8353D8}" destId="{EB5B0C3D-DA1C-425E-8B50-E86B2C2D2EDE}" srcOrd="0" destOrd="0" presId="urn:microsoft.com/office/officeart/2005/8/layout/bProcess4"/>
    <dgm:cxn modelId="{CE3AE169-49DB-42CE-AB7E-74714AC2BB21}" type="presOf" srcId="{4A415616-13DE-4DFF-AF6F-5100A12B7419}" destId="{82F960D4-F550-437C-8800-A85A8CB68303}" srcOrd="0" destOrd="0" presId="urn:microsoft.com/office/officeart/2005/8/layout/bProcess4"/>
    <dgm:cxn modelId="{CD00516E-DD2A-4D9B-90A4-EEF720DB6BF4}" srcId="{13EF333B-438A-4E97-B590-7E2733BD3628}" destId="{DF027C49-5B52-47BA-A429-A0D9C902D5B4}" srcOrd="2" destOrd="0" parTransId="{8FCA9D8C-5367-4899-B293-44768AA3AEAA}" sibTransId="{F41D3253-5039-41D9-A60F-2CD17786DEBF}"/>
    <dgm:cxn modelId="{31B5E878-90C0-4B09-96EB-E5B82319B6D6}" type="presOf" srcId="{A8B2E8ED-2077-4501-B97D-FAEFAA23204E}" destId="{F3920F91-8B87-4492-A2CE-159651E1CEA9}" srcOrd="0" destOrd="0" presId="urn:microsoft.com/office/officeart/2005/8/layout/bProcess4"/>
    <dgm:cxn modelId="{DCA0B45A-F399-42A0-A775-81FDAD98D59E}" type="presOf" srcId="{942BF867-3ACC-4F8B-9863-1C82CADFF7AF}" destId="{30283207-42D0-4042-82F0-266A40AF42E5}" srcOrd="0" destOrd="0" presId="urn:microsoft.com/office/officeart/2005/8/layout/bProcess4"/>
    <dgm:cxn modelId="{1D850086-6554-41C7-8D78-0B2CF6EF094C}" srcId="{13EF333B-438A-4E97-B590-7E2733BD3628}" destId="{F27A7993-50B5-4DA1-ADF9-950A4A4BC2BA}" srcOrd="0" destOrd="0" parTransId="{02A9163E-0440-4614-A81B-2FF55B0D4E5F}" sibTransId="{A5066AE9-27CF-4728-87D3-0F899C8353D8}"/>
    <dgm:cxn modelId="{2AA92498-A46F-4759-8917-40518E1961EC}" type="presOf" srcId="{198509A5-E871-47A2-9517-62F6F35E19AC}" destId="{1C24EA70-52DB-4B64-95D0-13E531863887}" srcOrd="0" destOrd="0" presId="urn:microsoft.com/office/officeart/2005/8/layout/bProcess4"/>
    <dgm:cxn modelId="{F5ACE3B0-CC94-4B1F-9E73-D5756501AF00}" type="presOf" srcId="{13EF333B-438A-4E97-B590-7E2733BD3628}" destId="{FC024DDD-81DA-4EC6-AF1C-4733FFA0ED89}" srcOrd="0" destOrd="0" presId="urn:microsoft.com/office/officeart/2005/8/layout/bProcess4"/>
    <dgm:cxn modelId="{04D24BBD-650D-4F18-A94B-90BFEDA2507A}" type="presOf" srcId="{072EBB51-4B8E-4B14-8AAD-2DA7627B6ABE}" destId="{FFA03FF6-BAA6-49AD-98F9-D8EA7566C26E}" srcOrd="0" destOrd="0" presId="urn:microsoft.com/office/officeart/2005/8/layout/bProcess4"/>
    <dgm:cxn modelId="{7EA32EC8-0C51-40B6-A61F-5E8D3964EF6A}" srcId="{13EF333B-438A-4E97-B590-7E2733BD3628}" destId="{942BF867-3ACC-4F8B-9863-1C82CADFF7AF}" srcOrd="5" destOrd="0" parTransId="{0B2965A0-0DFF-4744-B94B-A008FA98573D}" sibTransId="{A5934C54-E59F-4FE4-9646-ECCC74DD578E}"/>
    <dgm:cxn modelId="{9117D5C9-A5E4-4B37-BAFB-793AFF6A3820}" type="presOf" srcId="{A5934C54-E59F-4FE4-9646-ECCC74DD578E}" destId="{49BE2ED2-AB86-4E30-B1DC-FF91CFB0254D}" srcOrd="0" destOrd="0" presId="urn:microsoft.com/office/officeart/2005/8/layout/bProcess4"/>
    <dgm:cxn modelId="{BC444BD9-8C45-404A-BEBE-C00AED0E14A3}" type="presOf" srcId="{45AB33BD-AA28-4A09-B2B8-D3098AB4D562}" destId="{3E2977F3-D1B1-4920-A195-ADBE8A262B5D}" srcOrd="0" destOrd="0" presId="urn:microsoft.com/office/officeart/2005/8/layout/bProcess4"/>
    <dgm:cxn modelId="{8F57E0E3-46AF-4513-8DFB-F52F07B907E2}" srcId="{13EF333B-438A-4E97-B590-7E2733BD3628}" destId="{45AB33BD-AA28-4A09-B2B8-D3098AB4D562}" srcOrd="4" destOrd="0" parTransId="{3CB4FF15-F92D-48A6-A947-13B75171A6AE}" sibTransId="{74272165-D8E1-4507-8D02-9DB76DE2C185}"/>
    <dgm:cxn modelId="{E1CEECEC-5D8D-487B-8AC9-FC8A157AE2C8}" srcId="{13EF333B-438A-4E97-B590-7E2733BD3628}" destId="{4A415616-13DE-4DFF-AF6F-5100A12B7419}" srcOrd="6" destOrd="0" parTransId="{C89C11F7-4557-4FB0-BA75-A6E1EF7FB9B4}" sibTransId="{71551E30-68CA-4A18-8166-40B0118C9906}"/>
    <dgm:cxn modelId="{02B689F3-99D7-4CD3-B9F7-B3DCC625DE7D}" srcId="{13EF333B-438A-4E97-B590-7E2733BD3628}" destId="{8A7DB672-B644-4811-ADDD-ED1CDF5F8070}" srcOrd="8" destOrd="0" parTransId="{38329E14-983F-45A6-AE96-4E9038710EA6}" sibTransId="{E2B975C3-CDB1-4CF4-B616-629A4EE2A283}"/>
    <dgm:cxn modelId="{3D47F0F8-9508-4E95-874C-2182D1F0A328}" type="presOf" srcId="{8A7DB672-B644-4811-ADDD-ED1CDF5F8070}" destId="{F858A9DF-E387-4CAB-91A6-C69FB948DC0C}" srcOrd="0" destOrd="0" presId="urn:microsoft.com/office/officeart/2005/8/layout/bProcess4"/>
    <dgm:cxn modelId="{A1E03D00-C1AA-4BDF-AFE9-3556A8253424}" type="presParOf" srcId="{FC024DDD-81DA-4EC6-AF1C-4733FFA0ED89}" destId="{3BFE6095-911F-4ADD-B53B-ED1CC2ED38FC}" srcOrd="0" destOrd="0" presId="urn:microsoft.com/office/officeart/2005/8/layout/bProcess4"/>
    <dgm:cxn modelId="{88D068BE-FE3E-4048-9FCE-050D286267CB}" type="presParOf" srcId="{3BFE6095-911F-4ADD-B53B-ED1CC2ED38FC}" destId="{41CFB5F1-BFD2-429C-966C-DCA086483D26}" srcOrd="0" destOrd="0" presId="urn:microsoft.com/office/officeart/2005/8/layout/bProcess4"/>
    <dgm:cxn modelId="{5567D2F5-71B6-4A52-A7B2-6D4DA45E0388}" type="presParOf" srcId="{3BFE6095-911F-4ADD-B53B-ED1CC2ED38FC}" destId="{1F9CC2EC-DBBE-4F58-99D5-043F97701A8B}" srcOrd="1" destOrd="0" presId="urn:microsoft.com/office/officeart/2005/8/layout/bProcess4"/>
    <dgm:cxn modelId="{7188042D-3C91-4964-911C-91D4B18721BF}" type="presParOf" srcId="{FC024DDD-81DA-4EC6-AF1C-4733FFA0ED89}" destId="{EB5B0C3D-DA1C-425E-8B50-E86B2C2D2EDE}" srcOrd="1" destOrd="0" presId="urn:microsoft.com/office/officeart/2005/8/layout/bProcess4"/>
    <dgm:cxn modelId="{6087DB02-D19F-433C-B714-7330757E60EF}" type="presParOf" srcId="{FC024DDD-81DA-4EC6-AF1C-4733FFA0ED89}" destId="{C4175895-A755-484B-B62F-9D70ACD2CDAA}" srcOrd="2" destOrd="0" presId="urn:microsoft.com/office/officeart/2005/8/layout/bProcess4"/>
    <dgm:cxn modelId="{30CA3255-F74C-4234-9783-8814E97CD676}" type="presParOf" srcId="{C4175895-A755-484B-B62F-9D70ACD2CDAA}" destId="{981D1862-85F7-431B-820C-6B356ECDDA79}" srcOrd="0" destOrd="0" presId="urn:microsoft.com/office/officeart/2005/8/layout/bProcess4"/>
    <dgm:cxn modelId="{71428EB9-563D-45E8-8FC7-56C7D53BBEB1}" type="presParOf" srcId="{C4175895-A755-484B-B62F-9D70ACD2CDAA}" destId="{F3920F91-8B87-4492-A2CE-159651E1CEA9}" srcOrd="1" destOrd="0" presId="urn:microsoft.com/office/officeart/2005/8/layout/bProcess4"/>
    <dgm:cxn modelId="{1E72682E-8598-457A-8392-D8286BB20F10}" type="presParOf" srcId="{FC024DDD-81DA-4EC6-AF1C-4733FFA0ED89}" destId="{86E09B4C-334F-44D4-8488-82E28491D05B}" srcOrd="3" destOrd="0" presId="urn:microsoft.com/office/officeart/2005/8/layout/bProcess4"/>
    <dgm:cxn modelId="{0CEE826D-ECEE-4130-990C-1DF3CB4441E0}" type="presParOf" srcId="{FC024DDD-81DA-4EC6-AF1C-4733FFA0ED89}" destId="{6C50F929-F58E-426D-A891-545EAFCBF004}" srcOrd="4" destOrd="0" presId="urn:microsoft.com/office/officeart/2005/8/layout/bProcess4"/>
    <dgm:cxn modelId="{E7728BB7-BA44-4915-A78B-1BE26922E6CA}" type="presParOf" srcId="{6C50F929-F58E-426D-A891-545EAFCBF004}" destId="{5D5A60F7-FF3C-4A12-891C-E24F2372EA84}" srcOrd="0" destOrd="0" presId="urn:microsoft.com/office/officeart/2005/8/layout/bProcess4"/>
    <dgm:cxn modelId="{509B80E7-36B0-4B89-84A9-EC803EFF5250}" type="presParOf" srcId="{6C50F929-F58E-426D-A891-545EAFCBF004}" destId="{82A8C2AB-5BC2-4542-B7C1-65CF5F959465}" srcOrd="1" destOrd="0" presId="urn:microsoft.com/office/officeart/2005/8/layout/bProcess4"/>
    <dgm:cxn modelId="{BB19AFB8-169E-4F0B-A61C-FC881CC95567}" type="presParOf" srcId="{FC024DDD-81DA-4EC6-AF1C-4733FFA0ED89}" destId="{D1A76ECD-7BE6-4C2D-A096-40AFF7C691EF}" srcOrd="5" destOrd="0" presId="urn:microsoft.com/office/officeart/2005/8/layout/bProcess4"/>
    <dgm:cxn modelId="{29336758-0EF4-4D3A-A8A6-0991419D5197}" type="presParOf" srcId="{FC024DDD-81DA-4EC6-AF1C-4733FFA0ED89}" destId="{A34A6F62-7FB6-4123-AC02-1CE33EE54D43}" srcOrd="6" destOrd="0" presId="urn:microsoft.com/office/officeart/2005/8/layout/bProcess4"/>
    <dgm:cxn modelId="{91FF14E9-D0C9-4E02-84A7-AC6961F86806}" type="presParOf" srcId="{A34A6F62-7FB6-4123-AC02-1CE33EE54D43}" destId="{05ABD617-A27C-4FF5-9D4D-774A6860AA37}" srcOrd="0" destOrd="0" presId="urn:microsoft.com/office/officeart/2005/8/layout/bProcess4"/>
    <dgm:cxn modelId="{218A1683-1435-438F-82EA-E4F8D0A562D7}" type="presParOf" srcId="{A34A6F62-7FB6-4123-AC02-1CE33EE54D43}" destId="{A0C2EEEC-BF7A-4D59-9CC7-818E8EC5735E}" srcOrd="1" destOrd="0" presId="urn:microsoft.com/office/officeart/2005/8/layout/bProcess4"/>
    <dgm:cxn modelId="{71CEE9E8-F471-40D7-98A8-284232F565C1}" type="presParOf" srcId="{FC024DDD-81DA-4EC6-AF1C-4733FFA0ED89}" destId="{1C24EA70-52DB-4B64-95D0-13E531863887}" srcOrd="7" destOrd="0" presId="urn:microsoft.com/office/officeart/2005/8/layout/bProcess4"/>
    <dgm:cxn modelId="{0FAC3578-90F5-4CED-84AB-C22F48A69EC2}" type="presParOf" srcId="{FC024DDD-81DA-4EC6-AF1C-4733FFA0ED89}" destId="{9932A7C3-FEE2-40B4-BF0F-EC2AEF402F2D}" srcOrd="8" destOrd="0" presId="urn:microsoft.com/office/officeart/2005/8/layout/bProcess4"/>
    <dgm:cxn modelId="{73A56ABD-894E-474F-85A6-ADE9CE525AD1}" type="presParOf" srcId="{9932A7C3-FEE2-40B4-BF0F-EC2AEF402F2D}" destId="{85CCF1BF-66FD-4BE4-A161-3BFC80BED4AF}" srcOrd="0" destOrd="0" presId="urn:microsoft.com/office/officeart/2005/8/layout/bProcess4"/>
    <dgm:cxn modelId="{CABA5B86-E0CF-49E9-ABE5-F541C6C203B1}" type="presParOf" srcId="{9932A7C3-FEE2-40B4-BF0F-EC2AEF402F2D}" destId="{3E2977F3-D1B1-4920-A195-ADBE8A262B5D}" srcOrd="1" destOrd="0" presId="urn:microsoft.com/office/officeart/2005/8/layout/bProcess4"/>
    <dgm:cxn modelId="{90D9A430-2EE6-41BD-9383-891E32DBB6DC}" type="presParOf" srcId="{FC024DDD-81DA-4EC6-AF1C-4733FFA0ED89}" destId="{C7DA5219-5E0B-4A4F-B404-2EDF372CF76F}" srcOrd="9" destOrd="0" presId="urn:microsoft.com/office/officeart/2005/8/layout/bProcess4"/>
    <dgm:cxn modelId="{EDEBD0E6-4146-4FCF-9ADF-E91CBE452DD8}" type="presParOf" srcId="{FC024DDD-81DA-4EC6-AF1C-4733FFA0ED89}" destId="{68C97D3B-1ADB-452F-B42E-983FFC78E908}" srcOrd="10" destOrd="0" presId="urn:microsoft.com/office/officeart/2005/8/layout/bProcess4"/>
    <dgm:cxn modelId="{9B8DCC20-B833-430E-BA2F-2AEF87AE5E32}" type="presParOf" srcId="{68C97D3B-1ADB-452F-B42E-983FFC78E908}" destId="{92E23EEF-E0FD-4533-9C2D-F299D77E6D28}" srcOrd="0" destOrd="0" presId="urn:microsoft.com/office/officeart/2005/8/layout/bProcess4"/>
    <dgm:cxn modelId="{C658AB17-EC14-4431-AE8E-05ED493790E6}" type="presParOf" srcId="{68C97D3B-1ADB-452F-B42E-983FFC78E908}" destId="{30283207-42D0-4042-82F0-266A40AF42E5}" srcOrd="1" destOrd="0" presId="urn:microsoft.com/office/officeart/2005/8/layout/bProcess4"/>
    <dgm:cxn modelId="{68D79AA4-2E9F-4A7E-AEA1-D6CC8C41D910}" type="presParOf" srcId="{FC024DDD-81DA-4EC6-AF1C-4733FFA0ED89}" destId="{49BE2ED2-AB86-4E30-B1DC-FF91CFB0254D}" srcOrd="11" destOrd="0" presId="urn:microsoft.com/office/officeart/2005/8/layout/bProcess4"/>
    <dgm:cxn modelId="{B19D15CB-5A8C-4DDF-AA86-4779E6A38E2A}" type="presParOf" srcId="{FC024DDD-81DA-4EC6-AF1C-4733FFA0ED89}" destId="{58F7F87D-8B1B-4232-84DA-7C3715F595BC}" srcOrd="12" destOrd="0" presId="urn:microsoft.com/office/officeart/2005/8/layout/bProcess4"/>
    <dgm:cxn modelId="{F33973E1-981D-4367-BE0B-7F440D6BF8C3}" type="presParOf" srcId="{58F7F87D-8B1B-4232-84DA-7C3715F595BC}" destId="{F37D5318-2E9C-49AC-B47A-11F784D0EFD2}" srcOrd="0" destOrd="0" presId="urn:microsoft.com/office/officeart/2005/8/layout/bProcess4"/>
    <dgm:cxn modelId="{60196990-026E-4DF3-973C-809C46E53AE3}" type="presParOf" srcId="{58F7F87D-8B1B-4232-84DA-7C3715F595BC}" destId="{82F960D4-F550-437C-8800-A85A8CB68303}" srcOrd="1" destOrd="0" presId="urn:microsoft.com/office/officeart/2005/8/layout/bProcess4"/>
    <dgm:cxn modelId="{F568DBD7-C934-4E63-9A75-4656A88EE9A4}" type="presParOf" srcId="{FC024DDD-81DA-4EC6-AF1C-4733FFA0ED89}" destId="{341C77C2-6EC9-4022-81AA-631639CF3AE1}" srcOrd="13" destOrd="0" presId="urn:microsoft.com/office/officeart/2005/8/layout/bProcess4"/>
    <dgm:cxn modelId="{9FF68F84-12AA-485F-AFEE-A90196D2D972}" type="presParOf" srcId="{FC024DDD-81DA-4EC6-AF1C-4733FFA0ED89}" destId="{479819FE-7227-493D-B0FF-300D783A7547}" srcOrd="14" destOrd="0" presId="urn:microsoft.com/office/officeart/2005/8/layout/bProcess4"/>
    <dgm:cxn modelId="{93A81247-1499-45C5-9647-6ADDF33F59CA}" type="presParOf" srcId="{479819FE-7227-493D-B0FF-300D783A7547}" destId="{A524B88B-D0DC-4B98-8020-154AC1A14F05}" srcOrd="0" destOrd="0" presId="urn:microsoft.com/office/officeart/2005/8/layout/bProcess4"/>
    <dgm:cxn modelId="{54E803E2-9964-4619-96AA-989DB1BDB98B}" type="presParOf" srcId="{479819FE-7227-493D-B0FF-300D783A7547}" destId="{5699BD5E-964F-4A3F-AD87-FAE0420AA47A}" srcOrd="1" destOrd="0" presId="urn:microsoft.com/office/officeart/2005/8/layout/bProcess4"/>
    <dgm:cxn modelId="{3E583BE0-537C-4A0E-9E36-B258C21CC274}" type="presParOf" srcId="{FC024DDD-81DA-4EC6-AF1C-4733FFA0ED89}" destId="{FFA03FF6-BAA6-49AD-98F9-D8EA7566C26E}" srcOrd="15" destOrd="0" presId="urn:microsoft.com/office/officeart/2005/8/layout/bProcess4"/>
    <dgm:cxn modelId="{8E5603B1-44B9-4B05-994A-39D910A7DEB1}" type="presParOf" srcId="{FC024DDD-81DA-4EC6-AF1C-4733FFA0ED89}" destId="{8101848C-B329-44B4-824C-D8EED1D1FC3F}" srcOrd="16" destOrd="0" presId="urn:microsoft.com/office/officeart/2005/8/layout/bProcess4"/>
    <dgm:cxn modelId="{316CEC13-33C8-4022-BEA1-14E1ECCEC9E1}" type="presParOf" srcId="{8101848C-B329-44B4-824C-D8EED1D1FC3F}" destId="{42E6F8B6-E16B-44A7-82C7-CB10376C28D3}" srcOrd="0" destOrd="0" presId="urn:microsoft.com/office/officeart/2005/8/layout/bProcess4"/>
    <dgm:cxn modelId="{7961C4A2-279D-4ED7-B43C-12647FCE0E2E}" type="presParOf" srcId="{8101848C-B329-44B4-824C-D8EED1D1FC3F}" destId="{F858A9DF-E387-4CAB-91A6-C69FB948DC0C}" srcOrd="1" destOrd="0" presId="urn:microsoft.com/office/officeart/2005/8/layout/bProcess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B0C3D-DA1C-425E-8B50-E86B2C2D2EDE}">
      <dsp:nvSpPr>
        <dsp:cNvPr id="0" name=""/>
        <dsp:cNvSpPr/>
      </dsp:nvSpPr>
      <dsp:spPr>
        <a:xfrm rot="5400000">
          <a:off x="161205" y="1126718"/>
          <a:ext cx="1761086" cy="21222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CC2EC-DBBE-4F58-99D5-043F97701A8B}">
      <dsp:nvSpPr>
        <dsp:cNvPr id="0" name=""/>
        <dsp:cNvSpPr/>
      </dsp:nvSpPr>
      <dsp:spPr>
        <a:xfrm>
          <a:off x="1352973" y="2876"/>
          <a:ext cx="2358099" cy="14148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Human Centric design for UI</a:t>
          </a:r>
          <a:r>
            <a:rPr lang="en-US" sz="1200" kern="1200" dirty="0">
              <a:solidFill>
                <a:schemeClr val="tx1"/>
              </a:solidFill>
            </a:rPr>
            <a:t>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A modern engaging and intuitive interface, prioritizing a delightful user experience driven by human centric principles</a:t>
          </a:r>
        </a:p>
      </dsp:txBody>
      <dsp:txXfrm>
        <a:off x="1394413" y="44316"/>
        <a:ext cx="2275219" cy="1331979"/>
      </dsp:txXfrm>
    </dsp:sp>
    <dsp:sp modelId="{86E09B4C-334F-44D4-8488-82E28491D05B}">
      <dsp:nvSpPr>
        <dsp:cNvPr id="0" name=""/>
        <dsp:cNvSpPr/>
      </dsp:nvSpPr>
      <dsp:spPr>
        <a:xfrm rot="5400000">
          <a:off x="947794" y="2895293"/>
          <a:ext cx="1761086" cy="21222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20F91-8B87-4492-A2CE-159651E1CEA9}">
      <dsp:nvSpPr>
        <dsp:cNvPr id="0" name=""/>
        <dsp:cNvSpPr/>
      </dsp:nvSpPr>
      <dsp:spPr>
        <a:xfrm>
          <a:off x="1352973" y="1771451"/>
          <a:ext cx="2358099" cy="14148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API first approach</a:t>
          </a:r>
          <a:r>
            <a:rPr lang="en-US" sz="1200" kern="1200" dirty="0">
              <a:solidFill>
                <a:schemeClr val="tx1"/>
              </a:solidFill>
            </a:rPr>
            <a:t>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An API first design philosophy to ensure well structured and interoperable interfaces. </a:t>
          </a:r>
        </a:p>
      </dsp:txBody>
      <dsp:txXfrm>
        <a:off x="1394413" y="1812891"/>
        <a:ext cx="2275219" cy="1331979"/>
      </dsp:txXfrm>
    </dsp:sp>
    <dsp:sp modelId="{D1A76ECD-7BE6-4C2D-A096-40AFF7C691EF}">
      <dsp:nvSpPr>
        <dsp:cNvPr id="0" name=""/>
        <dsp:cNvSpPr/>
      </dsp:nvSpPr>
      <dsp:spPr>
        <a:xfrm>
          <a:off x="1832081" y="3779580"/>
          <a:ext cx="3128784" cy="21222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8C2AB-5BC2-4542-B7C1-65CF5F959465}">
      <dsp:nvSpPr>
        <dsp:cNvPr id="0" name=""/>
        <dsp:cNvSpPr/>
      </dsp:nvSpPr>
      <dsp:spPr>
        <a:xfrm>
          <a:off x="1352973" y="3540026"/>
          <a:ext cx="2358099" cy="14148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Modular and decoupled by choice: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A modular and decoupled architecture and design to enhance scalability and maintainability</a:t>
          </a:r>
        </a:p>
      </dsp:txBody>
      <dsp:txXfrm>
        <a:off x="1394413" y="3581466"/>
        <a:ext cx="2275219" cy="1331979"/>
      </dsp:txXfrm>
    </dsp:sp>
    <dsp:sp modelId="{1C24EA70-52DB-4B64-95D0-13E531863887}">
      <dsp:nvSpPr>
        <dsp:cNvPr id="0" name=""/>
        <dsp:cNvSpPr/>
      </dsp:nvSpPr>
      <dsp:spPr>
        <a:xfrm rot="16200000">
          <a:off x="4084067" y="2895293"/>
          <a:ext cx="1761086" cy="21222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2EEEC-BF7A-4D59-9CC7-818E8EC5735E}">
      <dsp:nvSpPr>
        <dsp:cNvPr id="0" name=""/>
        <dsp:cNvSpPr/>
      </dsp:nvSpPr>
      <dsp:spPr>
        <a:xfrm>
          <a:off x="4489246" y="3540026"/>
          <a:ext cx="2358099" cy="14148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Secure by design: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A security first architecture pioneering prudent principle of least privilege</a:t>
          </a:r>
        </a:p>
      </dsp:txBody>
      <dsp:txXfrm>
        <a:off x="4530686" y="3581466"/>
        <a:ext cx="2275219" cy="1331979"/>
      </dsp:txXfrm>
    </dsp:sp>
    <dsp:sp modelId="{C7DA5219-5E0B-4A4F-B404-2EDF372CF76F}">
      <dsp:nvSpPr>
        <dsp:cNvPr id="0" name=""/>
        <dsp:cNvSpPr/>
      </dsp:nvSpPr>
      <dsp:spPr>
        <a:xfrm rot="16200000">
          <a:off x="4084067" y="1126718"/>
          <a:ext cx="1761086" cy="21222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977F3-D1B1-4920-A195-ADBE8A262B5D}">
      <dsp:nvSpPr>
        <dsp:cNvPr id="0" name=""/>
        <dsp:cNvSpPr/>
      </dsp:nvSpPr>
      <dsp:spPr>
        <a:xfrm>
          <a:off x="4489246" y="1771451"/>
          <a:ext cx="2358099" cy="14148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Improved auditing exception handling and resilience: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 </a:t>
          </a:r>
          <a:r>
            <a:rPr lang="en-US" sz="1200" kern="1200" dirty="0">
              <a:solidFill>
                <a:schemeClr val="tx1"/>
              </a:solidFill>
            </a:rPr>
            <a:t>Implement robust auditing, exception handling mechanisms and resilience strategies to minimize service disruptions.</a:t>
          </a:r>
        </a:p>
      </dsp:txBody>
      <dsp:txXfrm>
        <a:off x="4530686" y="1812891"/>
        <a:ext cx="2275219" cy="1331979"/>
      </dsp:txXfrm>
    </dsp:sp>
    <dsp:sp modelId="{49BE2ED2-AB86-4E30-B1DC-FF91CFB0254D}">
      <dsp:nvSpPr>
        <dsp:cNvPr id="0" name=""/>
        <dsp:cNvSpPr/>
      </dsp:nvSpPr>
      <dsp:spPr>
        <a:xfrm>
          <a:off x="4968354" y="242430"/>
          <a:ext cx="3128784" cy="21222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83207-42D0-4042-82F0-266A40AF42E5}">
      <dsp:nvSpPr>
        <dsp:cNvPr id="0" name=""/>
        <dsp:cNvSpPr/>
      </dsp:nvSpPr>
      <dsp:spPr>
        <a:xfrm>
          <a:off x="4489246" y="2876"/>
          <a:ext cx="2358099" cy="14148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Increased agility</a:t>
          </a:r>
          <a:r>
            <a:rPr lang="en-US" sz="1200" kern="1200" dirty="0">
              <a:solidFill>
                <a:schemeClr val="tx1"/>
              </a:solidFill>
            </a:rPr>
            <a:t>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Greater agility to swiftly adapt to changing demands and market dynamics by implementing agile development methodologies.</a:t>
          </a:r>
        </a:p>
      </dsp:txBody>
      <dsp:txXfrm>
        <a:off x="4530686" y="44316"/>
        <a:ext cx="2275219" cy="1331979"/>
      </dsp:txXfrm>
    </dsp:sp>
    <dsp:sp modelId="{341C77C2-6EC9-4022-81AA-631639CF3AE1}">
      <dsp:nvSpPr>
        <dsp:cNvPr id="0" name=""/>
        <dsp:cNvSpPr/>
      </dsp:nvSpPr>
      <dsp:spPr>
        <a:xfrm rot="5400000">
          <a:off x="7220340" y="1126718"/>
          <a:ext cx="1761086" cy="21222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960D4-F550-437C-8800-A85A8CB68303}">
      <dsp:nvSpPr>
        <dsp:cNvPr id="0" name=""/>
        <dsp:cNvSpPr/>
      </dsp:nvSpPr>
      <dsp:spPr>
        <a:xfrm>
          <a:off x="7625519" y="2876"/>
          <a:ext cx="2358099" cy="14148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Accelerated release cycles: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</a:rPr>
            <a:t>S</a:t>
          </a:r>
          <a:r>
            <a:rPr lang="en-US" sz="1200" kern="1200" dirty="0">
              <a:solidFill>
                <a:schemeClr val="tx1"/>
              </a:solidFill>
            </a:rPr>
            <a:t>treamline release cycles using DevOps implementation to facilitate rapid updates, testing and alignment with evolving requirements.</a:t>
          </a:r>
        </a:p>
      </dsp:txBody>
      <dsp:txXfrm>
        <a:off x="7666959" y="44316"/>
        <a:ext cx="2275219" cy="1331979"/>
      </dsp:txXfrm>
    </dsp:sp>
    <dsp:sp modelId="{FFA03FF6-BAA6-49AD-98F9-D8EA7566C26E}">
      <dsp:nvSpPr>
        <dsp:cNvPr id="0" name=""/>
        <dsp:cNvSpPr/>
      </dsp:nvSpPr>
      <dsp:spPr>
        <a:xfrm rot="5400000">
          <a:off x="7220340" y="2895293"/>
          <a:ext cx="1761086" cy="212228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9BD5E-964F-4A3F-AD87-FAE0420AA47A}">
      <dsp:nvSpPr>
        <dsp:cNvPr id="0" name=""/>
        <dsp:cNvSpPr/>
      </dsp:nvSpPr>
      <dsp:spPr>
        <a:xfrm>
          <a:off x="7625519" y="1771451"/>
          <a:ext cx="2358099" cy="14148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Reduced technical debt and vulnerabilities: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Reduction in technical debts in the new state of the art architecture implemented using cutting edge technologies.</a:t>
          </a:r>
        </a:p>
      </dsp:txBody>
      <dsp:txXfrm>
        <a:off x="7666959" y="1812891"/>
        <a:ext cx="2275219" cy="1331979"/>
      </dsp:txXfrm>
    </dsp:sp>
    <dsp:sp modelId="{F858A9DF-E387-4CAB-91A6-C69FB948DC0C}">
      <dsp:nvSpPr>
        <dsp:cNvPr id="0" name=""/>
        <dsp:cNvSpPr/>
      </dsp:nvSpPr>
      <dsp:spPr>
        <a:xfrm>
          <a:off x="7625519" y="3540026"/>
          <a:ext cx="2358099" cy="14148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 house tools and accelerators</a:t>
          </a:r>
          <a:r>
            <a:rPr lang="en-US" sz="1200" kern="1200" dirty="0">
              <a:solidFill>
                <a:schemeClr val="tx1"/>
              </a:solidFill>
            </a:rPr>
            <a:t>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Leverage our proven digital expertise, innovative thought leadership, unique partnership and exclusive tools to expediate and optimize digital modernization</a:t>
          </a:r>
        </a:p>
      </dsp:txBody>
      <dsp:txXfrm>
        <a:off x="7666959" y="3581466"/>
        <a:ext cx="2275219" cy="1331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1130-4187-0E42-88F1-85D1CF79FF7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CB66E-B26F-4E47-9721-D328B72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CB66E-B26F-4E47-9721-D328B72D7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CB66E-B26F-4E47-9721-D328B72D7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CB66E-B26F-4E47-9721-D328B72D7A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5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CB66E-B26F-4E47-9721-D328B72D7A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5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CB66E-B26F-4E47-9721-D328B72D7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CB66E-B26F-4E47-9721-D328B72D7A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7599-3A85-4B3C-B05D-0D14E832D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B94B9-D12B-43D6-AB5C-08ED0CB90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D6A0B-769A-48B7-B4AA-A4565D27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6F5D-9F3F-48F0-88D8-0DAD7130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7DA2A-9CAE-42C3-BD86-0ABB4069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5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FD03-7069-4884-A0B6-A58FEEE4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C71A7-4E5A-4373-A8DA-B8BCCDC4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1263-CCE0-44D0-9BFF-E1C81197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947F-E68A-4F38-A7E0-7668E6CE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A707-0206-4910-BF6D-37CE9B2C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3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2AA17-5540-4247-824E-1225FEDE5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D2B2C-1665-4327-80B6-9B45545A2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DC30-FFB3-4232-B172-EAA64277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BE81-580B-47C7-A79D-72838258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533D-A4F9-4EE4-ACC7-BD4B3B71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360D-DF5D-4114-B0FC-94143B13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4847-6903-48C2-8AA6-C18DF0C0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5843-EC5A-4D62-A0A6-2FD8027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6DDB-F408-4871-A76E-3D7FE1A9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D29D-F393-45FA-BD4D-4CF2EAAD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7E1C-5581-4FF1-9A4E-3F8373D9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27354-E490-436C-8DAB-499A4152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3AE20-D720-4268-B966-CEC1C23D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3A6D-A272-4823-BAC9-8EC7CE05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9F2B-8ACD-403A-988A-BA1A5559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19C4-7F42-4366-A5E5-511250A7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F83B-1113-4DC7-BADA-52A131C73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1FFED-838B-4F3D-8375-1C3DCFD0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0D01B-A900-4BC3-A4CF-F2FD32A0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FC653-F51A-4D7F-A640-4F470A55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B8548-D120-4CEF-B98F-C63A4970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42F0-25B1-4E86-B2FD-26F13426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D5337-B206-4C9B-8E6F-D5D40D5F3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2E158-8A10-4FAE-8B60-BD993FA02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963AC-E767-4DDE-949F-D5819F9FD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DA47B-962C-4CE7-A98B-F3FB8D61D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B32B9-5005-4AE2-B65D-B4DFBC5E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0E9B-1CA7-4E78-AD5E-09A0DB82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2172D-5900-44E9-AE5F-E6D21972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4804-851C-4CCD-B07D-4535C28C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2293D-F75E-4A96-897A-C87B4322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467B-B8F7-490D-BE0B-C6AFCA98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BD70B-4FCE-4A51-99F7-4E5B4358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67F5-C042-4B25-84A0-5CA8B3F5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45278-EE7E-4C67-93F8-76C16A23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B2938-2DE3-448E-B7A2-E1962751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BB1F-F104-4A56-A8AC-691FE6FC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80FC-846B-4705-AEB8-DF5678E4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E397F-2416-41D2-93A6-C82532DF1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FCA41-D1E6-48F4-8D74-0A0772CE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76F64-B418-4237-BD4F-8A6286BD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5F39-7E0A-4350-A2F7-8E4D7C23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0863-87F1-4FF7-A43B-9B656C37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42D5A-2061-4082-8311-93B2498C8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9B387-4C8A-49CC-92AF-E099782B7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D7E19-DA2B-4BA4-9EB2-778999F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28364-7829-46EC-80CF-6471EC5F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2B39E-1B87-4487-864A-3AC821C7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4FE56-9F47-462B-B8A2-91651FA6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C2D0-7AD8-47B8-BE1D-281F80747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7F8E-849A-4357-99EF-C75084DF5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41B1-7C20-4A7C-910B-7DF6C7B5751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D011-DCEE-41BD-A2D8-6DE10C7DC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295E-8E29-4A0E-B1D3-EACB0FBB0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6B03-C0DB-4C87-B276-7177C00E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3756"/>
            <a:ext cx="9144000" cy="1841726"/>
          </a:xfrm>
        </p:spPr>
        <p:txBody>
          <a:bodyPr>
            <a:normAutofit/>
          </a:bodyPr>
          <a:lstStyle/>
          <a:p>
            <a:r>
              <a:rPr lang="en-US" sz="2800" b="1" dirty="0"/>
              <a:t>Case Study: </a:t>
            </a:r>
            <a:r>
              <a:rPr lang="en-US" sz="2800" dirty="0"/>
              <a:t>Internet  Banking Platform</a:t>
            </a:r>
            <a:br>
              <a:rPr lang="en-US" sz="2800" dirty="0"/>
            </a:br>
            <a:endParaRPr lang="en-US" sz="2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199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2713-31E2-CEC3-EA8C-51EE2355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Methodology – Iterative/ Incremental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077723-44F9-2427-2D6F-6CFA74C27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1789471"/>
            <a:ext cx="6618031" cy="40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66AC5-5298-4157-24BB-F4CD767CCAC4}"/>
              </a:ext>
            </a:extLst>
          </p:cNvPr>
          <p:cNvSpPr txBox="1"/>
          <p:nvPr/>
        </p:nvSpPr>
        <p:spPr>
          <a:xfrm>
            <a:off x="8014213" y="2109454"/>
            <a:ext cx="38238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fontAlgn="base">
              <a:buFont typeface="Wingdings" panose="05000000000000000000" pitchFamily="2" charset="2"/>
              <a:buChar char="q"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CI/CD: Jenkins for continuous integration and deployment. </a:t>
            </a:r>
          </a:p>
          <a:p>
            <a:pPr marL="285750" indent="-285750" algn="l" rtl="0" fontAlgn="base">
              <a:buFont typeface="Wingdings" panose="05000000000000000000" pitchFamily="2" charset="2"/>
              <a:buChar char="q"/>
            </a:pPr>
            <a:endParaRPr lang="en-IN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q"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Git for source code management. </a:t>
            </a:r>
          </a:p>
          <a:p>
            <a:pPr marL="285750" indent="-285750" algn="l" rtl="0" fontAlgn="base">
              <a:buFont typeface="Wingdings" panose="05000000000000000000" pitchFamily="2" charset="2"/>
              <a:buChar char="q"/>
            </a:pPr>
            <a:endParaRPr lang="en-IN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q"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Containerization: Docker for containerization of microservices. </a:t>
            </a:r>
          </a:p>
          <a:p>
            <a:pPr marL="285750" indent="-285750" algn="l" rtl="0" fontAlgn="base">
              <a:buFont typeface="Wingdings" panose="05000000000000000000" pitchFamily="2" charset="2"/>
              <a:buChar char="q"/>
            </a:pPr>
            <a:endParaRPr lang="en-IN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q"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Orchestration: Kubernetes for container orchestration. </a:t>
            </a:r>
          </a:p>
          <a:p>
            <a:pPr marL="285750" indent="-285750" algn="l" rtl="0" fontAlgn="base">
              <a:buFont typeface="Wingdings" panose="05000000000000000000" pitchFamily="2" charset="2"/>
              <a:buChar char="q"/>
            </a:pPr>
            <a:endParaRPr lang="en-IN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q"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Monitoring: Prometheus and Grafana for monitoring and visualization. </a:t>
            </a:r>
          </a:p>
          <a:p>
            <a:pPr marL="285750" indent="-285750" algn="l" rtl="0" fontAlgn="base">
              <a:buFont typeface="Wingdings" panose="05000000000000000000" pitchFamily="2" charset="2"/>
              <a:buChar char="q"/>
            </a:pPr>
            <a:endParaRPr lang="en-IN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q"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Code: Terraform for provisioning infrastructure.</a:t>
            </a:r>
          </a:p>
          <a:p>
            <a:pPr marL="285750" indent="-285750" algn="l" rtl="0" fontAlgn="base">
              <a:buFont typeface="Wingdings" panose="05000000000000000000" pitchFamily="2" charset="2"/>
              <a:buChar char="q"/>
            </a:pP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q"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Security tool like Sonar, OWSP ZAP to verify that the applications are secure before release. 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C2606-55BF-6EC1-E5C0-476172B1750A}"/>
              </a:ext>
            </a:extLst>
          </p:cNvPr>
          <p:cNvSpPr/>
          <p:nvPr/>
        </p:nvSpPr>
        <p:spPr>
          <a:xfrm>
            <a:off x="8014213" y="1559957"/>
            <a:ext cx="3479697" cy="360245"/>
          </a:xfrm>
          <a:prstGeom prst="rect">
            <a:avLst/>
          </a:prstGeom>
          <a:solidFill>
            <a:schemeClr val="bg2">
              <a:lumMod val="50000"/>
            </a:schemeClr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DevOps Tech Stack</a:t>
            </a:r>
          </a:p>
        </p:txBody>
      </p:sp>
    </p:spTree>
    <p:extLst>
      <p:ext uri="{BB962C8B-B14F-4D97-AF65-F5344CB8AC3E}">
        <p14:creationId xmlns:p14="http://schemas.microsoft.com/office/powerpoint/2010/main" val="238780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91B7-3250-B23D-79CB-238BCF03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Governance Mechanism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3B9F78-95E2-F258-8DAD-DEC4EC8C083C}"/>
              </a:ext>
            </a:extLst>
          </p:cNvPr>
          <p:cNvGrpSpPr/>
          <p:nvPr/>
        </p:nvGrpSpPr>
        <p:grpSpPr>
          <a:xfrm>
            <a:off x="751557" y="1690687"/>
            <a:ext cx="4744677" cy="4297158"/>
            <a:chOff x="-15361" y="1690687"/>
            <a:chExt cx="4744677" cy="429715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9F52F51-1D63-0937-18A2-B0112BB73BDC}"/>
                </a:ext>
              </a:extLst>
            </p:cNvPr>
            <p:cNvSpPr/>
            <p:nvPr/>
          </p:nvSpPr>
          <p:spPr>
            <a:xfrm>
              <a:off x="1681315" y="2168634"/>
              <a:ext cx="2320413" cy="3779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02633F-AA8E-1B7F-B91E-86B2FDE6D5BF}"/>
                </a:ext>
              </a:extLst>
            </p:cNvPr>
            <p:cNvSpPr/>
            <p:nvPr/>
          </p:nvSpPr>
          <p:spPr>
            <a:xfrm>
              <a:off x="1120878" y="1690688"/>
              <a:ext cx="1720646" cy="42971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1B08AA-89F5-7B9D-4CF5-2EE9F4C41FBD}"/>
                </a:ext>
              </a:extLst>
            </p:cNvPr>
            <p:cNvSpPr/>
            <p:nvPr/>
          </p:nvSpPr>
          <p:spPr>
            <a:xfrm>
              <a:off x="2841524" y="1690687"/>
              <a:ext cx="1720646" cy="42971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5DC602-756A-4461-EAFC-BE968F83C48B}"/>
                </a:ext>
              </a:extLst>
            </p:cNvPr>
            <p:cNvCxnSpPr>
              <a:cxnSpLocks/>
            </p:cNvCxnSpPr>
            <p:nvPr/>
          </p:nvCxnSpPr>
          <p:spPr>
            <a:xfrm>
              <a:off x="196646" y="2802194"/>
              <a:ext cx="4532670" cy="0"/>
            </a:xfrm>
            <a:prstGeom prst="line">
              <a:avLst/>
            </a:prstGeom>
            <a:ln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E0CDA0-133D-4F87-2708-33952996C2FF}"/>
                </a:ext>
              </a:extLst>
            </p:cNvPr>
            <p:cNvCxnSpPr>
              <a:cxnSpLocks/>
            </p:cNvCxnSpPr>
            <p:nvPr/>
          </p:nvCxnSpPr>
          <p:spPr>
            <a:xfrm>
              <a:off x="196646" y="3863847"/>
              <a:ext cx="4532670" cy="0"/>
            </a:xfrm>
            <a:prstGeom prst="line">
              <a:avLst/>
            </a:prstGeom>
            <a:ln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1CC771-DE70-0024-D4E1-CE7D72E2E162}"/>
                </a:ext>
              </a:extLst>
            </p:cNvPr>
            <p:cNvCxnSpPr>
              <a:cxnSpLocks/>
            </p:cNvCxnSpPr>
            <p:nvPr/>
          </p:nvCxnSpPr>
          <p:spPr>
            <a:xfrm>
              <a:off x="196645" y="4940710"/>
              <a:ext cx="4532671" cy="0"/>
            </a:xfrm>
            <a:prstGeom prst="line">
              <a:avLst/>
            </a:prstGeom>
            <a:ln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65E47E-F25D-F0A9-B858-323A8AAD90C2}"/>
                </a:ext>
              </a:extLst>
            </p:cNvPr>
            <p:cNvGrpSpPr/>
            <p:nvPr/>
          </p:nvGrpSpPr>
          <p:grpSpPr>
            <a:xfrm>
              <a:off x="1927120" y="2074507"/>
              <a:ext cx="1828801" cy="393290"/>
              <a:chOff x="6474543" y="1101213"/>
              <a:chExt cx="1828801" cy="39329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DF30B39-9BD6-7231-9836-49DB850FFC41}"/>
                  </a:ext>
                </a:extLst>
              </p:cNvPr>
              <p:cNvSpPr/>
              <p:nvPr/>
            </p:nvSpPr>
            <p:spPr>
              <a:xfrm>
                <a:off x="6474543" y="1101213"/>
                <a:ext cx="1828801" cy="39329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EC8E96-4A75-8F6D-DA5F-8D6D92529638}"/>
                  </a:ext>
                </a:extLst>
              </p:cNvPr>
              <p:cNvSpPr txBox="1"/>
              <p:nvPr/>
            </p:nvSpPr>
            <p:spPr>
              <a:xfrm>
                <a:off x="6733154" y="1142517"/>
                <a:ext cx="13115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Steering Committee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7ADEDB-60FE-7ED3-44FA-4394A97CAC6E}"/>
                </a:ext>
              </a:extLst>
            </p:cNvPr>
            <p:cNvGrpSpPr/>
            <p:nvPr/>
          </p:nvGrpSpPr>
          <p:grpSpPr>
            <a:xfrm>
              <a:off x="1167323" y="3095637"/>
              <a:ext cx="1627755" cy="393290"/>
              <a:chOff x="6474543" y="1101213"/>
              <a:chExt cx="1828801" cy="39329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5300100-7CB6-DCDE-12F7-9F90E1D9646A}"/>
                  </a:ext>
                </a:extLst>
              </p:cNvPr>
              <p:cNvSpPr/>
              <p:nvPr/>
            </p:nvSpPr>
            <p:spPr>
              <a:xfrm>
                <a:off x="6474543" y="1101213"/>
                <a:ext cx="1828801" cy="39329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367612-A64F-0C98-C18C-04768D9DD82C}"/>
                  </a:ext>
                </a:extLst>
              </p:cNvPr>
              <p:cNvSpPr txBox="1"/>
              <p:nvPr/>
            </p:nvSpPr>
            <p:spPr>
              <a:xfrm>
                <a:off x="6789956" y="1167053"/>
                <a:ext cx="10422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 Owner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34A28B6-8221-3402-318E-0EA811948006}"/>
                </a:ext>
              </a:extLst>
            </p:cNvPr>
            <p:cNvGrpSpPr/>
            <p:nvPr/>
          </p:nvGrpSpPr>
          <p:grpSpPr>
            <a:xfrm>
              <a:off x="1167322" y="4152585"/>
              <a:ext cx="1627755" cy="393290"/>
              <a:chOff x="6474543" y="1101213"/>
              <a:chExt cx="1828801" cy="39329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7B00CE2-EA86-683F-5A9B-49F998ACA664}"/>
                  </a:ext>
                </a:extLst>
              </p:cNvPr>
              <p:cNvSpPr/>
              <p:nvPr/>
            </p:nvSpPr>
            <p:spPr>
              <a:xfrm>
                <a:off x="6474543" y="1101213"/>
                <a:ext cx="1828801" cy="39329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354D66-392A-F3C9-0E04-A983F2EE4F20}"/>
                  </a:ext>
                </a:extLst>
              </p:cNvPr>
              <p:cNvSpPr txBox="1"/>
              <p:nvPr/>
            </p:nvSpPr>
            <p:spPr>
              <a:xfrm>
                <a:off x="6740726" y="1167053"/>
                <a:ext cx="13709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Business Manager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19502F-F710-75FD-AF60-1F850E36E464}"/>
                </a:ext>
              </a:extLst>
            </p:cNvPr>
            <p:cNvGrpSpPr/>
            <p:nvPr/>
          </p:nvGrpSpPr>
          <p:grpSpPr>
            <a:xfrm>
              <a:off x="2895604" y="3112777"/>
              <a:ext cx="1627755" cy="393290"/>
              <a:chOff x="6474543" y="1101213"/>
              <a:chExt cx="1828801" cy="39329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5DAFCF8-31B6-1F2C-41B1-EBCD8A9FE84B}"/>
                  </a:ext>
                </a:extLst>
              </p:cNvPr>
              <p:cNvSpPr/>
              <p:nvPr/>
            </p:nvSpPr>
            <p:spPr>
              <a:xfrm>
                <a:off x="6474543" y="1101213"/>
                <a:ext cx="1828801" cy="39329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3CC92A-A297-C6B9-E984-0532D720EEDC}"/>
                  </a:ext>
                </a:extLst>
              </p:cNvPr>
              <p:cNvSpPr txBox="1"/>
              <p:nvPr/>
            </p:nvSpPr>
            <p:spPr>
              <a:xfrm>
                <a:off x="6789956" y="1167053"/>
                <a:ext cx="1325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Provider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2EC190-43D1-52D4-24E1-876ACFED10A5}"/>
                </a:ext>
              </a:extLst>
            </p:cNvPr>
            <p:cNvGrpSpPr/>
            <p:nvPr/>
          </p:nvGrpSpPr>
          <p:grpSpPr>
            <a:xfrm>
              <a:off x="2885194" y="4155957"/>
              <a:ext cx="1627755" cy="393290"/>
              <a:chOff x="6474543" y="1101213"/>
              <a:chExt cx="1828801" cy="39329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4E00EC5C-3C65-B7AB-EF1A-9B36B3F80894}"/>
                  </a:ext>
                </a:extLst>
              </p:cNvPr>
              <p:cNvSpPr/>
              <p:nvPr/>
            </p:nvSpPr>
            <p:spPr>
              <a:xfrm>
                <a:off x="6474543" y="1101213"/>
                <a:ext cx="1828801" cy="39329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1E8CB2-EAD0-503A-A949-C3651946CF4F}"/>
                  </a:ext>
                </a:extLst>
              </p:cNvPr>
              <p:cNvSpPr txBox="1"/>
              <p:nvPr/>
            </p:nvSpPr>
            <p:spPr>
              <a:xfrm>
                <a:off x="6789955" y="1167053"/>
                <a:ext cx="12556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Manager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964F24-A031-0AD8-16FE-0C70678BFCD4}"/>
                </a:ext>
              </a:extLst>
            </p:cNvPr>
            <p:cNvSpPr txBox="1"/>
            <p:nvPr/>
          </p:nvSpPr>
          <p:spPr>
            <a:xfrm>
              <a:off x="6211" y="2336992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Governing Layer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B6995B-8EDE-81A8-1F85-281DF05B518E}"/>
                </a:ext>
              </a:extLst>
            </p:cNvPr>
            <p:cNvSpPr txBox="1"/>
            <p:nvPr/>
          </p:nvSpPr>
          <p:spPr>
            <a:xfrm>
              <a:off x="49370" y="3210911"/>
              <a:ext cx="1079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Directing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6E4B3C-A39A-5835-5F84-E2F58DC1AFD8}"/>
                </a:ext>
              </a:extLst>
            </p:cNvPr>
            <p:cNvSpPr txBox="1"/>
            <p:nvPr/>
          </p:nvSpPr>
          <p:spPr>
            <a:xfrm>
              <a:off x="71812" y="4188826"/>
              <a:ext cx="1056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Manging Layer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5F28D7-553E-F79A-4537-11B869BCFB53}"/>
                </a:ext>
              </a:extLst>
            </p:cNvPr>
            <p:cNvSpPr txBox="1"/>
            <p:nvPr/>
          </p:nvSpPr>
          <p:spPr>
            <a:xfrm>
              <a:off x="-15361" y="5262180"/>
              <a:ext cx="1223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Performing Layer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82D7C7B-29C4-E12A-A54A-F27D1E235A8B}"/>
                </a:ext>
              </a:extLst>
            </p:cNvPr>
            <p:cNvGrpSpPr/>
            <p:nvPr/>
          </p:nvGrpSpPr>
          <p:grpSpPr>
            <a:xfrm>
              <a:off x="2892087" y="5196340"/>
              <a:ext cx="1627755" cy="393290"/>
              <a:chOff x="6474543" y="1101213"/>
              <a:chExt cx="1828801" cy="393290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E9CE250C-228D-E3E9-5FB9-9D6A5BF0BE1D}"/>
                  </a:ext>
                </a:extLst>
              </p:cNvPr>
              <p:cNvSpPr/>
              <p:nvPr/>
            </p:nvSpPr>
            <p:spPr>
              <a:xfrm>
                <a:off x="6474543" y="1101213"/>
                <a:ext cx="1828801" cy="39329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DA4B3-F8FE-BC21-3DCB-5BFB4BDE1A3F}"/>
                  </a:ext>
                </a:extLst>
              </p:cNvPr>
              <p:cNvSpPr txBox="1"/>
              <p:nvPr/>
            </p:nvSpPr>
            <p:spPr>
              <a:xfrm>
                <a:off x="6740726" y="1167053"/>
                <a:ext cx="14015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Core Team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394939-9289-6BD3-99C6-B4543429F962}"/>
                </a:ext>
              </a:extLst>
            </p:cNvPr>
            <p:cNvGrpSpPr/>
            <p:nvPr/>
          </p:nvGrpSpPr>
          <p:grpSpPr>
            <a:xfrm>
              <a:off x="1167322" y="5189411"/>
              <a:ext cx="1627755" cy="393290"/>
              <a:chOff x="6474543" y="1101213"/>
              <a:chExt cx="1828801" cy="39329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BEB1954-2837-5EB0-C36F-69C11BA86229}"/>
                  </a:ext>
                </a:extLst>
              </p:cNvPr>
              <p:cNvSpPr/>
              <p:nvPr/>
            </p:nvSpPr>
            <p:spPr>
              <a:xfrm>
                <a:off x="6474543" y="1101213"/>
                <a:ext cx="1828801" cy="39329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2FC74C-F4A7-5DFD-3528-3E7A110A79F4}"/>
                  </a:ext>
                </a:extLst>
              </p:cNvPr>
              <p:cNvSpPr txBox="1"/>
              <p:nvPr/>
            </p:nvSpPr>
            <p:spPr>
              <a:xfrm>
                <a:off x="6556022" y="1167053"/>
                <a:ext cx="17473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Business Representative</a:t>
                </a:r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34D1808-97EE-C40A-EA06-E3F44EA92572}"/>
              </a:ext>
            </a:extLst>
          </p:cNvPr>
          <p:cNvSpPr/>
          <p:nvPr/>
        </p:nvSpPr>
        <p:spPr>
          <a:xfrm>
            <a:off x="6096000" y="1690687"/>
            <a:ext cx="5624045" cy="360245"/>
          </a:xfrm>
          <a:prstGeom prst="rect">
            <a:avLst/>
          </a:prstGeom>
          <a:solidFill>
            <a:schemeClr val="bg2">
              <a:lumMod val="50000"/>
            </a:schemeClr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KPI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3BE50F-FFF1-1206-ED97-ACD289FADE2A}"/>
              </a:ext>
            </a:extLst>
          </p:cNvPr>
          <p:cNvGrpSpPr/>
          <p:nvPr/>
        </p:nvGrpSpPr>
        <p:grpSpPr>
          <a:xfrm>
            <a:off x="6548286" y="2195481"/>
            <a:ext cx="4857136" cy="3458069"/>
            <a:chOff x="6636774" y="2598602"/>
            <a:chExt cx="4857136" cy="345806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AB0D592-F380-CAF3-446D-13B5267FA0D5}"/>
                </a:ext>
              </a:extLst>
            </p:cNvPr>
            <p:cNvCxnSpPr/>
            <p:nvPr/>
          </p:nvCxnSpPr>
          <p:spPr>
            <a:xfrm>
              <a:off x="9016641" y="2598602"/>
              <a:ext cx="0" cy="3458069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94FD33-E2D0-1A7A-3B5A-3B51DE8A84E2}"/>
                </a:ext>
              </a:extLst>
            </p:cNvPr>
            <p:cNvCxnSpPr/>
            <p:nvPr/>
          </p:nvCxnSpPr>
          <p:spPr>
            <a:xfrm>
              <a:off x="6636774" y="4349230"/>
              <a:ext cx="4857136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1DA008B-A74E-045B-C8AC-9C31D456D032}"/>
              </a:ext>
            </a:extLst>
          </p:cNvPr>
          <p:cNvSpPr txBox="1"/>
          <p:nvPr/>
        </p:nvSpPr>
        <p:spPr>
          <a:xfrm>
            <a:off x="6565494" y="2377421"/>
            <a:ext cx="2327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</a:p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Team's productivity and predictability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Burnup/burndown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Time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D2591E-E316-2436-0F0A-8D7F22A9725B}"/>
              </a:ext>
            </a:extLst>
          </p:cNvPr>
          <p:cNvSpPr txBox="1"/>
          <p:nvPr/>
        </p:nvSpPr>
        <p:spPr>
          <a:xfrm>
            <a:off x="9095299" y="2377421"/>
            <a:ext cx="24529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excellence of the pod's output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Defects#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distribution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Stability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86D568-6784-663D-0BB5-E3D3613272D6}"/>
              </a:ext>
            </a:extLst>
          </p:cNvPr>
          <p:cNvSpPr txBox="1"/>
          <p:nvPr/>
        </p:nvSpPr>
        <p:spPr>
          <a:xfrm>
            <a:off x="6573672" y="4070491"/>
            <a:ext cx="23290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Impact</a:t>
            </a:r>
          </a:p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Value and impact generated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technical debt and vulnerabilities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exception handling and resilience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agility and faster release cycles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7147F-39CB-0DDB-25D8-B108543E358A}"/>
              </a:ext>
            </a:extLst>
          </p:cNvPr>
          <p:cNvSpPr txBox="1"/>
          <p:nvPr/>
        </p:nvSpPr>
        <p:spPr>
          <a:xfrm>
            <a:off x="9113535" y="4108783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</a:t>
            </a:r>
          </a:p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Mature of the team's operations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team ratio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Debt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delta ratio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Suggestion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3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F301A6-617C-0336-4902-B4F8E571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10304"/>
              </p:ext>
            </p:extLst>
          </p:nvPr>
        </p:nvGraphicFramePr>
        <p:xfrm>
          <a:off x="936523" y="1840544"/>
          <a:ext cx="6300018" cy="21273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8680">
                  <a:extLst>
                    <a:ext uri="{9D8B030D-6E8A-4147-A177-3AD203B41FA5}">
                      <a16:colId xmlns:a16="http://schemas.microsoft.com/office/drawing/2014/main" val="510889644"/>
                    </a:ext>
                  </a:extLst>
                </a:gridCol>
                <a:gridCol w="954361">
                  <a:extLst>
                    <a:ext uri="{9D8B030D-6E8A-4147-A177-3AD203B41FA5}">
                      <a16:colId xmlns:a16="http://schemas.microsoft.com/office/drawing/2014/main" val="1207003919"/>
                    </a:ext>
                  </a:extLst>
                </a:gridCol>
                <a:gridCol w="951744">
                  <a:extLst>
                    <a:ext uri="{9D8B030D-6E8A-4147-A177-3AD203B41FA5}">
                      <a16:colId xmlns:a16="http://schemas.microsoft.com/office/drawing/2014/main" val="4274227769"/>
                    </a:ext>
                  </a:extLst>
                </a:gridCol>
                <a:gridCol w="972895">
                  <a:extLst>
                    <a:ext uri="{9D8B030D-6E8A-4147-A177-3AD203B41FA5}">
                      <a16:colId xmlns:a16="http://schemas.microsoft.com/office/drawing/2014/main" val="3800588878"/>
                    </a:ext>
                  </a:extLst>
                </a:gridCol>
                <a:gridCol w="941169">
                  <a:extLst>
                    <a:ext uri="{9D8B030D-6E8A-4147-A177-3AD203B41FA5}">
                      <a16:colId xmlns:a16="http://schemas.microsoft.com/office/drawing/2014/main" val="3079895625"/>
                    </a:ext>
                  </a:extLst>
                </a:gridCol>
                <a:gridCol w="941169">
                  <a:extLst>
                    <a:ext uri="{9D8B030D-6E8A-4147-A177-3AD203B41FA5}">
                      <a16:colId xmlns:a16="http://schemas.microsoft.com/office/drawing/2014/main" val="3336454001"/>
                    </a:ext>
                  </a:extLst>
                </a:gridCol>
              </a:tblGrid>
              <a:tr h="35220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Q4-2024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Q2-2025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Q4-2025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3789"/>
                  </a:ext>
                </a:extLst>
              </a:tr>
              <a:tr h="417259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 Discovery &amp; Prioritization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04635"/>
                  </a:ext>
                </a:extLst>
              </a:tr>
              <a:tr h="43836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&amp; Deployment Next Gen Portal (MVP)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01605"/>
                  </a:ext>
                </a:extLst>
              </a:tr>
              <a:tr h="34879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Enhancement &amp;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74913"/>
                  </a:ext>
                </a:extLst>
              </a:tr>
              <a:tr h="405271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&amp; Data Migration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87021"/>
                  </a:ext>
                </a:extLst>
              </a:tr>
            </a:tbl>
          </a:graphicData>
        </a:graphic>
      </p:graphicFrame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239440D-42C9-AC6D-CF56-9C21A161A8B5}"/>
              </a:ext>
            </a:extLst>
          </p:cNvPr>
          <p:cNvSpPr/>
          <p:nvPr/>
        </p:nvSpPr>
        <p:spPr>
          <a:xfrm>
            <a:off x="2536724" y="2369575"/>
            <a:ext cx="530942" cy="68826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A25EC1F-5B02-FE18-5C13-E868861F2636}"/>
              </a:ext>
            </a:extLst>
          </p:cNvPr>
          <p:cNvSpPr/>
          <p:nvPr/>
        </p:nvSpPr>
        <p:spPr>
          <a:xfrm>
            <a:off x="5378245" y="3692013"/>
            <a:ext cx="865239" cy="108155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610CEFE-706E-2756-D756-054C979EE7E3}"/>
              </a:ext>
            </a:extLst>
          </p:cNvPr>
          <p:cNvSpPr/>
          <p:nvPr/>
        </p:nvSpPr>
        <p:spPr>
          <a:xfrm>
            <a:off x="3067666" y="2796063"/>
            <a:ext cx="1327353" cy="102543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070F89-A9E5-5FCB-7059-44F9C1FDE2B3}"/>
              </a:ext>
            </a:extLst>
          </p:cNvPr>
          <p:cNvSpPr txBox="1">
            <a:spLocks/>
          </p:cNvSpPr>
          <p:nvPr/>
        </p:nvSpPr>
        <p:spPr>
          <a:xfrm>
            <a:off x="838200" y="2467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&amp; Key Assumptions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CBC3DFB8-01E5-0976-B3D6-846FD5F291D4}"/>
              </a:ext>
            </a:extLst>
          </p:cNvPr>
          <p:cNvSpPr/>
          <p:nvPr/>
        </p:nvSpPr>
        <p:spPr>
          <a:xfrm>
            <a:off x="4395019" y="3310674"/>
            <a:ext cx="943897" cy="118326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4D155-C207-BE10-386C-31E38A73BE56}"/>
              </a:ext>
            </a:extLst>
          </p:cNvPr>
          <p:cNvSpPr txBox="1"/>
          <p:nvPr/>
        </p:nvSpPr>
        <p:spPr>
          <a:xfrm>
            <a:off x="2399072" y="4024753"/>
            <a:ext cx="1112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Manager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20EA11-1BEB-45F4-978E-34825EC056EA}"/>
              </a:ext>
            </a:extLst>
          </p:cNvPr>
          <p:cNvSpPr txBox="1"/>
          <p:nvPr/>
        </p:nvSpPr>
        <p:spPr>
          <a:xfrm>
            <a:off x="3367549" y="4014793"/>
            <a:ext cx="11128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Lead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</a:t>
            </a:r>
            <a:r>
              <a:rPr lang="en-I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 </a:t>
            </a:r>
            <a:r>
              <a:rPr lang="en-I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178BFB-D384-8118-E7A9-0EEA65D0F9AE}"/>
              </a:ext>
            </a:extLst>
          </p:cNvPr>
          <p:cNvSpPr txBox="1"/>
          <p:nvPr/>
        </p:nvSpPr>
        <p:spPr>
          <a:xfrm>
            <a:off x="4336026" y="4026800"/>
            <a:ext cx="11128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Lead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</a:t>
            </a:r>
            <a:r>
              <a:rPr lang="en-I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 </a:t>
            </a:r>
            <a:r>
              <a:rPr lang="en-I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381DB-6292-CD5E-025D-9025CB1566CB}"/>
              </a:ext>
            </a:extLst>
          </p:cNvPr>
          <p:cNvSpPr txBox="1"/>
          <p:nvPr/>
        </p:nvSpPr>
        <p:spPr>
          <a:xfrm>
            <a:off x="5254461" y="4026800"/>
            <a:ext cx="11128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Lead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</a:t>
            </a:r>
            <a:r>
              <a:rPr lang="en-I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 </a:t>
            </a:r>
            <a:r>
              <a:rPr lang="en-I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18D709-3F26-CFCB-D9FD-C742761B3681}"/>
              </a:ext>
            </a:extLst>
          </p:cNvPr>
          <p:cNvSpPr txBox="1"/>
          <p:nvPr/>
        </p:nvSpPr>
        <p:spPr>
          <a:xfrm>
            <a:off x="7509388" y="1840544"/>
            <a:ext cx="45070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Assumptions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 limited to functional and business capabilities for Retail Banking only</a:t>
            </a:r>
            <a:endParaRPr lang="en-IN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 Bank to identity key stakeholders and provide relevant documentation at least 1 week prior to kick-off</a:t>
            </a:r>
            <a:endParaRPr lang="en-IN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﻿﻿It is assumed that the key stakeholders in Core team will be able to spend the required time for interviews and workshops. </a:t>
            </a:r>
            <a:endParaRPr lang="en-IN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deviation in the plan, will have an impact on the overall timelines. </a:t>
            </a:r>
            <a:endParaRPr lang="en-IN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branding and style guidelines will be used and provided at the start of the engagement that includes fonts, colours, logos, and imagery including usage guidelines.</a:t>
            </a:r>
            <a:endParaRPr lang="en-IN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 team will execute testcases on 4 desktop browsers and on 2 browsers on mobile devices - IOS &amp; Android </a:t>
            </a:r>
            <a:endParaRPr lang="en-IN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IN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(7- End to End Flows) and API(15 APIs) are considered in scope for Performance testing.</a:t>
            </a:r>
            <a:endParaRPr lang="en-IN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application DAST/Pen-Testing, SAST and Web Services DAST will be executed as part of security testing.</a:t>
            </a:r>
            <a:endParaRPr lang="en-IN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5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7E5A5-9CE5-3D37-3C9E-7D8657330584}"/>
              </a:ext>
            </a:extLst>
          </p:cNvPr>
          <p:cNvSpPr txBox="1"/>
          <p:nvPr/>
        </p:nvSpPr>
        <p:spPr>
          <a:xfrm>
            <a:off x="4788310" y="2782669"/>
            <a:ext cx="210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24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E8C3B-7867-3AEE-AC57-3637C393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Unique Bank</a:t>
            </a:r>
            <a:b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C4170968-033E-9566-D228-7EFA0800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35" y="2098675"/>
            <a:ext cx="5393361" cy="2915777"/>
          </a:xfrm>
        </p:spPr>
        <p:txBody>
          <a:bodyPr>
            <a:norm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Presence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Operates across 28 markets, with a strong base in APAC and EMEA regions.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Regional Focus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Strategically positioned to capitalize shifting focus on emerging markets Asia and ME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Leader in Digital Transformation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Recognized for being forefront of digital transformation in finance sector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Commitment to Sustainability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Actively support social entrepreneur to develop innovative solution for sustainability challenges. 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51" name="Picture 50" descr="Digital financial graphs in 3D">
            <a:extLst>
              <a:ext uri="{FF2B5EF4-FFF2-40B4-BE49-F238E27FC236}">
                <a16:creationId xmlns:a16="http://schemas.microsoft.com/office/drawing/2014/main" id="{A9D3CEA3-0430-2AF4-4E4B-953A448E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50" r="-1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6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39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62AF53-C35E-F07E-C0AD-8413312BF9B9}"/>
              </a:ext>
            </a:extLst>
          </p:cNvPr>
          <p:cNvSpPr txBox="1">
            <a:spLocks/>
          </p:cNvSpPr>
          <p:nvPr/>
        </p:nvSpPr>
        <p:spPr>
          <a:xfrm>
            <a:off x="722988" y="470725"/>
            <a:ext cx="10515600" cy="573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Our Understanding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DA35C2-F35F-6C5D-633B-AD268B06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814" y="1748775"/>
            <a:ext cx="3409334" cy="43440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</a:rPr>
              <a:t>        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</a:rPr>
              <a:t>Current system is legacy-based and built on off-the-shelf products</a:t>
            </a:r>
            <a:endParaRPr lang="en-IN" sz="1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</a:rPr>
              <a:t>Customers are happy with the current system, but new features and modern technology are necessary for competitiveness</a:t>
            </a:r>
          </a:p>
          <a:p>
            <a:pPr marL="342900" lvl="0" indent="-342900">
              <a:buFont typeface="Times New Roman" panose="02020603050405020304" pitchFamily="18" charset="0"/>
              <a:buChar char="•"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7F5AF-C5E7-C1E7-B0E9-DA875639142C}"/>
              </a:ext>
            </a:extLst>
          </p:cNvPr>
          <p:cNvSpPr txBox="1"/>
          <p:nvPr/>
        </p:nvSpPr>
        <p:spPr>
          <a:xfrm>
            <a:off x="6334433" y="1762240"/>
            <a:ext cx="361581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 a new best-in class Retail Internet Banking platform using the latest technologies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 software solution replacing the existing commercial product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 on delivering a rich user experience and Responsive design, scalable system, and modern navigation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Seamless migration process for existing users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A9499-3243-FF76-3239-305147050FAF}"/>
              </a:ext>
            </a:extLst>
          </p:cNvPr>
          <p:cNvSpPr/>
          <p:nvPr/>
        </p:nvSpPr>
        <p:spPr>
          <a:xfrm>
            <a:off x="1329815" y="1749261"/>
            <a:ext cx="3409334" cy="360245"/>
          </a:xfrm>
          <a:prstGeom prst="rect">
            <a:avLst/>
          </a:prstGeom>
          <a:solidFill>
            <a:schemeClr val="bg2">
              <a:lumMod val="75000"/>
            </a:schemeClr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latin typeface="Calibri" panose="020F0502020204030204" pitchFamily="34" charset="0"/>
                <a:cs typeface="Calibri" pitchFamily="34" charset="0"/>
              </a:rPr>
              <a:t>Current State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44DED-C23F-BEFD-8B60-EDD494D20C2E}"/>
              </a:ext>
            </a:extLst>
          </p:cNvPr>
          <p:cNvSpPr/>
          <p:nvPr/>
        </p:nvSpPr>
        <p:spPr>
          <a:xfrm>
            <a:off x="6334433" y="1748775"/>
            <a:ext cx="3615812" cy="360245"/>
          </a:xfrm>
          <a:prstGeom prst="rect">
            <a:avLst/>
          </a:prstGeom>
          <a:solidFill>
            <a:schemeClr val="bg2">
              <a:lumMod val="75000"/>
            </a:schemeClr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latin typeface="Calibri" panose="020F0502020204030204" pitchFamily="34" charset="0"/>
                <a:cs typeface="Calibri" pitchFamily="34" charset="0"/>
              </a:rPr>
              <a:t>Business Goals</a:t>
            </a:r>
          </a:p>
        </p:txBody>
      </p:sp>
    </p:spTree>
    <p:extLst>
      <p:ext uri="{BB962C8B-B14F-4D97-AF65-F5344CB8AC3E}">
        <p14:creationId xmlns:p14="http://schemas.microsoft.com/office/powerpoint/2010/main" val="306839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A330CA-8F2B-CC90-3E09-73EAFDBCEA7A}"/>
              </a:ext>
            </a:extLst>
          </p:cNvPr>
          <p:cNvSpPr/>
          <p:nvPr/>
        </p:nvSpPr>
        <p:spPr>
          <a:xfrm>
            <a:off x="1445342" y="1327355"/>
            <a:ext cx="2792361" cy="12585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96D53D9B-9644-E5C8-39BD-38DDD2899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734244"/>
              </p:ext>
            </p:extLst>
          </p:nvPr>
        </p:nvGraphicFramePr>
        <p:xfrm>
          <a:off x="294967" y="1219200"/>
          <a:ext cx="11336593" cy="495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3D97E1D-F011-5503-60A3-0BEA28997972}"/>
              </a:ext>
            </a:extLst>
          </p:cNvPr>
          <p:cNvSpPr txBox="1">
            <a:spLocks/>
          </p:cNvSpPr>
          <p:nvPr/>
        </p:nvSpPr>
        <p:spPr>
          <a:xfrm>
            <a:off x="722988" y="470725"/>
            <a:ext cx="10515600" cy="573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Solution Highlights: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20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E51655-CE8C-ECC1-8440-EF9ED461F6B2}"/>
              </a:ext>
            </a:extLst>
          </p:cNvPr>
          <p:cNvGrpSpPr/>
          <p:nvPr/>
        </p:nvGrpSpPr>
        <p:grpSpPr>
          <a:xfrm>
            <a:off x="120966" y="154926"/>
            <a:ext cx="11654623" cy="6260909"/>
            <a:chOff x="229118" y="420390"/>
            <a:chExt cx="11654623" cy="6260909"/>
          </a:xfrm>
        </p:grpSpPr>
        <p:sp>
          <p:nvSpPr>
            <p:cNvPr id="4" name="Slide Number Placeholder 13">
              <a:extLst>
                <a:ext uri="{FF2B5EF4-FFF2-40B4-BE49-F238E27FC236}">
                  <a16:creationId xmlns:a16="http://schemas.microsoft.com/office/drawing/2014/main" id="{3B67B022-DE34-D19C-43D3-078CBC683C08}"/>
                </a:ext>
              </a:extLst>
            </p:cNvPr>
            <p:cNvSpPr txBox="1">
              <a:spLocks/>
            </p:cNvSpPr>
            <p:nvPr/>
          </p:nvSpPr>
          <p:spPr>
            <a:xfrm>
              <a:off x="229118" y="6451111"/>
              <a:ext cx="371231" cy="23018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599B25-EA8B-BBAC-A795-E0470DC04E64}"/>
                </a:ext>
              </a:extLst>
            </p:cNvPr>
            <p:cNvSpPr/>
            <p:nvPr/>
          </p:nvSpPr>
          <p:spPr>
            <a:xfrm>
              <a:off x="2129652" y="420390"/>
              <a:ext cx="269515" cy="461608"/>
            </a:xfrm>
            <a:prstGeom prst="rect">
              <a:avLst/>
            </a:prstGeom>
          </p:spPr>
          <p:txBody>
            <a:bodyPr wrap="none" lIns="91385" tIns="45692" rIns="91385" bIns="45692">
              <a:spAutoFit/>
            </a:bodyPr>
            <a:lstStyle/>
            <a:p>
              <a:pPr defTabSz="929013"/>
              <a:r>
                <a:rPr lang="en-US" sz="2400" dirty="0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100C42-2843-05BB-23BF-B9BDE7EF7FD0}"/>
                </a:ext>
              </a:extLst>
            </p:cNvPr>
            <p:cNvSpPr/>
            <p:nvPr/>
          </p:nvSpPr>
          <p:spPr>
            <a:xfrm>
              <a:off x="9093017" y="1500771"/>
              <a:ext cx="2790724" cy="3602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0795" cap="flat" cmpd="sng" algn="ctr">
              <a:solidFill>
                <a:srgbClr val="56A2B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333" b="1" kern="0" dirty="0">
                  <a:latin typeface="Calibri" panose="020F0502020204030204" pitchFamily="34" charset="0"/>
                  <a:cs typeface="Calibri" pitchFamily="34" charset="0"/>
                </a:rPr>
                <a:t>Who, When, Where, What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16F678-2F8A-1AC3-F6B6-A5ABF4D4B0E4}"/>
                </a:ext>
              </a:extLst>
            </p:cNvPr>
            <p:cNvSpPr/>
            <p:nvPr/>
          </p:nvSpPr>
          <p:spPr>
            <a:xfrm>
              <a:off x="9092598" y="1871722"/>
              <a:ext cx="2791143" cy="4236112"/>
            </a:xfrm>
            <a:prstGeom prst="rect">
              <a:avLst/>
            </a:prstGeom>
            <a:noFill/>
            <a:ln w="10795" cap="flat" cmpd="sng" algn="ctr">
              <a:solidFill>
                <a:srgbClr val="56A2B9">
                  <a:lumMod val="7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defTabSz="1219170">
                <a:defRPr/>
              </a:pPr>
              <a:endParaRPr lang="en-US" sz="1200" b="1" kern="0" dirty="0">
                <a:latin typeface="Calibri" panose="020F0502020204030204" pitchFamily="34" charset="0"/>
                <a:cs typeface="Calibri" pitchFamily="34" charset="0"/>
              </a:endParaRPr>
            </a:p>
            <a:p>
              <a:pPr defTabSz="1219170">
                <a:defRPr/>
              </a:pPr>
              <a:endParaRPr lang="en-US" sz="1200" b="1" kern="0" dirty="0">
                <a:latin typeface="Calibri" panose="020F0502020204030204" pitchFamily="34" charset="0"/>
                <a:cs typeface="Calibri" pitchFamily="34" charset="0"/>
              </a:endParaRPr>
            </a:p>
            <a:p>
              <a:pPr marL="228594" indent="-228594" defTabSz="1219170">
                <a:buFont typeface="Wingdings" panose="05000000000000000000" pitchFamily="2" charset="2"/>
                <a:buChar char="q"/>
                <a:defRPr/>
              </a:pPr>
              <a:endParaRPr lang="en-US" sz="1050" b="1" kern="0" dirty="0">
                <a:latin typeface="Calibri" panose="020F0502020204030204" pitchFamily="34" charset="0"/>
                <a:cs typeface="Calibri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41D186-42B4-EE01-C72D-0DCA7600FC82}"/>
                </a:ext>
              </a:extLst>
            </p:cNvPr>
            <p:cNvSpPr/>
            <p:nvPr/>
          </p:nvSpPr>
          <p:spPr>
            <a:xfrm>
              <a:off x="4122289" y="1502737"/>
              <a:ext cx="4805400" cy="3602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0795" cap="flat" cmpd="sng" algn="ctr">
              <a:solidFill>
                <a:srgbClr val="56A2B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333" b="1" kern="0" dirty="0">
                  <a:latin typeface="Calibri" panose="020F0502020204030204" pitchFamily="34" charset="0"/>
                  <a:cs typeface="Calibri" pitchFamily="34" charset="0"/>
                </a:rPr>
                <a:t>How (Our Vision)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F6EA4EB-4EBB-54E1-8E9A-CB3170FDD4ED}"/>
                </a:ext>
              </a:extLst>
            </p:cNvPr>
            <p:cNvSpPr/>
            <p:nvPr/>
          </p:nvSpPr>
          <p:spPr>
            <a:xfrm>
              <a:off x="923329" y="1470369"/>
              <a:ext cx="2992929" cy="3602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0795" cap="flat" cmpd="sng" algn="ctr">
              <a:solidFill>
                <a:srgbClr val="56A2B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333" b="1" kern="0" dirty="0">
                  <a:latin typeface="Calibri" panose="020F0502020204030204" pitchFamily="34" charset="0"/>
                  <a:cs typeface="Calibri" pitchFamily="34" charset="0"/>
                </a:rPr>
                <a:t>Why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349F3E-C56E-ED4B-50B8-965DA8DA1EFE}"/>
                </a:ext>
              </a:extLst>
            </p:cNvPr>
            <p:cNvGrpSpPr/>
            <p:nvPr/>
          </p:nvGrpSpPr>
          <p:grpSpPr>
            <a:xfrm>
              <a:off x="509346" y="4046848"/>
              <a:ext cx="3437100" cy="877164"/>
              <a:chOff x="509346" y="3771552"/>
              <a:chExt cx="3437100" cy="87716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61FF004-76FB-A154-6048-A985DF984846}"/>
                  </a:ext>
                </a:extLst>
              </p:cNvPr>
              <p:cNvSpPr/>
              <p:nvPr/>
            </p:nvSpPr>
            <p:spPr bwMode="auto">
              <a:xfrm>
                <a:off x="953517" y="3771552"/>
                <a:ext cx="2992929" cy="877164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2" charset="0"/>
                  <a:ea typeface="ＭＳ Ｐゴシック" pitchFamily="-12" charset="-128"/>
                  <a:cs typeface="ＭＳ Ｐゴシック" pitchFamily="-12" charset="-128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2E8EC7C-737A-8A5C-4019-9D0DDB2CCC04}"/>
                  </a:ext>
                </a:extLst>
              </p:cNvPr>
              <p:cNvGrpSpPr/>
              <p:nvPr/>
            </p:nvGrpSpPr>
            <p:grpSpPr>
              <a:xfrm>
                <a:off x="509346" y="3771552"/>
                <a:ext cx="371231" cy="877164"/>
                <a:chOff x="561424" y="1043540"/>
                <a:chExt cx="371231" cy="1288187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0224976-44C9-8391-ED2C-01757338CA93}"/>
                    </a:ext>
                  </a:extLst>
                </p:cNvPr>
                <p:cNvSpPr/>
                <p:nvPr/>
              </p:nvSpPr>
              <p:spPr>
                <a:xfrm>
                  <a:off x="561424" y="1043540"/>
                  <a:ext cx="371231" cy="128818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60C283F-CEBC-D8EF-942D-02C517EEE6B5}"/>
                    </a:ext>
                  </a:extLst>
                </p:cNvPr>
                <p:cNvSpPr txBox="1"/>
                <p:nvPr/>
              </p:nvSpPr>
              <p:spPr>
                <a:xfrm rot="16200000">
                  <a:off x="499840" y="1736842"/>
                  <a:ext cx="4780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200" b="1" kern="0" dirty="0">
                      <a:latin typeface="Calibri" panose="020F0502020204030204" pitchFamily="34" charset="0"/>
                      <a:cs typeface="Calibri" pitchFamily="34" charset="0"/>
                    </a:rPr>
                    <a:t>User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2D6BE52-0412-C492-854F-0918D76AA09F}"/>
                </a:ext>
              </a:extLst>
            </p:cNvPr>
            <p:cNvGrpSpPr/>
            <p:nvPr/>
          </p:nvGrpSpPr>
          <p:grpSpPr>
            <a:xfrm>
              <a:off x="513904" y="1837305"/>
              <a:ext cx="3403046" cy="836618"/>
              <a:chOff x="543400" y="1326029"/>
              <a:chExt cx="3403046" cy="83661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0221B5-620F-3E45-4FBA-92C0EE412235}"/>
                  </a:ext>
                </a:extLst>
              </p:cNvPr>
              <p:cNvSpPr/>
              <p:nvPr/>
            </p:nvSpPr>
            <p:spPr bwMode="auto">
              <a:xfrm>
                <a:off x="953517" y="1326029"/>
                <a:ext cx="2992929" cy="83661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2" charset="0"/>
                  <a:ea typeface="ＭＳ Ｐゴシック" pitchFamily="-12" charset="-128"/>
                  <a:cs typeface="ＭＳ Ｐゴシック" pitchFamily="-12" charset="-128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083AE36-FA60-4C5E-C322-D5EDCFDB20E0}"/>
                  </a:ext>
                </a:extLst>
              </p:cNvPr>
              <p:cNvGrpSpPr/>
              <p:nvPr/>
            </p:nvGrpSpPr>
            <p:grpSpPr>
              <a:xfrm>
                <a:off x="543400" y="1326030"/>
                <a:ext cx="371231" cy="836617"/>
                <a:chOff x="561424" y="1043540"/>
                <a:chExt cx="371231" cy="1288187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9EA5FB6-6DA4-FF04-2DB0-C558F4324BF9}"/>
                    </a:ext>
                  </a:extLst>
                </p:cNvPr>
                <p:cNvSpPr/>
                <p:nvPr/>
              </p:nvSpPr>
              <p:spPr>
                <a:xfrm>
                  <a:off x="561424" y="1043540"/>
                  <a:ext cx="371231" cy="128818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C79A58-514E-726D-E7D6-D12498627F92}"/>
                    </a:ext>
                  </a:extLst>
                </p:cNvPr>
                <p:cNvSpPr txBox="1"/>
                <p:nvPr/>
              </p:nvSpPr>
              <p:spPr>
                <a:xfrm rot="16200000">
                  <a:off x="370799" y="1791364"/>
                  <a:ext cx="7360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200" b="1" kern="0" dirty="0">
                      <a:latin typeface="Calibri" panose="020F0502020204030204" pitchFamily="34" charset="0"/>
                      <a:cs typeface="Calibri" pitchFamily="34" charset="0"/>
                    </a:rPr>
                    <a:t>Business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353467-06E2-DCB0-8C2A-F0CEA9905707}"/>
                </a:ext>
              </a:extLst>
            </p:cNvPr>
            <p:cNvSpPr txBox="1"/>
            <p:nvPr/>
          </p:nvSpPr>
          <p:spPr>
            <a:xfrm>
              <a:off x="952826" y="1955060"/>
              <a:ext cx="2719014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Gain Competitive advantage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Reliable Data driven insights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Trusted partner to support future roadmap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IN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9BBD7DF-C856-6E52-118B-911A760D5831}"/>
                </a:ext>
              </a:extLst>
            </p:cNvPr>
            <p:cNvGrpSpPr/>
            <p:nvPr/>
          </p:nvGrpSpPr>
          <p:grpSpPr>
            <a:xfrm>
              <a:off x="512264" y="2801150"/>
              <a:ext cx="3404686" cy="1211009"/>
              <a:chOff x="541760" y="2388197"/>
              <a:chExt cx="3404686" cy="121100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BD5B6CF-1E62-1C43-3236-B0CAD1B7E39E}"/>
                  </a:ext>
                </a:extLst>
              </p:cNvPr>
              <p:cNvSpPr/>
              <p:nvPr/>
            </p:nvSpPr>
            <p:spPr bwMode="auto">
              <a:xfrm>
                <a:off x="953517" y="2388197"/>
                <a:ext cx="2992929" cy="111910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2" charset="0"/>
                  <a:ea typeface="ＭＳ Ｐゴシック" pitchFamily="-12" charset="-128"/>
                  <a:cs typeface="ＭＳ Ｐゴシック" pitchFamily="-12" charset="-128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2847DCE-9CBD-5470-1551-EA9990C0B50B}"/>
                  </a:ext>
                </a:extLst>
              </p:cNvPr>
              <p:cNvGrpSpPr/>
              <p:nvPr/>
            </p:nvGrpSpPr>
            <p:grpSpPr>
              <a:xfrm>
                <a:off x="541760" y="2388197"/>
                <a:ext cx="371231" cy="1119107"/>
                <a:chOff x="561424" y="1043540"/>
                <a:chExt cx="371231" cy="1288187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FD4E5DC-3798-0D9D-003A-F02B73BDA60E}"/>
                    </a:ext>
                  </a:extLst>
                </p:cNvPr>
                <p:cNvSpPr/>
                <p:nvPr/>
              </p:nvSpPr>
              <p:spPr>
                <a:xfrm>
                  <a:off x="561424" y="1043540"/>
                  <a:ext cx="371231" cy="128818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6FF4720-C79E-D4CD-393A-E8BC3B917084}"/>
                    </a:ext>
                  </a:extLst>
                </p:cNvPr>
                <p:cNvSpPr txBox="1"/>
                <p:nvPr/>
              </p:nvSpPr>
              <p:spPr>
                <a:xfrm rot="16200000">
                  <a:off x="278626" y="1549133"/>
                  <a:ext cx="9204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200" b="1" kern="0" dirty="0">
                      <a:latin typeface="Calibri" panose="020F0502020204030204" pitchFamily="34" charset="0"/>
                      <a:cs typeface="Calibri" pitchFamily="34" charset="0"/>
                    </a:rPr>
                    <a:t>Technology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353032-3507-98FF-4731-21AE8D37A5AB}"/>
                  </a:ext>
                </a:extLst>
              </p:cNvPr>
              <p:cNvSpPr txBox="1"/>
              <p:nvPr/>
            </p:nvSpPr>
            <p:spPr>
              <a:xfrm>
                <a:off x="1010908" y="2552766"/>
                <a:ext cx="2866490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Legacy infrastructure with limited flexibility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Limited standardization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Need for new technology adaption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Portal and infra to be able to Scaleup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43BA84F-044C-FDAA-359B-7369105822AD}"/>
                </a:ext>
              </a:extLst>
            </p:cNvPr>
            <p:cNvGrpSpPr/>
            <p:nvPr/>
          </p:nvGrpSpPr>
          <p:grpSpPr>
            <a:xfrm>
              <a:off x="537373" y="5086739"/>
              <a:ext cx="3409073" cy="1022672"/>
              <a:chOff x="537373" y="5086739"/>
              <a:chExt cx="3409073" cy="10226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442A2D-05D9-3BC0-9825-F3294A4FE07E}"/>
                  </a:ext>
                </a:extLst>
              </p:cNvPr>
              <p:cNvSpPr/>
              <p:nvPr/>
            </p:nvSpPr>
            <p:spPr bwMode="auto">
              <a:xfrm>
                <a:off x="953517" y="5086739"/>
                <a:ext cx="2992929" cy="102109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2" charset="0"/>
                  <a:ea typeface="ＭＳ Ｐゴシック" pitchFamily="-12" charset="-128"/>
                  <a:cs typeface="ＭＳ Ｐゴシック" pitchFamily="-12" charset="-128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9E6456F-D89E-90EB-C775-C4FC580A8BFB}"/>
                  </a:ext>
                </a:extLst>
              </p:cNvPr>
              <p:cNvGrpSpPr/>
              <p:nvPr/>
            </p:nvGrpSpPr>
            <p:grpSpPr>
              <a:xfrm>
                <a:off x="537373" y="5086739"/>
                <a:ext cx="371231" cy="1021095"/>
                <a:chOff x="561424" y="1043540"/>
                <a:chExt cx="371231" cy="128818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376257-09B8-9EF1-89B4-2055CBF2466F}"/>
                    </a:ext>
                  </a:extLst>
                </p:cNvPr>
                <p:cNvSpPr/>
                <p:nvPr/>
              </p:nvSpPr>
              <p:spPr>
                <a:xfrm>
                  <a:off x="561424" y="1043540"/>
                  <a:ext cx="371231" cy="128818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FAB2972-E201-CFC9-F60A-CBA4FC2901F0}"/>
                    </a:ext>
                  </a:extLst>
                </p:cNvPr>
                <p:cNvSpPr txBox="1"/>
                <p:nvPr/>
              </p:nvSpPr>
              <p:spPr>
                <a:xfrm rot="16200000">
                  <a:off x="320305" y="1598748"/>
                  <a:ext cx="8370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200" b="1" kern="0" dirty="0">
                      <a:latin typeface="Calibri" panose="020F0502020204030204" pitchFamily="34" charset="0"/>
                      <a:cs typeface="Calibri" pitchFamily="34" charset="0"/>
                    </a:rPr>
                    <a:t>Operation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A14A474-7BEE-3A77-02EB-453A81EA351B}"/>
                  </a:ext>
                </a:extLst>
              </p:cNvPr>
              <p:cNvSpPr txBox="1"/>
              <p:nvPr/>
            </p:nvSpPr>
            <p:spPr>
              <a:xfrm>
                <a:off x="1010908" y="5232248"/>
                <a:ext cx="2733441" cy="877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Cost efficiency challenges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Need for SLA with measures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Need for deduped data to enable reporting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A0E68F-E6FD-CFE6-3C43-189D84B0C0A0}"/>
                </a:ext>
              </a:extLst>
            </p:cNvPr>
            <p:cNvSpPr txBox="1"/>
            <p:nvPr/>
          </p:nvSpPr>
          <p:spPr>
            <a:xfrm>
              <a:off x="1012302" y="4171242"/>
              <a:ext cx="2664362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Need for Integrated User Experience for Stakeholders while accessing Web portals and mobile application</a:t>
              </a:r>
              <a:endParaRPr lang="en-IN" sz="1100" dirty="0">
                <a:latin typeface="Times New Roman" panose="02020603050405020304" pitchFamily="18" charset="0"/>
              </a:endParaRPr>
            </a:p>
            <a:p>
              <a:endParaRPr lang="en-IN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124CFAC-7DAB-80DD-34FF-0C948515F97F}"/>
                </a:ext>
              </a:extLst>
            </p:cNvPr>
            <p:cNvSpPr/>
            <p:nvPr/>
          </p:nvSpPr>
          <p:spPr bwMode="auto">
            <a:xfrm>
              <a:off x="4141729" y="4081264"/>
              <a:ext cx="4805400" cy="83817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484CF4-6B60-78DE-362B-7FFE602358A5}"/>
                </a:ext>
              </a:extLst>
            </p:cNvPr>
            <p:cNvSpPr/>
            <p:nvPr/>
          </p:nvSpPr>
          <p:spPr bwMode="auto">
            <a:xfrm>
              <a:off x="4122290" y="1871722"/>
              <a:ext cx="4805400" cy="78024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3054B5-C2DB-B415-6358-F53457D3CF51}"/>
                </a:ext>
              </a:extLst>
            </p:cNvPr>
            <p:cNvSpPr/>
            <p:nvPr/>
          </p:nvSpPr>
          <p:spPr bwMode="auto">
            <a:xfrm>
              <a:off x="4141728" y="2796287"/>
              <a:ext cx="4805400" cy="111910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C4B5DA7-3359-A88B-B574-5C7E7A89AC5A}"/>
                </a:ext>
              </a:extLst>
            </p:cNvPr>
            <p:cNvSpPr/>
            <p:nvPr/>
          </p:nvSpPr>
          <p:spPr bwMode="auto">
            <a:xfrm>
              <a:off x="4150661" y="5074936"/>
              <a:ext cx="4796467" cy="1021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041DA0-D59A-22B4-6ECF-2A4449D3E0AC}"/>
                </a:ext>
              </a:extLst>
            </p:cNvPr>
            <p:cNvSpPr txBox="1"/>
            <p:nvPr/>
          </p:nvSpPr>
          <p:spPr>
            <a:xfrm>
              <a:off x="4083403" y="1905301"/>
              <a:ext cx="576897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Agile &amp; Flexible Infrastructure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Setup </a:t>
              </a:r>
              <a:r>
                <a:rPr lang="en-US" sz="1100" dirty="0" err="1">
                  <a:latin typeface="Times New Roman" panose="02020603050405020304" pitchFamily="18" charset="0"/>
                </a:rPr>
                <a:t>VNet</a:t>
              </a:r>
              <a:r>
                <a:rPr lang="en-US" sz="1100" dirty="0">
                  <a:latin typeface="Times New Roman" panose="02020603050405020304" pitchFamily="18" charset="0"/>
                </a:rPr>
                <a:t> in Azure for DEV, Test, Prod &amp; DR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Monitor and Manage Infrastructure &amp; Apps (Azure Monitor)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ITSM tool integration with Helpdesk (ServiceNow, Azure Service Manager)</a:t>
              </a:r>
            </a:p>
            <a:p>
              <a:endParaRPr lang="en-IN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A20BF23-9325-19C0-B328-C04A7FF52E44}"/>
                </a:ext>
              </a:extLst>
            </p:cNvPr>
            <p:cNvSpPr txBox="1"/>
            <p:nvPr/>
          </p:nvSpPr>
          <p:spPr>
            <a:xfrm>
              <a:off x="4092101" y="2833430"/>
              <a:ext cx="4805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Enhance User Experience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Design and Implement a Web portal and Mobile App using suggested front &amp; backend technologies for the use cases aligned to Motor insurance </a:t>
              </a:r>
              <a:r>
                <a:rPr lang="en-US" sz="1100" dirty="0" err="1">
                  <a:latin typeface="Times New Roman" panose="02020603050405020304" pitchFamily="18" charset="0"/>
                </a:rPr>
                <a:t>LoB</a:t>
              </a:r>
              <a:endParaRPr lang="en-US" sz="1100" dirty="0">
                <a:latin typeface="Times New Roman" panose="02020603050405020304" pitchFamily="18" charset="0"/>
              </a:endParaRP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The portal enables Chatbot with Live Agent functionality through Azure native Bot services</a:t>
              </a:r>
            </a:p>
            <a:p>
              <a:endParaRPr lang="en-IN" sz="1100" dirty="0">
                <a:latin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7D3D8C4-2BA3-FDF5-A803-93EA08A1D804}"/>
                </a:ext>
              </a:extLst>
            </p:cNvPr>
            <p:cNvSpPr txBox="1"/>
            <p:nvPr/>
          </p:nvSpPr>
          <p:spPr>
            <a:xfrm>
              <a:off x="4111334" y="4181074"/>
              <a:ext cx="483998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Data &amp; Improvise Reports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 and Migrate historical data and content to Azure native Data store</a:t>
              </a:r>
            </a:p>
            <a:p>
              <a:endParaRPr lang="en-IN" sz="11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124C0D7-8F65-F8A2-98E0-14CF50DE5F39}"/>
                </a:ext>
              </a:extLst>
            </p:cNvPr>
            <p:cNvSpPr txBox="1"/>
            <p:nvPr/>
          </p:nvSpPr>
          <p:spPr>
            <a:xfrm>
              <a:off x="4112117" y="5057335"/>
              <a:ext cx="506139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Stable &amp; Secure Operations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Co-creation of SLA's. OLA's &amp; KPI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Simplified Operating model &amp; Governance with Ownership and accountability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24x7 support for Web-portal &amp; Mobile App catering to L1/2/3 support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Managed services for Infra &amp; Apps </a:t>
              </a:r>
            </a:p>
            <a:p>
              <a:endParaRPr lang="en-IN" sz="11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D290C88-5586-4864-1D83-B4206C7F740C}"/>
                </a:ext>
              </a:extLst>
            </p:cNvPr>
            <p:cNvSpPr txBox="1"/>
            <p:nvPr/>
          </p:nvSpPr>
          <p:spPr>
            <a:xfrm>
              <a:off x="9123164" y="1908469"/>
              <a:ext cx="2542977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ABC Inc as your Trusted Partner to support your envisioned Transformational Roadmap</a:t>
              </a: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Implementing a Scalable state of the art Web -Portal, Mobile App with Chat Bot</a:t>
              </a:r>
            </a:p>
            <a:p>
              <a:pPr marL="171450" lvl="0" indent="-171450">
                <a:buFont typeface="Wingdings" panose="05000000000000000000" pitchFamily="2" charset="2"/>
                <a:buChar char="v"/>
              </a:pPr>
              <a:endParaRPr lang="en-I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 to conclude in 12 Months and support to run in parallel for 3Y</a:t>
              </a:r>
            </a:p>
            <a:p>
              <a:pPr marL="171450" lvl="0" indent="-171450">
                <a:buFont typeface="Wingdings" panose="05000000000000000000" pitchFamily="2" charset="2"/>
                <a:buChar char="v"/>
              </a:pPr>
              <a:endParaRPr lang="en-I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Having Integrated Tools across IT Infrastructure, ITSM, Network, Testing,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DevSecOps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&amp; Monitoring &amp; management</a:t>
              </a:r>
            </a:p>
            <a:p>
              <a:pPr lvl="0"/>
              <a:endParaRPr lang="en-I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Streamlined Governance, with Ownership and accountability during the Support Phase</a:t>
              </a:r>
            </a:p>
            <a:p>
              <a:pPr lvl="0"/>
              <a:endParaRPr lang="en-I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Enrich business user experience while accessing Web Portal &amp; Mobile App with No disruption to existing services</a:t>
              </a:r>
              <a:endParaRPr lang="en-I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 algn="ctr">
                <a:buFont typeface="Wingdings" panose="05000000000000000000" pitchFamily="2" charset="2"/>
                <a:buChar char="v"/>
              </a:pP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BEA2B69F-E313-2447-C06C-424C767B080B}"/>
              </a:ext>
            </a:extLst>
          </p:cNvPr>
          <p:cNvSpPr txBox="1">
            <a:spLocks/>
          </p:cNvSpPr>
          <p:nvPr/>
        </p:nvSpPr>
        <p:spPr>
          <a:xfrm>
            <a:off x="722988" y="470725"/>
            <a:ext cx="10515600" cy="573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Solution Value Proposition: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38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0F211-5618-A3A4-5D64-B5BCD4D40BDD}"/>
              </a:ext>
            </a:extLst>
          </p:cNvPr>
          <p:cNvSpPr/>
          <p:nvPr/>
        </p:nvSpPr>
        <p:spPr>
          <a:xfrm>
            <a:off x="540098" y="1177181"/>
            <a:ext cx="2163773" cy="360245"/>
          </a:xfrm>
          <a:prstGeom prst="rect">
            <a:avLst/>
          </a:prstGeom>
          <a:solidFill>
            <a:schemeClr val="bg2">
              <a:lumMod val="50000"/>
            </a:schemeClr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Current Mode of Operation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02C35-9BBD-53AD-E7E9-FC98565EF490}"/>
              </a:ext>
            </a:extLst>
          </p:cNvPr>
          <p:cNvSpPr/>
          <p:nvPr/>
        </p:nvSpPr>
        <p:spPr>
          <a:xfrm>
            <a:off x="3138497" y="1177181"/>
            <a:ext cx="5620037" cy="360245"/>
          </a:xfrm>
          <a:prstGeom prst="rect">
            <a:avLst/>
          </a:prstGeom>
          <a:solidFill>
            <a:schemeClr val="bg2">
              <a:lumMod val="50000"/>
            </a:schemeClr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Journey 2 Value – I2E2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59B2-E7E0-DAC0-B269-7D6FF8E9FF18}"/>
              </a:ext>
            </a:extLst>
          </p:cNvPr>
          <p:cNvSpPr/>
          <p:nvPr/>
        </p:nvSpPr>
        <p:spPr>
          <a:xfrm>
            <a:off x="9193161" y="1177181"/>
            <a:ext cx="2183662" cy="360245"/>
          </a:xfrm>
          <a:prstGeom prst="rect">
            <a:avLst/>
          </a:prstGeom>
          <a:solidFill>
            <a:schemeClr val="bg2">
              <a:lumMod val="50000"/>
            </a:schemeClr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Future Mode of Operation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1339D-327F-583E-91DC-ABB4FDD809BF}"/>
              </a:ext>
            </a:extLst>
          </p:cNvPr>
          <p:cNvSpPr txBox="1"/>
          <p:nvPr/>
        </p:nvSpPr>
        <p:spPr>
          <a:xfrm>
            <a:off x="540098" y="1774701"/>
            <a:ext cx="243885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built on Legacy Architecture and Standards leading to limited flexibility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Stability issues due to traffic and transactions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to integrate with external systems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Compliance to adhere to current Global standards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electronic presence and non-persona based web-portal &amp; mobile apps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between devices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8E67C-E9DB-2F30-C7AC-B73F37BB1490}"/>
              </a:ext>
            </a:extLst>
          </p:cNvPr>
          <p:cNvSpPr txBox="1"/>
          <p:nvPr/>
        </p:nvSpPr>
        <p:spPr>
          <a:xfrm>
            <a:off x="3215152" y="2163099"/>
            <a:ext cx="13666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diligence &amp; Kick off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Stakeholder Identification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system study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list of activities, scope, duration for each activity &amp; guiding principles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Schedule workshop and review &amp; examine AS-IS process documentation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Submission of detailed project plan, deployment plan document and Change Management document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334AE-4F27-54EB-917D-11A2522C5ADB}"/>
              </a:ext>
            </a:extLst>
          </p:cNvPr>
          <p:cNvSpPr txBox="1"/>
          <p:nvPr/>
        </p:nvSpPr>
        <p:spPr>
          <a:xfrm>
            <a:off x="4729316" y="2163099"/>
            <a:ext cx="13666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stakeholder Interviews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Reaffirm Business &amp; functional requirements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proposed  architecture against requirements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 SRS Document, USE cases and Activity diagram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HLD &amp; LLD for the proposed architecture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key integrations points, system requirements and close architectural gaps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0BA86-2473-40CA-221E-6217C5C55FC1}"/>
              </a:ext>
            </a:extLst>
          </p:cNvPr>
          <p:cNvSpPr txBox="1"/>
          <p:nvPr/>
        </p:nvSpPr>
        <p:spPr>
          <a:xfrm>
            <a:off x="6115668" y="2163099"/>
            <a:ext cx="136668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en-IN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Vnet</a:t>
            </a: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DEV, Test, Prod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Monitoring tools for Infra &amp; Apps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of ITSM and integrate with Monitoring tools and enable workflows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API gateway &amp; BPM tool to manage API's and workflows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Network services to support Migration and implement Security for application 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6CDB1-85C4-4BF7-38C8-DB6DC7939E7A}"/>
              </a:ext>
            </a:extLst>
          </p:cNvPr>
          <p:cNvSpPr txBox="1"/>
          <p:nvPr/>
        </p:nvSpPr>
        <p:spPr>
          <a:xfrm>
            <a:off x="7482352" y="2163099"/>
            <a:ext cx="136668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the Web portal using Angular, React, node </a:t>
            </a:r>
            <a:r>
              <a:rPr lang="en-IN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Chatbot with Live agent functionality and integrated with Portal through API’s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Migrate</a:t>
            </a:r>
            <a:b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yrs of historical Data to cloud native data store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 24x7 HD support for L1/2/3 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1D57B-9A2B-E5ED-0AA5-4AB30021733A}"/>
              </a:ext>
            </a:extLst>
          </p:cNvPr>
          <p:cNvSpPr txBox="1"/>
          <p:nvPr/>
        </p:nvSpPr>
        <p:spPr>
          <a:xfrm>
            <a:off x="9193161" y="1774701"/>
            <a:ext cx="245874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&amp; Flexible</a:t>
            </a:r>
            <a:b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with 24x7 support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 through Portal and Mobile App built with Chatbot &amp; Live Agent interfaces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historical data to support Web Analytics &amp; Business needs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Managed Services for Infra &amp; Apps starting from Phase 1 - Go-LIVE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1A69BD9-7425-1DA7-4475-D08E7DDCFB5B}"/>
              </a:ext>
            </a:extLst>
          </p:cNvPr>
          <p:cNvSpPr txBox="1">
            <a:spLocks/>
          </p:cNvSpPr>
          <p:nvPr/>
        </p:nvSpPr>
        <p:spPr>
          <a:xfrm>
            <a:off x="722988" y="470725"/>
            <a:ext cx="10515600" cy="573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Journey 2 value</a:t>
            </a:r>
            <a:b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6" name="Graphic 15" descr="Boardroom with solid fill">
            <a:extLst>
              <a:ext uri="{FF2B5EF4-FFF2-40B4-BE49-F238E27FC236}">
                <a16:creationId xmlns:a16="http://schemas.microsoft.com/office/drawing/2014/main" id="{DE3D0FC5-A6F7-C171-0BF7-19790DE21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6483" y="1518410"/>
            <a:ext cx="640110" cy="511889"/>
          </a:xfrm>
          <a:prstGeom prst="rect">
            <a:avLst/>
          </a:prstGeom>
        </p:spPr>
      </p:pic>
      <p:pic>
        <p:nvPicPr>
          <p:cNvPr id="18" name="Graphic 17" descr="Brainstorm with solid fill">
            <a:extLst>
              <a:ext uri="{FF2B5EF4-FFF2-40B4-BE49-F238E27FC236}">
                <a16:creationId xmlns:a16="http://schemas.microsoft.com/office/drawing/2014/main" id="{CEDE4E2E-3DF3-2453-1BB3-DE3D3D8ED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0656" y="1603227"/>
            <a:ext cx="457200" cy="360245"/>
          </a:xfrm>
          <a:prstGeom prst="rect">
            <a:avLst/>
          </a:prstGeom>
        </p:spPr>
      </p:pic>
      <p:pic>
        <p:nvPicPr>
          <p:cNvPr id="20" name="Graphic 19" descr="Clipboard Checked with solid fill">
            <a:extLst>
              <a:ext uri="{FF2B5EF4-FFF2-40B4-BE49-F238E27FC236}">
                <a16:creationId xmlns:a16="http://schemas.microsoft.com/office/drawing/2014/main" id="{6576E6C6-9BE7-42A5-4116-5C24507F5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7844" y="1581019"/>
            <a:ext cx="567132" cy="360245"/>
          </a:xfrm>
          <a:prstGeom prst="rect">
            <a:avLst/>
          </a:prstGeom>
        </p:spPr>
      </p:pic>
      <p:pic>
        <p:nvPicPr>
          <p:cNvPr id="22" name="Graphic 21" descr="Handshake with solid fill">
            <a:extLst>
              <a:ext uri="{FF2B5EF4-FFF2-40B4-BE49-F238E27FC236}">
                <a16:creationId xmlns:a16="http://schemas.microsoft.com/office/drawing/2014/main" id="{1FDBAE01-3305-A810-975C-B626F91BE7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50838" y="1517248"/>
            <a:ext cx="429711" cy="4732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5E87ACC-DF88-5F82-9289-A3FFA6D8DCE7}"/>
              </a:ext>
            </a:extLst>
          </p:cNvPr>
          <p:cNvSpPr txBox="1"/>
          <p:nvPr/>
        </p:nvSpPr>
        <p:spPr>
          <a:xfrm>
            <a:off x="3506651" y="188779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3FCD95-0B0C-1387-8CA7-0F6F13E0EBF5}"/>
              </a:ext>
            </a:extLst>
          </p:cNvPr>
          <p:cNvSpPr txBox="1"/>
          <p:nvPr/>
        </p:nvSpPr>
        <p:spPr>
          <a:xfrm>
            <a:off x="5025738" y="1902547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822A1E-2587-B37E-70D5-9793886EAB22}"/>
              </a:ext>
            </a:extLst>
          </p:cNvPr>
          <p:cNvSpPr txBox="1"/>
          <p:nvPr/>
        </p:nvSpPr>
        <p:spPr>
          <a:xfrm>
            <a:off x="7843642" y="188204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D1B3AF-8E7D-BC54-334A-A7A0A50D6C72}"/>
              </a:ext>
            </a:extLst>
          </p:cNvPr>
          <p:cNvSpPr txBox="1"/>
          <p:nvPr/>
        </p:nvSpPr>
        <p:spPr>
          <a:xfrm>
            <a:off x="6381757" y="1901713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9E7CD3-B399-7032-1FFA-C942F6CF0E31}"/>
              </a:ext>
            </a:extLst>
          </p:cNvPr>
          <p:cNvCxnSpPr/>
          <p:nvPr/>
        </p:nvCxnSpPr>
        <p:spPr>
          <a:xfrm>
            <a:off x="2978949" y="2163099"/>
            <a:ext cx="5997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87FD-2FF1-D8BE-9F05-C4C8C8F3F985}"/>
              </a:ext>
            </a:extLst>
          </p:cNvPr>
          <p:cNvSpPr/>
          <p:nvPr/>
        </p:nvSpPr>
        <p:spPr>
          <a:xfrm>
            <a:off x="4326194" y="1774701"/>
            <a:ext cx="403122" cy="1665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3C292CC-3C70-E4B1-0629-B20C82D591FC}"/>
              </a:ext>
            </a:extLst>
          </p:cNvPr>
          <p:cNvSpPr/>
          <p:nvPr/>
        </p:nvSpPr>
        <p:spPr>
          <a:xfrm>
            <a:off x="5744501" y="1766826"/>
            <a:ext cx="457199" cy="1490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F1992C3-4438-C048-C519-015187E5A1D0}"/>
              </a:ext>
            </a:extLst>
          </p:cNvPr>
          <p:cNvSpPr/>
          <p:nvPr/>
        </p:nvSpPr>
        <p:spPr>
          <a:xfrm>
            <a:off x="7243921" y="1771741"/>
            <a:ext cx="457199" cy="1490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6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8A650-A07D-DF40-20C6-394AFFE91046}"/>
              </a:ext>
            </a:extLst>
          </p:cNvPr>
          <p:cNvGrpSpPr/>
          <p:nvPr/>
        </p:nvGrpSpPr>
        <p:grpSpPr>
          <a:xfrm>
            <a:off x="766915" y="1425682"/>
            <a:ext cx="7944466" cy="4925960"/>
            <a:chOff x="766915" y="1592826"/>
            <a:chExt cx="7944466" cy="49259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693B56-2A51-54E4-5B48-05EFB41CA977}"/>
                </a:ext>
              </a:extLst>
            </p:cNvPr>
            <p:cNvSpPr txBox="1"/>
            <p:nvPr/>
          </p:nvSpPr>
          <p:spPr>
            <a:xfrm>
              <a:off x="932144" y="1678724"/>
              <a:ext cx="70672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human-centred approach towards design that addresses user needs aligning with industry trends, strategy and prototyping to craft simple, best in class and remarkable digital experience.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74EAA1-0662-6015-B439-8C33239F5582}"/>
                </a:ext>
              </a:extLst>
            </p:cNvPr>
            <p:cNvSpPr/>
            <p:nvPr/>
          </p:nvSpPr>
          <p:spPr>
            <a:xfrm>
              <a:off x="766915" y="1592826"/>
              <a:ext cx="7944466" cy="492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14A6A6-DC5E-A09B-1730-07E265CB4606}"/>
                </a:ext>
              </a:extLst>
            </p:cNvPr>
            <p:cNvGrpSpPr/>
            <p:nvPr/>
          </p:nvGrpSpPr>
          <p:grpSpPr>
            <a:xfrm>
              <a:off x="1061884" y="2770239"/>
              <a:ext cx="6902245" cy="2008239"/>
              <a:chOff x="1061884" y="3134032"/>
              <a:chExt cx="6902245" cy="2008239"/>
            </a:xfrm>
          </p:grpSpPr>
          <p:sp>
            <p:nvSpPr>
              <p:cNvPr id="6" name="Rectangle: Top Corners One Rounded and One Snipped 5">
                <a:extLst>
                  <a:ext uri="{FF2B5EF4-FFF2-40B4-BE49-F238E27FC236}">
                    <a16:creationId xmlns:a16="http://schemas.microsoft.com/office/drawing/2014/main" id="{01DF48CA-179E-AB5D-4139-1DCE59EEAF1C}"/>
                  </a:ext>
                </a:extLst>
              </p:cNvPr>
              <p:cNvSpPr/>
              <p:nvPr/>
            </p:nvSpPr>
            <p:spPr>
              <a:xfrm>
                <a:off x="1061884" y="3156155"/>
                <a:ext cx="865239" cy="973393"/>
              </a:xfrm>
              <a:prstGeom prst="snip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: Top Corners One Rounded and One Snipped 6">
                <a:extLst>
                  <a:ext uri="{FF2B5EF4-FFF2-40B4-BE49-F238E27FC236}">
                    <a16:creationId xmlns:a16="http://schemas.microsoft.com/office/drawing/2014/main" id="{4AC2651F-7D97-A3A4-0355-B012C899A6C7}"/>
                  </a:ext>
                </a:extLst>
              </p:cNvPr>
              <p:cNvSpPr/>
              <p:nvPr/>
            </p:nvSpPr>
            <p:spPr>
              <a:xfrm>
                <a:off x="2853811" y="3569109"/>
                <a:ext cx="1054514" cy="1041185"/>
              </a:xfrm>
              <a:prstGeom prst="snip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: Top Corners One Rounded and One Snipped 7">
                <a:extLst>
                  <a:ext uri="{FF2B5EF4-FFF2-40B4-BE49-F238E27FC236}">
                    <a16:creationId xmlns:a16="http://schemas.microsoft.com/office/drawing/2014/main" id="{547B574B-AD7C-B457-365B-D270A23275E5}"/>
                  </a:ext>
                </a:extLst>
              </p:cNvPr>
              <p:cNvSpPr/>
              <p:nvPr/>
            </p:nvSpPr>
            <p:spPr>
              <a:xfrm>
                <a:off x="5053781" y="3134032"/>
                <a:ext cx="865239" cy="973393"/>
              </a:xfrm>
              <a:prstGeom prst="snip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One Rounded and One Snipped 8">
                <a:extLst>
                  <a:ext uri="{FF2B5EF4-FFF2-40B4-BE49-F238E27FC236}">
                    <a16:creationId xmlns:a16="http://schemas.microsoft.com/office/drawing/2014/main" id="{E2254892-75E4-6C6F-36AE-CE7F7CE34B68}"/>
                  </a:ext>
                </a:extLst>
              </p:cNvPr>
              <p:cNvSpPr/>
              <p:nvPr/>
            </p:nvSpPr>
            <p:spPr>
              <a:xfrm>
                <a:off x="6862913" y="3591748"/>
                <a:ext cx="865239" cy="973393"/>
              </a:xfrm>
              <a:prstGeom prst="snip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F459675-8C16-6128-0435-054CA69BF0C0}"/>
                  </a:ext>
                </a:extLst>
              </p:cNvPr>
              <p:cNvCxnSpPr/>
              <p:nvPr/>
            </p:nvCxnSpPr>
            <p:spPr>
              <a:xfrm>
                <a:off x="2094271" y="3952568"/>
                <a:ext cx="658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50B27A-547F-F714-B6E1-4E595F7AA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981" y="3913240"/>
                <a:ext cx="9575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E54DBE9-8351-8271-B89A-A51F66E65FDD}"/>
                  </a:ext>
                </a:extLst>
              </p:cNvPr>
              <p:cNvCxnSpPr/>
              <p:nvPr/>
            </p:nvCxnSpPr>
            <p:spPr>
              <a:xfrm>
                <a:off x="6002594" y="3913240"/>
                <a:ext cx="6587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2ADC06-9636-B666-66A9-8494BF571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884" y="5142271"/>
                <a:ext cx="69022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CAB287-95D1-8B97-6A72-A26C26173768}"/>
                </a:ext>
              </a:extLst>
            </p:cNvPr>
            <p:cNvSpPr txBox="1"/>
            <p:nvPr/>
          </p:nvSpPr>
          <p:spPr>
            <a:xfrm>
              <a:off x="1166204" y="4854893"/>
              <a:ext cx="146884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Understanding Business and User Needs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0AE522-94FE-0F58-4F45-718402EE7312}"/>
                </a:ext>
              </a:extLst>
            </p:cNvPr>
            <p:cNvSpPr txBox="1"/>
            <p:nvPr/>
          </p:nvSpPr>
          <p:spPr>
            <a:xfrm>
              <a:off x="2680905" y="4885021"/>
              <a:ext cx="1468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Concept sketches for key flows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FC9F76-4F3D-66E9-FED2-DD9917234963}"/>
                </a:ext>
              </a:extLst>
            </p:cNvPr>
            <p:cNvSpPr txBox="1"/>
            <p:nvPr/>
          </p:nvSpPr>
          <p:spPr>
            <a:xfrm>
              <a:off x="4632076" y="4863684"/>
              <a:ext cx="14688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Detailed wireframes, Visual templates aligning to SMBC standards &amp; Navigation Prototypes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460ED3-7F45-C5C6-56B8-707EEDEC96F9}"/>
                </a:ext>
              </a:extLst>
            </p:cNvPr>
            <p:cNvSpPr txBox="1"/>
            <p:nvPr/>
          </p:nvSpPr>
          <p:spPr>
            <a:xfrm>
              <a:off x="6704761" y="4861353"/>
              <a:ext cx="1468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Pilot Learn Improve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2407BF-88D8-A8D3-08DC-A66BA482499B}"/>
                </a:ext>
              </a:extLst>
            </p:cNvPr>
            <p:cNvSpPr txBox="1"/>
            <p:nvPr/>
          </p:nvSpPr>
          <p:spPr>
            <a:xfrm>
              <a:off x="1086466" y="3059480"/>
              <a:ext cx="8554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Assessment Empathy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635C81-E370-5EAB-B151-67CCEE5691B0}"/>
                </a:ext>
              </a:extLst>
            </p:cNvPr>
            <p:cNvSpPr txBox="1"/>
            <p:nvPr/>
          </p:nvSpPr>
          <p:spPr>
            <a:xfrm>
              <a:off x="2803430" y="3344474"/>
              <a:ext cx="11823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conceptualization for dashboard and key flows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D3A50A-5B3E-BBC4-F47B-CA84FC9E3A28}"/>
                </a:ext>
              </a:extLst>
            </p:cNvPr>
            <p:cNvSpPr txBox="1"/>
            <p:nvPr/>
          </p:nvSpPr>
          <p:spPr>
            <a:xfrm>
              <a:off x="5127525" y="2912712"/>
              <a:ext cx="94142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Detailed Design &amp; Validation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C03BCC-771F-38CD-70DA-7673E712C39C}"/>
                </a:ext>
              </a:extLst>
            </p:cNvPr>
            <p:cNvSpPr txBox="1"/>
            <p:nvPr/>
          </p:nvSpPr>
          <p:spPr>
            <a:xfrm>
              <a:off x="6967381" y="3515538"/>
              <a:ext cx="9414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7688F2AC-0DEF-BA68-1CCD-5A3EF50FD32D}"/>
              </a:ext>
            </a:extLst>
          </p:cNvPr>
          <p:cNvSpPr txBox="1">
            <a:spLocks/>
          </p:cNvSpPr>
          <p:nvPr/>
        </p:nvSpPr>
        <p:spPr>
          <a:xfrm>
            <a:off x="722988" y="470725"/>
            <a:ext cx="10515600" cy="573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Human Centric Design Approach (UX)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8E92B0-7DAB-3789-9AC9-3D59D9682023}"/>
              </a:ext>
            </a:extLst>
          </p:cNvPr>
          <p:cNvSpPr txBox="1"/>
          <p:nvPr/>
        </p:nvSpPr>
        <p:spPr>
          <a:xfrm>
            <a:off x="4209277" y="4383633"/>
            <a:ext cx="21226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Prototyping &amp; Validation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F9BFBF64-033D-DB27-C431-DC60BB1E0AB1}"/>
              </a:ext>
            </a:extLst>
          </p:cNvPr>
          <p:cNvSpPr/>
          <p:nvPr/>
        </p:nvSpPr>
        <p:spPr>
          <a:xfrm>
            <a:off x="4090219" y="4475110"/>
            <a:ext cx="119058" cy="9689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B651FB9A-2324-DBF8-0E5A-3C9EAB03E9CF}"/>
              </a:ext>
            </a:extLst>
          </p:cNvPr>
          <p:cNvSpPr/>
          <p:nvPr/>
        </p:nvSpPr>
        <p:spPr>
          <a:xfrm>
            <a:off x="6272445" y="4480530"/>
            <a:ext cx="119058" cy="9689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C0C387-46FE-3B20-BF0F-92F3A74BE681}"/>
              </a:ext>
            </a:extLst>
          </p:cNvPr>
          <p:cNvSpPr/>
          <p:nvPr/>
        </p:nvSpPr>
        <p:spPr>
          <a:xfrm>
            <a:off x="8797398" y="1425682"/>
            <a:ext cx="2508612" cy="49259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centred research approach providing design that aligns with industry trends. Solution provides best in class user experience within technology framework achieving.</a:t>
            </a:r>
          </a:p>
          <a:p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Navigation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decision making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interactions enhancing productivity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in class interactions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UX align with branding standards.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CD59BF-2A96-39B3-29E5-9CF0FA8CDAF6}"/>
              </a:ext>
            </a:extLst>
          </p:cNvPr>
          <p:cNvSpPr txBox="1"/>
          <p:nvPr/>
        </p:nvSpPr>
        <p:spPr>
          <a:xfrm>
            <a:off x="1956479" y="3157387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5CF3BE-2C0B-ED0D-C3B9-82DCB8E827A6}"/>
              </a:ext>
            </a:extLst>
          </p:cNvPr>
          <p:cNvSpPr txBox="1"/>
          <p:nvPr/>
        </p:nvSpPr>
        <p:spPr>
          <a:xfrm>
            <a:off x="3900886" y="3409188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Designs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4BD0FA-7E50-AA10-628F-CB43483BD658}"/>
              </a:ext>
            </a:extLst>
          </p:cNvPr>
          <p:cNvCxnSpPr/>
          <p:nvPr/>
        </p:nvCxnSpPr>
        <p:spPr>
          <a:xfrm>
            <a:off x="2576052" y="4687749"/>
            <a:ext cx="0" cy="12705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61D025-F27E-7AD1-DAD9-08087D19D92C}"/>
              </a:ext>
            </a:extLst>
          </p:cNvPr>
          <p:cNvCxnSpPr/>
          <p:nvPr/>
        </p:nvCxnSpPr>
        <p:spPr>
          <a:xfrm>
            <a:off x="4331110" y="4687748"/>
            <a:ext cx="0" cy="12705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4D13F8-6D0B-445D-8512-DF91FBA4A820}"/>
              </a:ext>
            </a:extLst>
          </p:cNvPr>
          <p:cNvCxnSpPr/>
          <p:nvPr/>
        </p:nvCxnSpPr>
        <p:spPr>
          <a:xfrm>
            <a:off x="6494207" y="4687748"/>
            <a:ext cx="0" cy="12705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4F82A75-04E2-4F9C-77AB-287B72E2F859}"/>
              </a:ext>
            </a:extLst>
          </p:cNvPr>
          <p:cNvSpPr txBox="1"/>
          <p:nvPr/>
        </p:nvSpPr>
        <p:spPr>
          <a:xfrm>
            <a:off x="6021024" y="2469618"/>
            <a:ext cx="8984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Clickable Prototype &amp; Build ready assets &amp;specs</a:t>
            </a:r>
          </a:p>
        </p:txBody>
      </p:sp>
    </p:spTree>
    <p:extLst>
      <p:ext uri="{BB962C8B-B14F-4D97-AF65-F5344CB8AC3E}">
        <p14:creationId xmlns:p14="http://schemas.microsoft.com/office/powerpoint/2010/main" val="221998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491D48-A26A-AD0B-14F1-00036C995DA9}"/>
              </a:ext>
            </a:extLst>
          </p:cNvPr>
          <p:cNvCxnSpPr>
            <a:cxnSpLocks/>
          </p:cNvCxnSpPr>
          <p:nvPr/>
        </p:nvCxnSpPr>
        <p:spPr>
          <a:xfrm>
            <a:off x="5966969" y="1323350"/>
            <a:ext cx="0" cy="4988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id="{5B6D2960-EDC5-030C-7E8E-D711064A2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2967" y="1829299"/>
            <a:ext cx="570271" cy="555090"/>
          </a:xfrm>
          <a:prstGeom prst="rect">
            <a:avLst/>
          </a:prstGeom>
        </p:spPr>
      </p:pic>
      <p:pic>
        <p:nvPicPr>
          <p:cNvPr id="19" name="Graphic 18" descr="Laptop with solid fill">
            <a:extLst>
              <a:ext uri="{FF2B5EF4-FFF2-40B4-BE49-F238E27FC236}">
                <a16:creationId xmlns:a16="http://schemas.microsoft.com/office/drawing/2014/main" id="{05440A2B-F8D2-9324-EC72-B7463097E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075" y="1862247"/>
            <a:ext cx="648929" cy="5880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64238E3-9C3C-5D01-722D-0921A883A778}"/>
              </a:ext>
            </a:extLst>
          </p:cNvPr>
          <p:cNvSpPr/>
          <p:nvPr/>
        </p:nvSpPr>
        <p:spPr>
          <a:xfrm>
            <a:off x="1875418" y="2529212"/>
            <a:ext cx="2143433" cy="3618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2E257E-1E16-03AB-9C47-99C1E1C177AD}"/>
              </a:ext>
            </a:extLst>
          </p:cNvPr>
          <p:cNvSpPr/>
          <p:nvPr/>
        </p:nvSpPr>
        <p:spPr>
          <a:xfrm>
            <a:off x="2853410" y="3865904"/>
            <a:ext cx="2057399" cy="15026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4C6358-16F2-8370-0E5D-0F3D6268D5B2}"/>
              </a:ext>
            </a:extLst>
          </p:cNvPr>
          <p:cNvSpPr/>
          <p:nvPr/>
        </p:nvSpPr>
        <p:spPr>
          <a:xfrm>
            <a:off x="1166392" y="5681361"/>
            <a:ext cx="4043361" cy="4521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C96D15-C481-C241-C480-2BCC15D11232}"/>
              </a:ext>
            </a:extLst>
          </p:cNvPr>
          <p:cNvSpPr/>
          <p:nvPr/>
        </p:nvSpPr>
        <p:spPr>
          <a:xfrm>
            <a:off x="6588062" y="1396181"/>
            <a:ext cx="4778028" cy="48276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718F63-A191-0C2E-41DA-DD4A8E71A344}"/>
              </a:ext>
            </a:extLst>
          </p:cNvPr>
          <p:cNvSpPr/>
          <p:nvPr/>
        </p:nvSpPr>
        <p:spPr>
          <a:xfrm>
            <a:off x="1166392" y="3059506"/>
            <a:ext cx="4043362" cy="24164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4320B-012A-3C0F-BDBB-A9BD63E49685}"/>
              </a:ext>
            </a:extLst>
          </p:cNvPr>
          <p:cNvSpPr txBox="1"/>
          <p:nvPr/>
        </p:nvSpPr>
        <p:spPr>
          <a:xfrm>
            <a:off x="2424142" y="2538519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509579-76C4-5B80-DBA6-83EE4EBEC7A4}"/>
              </a:ext>
            </a:extLst>
          </p:cNvPr>
          <p:cNvSpPr/>
          <p:nvPr/>
        </p:nvSpPr>
        <p:spPr>
          <a:xfrm>
            <a:off x="1769416" y="3208700"/>
            <a:ext cx="2865092" cy="26161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56A17C-24F7-D22D-FAE2-5DA30B586AED}"/>
              </a:ext>
            </a:extLst>
          </p:cNvPr>
          <p:cNvSpPr/>
          <p:nvPr/>
        </p:nvSpPr>
        <p:spPr>
          <a:xfrm>
            <a:off x="1438417" y="4006102"/>
            <a:ext cx="1232169" cy="7286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98A82-31B6-20B9-DA11-A404999918F9}"/>
              </a:ext>
            </a:extLst>
          </p:cNvPr>
          <p:cNvSpPr txBox="1"/>
          <p:nvPr/>
        </p:nvSpPr>
        <p:spPr>
          <a:xfrm>
            <a:off x="1614132" y="4070351"/>
            <a:ext cx="1056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        &amp; Authorization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8D304-84DF-84A5-687B-5C02104182F5}"/>
              </a:ext>
            </a:extLst>
          </p:cNvPr>
          <p:cNvSpPr txBox="1"/>
          <p:nvPr/>
        </p:nvSpPr>
        <p:spPr>
          <a:xfrm>
            <a:off x="3092144" y="4096296"/>
            <a:ext cx="1431802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Management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5D5F8-4C3C-C820-3A7F-8EE0512BD50C}"/>
              </a:ext>
            </a:extLst>
          </p:cNvPr>
          <p:cNvSpPr txBox="1"/>
          <p:nvPr/>
        </p:nvSpPr>
        <p:spPr>
          <a:xfrm>
            <a:off x="2544700" y="3208700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78691-EB4F-411F-7BCD-752A15A71461}"/>
              </a:ext>
            </a:extLst>
          </p:cNvPr>
          <p:cNvSpPr txBox="1"/>
          <p:nvPr/>
        </p:nvSpPr>
        <p:spPr>
          <a:xfrm>
            <a:off x="3316755" y="3865904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75C28F-6D49-32FB-D46A-2252392E2797}"/>
              </a:ext>
            </a:extLst>
          </p:cNvPr>
          <p:cNvSpPr txBox="1"/>
          <p:nvPr/>
        </p:nvSpPr>
        <p:spPr>
          <a:xfrm>
            <a:off x="2544700" y="576414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FD976-8468-3A45-9066-803FFEBF5247}"/>
              </a:ext>
            </a:extLst>
          </p:cNvPr>
          <p:cNvSpPr txBox="1"/>
          <p:nvPr/>
        </p:nvSpPr>
        <p:spPr>
          <a:xfrm>
            <a:off x="3089241" y="4415590"/>
            <a:ext cx="1492716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B2F12-A27C-484A-7923-C70D238964D8}"/>
              </a:ext>
            </a:extLst>
          </p:cNvPr>
          <p:cNvSpPr txBox="1"/>
          <p:nvPr/>
        </p:nvSpPr>
        <p:spPr>
          <a:xfrm>
            <a:off x="3163368" y="4724451"/>
            <a:ext cx="676788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94417D-01D1-C532-DB67-E071EF2F8736}"/>
              </a:ext>
            </a:extLst>
          </p:cNvPr>
          <p:cNvSpPr txBox="1"/>
          <p:nvPr/>
        </p:nvSpPr>
        <p:spPr>
          <a:xfrm>
            <a:off x="3992766" y="4733567"/>
            <a:ext cx="529312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AB519-4F68-9889-1AD8-0B0B0B52308B}"/>
              </a:ext>
            </a:extLst>
          </p:cNvPr>
          <p:cNvSpPr txBox="1"/>
          <p:nvPr/>
        </p:nvSpPr>
        <p:spPr>
          <a:xfrm>
            <a:off x="3416523" y="5054169"/>
            <a:ext cx="862737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2B5B6C8-4491-D06D-4CED-55C7682273D3}"/>
              </a:ext>
            </a:extLst>
          </p:cNvPr>
          <p:cNvSpPr/>
          <p:nvPr/>
        </p:nvSpPr>
        <p:spPr>
          <a:xfrm>
            <a:off x="2947134" y="2891095"/>
            <a:ext cx="142107" cy="168411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44AD615-1208-0807-4F10-9C8C8A87375C}"/>
              </a:ext>
            </a:extLst>
          </p:cNvPr>
          <p:cNvSpPr/>
          <p:nvPr/>
        </p:nvSpPr>
        <p:spPr>
          <a:xfrm>
            <a:off x="2954347" y="5491929"/>
            <a:ext cx="142107" cy="168411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B2A11E-FEDB-8025-70F3-2523D6C7B93D}"/>
              </a:ext>
            </a:extLst>
          </p:cNvPr>
          <p:cNvSpPr txBox="1"/>
          <p:nvPr/>
        </p:nvSpPr>
        <p:spPr>
          <a:xfrm>
            <a:off x="6795222" y="1901247"/>
            <a:ext cx="423392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Kubernetes Service (AKS) for hosting containerized microservices, experience APIs, and integration APIs built on Spring Boot.</a:t>
            </a:r>
            <a:endParaRPr lang="en-IN" sz="12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App and Drupal CMS on AKS for web applications and content management.</a:t>
            </a:r>
            <a:endParaRPr lang="en-IN" sz="12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Polyglot persistence using Azure SQL Database (PostgreSQL) / Azure Cosmos DB / Azure Blob Storage for flexible and scalable data storage solutions.</a:t>
            </a:r>
            <a:endParaRPr lang="en-IN" sz="12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API Management for securing, publishing, and analyzing APIs.</a:t>
            </a:r>
            <a:endParaRPr lang="en-IN" sz="12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Management Gateway for internal and external services integration.</a:t>
            </a:r>
            <a:endParaRPr lang="en-IN" sz="12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Notification Hubs for push notifications.</a:t>
            </a:r>
            <a:endParaRPr lang="en-IN" sz="12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Cache for Redis for caching data and improving performance.</a:t>
            </a:r>
            <a:endParaRPr lang="en-IN" sz="12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Key Vault for secrets and key management.</a:t>
            </a:r>
            <a:endParaRPr lang="en-IN" sz="12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and mobile app integration with Azure Application Insights for performance monitoring and analytics, and with third-party services.</a:t>
            </a:r>
            <a:endParaRPr lang="en-IN" sz="12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Monitor and Azure Log Analytics (part of Azure Monitor) for application performance management (APM) and cloud resource monitoring.</a:t>
            </a:r>
            <a:endParaRPr lang="en-IN" sz="12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82CBA4F-64A0-EBD0-3AD8-763FE0B6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44" y="-127179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7C5807-9D29-2A58-67B7-DBC041C09D97}"/>
              </a:ext>
            </a:extLst>
          </p:cNvPr>
          <p:cNvSpPr/>
          <p:nvPr/>
        </p:nvSpPr>
        <p:spPr>
          <a:xfrm>
            <a:off x="6588063" y="1405559"/>
            <a:ext cx="4778028" cy="360245"/>
          </a:xfrm>
          <a:prstGeom prst="rect">
            <a:avLst/>
          </a:prstGeom>
          <a:solidFill>
            <a:schemeClr val="bg2">
              <a:lumMod val="50000"/>
            </a:schemeClr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Key Highlight</a:t>
            </a:r>
          </a:p>
        </p:txBody>
      </p:sp>
    </p:spTree>
    <p:extLst>
      <p:ext uri="{BB962C8B-B14F-4D97-AF65-F5344CB8AC3E}">
        <p14:creationId xmlns:p14="http://schemas.microsoft.com/office/powerpoint/2010/main" val="325552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F7C0-F6FB-C697-F303-CA18BDA6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1" y="272312"/>
            <a:ext cx="10515600" cy="83574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Quality Assurance Approach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2CF1F85-3B5D-CA07-9001-9AA37D2AC78A}"/>
              </a:ext>
            </a:extLst>
          </p:cNvPr>
          <p:cNvSpPr/>
          <p:nvPr/>
        </p:nvSpPr>
        <p:spPr>
          <a:xfrm>
            <a:off x="698089" y="1307690"/>
            <a:ext cx="1022555" cy="737419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1B09C38-B9A7-E40D-63BE-54AE894C20BB}"/>
              </a:ext>
            </a:extLst>
          </p:cNvPr>
          <p:cNvSpPr/>
          <p:nvPr/>
        </p:nvSpPr>
        <p:spPr>
          <a:xfrm>
            <a:off x="1632154" y="1307690"/>
            <a:ext cx="1799303" cy="73741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2D7B68A-D4D0-E9E4-1E4D-A48B91114447}"/>
              </a:ext>
            </a:extLst>
          </p:cNvPr>
          <p:cNvSpPr/>
          <p:nvPr/>
        </p:nvSpPr>
        <p:spPr>
          <a:xfrm>
            <a:off x="3431457" y="1307690"/>
            <a:ext cx="1661653" cy="737418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01F54B6F-7952-5301-1864-98FE908860D5}"/>
              </a:ext>
            </a:extLst>
          </p:cNvPr>
          <p:cNvSpPr/>
          <p:nvPr/>
        </p:nvSpPr>
        <p:spPr>
          <a:xfrm>
            <a:off x="7792064" y="1278192"/>
            <a:ext cx="1371601" cy="737417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49BEEA-8D57-8543-AF69-744401FEEDCC}"/>
              </a:ext>
            </a:extLst>
          </p:cNvPr>
          <p:cNvSpPr/>
          <p:nvPr/>
        </p:nvSpPr>
        <p:spPr>
          <a:xfrm>
            <a:off x="5466737" y="1307690"/>
            <a:ext cx="2133598" cy="33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71B314-9985-A90D-90D1-B81D96EFF90A}"/>
              </a:ext>
            </a:extLst>
          </p:cNvPr>
          <p:cNvSpPr/>
          <p:nvPr/>
        </p:nvSpPr>
        <p:spPr>
          <a:xfrm>
            <a:off x="5466737" y="1700981"/>
            <a:ext cx="2133598" cy="33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2267A60-C5B7-CDF7-7C2E-EBFA5431A2B7}"/>
              </a:ext>
            </a:extLst>
          </p:cNvPr>
          <p:cNvSpPr/>
          <p:nvPr/>
        </p:nvSpPr>
        <p:spPr>
          <a:xfrm>
            <a:off x="9006348" y="1273280"/>
            <a:ext cx="1371601" cy="737417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4B11B0E-053D-F25F-DB85-10F618FBA210}"/>
              </a:ext>
            </a:extLst>
          </p:cNvPr>
          <p:cNvSpPr/>
          <p:nvPr/>
        </p:nvSpPr>
        <p:spPr>
          <a:xfrm>
            <a:off x="10264877" y="1273280"/>
            <a:ext cx="1371601" cy="737417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57DF5B-54F9-D6B5-F237-EDB58293CAE8}"/>
              </a:ext>
            </a:extLst>
          </p:cNvPr>
          <p:cNvGrpSpPr/>
          <p:nvPr/>
        </p:nvGrpSpPr>
        <p:grpSpPr>
          <a:xfrm>
            <a:off x="698089" y="2133614"/>
            <a:ext cx="10655712" cy="3482807"/>
            <a:chOff x="698088" y="2379407"/>
            <a:chExt cx="10655712" cy="34828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65E7AC-1136-83E3-E559-65EF20351901}"/>
                </a:ext>
              </a:extLst>
            </p:cNvPr>
            <p:cNvSpPr/>
            <p:nvPr/>
          </p:nvSpPr>
          <p:spPr>
            <a:xfrm>
              <a:off x="698089" y="2389239"/>
              <a:ext cx="835743" cy="373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371D04-91F3-F705-A00A-4496BBFFA975}"/>
                </a:ext>
              </a:extLst>
            </p:cNvPr>
            <p:cNvSpPr/>
            <p:nvPr/>
          </p:nvSpPr>
          <p:spPr>
            <a:xfrm>
              <a:off x="1686232" y="2384323"/>
              <a:ext cx="1460091" cy="373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2423EB-FBDA-1D74-F29E-E413B6F2F1A4}"/>
                </a:ext>
              </a:extLst>
            </p:cNvPr>
            <p:cNvSpPr/>
            <p:nvPr/>
          </p:nvSpPr>
          <p:spPr>
            <a:xfrm>
              <a:off x="3431457" y="2384323"/>
              <a:ext cx="1740311" cy="373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B5C610-01DA-B524-C461-3B499208AEE1}"/>
                </a:ext>
              </a:extLst>
            </p:cNvPr>
            <p:cNvSpPr/>
            <p:nvPr/>
          </p:nvSpPr>
          <p:spPr>
            <a:xfrm>
              <a:off x="5466737" y="2379407"/>
              <a:ext cx="2477728" cy="373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AB651B-6E3F-9820-8075-6285BD293E31}"/>
                </a:ext>
              </a:extLst>
            </p:cNvPr>
            <p:cNvSpPr/>
            <p:nvPr/>
          </p:nvSpPr>
          <p:spPr>
            <a:xfrm>
              <a:off x="8170605" y="2389239"/>
              <a:ext cx="1956621" cy="373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07491F-1A5B-B6FE-C7CB-9162E5A26B08}"/>
                </a:ext>
              </a:extLst>
            </p:cNvPr>
            <p:cNvSpPr/>
            <p:nvPr/>
          </p:nvSpPr>
          <p:spPr>
            <a:xfrm>
              <a:off x="10353366" y="2379407"/>
              <a:ext cx="1000434" cy="373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7FE037-8E83-A03E-847E-56EA51C3F9BA}"/>
                </a:ext>
              </a:extLst>
            </p:cNvPr>
            <p:cNvSpPr/>
            <p:nvPr/>
          </p:nvSpPr>
          <p:spPr>
            <a:xfrm>
              <a:off x="698089" y="2899983"/>
              <a:ext cx="835743" cy="11951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63BB84-87EF-C8DF-5F2A-EB662AFFEFED}"/>
                </a:ext>
              </a:extLst>
            </p:cNvPr>
            <p:cNvSpPr/>
            <p:nvPr/>
          </p:nvSpPr>
          <p:spPr>
            <a:xfrm>
              <a:off x="698088" y="4154129"/>
              <a:ext cx="835743" cy="98426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0A2F09-9AB3-78ED-F680-375B7604B05B}"/>
                </a:ext>
              </a:extLst>
            </p:cNvPr>
            <p:cNvSpPr/>
            <p:nvPr/>
          </p:nvSpPr>
          <p:spPr>
            <a:xfrm>
              <a:off x="698088" y="5227516"/>
              <a:ext cx="835743" cy="634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17DB357-0C14-F440-70E5-2BAB962A3FED}"/>
              </a:ext>
            </a:extLst>
          </p:cNvPr>
          <p:cNvSpPr txBox="1"/>
          <p:nvPr/>
        </p:nvSpPr>
        <p:spPr>
          <a:xfrm>
            <a:off x="655368" y="1505202"/>
            <a:ext cx="1107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94BD05-BB85-C621-B353-772631C589B2}"/>
              </a:ext>
            </a:extLst>
          </p:cNvPr>
          <p:cNvSpPr txBox="1"/>
          <p:nvPr/>
        </p:nvSpPr>
        <p:spPr>
          <a:xfrm>
            <a:off x="2107024" y="1400899"/>
            <a:ext cx="1121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Planning, discovery prioritization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CC688-E35F-9F1F-B508-5A4F7BC7E5B0}"/>
              </a:ext>
            </a:extLst>
          </p:cNvPr>
          <p:cNvSpPr txBox="1"/>
          <p:nvPr/>
        </p:nvSpPr>
        <p:spPr>
          <a:xfrm>
            <a:off x="3882214" y="1505202"/>
            <a:ext cx="1121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Backlog Definition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449B39-9700-F5AC-03FC-0D769B2B73E0}"/>
              </a:ext>
            </a:extLst>
          </p:cNvPr>
          <p:cNvSpPr txBox="1"/>
          <p:nvPr/>
        </p:nvSpPr>
        <p:spPr>
          <a:xfrm>
            <a:off x="5674967" y="1339115"/>
            <a:ext cx="1853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Program Increments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C3DDE5-AA86-C613-B43B-D7040C22BEE8}"/>
              </a:ext>
            </a:extLst>
          </p:cNvPr>
          <p:cNvSpPr txBox="1"/>
          <p:nvPr/>
        </p:nvSpPr>
        <p:spPr>
          <a:xfrm>
            <a:off x="5545157" y="1644460"/>
            <a:ext cx="2025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development, Testing &amp; Deployment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B950F-49F8-A362-1652-06AF498053EF}"/>
              </a:ext>
            </a:extLst>
          </p:cNvPr>
          <p:cNvSpPr txBox="1"/>
          <p:nvPr/>
        </p:nvSpPr>
        <p:spPr>
          <a:xfrm>
            <a:off x="8188922" y="1376317"/>
            <a:ext cx="1192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 strategy &amp; Planning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34635F-AE6F-14F4-BEED-0F5A58A02C0C}"/>
              </a:ext>
            </a:extLst>
          </p:cNvPr>
          <p:cNvSpPr txBox="1"/>
          <p:nvPr/>
        </p:nvSpPr>
        <p:spPr>
          <a:xfrm>
            <a:off x="9355621" y="1356998"/>
            <a:ext cx="1192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 &amp; Regression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307EDF-D329-C7B3-5DC1-1270BAA76105}"/>
              </a:ext>
            </a:extLst>
          </p:cNvPr>
          <p:cNvSpPr txBox="1"/>
          <p:nvPr/>
        </p:nvSpPr>
        <p:spPr>
          <a:xfrm>
            <a:off x="10707789" y="1526275"/>
            <a:ext cx="1192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Go-Live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56AF4E-214D-FD3D-FBC0-A856D8289708}"/>
              </a:ext>
            </a:extLst>
          </p:cNvPr>
          <p:cNvSpPr txBox="1"/>
          <p:nvPr/>
        </p:nvSpPr>
        <p:spPr>
          <a:xfrm>
            <a:off x="632521" y="2182241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80F9A-15DC-3242-C81D-CFAB2B230093}"/>
              </a:ext>
            </a:extLst>
          </p:cNvPr>
          <p:cNvSpPr txBox="1"/>
          <p:nvPr/>
        </p:nvSpPr>
        <p:spPr>
          <a:xfrm>
            <a:off x="1865836" y="2157981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 Assessment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37DE2A-A1FA-66D2-B6DD-4A274EDADE67}"/>
              </a:ext>
            </a:extLst>
          </p:cNvPr>
          <p:cNvSpPr txBox="1"/>
          <p:nvPr/>
        </p:nvSpPr>
        <p:spPr>
          <a:xfrm>
            <a:off x="3607552" y="2162803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Configuration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2C7DA2-4833-FB9D-21EC-90F1F717AA8B}"/>
              </a:ext>
            </a:extLst>
          </p:cNvPr>
          <p:cNvSpPr txBox="1"/>
          <p:nvPr/>
        </p:nvSpPr>
        <p:spPr>
          <a:xfrm>
            <a:off x="8866467" y="2187477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91CD12-B72B-061F-D379-9D7C04C62AD2}"/>
              </a:ext>
            </a:extLst>
          </p:cNvPr>
          <p:cNvSpPr txBox="1"/>
          <p:nvPr/>
        </p:nvSpPr>
        <p:spPr>
          <a:xfrm>
            <a:off x="5468254" y="2133614"/>
            <a:ext cx="2510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 &amp; Regression Testing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44EBB9-983C-AB7F-EA17-5AD86490A436}"/>
              </a:ext>
            </a:extLst>
          </p:cNvPr>
          <p:cNvSpPr txBox="1"/>
          <p:nvPr/>
        </p:nvSpPr>
        <p:spPr>
          <a:xfrm>
            <a:off x="10547038" y="2155540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328719-B5CC-1C31-4255-8C7E08611BE5}"/>
              </a:ext>
            </a:extLst>
          </p:cNvPr>
          <p:cNvSpPr txBox="1"/>
          <p:nvPr/>
        </p:nvSpPr>
        <p:spPr>
          <a:xfrm>
            <a:off x="752163" y="3001709"/>
            <a:ext cx="727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Testing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970211-264F-234C-04DE-1D3B48B4F063}"/>
              </a:ext>
            </a:extLst>
          </p:cNvPr>
          <p:cNvSpPr txBox="1"/>
          <p:nvPr/>
        </p:nvSpPr>
        <p:spPr>
          <a:xfrm>
            <a:off x="668559" y="4233926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7ED9DC-B375-9296-F86C-A6A76CFE6B49}"/>
              </a:ext>
            </a:extLst>
          </p:cNvPr>
          <p:cNvSpPr txBox="1"/>
          <p:nvPr/>
        </p:nvSpPr>
        <p:spPr>
          <a:xfrm>
            <a:off x="777563" y="5141029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9E03CD-8955-07B8-6D5A-A2DEFCDC8643}"/>
              </a:ext>
            </a:extLst>
          </p:cNvPr>
          <p:cNvSpPr/>
          <p:nvPr/>
        </p:nvSpPr>
        <p:spPr>
          <a:xfrm>
            <a:off x="1686232" y="2624687"/>
            <a:ext cx="1542605" cy="1195154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of tool stack (QA) &amp; processes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team onboarding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DEE4F7-7E2A-14D9-9AB5-F0D43CB1C5AD}"/>
              </a:ext>
            </a:extLst>
          </p:cNvPr>
          <p:cNvSpPr/>
          <p:nvPr/>
        </p:nvSpPr>
        <p:spPr>
          <a:xfrm>
            <a:off x="3382297" y="2617055"/>
            <a:ext cx="1868129" cy="1195154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&amp; Regression Testing of functional flows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5A6D11-CF7B-3F6E-BC80-72ABF7DEE468}"/>
              </a:ext>
            </a:extLst>
          </p:cNvPr>
          <p:cNvSpPr/>
          <p:nvPr/>
        </p:nvSpPr>
        <p:spPr>
          <a:xfrm>
            <a:off x="5466737" y="2617055"/>
            <a:ext cx="2510624" cy="1195154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 for upstream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workflow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security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regression testing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E600D9-3E7C-AC39-6553-473287D66D17}"/>
              </a:ext>
            </a:extLst>
          </p:cNvPr>
          <p:cNvSpPr/>
          <p:nvPr/>
        </p:nvSpPr>
        <p:spPr>
          <a:xfrm>
            <a:off x="8170605" y="2585903"/>
            <a:ext cx="1956621" cy="1195154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Testing for UAT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UAT support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17FF74-C9B4-4ABE-698F-02E61DCBA21F}"/>
              </a:ext>
            </a:extLst>
          </p:cNvPr>
          <p:cNvSpPr/>
          <p:nvPr/>
        </p:nvSpPr>
        <p:spPr>
          <a:xfrm>
            <a:off x="1686232" y="3882696"/>
            <a:ext cx="1542605" cy="1013769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Test Execution strategy &amp; Test Plan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BDE6A1-A9A9-9F00-4768-6838D078A733}"/>
              </a:ext>
            </a:extLst>
          </p:cNvPr>
          <p:cNvSpPr/>
          <p:nvPr/>
        </p:nvSpPr>
        <p:spPr>
          <a:xfrm>
            <a:off x="3397047" y="3897959"/>
            <a:ext cx="1868129" cy="9985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 &amp; Test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cases/scripts for configuration and smoke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summary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NFR Collection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0452CE-E8D1-9920-716D-78947F8B835F}"/>
              </a:ext>
            </a:extLst>
          </p:cNvPr>
          <p:cNvSpPr/>
          <p:nvPr/>
        </p:nvSpPr>
        <p:spPr>
          <a:xfrm>
            <a:off x="5491319" y="3878833"/>
            <a:ext cx="2510624" cy="1013769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summary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&amp; Security defects fixing and retest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1D3020-8151-D9AC-B30D-E7A110EF10CE}"/>
              </a:ext>
            </a:extLst>
          </p:cNvPr>
          <p:cNvSpPr/>
          <p:nvPr/>
        </p:nvSpPr>
        <p:spPr>
          <a:xfrm>
            <a:off x="8170605" y="3869811"/>
            <a:ext cx="1956621" cy="10227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UAT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Dress Rehearsal Report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CB0DFE-4BB4-9114-736D-ED7DEE48730F}"/>
              </a:ext>
            </a:extLst>
          </p:cNvPr>
          <p:cNvSpPr/>
          <p:nvPr/>
        </p:nvSpPr>
        <p:spPr>
          <a:xfrm>
            <a:off x="1680492" y="4981723"/>
            <a:ext cx="1542605" cy="6346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+ Automation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9851B2-5BD2-D5DC-74B6-78FC28D2E62B}"/>
              </a:ext>
            </a:extLst>
          </p:cNvPr>
          <p:cNvSpPr/>
          <p:nvPr/>
        </p:nvSpPr>
        <p:spPr>
          <a:xfrm>
            <a:off x="3401965" y="5003861"/>
            <a:ext cx="1863211" cy="6346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script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generation utility for dynamic data generation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CD19BB-C258-3BD6-10FC-DD56FDAD9508}"/>
              </a:ext>
            </a:extLst>
          </p:cNvPr>
          <p:cNvSpPr/>
          <p:nvPr/>
        </p:nvSpPr>
        <p:spPr>
          <a:xfrm>
            <a:off x="5491319" y="5004966"/>
            <a:ext cx="2510624" cy="62125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and UI Automation leveraging limited automation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security testing leveraging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Load Runner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8D0182-29B4-095E-2E67-50DC3A70C164}"/>
              </a:ext>
            </a:extLst>
          </p:cNvPr>
          <p:cNvSpPr/>
          <p:nvPr/>
        </p:nvSpPr>
        <p:spPr>
          <a:xfrm>
            <a:off x="10353367" y="2585903"/>
            <a:ext cx="1000434" cy="303051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necessary support</a:t>
            </a:r>
          </a:p>
        </p:txBody>
      </p:sp>
    </p:spTree>
    <p:extLst>
      <p:ext uri="{BB962C8B-B14F-4D97-AF65-F5344CB8AC3E}">
        <p14:creationId xmlns:p14="http://schemas.microsoft.com/office/powerpoint/2010/main" val="38377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32745982E41043957FC0312FBE2BAE" ma:contentTypeVersion="6" ma:contentTypeDescription="Create a new document." ma:contentTypeScope="" ma:versionID="7b6d34abff5b1402009d31fa2fecf191">
  <xsd:schema xmlns:xsd="http://www.w3.org/2001/XMLSchema" xmlns:xs="http://www.w3.org/2001/XMLSchema" xmlns:p="http://schemas.microsoft.com/office/2006/metadata/properties" xmlns:ns2="f13ba5eb-573f-4adb-908b-f86db300083a" xmlns:ns3="00fea3fa-ae5b-4563-9835-e55802adb3bc" targetNamespace="http://schemas.microsoft.com/office/2006/metadata/properties" ma:root="true" ma:fieldsID="4bc0430d2e10102d1f75fac1eebb7ece" ns2:_="" ns3:_="">
    <xsd:import namespace="f13ba5eb-573f-4adb-908b-f86db300083a"/>
    <xsd:import namespace="00fea3fa-ae5b-4563-9835-e55802adb3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ba5eb-573f-4adb-908b-f86db30008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ea3fa-ae5b-4563-9835-e55802adb3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98BFC-6BE4-49B3-83F3-B0D0EDC9F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5D90EF-6ACA-45C2-BBC3-22EF386AFD6A}">
  <ds:schemaRefs>
    <ds:schemaRef ds:uri="http://purl.org/dc/dcmitype/"/>
    <ds:schemaRef ds:uri="http://purl.org/dc/elements/1.1/"/>
    <ds:schemaRef ds:uri="http://schemas.microsoft.com/office/2006/documentManagement/types"/>
    <ds:schemaRef ds:uri="db1bc8b8-f82e-4f8a-b078-acd46a4f9909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6c90b276-4bfc-4e9c-910b-6746f6347ff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50DF703-C0B1-413C-B540-56A172DB5F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3ba5eb-573f-4adb-908b-f86db300083a"/>
    <ds:schemaRef ds:uri="00fea3fa-ae5b-4563-9835-e55802adb3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1870</Words>
  <Application>Microsoft Office PowerPoint</Application>
  <PresentationFormat>Widescreen</PresentationFormat>
  <Paragraphs>333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Times New Roman</vt:lpstr>
      <vt:lpstr>Wingdings</vt:lpstr>
      <vt:lpstr>Office Theme</vt:lpstr>
      <vt:lpstr>Case Study: Internet  Banking Platform </vt:lpstr>
      <vt:lpstr>Unique Bank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Architecture</vt:lpstr>
      <vt:lpstr>Our Quality Assurance Approach</vt:lpstr>
      <vt:lpstr>Deployment Methodology – Iterative/ Incremental</vt:lpstr>
      <vt:lpstr>Governance Mechanism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Vandana Srivastava</dc:creator>
  <cp:lastModifiedBy>Kumar Neeraj</cp:lastModifiedBy>
  <cp:revision>18</cp:revision>
  <dcterms:created xsi:type="dcterms:W3CDTF">2022-02-18T09:54:11Z</dcterms:created>
  <dcterms:modified xsi:type="dcterms:W3CDTF">2024-09-11T03:39:47Z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0x010100A132745982E41043957FC0312FBE2BAE</vt:lpwstr>
  </property>
  <property fmtid="{D5CDD505-2E9C-101B-9397-08002B2CF9AE}" pid="3" name="MSIP_Label_2a535040-0af2-483f-adc3-a132c21e3e2b_Enabled">
    <vt:lpwstr>true</vt:lpwstr>
  </property>
  <property fmtid="{D5CDD505-2E9C-101B-9397-08002B2CF9AE}" pid="4" name="MSIP_Label_2a535040-0af2-483f-adc3-a132c21e3e2b_SetDate">
    <vt:lpwstr>2024-04-01T04:00:17Z</vt:lpwstr>
  </property>
  <property fmtid="{D5CDD505-2E9C-101B-9397-08002B2CF9AE}" pid="5" name="MSIP_Label_2a535040-0af2-483f-adc3-a132c21e3e2b_Method">
    <vt:lpwstr>Standard</vt:lpwstr>
  </property>
  <property fmtid="{D5CDD505-2E9C-101B-9397-08002B2CF9AE}" pid="6" name="MSIP_Label_2a535040-0af2-483f-adc3-a132c21e3e2b_Name">
    <vt:lpwstr>EPAM_Confidential</vt:lpwstr>
  </property>
  <property fmtid="{D5CDD505-2E9C-101B-9397-08002B2CF9AE}" pid="7" name="MSIP_Label_2a535040-0af2-483f-adc3-a132c21e3e2b_SiteId">
    <vt:lpwstr>b41b72d0-4e9f-4c26-8a69-f949f367c91d</vt:lpwstr>
  </property>
  <property fmtid="{D5CDD505-2E9C-101B-9397-08002B2CF9AE}" pid="8" name="MSIP_Label_2a535040-0af2-483f-adc3-a132c21e3e2b_ActionId">
    <vt:lpwstr>2bf05228-b477-409d-b6ad-e2d6b9604bc0</vt:lpwstr>
  </property>
  <property fmtid="{D5CDD505-2E9C-101B-9397-08002B2CF9AE}" pid="9" name="MSIP_Label_2a535040-0af2-483f-adc3-a132c21e3e2b_ContentBits">
    <vt:lpwstr>0</vt:lpwstr>
  </property>
</Properties>
</file>