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69" r:id="rId3"/>
    <p:sldId id="270" r:id="rId4"/>
    <p:sldId id="265" r:id="rId5"/>
    <p:sldId id="257" r:id="rId6"/>
    <p:sldId id="259" r:id="rId7"/>
    <p:sldId id="261" r:id="rId8"/>
    <p:sldId id="267" r:id="rId9"/>
    <p:sldId id="262" r:id="rId10"/>
    <p:sldId id="290" r:id="rId11"/>
    <p:sldId id="292" r:id="rId12"/>
    <p:sldId id="291" r:id="rId13"/>
    <p:sldId id="293" r:id="rId14"/>
    <p:sldId id="264"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2" d="100"/>
          <a:sy n="92" d="100"/>
        </p:scale>
        <p:origin x="230" y="82"/>
      </p:cViewPr>
      <p:guideLst/>
    </p:cSldViewPr>
  </p:slideViewPr>
  <p:notesTextViewPr>
    <p:cViewPr>
      <p:scale>
        <a:sx n="1" d="1"/>
        <a:sy n="1" d="1"/>
      </p:scale>
      <p:origin x="0" y="0"/>
    </p:cViewPr>
  </p:notesTextViewPr>
  <p:sorterViewPr>
    <p:cViewPr>
      <p:scale>
        <a:sx n="100" d="100"/>
        <a:sy n="100" d="100"/>
      </p:scale>
      <p:origin x="0" y="-12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81454C-FD57-49EB-801E-23D1AB494873}"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IN"/>
        </a:p>
      </dgm:t>
    </dgm:pt>
    <dgm:pt modelId="{D1CEF60C-64F3-4634-B8FD-C10BF559D5FC}">
      <dgm:prSet phldrT="[Text]"/>
      <dgm:spPr/>
      <dgm:t>
        <a:bodyPr/>
        <a:lstStyle/>
        <a:p>
          <a:r>
            <a:rPr lang="en-US" dirty="0">
              <a:latin typeface="Times New Roman" panose="02020603050405020304" pitchFamily="18" charset="0"/>
              <a:cs typeface="Times New Roman" panose="02020603050405020304" pitchFamily="18" charset="0"/>
            </a:rPr>
            <a:t>Review 0</a:t>
          </a:r>
          <a:endParaRPr lang="en-IN" dirty="0"/>
        </a:p>
      </dgm:t>
    </dgm:pt>
    <dgm:pt modelId="{E884D05F-079B-431F-8389-2783EA02A71A}" type="parTrans" cxnId="{19D31CB8-2923-4C05-8CD0-49929EFEABBB}">
      <dgm:prSet/>
      <dgm:spPr/>
      <dgm:t>
        <a:bodyPr/>
        <a:lstStyle/>
        <a:p>
          <a:endParaRPr lang="en-IN"/>
        </a:p>
      </dgm:t>
    </dgm:pt>
    <dgm:pt modelId="{51B1BCD3-63B8-4434-BFEE-85489C55120E}" type="sibTrans" cxnId="{19D31CB8-2923-4C05-8CD0-49929EFEABBB}">
      <dgm:prSet/>
      <dgm:spPr/>
      <dgm:t>
        <a:bodyPr/>
        <a:lstStyle/>
        <a:p>
          <a:endParaRPr lang="en-IN"/>
        </a:p>
      </dgm:t>
    </dgm:pt>
    <dgm:pt modelId="{AFCBC6FC-9D4A-4827-849F-8A9FC5049C97}">
      <dgm:prSet phldrT="[Text]" custT="1"/>
      <dgm:spPr/>
      <dgm:t>
        <a:bodyPr/>
        <a:lstStyle/>
        <a:p>
          <a:r>
            <a:rPr lang="en-US" sz="1800" dirty="0">
              <a:latin typeface="Times New Roman" panose="02020603050405020304" pitchFamily="18" charset="0"/>
              <a:cs typeface="Times New Roman" panose="02020603050405020304" pitchFamily="18" charset="0"/>
            </a:rPr>
            <a:t>Literature</a:t>
          </a:r>
          <a:endParaRPr lang="en-IN" sz="1800" dirty="0"/>
        </a:p>
      </dgm:t>
    </dgm:pt>
    <dgm:pt modelId="{ABFDE5C7-4A1E-4982-A79E-A242E1E41D0D}" type="parTrans" cxnId="{3A9545E6-9EBF-4540-BD9D-68465CDF47F7}">
      <dgm:prSet/>
      <dgm:spPr/>
      <dgm:t>
        <a:bodyPr/>
        <a:lstStyle/>
        <a:p>
          <a:endParaRPr lang="en-IN"/>
        </a:p>
      </dgm:t>
    </dgm:pt>
    <dgm:pt modelId="{F8C981EF-E2CF-47AC-B36B-D5B8F99411DD}" type="sibTrans" cxnId="{3A9545E6-9EBF-4540-BD9D-68465CDF47F7}">
      <dgm:prSet/>
      <dgm:spPr/>
      <dgm:t>
        <a:bodyPr/>
        <a:lstStyle/>
        <a:p>
          <a:endParaRPr lang="en-IN"/>
        </a:p>
      </dgm:t>
    </dgm:pt>
    <dgm:pt modelId="{C7266165-7195-43AD-B18E-65DD86D089EC}">
      <dgm:prSet phldrT="[Text]"/>
      <dgm:spPr/>
      <dgm:t>
        <a:bodyPr/>
        <a:lstStyle/>
        <a:p>
          <a:r>
            <a:rPr lang="en-US" dirty="0">
              <a:latin typeface="Times New Roman" panose="02020603050405020304" pitchFamily="18" charset="0"/>
              <a:cs typeface="Times New Roman" panose="02020603050405020304" pitchFamily="18" charset="0"/>
            </a:rPr>
            <a:t>Review 1</a:t>
          </a:r>
          <a:endParaRPr lang="en-IN" dirty="0"/>
        </a:p>
      </dgm:t>
    </dgm:pt>
    <dgm:pt modelId="{2AA34149-2A16-4B7D-8B6E-8A04F7E8AC4C}" type="parTrans" cxnId="{C3122DE3-7D0F-4E5D-80B4-FFD484A3A3BA}">
      <dgm:prSet/>
      <dgm:spPr/>
      <dgm:t>
        <a:bodyPr/>
        <a:lstStyle/>
        <a:p>
          <a:endParaRPr lang="en-IN"/>
        </a:p>
      </dgm:t>
    </dgm:pt>
    <dgm:pt modelId="{F422783C-1C19-413A-B5E7-5E89E29A54D9}" type="sibTrans" cxnId="{C3122DE3-7D0F-4E5D-80B4-FFD484A3A3BA}">
      <dgm:prSet/>
      <dgm:spPr/>
      <dgm:t>
        <a:bodyPr/>
        <a:lstStyle/>
        <a:p>
          <a:endParaRPr lang="en-IN"/>
        </a:p>
      </dgm:t>
    </dgm:pt>
    <dgm:pt modelId="{E144B009-2684-4577-8E57-D86A62065585}">
      <dgm:prSet phldrT="[Text]"/>
      <dgm:spPr/>
      <dgm:t>
        <a:bodyPr/>
        <a:lstStyle/>
        <a:p>
          <a:r>
            <a:rPr lang="en-US" dirty="0">
              <a:latin typeface="Times New Roman" panose="02020603050405020304" pitchFamily="18" charset="0"/>
              <a:cs typeface="Times New Roman" panose="02020603050405020304" pitchFamily="18" charset="0"/>
            </a:rPr>
            <a:t>Review 2</a:t>
          </a:r>
          <a:endParaRPr lang="en-IN" dirty="0"/>
        </a:p>
      </dgm:t>
    </dgm:pt>
    <dgm:pt modelId="{E7063319-C686-4BDA-BA1F-2900CB13BEAF}" type="parTrans" cxnId="{24398FC3-19CB-4227-B95D-54A1BE02D9D3}">
      <dgm:prSet/>
      <dgm:spPr/>
      <dgm:t>
        <a:bodyPr/>
        <a:lstStyle/>
        <a:p>
          <a:endParaRPr lang="en-IN"/>
        </a:p>
      </dgm:t>
    </dgm:pt>
    <dgm:pt modelId="{93B1A9A9-9478-44A5-BF6F-89F31944D90E}" type="sibTrans" cxnId="{24398FC3-19CB-4227-B95D-54A1BE02D9D3}">
      <dgm:prSet/>
      <dgm:spPr/>
      <dgm:t>
        <a:bodyPr/>
        <a:lstStyle/>
        <a:p>
          <a:endParaRPr lang="en-IN"/>
        </a:p>
      </dgm:t>
    </dgm:pt>
    <dgm:pt modelId="{4D9664C1-4123-4DD5-A7A0-D6529C77091E}">
      <dgm:prSet/>
      <dgm:spPr/>
      <dgm:t>
        <a:bodyPr/>
        <a:lstStyle/>
        <a:p>
          <a:r>
            <a:rPr lang="en-US" dirty="0">
              <a:latin typeface="Times New Roman" panose="02020603050405020304" pitchFamily="18" charset="0"/>
              <a:cs typeface="Times New Roman" panose="02020603050405020304" pitchFamily="18" charset="0"/>
            </a:rPr>
            <a:t>Review 3</a:t>
          </a:r>
        </a:p>
      </dgm:t>
    </dgm:pt>
    <dgm:pt modelId="{726FE4DD-C23B-44F3-BBEA-EDDA5911A719}" type="parTrans" cxnId="{A619C4F4-5C51-4550-8C6B-044B97C6342E}">
      <dgm:prSet/>
      <dgm:spPr/>
      <dgm:t>
        <a:bodyPr/>
        <a:lstStyle/>
        <a:p>
          <a:endParaRPr lang="en-IN"/>
        </a:p>
      </dgm:t>
    </dgm:pt>
    <dgm:pt modelId="{C09A889A-B64D-4E16-A540-02298F2053FB}" type="sibTrans" cxnId="{A619C4F4-5C51-4550-8C6B-044B97C6342E}">
      <dgm:prSet/>
      <dgm:spPr/>
      <dgm:t>
        <a:bodyPr/>
        <a:lstStyle/>
        <a:p>
          <a:endParaRPr lang="en-IN"/>
        </a:p>
      </dgm:t>
    </dgm:pt>
    <dgm:pt modelId="{CD22D203-95C6-4FDE-847C-C32B4A82752F}">
      <dgm:prSet/>
      <dgm:spPr/>
      <dgm:t>
        <a:bodyPr/>
        <a:lstStyle/>
        <a:p>
          <a:r>
            <a:rPr lang="en-US">
              <a:latin typeface="Times New Roman" panose="02020603050405020304" pitchFamily="18" charset="0"/>
              <a:cs typeface="Times New Roman" panose="02020603050405020304" pitchFamily="18" charset="0"/>
            </a:rPr>
            <a:t>FAINAL</a:t>
          </a:r>
          <a:endParaRPr lang="en-US" dirty="0">
            <a:latin typeface="Times New Roman" panose="02020603050405020304" pitchFamily="18" charset="0"/>
            <a:cs typeface="Times New Roman" panose="02020603050405020304" pitchFamily="18" charset="0"/>
          </a:endParaRPr>
        </a:p>
      </dgm:t>
    </dgm:pt>
    <dgm:pt modelId="{5178C153-9B72-466D-A9FB-FDF53979E28E}" type="parTrans" cxnId="{9472B3CB-45F3-4915-AFE6-757123EDEBD3}">
      <dgm:prSet/>
      <dgm:spPr/>
      <dgm:t>
        <a:bodyPr/>
        <a:lstStyle/>
        <a:p>
          <a:endParaRPr lang="en-IN"/>
        </a:p>
      </dgm:t>
    </dgm:pt>
    <dgm:pt modelId="{27062233-3EF3-4ACE-9859-C54F20114D8B}" type="sibTrans" cxnId="{9472B3CB-45F3-4915-AFE6-757123EDEBD3}">
      <dgm:prSet/>
      <dgm:spPr/>
      <dgm:t>
        <a:bodyPr/>
        <a:lstStyle/>
        <a:p>
          <a:endParaRPr lang="en-IN"/>
        </a:p>
      </dgm:t>
    </dgm:pt>
    <dgm:pt modelId="{9317CAB5-211B-42A4-911F-7322955D4046}">
      <dgm:prSet custT="1"/>
      <dgm:spPr/>
      <dgm:t>
        <a:bodyPr/>
        <a:lstStyle/>
        <a:p>
          <a:r>
            <a:rPr lang="en-US" sz="1800" dirty="0">
              <a:latin typeface="Times New Roman" panose="02020603050405020304" pitchFamily="18" charset="0"/>
              <a:cs typeface="Times New Roman" panose="02020603050405020304" pitchFamily="18" charset="0"/>
            </a:rPr>
            <a:t>Survey</a:t>
          </a:r>
          <a:endParaRPr lang="en-IN" sz="1800" dirty="0"/>
        </a:p>
      </dgm:t>
    </dgm:pt>
    <dgm:pt modelId="{B16A8AC2-15A4-4F7F-B520-9C55EB13104F}" type="parTrans" cxnId="{EB0F5F1E-B010-4CEC-BCB7-012E192D8BE8}">
      <dgm:prSet/>
      <dgm:spPr/>
      <dgm:t>
        <a:bodyPr/>
        <a:lstStyle/>
        <a:p>
          <a:endParaRPr lang="en-IN"/>
        </a:p>
      </dgm:t>
    </dgm:pt>
    <dgm:pt modelId="{3C026437-4B41-454E-AA68-350FE6FF6B9A}" type="sibTrans" cxnId="{EB0F5F1E-B010-4CEC-BCB7-012E192D8BE8}">
      <dgm:prSet/>
      <dgm:spPr/>
      <dgm:t>
        <a:bodyPr/>
        <a:lstStyle/>
        <a:p>
          <a:endParaRPr lang="en-IN"/>
        </a:p>
      </dgm:t>
    </dgm:pt>
    <dgm:pt modelId="{139201AC-BD1D-445F-9DE2-3F3DCB180622}">
      <dgm:prSet custT="1"/>
      <dgm:spPr/>
      <dgm:t>
        <a:bodyPr/>
        <a:lstStyle/>
        <a:p>
          <a:r>
            <a:rPr lang="en-US" sz="1600" dirty="0">
              <a:latin typeface="Times New Roman" panose="02020603050405020304" pitchFamily="18" charset="0"/>
              <a:cs typeface="Times New Roman" panose="02020603050405020304" pitchFamily="18" charset="0"/>
            </a:rPr>
            <a:t>Identification of modules.</a:t>
          </a:r>
          <a:endParaRPr lang="en-IN" sz="1600" dirty="0"/>
        </a:p>
      </dgm:t>
    </dgm:pt>
    <dgm:pt modelId="{BD27DACE-A186-4AD8-888D-2C2EE315764F}" type="parTrans" cxnId="{C4F48B2B-82EA-4215-B255-FEB45502FF77}">
      <dgm:prSet/>
      <dgm:spPr/>
      <dgm:t>
        <a:bodyPr/>
        <a:lstStyle/>
        <a:p>
          <a:endParaRPr lang="en-IN"/>
        </a:p>
      </dgm:t>
    </dgm:pt>
    <dgm:pt modelId="{56163271-0005-4E45-A9BC-AF4C1806274E}" type="sibTrans" cxnId="{C4F48B2B-82EA-4215-B255-FEB45502FF77}">
      <dgm:prSet/>
      <dgm:spPr/>
      <dgm:t>
        <a:bodyPr/>
        <a:lstStyle/>
        <a:p>
          <a:endParaRPr lang="en-IN"/>
        </a:p>
      </dgm:t>
    </dgm:pt>
    <dgm:pt modelId="{59F17C1F-362A-4B2F-9FF0-1A408887E179}">
      <dgm:prSet/>
      <dgm:spPr/>
      <dgm:t>
        <a:bodyPr/>
        <a:lstStyle/>
        <a:p>
          <a:r>
            <a:rPr lang="en-US" dirty="0">
              <a:latin typeface="Times New Roman" panose="02020603050405020304" pitchFamily="18" charset="0"/>
              <a:cs typeface="Times New Roman" panose="02020603050405020304" pitchFamily="18" charset="0"/>
            </a:rPr>
            <a:t>Implementing modules.</a:t>
          </a:r>
          <a:endParaRPr lang="en-IN" dirty="0"/>
        </a:p>
      </dgm:t>
    </dgm:pt>
    <dgm:pt modelId="{17B5DF3F-9850-4281-BD5E-31AF5B969835}" type="parTrans" cxnId="{4C11E637-8B52-4847-A5D0-4C92FA674D73}">
      <dgm:prSet/>
      <dgm:spPr/>
      <dgm:t>
        <a:bodyPr/>
        <a:lstStyle/>
        <a:p>
          <a:endParaRPr lang="en-IN"/>
        </a:p>
      </dgm:t>
    </dgm:pt>
    <dgm:pt modelId="{E1030E60-BE66-497A-8B01-4CB13166F2CE}" type="sibTrans" cxnId="{4C11E637-8B52-4847-A5D0-4C92FA674D73}">
      <dgm:prSet/>
      <dgm:spPr/>
      <dgm:t>
        <a:bodyPr/>
        <a:lstStyle/>
        <a:p>
          <a:endParaRPr lang="en-IN"/>
        </a:p>
      </dgm:t>
    </dgm:pt>
    <dgm:pt modelId="{9E805EF3-6EC0-43EB-A5FE-C0BDC4212340}">
      <dgm:prSet custT="1"/>
      <dgm:spPr/>
      <dgm:t>
        <a:bodyPr/>
        <a:lstStyle/>
        <a:p>
          <a:r>
            <a:rPr lang="en-US" sz="1600" dirty="0">
              <a:latin typeface="Times New Roman" panose="02020603050405020304" charset="0"/>
              <a:cs typeface="Times New Roman" panose="02020603050405020304" charset="0"/>
            </a:rPr>
            <a:t>Collecting the data and Model Training and Testing the developed model.</a:t>
          </a:r>
          <a:endParaRPr lang="en-IN" sz="1600" dirty="0">
            <a:latin typeface="Times New Roman" panose="02020603050405020304" pitchFamily="18" charset="0"/>
            <a:cs typeface="Times New Roman" panose="02020603050405020304" pitchFamily="18" charset="0"/>
          </a:endParaRPr>
        </a:p>
      </dgm:t>
    </dgm:pt>
    <dgm:pt modelId="{E18889DC-6A34-4466-A40C-325DBD63312B}" type="parTrans" cxnId="{D98213D5-F05F-4F92-8189-4CA8E7D9483F}">
      <dgm:prSet/>
      <dgm:spPr/>
      <dgm:t>
        <a:bodyPr/>
        <a:lstStyle/>
        <a:p>
          <a:endParaRPr lang="en-IN"/>
        </a:p>
      </dgm:t>
    </dgm:pt>
    <dgm:pt modelId="{977B1DE8-3B73-4534-96A5-891BCF451F18}" type="sibTrans" cxnId="{D98213D5-F05F-4F92-8189-4CA8E7D9483F}">
      <dgm:prSet/>
      <dgm:spPr/>
      <dgm:t>
        <a:bodyPr/>
        <a:lstStyle/>
        <a:p>
          <a:endParaRPr lang="en-IN"/>
        </a:p>
      </dgm:t>
    </dgm:pt>
    <dgm:pt modelId="{C25DC91E-0E61-455D-B87C-9FD363A76EDF}">
      <dgm:prSet/>
      <dgm:spPr/>
      <dgm:t>
        <a:bodyPr/>
        <a:lstStyle/>
        <a:p>
          <a:r>
            <a:rPr lang="en-US" dirty="0">
              <a:latin typeface="Times New Roman" panose="02020603050405020304" pitchFamily="18" charset="0"/>
              <a:cs typeface="Times New Roman" panose="02020603050405020304" pitchFamily="18" charset="0"/>
            </a:rPr>
            <a:t>Final Preparation and publishing of papers and maintenance</a:t>
          </a:r>
          <a:r>
            <a:rPr lang="en-US" dirty="0"/>
            <a:t>.</a:t>
          </a:r>
          <a:endParaRPr lang="en-IN" dirty="0"/>
        </a:p>
      </dgm:t>
    </dgm:pt>
    <dgm:pt modelId="{8DE7AA58-A491-461F-82D3-6476AFBEDF25}" type="parTrans" cxnId="{DD4FBC2C-BC70-44EE-96FB-BF1A5DDC5085}">
      <dgm:prSet/>
      <dgm:spPr/>
      <dgm:t>
        <a:bodyPr/>
        <a:lstStyle/>
        <a:p>
          <a:endParaRPr lang="en-IN"/>
        </a:p>
      </dgm:t>
    </dgm:pt>
    <dgm:pt modelId="{60227CF2-52A6-4483-892E-4C279D6AFE25}" type="sibTrans" cxnId="{DD4FBC2C-BC70-44EE-96FB-BF1A5DDC5085}">
      <dgm:prSet/>
      <dgm:spPr/>
      <dgm:t>
        <a:bodyPr/>
        <a:lstStyle/>
        <a:p>
          <a:endParaRPr lang="en-IN"/>
        </a:p>
      </dgm:t>
    </dgm:pt>
    <dgm:pt modelId="{42D964E9-AE95-4B22-87CE-9F013D05BF87}">
      <dgm:prSet custT="1"/>
      <dgm:spPr/>
      <dgm:t>
        <a:bodyPr/>
        <a:lstStyle/>
        <a:p>
          <a:r>
            <a:rPr lang="en-US" sz="1600">
              <a:latin typeface="Times New Roman" panose="02020603050405020304" pitchFamily="18" charset="0"/>
              <a:cs typeface="Times New Roman" panose="02020603050405020304" pitchFamily="18" charset="0"/>
            </a:rPr>
            <a:t>Testing </a:t>
          </a:r>
          <a:r>
            <a:rPr lang="en-US" sz="1600" dirty="0">
              <a:latin typeface="Times New Roman" panose="02020603050405020304" pitchFamily="18" charset="0"/>
              <a:cs typeface="Times New Roman" panose="02020603050405020304" pitchFamily="18" charset="0"/>
            </a:rPr>
            <a:t>of modules.</a:t>
          </a:r>
          <a:endParaRPr lang="en-IN" sz="1600" dirty="0">
            <a:latin typeface="Times New Roman" panose="02020603050405020304" pitchFamily="18" charset="0"/>
            <a:cs typeface="Times New Roman" panose="02020603050405020304" pitchFamily="18" charset="0"/>
          </a:endParaRPr>
        </a:p>
      </dgm:t>
    </dgm:pt>
    <dgm:pt modelId="{603CAD47-0D2F-4576-9E7D-EC49A418EEB8}" type="parTrans" cxnId="{6D8115F8-A701-424A-ABA7-D3850E0DE1DB}">
      <dgm:prSet/>
      <dgm:spPr/>
      <dgm:t>
        <a:bodyPr/>
        <a:lstStyle/>
        <a:p>
          <a:endParaRPr lang="en-IN"/>
        </a:p>
      </dgm:t>
    </dgm:pt>
    <dgm:pt modelId="{763B2528-78AD-4346-AA8B-50E7D2B628A7}" type="sibTrans" cxnId="{6D8115F8-A701-424A-ABA7-D3850E0DE1DB}">
      <dgm:prSet/>
      <dgm:spPr/>
      <dgm:t>
        <a:bodyPr/>
        <a:lstStyle/>
        <a:p>
          <a:endParaRPr lang="en-IN"/>
        </a:p>
      </dgm:t>
    </dgm:pt>
    <dgm:pt modelId="{736C0B6E-0B32-4897-B9B7-9DA4837B5B51}" type="pres">
      <dgm:prSet presAssocID="{2881454C-FD57-49EB-801E-23D1AB494873}" presName="Name0" presStyleCnt="0">
        <dgm:presLayoutVars>
          <dgm:chMax val="7"/>
          <dgm:chPref val="5"/>
          <dgm:dir/>
          <dgm:animOne val="branch"/>
          <dgm:animLvl val="lvl"/>
        </dgm:presLayoutVars>
      </dgm:prSet>
      <dgm:spPr/>
    </dgm:pt>
    <dgm:pt modelId="{B41CC462-DD8F-4476-BEA4-794352150C40}" type="pres">
      <dgm:prSet presAssocID="{CD22D203-95C6-4FDE-847C-C32B4A82752F}" presName="ChildAccent5" presStyleCnt="0"/>
      <dgm:spPr/>
    </dgm:pt>
    <dgm:pt modelId="{79F289C1-A6CA-4665-B514-ECDB0345FD6E}" type="pres">
      <dgm:prSet presAssocID="{CD22D203-95C6-4FDE-847C-C32B4A82752F}" presName="ChildAccent" presStyleLbl="alignImgPlace1" presStyleIdx="0" presStyleCnt="5" custLinFactNeighborX="-1381"/>
      <dgm:spPr/>
    </dgm:pt>
    <dgm:pt modelId="{3F53B751-6607-4422-A1AA-483D91D4BAE9}" type="pres">
      <dgm:prSet presAssocID="{CD22D203-95C6-4FDE-847C-C32B4A82752F}" presName="Child5" presStyleLbl="revTx" presStyleIdx="0" presStyleCnt="0">
        <dgm:presLayoutVars>
          <dgm:chMax val="0"/>
          <dgm:chPref val="0"/>
          <dgm:bulletEnabled val="1"/>
        </dgm:presLayoutVars>
      </dgm:prSet>
      <dgm:spPr/>
    </dgm:pt>
    <dgm:pt modelId="{23507155-2332-4643-9D39-E1870D41D258}" type="pres">
      <dgm:prSet presAssocID="{CD22D203-95C6-4FDE-847C-C32B4A82752F}" presName="Parent5" presStyleLbl="node1" presStyleIdx="0" presStyleCnt="5">
        <dgm:presLayoutVars>
          <dgm:chMax val="2"/>
          <dgm:chPref val="1"/>
          <dgm:bulletEnabled val="1"/>
        </dgm:presLayoutVars>
      </dgm:prSet>
      <dgm:spPr/>
    </dgm:pt>
    <dgm:pt modelId="{8E77313C-E382-4481-A997-460E4D81DC93}" type="pres">
      <dgm:prSet presAssocID="{4D9664C1-4123-4DD5-A7A0-D6529C77091E}" presName="ChildAccent4" presStyleCnt="0"/>
      <dgm:spPr/>
    </dgm:pt>
    <dgm:pt modelId="{79726B80-F959-4CE5-B538-80F3EE0FB2AF}" type="pres">
      <dgm:prSet presAssocID="{4D9664C1-4123-4DD5-A7A0-D6529C77091E}" presName="ChildAccent" presStyleLbl="alignImgPlace1" presStyleIdx="1" presStyleCnt="5"/>
      <dgm:spPr/>
    </dgm:pt>
    <dgm:pt modelId="{E679FD1D-0F71-4E9A-92EC-F5EDF62DB1D3}" type="pres">
      <dgm:prSet presAssocID="{4D9664C1-4123-4DD5-A7A0-D6529C77091E}" presName="Child4" presStyleLbl="revTx" presStyleIdx="0" presStyleCnt="0">
        <dgm:presLayoutVars>
          <dgm:chMax val="0"/>
          <dgm:chPref val="0"/>
          <dgm:bulletEnabled val="1"/>
        </dgm:presLayoutVars>
      </dgm:prSet>
      <dgm:spPr/>
    </dgm:pt>
    <dgm:pt modelId="{9AA2260D-C613-4E9F-AEF4-56134AB77D61}" type="pres">
      <dgm:prSet presAssocID="{4D9664C1-4123-4DD5-A7A0-D6529C77091E}" presName="Parent4" presStyleLbl="node1" presStyleIdx="1" presStyleCnt="5">
        <dgm:presLayoutVars>
          <dgm:chMax val="2"/>
          <dgm:chPref val="1"/>
          <dgm:bulletEnabled val="1"/>
        </dgm:presLayoutVars>
      </dgm:prSet>
      <dgm:spPr/>
    </dgm:pt>
    <dgm:pt modelId="{6C68D897-CBFA-4CE4-BC21-9DDA1CEAB6A3}" type="pres">
      <dgm:prSet presAssocID="{E144B009-2684-4577-8E57-D86A62065585}" presName="ChildAccent3" presStyleCnt="0"/>
      <dgm:spPr/>
    </dgm:pt>
    <dgm:pt modelId="{08BAF79F-414F-477A-BF3E-6BFCA7E64192}" type="pres">
      <dgm:prSet presAssocID="{E144B009-2684-4577-8E57-D86A62065585}" presName="ChildAccent" presStyleLbl="alignImgPlace1" presStyleIdx="2" presStyleCnt="5"/>
      <dgm:spPr/>
    </dgm:pt>
    <dgm:pt modelId="{412F8D64-36E9-479C-B6EC-B010F100277F}" type="pres">
      <dgm:prSet presAssocID="{E144B009-2684-4577-8E57-D86A62065585}" presName="Child3" presStyleLbl="revTx" presStyleIdx="0" presStyleCnt="0">
        <dgm:presLayoutVars>
          <dgm:chMax val="0"/>
          <dgm:chPref val="0"/>
          <dgm:bulletEnabled val="1"/>
        </dgm:presLayoutVars>
      </dgm:prSet>
      <dgm:spPr/>
    </dgm:pt>
    <dgm:pt modelId="{AFCF5F0C-B0C4-4FFC-9CC7-B353528BF306}" type="pres">
      <dgm:prSet presAssocID="{E144B009-2684-4577-8E57-D86A62065585}" presName="Parent3" presStyleLbl="node1" presStyleIdx="2" presStyleCnt="5">
        <dgm:presLayoutVars>
          <dgm:chMax val="2"/>
          <dgm:chPref val="1"/>
          <dgm:bulletEnabled val="1"/>
        </dgm:presLayoutVars>
      </dgm:prSet>
      <dgm:spPr/>
    </dgm:pt>
    <dgm:pt modelId="{D4413C9C-47A6-42B3-BB32-89AC7D852AA2}" type="pres">
      <dgm:prSet presAssocID="{C7266165-7195-43AD-B18E-65DD86D089EC}" presName="ChildAccent2" presStyleCnt="0"/>
      <dgm:spPr/>
    </dgm:pt>
    <dgm:pt modelId="{4EEED430-1233-4436-B1B5-AE318DE6B0FD}" type="pres">
      <dgm:prSet presAssocID="{C7266165-7195-43AD-B18E-65DD86D089EC}" presName="ChildAccent" presStyleLbl="alignImgPlace1" presStyleIdx="3" presStyleCnt="5"/>
      <dgm:spPr/>
    </dgm:pt>
    <dgm:pt modelId="{9FB046C9-225E-47A7-ACB6-D526A28E31DF}" type="pres">
      <dgm:prSet presAssocID="{C7266165-7195-43AD-B18E-65DD86D089EC}" presName="Child2" presStyleLbl="revTx" presStyleIdx="0" presStyleCnt="0">
        <dgm:presLayoutVars>
          <dgm:chMax val="0"/>
          <dgm:chPref val="0"/>
          <dgm:bulletEnabled val="1"/>
        </dgm:presLayoutVars>
      </dgm:prSet>
      <dgm:spPr/>
    </dgm:pt>
    <dgm:pt modelId="{010EE495-1993-4F63-AB78-28552A05AC51}" type="pres">
      <dgm:prSet presAssocID="{C7266165-7195-43AD-B18E-65DD86D089EC}" presName="Parent2" presStyleLbl="node1" presStyleIdx="3" presStyleCnt="5">
        <dgm:presLayoutVars>
          <dgm:chMax val="2"/>
          <dgm:chPref val="1"/>
          <dgm:bulletEnabled val="1"/>
        </dgm:presLayoutVars>
      </dgm:prSet>
      <dgm:spPr/>
    </dgm:pt>
    <dgm:pt modelId="{5D393CA7-D11E-4B2C-934C-B45BFDB17445}" type="pres">
      <dgm:prSet presAssocID="{D1CEF60C-64F3-4634-B8FD-C10BF559D5FC}" presName="ChildAccent1" presStyleCnt="0"/>
      <dgm:spPr/>
    </dgm:pt>
    <dgm:pt modelId="{6D4E46BD-E103-4EB3-85CF-84AC5BF15B31}" type="pres">
      <dgm:prSet presAssocID="{D1CEF60C-64F3-4634-B8FD-C10BF559D5FC}" presName="ChildAccent" presStyleLbl="alignImgPlace1" presStyleIdx="4" presStyleCnt="5" custLinFactNeighborX="1381"/>
      <dgm:spPr/>
    </dgm:pt>
    <dgm:pt modelId="{C02D0136-8820-451F-8A2E-E592B72C4696}" type="pres">
      <dgm:prSet presAssocID="{D1CEF60C-64F3-4634-B8FD-C10BF559D5FC}" presName="Child1" presStyleLbl="revTx" presStyleIdx="0" presStyleCnt="0">
        <dgm:presLayoutVars>
          <dgm:chMax val="0"/>
          <dgm:chPref val="0"/>
          <dgm:bulletEnabled val="1"/>
        </dgm:presLayoutVars>
      </dgm:prSet>
      <dgm:spPr/>
    </dgm:pt>
    <dgm:pt modelId="{E0138175-C6C1-4B00-A3F6-354F632FEC68}" type="pres">
      <dgm:prSet presAssocID="{D1CEF60C-64F3-4634-B8FD-C10BF559D5FC}" presName="Parent1" presStyleLbl="node1" presStyleIdx="4" presStyleCnt="5">
        <dgm:presLayoutVars>
          <dgm:chMax val="2"/>
          <dgm:chPref val="1"/>
          <dgm:bulletEnabled val="1"/>
        </dgm:presLayoutVars>
      </dgm:prSet>
      <dgm:spPr/>
    </dgm:pt>
  </dgm:ptLst>
  <dgm:cxnLst>
    <dgm:cxn modelId="{EB0F5F1E-B010-4CEC-BCB7-012E192D8BE8}" srcId="{D1CEF60C-64F3-4634-B8FD-C10BF559D5FC}" destId="{9317CAB5-211B-42A4-911F-7322955D4046}" srcOrd="1" destOrd="0" parTransId="{B16A8AC2-15A4-4F7F-B520-9C55EB13104F}" sibTransId="{3C026437-4B41-454E-AA68-350FE6FF6B9A}"/>
    <dgm:cxn modelId="{9DA2C327-781D-4657-BB10-C1AB87EDE40B}" type="presOf" srcId="{59F17C1F-362A-4B2F-9FF0-1A408887E179}" destId="{08BAF79F-414F-477A-BF3E-6BFCA7E64192}" srcOrd="0" destOrd="0" presId="urn:microsoft.com/office/officeart/2011/layout/InterconnectedBlockProcess"/>
    <dgm:cxn modelId="{C4F48B2B-82EA-4215-B255-FEB45502FF77}" srcId="{C7266165-7195-43AD-B18E-65DD86D089EC}" destId="{139201AC-BD1D-445F-9DE2-3F3DCB180622}" srcOrd="0" destOrd="0" parTransId="{BD27DACE-A186-4AD8-888D-2C2EE315764F}" sibTransId="{56163271-0005-4E45-A9BC-AF4C1806274E}"/>
    <dgm:cxn modelId="{DD4FBC2C-BC70-44EE-96FB-BF1A5DDC5085}" srcId="{CD22D203-95C6-4FDE-847C-C32B4A82752F}" destId="{C25DC91E-0E61-455D-B87C-9FD363A76EDF}" srcOrd="0" destOrd="0" parTransId="{8DE7AA58-A491-461F-82D3-6476AFBEDF25}" sibTransId="{60227CF2-52A6-4483-892E-4C279D6AFE25}"/>
    <dgm:cxn modelId="{EC9AA530-7795-410A-B676-67329BAE8918}" type="presOf" srcId="{C7266165-7195-43AD-B18E-65DD86D089EC}" destId="{010EE495-1993-4F63-AB78-28552A05AC51}" srcOrd="0" destOrd="0" presId="urn:microsoft.com/office/officeart/2011/layout/InterconnectedBlockProcess"/>
    <dgm:cxn modelId="{4C11E637-8B52-4847-A5D0-4C92FA674D73}" srcId="{E144B009-2684-4577-8E57-D86A62065585}" destId="{59F17C1F-362A-4B2F-9FF0-1A408887E179}" srcOrd="0" destOrd="0" parTransId="{17B5DF3F-9850-4281-BD5E-31AF5B969835}" sibTransId="{E1030E60-BE66-497A-8B01-4CB13166F2CE}"/>
    <dgm:cxn modelId="{53C29746-0D7B-4343-B3C7-5A934B83F6AB}" type="presOf" srcId="{AFCBC6FC-9D4A-4827-849F-8A9FC5049C97}" destId="{C02D0136-8820-451F-8A2E-E592B72C4696}" srcOrd="1" destOrd="0" presId="urn:microsoft.com/office/officeart/2011/layout/InterconnectedBlockProcess"/>
    <dgm:cxn modelId="{11AF9248-9A27-4208-8D3F-0D8AFF813471}" type="presOf" srcId="{139201AC-BD1D-445F-9DE2-3F3DCB180622}" destId="{9FB046C9-225E-47A7-ACB6-D526A28E31DF}" srcOrd="1" destOrd="0" presId="urn:microsoft.com/office/officeart/2011/layout/InterconnectedBlockProcess"/>
    <dgm:cxn modelId="{2184B44A-5F8B-4348-94B1-83D89C55E2DF}" type="presOf" srcId="{9E805EF3-6EC0-43EB-A5FE-C0BDC4212340}" destId="{79726B80-F959-4CE5-B538-80F3EE0FB2AF}" srcOrd="0" destOrd="0" presId="urn:microsoft.com/office/officeart/2011/layout/InterconnectedBlockProcess"/>
    <dgm:cxn modelId="{6E32CB4E-F153-4AFC-870E-9421EFED2C3D}" type="presOf" srcId="{C25DC91E-0E61-455D-B87C-9FD363A76EDF}" destId="{79F289C1-A6CA-4665-B514-ECDB0345FD6E}" srcOrd="0" destOrd="0" presId="urn:microsoft.com/office/officeart/2011/layout/InterconnectedBlockProcess"/>
    <dgm:cxn modelId="{12FEC54F-2450-4B37-BC7C-15454A8CA134}" type="presOf" srcId="{139201AC-BD1D-445F-9DE2-3F3DCB180622}" destId="{4EEED430-1233-4436-B1B5-AE318DE6B0FD}" srcOrd="0" destOrd="0" presId="urn:microsoft.com/office/officeart/2011/layout/InterconnectedBlockProcess"/>
    <dgm:cxn modelId="{53D39671-C89F-4C8B-9826-4C23E92A4458}" type="presOf" srcId="{9317CAB5-211B-42A4-911F-7322955D4046}" destId="{C02D0136-8820-451F-8A2E-E592B72C4696}" srcOrd="1" destOrd="1" presId="urn:microsoft.com/office/officeart/2011/layout/InterconnectedBlockProcess"/>
    <dgm:cxn modelId="{44559754-8A53-4BBF-B07F-E87850F3BDF2}" type="presOf" srcId="{E144B009-2684-4577-8E57-D86A62065585}" destId="{AFCF5F0C-B0C4-4FFC-9CC7-B353528BF306}" srcOrd="0" destOrd="0" presId="urn:microsoft.com/office/officeart/2011/layout/InterconnectedBlockProcess"/>
    <dgm:cxn modelId="{EE864759-B9A0-4A10-B909-846B1A99EF32}" type="presOf" srcId="{9E805EF3-6EC0-43EB-A5FE-C0BDC4212340}" destId="{E679FD1D-0F71-4E9A-92EC-F5EDF62DB1D3}" srcOrd="1" destOrd="0" presId="urn:microsoft.com/office/officeart/2011/layout/InterconnectedBlockProcess"/>
    <dgm:cxn modelId="{6B4BB582-0D21-479D-853D-F4987CA3C918}" type="presOf" srcId="{9317CAB5-211B-42A4-911F-7322955D4046}" destId="{6D4E46BD-E103-4EB3-85CF-84AC5BF15B31}" srcOrd="0" destOrd="1" presId="urn:microsoft.com/office/officeart/2011/layout/InterconnectedBlockProcess"/>
    <dgm:cxn modelId="{33756185-C0B8-466E-A568-A5E5F7DD19BD}" type="presOf" srcId="{59F17C1F-362A-4B2F-9FF0-1A408887E179}" destId="{412F8D64-36E9-479C-B6EC-B010F100277F}" srcOrd="1" destOrd="0" presId="urn:microsoft.com/office/officeart/2011/layout/InterconnectedBlockProcess"/>
    <dgm:cxn modelId="{B7E33C9D-282C-440D-AD11-467D6B5D5162}" type="presOf" srcId="{D1CEF60C-64F3-4634-B8FD-C10BF559D5FC}" destId="{E0138175-C6C1-4B00-A3F6-354F632FEC68}" srcOrd="0" destOrd="0" presId="urn:microsoft.com/office/officeart/2011/layout/InterconnectedBlockProcess"/>
    <dgm:cxn modelId="{69CFD4B4-741D-42E4-8E5F-FD1DF996D82D}" type="presOf" srcId="{4D9664C1-4123-4DD5-A7A0-D6529C77091E}" destId="{9AA2260D-C613-4E9F-AEF4-56134AB77D61}" srcOrd="0" destOrd="0" presId="urn:microsoft.com/office/officeart/2011/layout/InterconnectedBlockProcess"/>
    <dgm:cxn modelId="{19D31CB8-2923-4C05-8CD0-49929EFEABBB}" srcId="{2881454C-FD57-49EB-801E-23D1AB494873}" destId="{D1CEF60C-64F3-4634-B8FD-C10BF559D5FC}" srcOrd="0" destOrd="0" parTransId="{E884D05F-079B-431F-8389-2783EA02A71A}" sibTransId="{51B1BCD3-63B8-4434-BFEE-85489C55120E}"/>
    <dgm:cxn modelId="{A1B501BC-33DF-49C2-B217-86A75E2D8B33}" type="presOf" srcId="{CD22D203-95C6-4FDE-847C-C32B4A82752F}" destId="{23507155-2332-4643-9D39-E1870D41D258}" srcOrd="0" destOrd="0" presId="urn:microsoft.com/office/officeart/2011/layout/InterconnectedBlockProcess"/>
    <dgm:cxn modelId="{24398FC3-19CB-4227-B95D-54A1BE02D9D3}" srcId="{2881454C-FD57-49EB-801E-23D1AB494873}" destId="{E144B009-2684-4577-8E57-D86A62065585}" srcOrd="2" destOrd="0" parTransId="{E7063319-C686-4BDA-BA1F-2900CB13BEAF}" sibTransId="{93B1A9A9-9478-44A5-BF6F-89F31944D90E}"/>
    <dgm:cxn modelId="{61E069C9-C5C6-443C-9806-AE623F1C089C}" type="presOf" srcId="{C25DC91E-0E61-455D-B87C-9FD363A76EDF}" destId="{3F53B751-6607-4422-A1AA-483D91D4BAE9}" srcOrd="1" destOrd="0" presId="urn:microsoft.com/office/officeart/2011/layout/InterconnectedBlockProcess"/>
    <dgm:cxn modelId="{8618A1C9-B816-4F89-A19F-D56E6C0C1A95}" type="presOf" srcId="{2881454C-FD57-49EB-801E-23D1AB494873}" destId="{736C0B6E-0B32-4897-B9B7-9DA4837B5B51}" srcOrd="0" destOrd="0" presId="urn:microsoft.com/office/officeart/2011/layout/InterconnectedBlockProcess"/>
    <dgm:cxn modelId="{9472B3CB-45F3-4915-AFE6-757123EDEBD3}" srcId="{2881454C-FD57-49EB-801E-23D1AB494873}" destId="{CD22D203-95C6-4FDE-847C-C32B4A82752F}" srcOrd="4" destOrd="0" parTransId="{5178C153-9B72-466D-A9FB-FDF53979E28E}" sibTransId="{27062233-3EF3-4ACE-9859-C54F20114D8B}"/>
    <dgm:cxn modelId="{CA14DAD2-F650-4853-9098-C0441D3139AB}" type="presOf" srcId="{42D964E9-AE95-4B22-87CE-9F013D05BF87}" destId="{E679FD1D-0F71-4E9A-92EC-F5EDF62DB1D3}" srcOrd="1" destOrd="1" presId="urn:microsoft.com/office/officeart/2011/layout/InterconnectedBlockProcess"/>
    <dgm:cxn modelId="{D98213D5-F05F-4F92-8189-4CA8E7D9483F}" srcId="{4D9664C1-4123-4DD5-A7A0-D6529C77091E}" destId="{9E805EF3-6EC0-43EB-A5FE-C0BDC4212340}" srcOrd="0" destOrd="0" parTransId="{E18889DC-6A34-4466-A40C-325DBD63312B}" sibTransId="{977B1DE8-3B73-4534-96A5-891BCF451F18}"/>
    <dgm:cxn modelId="{CFC000DB-DBF5-48D3-810C-990ED380145C}" type="presOf" srcId="{AFCBC6FC-9D4A-4827-849F-8A9FC5049C97}" destId="{6D4E46BD-E103-4EB3-85CF-84AC5BF15B31}" srcOrd="0" destOrd="0" presId="urn:microsoft.com/office/officeart/2011/layout/InterconnectedBlockProcess"/>
    <dgm:cxn modelId="{849D55DB-327C-49BC-BBE7-BF31714E34FD}" type="presOf" srcId="{42D964E9-AE95-4B22-87CE-9F013D05BF87}" destId="{79726B80-F959-4CE5-B538-80F3EE0FB2AF}" srcOrd="0" destOrd="1" presId="urn:microsoft.com/office/officeart/2011/layout/InterconnectedBlockProcess"/>
    <dgm:cxn modelId="{C3122DE3-7D0F-4E5D-80B4-FFD484A3A3BA}" srcId="{2881454C-FD57-49EB-801E-23D1AB494873}" destId="{C7266165-7195-43AD-B18E-65DD86D089EC}" srcOrd="1" destOrd="0" parTransId="{2AA34149-2A16-4B7D-8B6E-8A04F7E8AC4C}" sibTransId="{F422783C-1C19-413A-B5E7-5E89E29A54D9}"/>
    <dgm:cxn modelId="{3A9545E6-9EBF-4540-BD9D-68465CDF47F7}" srcId="{D1CEF60C-64F3-4634-B8FD-C10BF559D5FC}" destId="{AFCBC6FC-9D4A-4827-849F-8A9FC5049C97}" srcOrd="0" destOrd="0" parTransId="{ABFDE5C7-4A1E-4982-A79E-A242E1E41D0D}" sibTransId="{F8C981EF-E2CF-47AC-B36B-D5B8F99411DD}"/>
    <dgm:cxn modelId="{A619C4F4-5C51-4550-8C6B-044B97C6342E}" srcId="{2881454C-FD57-49EB-801E-23D1AB494873}" destId="{4D9664C1-4123-4DD5-A7A0-D6529C77091E}" srcOrd="3" destOrd="0" parTransId="{726FE4DD-C23B-44F3-BBEA-EDDA5911A719}" sibTransId="{C09A889A-B64D-4E16-A540-02298F2053FB}"/>
    <dgm:cxn modelId="{6D8115F8-A701-424A-ABA7-D3850E0DE1DB}" srcId="{4D9664C1-4123-4DD5-A7A0-D6529C77091E}" destId="{42D964E9-AE95-4B22-87CE-9F013D05BF87}" srcOrd="1" destOrd="0" parTransId="{603CAD47-0D2F-4576-9E7D-EC49A418EEB8}" sibTransId="{763B2528-78AD-4346-AA8B-50E7D2B628A7}"/>
    <dgm:cxn modelId="{D380CDF9-0EDD-4063-92D4-4EA34DDB10E3}" type="presParOf" srcId="{736C0B6E-0B32-4897-B9B7-9DA4837B5B51}" destId="{B41CC462-DD8F-4476-BEA4-794352150C40}" srcOrd="0" destOrd="0" presId="urn:microsoft.com/office/officeart/2011/layout/InterconnectedBlockProcess"/>
    <dgm:cxn modelId="{7AF3A24B-FAC1-432E-A512-AE87F30B89F5}" type="presParOf" srcId="{B41CC462-DD8F-4476-BEA4-794352150C40}" destId="{79F289C1-A6CA-4665-B514-ECDB0345FD6E}" srcOrd="0" destOrd="0" presId="urn:microsoft.com/office/officeart/2011/layout/InterconnectedBlockProcess"/>
    <dgm:cxn modelId="{5A2F7CE8-8E3D-4F1D-A25B-298635DDD4B9}" type="presParOf" srcId="{736C0B6E-0B32-4897-B9B7-9DA4837B5B51}" destId="{3F53B751-6607-4422-A1AA-483D91D4BAE9}" srcOrd="1" destOrd="0" presId="urn:microsoft.com/office/officeart/2011/layout/InterconnectedBlockProcess"/>
    <dgm:cxn modelId="{5A1E298D-A596-4DA4-BE3F-1C80C450C0C0}" type="presParOf" srcId="{736C0B6E-0B32-4897-B9B7-9DA4837B5B51}" destId="{23507155-2332-4643-9D39-E1870D41D258}" srcOrd="2" destOrd="0" presId="urn:microsoft.com/office/officeart/2011/layout/InterconnectedBlockProcess"/>
    <dgm:cxn modelId="{A25EFCBE-D637-485A-A318-B854F886BA92}" type="presParOf" srcId="{736C0B6E-0B32-4897-B9B7-9DA4837B5B51}" destId="{8E77313C-E382-4481-A997-460E4D81DC93}" srcOrd="3" destOrd="0" presId="urn:microsoft.com/office/officeart/2011/layout/InterconnectedBlockProcess"/>
    <dgm:cxn modelId="{9695CCF2-E1F2-4818-8FA2-C1F0EAD91F65}" type="presParOf" srcId="{8E77313C-E382-4481-A997-460E4D81DC93}" destId="{79726B80-F959-4CE5-B538-80F3EE0FB2AF}" srcOrd="0" destOrd="0" presId="urn:microsoft.com/office/officeart/2011/layout/InterconnectedBlockProcess"/>
    <dgm:cxn modelId="{49D4653B-2A22-4EA0-B8FB-DB930B022DE2}" type="presParOf" srcId="{736C0B6E-0B32-4897-B9B7-9DA4837B5B51}" destId="{E679FD1D-0F71-4E9A-92EC-F5EDF62DB1D3}" srcOrd="4" destOrd="0" presId="urn:microsoft.com/office/officeart/2011/layout/InterconnectedBlockProcess"/>
    <dgm:cxn modelId="{4148D194-6896-4DE1-8BEC-1C111B23C874}" type="presParOf" srcId="{736C0B6E-0B32-4897-B9B7-9DA4837B5B51}" destId="{9AA2260D-C613-4E9F-AEF4-56134AB77D61}" srcOrd="5" destOrd="0" presId="urn:microsoft.com/office/officeart/2011/layout/InterconnectedBlockProcess"/>
    <dgm:cxn modelId="{ED096FA1-3F59-46A3-B0B5-EC2D0612C992}" type="presParOf" srcId="{736C0B6E-0B32-4897-B9B7-9DA4837B5B51}" destId="{6C68D897-CBFA-4CE4-BC21-9DDA1CEAB6A3}" srcOrd="6" destOrd="0" presId="urn:microsoft.com/office/officeart/2011/layout/InterconnectedBlockProcess"/>
    <dgm:cxn modelId="{12BBAA00-F583-4327-BCE3-BE6547825F65}" type="presParOf" srcId="{6C68D897-CBFA-4CE4-BC21-9DDA1CEAB6A3}" destId="{08BAF79F-414F-477A-BF3E-6BFCA7E64192}" srcOrd="0" destOrd="0" presId="urn:microsoft.com/office/officeart/2011/layout/InterconnectedBlockProcess"/>
    <dgm:cxn modelId="{2B5F9849-09D9-4CE6-B803-5F45021F49C1}" type="presParOf" srcId="{736C0B6E-0B32-4897-B9B7-9DA4837B5B51}" destId="{412F8D64-36E9-479C-B6EC-B010F100277F}" srcOrd="7" destOrd="0" presId="urn:microsoft.com/office/officeart/2011/layout/InterconnectedBlockProcess"/>
    <dgm:cxn modelId="{BFAB0867-067B-4345-9055-C3F8E9E0DA6A}" type="presParOf" srcId="{736C0B6E-0B32-4897-B9B7-9DA4837B5B51}" destId="{AFCF5F0C-B0C4-4FFC-9CC7-B353528BF306}" srcOrd="8" destOrd="0" presId="urn:microsoft.com/office/officeart/2011/layout/InterconnectedBlockProcess"/>
    <dgm:cxn modelId="{13B8D497-BA9A-4B60-ACE7-914F562106FE}" type="presParOf" srcId="{736C0B6E-0B32-4897-B9B7-9DA4837B5B51}" destId="{D4413C9C-47A6-42B3-BB32-89AC7D852AA2}" srcOrd="9" destOrd="0" presId="urn:microsoft.com/office/officeart/2011/layout/InterconnectedBlockProcess"/>
    <dgm:cxn modelId="{4B5C3AA8-4434-4649-9A80-1D4DBF692AA8}" type="presParOf" srcId="{D4413C9C-47A6-42B3-BB32-89AC7D852AA2}" destId="{4EEED430-1233-4436-B1B5-AE318DE6B0FD}" srcOrd="0" destOrd="0" presId="urn:microsoft.com/office/officeart/2011/layout/InterconnectedBlockProcess"/>
    <dgm:cxn modelId="{B762D2C6-AB29-4521-91AC-634054EBF3CB}" type="presParOf" srcId="{736C0B6E-0B32-4897-B9B7-9DA4837B5B51}" destId="{9FB046C9-225E-47A7-ACB6-D526A28E31DF}" srcOrd="10" destOrd="0" presId="urn:microsoft.com/office/officeart/2011/layout/InterconnectedBlockProcess"/>
    <dgm:cxn modelId="{4F6CC3D5-1860-4173-A7AE-A4B7D81E1364}" type="presParOf" srcId="{736C0B6E-0B32-4897-B9B7-9DA4837B5B51}" destId="{010EE495-1993-4F63-AB78-28552A05AC51}" srcOrd="11" destOrd="0" presId="urn:microsoft.com/office/officeart/2011/layout/InterconnectedBlockProcess"/>
    <dgm:cxn modelId="{5C3CA88C-3EC3-4ADA-B7C8-27DC15412DE1}" type="presParOf" srcId="{736C0B6E-0B32-4897-B9B7-9DA4837B5B51}" destId="{5D393CA7-D11E-4B2C-934C-B45BFDB17445}" srcOrd="12" destOrd="0" presId="urn:microsoft.com/office/officeart/2011/layout/InterconnectedBlockProcess"/>
    <dgm:cxn modelId="{48A79B50-C2F6-49FB-9CD7-F14470707834}" type="presParOf" srcId="{5D393CA7-D11E-4B2C-934C-B45BFDB17445}" destId="{6D4E46BD-E103-4EB3-85CF-84AC5BF15B31}" srcOrd="0" destOrd="0" presId="urn:microsoft.com/office/officeart/2011/layout/InterconnectedBlockProcess"/>
    <dgm:cxn modelId="{9D4B905B-8C15-482B-B2A4-919AB12AF035}" type="presParOf" srcId="{736C0B6E-0B32-4897-B9B7-9DA4837B5B51}" destId="{C02D0136-8820-451F-8A2E-E592B72C4696}" srcOrd="13" destOrd="0" presId="urn:microsoft.com/office/officeart/2011/layout/InterconnectedBlockProcess"/>
    <dgm:cxn modelId="{16F0754B-B2AD-4140-80F4-8D73B5E51CF8}" type="presParOf" srcId="{736C0B6E-0B32-4897-B9B7-9DA4837B5B51}" destId="{E0138175-C6C1-4B00-A3F6-354F632FEC68}" srcOrd="14"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289C1-A6CA-4665-B514-ECDB0345FD6E}">
      <dsp:nvSpPr>
        <dsp:cNvPr id="0" name=""/>
        <dsp:cNvSpPr/>
      </dsp:nvSpPr>
      <dsp:spPr>
        <a:xfrm>
          <a:off x="7542933" y="904008"/>
          <a:ext cx="1423802" cy="3616035"/>
        </a:xfrm>
        <a:prstGeom prst="wedgeRectCallout">
          <a:avLst>
            <a:gd name="adj1" fmla="val 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Final Preparation and publishing of papers and maintenance</a:t>
          </a:r>
          <a:r>
            <a:rPr lang="en-US" sz="1600" kern="1200" dirty="0"/>
            <a:t>.</a:t>
          </a:r>
          <a:endParaRPr lang="en-IN" sz="1600" kern="1200" dirty="0"/>
        </a:p>
      </dsp:txBody>
      <dsp:txXfrm>
        <a:off x="7723666" y="904008"/>
        <a:ext cx="1243069" cy="3616035"/>
      </dsp:txXfrm>
    </dsp:sp>
    <dsp:sp modelId="{23507155-2332-4643-9D39-E1870D41D258}">
      <dsp:nvSpPr>
        <dsp:cNvPr id="0" name=""/>
        <dsp:cNvSpPr/>
      </dsp:nvSpPr>
      <dsp:spPr>
        <a:xfrm>
          <a:off x="7562596" y="0"/>
          <a:ext cx="1423802" cy="9040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FAINAL</a:t>
          </a:r>
          <a:endParaRPr lang="en-US" sz="2200" kern="1200" dirty="0">
            <a:latin typeface="Times New Roman" panose="02020603050405020304" pitchFamily="18" charset="0"/>
            <a:cs typeface="Times New Roman" panose="02020603050405020304" pitchFamily="18" charset="0"/>
          </a:endParaRPr>
        </a:p>
      </dsp:txBody>
      <dsp:txXfrm>
        <a:off x="7562596" y="0"/>
        <a:ext cx="1423802" cy="904008"/>
      </dsp:txXfrm>
    </dsp:sp>
    <dsp:sp modelId="{79726B80-F959-4CE5-B538-80F3EE0FB2AF}">
      <dsp:nvSpPr>
        <dsp:cNvPr id="0" name=""/>
        <dsp:cNvSpPr/>
      </dsp:nvSpPr>
      <dsp:spPr>
        <a:xfrm>
          <a:off x="6142351" y="904008"/>
          <a:ext cx="1423802" cy="3390033"/>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US" sz="1600" kern="1200" dirty="0">
              <a:latin typeface="Times New Roman" panose="02020603050405020304" charset="0"/>
              <a:cs typeface="Times New Roman" panose="02020603050405020304" charset="0"/>
            </a:rPr>
            <a:t>Collecting the data and Model Training and Testing the developed model.</a:t>
          </a:r>
          <a:endParaRPr lang="en-IN" sz="1600" kern="1200" dirty="0">
            <a:latin typeface="Times New Roman" panose="02020603050405020304" pitchFamily="18" charset="0"/>
            <a:cs typeface="Times New Roman" panose="02020603050405020304" pitchFamily="18" charset="0"/>
          </a:endParaRPr>
        </a:p>
        <a:p>
          <a:pPr marL="0" lvl="0" indent="0" algn="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Testing </a:t>
          </a:r>
          <a:r>
            <a:rPr lang="en-US" sz="1600" kern="1200" dirty="0">
              <a:latin typeface="Times New Roman" panose="02020603050405020304" pitchFamily="18" charset="0"/>
              <a:cs typeface="Times New Roman" panose="02020603050405020304" pitchFamily="18" charset="0"/>
            </a:rPr>
            <a:t>of modules.</a:t>
          </a:r>
          <a:endParaRPr lang="en-IN" sz="1600" kern="1200" dirty="0">
            <a:latin typeface="Times New Roman" panose="02020603050405020304" pitchFamily="18" charset="0"/>
            <a:cs typeface="Times New Roman" panose="02020603050405020304" pitchFamily="18" charset="0"/>
          </a:endParaRPr>
        </a:p>
      </dsp:txBody>
      <dsp:txXfrm>
        <a:off x="6323084" y="904008"/>
        <a:ext cx="1243069" cy="3390033"/>
      </dsp:txXfrm>
    </dsp:sp>
    <dsp:sp modelId="{9AA2260D-C613-4E9F-AEF4-56134AB77D61}">
      <dsp:nvSpPr>
        <dsp:cNvPr id="0" name=""/>
        <dsp:cNvSpPr/>
      </dsp:nvSpPr>
      <dsp:spPr>
        <a:xfrm>
          <a:off x="6142351" y="113001"/>
          <a:ext cx="1423802" cy="791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142351" y="113001"/>
        <a:ext cx="1423802" cy="791007"/>
      </dsp:txXfrm>
    </dsp:sp>
    <dsp:sp modelId="{08BAF79F-414F-477A-BF3E-6BFCA7E64192}">
      <dsp:nvSpPr>
        <dsp:cNvPr id="0" name=""/>
        <dsp:cNvSpPr/>
      </dsp:nvSpPr>
      <dsp:spPr>
        <a:xfrm>
          <a:off x="4718549" y="904008"/>
          <a:ext cx="1423802" cy="3164030"/>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Implementing modules.</a:t>
          </a:r>
          <a:endParaRPr lang="en-IN" sz="1600" kern="1200" dirty="0"/>
        </a:p>
      </dsp:txBody>
      <dsp:txXfrm>
        <a:off x="4899282" y="904008"/>
        <a:ext cx="1243069" cy="3164030"/>
      </dsp:txXfrm>
    </dsp:sp>
    <dsp:sp modelId="{AFCF5F0C-B0C4-4FFC-9CC7-B353528BF306}">
      <dsp:nvSpPr>
        <dsp:cNvPr id="0" name=""/>
        <dsp:cNvSpPr/>
      </dsp:nvSpPr>
      <dsp:spPr>
        <a:xfrm>
          <a:off x="4718549" y="229618"/>
          <a:ext cx="1423802" cy="6780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endParaRPr lang="en-IN" sz="2200" kern="1200" dirty="0"/>
        </a:p>
      </dsp:txBody>
      <dsp:txXfrm>
        <a:off x="4718549" y="229618"/>
        <a:ext cx="1423802" cy="678006"/>
      </dsp:txXfrm>
    </dsp:sp>
    <dsp:sp modelId="{4EEED430-1233-4436-B1B5-AE318DE6B0FD}">
      <dsp:nvSpPr>
        <dsp:cNvPr id="0" name=""/>
        <dsp:cNvSpPr/>
      </dsp:nvSpPr>
      <dsp:spPr>
        <a:xfrm>
          <a:off x="3294747" y="904008"/>
          <a:ext cx="1423802" cy="2938028"/>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Identification of modules.</a:t>
          </a:r>
          <a:endParaRPr lang="en-IN" sz="1600" kern="1200" dirty="0"/>
        </a:p>
      </dsp:txBody>
      <dsp:txXfrm>
        <a:off x="3475480" y="904008"/>
        <a:ext cx="1243069" cy="2938028"/>
      </dsp:txXfrm>
    </dsp:sp>
    <dsp:sp modelId="{010EE495-1993-4F63-AB78-28552A05AC51}">
      <dsp:nvSpPr>
        <dsp:cNvPr id="0" name=""/>
        <dsp:cNvSpPr/>
      </dsp:nvSpPr>
      <dsp:spPr>
        <a:xfrm>
          <a:off x="3294747" y="339003"/>
          <a:ext cx="1423802" cy="5650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endParaRPr lang="en-IN" sz="2200" kern="1200" dirty="0"/>
        </a:p>
      </dsp:txBody>
      <dsp:txXfrm>
        <a:off x="3294747" y="339003"/>
        <a:ext cx="1423802" cy="565005"/>
      </dsp:txXfrm>
    </dsp:sp>
    <dsp:sp modelId="{6D4E46BD-E103-4EB3-85CF-84AC5BF15B31}">
      <dsp:nvSpPr>
        <dsp:cNvPr id="0" name=""/>
        <dsp:cNvSpPr/>
      </dsp:nvSpPr>
      <dsp:spPr>
        <a:xfrm>
          <a:off x="1890608" y="904008"/>
          <a:ext cx="1423802" cy="2712026"/>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Literature</a:t>
          </a:r>
          <a:endParaRPr lang="en-IN" sz="1800" kern="1200" dirty="0"/>
        </a:p>
        <a:p>
          <a:pPr marL="0" lvl="0" indent="0" algn="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Survey</a:t>
          </a:r>
          <a:endParaRPr lang="en-IN" sz="1800" kern="1200" dirty="0"/>
        </a:p>
      </dsp:txBody>
      <dsp:txXfrm>
        <a:off x="2071340" y="904008"/>
        <a:ext cx="1243069" cy="2712026"/>
      </dsp:txXfrm>
    </dsp:sp>
    <dsp:sp modelId="{E0138175-C6C1-4B00-A3F6-354F632FEC68}">
      <dsp:nvSpPr>
        <dsp:cNvPr id="0" name=""/>
        <dsp:cNvSpPr/>
      </dsp:nvSpPr>
      <dsp:spPr>
        <a:xfrm>
          <a:off x="1870945" y="452004"/>
          <a:ext cx="1423802" cy="4520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endParaRPr lang="en-IN" sz="2200" kern="1200" dirty="0"/>
        </a:p>
      </dsp:txBody>
      <dsp:txXfrm>
        <a:off x="1870945" y="452004"/>
        <a:ext cx="1423802" cy="452004"/>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14FD36-2557-5093-11DE-5A0A4DE429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Integrated Crop Protection Management </a:t>
            </a:r>
          </a:p>
        </p:txBody>
      </p:sp>
      <p:sp>
        <p:nvSpPr>
          <p:cNvPr id="3" name="Date Placeholder 2">
            <a:extLst>
              <a:ext uri="{FF2B5EF4-FFF2-40B4-BE49-F238E27FC236}">
                <a16:creationId xmlns:a16="http://schemas.microsoft.com/office/drawing/2014/main" id="{208BF388-2714-B7A1-CAC3-2F16330784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DFAC22-504D-4E04-856F-B827863C149D}" type="datetimeFigureOut">
              <a:rPr lang="en-IN" smtClean="0"/>
              <a:t>09-01-2025</a:t>
            </a:fld>
            <a:endParaRPr lang="en-IN"/>
          </a:p>
        </p:txBody>
      </p:sp>
      <p:sp>
        <p:nvSpPr>
          <p:cNvPr id="4" name="Footer Placeholder 3">
            <a:extLst>
              <a:ext uri="{FF2B5EF4-FFF2-40B4-BE49-F238E27FC236}">
                <a16:creationId xmlns:a16="http://schemas.microsoft.com/office/drawing/2014/main" id="{CD667F39-4633-DA1B-905A-F7EA5090CA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School of Computer Science Engineering , Presidency University</a:t>
            </a:r>
            <a:endParaRPr lang="en-IN"/>
          </a:p>
        </p:txBody>
      </p:sp>
      <p:sp>
        <p:nvSpPr>
          <p:cNvPr id="5" name="Slide Number Placeholder 4">
            <a:extLst>
              <a:ext uri="{FF2B5EF4-FFF2-40B4-BE49-F238E27FC236}">
                <a16:creationId xmlns:a16="http://schemas.microsoft.com/office/drawing/2014/main" id="{EED8696E-EBDF-98A5-EE9F-2581B84C8C4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04EF22-594A-4879-B0C1-F8B14D87B1F8}" type="slidenum">
              <a:rPr lang="en-IN" smtClean="0"/>
              <a:t>‹#›</a:t>
            </a:fld>
            <a:endParaRPr lang="en-IN"/>
          </a:p>
        </p:txBody>
      </p:sp>
    </p:spTree>
    <p:extLst>
      <p:ext uri="{BB962C8B-B14F-4D97-AF65-F5344CB8AC3E}">
        <p14:creationId xmlns:p14="http://schemas.microsoft.com/office/powerpoint/2010/main" val="184436162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Integrated Crop Protection Management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8EF20-4F47-49B0-8B67-5ACF3920A715}" type="datetimeFigureOut">
              <a:rPr lang="en-IN" smtClean="0"/>
              <a:t>09-01-2025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School of Computer Science Engineering , Presidency University</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826E7-8ABE-48EF-A53F-BF8D3687B146}" type="slidenum">
              <a:rPr lang="en-IN" smtClean="0"/>
              <a:t>‹#›</a:t>
            </a:fld>
            <a:endParaRPr lang="en-IN"/>
          </a:p>
        </p:txBody>
      </p:sp>
    </p:spTree>
    <p:extLst>
      <p:ext uri="{BB962C8B-B14F-4D97-AF65-F5344CB8AC3E}">
        <p14:creationId xmlns:p14="http://schemas.microsoft.com/office/powerpoint/2010/main" val="265430697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36F4DC9F-912F-6D47-0ADA-F80728F34F06}"/>
              </a:ext>
            </a:extLst>
          </p:cNvPr>
          <p:cNvSpPr>
            <a:spLocks noGrp="1"/>
          </p:cNvSpPr>
          <p:nvPr>
            <p:ph type="ftr" sz="quarter" idx="4"/>
          </p:nvPr>
        </p:nvSpPr>
        <p:spPr/>
        <p:txBody>
          <a:bodyPr/>
          <a:lstStyle/>
          <a:p>
            <a:r>
              <a:rPr lang="en-US"/>
              <a:t>School of Computer Science Engineering , Presidency University</a:t>
            </a:r>
            <a:endParaRPr lang="en-IN"/>
          </a:p>
        </p:txBody>
      </p:sp>
      <p:sp>
        <p:nvSpPr>
          <p:cNvPr id="3" name="Header Placeholder 2">
            <a:extLst>
              <a:ext uri="{FF2B5EF4-FFF2-40B4-BE49-F238E27FC236}">
                <a16:creationId xmlns:a16="http://schemas.microsoft.com/office/drawing/2014/main" id="{11C97D3E-E919-75C8-78A5-BAC4806263E0}"/>
              </a:ext>
            </a:extLst>
          </p:cNvPr>
          <p:cNvSpPr>
            <a:spLocks noGrp="1"/>
          </p:cNvSpPr>
          <p:nvPr>
            <p:ph type="hdr" sz="quarter"/>
          </p:nvPr>
        </p:nvSpPr>
        <p:spPr/>
        <p:txBody>
          <a:bodyPr/>
          <a:lstStyle/>
          <a:p>
            <a:r>
              <a:rPr lang="en-IN"/>
              <a:t>Integrated Crop Protection Management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3886B0A7-6D73-7A8E-5F12-2619EE8862AB}"/>
              </a:ext>
            </a:extLst>
          </p:cNvPr>
          <p:cNvSpPr>
            <a:spLocks noGrp="1"/>
          </p:cNvSpPr>
          <p:nvPr>
            <p:ph type="ftr" sz="quarter" idx="4"/>
          </p:nvPr>
        </p:nvSpPr>
        <p:spPr/>
        <p:txBody>
          <a:bodyPr/>
          <a:lstStyle/>
          <a:p>
            <a:r>
              <a:rPr lang="en-US"/>
              <a:t>School of Computer Science Engineering , Presidency University</a:t>
            </a:r>
            <a:endParaRPr lang="en-IN"/>
          </a:p>
        </p:txBody>
      </p:sp>
      <p:sp>
        <p:nvSpPr>
          <p:cNvPr id="3" name="Header Placeholder 2">
            <a:extLst>
              <a:ext uri="{FF2B5EF4-FFF2-40B4-BE49-F238E27FC236}">
                <a16:creationId xmlns:a16="http://schemas.microsoft.com/office/drawing/2014/main" id="{AE9D95F4-4DB3-006C-915C-4433A3361860}"/>
              </a:ext>
            </a:extLst>
          </p:cNvPr>
          <p:cNvSpPr>
            <a:spLocks noGrp="1"/>
          </p:cNvSpPr>
          <p:nvPr>
            <p:ph type="hdr" sz="quarter"/>
          </p:nvPr>
        </p:nvSpPr>
        <p:spPr/>
        <p:txBody>
          <a:bodyPr/>
          <a:lstStyle/>
          <a:p>
            <a:r>
              <a:rPr lang="en-IN"/>
              <a:t>Integrated Crop Protection Management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DAE948C5-DA75-89F9-9499-1CBDD09C87D5}"/>
              </a:ext>
            </a:extLst>
          </p:cNvPr>
          <p:cNvSpPr>
            <a:spLocks noGrp="1"/>
          </p:cNvSpPr>
          <p:nvPr>
            <p:ph type="ftr" sz="quarter" idx="4"/>
          </p:nvPr>
        </p:nvSpPr>
        <p:spPr/>
        <p:txBody>
          <a:bodyPr/>
          <a:lstStyle/>
          <a:p>
            <a:r>
              <a:rPr lang="en-US"/>
              <a:t>School of Computer Science Engineering , Presidency University</a:t>
            </a:r>
            <a:endParaRPr lang="en-IN"/>
          </a:p>
        </p:txBody>
      </p:sp>
      <p:sp>
        <p:nvSpPr>
          <p:cNvPr id="3" name="Header Placeholder 2">
            <a:extLst>
              <a:ext uri="{FF2B5EF4-FFF2-40B4-BE49-F238E27FC236}">
                <a16:creationId xmlns:a16="http://schemas.microsoft.com/office/drawing/2014/main" id="{5828EAD7-2C9C-86F8-8444-5DFAFC1A82E0}"/>
              </a:ext>
            </a:extLst>
          </p:cNvPr>
          <p:cNvSpPr>
            <a:spLocks noGrp="1"/>
          </p:cNvSpPr>
          <p:nvPr>
            <p:ph type="hdr" sz="quarter"/>
          </p:nvPr>
        </p:nvSpPr>
        <p:spPr/>
        <p:txBody>
          <a:bodyPr/>
          <a:lstStyle/>
          <a:p>
            <a:r>
              <a:rPr lang="en-IN"/>
              <a:t>Integrated Crop Protection Management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DFEC01-0C43-4C81-A7D2-182496729A7C}" type="datetime1">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741D71-F9F0-4D80-A4DE-A31A75B68D5B}" type="datetime1">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2E9206-CC3B-4AF2-8725-0B038C99396A}" type="datetime1">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619DD5-5BCF-4116-BBE7-7D2CA48FDEBB}" type="datetime1">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63EFD0-09D4-4433-9EEF-402A5CCD36E4}" type="datetime1">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36FEF8-D436-4673-A5BB-3287F1F1B085}" type="datetime1">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F0E78B-1C3B-4CC7-BB85-6DFCA39CEE0E}" type="datetime1">
              <a:rPr lang="en-GB" smtClean="0"/>
              <a:t>09/01/2025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DFEC60EE-E5D3-4C35-940A-30D1FA7811A1}" type="datetime1">
              <a:rPr lang="en-GB" smtClean="0"/>
              <a:t>09/01/2025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3C147-991B-4E92-B5B1-D19214E20010}" type="datetime1">
              <a:rPr lang="en-GB" smtClean="0"/>
              <a:t>09/01/2025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D95E42-8C62-441A-AB4D-E8CD3BB47AB1}" type="datetime1">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9AFF3A-0CDB-409A-827A-EC7BBA01157E}" type="datetime1">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56C45D6C-A049-4397-A820-61EF521CC096}" type="datetime1">
              <a:rPr lang="en-GB" smtClean="0"/>
              <a:t>09/01/2025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7188" y="901955"/>
            <a:ext cx="10209772" cy="484395"/>
          </a:xfrm>
        </p:spPr>
        <p:txBody>
          <a:bodyPr/>
          <a:lstStyle/>
          <a:p>
            <a:r>
              <a:rPr lang="en-IN" dirty="0">
                <a:solidFill>
                  <a:srgbClr val="00B050"/>
                </a:solidFill>
                <a:latin typeface="Cambria" panose="02040503050406030204" pitchFamily="18" charset="0"/>
                <a:ea typeface="Cambria" panose="02040503050406030204" pitchFamily="18" charset="0"/>
              </a:rPr>
              <a:t>                           Integrated Crop Protection Management</a:t>
            </a:r>
            <a:endParaRPr lang="en-GB" dirty="0"/>
          </a:p>
        </p:txBody>
      </p:sp>
      <p:sp>
        <p:nvSpPr>
          <p:cNvPr id="3" name="Subtitle 2"/>
          <p:cNvSpPr>
            <a:spLocks noGrp="1"/>
          </p:cNvSpPr>
          <p:nvPr>
            <p:ph type="subTitle" idx="1"/>
          </p:nvPr>
        </p:nvSpPr>
        <p:spPr>
          <a:xfrm>
            <a:off x="672482" y="1384768"/>
            <a:ext cx="3970594" cy="552184"/>
          </a:xfrm>
        </p:spPr>
        <p:txBody>
          <a:bodyPr/>
          <a:lstStyle/>
          <a:p>
            <a:pPr algn="l"/>
            <a:r>
              <a:rPr lang="en-GB" dirty="0"/>
              <a:t>Batch Number: </a:t>
            </a:r>
            <a:r>
              <a:rPr lang="en-GB" dirty="0">
                <a:solidFill>
                  <a:srgbClr val="FF0000"/>
                </a:solidFill>
                <a:latin typeface="Cambria" panose="02040503050406030204" pitchFamily="18" charset="0"/>
                <a:ea typeface="Cambria" panose="02040503050406030204" pitchFamily="18" charset="0"/>
              </a:rPr>
              <a:t>CSE-113</a:t>
            </a:r>
          </a:p>
          <a:p>
            <a:pPr algn="l"/>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220779443"/>
              </p:ext>
            </p:extLst>
          </p:nvPr>
        </p:nvGraphicFramePr>
        <p:xfrm>
          <a:off x="393291" y="1868129"/>
          <a:ext cx="5380976" cy="2195544"/>
        </p:xfrm>
        <a:graphic>
          <a:graphicData uri="http://schemas.openxmlformats.org/drawingml/2006/table">
            <a:tbl>
              <a:tblPr firstRow="1" bandRow="1">
                <a:tableStyleId>{2D5ABB26-0587-4C30-8999-92F81FD0307C}</a:tableStyleId>
              </a:tblPr>
              <a:tblGrid>
                <a:gridCol w="2070498">
                  <a:extLst>
                    <a:ext uri="{9D8B030D-6E8A-4147-A177-3AD203B41FA5}">
                      <a16:colId xmlns:a16="http://schemas.microsoft.com/office/drawing/2014/main" val="3331634959"/>
                    </a:ext>
                  </a:extLst>
                </a:gridCol>
                <a:gridCol w="3310478">
                  <a:extLst>
                    <a:ext uri="{9D8B030D-6E8A-4147-A177-3AD203B41FA5}">
                      <a16:colId xmlns:a16="http://schemas.microsoft.com/office/drawing/2014/main" val="2054911721"/>
                    </a:ext>
                  </a:extLst>
                </a:gridCol>
              </a:tblGrid>
              <a:tr h="365924">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6592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6592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6592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6592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6592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533454" y="2123766"/>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pPr marL="0" marR="0" lvl="0" indent="0" algn="l" rtl="0">
              <a:spcBef>
                <a:spcPts val="340"/>
              </a:spcBef>
              <a:spcAft>
                <a:spcPts val="0"/>
              </a:spcAft>
              <a:buClr>
                <a:srgbClr val="17365D"/>
              </a:buClr>
              <a:buSzPts val="1700"/>
              <a:buFont typeface="Arial"/>
              <a:buNone/>
            </a:pPr>
            <a:endPar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lgn="l">
              <a:spcBef>
                <a:spcPts val="340"/>
              </a:spcBef>
              <a:buClr>
                <a:srgbClr val="17365D"/>
              </a:buClr>
              <a:buSzPts val="1700"/>
            </a:pPr>
            <a:r>
              <a:rPr lang="en-US" sz="2000" b="1" dirty="0">
                <a:solidFill>
                  <a:srgbClr val="17365D"/>
                </a:solidFill>
                <a:latin typeface="Cambria" panose="02040503050406030204" pitchFamily="18" charset="0"/>
                <a:ea typeface="Cambria" panose="02040503050406030204" pitchFamily="18" charset="0"/>
                <a:cs typeface="Verdana"/>
                <a:sym typeface="Verdana"/>
              </a:rPr>
              <a:t>Mr</a:t>
            </a: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K Rajesh</a:t>
            </a:r>
            <a:endParaRPr lang="en-US"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Asst Professor </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dirty="0">
              <a:latin typeface="Cambria" panose="02040503050406030204" pitchFamily="18" charset="0"/>
              <a:ea typeface="Cambria" panose="02040503050406030204" pitchFamily="18" charset="0"/>
            </a:endParaRP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lang="en-GB"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p>
          <a:p>
            <a:endParaRPr lang="en-GB" dirty="0"/>
          </a:p>
        </p:txBody>
      </p:sp>
      <p:graphicFrame>
        <p:nvGraphicFramePr>
          <p:cNvPr id="7" name="Table 6">
            <a:extLst>
              <a:ext uri="{FF2B5EF4-FFF2-40B4-BE49-F238E27FC236}">
                <a16:creationId xmlns:a16="http://schemas.microsoft.com/office/drawing/2014/main" id="{57341D15-BE07-91DE-2A7C-4EE922BE7EC0}"/>
              </a:ext>
            </a:extLst>
          </p:cNvPr>
          <p:cNvGraphicFramePr>
            <a:graphicFrameLocks noGrp="1"/>
          </p:cNvGraphicFramePr>
          <p:nvPr>
            <p:extLst>
              <p:ext uri="{D42A27DB-BD31-4B8C-83A1-F6EECF244321}">
                <p14:modId xmlns:p14="http://schemas.microsoft.com/office/powerpoint/2010/main" val="996087173"/>
              </p:ext>
            </p:extLst>
          </p:nvPr>
        </p:nvGraphicFramePr>
        <p:xfrm>
          <a:off x="585840" y="2186857"/>
          <a:ext cx="5081155" cy="1974270"/>
        </p:xfrm>
        <a:graphic>
          <a:graphicData uri="http://schemas.openxmlformats.org/drawingml/2006/table">
            <a:tbl>
              <a:tblPr firstRow="1" bandRow="1"/>
              <a:tblGrid>
                <a:gridCol w="2478231">
                  <a:extLst>
                    <a:ext uri="{9D8B030D-6E8A-4147-A177-3AD203B41FA5}">
                      <a16:colId xmlns:a16="http://schemas.microsoft.com/office/drawing/2014/main" val="249141581"/>
                    </a:ext>
                  </a:extLst>
                </a:gridCol>
                <a:gridCol w="2602924">
                  <a:extLst>
                    <a:ext uri="{9D8B030D-6E8A-4147-A177-3AD203B41FA5}">
                      <a16:colId xmlns:a16="http://schemas.microsoft.com/office/drawing/2014/main" val="4187244130"/>
                    </a:ext>
                  </a:extLst>
                </a:gridCol>
              </a:tblGrid>
              <a:tr h="394854">
                <a:tc>
                  <a:txBody>
                    <a:bodyPr/>
                    <a:lstStyle/>
                    <a:p>
                      <a:r>
                        <a:rPr lang="en-US" dirty="0"/>
                        <a:t>20211CSE0757</a:t>
                      </a:r>
                      <a:endParaRPr lang="en-IN" dirty="0"/>
                    </a:p>
                  </a:txBody>
                  <a:tcPr/>
                </a:tc>
                <a:tc>
                  <a:txBody>
                    <a:bodyPr/>
                    <a:lstStyle/>
                    <a:p>
                      <a:r>
                        <a:rPr lang="en-US" dirty="0"/>
                        <a:t>B.ARAVIND TEJA</a:t>
                      </a:r>
                      <a:endParaRPr lang="en-IN" dirty="0"/>
                    </a:p>
                  </a:txBody>
                  <a:tcPr/>
                </a:tc>
                <a:extLst>
                  <a:ext uri="{0D108BD9-81ED-4DB2-BD59-A6C34878D82A}">
                    <a16:rowId xmlns:a16="http://schemas.microsoft.com/office/drawing/2014/main" val="1532477029"/>
                  </a:ext>
                </a:extLst>
              </a:tr>
              <a:tr h="394854">
                <a:tc>
                  <a:txBody>
                    <a:bodyPr/>
                    <a:lstStyle/>
                    <a:p>
                      <a:r>
                        <a:rPr lang="en-US" dirty="0"/>
                        <a:t>20211CSE0756</a:t>
                      </a:r>
                      <a:endParaRPr lang="en-IN" dirty="0"/>
                    </a:p>
                  </a:txBody>
                  <a:tcPr/>
                </a:tc>
                <a:tc>
                  <a:txBody>
                    <a:bodyPr/>
                    <a:lstStyle/>
                    <a:p>
                      <a:r>
                        <a:rPr lang="en-US" dirty="0"/>
                        <a:t>A.MANIDEEP</a:t>
                      </a:r>
                      <a:endParaRPr lang="en-IN" dirty="0"/>
                    </a:p>
                  </a:txBody>
                  <a:tcPr/>
                </a:tc>
                <a:extLst>
                  <a:ext uri="{0D108BD9-81ED-4DB2-BD59-A6C34878D82A}">
                    <a16:rowId xmlns:a16="http://schemas.microsoft.com/office/drawing/2014/main" val="2631557691"/>
                  </a:ext>
                </a:extLst>
              </a:tr>
              <a:tr h="394854">
                <a:tc>
                  <a:txBody>
                    <a:bodyPr/>
                    <a:lstStyle/>
                    <a:p>
                      <a:r>
                        <a:rPr lang="en-US" dirty="0"/>
                        <a:t>20211CSE0726</a:t>
                      </a:r>
                      <a:endParaRPr lang="en-IN" dirty="0"/>
                    </a:p>
                  </a:txBody>
                  <a:tcPr/>
                </a:tc>
                <a:tc>
                  <a:txBody>
                    <a:bodyPr/>
                    <a:lstStyle/>
                    <a:p>
                      <a:r>
                        <a:rPr lang="en-US" dirty="0"/>
                        <a:t>K.KOUSHIK KALYAN</a:t>
                      </a:r>
                      <a:endParaRPr lang="en-IN" dirty="0"/>
                    </a:p>
                  </a:txBody>
                  <a:tcPr/>
                </a:tc>
                <a:extLst>
                  <a:ext uri="{0D108BD9-81ED-4DB2-BD59-A6C34878D82A}">
                    <a16:rowId xmlns:a16="http://schemas.microsoft.com/office/drawing/2014/main" val="3749858776"/>
                  </a:ext>
                </a:extLst>
              </a:tr>
              <a:tr h="394854">
                <a:tc>
                  <a:txBody>
                    <a:bodyPr/>
                    <a:lstStyle/>
                    <a:p>
                      <a:r>
                        <a:rPr lang="en-US" dirty="0"/>
                        <a:t>20211CSE0792</a:t>
                      </a:r>
                      <a:endParaRPr lang="en-IN" dirty="0"/>
                    </a:p>
                  </a:txBody>
                  <a:tcPr/>
                </a:tc>
                <a:tc>
                  <a:txBody>
                    <a:bodyPr/>
                    <a:lstStyle/>
                    <a:p>
                      <a:r>
                        <a:rPr lang="en-US" dirty="0"/>
                        <a:t>S.VISHNU SAI</a:t>
                      </a:r>
                      <a:endParaRPr lang="en-IN" dirty="0"/>
                    </a:p>
                  </a:txBody>
                  <a:tcPr/>
                </a:tc>
                <a:extLst>
                  <a:ext uri="{0D108BD9-81ED-4DB2-BD59-A6C34878D82A}">
                    <a16:rowId xmlns:a16="http://schemas.microsoft.com/office/drawing/2014/main" val="2735055506"/>
                  </a:ext>
                </a:extLst>
              </a:tr>
              <a:tr h="394854">
                <a:tc>
                  <a:txBody>
                    <a:bodyPr/>
                    <a:lstStyle/>
                    <a:p>
                      <a:r>
                        <a:rPr lang="en-US" dirty="0"/>
                        <a:t>20211CSE0782</a:t>
                      </a:r>
                      <a:endParaRPr lang="en-IN" dirty="0"/>
                    </a:p>
                  </a:txBody>
                  <a:tcPr/>
                </a:tc>
                <a:tc>
                  <a:txBody>
                    <a:bodyPr/>
                    <a:lstStyle/>
                    <a:p>
                      <a:r>
                        <a:rPr lang="en-US" dirty="0"/>
                        <a:t>CH.SATHWIK</a:t>
                      </a:r>
                      <a:endParaRPr lang="en-IN" dirty="0"/>
                    </a:p>
                  </a:txBody>
                  <a:tcPr/>
                </a:tc>
                <a:extLst>
                  <a:ext uri="{0D108BD9-81ED-4DB2-BD59-A6C34878D82A}">
                    <a16:rowId xmlns:a16="http://schemas.microsoft.com/office/drawing/2014/main" val="4208975090"/>
                  </a:ext>
                </a:extLst>
              </a:tr>
            </a:tbl>
          </a:graphicData>
        </a:graphic>
      </p:graphicFrame>
      <p:sp>
        <p:nvSpPr>
          <p:cNvPr id="9" name="TextBox 8">
            <a:extLst>
              <a:ext uri="{FF2B5EF4-FFF2-40B4-BE49-F238E27FC236}">
                <a16:creationId xmlns:a16="http://schemas.microsoft.com/office/drawing/2014/main" id="{0042ECA8-9291-849D-DFD1-DE5A8EFA83AA}"/>
              </a:ext>
            </a:extLst>
          </p:cNvPr>
          <p:cNvSpPr txBox="1"/>
          <p:nvPr/>
        </p:nvSpPr>
        <p:spPr>
          <a:xfrm>
            <a:off x="108153" y="1811282"/>
            <a:ext cx="3185653" cy="369332"/>
          </a:xfrm>
          <a:prstGeom prst="rect">
            <a:avLst/>
          </a:prstGeom>
          <a:noFill/>
        </p:spPr>
        <p:txBody>
          <a:bodyPr wrap="square">
            <a:spAutoFit/>
          </a:bodyPr>
          <a:lstStyle/>
          <a:p>
            <a:pPr marL="0" marR="0" lvl="1" indent="0" algn="ctr" rtl="0">
              <a:spcBef>
                <a:spcPts val="0"/>
              </a:spcBef>
              <a:spcAft>
                <a:spcPts val="0"/>
              </a:spcAft>
              <a:buNone/>
            </a:pPr>
            <a:r>
              <a:rPr lang="en-GB" sz="1800" b="1" u="none" strike="noStrike" cap="none" dirty="0">
                <a:solidFill>
                  <a:srgbClr val="17365D"/>
                </a:solidFill>
              </a:rPr>
              <a:t>Roll Number</a:t>
            </a:r>
          </a:p>
        </p:txBody>
      </p:sp>
      <p:sp>
        <p:nvSpPr>
          <p:cNvPr id="11" name="TextBox 10">
            <a:extLst>
              <a:ext uri="{FF2B5EF4-FFF2-40B4-BE49-F238E27FC236}">
                <a16:creationId xmlns:a16="http://schemas.microsoft.com/office/drawing/2014/main" id="{2B0FB942-351E-E98F-2838-9C6DBF59E2CB}"/>
              </a:ext>
            </a:extLst>
          </p:cNvPr>
          <p:cNvSpPr txBox="1"/>
          <p:nvPr/>
        </p:nvSpPr>
        <p:spPr>
          <a:xfrm>
            <a:off x="2910349" y="1809135"/>
            <a:ext cx="2821857" cy="369332"/>
          </a:xfrm>
          <a:prstGeom prst="rect">
            <a:avLst/>
          </a:prstGeom>
          <a:noFill/>
        </p:spPr>
        <p:txBody>
          <a:bodyPr wrap="square">
            <a:spAutoFit/>
          </a:bodyPr>
          <a:lstStyle/>
          <a:p>
            <a:pPr marL="0" marR="0" lvl="0" indent="0" algn="ctr" rtl="0">
              <a:spcBef>
                <a:spcPts val="0"/>
              </a:spcBef>
              <a:spcAft>
                <a:spcPts val="0"/>
              </a:spcAft>
              <a:buNone/>
            </a:pPr>
            <a:r>
              <a:rPr lang="en-GB" sz="1800" b="1" u="none" strike="noStrike" cap="none" dirty="0">
                <a:solidFill>
                  <a:srgbClr val="17365D"/>
                </a:solidFill>
              </a:rPr>
              <a:t>Student Name</a:t>
            </a:r>
          </a:p>
        </p:txBody>
      </p:sp>
      <p:sp>
        <p:nvSpPr>
          <p:cNvPr id="13" name="TextBox 12">
            <a:extLst>
              <a:ext uri="{FF2B5EF4-FFF2-40B4-BE49-F238E27FC236}">
                <a16:creationId xmlns:a16="http://schemas.microsoft.com/office/drawing/2014/main" id="{0A4D1978-9C89-1B69-F3EC-0F07DDA85BD4}"/>
              </a:ext>
            </a:extLst>
          </p:cNvPr>
          <p:cNvSpPr txBox="1"/>
          <p:nvPr/>
        </p:nvSpPr>
        <p:spPr>
          <a:xfrm>
            <a:off x="206478" y="4500234"/>
            <a:ext cx="11356258" cy="1200329"/>
          </a:xfrm>
          <a:prstGeom prst="rect">
            <a:avLst/>
          </a:prstGeom>
          <a:noFill/>
        </p:spPr>
        <p:txBody>
          <a:bodyPr wrap="square">
            <a:sp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CSE</a:t>
            </a:r>
          </a:p>
          <a:p>
            <a:pPr>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chemeClr val="tx1"/>
                </a:solidFill>
                <a:latin typeface="Cambria" panose="02040503050406030204" pitchFamily="18" charset="0"/>
                <a:ea typeface="Cambria" panose="02040503050406030204" pitchFamily="18" charset="0"/>
                <a:cs typeface="Verdana"/>
                <a:sym typeface="Verdana"/>
              </a:rPr>
              <a:t>Dr. Blessed Prince P/Dr. Robin Rohit / Dr. Asif Mohammed H.B</a:t>
            </a:r>
            <a:endParaRPr lang="en-US" sz="18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1800" b="1" dirty="0">
                <a:solidFill>
                  <a:schemeClr val="tx1"/>
                </a:solidFill>
                <a:latin typeface="Cambria" panose="02040503050406030204" pitchFamily="18" charset="0"/>
                <a:ea typeface="Cambria" panose="02040503050406030204" pitchFamily="18" charset="0"/>
                <a:cs typeface="Verdana"/>
                <a:sym typeface="Verdana"/>
              </a:rPr>
              <a:t>. K.</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p>
        </p:txBody>
      </p:sp>
      <p:sp>
        <p:nvSpPr>
          <p:cNvPr id="10" name="Slide Number Placeholder 9">
            <a:extLst>
              <a:ext uri="{FF2B5EF4-FFF2-40B4-BE49-F238E27FC236}">
                <a16:creationId xmlns:a16="http://schemas.microsoft.com/office/drawing/2014/main" id="{01932642-D62A-129A-8C8E-F4B486343BBB}"/>
              </a:ext>
            </a:extLst>
          </p:cNvPr>
          <p:cNvSpPr>
            <a:spLocks noGrp="1"/>
          </p:cNvSpPr>
          <p:nvPr>
            <p:ph type="sldNum" sz="quarter" idx="12"/>
          </p:nvPr>
        </p:nvSpPr>
        <p:spPr/>
        <p:txBody>
          <a:bodyPr/>
          <a:lstStyle/>
          <a:p>
            <a:fld id="{1BCD3F7E-62B3-4FB9-95CE-D1B0CC271B85}" type="slidenum">
              <a:rPr lang="en-GB" smtClean="0"/>
              <a:t>1</a:t>
            </a:fld>
            <a:endParaRPr lang="en-GB"/>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Times New Roman" panose="02020603050405020304" pitchFamily="18" charset="0"/>
                <a:cs typeface="Times New Roman" panose="02020603050405020304" pitchFamily="18" charset="0"/>
              </a:rPr>
              <a:t>Output Screenshots</a:t>
            </a:r>
          </a:p>
        </p:txBody>
      </p:sp>
      <p:sp>
        <p:nvSpPr>
          <p:cNvPr id="3" name="Text Placeholder 2"/>
          <p:cNvSpPr>
            <a:spLocks noGrp="1"/>
          </p:cNvSpPr>
          <p:nvPr>
            <p:ph type="body" idx="1"/>
          </p:nvPr>
        </p:nvSpPr>
        <p:spPr/>
        <p:txBody>
          <a:bodyPr/>
          <a:lstStyle/>
          <a:p>
            <a:r>
              <a:rPr lang="en-GB" altLang="en-US" dirty="0">
                <a:latin typeface="Times New Roman" panose="02020603050405020304" pitchFamily="18" charset="0"/>
                <a:cs typeface="Times New Roman" panose="02020603050405020304" pitchFamily="18" charset="0"/>
              </a:rPr>
              <a:t>Outputs: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235200" y="2153004"/>
            <a:ext cx="7780655" cy="3448612"/>
          </a:xfrm>
          <a:prstGeom prst="rect">
            <a:avLst/>
          </a:prstGeom>
        </p:spPr>
      </p:pic>
      <p:sp>
        <p:nvSpPr>
          <p:cNvPr id="5" name="Slide Number Placeholder 4">
            <a:extLst>
              <a:ext uri="{FF2B5EF4-FFF2-40B4-BE49-F238E27FC236}">
                <a16:creationId xmlns:a16="http://schemas.microsoft.com/office/drawing/2014/main" id="{5DD13DFE-C203-B8B4-08CB-D06BE54EDFD8}"/>
              </a:ext>
            </a:extLst>
          </p:cNvPr>
          <p:cNvSpPr>
            <a:spLocks noGrp="1"/>
          </p:cNvSpPr>
          <p:nvPr>
            <p:ph type="sldNum" sz="quarter" idx="12"/>
          </p:nvPr>
        </p:nvSpPr>
        <p:spPr/>
        <p:txBody>
          <a:bodyPr/>
          <a:lstStyle/>
          <a:p>
            <a:fld id="{1BCD3F7E-62B3-4FB9-95CE-D1B0CC271B85}"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Times New Roman" panose="02020603050405020304" pitchFamily="18" charset="0"/>
                <a:cs typeface="Times New Roman" panose="02020603050405020304" pitchFamily="18" charset="0"/>
              </a:rPr>
              <a:t>Conclusion</a:t>
            </a:r>
          </a:p>
        </p:txBody>
      </p:sp>
      <p:sp>
        <p:nvSpPr>
          <p:cNvPr id="3" name="Text Placeholder 2"/>
          <p:cNvSpPr>
            <a:spLocks noGrp="1"/>
          </p:cNvSpPr>
          <p:nvPr>
            <p:ph type="body" idx="1"/>
          </p:nvPr>
        </p:nvSpPr>
        <p:spPr/>
        <p:txBody>
          <a:bodyPr/>
          <a:lstStyle/>
          <a:p>
            <a:r>
              <a:rPr lang="en-GB" altLang="en-US" dirty="0">
                <a:latin typeface="Times New Roman" panose="02020603050405020304" pitchFamily="18" charset="0"/>
                <a:cs typeface="Times New Roman" panose="02020603050405020304" pitchFamily="18" charset="0"/>
              </a:rPr>
              <a:t>Outputs: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095804" y="2607753"/>
            <a:ext cx="7618730" cy="1927775"/>
          </a:xfrm>
          <a:prstGeom prst="rect">
            <a:avLst/>
          </a:prstGeom>
        </p:spPr>
      </p:pic>
      <p:sp>
        <p:nvSpPr>
          <p:cNvPr id="5" name="Slide Number Placeholder 4">
            <a:extLst>
              <a:ext uri="{FF2B5EF4-FFF2-40B4-BE49-F238E27FC236}">
                <a16:creationId xmlns:a16="http://schemas.microsoft.com/office/drawing/2014/main" id="{2F02AD18-1291-3F7C-814A-97BD2EED77D1}"/>
              </a:ext>
            </a:extLst>
          </p:cNvPr>
          <p:cNvSpPr>
            <a:spLocks noGrp="1"/>
          </p:cNvSpPr>
          <p:nvPr>
            <p:ph type="sldNum" sz="quarter" idx="12"/>
          </p:nvPr>
        </p:nvSpPr>
        <p:spPr/>
        <p:txBody>
          <a:bodyPr/>
          <a:lstStyle/>
          <a:p>
            <a:fld id="{1BCD3F7E-62B3-4FB9-95CE-D1B0CC271B85}"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Times New Roman" panose="02020603050405020304" pitchFamily="18" charset="0"/>
                <a:cs typeface="Times New Roman" panose="02020603050405020304" pitchFamily="18" charset="0"/>
              </a:rPr>
              <a:t>Conclusion</a:t>
            </a:r>
          </a:p>
        </p:txBody>
      </p:sp>
      <p:sp>
        <p:nvSpPr>
          <p:cNvPr id="3" name="Text Placeholder 2"/>
          <p:cNvSpPr>
            <a:spLocks noGrp="1"/>
          </p:cNvSpPr>
          <p:nvPr>
            <p:ph type="body" idx="1"/>
          </p:nvPr>
        </p:nvSpPr>
        <p:spPr/>
        <p:txBody>
          <a:bodyPr/>
          <a:lstStyle/>
          <a:p>
            <a:r>
              <a:rPr lang="en-GB" altLang="en-US" dirty="0">
                <a:latin typeface="Times New Roman" panose="02020603050405020304" pitchFamily="18" charset="0"/>
                <a:cs typeface="Times New Roman" panose="02020603050405020304" pitchFamily="18" charset="0"/>
              </a:rPr>
              <a:t>Outputs: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286635" y="1820883"/>
            <a:ext cx="7618730" cy="4137618"/>
          </a:xfrm>
          <a:prstGeom prst="rect">
            <a:avLst/>
          </a:prstGeom>
        </p:spPr>
      </p:pic>
      <p:sp>
        <p:nvSpPr>
          <p:cNvPr id="5" name="Slide Number Placeholder 4">
            <a:extLst>
              <a:ext uri="{FF2B5EF4-FFF2-40B4-BE49-F238E27FC236}">
                <a16:creationId xmlns:a16="http://schemas.microsoft.com/office/drawing/2014/main" id="{BA1BB3E9-81F3-016A-ED5A-8BA905EA055E}"/>
              </a:ext>
            </a:extLst>
          </p:cNvPr>
          <p:cNvSpPr>
            <a:spLocks noGrp="1"/>
          </p:cNvSpPr>
          <p:nvPr>
            <p:ph type="sldNum" sz="quarter" idx="12"/>
          </p:nvPr>
        </p:nvSpPr>
        <p:spPr/>
        <p:txBody>
          <a:bodyPr/>
          <a:lstStyle/>
          <a:p>
            <a:fld id="{1BCD3F7E-62B3-4FB9-95CE-D1B0CC271B85}"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3D148-D03E-7F68-EE11-5C8202997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9CAC8C-227F-B54F-23CD-51C6E502DF5D}"/>
              </a:ext>
            </a:extLst>
          </p:cNvPr>
          <p:cNvSpPr>
            <a:spLocks noGrp="1"/>
          </p:cNvSpPr>
          <p:nvPr>
            <p:ph type="title"/>
          </p:nvPr>
        </p:nvSpPr>
        <p:spPr/>
        <p:txBody>
          <a:bodyPr/>
          <a:lstStyle/>
          <a:p>
            <a:r>
              <a:rPr lang="en-GB" altLang="en-US"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F0B9F282-4E54-BBD6-1D29-ABCE58909B21}"/>
              </a:ext>
            </a:extLst>
          </p:cNvPr>
          <p:cNvSpPr>
            <a:spLocks noGrp="1"/>
          </p:cNvSpPr>
          <p:nvPr>
            <p:ph type="body" idx="1"/>
          </p:nvPr>
        </p:nvSpPr>
        <p:spPr/>
        <p:txBody>
          <a:bodyPr/>
          <a:lstStyle/>
          <a:p>
            <a:r>
              <a:rPr lang="en-GB" altLang="en-US" dirty="0">
                <a:latin typeface="Times New Roman" panose="02020603050405020304" pitchFamily="18" charset="0"/>
                <a:cs typeface="Times New Roman" panose="02020603050405020304" pitchFamily="18" charset="0"/>
              </a:rPr>
              <a:t>Outputs:</a:t>
            </a:r>
          </a:p>
        </p:txBody>
      </p:sp>
      <p:pic>
        <p:nvPicPr>
          <p:cNvPr id="6" name="Picture 5">
            <a:extLst>
              <a:ext uri="{FF2B5EF4-FFF2-40B4-BE49-F238E27FC236}">
                <a16:creationId xmlns:a16="http://schemas.microsoft.com/office/drawing/2014/main" id="{123FBAD8-6FED-C2B8-D79B-66F262115ED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891862" y="2043485"/>
            <a:ext cx="6935461" cy="3342834"/>
          </a:xfrm>
          <a:prstGeom prst="rect">
            <a:avLst/>
          </a:prstGeom>
        </p:spPr>
      </p:pic>
      <p:sp>
        <p:nvSpPr>
          <p:cNvPr id="5" name="Slide Number Placeholder 4">
            <a:extLst>
              <a:ext uri="{FF2B5EF4-FFF2-40B4-BE49-F238E27FC236}">
                <a16:creationId xmlns:a16="http://schemas.microsoft.com/office/drawing/2014/main" id="{A2AA54C8-2F0D-D63E-CE38-E647F9B9CBE8}"/>
              </a:ext>
            </a:extLst>
          </p:cNvPr>
          <p:cNvSpPr>
            <a:spLocks noGrp="1"/>
          </p:cNvSpPr>
          <p:nvPr>
            <p:ph type="sldNum" sz="quarter" idx="12"/>
          </p:nvPr>
        </p:nvSpPr>
        <p:spPr/>
        <p:txBody>
          <a:bodyPr/>
          <a:lstStyle/>
          <a:p>
            <a:fld id="{1BCD3F7E-62B3-4FB9-95CE-D1B0CC271B85}" type="slidenum">
              <a:rPr lang="en-GB" smtClean="0"/>
              <a:t>13</a:t>
            </a:fld>
            <a:endParaRPr lang="en-GB"/>
          </a:p>
        </p:txBody>
      </p:sp>
    </p:spTree>
    <p:extLst>
      <p:ext uri="{BB962C8B-B14F-4D97-AF65-F5344CB8AC3E}">
        <p14:creationId xmlns:p14="http://schemas.microsoft.com/office/powerpoint/2010/main" val="225804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Integrated Crop Protection and Management represents a holistic, science-driven approach to modern agricultural challenges. By seamlessly integrating traditional practices with cutting-edge technologies, ICPM ensures sustainable productivity and environmental preservation. This approach provides a robust framework for enhancing food security, mitigating ecological damage, and fostering resilient farming systems.</a:t>
            </a:r>
          </a:p>
          <a:p>
            <a:pPr algn="just"/>
            <a:r>
              <a:rPr lang="en-US" dirty="0">
                <a:latin typeface="Times New Roman" panose="02020603050405020304" pitchFamily="18" charset="0"/>
                <a:cs typeface="Times New Roman" panose="02020603050405020304" pitchFamily="18" charset="0"/>
              </a:rPr>
              <a:t>The journey towards widespread adoption of ICPM requires overcoming significant barriers, including financial constraints, knowledge gaps, and policy limitations. Governments and stakeholders must collaborate to create an enabling environment for farmers. Investments in education, infrastructure, and research will be instrumental in mainstreaming ICPM practices. With concerted efforts, ICPM can redefine the future of agriculture, balancing productivity with sustainability to meet global food demands sustainably</a:t>
            </a:r>
            <a:r>
              <a:rPr lang="en-US" dirty="0"/>
              <a:t>.</a:t>
            </a:r>
          </a:p>
          <a:p>
            <a:endParaRPr lang="en-US" dirty="0">
              <a:latin typeface="Times New Roman" panose="02020603050405020304" pitchFamily="18" charset="0"/>
              <a:cs typeface="Times New Roman" panose="02020603050405020304" pitchFamily="18" charset="0"/>
            </a:endParaRPr>
          </a:p>
          <a:p>
            <a:endParaRPr lang="en-GB" sz="4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7E78AB1-4EDC-C217-52D0-8C1B3C9E8396}"/>
              </a:ext>
            </a:extLst>
          </p:cNvPr>
          <p:cNvSpPr>
            <a:spLocks noGrp="1"/>
          </p:cNvSpPr>
          <p:nvPr>
            <p:ph type="sldNum" sz="quarter" idx="12"/>
          </p:nvPr>
        </p:nvSpPr>
        <p:spPr/>
        <p:txBody>
          <a:bodyPr/>
          <a:lstStyle/>
          <a:p>
            <a:fld id="{1BCD3F7E-62B3-4FB9-95CE-D1B0CC271B85}" type="slidenum">
              <a:rPr lang="en-GB" smtClean="0"/>
              <a:t>14</a:t>
            </a:fld>
            <a:endParaRPr lang="en-GB"/>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Times New Roman" panose="02020603050405020304" pitchFamily="18" charset="0"/>
                <a:ea typeface="Cambria" panose="02040503050406030204" pitchFamily="18" charset="0"/>
                <a:cs typeface="Times New Roman" panose="02020603050405020304" pitchFamily="18" charset="0"/>
              </a:rPr>
              <a:t>References (IEEE Paper format)</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charset="0"/>
              <a:buChar char="Ø"/>
            </a:pPr>
            <a:r>
              <a:rPr lang="en-US" altLang="en-US" dirty="0">
                <a:latin typeface="Times New Roman" panose="02020603050405020304" pitchFamily="18" charset="0"/>
                <a:cs typeface="Times New Roman" panose="02020603050405020304" pitchFamily="18" charset="0"/>
              </a:rPr>
              <a:t>T. Bak et al. Agricultural robotic platform with four-wheel steering for weed detection Biosystem. Eng. (2004) </a:t>
            </a:r>
          </a:p>
          <a:p>
            <a:pPr marL="495300" indent="-342900">
              <a:spcBef>
                <a:spcPts val="0"/>
              </a:spcBef>
              <a:buFont typeface="Wingdings" panose="05000000000000000000" charset="0"/>
              <a:buChar char="Ø"/>
            </a:pPr>
            <a:r>
              <a:rPr lang="en-US" altLang="en-US" dirty="0">
                <a:latin typeface="Times New Roman" panose="02020603050405020304" pitchFamily="18" charset="0"/>
                <a:cs typeface="Times New Roman" panose="02020603050405020304" pitchFamily="18" charset="0"/>
              </a:rPr>
              <a:t>R. Cullen et al. Economics and adoption of conservation biological control Biol. Control (2008) </a:t>
            </a:r>
          </a:p>
          <a:p>
            <a:pPr marL="495300" indent="-342900">
              <a:spcBef>
                <a:spcPts val="0"/>
              </a:spcBef>
              <a:buFont typeface="Wingdings" panose="05000000000000000000" charset="0"/>
              <a:buChar char="Ø"/>
            </a:pPr>
            <a:r>
              <a:rPr lang="en-US" altLang="en-US" dirty="0">
                <a:latin typeface="Times New Roman" panose="02020603050405020304" pitchFamily="18" charset="0"/>
                <a:cs typeface="Times New Roman" panose="02020603050405020304" pitchFamily="18" charset="0"/>
              </a:rPr>
              <a:t>G.J.K. Griffiths et al. Efficacy and economics of shelter habitats for conservation biological control Biol. Control (2008)</a:t>
            </a:r>
          </a:p>
          <a:p>
            <a:pPr marL="495300" indent="-342900">
              <a:spcBef>
                <a:spcPts val="0"/>
              </a:spcBef>
              <a:buFont typeface="Wingdings" panose="05000000000000000000" charset="0"/>
              <a:buChar char="Ø"/>
            </a:pPr>
            <a:r>
              <a:rPr lang="en-US" altLang="en-US" dirty="0">
                <a:latin typeface="Times New Roman" panose="02020603050405020304" pitchFamily="18" charset="0"/>
                <a:cs typeface="Times New Roman" panose="02020603050405020304" pitchFamily="18" charset="0"/>
              </a:rPr>
              <a:t>V. Le Féon et al. Intensification of agriculture, landscape composition and wild bee communities: a target-oriented study in four European countries Agric. Ecosystem. Environ. (2010)</a:t>
            </a:r>
          </a:p>
          <a:p>
            <a:pPr marL="495300" indent="-342900">
              <a:spcBef>
                <a:spcPts val="0"/>
              </a:spcBef>
              <a:buFont typeface="Wingdings" panose="05000000000000000000" charset="0"/>
              <a:buChar char="Ø"/>
            </a:pPr>
            <a:r>
              <a:rPr lang="en-US" altLang="en-US" dirty="0">
                <a:latin typeface="Times New Roman" panose="02020603050405020304" pitchFamily="18" charset="0"/>
                <a:cs typeface="Times New Roman" panose="02020603050405020304" pitchFamily="18" charset="0"/>
              </a:rPr>
              <a:t> M. Loghavi et al. Development of a target-oriented weed control system Comput. Electron. Agric. (2008) </a:t>
            </a:r>
          </a:p>
          <a:p>
            <a:pPr marL="495300" indent="-342900">
              <a:spcBef>
                <a:spcPts val="0"/>
              </a:spcBef>
              <a:buFont typeface="Wingdings" panose="05000000000000000000" charset="0"/>
              <a:buChar char="Ø"/>
            </a:pPr>
            <a:r>
              <a:rPr lang="en-US" altLang="en-US" dirty="0">
                <a:latin typeface="Times New Roman" panose="02020603050405020304" pitchFamily="18" charset="0"/>
                <a:cs typeface="Times New Roman" panose="02020603050405020304" pitchFamily="18" charset="0"/>
              </a:rPr>
              <a:t>A. Maiorano et al. A dynamic risk assessment model (FUMAgrain) of fumonisin synthesis by Fusarium verticillioides in maize grain in Italy Crop Prot. (2009)</a:t>
            </a:r>
          </a:p>
          <a:p>
            <a:pPr marL="152400" indent="0">
              <a:spcBef>
                <a:spcPts val="0"/>
              </a:spcBef>
              <a:buFont typeface="Wingdings" panose="05000000000000000000" charset="0"/>
              <a:buNone/>
            </a:pPr>
            <a:endParaRPr lang="en-GB" alt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charset="0"/>
              <a:buChar char="Ø"/>
            </a:pPr>
            <a:endParaRPr lang="en-GB" altLang="en-US" dirty="0">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a16="http://schemas.microsoft.com/office/drawing/2014/main" id="{0AAC5943-0BAE-61EB-178A-83F744B93A34}"/>
              </a:ext>
            </a:extLst>
          </p:cNvPr>
          <p:cNvSpPr>
            <a:spLocks noGrp="1"/>
          </p:cNvSpPr>
          <p:nvPr>
            <p:ph type="sldNum" sz="quarter" idx="12"/>
          </p:nvPr>
        </p:nvSpPr>
        <p:spPr/>
        <p:txBody>
          <a:bodyPr/>
          <a:lstStyle/>
          <a:p>
            <a:fld id="{1BCD3F7E-62B3-4FB9-95CE-D1B0CC271B85}" type="slidenum">
              <a:rPr lang="en-GB" smtClean="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215" y="437657"/>
            <a:ext cx="10668000" cy="487362"/>
          </a:xfrm>
        </p:spPr>
        <p:txBody>
          <a:bodyPr/>
          <a:lstStyle/>
          <a:p>
            <a:r>
              <a:rPr lang="en-GB" sz="2800" dirty="0">
                <a:latin typeface="Times New Roman" panose="02020603050405020304" pitchFamily="18" charset="0"/>
                <a:cs typeface="Times New Roman" panose="02020603050405020304" pitchFamily="18" charset="0"/>
              </a:rPr>
              <a:t>Thank You</a:t>
            </a:r>
            <a:br>
              <a:rPr lang="en-GB" sz="2800" dirty="0"/>
            </a:br>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p:txBody>
      </p:sp>
      <p:pic>
        <p:nvPicPr>
          <p:cNvPr id="4" name="Picture 3">
            <a:extLst>
              <a:ext uri="{FF2B5EF4-FFF2-40B4-BE49-F238E27FC236}">
                <a16:creationId xmlns:a16="http://schemas.microsoft.com/office/drawing/2014/main" id="{672B7A47-B33F-B543-E09A-A877915BEB57}"/>
              </a:ext>
            </a:extLst>
          </p:cNvPr>
          <p:cNvPicPr>
            <a:picLocks noChangeAspect="1"/>
          </p:cNvPicPr>
          <p:nvPr/>
        </p:nvPicPr>
        <p:blipFill>
          <a:blip r:embed="rId2"/>
          <a:stretch>
            <a:fillRect/>
          </a:stretch>
        </p:blipFill>
        <p:spPr>
          <a:xfrm>
            <a:off x="4554760" y="1578966"/>
            <a:ext cx="3893305" cy="3935471"/>
          </a:xfrm>
          <a:prstGeom prst="rect">
            <a:avLst/>
          </a:prstGeom>
        </p:spPr>
      </p:pic>
      <p:sp>
        <p:nvSpPr>
          <p:cNvPr id="6" name="Slide Number Placeholder 5">
            <a:extLst>
              <a:ext uri="{FF2B5EF4-FFF2-40B4-BE49-F238E27FC236}">
                <a16:creationId xmlns:a16="http://schemas.microsoft.com/office/drawing/2014/main" id="{B10D7CCA-00B6-8A7E-2659-A6EE871C0A3B}"/>
              </a:ext>
            </a:extLst>
          </p:cNvPr>
          <p:cNvSpPr>
            <a:spLocks noGrp="1"/>
          </p:cNvSpPr>
          <p:nvPr>
            <p:ph type="sldNum" sz="quarter" idx="12"/>
          </p:nvPr>
        </p:nvSpPr>
        <p:spPr/>
        <p:txBody>
          <a:bodyPr/>
          <a:lstStyle/>
          <a:p>
            <a:fld id="{1BCD3F7E-62B3-4FB9-95CE-D1B0CC271B85}" type="slidenum">
              <a:rPr lang="en-GB" smtClean="0"/>
              <a:t>16</a:t>
            </a:fld>
            <a:endParaRPr lang="en-GB"/>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Times New Roman" panose="02020603050405020304" pitchFamily="18" charset="0"/>
                <a:ea typeface="Cambria" panose="02040503050406030204" pitchFamily="18" charset="0"/>
                <a:cs typeface="Times New Roman" panose="02020603050405020304" pitchFamily="18" charset="0"/>
              </a:rPr>
              <a:t>Content</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812800" y="1143000"/>
            <a:ext cx="10668000" cy="5105400"/>
          </a:xfrm>
          <a:prstGeom prst="rect">
            <a:avLst/>
          </a:prstGeom>
          <a:noFill/>
          <a:ln>
            <a:noFill/>
          </a:ln>
        </p:spPr>
        <p:txBody>
          <a:bodyPr spcFirstLastPara="1" wrap="square" lIns="91425" tIns="45700" rIns="91425" bIns="45700" anchor="t" anchorCtr="0">
            <a:normAutofit fontScale="97500"/>
          </a:bodyPr>
          <a:lstStyle/>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Github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ltLang="en-US" dirty="0">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ltLang="en-US" dirty="0">
                <a:latin typeface="Times New Roman" panose="02020603050405020304" pitchFamily="18" charset="0"/>
                <a:ea typeface="Cambria" panose="02040503050406030204" pitchFamily="18" charset="0"/>
                <a:cs typeface="Times New Roman" panose="02020603050405020304" pitchFamily="18" charset="0"/>
              </a:rPr>
              <a:t>Proposed Methodology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ltLang="en-US" dirty="0">
                <a:latin typeface="Times New Roman" panose="02020603050405020304" pitchFamily="18" charset="0"/>
                <a:ea typeface="Cambria" panose="02040503050406030204" pitchFamily="18" charset="0"/>
                <a:cs typeface="Times New Roman" panose="02020603050405020304" pitchFamily="18" charset="0"/>
              </a:rPr>
              <a:t>Timeline</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ltLang="en-US" dirty="0">
                <a:latin typeface="Times New Roman" panose="02020603050405020304" pitchFamily="18" charset="0"/>
                <a:ea typeface="Cambria" panose="02040503050406030204" pitchFamily="18" charset="0"/>
                <a:cs typeface="Times New Roman" panose="02020603050405020304" pitchFamily="18" charset="0"/>
              </a:rPr>
              <a:t>Conclusion</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a16="http://schemas.microsoft.com/office/drawing/2014/main" id="{9ECE29C2-C48A-CDD8-942C-15A4662555F4}"/>
              </a:ext>
            </a:extLst>
          </p:cNvPr>
          <p:cNvSpPr>
            <a:spLocks noGrp="1"/>
          </p:cNvSpPr>
          <p:nvPr>
            <p:ph type="sldNum" sz="quarter" idx="12"/>
          </p:nvPr>
        </p:nvSpPr>
        <p:spPr/>
        <p:txBody>
          <a:bodyPr/>
          <a:lstStyle/>
          <a:p>
            <a:fld id="{1BCD3F7E-62B3-4FB9-95CE-D1B0CC271B85}" type="slidenum">
              <a:rPr lang="en-GB" smtClean="0"/>
              <a:t>2</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Times New Roman" panose="02020603050405020304" pitchFamily="18" charset="0"/>
                <a:ea typeface="Cambria" panose="02040503050406030204" pitchFamily="18" charset="0"/>
                <a:cs typeface="Times New Roman" panose="02020603050405020304" pitchFamily="18" charset="0"/>
              </a:rPr>
              <a:t>Problem Statement Number: </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spcBef>
                <a:spcPts val="0"/>
              </a:spcBef>
              <a:buNone/>
            </a:pPr>
            <a:r>
              <a:rPr lang="en-US" dirty="0">
                <a:latin typeface="Times New Roman" panose="02020603050405020304" pitchFamily="18" charset="0"/>
                <a:ea typeface="Cambria" panose="02040503050406030204" pitchFamily="18" charset="0"/>
                <a:cs typeface="Times New Roman" panose="02020603050405020304" pitchFamily="18" charset="0"/>
              </a:rPr>
              <a:t>Organization: </a:t>
            </a:r>
            <a:r>
              <a:rPr lang="en-GB" altLang="en-US" dirty="0">
                <a:latin typeface="Times New Roman" panose="02020603050405020304" pitchFamily="18" charset="0"/>
                <a:ea typeface="Cambria" panose="02040503050406030204" pitchFamily="18" charset="0"/>
                <a:cs typeface="Times New Roman" panose="02020603050405020304" pitchFamily="18" charset="0"/>
              </a:rPr>
              <a:t> </a:t>
            </a:r>
            <a:r>
              <a:rPr lang="en-US" altLang="en-US" dirty="0">
                <a:latin typeface="Times New Roman" panose="02020603050405020304" pitchFamily="18" charset="0"/>
                <a:ea typeface="Cambria" panose="02040503050406030204" pitchFamily="18" charset="0"/>
                <a:cs typeface="Times New Roman" panose="02020603050405020304" pitchFamily="18" charset="0"/>
              </a:rPr>
              <a:t>Agriculture And Rural Development</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nSpc>
                <a:spcPct val="200000"/>
              </a:lnSpc>
              <a:spcBef>
                <a:spcPts val="0"/>
              </a:spcBef>
              <a:buNone/>
            </a:pPr>
            <a:r>
              <a:rPr lang="en-US" dirty="0">
                <a:latin typeface="Times New Roman" panose="02020603050405020304" pitchFamily="18" charset="0"/>
                <a:ea typeface="Cambria" panose="02040503050406030204" pitchFamily="18" charset="0"/>
                <a:cs typeface="Times New Roman" panose="02020603050405020304" pitchFamily="18" charset="0"/>
              </a:rPr>
              <a:t>Category (Hardware / Software / Both) :</a:t>
            </a:r>
            <a:r>
              <a:rPr lang="en-GB" altLang="en-US" dirty="0">
                <a:latin typeface="Times New Roman" panose="02020603050405020304" pitchFamily="18" charset="0"/>
                <a:ea typeface="Cambria" panose="02040503050406030204" pitchFamily="18" charset="0"/>
                <a:cs typeface="Times New Roman" panose="02020603050405020304" pitchFamily="18" charset="0"/>
              </a:rPr>
              <a:t>  Software</a:t>
            </a:r>
          </a:p>
          <a:p>
            <a:pPr marL="190500" lvl="0" indent="-7938" algn="just">
              <a:lnSpc>
                <a:spcPct val="200000"/>
              </a:lnSpc>
              <a:spcBef>
                <a:spcPts val="0"/>
              </a:spcBef>
              <a:buNone/>
            </a:pPr>
            <a:r>
              <a:rPr lang="en-US" dirty="0">
                <a:latin typeface="Times New Roman" panose="02020603050405020304" pitchFamily="18" charset="0"/>
                <a:ea typeface="Cambria" panose="02040503050406030204" pitchFamily="18" charset="0"/>
                <a:cs typeface="Times New Roman" panose="02020603050405020304" pitchFamily="18" charset="0"/>
              </a:rPr>
              <a:t>Problem Description: A recommendation system is used to recommend the crops that can be sown depending on the climate, monsoon, soil condition, market for crops and other resources to enhance yield and profits This app assists farmers in making informed decisions about cultivation and is farmer-friendly. AgroDoc -the one-stop app for farmers brings Artificial Intelligence facilities at fingertips.</a:t>
            </a:r>
          </a:p>
          <a:p>
            <a:pPr marL="342900" lvl="0" indent="-190500">
              <a:lnSpc>
                <a:spcPct val="200000"/>
              </a:lnSpc>
              <a:spcBef>
                <a:spcPts val="0"/>
              </a:spcBef>
              <a:buNone/>
            </a:pPr>
            <a:r>
              <a:rPr lang="en-US" dirty="0">
                <a:latin typeface="Times New Roman" panose="02020603050405020304" pitchFamily="18" charset="0"/>
                <a:ea typeface="Cambria" panose="02040503050406030204" pitchFamily="18" charset="0"/>
                <a:cs typeface="Times New Roman" panose="02020603050405020304" pitchFamily="18" charset="0"/>
              </a:rPr>
              <a:t>Difficulty Level: </a:t>
            </a:r>
            <a:r>
              <a:rPr lang="en-GB" altLang="en-US" dirty="0">
                <a:latin typeface="Times New Roman" panose="02020603050405020304" pitchFamily="18" charset="0"/>
                <a:ea typeface="Cambria" panose="02040503050406030204" pitchFamily="18" charset="0"/>
                <a:cs typeface="Times New Roman" panose="02020603050405020304" pitchFamily="18" charset="0"/>
              </a:rPr>
              <a:t>  Simple</a:t>
            </a:r>
          </a:p>
        </p:txBody>
      </p:sp>
      <p:sp>
        <p:nvSpPr>
          <p:cNvPr id="3" name="Slide Number Placeholder 2">
            <a:extLst>
              <a:ext uri="{FF2B5EF4-FFF2-40B4-BE49-F238E27FC236}">
                <a16:creationId xmlns:a16="http://schemas.microsoft.com/office/drawing/2014/main" id="{F84FD5CD-C908-CF6C-6675-7E4FD3CAFA71}"/>
              </a:ext>
            </a:extLst>
          </p:cNvPr>
          <p:cNvSpPr>
            <a:spLocks noGrp="1"/>
          </p:cNvSpPr>
          <p:nvPr>
            <p:ph type="sldNum" sz="quarter" idx="12"/>
          </p:nvPr>
        </p:nvSpPr>
        <p:spPr/>
        <p:txBody>
          <a:bodyPr/>
          <a:lstStyle/>
          <a:p>
            <a:fld id="{1BCD3F7E-62B3-4FB9-95CE-D1B0CC271B85}"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GitHub Link</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Cambria" panose="02040503050406030204" pitchFamily="18" charset="0"/>
                <a:ea typeface="Cambria" panose="02040503050406030204" pitchFamily="18" charset="0"/>
              </a:rPr>
              <a:t>The GitHub link provided should have public access permission.</a:t>
            </a:r>
          </a:p>
          <a:p>
            <a:pPr marL="0" indent="0">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0" indent="0">
              <a:buNone/>
            </a:pPr>
            <a:r>
              <a:rPr lang="en-US" b="1" dirty="0">
                <a:solidFill>
                  <a:schemeClr val="accent2">
                    <a:lumMod val="75000"/>
                  </a:schemeClr>
                </a:solidFill>
                <a:latin typeface="Cambria" panose="02040503050406030204" pitchFamily="18" charset="0"/>
                <a:ea typeface="Cambria" panose="02040503050406030204" pitchFamily="18" charset="0"/>
              </a:rPr>
              <a:t>              GitHub Link:- https://github.com/AravindTeja75</a:t>
            </a:r>
          </a:p>
          <a:p>
            <a:pPr marL="0" indent="0">
              <a:buNone/>
            </a:pPr>
            <a:endParaRPr lang="en-GB" dirty="0"/>
          </a:p>
        </p:txBody>
      </p:sp>
      <p:sp>
        <p:nvSpPr>
          <p:cNvPr id="5" name="Slide Number Placeholder 4">
            <a:extLst>
              <a:ext uri="{FF2B5EF4-FFF2-40B4-BE49-F238E27FC236}">
                <a16:creationId xmlns:a16="http://schemas.microsoft.com/office/drawing/2014/main" id="{1AE6B155-34D0-7DCA-C423-10CB58628393}"/>
              </a:ext>
            </a:extLst>
          </p:cNvPr>
          <p:cNvSpPr>
            <a:spLocks noGrp="1"/>
          </p:cNvSpPr>
          <p:nvPr>
            <p:ph type="sldNum" sz="quarter" idx="12"/>
          </p:nvPr>
        </p:nvSpPr>
        <p:spPr/>
        <p:txBody>
          <a:bodyPr/>
          <a:lstStyle/>
          <a:p>
            <a:fld id="{1BCD3F7E-62B3-4FB9-95CE-D1B0CC271B85}" type="slidenum">
              <a:rPr lang="en-GB" smtClean="0"/>
              <a:t>4</a:t>
            </a:fld>
            <a:endParaRPr lang="en-GB"/>
          </a:p>
        </p:txBody>
      </p:sp>
    </p:spTree>
    <p:extLst>
      <p:ext uri="{BB962C8B-B14F-4D97-AF65-F5344CB8AC3E}">
        <p14:creationId xmlns:p14="http://schemas.microsoft.com/office/powerpoint/2010/main" val="361386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India is an ever-developing country, and today we have stepped in the era of digitalization, whose torch is being carried on the frontlines by our Prime Minister Mr. Narendra Modi. India has large population and majority of total population dependent on the agriculture sector.</a:t>
            </a:r>
            <a:endParaRPr lang="en-IN" sz="18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By the idea of digitalization, now we want to transform traditional agriculture into modern agriculture with the help of internet of things and artificial intelligence.</a:t>
            </a:r>
            <a:endParaRPr lang="en-IN" sz="18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Integrated Crop Protection (ICP) is a holistic approach that combines various agricultural practices to manage pests, diseases, and weeds while minimizing the environmental impact. ICP emphasizes the use of multiple strategies, including biological, cultural, mechanical, and chemical methods, to maintain crop health and maximize yield sustainably.</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escalating use of pesticides in agriculture has raised concerns regarding environmental health, human safety, and the development of pest resistance. Given these challenges, the need for Integrated Crop Protection has become critical. This project focuses on evaluating existing ICP methods and identifying gaps which can lead to more effective and sustainable practices.</a:t>
            </a: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This project suggests a system which can provide more accurate results related to the identification and classification of disease. It tries to replace the need of the experts to certain extent. Here, the captured image is first preprocessed to resize it .In the last step, these features are given to the classifier to classify the disease occurred on the leaf.</a:t>
            </a:r>
            <a:endParaRPr lang="en-IN" sz="1800" dirty="0">
              <a:effectLst/>
              <a:latin typeface="Times New Roman" panose="02020603050405020304" pitchFamily="18" charset="0"/>
              <a:ea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8286B5C-1F52-8D94-FE22-7C18BC463B91}"/>
              </a:ext>
            </a:extLst>
          </p:cNvPr>
          <p:cNvSpPr>
            <a:spLocks noGrp="1"/>
          </p:cNvSpPr>
          <p:nvPr>
            <p:ph type="sldNum" sz="quarter" idx="12"/>
          </p:nvPr>
        </p:nvSpPr>
        <p:spPr/>
        <p:txBody>
          <a:bodyPr/>
          <a:lstStyle/>
          <a:p>
            <a:fld id="{1BCD3F7E-62B3-4FB9-95CE-D1B0CC271B85}" type="slidenum">
              <a:rPr lang="en-GB" smtClean="0"/>
              <a:t>5</a:t>
            </a:fld>
            <a:endParaRPr lang="en-GB"/>
          </a:p>
        </p:txBody>
      </p:sp>
    </p:spTree>
    <p:extLst>
      <p:ext uri="{BB962C8B-B14F-4D97-AF65-F5344CB8AC3E}">
        <p14:creationId xmlns:p14="http://schemas.microsoft.com/office/powerpoint/2010/main" val="363348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a:xfrm>
            <a:off x="812800" y="1044679"/>
            <a:ext cx="10668000" cy="4952997"/>
          </a:xfrm>
        </p:spPr>
        <p:txBody>
          <a:bodyPr>
            <a:normAutofit fontScale="40000" lnSpcReduction="20000"/>
          </a:bodyPr>
          <a:lstStyle/>
          <a:p>
            <a:pPr algn="just">
              <a:buFont typeface="Wingdings" panose="05000000000000000000" pitchFamily="2" charset="2"/>
              <a:buChar char="Ø"/>
            </a:pPr>
            <a:r>
              <a:rPr lang="en-US" sz="4800" b="1" i="0" dirty="0">
                <a:solidFill>
                  <a:srgbClr val="09090B"/>
                </a:solidFill>
                <a:effectLst/>
                <a:latin typeface="Times New Roman" panose="02020603050405020304" pitchFamily="18" charset="0"/>
                <a:cs typeface="Times New Roman" panose="02020603050405020304" pitchFamily="18" charset="0"/>
              </a:rPr>
              <a:t>Educating Farmers</a:t>
            </a:r>
          </a:p>
          <a:p>
            <a:pPr marL="457200" lvl="1" indent="0" algn="just">
              <a:buNone/>
            </a:pPr>
            <a:r>
              <a:rPr lang="en-US" sz="4800" b="0" i="0" dirty="0">
                <a:solidFill>
                  <a:srgbClr val="09090B"/>
                </a:solidFill>
                <a:effectLst/>
                <a:latin typeface="Times New Roman" panose="02020603050405020304" pitchFamily="18" charset="0"/>
                <a:cs typeface="Times New Roman" panose="02020603050405020304" pitchFamily="18" charset="0"/>
              </a:rPr>
              <a:t>Develop training programs for farmers on Integrated Crop Protection principles. This includes the importance of biodiversity, ecosystem services, and the use of alternative pest control measures.</a:t>
            </a:r>
          </a:p>
          <a:p>
            <a:pPr algn="just">
              <a:buFont typeface="Wingdings" panose="05000000000000000000" pitchFamily="2" charset="2"/>
              <a:buChar char="Ø"/>
            </a:pPr>
            <a:r>
              <a:rPr lang="en-US" sz="4800" b="1" i="0" dirty="0">
                <a:solidFill>
                  <a:srgbClr val="09090B"/>
                </a:solidFill>
                <a:effectLst/>
                <a:latin typeface="Times New Roman" panose="02020603050405020304" pitchFamily="18" charset="0"/>
                <a:cs typeface="Times New Roman" panose="02020603050405020304" pitchFamily="18" charset="0"/>
              </a:rPr>
              <a:t>Cultural Practices Improvement</a:t>
            </a:r>
          </a:p>
          <a:p>
            <a:pPr marL="457200" lvl="1" indent="0" algn="just">
              <a:buNone/>
            </a:pPr>
            <a:r>
              <a:rPr lang="en-US" sz="4800" b="0" i="0" dirty="0">
                <a:solidFill>
                  <a:srgbClr val="09090B"/>
                </a:solidFill>
                <a:effectLst/>
                <a:latin typeface="Times New Roman" panose="02020603050405020304" pitchFamily="18" charset="0"/>
                <a:cs typeface="Times New Roman" panose="02020603050405020304" pitchFamily="18" charset="0"/>
              </a:rPr>
              <a:t>Integrate cultural practices such as timely planting, proper irrigation, and nutrient management to enhance plant vigor, making them less susceptible to pests.</a:t>
            </a:r>
          </a:p>
          <a:p>
            <a:pPr algn="just">
              <a:buFont typeface="Wingdings" panose="05000000000000000000" pitchFamily="2" charset="2"/>
              <a:buChar char="Ø"/>
            </a:pPr>
            <a:r>
              <a:rPr lang="en-US" sz="4800" b="1" i="0" dirty="0">
                <a:solidFill>
                  <a:srgbClr val="09090B"/>
                </a:solidFill>
                <a:effectLst/>
                <a:latin typeface="Times New Roman" panose="02020603050405020304" pitchFamily="18" charset="0"/>
                <a:cs typeface="Times New Roman" panose="02020603050405020304" pitchFamily="18" charset="0"/>
              </a:rPr>
              <a:t>Pest Monitoring and Thresholds</a:t>
            </a:r>
          </a:p>
          <a:p>
            <a:pPr marL="457200" lvl="1" indent="0" algn="just">
              <a:buNone/>
            </a:pPr>
            <a:r>
              <a:rPr lang="en-US" sz="4800" b="0" i="0" dirty="0">
                <a:solidFill>
                  <a:srgbClr val="09090B"/>
                </a:solidFill>
                <a:effectLst/>
                <a:latin typeface="Times New Roman" panose="02020603050405020304" pitchFamily="18" charset="0"/>
                <a:cs typeface="Times New Roman" panose="02020603050405020304" pitchFamily="18" charset="0"/>
              </a:rPr>
              <a:t>Establish monitoring protocols to determine pest populations as well as economic thresholds. This ensures that interventions are only implemented when necessary, reducing unnecessary pesticide use.</a:t>
            </a:r>
          </a:p>
          <a:p>
            <a:pPr algn="just">
              <a:buFont typeface="Wingdings" panose="05000000000000000000" pitchFamily="2" charset="2"/>
              <a:buChar char="Ø"/>
            </a:pPr>
            <a:r>
              <a:rPr lang="en-US" sz="4800" b="1" i="0" dirty="0">
                <a:solidFill>
                  <a:srgbClr val="09090B"/>
                </a:solidFill>
                <a:effectLst/>
                <a:latin typeface="Times New Roman" panose="02020603050405020304" pitchFamily="18" charset="0"/>
                <a:cs typeface="Times New Roman" panose="02020603050405020304" pitchFamily="18" charset="0"/>
              </a:rPr>
              <a:t>Selective Use of Pesticides</a:t>
            </a:r>
          </a:p>
          <a:p>
            <a:pPr marL="457200" lvl="1" indent="0" algn="just">
              <a:buNone/>
            </a:pPr>
            <a:r>
              <a:rPr lang="en-US" sz="4800" b="0" i="0" dirty="0">
                <a:solidFill>
                  <a:srgbClr val="09090B"/>
                </a:solidFill>
                <a:effectLst/>
                <a:latin typeface="Times New Roman" panose="02020603050405020304" pitchFamily="18" charset="0"/>
                <a:cs typeface="Times New Roman" panose="02020603050405020304" pitchFamily="18" charset="0"/>
              </a:rPr>
              <a:t>When chemical interventions are necessary, adopt a selective and minimalistic approach, prioritizing eco-friendly and less harmful pesticides. This should be guided by the results from regular monitoring.</a:t>
            </a:r>
          </a:p>
          <a:p>
            <a:pPr algn="just">
              <a:buFont typeface="Wingdings" panose="05000000000000000000" pitchFamily="2" charset="2"/>
              <a:buChar char="Ø"/>
            </a:pPr>
            <a:r>
              <a:rPr lang="en-US" sz="4800" b="1" i="0" dirty="0">
                <a:solidFill>
                  <a:srgbClr val="09090B"/>
                </a:solidFill>
                <a:effectLst/>
                <a:latin typeface="Times New Roman" panose="02020603050405020304" pitchFamily="18" charset="0"/>
                <a:cs typeface="Times New Roman" panose="02020603050405020304" pitchFamily="18" charset="0"/>
              </a:rPr>
              <a:t>Feedback and Adaptive Management</a:t>
            </a:r>
          </a:p>
          <a:p>
            <a:pPr marL="457200" lvl="1" indent="0" algn="just">
              <a:buNone/>
            </a:pPr>
            <a:r>
              <a:rPr lang="en-US" sz="4800" b="0" i="0" dirty="0">
                <a:solidFill>
                  <a:srgbClr val="09090B"/>
                </a:solidFill>
                <a:effectLst/>
                <a:latin typeface="Times New Roman" panose="02020603050405020304" pitchFamily="18" charset="0"/>
                <a:cs typeface="Times New Roman" panose="02020603050405020304" pitchFamily="18" charset="0"/>
              </a:rPr>
              <a:t>Develop a feedback loop where farmers can report outcomes and refine strategies over time. Regular evaluations of the implemented practices can help adapt the methods based on their effectiveness.</a:t>
            </a:r>
          </a:p>
          <a:p>
            <a:pPr algn="just">
              <a:buFont typeface="Wingdings" panose="05000000000000000000" pitchFamily="2" charset="2"/>
              <a:buChar char="Ø"/>
            </a:pPr>
            <a:r>
              <a:rPr lang="en-US" sz="4800" b="1" i="0" dirty="0">
                <a:solidFill>
                  <a:srgbClr val="09090B"/>
                </a:solidFill>
                <a:effectLst/>
                <a:latin typeface="Times New Roman" panose="02020603050405020304" pitchFamily="18" charset="0"/>
                <a:cs typeface="Times New Roman" panose="02020603050405020304" pitchFamily="18" charset="0"/>
              </a:rPr>
              <a:t>Community Involvement</a:t>
            </a:r>
          </a:p>
          <a:p>
            <a:pPr marL="457200" lvl="1" indent="0" algn="just">
              <a:buNone/>
            </a:pPr>
            <a:r>
              <a:rPr lang="en-US" sz="4800" b="0" i="0" dirty="0">
                <a:solidFill>
                  <a:srgbClr val="09090B"/>
                </a:solidFill>
                <a:effectLst/>
                <a:latin typeface="Times New Roman" panose="02020603050405020304" pitchFamily="18" charset="0"/>
                <a:cs typeface="Times New Roman" panose="02020603050405020304" pitchFamily="18" charset="0"/>
              </a:rPr>
              <a:t>Foster collaboration among farmers, agricultural extension workers, and researchers to exchange knowledge and improve Integrated Crop Protection strategies continuously.</a:t>
            </a:r>
          </a:p>
          <a:p>
            <a:endParaRPr lang="en-GB" dirty="0"/>
          </a:p>
        </p:txBody>
      </p:sp>
      <p:sp>
        <p:nvSpPr>
          <p:cNvPr id="5" name="Slide Number Placeholder 4">
            <a:extLst>
              <a:ext uri="{FF2B5EF4-FFF2-40B4-BE49-F238E27FC236}">
                <a16:creationId xmlns:a16="http://schemas.microsoft.com/office/drawing/2014/main" id="{322D739E-4BC9-95D9-85B5-42D8BB6454D8}"/>
              </a:ext>
            </a:extLst>
          </p:cNvPr>
          <p:cNvSpPr>
            <a:spLocks noGrp="1"/>
          </p:cNvSpPr>
          <p:nvPr>
            <p:ph type="sldNum" sz="quarter" idx="12"/>
          </p:nvPr>
        </p:nvSpPr>
        <p:spPr/>
        <p:txBody>
          <a:bodyPr/>
          <a:lstStyle/>
          <a:p>
            <a:fld id="{1BCD3F7E-62B3-4FB9-95CE-D1B0CC271B85}" type="slidenum">
              <a:rPr lang="en-GB" smtClean="0"/>
              <a:t>6</a:t>
            </a:fld>
            <a:endParaRPr lang="en-GB"/>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Site Selection: Identify agricultural fields to conduct the experiments.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Baseline Survey: Collect data on pest populations and crop health prior to implementing management interventions.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Implement Integrated Methods: Apply selected ICP techniques (e.g., cultural, biological, and mechanical controls).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Monitoring and Data Collection: Use drones and sensors to monitor pest levels and crop health.</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Analysis: Compare the effectiveness of different strategies in controlling pests and promoting crop health.</a:t>
            </a:r>
            <a:endParaRPr lang="en-GB"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88022FE-1F42-06BA-6D65-CA3BE0B1F0CB}"/>
              </a:ext>
            </a:extLst>
          </p:cNvPr>
          <p:cNvSpPr>
            <a:spLocks noGrp="1"/>
          </p:cNvSpPr>
          <p:nvPr>
            <p:ph type="sldNum" sz="quarter" idx="12"/>
          </p:nvPr>
        </p:nvSpPr>
        <p:spPr/>
        <p:txBody>
          <a:bodyPr/>
          <a:lstStyle/>
          <a:p>
            <a:fld id="{1BCD3F7E-62B3-4FB9-95CE-D1B0CC271B85}" type="slidenum">
              <a:rPr lang="en-GB" smtClean="0"/>
              <a:t>7</a:t>
            </a:fld>
            <a:endParaRPr lang="en-GB"/>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8BB0-9369-5925-4186-F83DECE854D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33D2CB-C239-F5B3-BF48-827E95F148D4}"/>
              </a:ext>
            </a:extLst>
          </p:cNvPr>
          <p:cNvSpPr txBox="1"/>
          <p:nvPr/>
        </p:nvSpPr>
        <p:spPr>
          <a:xfrm>
            <a:off x="668594" y="936212"/>
            <a:ext cx="609600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HOW FARMERS REGISTRATION WORKS?</a:t>
            </a:r>
            <a:endParaRPr lang="en-IN" dirty="0"/>
          </a:p>
        </p:txBody>
      </p:sp>
      <p:sp>
        <p:nvSpPr>
          <p:cNvPr id="7" name="TextBox 6">
            <a:extLst>
              <a:ext uri="{FF2B5EF4-FFF2-40B4-BE49-F238E27FC236}">
                <a16:creationId xmlns:a16="http://schemas.microsoft.com/office/drawing/2014/main" id="{1E1CDBBB-4ECC-7E15-E067-BAF810EF695A}"/>
              </a:ext>
            </a:extLst>
          </p:cNvPr>
          <p:cNvSpPr txBox="1"/>
          <p:nvPr/>
        </p:nvSpPr>
        <p:spPr>
          <a:xfrm>
            <a:off x="727588" y="3059979"/>
            <a:ext cx="609600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HOW FARMERS DISEASE IDENTIFICATION WORKS?</a:t>
            </a:r>
            <a:endParaRPr lang="en-IN" dirty="0"/>
          </a:p>
        </p:txBody>
      </p:sp>
      <p:pic>
        <p:nvPicPr>
          <p:cNvPr id="8" name="Picture 2">
            <a:extLst>
              <a:ext uri="{FF2B5EF4-FFF2-40B4-BE49-F238E27FC236}">
                <a16:creationId xmlns:a16="http://schemas.microsoft.com/office/drawing/2014/main" id="{F8BB5308-0263-481A-1D06-D1DB52C70B2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68995" y="1329258"/>
            <a:ext cx="5166624" cy="18239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0B507C0-2C1D-ACD9-80D4-3CE4314374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7192" y="3453025"/>
            <a:ext cx="5929023" cy="246876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2A26D23-88CD-025A-C9C7-27C153DFA213}"/>
              </a:ext>
            </a:extLst>
          </p:cNvPr>
          <p:cNvSpPr>
            <a:spLocks noGrp="1"/>
          </p:cNvSpPr>
          <p:nvPr>
            <p:ph type="sldNum" sz="quarter" idx="12"/>
          </p:nvPr>
        </p:nvSpPr>
        <p:spPr/>
        <p:txBody>
          <a:bodyPr/>
          <a:lstStyle/>
          <a:p>
            <a:fld id="{1BCD3F7E-62B3-4FB9-95CE-D1B0CC271B85}" type="slidenum">
              <a:rPr lang="en-GB" smtClean="0"/>
              <a:t>8</a:t>
            </a:fld>
            <a:endParaRPr lang="en-GB"/>
          </a:p>
        </p:txBody>
      </p:sp>
    </p:spTree>
    <p:extLst>
      <p:ext uri="{BB962C8B-B14F-4D97-AF65-F5344CB8AC3E}">
        <p14:creationId xmlns:p14="http://schemas.microsoft.com/office/powerpoint/2010/main" val="164066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Timeline of Project</a:t>
            </a: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Project Duration : 4 months</a:t>
            </a:r>
            <a:endParaRPr lang="en-IN" sz="2000" dirty="0">
              <a:latin typeface="Times New Roman" panose="02020603050405020304" pitchFamily="18" charset="0"/>
              <a:cs typeface="Times New Roman" panose="02020603050405020304" pitchFamily="18" charset="0"/>
            </a:endParaRPr>
          </a:p>
          <a:p>
            <a:endParaRPr lang="en-GB" dirty="0"/>
          </a:p>
        </p:txBody>
      </p:sp>
      <p:graphicFrame>
        <p:nvGraphicFramePr>
          <p:cNvPr id="4" name="Diagram 3">
            <a:extLst>
              <a:ext uri="{FF2B5EF4-FFF2-40B4-BE49-F238E27FC236}">
                <a16:creationId xmlns:a16="http://schemas.microsoft.com/office/drawing/2014/main" id="{F408E5F7-4041-9AC4-B96C-7BC7C8363030}"/>
              </a:ext>
            </a:extLst>
          </p:cNvPr>
          <p:cNvGraphicFramePr/>
          <p:nvPr>
            <p:extLst>
              <p:ext uri="{D42A27DB-BD31-4B8C-83A1-F6EECF244321}">
                <p14:modId xmlns:p14="http://schemas.microsoft.com/office/powerpoint/2010/main" val="3081518141"/>
              </p:ext>
            </p:extLst>
          </p:nvPr>
        </p:nvGraphicFramePr>
        <p:xfrm>
          <a:off x="623455" y="1381992"/>
          <a:ext cx="10857344" cy="4520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01EDF22A-3D0C-D92A-CB8F-9EE440BA6D2F}"/>
              </a:ext>
            </a:extLst>
          </p:cNvPr>
          <p:cNvSpPr>
            <a:spLocks noGrp="1"/>
          </p:cNvSpPr>
          <p:nvPr>
            <p:ph type="sldNum" sz="quarter" idx="12"/>
          </p:nvPr>
        </p:nvSpPr>
        <p:spPr/>
        <p:txBody>
          <a:bodyPr/>
          <a:lstStyle/>
          <a:p>
            <a:fld id="{1BCD3F7E-62B3-4FB9-95CE-D1B0CC271B85}" type="slidenum">
              <a:rPr lang="en-GB" smtClean="0"/>
              <a:t>9</a:t>
            </a:fld>
            <a:endParaRPr lang="en-GB"/>
          </a:p>
        </p:txBody>
      </p:sp>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281</TotalTime>
  <Words>1214</Words>
  <Application>Microsoft Office PowerPoint</Application>
  <PresentationFormat>Widescreen</PresentationFormat>
  <Paragraphs>126</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Cambria</vt:lpstr>
      <vt:lpstr>Times New Roman</vt:lpstr>
      <vt:lpstr>Verdana</vt:lpstr>
      <vt:lpstr>Wingdings</vt:lpstr>
      <vt:lpstr>Bioinformatics</vt:lpstr>
      <vt:lpstr>                           Integrated Crop Protection Management</vt:lpstr>
      <vt:lpstr>Content</vt:lpstr>
      <vt:lpstr>Problem Statement Number: </vt:lpstr>
      <vt:lpstr>GitHub Link</vt:lpstr>
      <vt:lpstr>Introduction</vt:lpstr>
      <vt:lpstr>Proposed Method</vt:lpstr>
      <vt:lpstr>Methodology</vt:lpstr>
      <vt:lpstr>Architecture</vt:lpstr>
      <vt:lpstr>Timeline of Project</vt:lpstr>
      <vt:lpstr>Output Screenshots</vt:lpstr>
      <vt:lpstr>Conclusion</vt:lpstr>
      <vt:lpstr>Conclusion</vt:lpstr>
      <vt:lpstr>Conclusion</vt:lpstr>
      <vt:lpstr>Conclusion</vt:lpstr>
      <vt:lpstr>References (IEEE Paper format)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Mani deep</cp:lastModifiedBy>
  <cp:revision>24</cp:revision>
  <dcterms:created xsi:type="dcterms:W3CDTF">2023-03-16T03:26:27Z</dcterms:created>
  <dcterms:modified xsi:type="dcterms:W3CDTF">2025-01-09T10:00:22Z</dcterms:modified>
</cp:coreProperties>
</file>