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thabile/noisy-and-rotated-scanned-documents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88CA-5496-952F-6127-5EC3324E3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Deskewing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0E36-EE82-EB08-E4ED-B5A6DAC91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Assignment</a:t>
            </a:r>
          </a:p>
        </p:txBody>
      </p:sp>
    </p:spTree>
    <p:extLst>
      <p:ext uri="{BB962C8B-B14F-4D97-AF65-F5344CB8AC3E}">
        <p14:creationId xmlns:p14="http://schemas.microsoft.com/office/powerpoint/2010/main" val="5208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B41-51DA-BA59-141A-56F3C9C5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9445-0A55-DA16-ED05-B009AF57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&amp; Objective</a:t>
            </a:r>
          </a:p>
          <a:p>
            <a:r>
              <a:rPr lang="en-US" dirty="0"/>
              <a:t>Assumptions taken</a:t>
            </a:r>
          </a:p>
          <a:p>
            <a:r>
              <a:rPr lang="en-US" dirty="0"/>
              <a:t>Dataset Gathering &amp; Analysis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Modelling &amp;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7279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A3BA-9066-ED31-1729-98B7B357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9FD6-000E-B60A-4CC4-18D04992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Deskewing is an essential pre-processing step in document analysis and OCR (Optical Character Recognition) tasks, helping to ensure that text within the documents is horizontally aligned.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To create a machine learning based model that can automatically detect and correct the skewness in document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66ED1-1CEF-228C-2AF3-90DF545BD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B32-8CDD-9A6A-4B0B-873C7F52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47D6-2081-E3CE-E2DA-BC760A7A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skewness angle is between -5 to +5 degrees.</a:t>
            </a:r>
          </a:p>
          <a:p>
            <a:r>
              <a:rPr lang="en-US" dirty="0"/>
              <a:t>Input image is always of the size (566,400).</a:t>
            </a:r>
          </a:p>
          <a:p>
            <a:r>
              <a:rPr lang="en-IN" dirty="0"/>
              <a:t>The scans are documents containing text written in Latin with the header 'Surety' at different line justifications.</a:t>
            </a:r>
          </a:p>
        </p:txBody>
      </p:sp>
    </p:spTree>
    <p:extLst>
      <p:ext uri="{BB962C8B-B14F-4D97-AF65-F5344CB8AC3E}">
        <p14:creationId xmlns:p14="http://schemas.microsoft.com/office/powerpoint/2010/main" val="296597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E1148-35F7-2B67-F9F5-84C525C7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651-00ED-91EA-4EF6-E6E4A38B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Gathering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D996-5DCC-F3C6-CFEB-14188391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https://www.kaggle.com/datasets/sthabile/noisy-and-rotated-scanned-documents/data</a:t>
            </a:r>
            <a:endParaRPr lang="en-US" dirty="0"/>
          </a:p>
          <a:p>
            <a:r>
              <a:rPr lang="en-US" dirty="0"/>
              <a:t>Data set contains 500 train set images and 100 test images (without label). Each image is of dimension (566,400).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43287-1C8E-1F82-F193-2E46F62A3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E90-4A3A-AFC4-392B-74898768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B261-CCC4-3ECC-57D2-CABE8A5A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Denoising: To minimize the unwanted (noisy part) from the image.</a:t>
            </a:r>
          </a:p>
          <a:p>
            <a:pPr lvl="1"/>
            <a:r>
              <a:rPr lang="en-IN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denoise_tv_chambolle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Transformation of image to have better feature related to angle and edge detection.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Fast Fourier Transform()</a:t>
            </a:r>
          </a:p>
          <a:p>
            <a:pPr lvl="1"/>
            <a:endParaRPr lang="en-US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34DD-B0C1-719E-C895-4A7549CC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9956-E981-B4D7-990D-DE8B2D6D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&amp;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7A6C33-6026-DE93-ACEF-924BBD754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30499"/>
            <a:ext cx="405130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1635B-8F72-7DE1-784C-7D71983E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762"/>
          <a:stretch/>
        </p:blipFill>
        <p:spPr>
          <a:xfrm>
            <a:off x="6600825" y="2701924"/>
            <a:ext cx="3709985" cy="345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2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23EB-3780-4EEC-FE6E-1F081217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1B6-0DE6-BEBF-D5FC-DE8EFD73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BC23-80A9-170E-11A5-2B432A4D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48087" cy="3318936"/>
          </a:xfrm>
        </p:spPr>
        <p:txBody>
          <a:bodyPr/>
          <a:lstStyle/>
          <a:p>
            <a:r>
              <a:rPr lang="en-IN" dirty="0"/>
              <a:t>Model Evaluation metrics:</a:t>
            </a:r>
          </a:p>
          <a:p>
            <a:pPr lvl="1"/>
            <a:r>
              <a:rPr lang="en-IN" dirty="0"/>
              <a:t>loss: 0.5696311593055725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7F5FD-5F69-3AE9-CBDF-75CEB481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4" y="2556932"/>
            <a:ext cx="5754687" cy="35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8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2934</TotalTime>
  <Words>209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Garamond</vt:lpstr>
      <vt:lpstr>Menlo</vt:lpstr>
      <vt:lpstr>Organic</vt:lpstr>
      <vt:lpstr>Deskewing</vt:lpstr>
      <vt:lpstr>Slides</vt:lpstr>
      <vt:lpstr>Problem Statement &amp; Objective</vt:lpstr>
      <vt:lpstr>Assumptions taken</vt:lpstr>
      <vt:lpstr>Dataset Gathering &amp; Analysis</vt:lpstr>
      <vt:lpstr>Preprocessing</vt:lpstr>
      <vt:lpstr>Modelling &amp;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Jain, Rajat</dc:creator>
  <cp:lastModifiedBy>Jain, Rajat</cp:lastModifiedBy>
  <cp:revision>1</cp:revision>
  <dcterms:created xsi:type="dcterms:W3CDTF">2024-09-25T14:37:09Z</dcterms:created>
  <dcterms:modified xsi:type="dcterms:W3CDTF">2024-09-27T15:31:21Z</dcterms:modified>
</cp:coreProperties>
</file>