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1" r:id="rId6"/>
    <p:sldId id="258" r:id="rId7"/>
    <p:sldId id="259" r:id="rId8"/>
    <p:sldId id="262" r:id="rId9"/>
    <p:sldId id="263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EC99365-C118-41FA-A721-DE1D1B080A83}">
          <p14:sldIdLst>
            <p14:sldId id="256"/>
            <p14:sldId id="261"/>
            <p14:sldId id="258"/>
            <p14:sldId id="259"/>
            <p14:sldId id="262"/>
          </p14:sldIdLst>
        </p14:section>
        <p14:section name="Untitled Section" id="{0BE1D4C7-7C75-4924-A0B1-EED91706568C}">
          <p14:sldIdLst>
            <p14:sldId id="263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IN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</dgm:ptLst>
  <dgm:cxnLst>
    <dgm:cxn modelId="{5574CC64-4BF2-43BE-BABC-6DF1E58A4C74}" type="presOf" srcId="{7D9C16A6-8C48-4165-8DAF-8C957C12A8FA}" destId="{8994D886-A75F-411A-A9D7-D31991FF12BD}" srcOrd="0" destOrd="0" presId="urn:microsoft.com/office/officeart/2018/2/layout/IconLabelList"/>
  </dgm:cxnLst>
  <dgm:bg>
    <a:blipFill>
      <a:blip xmlns:r="http://schemas.openxmlformats.org/officeDocument/2006/relationships" r:embed="rId1"/>
      <a:stretch>
        <a:fillRect/>
      </a:stretch>
    </a:blip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Image Acquisition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Feature Extraction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Preprocessing </a:t>
          </a:r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Image Acquisition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Data Preprocessing 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Feature Extraction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9/10/2023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9/10/2023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Image recognitions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5"/>
            <a:ext cx="10993546" cy="718401"/>
          </a:xfrm>
        </p:spPr>
        <p:txBody>
          <a:bodyPr>
            <a:normAutofit fontScale="92500" lnSpcReduction="10000"/>
          </a:bodyPr>
          <a:lstStyle/>
          <a:p>
            <a:br>
              <a:rPr lang="en-US" dirty="0"/>
            </a:b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Image recognition, also known as computer vision, is a challenging and exciting field in AI and machine learning. If you're working on a problem related to image recognition, here's a general outline of how to approach it:</a:t>
            </a:r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817" y="5244353"/>
            <a:ext cx="11521579" cy="1730188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Problem Definition</a:t>
            </a:r>
            <a:br>
              <a:rPr lang="en-US" b="0" i="0" dirty="0">
                <a:solidFill>
                  <a:srgbClr val="D1D5DB"/>
                </a:solidFill>
                <a:effectLst/>
                <a:latin typeface="Söhne"/>
              </a:rPr>
            </a:br>
            <a:r>
              <a:rPr lang="en-US" sz="1800" b="0" i="0" dirty="0">
                <a:solidFill>
                  <a:srgbClr val="D1D5DB"/>
                </a:solidFill>
                <a:effectLst/>
                <a:latin typeface="Söhne"/>
              </a:rPr>
              <a:t>Define the specific image recognition problem you're addressing. Is it object detection, facial recognition, or something else?</a:t>
            </a:r>
            <a:br>
              <a:rPr lang="en-US" b="0" i="0" dirty="0">
                <a:solidFill>
                  <a:srgbClr val="D1D5DB"/>
                </a:solidFill>
                <a:effectLst/>
                <a:latin typeface="Söhne"/>
              </a:rPr>
            </a:br>
            <a:br>
              <a:rPr lang="en-US" b="0" i="0" dirty="0">
                <a:solidFill>
                  <a:srgbClr val="D1D5DB"/>
                </a:solidFill>
                <a:effectLst/>
                <a:latin typeface="Söhne"/>
              </a:rPr>
            </a:br>
            <a:endParaRPr lang="en-US" dirty="0">
              <a:solidFill>
                <a:srgbClr val="FFFEFF"/>
              </a:solidFill>
            </a:endParaRP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8522425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FBBA3388-F895-40F3-A2A5-7B6F8F48EC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Explain your approach to solving the image recognition problem.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you're using machine learning or deep learning techniques, mention the algorithms or models you're using.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Highlight any unique features or methods you've incorporated into your solution.</a:t>
            </a:r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5BE6AB50-305E-0197-1B25-023E2CD9BC5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70036" y="2478111"/>
            <a:ext cx="5044877" cy="3132091"/>
          </a:xfr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 </a:t>
            </a:r>
            <a:r>
              <a:rPr lang="en-IN" b="1" i="0" dirty="0">
                <a:effectLst/>
                <a:latin typeface="Söhne"/>
              </a:rPr>
              <a:t>Tech Stack</a:t>
            </a:r>
            <a:endParaRPr lang="en-US" dirty="0"/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6567069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874CE-2D23-4247-DF3E-4FB87CB53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6" cy="397534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Describe what makes your approach to image recognition unique or innovative.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Discuss any advantages or improvements over existing solutions.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Share any proprietary or novel algorithms or techniques you've developed.</a:t>
            </a:r>
          </a:p>
          <a:p>
            <a:pPr marL="0" indent="0">
              <a:buNone/>
            </a:pPr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DAFB2B5-147B-0617-424A-F120D4335A1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ellipse">
            <a:avLst/>
          </a:prstGeom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algn="ctr"/>
            <a:r>
              <a:rPr lang="en-US" b="1" i="0" dirty="0">
                <a:effectLst/>
                <a:latin typeface="Söhne"/>
              </a:rPr>
              <a:t>How our Idea is Unique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5752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CF179-FC46-E4AA-D883-1F1B71413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:Architecture of Idea</a:t>
            </a:r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9B9AC1E-A4B8-78D3-9BA7-24F3438AE02F}"/>
              </a:ext>
            </a:extLst>
          </p:cNvPr>
          <p:cNvSpPr/>
          <p:nvPr/>
        </p:nvSpPr>
        <p:spPr>
          <a:xfrm>
            <a:off x="4401671" y="1927412"/>
            <a:ext cx="1470211" cy="5916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D5A992-8E05-B686-DC66-D1FA23EF7D3E}"/>
              </a:ext>
            </a:extLst>
          </p:cNvPr>
          <p:cNvSpPr txBox="1"/>
          <p:nvPr/>
        </p:nvSpPr>
        <p:spPr>
          <a:xfrm>
            <a:off x="4464424" y="2038581"/>
            <a:ext cx="1470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Identity</a:t>
            </a:r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452299ED-F39E-567A-565A-368CB2C2E7FB}"/>
              </a:ext>
            </a:extLst>
          </p:cNvPr>
          <p:cNvSpPr/>
          <p:nvPr/>
        </p:nvSpPr>
        <p:spPr>
          <a:xfrm>
            <a:off x="5056094" y="2519082"/>
            <a:ext cx="206188" cy="59167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A7977B-C385-9D7B-E693-98F49FC06BCF}"/>
              </a:ext>
            </a:extLst>
          </p:cNvPr>
          <p:cNvSpPr/>
          <p:nvPr/>
        </p:nvSpPr>
        <p:spPr>
          <a:xfrm>
            <a:off x="4320988" y="3110752"/>
            <a:ext cx="1550893" cy="5916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C26979-3FAD-0144-AF69-4DEE1569D213}"/>
              </a:ext>
            </a:extLst>
          </p:cNvPr>
          <p:cNvSpPr txBox="1"/>
          <p:nvPr/>
        </p:nvSpPr>
        <p:spPr>
          <a:xfrm flipH="1">
            <a:off x="4401670" y="3228945"/>
            <a:ext cx="1470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Varification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61D7A0E0-7E0C-68B1-8DF4-460CA2B9ECAC}"/>
              </a:ext>
            </a:extLst>
          </p:cNvPr>
          <p:cNvSpPr/>
          <p:nvPr/>
        </p:nvSpPr>
        <p:spPr>
          <a:xfrm>
            <a:off x="5056094" y="3702422"/>
            <a:ext cx="143435" cy="40011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6C753C-C67B-5B7A-C92D-F2F512A51C6F}"/>
              </a:ext>
            </a:extLst>
          </p:cNvPr>
          <p:cNvSpPr/>
          <p:nvPr/>
        </p:nvSpPr>
        <p:spPr>
          <a:xfrm>
            <a:off x="3911338" y="4136090"/>
            <a:ext cx="2450873" cy="7389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307EDB-BE9F-7C43-E6A9-B7A8ED5A32CA}"/>
              </a:ext>
            </a:extLst>
          </p:cNvPr>
          <p:cNvSpPr txBox="1"/>
          <p:nvPr/>
        </p:nvSpPr>
        <p:spPr>
          <a:xfrm flipH="1">
            <a:off x="4243257" y="4227620"/>
            <a:ext cx="1912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Comparision</a:t>
            </a:r>
            <a:r>
              <a:rPr lang="en-IN" dirty="0"/>
              <a:t> and Identification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AF70942-0257-4A6E-10D1-E9FEB9E71E6C}"/>
              </a:ext>
            </a:extLst>
          </p:cNvPr>
          <p:cNvCxnSpPr>
            <a:stCxn id="10" idx="3"/>
          </p:cNvCxnSpPr>
          <p:nvPr/>
        </p:nvCxnSpPr>
        <p:spPr>
          <a:xfrm>
            <a:off x="6362211" y="4505548"/>
            <a:ext cx="854377" cy="6760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DF815BF-1594-AD9A-6D83-C89AB51A1030}"/>
              </a:ext>
            </a:extLst>
          </p:cNvPr>
          <p:cNvSpPr/>
          <p:nvPr/>
        </p:nvSpPr>
        <p:spPr>
          <a:xfrm>
            <a:off x="7216588" y="4873951"/>
            <a:ext cx="1757083" cy="6760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D3D1EA-A162-C3B6-3DC6-BD3BDADAD3A7}"/>
              </a:ext>
            </a:extLst>
          </p:cNvPr>
          <p:cNvSpPr txBox="1"/>
          <p:nvPr/>
        </p:nvSpPr>
        <p:spPr>
          <a:xfrm>
            <a:off x="7216589" y="4873951"/>
            <a:ext cx="1757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Feature Extraction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7FBEC0C-164D-351E-BCC0-8254943347C5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 flipV="1">
            <a:off x="3021106" y="4505548"/>
            <a:ext cx="890232" cy="6760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80D31CD-E4E3-F436-D40D-F3C367A463BB}"/>
              </a:ext>
            </a:extLst>
          </p:cNvPr>
          <p:cNvSpPr/>
          <p:nvPr/>
        </p:nvSpPr>
        <p:spPr>
          <a:xfrm>
            <a:off x="1506071" y="4873951"/>
            <a:ext cx="1515033" cy="646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9AB596-B8BB-5819-CFC2-2C2936000C09}"/>
              </a:ext>
            </a:extLst>
          </p:cNvPr>
          <p:cNvSpPr txBox="1"/>
          <p:nvPr/>
        </p:nvSpPr>
        <p:spPr>
          <a:xfrm>
            <a:off x="1568824" y="4903672"/>
            <a:ext cx="1299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Feature Extraction</a:t>
            </a: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8F69B25F-A37E-8076-4D39-92DA250789B6}"/>
              </a:ext>
            </a:extLst>
          </p:cNvPr>
          <p:cNvSpPr/>
          <p:nvPr/>
        </p:nvSpPr>
        <p:spPr>
          <a:xfrm rot="10572816">
            <a:off x="2017059" y="5520282"/>
            <a:ext cx="206188" cy="28884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5309F85C-ADB8-E82A-D565-9EC01249A7CD}"/>
              </a:ext>
            </a:extLst>
          </p:cNvPr>
          <p:cNvSpPr/>
          <p:nvPr/>
        </p:nvSpPr>
        <p:spPr>
          <a:xfrm rot="10800000">
            <a:off x="8070965" y="5550003"/>
            <a:ext cx="206188" cy="18740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2DE848F-BD3C-0B78-D14A-6D2F04D2CC8B}"/>
              </a:ext>
            </a:extLst>
          </p:cNvPr>
          <p:cNvSpPr/>
          <p:nvPr/>
        </p:nvSpPr>
        <p:spPr>
          <a:xfrm>
            <a:off x="1176131" y="5809129"/>
            <a:ext cx="2085268" cy="6446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5D928A7-D6A7-B272-ADAC-329F92D39F47}"/>
              </a:ext>
            </a:extLst>
          </p:cNvPr>
          <p:cNvSpPr/>
          <p:nvPr/>
        </p:nvSpPr>
        <p:spPr>
          <a:xfrm>
            <a:off x="6980096" y="5767133"/>
            <a:ext cx="2387925" cy="6446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1D0583-8EE3-BEFA-0934-578DCC0B3B8F}"/>
              </a:ext>
            </a:extLst>
          </p:cNvPr>
          <p:cNvSpPr txBox="1"/>
          <p:nvPr/>
        </p:nvSpPr>
        <p:spPr>
          <a:xfrm>
            <a:off x="1139103" y="5815315"/>
            <a:ext cx="2085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Face detection and cropping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5EB79D-4757-5204-FA19-196B00244CB6}"/>
              </a:ext>
            </a:extLst>
          </p:cNvPr>
          <p:cNvSpPr txBox="1"/>
          <p:nvPr/>
        </p:nvSpPr>
        <p:spPr>
          <a:xfrm>
            <a:off x="6980096" y="5767133"/>
            <a:ext cx="23879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Face detection and cropping</a:t>
            </a:r>
          </a:p>
          <a:p>
            <a:pPr algn="ctr"/>
            <a:endParaRPr lang="en-IN" dirty="0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FDFB1DD6-6280-D7C2-3DB0-811AD4AE7AD5}"/>
              </a:ext>
            </a:extLst>
          </p:cNvPr>
          <p:cNvCxnSpPr/>
          <p:nvPr/>
        </p:nvCxnSpPr>
        <p:spPr>
          <a:xfrm>
            <a:off x="9368020" y="6096000"/>
            <a:ext cx="753133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939F716-2EF0-BC81-5C70-AC4D27220EFD}"/>
              </a:ext>
            </a:extLst>
          </p:cNvPr>
          <p:cNvSpPr/>
          <p:nvPr/>
        </p:nvSpPr>
        <p:spPr>
          <a:xfrm>
            <a:off x="10121153" y="5784064"/>
            <a:ext cx="1739153" cy="7088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Test Image or Input Query</a:t>
            </a:r>
          </a:p>
        </p:txBody>
      </p:sp>
      <p:pic>
        <p:nvPicPr>
          <p:cNvPr id="1026" name="Picture 2" descr="Database png images | PNGWing">
            <a:extLst>
              <a:ext uri="{FF2B5EF4-FFF2-40B4-BE49-F238E27FC236}">
                <a16:creationId xmlns:a16="http://schemas.microsoft.com/office/drawing/2014/main" id="{E7E0E641-A0CC-7D45-F536-8A559FCF1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686" y="5489398"/>
            <a:ext cx="120015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Arrow: Right 33">
            <a:extLst>
              <a:ext uri="{FF2B5EF4-FFF2-40B4-BE49-F238E27FC236}">
                <a16:creationId xmlns:a16="http://schemas.microsoft.com/office/drawing/2014/main" id="{3A483584-F1CA-DA2E-1897-A02107DBAAAC}"/>
              </a:ext>
            </a:extLst>
          </p:cNvPr>
          <p:cNvSpPr/>
          <p:nvPr/>
        </p:nvSpPr>
        <p:spPr>
          <a:xfrm rot="10800000">
            <a:off x="3261398" y="6049189"/>
            <a:ext cx="971259" cy="27092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51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Team  phoenix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30043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2209EB-3212-4116-B574-D1F56C7C49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91575F-4C21-47C4-8D13-EB9BE66B536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48</TotalTime>
  <Words>194</Words>
  <Application>Microsoft Office PowerPoint</Application>
  <PresentationFormat>Widescreen</PresentationFormat>
  <Paragraphs>30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Gill Sans MT</vt:lpstr>
      <vt:lpstr>Söhne</vt:lpstr>
      <vt:lpstr>Times New Roman</vt:lpstr>
      <vt:lpstr>Wingdings 2</vt:lpstr>
      <vt:lpstr>Custom</vt:lpstr>
      <vt:lpstr>Image recognitions</vt:lpstr>
      <vt:lpstr>Problem Definition Define the specific image recognition problem you're addressing. Is it object detection, facial recognition, or something else?  </vt:lpstr>
      <vt:lpstr>solution</vt:lpstr>
      <vt:lpstr> Tech Stack</vt:lpstr>
      <vt:lpstr>How our Idea is Unique</vt:lpstr>
      <vt:lpstr>:Architecture of Idea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recognitions</dc:title>
  <dc:creator>Ravindra kumar</dc:creator>
  <cp:lastModifiedBy>Ravindra kumar</cp:lastModifiedBy>
  <cp:revision>2</cp:revision>
  <dcterms:created xsi:type="dcterms:W3CDTF">2023-09-10T06:13:03Z</dcterms:created>
  <dcterms:modified xsi:type="dcterms:W3CDTF">2023-09-10T07:01:25Z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