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529" autoAdjust="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402D-F554-41EE-93C6-E5F1D9734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05A1E-FFF7-9CEF-1156-05003A5A6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52B84-27AE-DF9C-DCAF-2A4E64731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ADD9-24EF-4DBF-A96A-E1B37B344333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8F0A9-FD4D-320C-AAF8-E058C13C5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A28D3-B90E-19AF-85B8-32AFB67E9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7B34-4B69-4652-B6BD-E2EF5C376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78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B8C3-78BC-4304-33B7-CF8D02D32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730C7-2158-8118-ECCB-2B02EB6F0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61500-81D4-67B8-7223-3385BE7C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ADD9-24EF-4DBF-A96A-E1B37B344333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BC677-FB94-F6A4-672B-1887B99D8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08CED-FFFA-1159-DCD9-77CCEE264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7B34-4B69-4652-B6BD-E2EF5C376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034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46791E-7197-3BC7-A538-2B3F2C7D5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F73DC-D9D0-D406-DEEF-0461644CD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CF159-18AB-6711-699B-78048F56E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ADD9-24EF-4DBF-A96A-E1B37B344333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73CAA-FF35-9C67-2FE6-29AB9198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68A5D-16A6-5D2C-B4C3-B1B5EF71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7B34-4B69-4652-B6BD-E2EF5C376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13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C7948-FE9F-104F-F6FA-2A4A4BB7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777C8-F31E-B0C5-14FB-8CE8B9352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30B85-6CB6-B097-3B59-0365B9A1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ADD9-24EF-4DBF-A96A-E1B37B344333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3C28-D763-1479-EE68-7B3B7E4B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AC0D2-4968-B0D2-C6CD-76460A8E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7B34-4B69-4652-B6BD-E2EF5C376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4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00B5-9949-366C-4CA2-B314AF8F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B687E-33EA-216E-B82E-66382B37B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EFD2F-F529-4C47-08C3-8C2216F6F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ADD9-24EF-4DBF-A96A-E1B37B344333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E5F5F-B941-6F18-7A3A-68E7FB0BE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6C115-9AC8-401E-3574-3E13AD8D1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7B34-4B69-4652-B6BD-E2EF5C376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47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3037-B70A-4286-81E9-F144741F9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0D5C1-B3CA-F51E-BF26-0CA67A4C4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92B5D-2BC5-DFCB-D19A-6E30B73F3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D1CBF-B726-0170-A10A-47B5BB2B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ADD9-24EF-4DBF-A96A-E1B37B344333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BE22D-F13A-3F21-4275-5DC5CD215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BC3E6-29AD-9E6E-02BE-34627791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7B34-4B69-4652-B6BD-E2EF5C376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62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8C69-5EA3-93D7-BC6A-FF7F07D1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085D8-B716-0A62-202C-C297E38F9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48F35-DB04-6BD5-B044-47751F0BC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0B9F77-ED35-12BD-32F8-3F61514B0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2E1F85-5B66-4738-41A8-3F9B075EE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592557-180E-AEA0-C7B3-2EC8DB6F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ADD9-24EF-4DBF-A96A-E1B37B344333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B6B645-C1DD-4603-133D-864FB784B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F6FC93-0F35-3368-9936-5CE79F4D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7B34-4B69-4652-B6BD-E2EF5C376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5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ED6B9-CA56-939E-5004-4BA35AAC9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7DC9B-1763-2AE6-02AA-7EC1AEA1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ADD9-24EF-4DBF-A96A-E1B37B344333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96258-8FE1-C6D7-76D7-BBEDFD4B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891FA-832A-8909-B06D-4FDE2CC8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7B34-4B69-4652-B6BD-E2EF5C376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60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F0256-7C04-1601-011E-3F234BF4C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ADD9-24EF-4DBF-A96A-E1B37B344333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901A55-786A-6F66-E9D4-B86BEBEC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C6D00-D544-54A0-596D-C3CB94F1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7B34-4B69-4652-B6BD-E2EF5C376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21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8D896-2A27-A41D-678F-E7F943EA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152DD-266B-F63A-AA1A-52D2F9600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DBF3A-02DB-12AE-2E2F-C36035D3F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AEA58-72DC-7506-73ED-4CB89E79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ADD9-24EF-4DBF-A96A-E1B37B344333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FAD1D-2C22-382D-CE4A-380B7782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07435-22B4-ECF0-9CDB-224AE710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7B34-4B69-4652-B6BD-E2EF5C376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60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BB99-B5EE-0E90-A069-167D4433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D05CBF-0D24-8A93-8C12-293D668DF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7A95F-26B2-23D2-F124-100EFA17A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8B235-D40B-D84D-C563-084A75D2B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ADD9-24EF-4DBF-A96A-E1B37B344333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89F0A-0D65-CC4A-18A0-A0778E98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C63DB-CE92-05C6-7F67-65641002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7B34-4B69-4652-B6BD-E2EF5C376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7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D8795-D782-2CB5-8C6E-4CFF097A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60C77-BEF3-76DB-8143-FF4C7EBB0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2C179-B249-EAB7-437C-F37BAC5C2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4ADD9-24EF-4DBF-A96A-E1B37B344333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E86B5-2723-EB75-F966-1628DEF1E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9CEE7-7AA5-890C-01F8-5546E187F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27B34-4B69-4652-B6BD-E2EF5C376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97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F2E55C-47E9-EBD9-14A7-4263A8C1BA47}"/>
              </a:ext>
            </a:extLst>
          </p:cNvPr>
          <p:cNvSpPr/>
          <p:nvPr/>
        </p:nvSpPr>
        <p:spPr>
          <a:xfrm>
            <a:off x="79937" y="77437"/>
            <a:ext cx="5400000" cy="648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762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1EB46C-CF7E-0FBE-B28F-48382ED69CA4}"/>
              </a:ext>
            </a:extLst>
          </p:cNvPr>
          <p:cNvSpPr txBox="1"/>
          <p:nvPr/>
        </p:nvSpPr>
        <p:spPr>
          <a:xfrm flipH="1">
            <a:off x="812123" y="4685384"/>
            <a:ext cx="3970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latin typeface="Bradley Hand ITC" panose="03070402050302030203" pitchFamily="66" charset="0"/>
              </a:rPr>
              <a:t> </a:t>
            </a:r>
            <a:r>
              <a:rPr lang="en-IN" sz="4800" b="1" dirty="0">
                <a:latin typeface="Constantia" panose="02030602050306030303" pitchFamily="18" charset="0"/>
              </a:rPr>
              <a:t>Student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7DC723-7379-C2EF-5B05-55FF26CBE34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3159" y="-89647"/>
            <a:ext cx="8801359" cy="528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8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C6913B-604C-3BDB-4589-B55B2E8FAF79}"/>
              </a:ext>
            </a:extLst>
          </p:cNvPr>
          <p:cNvSpPr/>
          <p:nvPr/>
        </p:nvSpPr>
        <p:spPr>
          <a:xfrm>
            <a:off x="65286" y="61545"/>
            <a:ext cx="5400000" cy="6480000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3E3978-D3E5-9AC4-21D6-DBE6A885B13D}"/>
              </a:ext>
            </a:extLst>
          </p:cNvPr>
          <p:cNvSpPr txBox="1"/>
          <p:nvPr/>
        </p:nvSpPr>
        <p:spPr>
          <a:xfrm>
            <a:off x="1299882" y="4672559"/>
            <a:ext cx="4383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Constantia" panose="02030602050306030303" pitchFamily="18" charset="0"/>
              </a:rPr>
              <a:t>Company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CD3E11-A6BA-2CC3-5CAD-1CD1D81289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863" b="26753"/>
          <a:stretch/>
        </p:blipFill>
        <p:spPr>
          <a:xfrm>
            <a:off x="-690843" y="484094"/>
            <a:ext cx="6786843" cy="402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1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366853-3A5B-949F-AACA-B3082B872BEA}"/>
              </a:ext>
            </a:extLst>
          </p:cNvPr>
          <p:cNvSpPr/>
          <p:nvPr/>
        </p:nvSpPr>
        <p:spPr>
          <a:xfrm>
            <a:off x="65286" y="61545"/>
            <a:ext cx="5400000" cy="64800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16200000" scaled="1"/>
            <a:tileRect/>
          </a:gradFill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3EB9A1-1311-795D-7507-E084B2317452}"/>
              </a:ext>
            </a:extLst>
          </p:cNvPr>
          <p:cNvSpPr txBox="1"/>
          <p:nvPr/>
        </p:nvSpPr>
        <p:spPr>
          <a:xfrm>
            <a:off x="2083968" y="4767757"/>
            <a:ext cx="2008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Constantia" panose="02030602050306030303" pitchFamily="18" charset="0"/>
              </a:rPr>
              <a:t>Exit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B420C2-9F5A-D62D-A369-90A82571EBB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16" y="316455"/>
            <a:ext cx="4451302" cy="445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01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366853-3A5B-949F-AACA-B3082B872BEA}"/>
              </a:ext>
            </a:extLst>
          </p:cNvPr>
          <p:cNvSpPr/>
          <p:nvPr/>
        </p:nvSpPr>
        <p:spPr>
          <a:xfrm>
            <a:off x="65286" y="61545"/>
            <a:ext cx="5400000" cy="648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2AF070-F139-6C4C-F0D4-9086566151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FF3F6"/>
              </a:clrFrom>
              <a:clrTo>
                <a:srgbClr val="EFF3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27" b="9150"/>
          <a:stretch/>
        </p:blipFill>
        <p:spPr>
          <a:xfrm>
            <a:off x="92320" y="-618565"/>
            <a:ext cx="5345932" cy="53071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0B663B-19BC-D16C-DF49-E49E54E78384}"/>
              </a:ext>
            </a:extLst>
          </p:cNvPr>
          <p:cNvSpPr txBox="1"/>
          <p:nvPr/>
        </p:nvSpPr>
        <p:spPr>
          <a:xfrm>
            <a:off x="495732" y="4541090"/>
            <a:ext cx="4539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latin typeface="Constantia" panose="02030602050306030303" pitchFamily="18" charset="0"/>
              </a:rPr>
              <a:t>College</a:t>
            </a:r>
            <a:endParaRPr lang="en-IN" sz="4400" b="1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358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366853-3A5B-949F-AACA-B3082B872BEA}"/>
              </a:ext>
            </a:extLst>
          </p:cNvPr>
          <p:cNvSpPr/>
          <p:nvPr/>
        </p:nvSpPr>
        <p:spPr>
          <a:xfrm>
            <a:off x="101145" y="97403"/>
            <a:ext cx="5400000" cy="6480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0"/>
                  <a:tint val="66000"/>
                  <a:satMod val="160000"/>
                </a:schemeClr>
              </a:gs>
              <a:gs pos="50000">
                <a:schemeClr val="accent5">
                  <a:lumMod val="50000"/>
                  <a:tint val="44500"/>
                  <a:satMod val="160000"/>
                </a:schemeClr>
              </a:gs>
              <a:gs pos="100000">
                <a:schemeClr val="accent5">
                  <a:lumMod val="5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3EB9A1-1311-795D-7507-E084B2317452}"/>
              </a:ext>
            </a:extLst>
          </p:cNvPr>
          <p:cNvSpPr txBox="1"/>
          <p:nvPr/>
        </p:nvSpPr>
        <p:spPr>
          <a:xfrm>
            <a:off x="748227" y="4777563"/>
            <a:ext cx="42630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Bradley Hand ITC" panose="03070402050302030203" pitchFamily="66" charset="0"/>
              </a:rPr>
              <a:t>Schedule a Drive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5474F3-75F4-4CA0-3ACE-659294F7BA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15" b="8589"/>
          <a:stretch/>
        </p:blipFill>
        <p:spPr>
          <a:xfrm>
            <a:off x="374417" y="479304"/>
            <a:ext cx="5126728" cy="440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41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8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Bradley Hand ITC</vt:lpstr>
      <vt:lpstr>Calibri</vt:lpstr>
      <vt:lpstr>Calibri Light</vt:lpstr>
      <vt:lpstr>Constantia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Sangram nangare</dc:creator>
  <cp:lastModifiedBy>Sangram nangare</cp:lastModifiedBy>
  <cp:revision>5</cp:revision>
  <dcterms:created xsi:type="dcterms:W3CDTF">2022-05-30T03:47:35Z</dcterms:created>
  <dcterms:modified xsi:type="dcterms:W3CDTF">2022-06-01T10:43:27Z</dcterms:modified>
</cp:coreProperties>
</file>