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12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6" r:id="rId12"/>
    <p:sldId id="265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80"/>
  </p:normalViewPr>
  <p:slideViewPr>
    <p:cSldViewPr snapToGrid="0" snapToObjects="1">
      <p:cViewPr varScale="1">
        <p:scale>
          <a:sx n="88" d="100"/>
          <a:sy n="88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6/27/2025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479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6/27/2025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837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6/27/2025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776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6/27/2025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967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6/27/2025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6900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6/27/2025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91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6/27/2025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722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6/27/2025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277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6/27/2025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789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6/27/2025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486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6/27/2025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790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6/27/2025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988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6/27/2025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70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6/27/2025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745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6/27/2025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2685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oup of coworkers collaborating around a table">
            <a:extLst>
              <a:ext uri="{FF2B5EF4-FFF2-40B4-BE49-F238E27FC236}">
                <a16:creationId xmlns:a16="http://schemas.microsoft.com/office/drawing/2014/main" xmlns="" id="{FB5DBD6C-E8A8-B349-AC85-61C44AAEA0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0456" y="414458"/>
            <a:ext cx="11531088" cy="60344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591" y="3741599"/>
            <a:ext cx="10572000" cy="69486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7200" dirty="0" smtClean="0"/>
              <a:t>Thrifty Website for Second-hand Electronic Gadgets</a:t>
            </a:r>
            <a:endParaRPr lang="en-US" sz="72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xmlns="" id="{9CA982C5-8822-5F41-B151-CBFC3278D9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0" y="5066872"/>
            <a:ext cx="12508957" cy="1592623"/>
          </a:xfrm>
        </p:spPr>
        <p:txBody>
          <a:bodyPr>
            <a:normAutofit/>
          </a:bodyPr>
          <a:lstStyle/>
          <a:p>
            <a:r>
              <a:rPr lang="en-US" sz="2400" i="1" dirty="0"/>
              <a:t>Using Agile Model for Development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402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dirty="0" smtClean="0"/>
              <a:t>    Thank</a:t>
            </a:r>
            <a:endParaRPr lang="ne-NP" sz="8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85000" lnSpcReduction="20000"/>
          </a:bodyPr>
          <a:lstStyle/>
          <a:p>
            <a:endParaRPr lang="en-US" sz="8000" dirty="0" smtClean="0"/>
          </a:p>
          <a:p>
            <a:r>
              <a:rPr lang="en-US" sz="9400" dirty="0" smtClean="0"/>
              <a:t>You !</a:t>
            </a:r>
            <a:endParaRPr lang="ne-NP" sz="9400" dirty="0"/>
          </a:p>
        </p:txBody>
      </p:sp>
    </p:spTree>
    <p:extLst>
      <p:ext uri="{BB962C8B-B14F-4D97-AF65-F5344CB8AC3E}">
        <p14:creationId xmlns:p14="http://schemas.microsoft.com/office/powerpoint/2010/main" val="68972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12" y="86240"/>
            <a:ext cx="11245642" cy="1321454"/>
          </a:xfrm>
        </p:spPr>
        <p:txBody>
          <a:bodyPr/>
          <a:lstStyle/>
          <a:p>
            <a:r>
              <a:rPr lang="en-US" sz="4400" dirty="0">
                <a:latin typeface="Aharoni" panose="02010803020104030203" pitchFamily="2" charset="-79"/>
                <a:cs typeface="Aharoni" panose="02010803020104030203" pitchFamily="2" charset="-79"/>
              </a:rPr>
              <a:t>What is Thrifty?</a:t>
            </a:r>
            <a:endParaRPr lang="ne-NP" sz="4400" dirty="0">
              <a:latin typeface="Aharoni" panose="02010803020104030203" pitchFamily="2" charset="-79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18712" y="2332384"/>
            <a:ext cx="11195885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ne-NP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website to </a:t>
            </a:r>
            <a:r>
              <a:rPr kumimoji="0" lang="ne-NP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buy and sell second-hand electronics</a:t>
            </a:r>
            <a:endParaRPr lang="en-US" sz="36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gadgets</a:t>
            </a:r>
            <a:endParaRPr kumimoji="0" lang="ne-NP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ne-NP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phones, laptops, accessories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ne-NP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Goal: Make buying cheaper and help reduce 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e-</a:t>
            </a:r>
            <a:r>
              <a:rPr kumimoji="0" lang="ne-NP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waste</a:t>
            </a:r>
          </a:p>
        </p:txBody>
      </p:sp>
    </p:spTree>
    <p:extLst>
      <p:ext uri="{BB962C8B-B14F-4D97-AF65-F5344CB8AC3E}">
        <p14:creationId xmlns:p14="http://schemas.microsoft.com/office/powerpoint/2010/main" val="77948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1185076"/>
            <a:ext cx="10571998" cy="970450"/>
          </a:xfrm>
          <a:noFill/>
          <a:ln>
            <a:noFill/>
          </a:ln>
        </p:spPr>
        <p:txBody>
          <a:bodyPr/>
          <a:lstStyle/>
          <a:p>
            <a:r>
              <a:rPr lang="en-US" sz="4800" dirty="0"/>
              <a:t>Why Agile Model?</a:t>
            </a:r>
            <a:br>
              <a:rPr lang="en-US" sz="4800" dirty="0"/>
            </a:br>
            <a:endParaRPr lang="ne-NP" sz="48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18711" y="2767125"/>
            <a:ext cx="10105963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ne-NP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UPC" panose="02020603050405020304" pitchFamily="18" charset="-34"/>
              </a:rPr>
              <a:t>Work is done in </a:t>
            </a:r>
            <a:r>
              <a:rPr kumimoji="0" lang="ne-NP" sz="4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UPC" panose="02020603050405020304" pitchFamily="18" charset="-34"/>
              </a:rPr>
              <a:t>small parts (sprints)</a:t>
            </a:r>
            <a:endParaRPr kumimoji="0" lang="ne-NP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UPC" panose="02020603050405020304" pitchFamily="18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ne-NP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UPC" panose="02020603050405020304" pitchFamily="18" charset="-34"/>
              </a:rPr>
              <a:t>Easy to </a:t>
            </a:r>
            <a:r>
              <a:rPr kumimoji="0" lang="ne-NP" sz="4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UPC" panose="02020603050405020304" pitchFamily="18" charset="-34"/>
              </a:rPr>
              <a:t>change or improve</a:t>
            </a:r>
            <a:r>
              <a:rPr kumimoji="0" lang="ne-NP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UPC" panose="02020603050405020304" pitchFamily="18" charset="-34"/>
              </a:rPr>
              <a:t> the project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ne-NP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UPC" panose="02020603050405020304" pitchFamily="18" charset="-34"/>
              </a:rPr>
              <a:t>Get </a:t>
            </a:r>
            <a:r>
              <a:rPr kumimoji="0" lang="ne-NP" sz="4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UPC" panose="02020603050405020304" pitchFamily="18" charset="-34"/>
              </a:rPr>
              <a:t>feedback faster</a:t>
            </a:r>
            <a:endParaRPr kumimoji="0" lang="ne-NP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UPC" panose="02020603050405020304" pitchFamily="18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ne-NP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UPC" panose="02020603050405020304" pitchFamily="18" charset="-34"/>
              </a:rPr>
              <a:t>Good for </a:t>
            </a:r>
            <a:r>
              <a:rPr kumimoji="0" lang="ne-NP" sz="4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UPC" panose="02020603050405020304" pitchFamily="18" charset="-34"/>
              </a:rPr>
              <a:t>teamwork</a:t>
            </a:r>
            <a:endParaRPr kumimoji="0" lang="ne-NP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4822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Roles</a:t>
            </a:r>
            <a:endParaRPr lang="ne-NP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2078028"/>
              </p:ext>
            </p:extLst>
          </p:nvPr>
        </p:nvGraphicFramePr>
        <p:xfrm>
          <a:off x="505652" y="2924498"/>
          <a:ext cx="10876346" cy="2752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8173"/>
                <a:gridCol w="5438173"/>
              </a:tblGrid>
              <a:tr h="666427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ndalus" panose="02020603050405020304" pitchFamily="18" charset="-78"/>
                          <a:cs typeface="Andalus" panose="02020603050405020304" pitchFamily="18" charset="-78"/>
                        </a:rPr>
                        <a:t>Role</a:t>
                      </a:r>
                      <a:endParaRPr lang="ne-NP" sz="3600" dirty="0">
                        <a:latin typeface="Andalus" panose="02020603050405020304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Responsibility</a:t>
                      </a:r>
                      <a:endParaRPr lang="ne-NP" sz="3600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Product Owner</a:t>
                      </a:r>
                      <a:endParaRPr lang="ne-NP" sz="2000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Decides what features</a:t>
                      </a:r>
                      <a:r>
                        <a:rPr lang="en-US" sz="2000" baseline="0" dirty="0" smtClean="0"/>
                        <a:t> to make</a:t>
                      </a:r>
                      <a:endParaRPr lang="ne-NP" sz="2000" dirty="0"/>
                    </a:p>
                  </a:txBody>
                  <a:tcPr/>
                </a:tc>
              </a:tr>
              <a:tr h="67627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Scrum Master</a:t>
                      </a:r>
                      <a:endParaRPr lang="ne-NP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Help</a:t>
                      </a:r>
                      <a:r>
                        <a:rPr lang="en-US" sz="2000" baseline="0" dirty="0" smtClean="0"/>
                        <a:t>s team follow the rules</a:t>
                      </a:r>
                      <a:endParaRPr lang="ne-NP" sz="2000" dirty="0"/>
                    </a:p>
                  </a:txBody>
                  <a:tcPr/>
                </a:tc>
              </a:tr>
              <a:tr h="66675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Team Members</a:t>
                      </a:r>
                      <a:endParaRPr lang="ne-NP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Build and test the website</a:t>
                      </a:r>
                      <a:endParaRPr lang="ne-NP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105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Product Backlog (Features List)</a:t>
            </a:r>
            <a:endParaRPr lang="ne-NP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63571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ne-NP" sz="3600" dirty="0" smtClean="0"/>
              <a:t> </a:t>
            </a:r>
            <a:r>
              <a:rPr lang="en-US" sz="3600" dirty="0"/>
              <a:t>Login / </a:t>
            </a:r>
            <a:r>
              <a:rPr lang="en-US" sz="3600" dirty="0" smtClean="0"/>
              <a:t>Signup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/>
              <a:t> Add products to sell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/>
              <a:t> Search and filter items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/>
              <a:t> Admin panel to manage site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/>
              <a:t> Chat between buyer and seller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/>
              <a:t> Save favorite items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/>
              <a:t> Ratings / Reviews</a:t>
            </a:r>
            <a:r>
              <a:rPr lang="en-US" sz="3600" dirty="0"/>
              <a:t/>
            </a:r>
            <a:br>
              <a:rPr lang="en-US" sz="3600" dirty="0"/>
            </a:br>
            <a:endParaRPr lang="ne-NP" sz="3600" dirty="0"/>
          </a:p>
        </p:txBody>
      </p:sp>
    </p:spTree>
    <p:extLst>
      <p:ext uri="{BB962C8B-B14F-4D97-AF65-F5344CB8AC3E}">
        <p14:creationId xmlns:p14="http://schemas.microsoft.com/office/powerpoint/2010/main" val="75582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Sprint Plan</a:t>
            </a:r>
            <a:endParaRPr lang="ne-NP" sz="48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40256" y="2842847"/>
            <a:ext cx="8174033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ne-NP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Sprint </a:t>
            </a:r>
            <a:r>
              <a:rPr kumimoji="0" lang="ne-NP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</a:t>
            </a:r>
            <a:r>
              <a:rPr kumimoji="0" lang="ne-NP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Login &amp; signup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ne-NP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Sprint 2</a:t>
            </a:r>
            <a:r>
              <a:rPr kumimoji="0" lang="ne-NP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Product listing &amp; search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ne-NP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Sprint 3</a:t>
            </a:r>
            <a:r>
              <a:rPr kumimoji="0" lang="ne-NP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sz="3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</a:t>
            </a:r>
            <a:r>
              <a:rPr kumimoji="0" lang="ne-NP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dmin panel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ne-NP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Sprint 4</a:t>
            </a:r>
            <a:r>
              <a:rPr kumimoji="0" lang="ne-NP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ne-NP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Reviews</a:t>
            </a:r>
            <a:r>
              <a:rPr lang="en-US" sz="3600" dirty="0">
                <a:latin typeface="Arial" panose="020B0604020202020204" pitchFamily="34" charset="0"/>
              </a:rPr>
              <a:t>,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Recommendation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3600" b="1" dirty="0" smtClean="0">
                <a:latin typeface="Arial" panose="020B0604020202020204" pitchFamily="34" charset="0"/>
              </a:rPr>
              <a:t>Sprint 5</a:t>
            </a:r>
            <a:r>
              <a:rPr lang="en-US" sz="3600" dirty="0" smtClean="0">
                <a:latin typeface="Arial" panose="020B0604020202020204" pitchFamily="34" charset="0"/>
              </a:rPr>
              <a:t>: </a:t>
            </a:r>
            <a:r>
              <a:rPr lang="en-US" sz="3600" dirty="0">
                <a:latin typeface="Arial" panose="020B0604020202020204" pitchFamily="34" charset="0"/>
              </a:rPr>
              <a:t>T</a:t>
            </a:r>
            <a:r>
              <a:rPr kumimoji="0" lang="ne-NP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esting </a:t>
            </a:r>
            <a:r>
              <a:rPr kumimoji="0" lang="ne-NP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&amp; deployment</a:t>
            </a:r>
          </a:p>
        </p:txBody>
      </p:sp>
    </p:spTree>
    <p:extLst>
      <p:ext uri="{BB962C8B-B14F-4D97-AF65-F5344CB8AC3E}">
        <p14:creationId xmlns:p14="http://schemas.microsoft.com/office/powerpoint/2010/main" val="407295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Daily Scrum</a:t>
            </a:r>
            <a:endParaRPr lang="ne-NP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337" y="2611394"/>
            <a:ext cx="10554574" cy="36365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 smtClean="0"/>
              <a:t>A 15- minute team meeting</a:t>
            </a:r>
          </a:p>
          <a:p>
            <a:pPr marL="0" indent="0">
              <a:buNone/>
            </a:pPr>
            <a:r>
              <a:rPr lang="en-US" sz="3600" dirty="0" smtClean="0"/>
              <a:t>Each member shares:</a:t>
            </a:r>
          </a:p>
          <a:p>
            <a:pPr>
              <a:buAutoNum type="arabicPeriod"/>
            </a:pPr>
            <a:r>
              <a:rPr lang="en-US" sz="3600" dirty="0" smtClean="0"/>
              <a:t>What they did yesterday</a:t>
            </a:r>
          </a:p>
          <a:p>
            <a:pPr>
              <a:buAutoNum type="arabicPeriod"/>
            </a:pPr>
            <a:r>
              <a:rPr lang="en-US" sz="3600" dirty="0" smtClean="0"/>
              <a:t>What they will do today</a:t>
            </a:r>
          </a:p>
          <a:p>
            <a:pPr>
              <a:buAutoNum type="arabicPeriod"/>
            </a:pPr>
            <a:r>
              <a:rPr lang="en-US" sz="3600" dirty="0" smtClean="0"/>
              <a:t>Any problems they face</a:t>
            </a:r>
          </a:p>
        </p:txBody>
      </p:sp>
    </p:spTree>
    <p:extLst>
      <p:ext uri="{BB962C8B-B14F-4D97-AF65-F5344CB8AC3E}">
        <p14:creationId xmlns:p14="http://schemas.microsoft.com/office/powerpoint/2010/main" val="189121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our work </a:t>
            </a:r>
            <a:r>
              <a:rPr lang="en-US" dirty="0" err="1" smtClean="0"/>
              <a:t>progess</a:t>
            </a:r>
            <a:r>
              <a:rPr lang="en-US" dirty="0" smtClean="0"/>
              <a:t> in </a:t>
            </a:r>
            <a:r>
              <a:rPr lang="en-US" dirty="0" err="1"/>
              <a:t>J</a:t>
            </a:r>
            <a:r>
              <a:rPr lang="en-US" dirty="0" err="1" smtClean="0"/>
              <a:t>ira</a:t>
            </a:r>
            <a:endParaRPr lang="ne-NP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2500"/>
            <a:ext cx="11938958" cy="4523357"/>
          </a:xfrm>
        </p:spPr>
      </p:pic>
    </p:spTree>
    <p:extLst>
      <p:ext uri="{BB962C8B-B14F-4D97-AF65-F5344CB8AC3E}">
        <p14:creationId xmlns:p14="http://schemas.microsoft.com/office/powerpoint/2010/main" val="1336258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Sprint: Review &amp; Improve</a:t>
            </a:r>
            <a:endParaRPr lang="ne-NP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63571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Sprint Review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Show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what we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built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Get feedback from friend and mentor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Sprint Retrospective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What was hard?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What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should we improve next time?</a:t>
            </a:r>
          </a:p>
          <a:p>
            <a:endParaRPr lang="ne-NP" dirty="0"/>
          </a:p>
        </p:txBody>
      </p:sp>
    </p:spTree>
    <p:extLst>
      <p:ext uri="{BB962C8B-B14F-4D97-AF65-F5344CB8AC3E}">
        <p14:creationId xmlns:p14="http://schemas.microsoft.com/office/powerpoint/2010/main" val="113417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38F9A98-A741-4930-A3C3-25DABF74C1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507FE6-F3A1-4DF8-A915-6F00F21B0B27}">
  <ds:schemaRefs>
    <ds:schemaRef ds:uri="http://schemas.openxmlformats.org/package/2006/metadata/core-properties"/>
    <ds:schemaRef ds:uri="71af3243-3dd4-4a8d-8c0d-dd76da1f02a5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16c05727-aa75-4e4a-9b5f-8a80a1165891"/>
    <ds:schemaRef ds:uri="http://www.w3.org/XML/1998/namespace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8AA7694F-727A-4E93-AD9E-902B06C1631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Agency design</Template>
  <TotalTime>0</TotalTime>
  <Words>240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Aharoni</vt:lpstr>
      <vt:lpstr>Andalus</vt:lpstr>
      <vt:lpstr>AngsanaUPC</vt:lpstr>
      <vt:lpstr>Arial</vt:lpstr>
      <vt:lpstr>Century Gothic</vt:lpstr>
      <vt:lpstr>Mangal</vt:lpstr>
      <vt:lpstr>Wingdings</vt:lpstr>
      <vt:lpstr>Wingdings 2</vt:lpstr>
      <vt:lpstr>Quotable</vt:lpstr>
      <vt:lpstr>Thrifty Website for Second-hand Electronic Gadgets</vt:lpstr>
      <vt:lpstr>What is Thrifty?</vt:lpstr>
      <vt:lpstr>Why Agile Model? </vt:lpstr>
      <vt:lpstr>Scrum Roles</vt:lpstr>
      <vt:lpstr>Product Backlog (Features List)</vt:lpstr>
      <vt:lpstr>Sprint Plan</vt:lpstr>
      <vt:lpstr>Daily Scrum</vt:lpstr>
      <vt:lpstr>Summary of our work progess in Jira</vt:lpstr>
      <vt:lpstr>After Sprint: Review &amp; Improve</vt:lpstr>
      <vt:lpstr>    Thank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trifty website for second-hand gadgets</dc:title>
  <dc:creator/>
  <cp:lastModifiedBy/>
  <cp:revision>1</cp:revision>
  <dcterms:created xsi:type="dcterms:W3CDTF">2025-06-25T15:27:09Z</dcterms:created>
  <dcterms:modified xsi:type="dcterms:W3CDTF">2025-06-27T03:14:37Z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