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6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5E6DD-F8C6-4580-B4E5-78FC6825F0CF}" v="11" dt="2025-09-05T04:35:38.1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 autoAdjust="0"/>
    <p:restoredTop sz="94660"/>
  </p:normalViewPr>
  <p:slideViewPr>
    <p:cSldViewPr>
      <p:cViewPr varScale="1">
        <p:scale>
          <a:sx n="64" d="100"/>
          <a:sy n="64" d="100"/>
        </p:scale>
        <p:origin x="7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KESAVAN" userId="937ebf7363a6a84c" providerId="LiveId" clId="{6915E6DD-F8C6-4580-B4E5-78FC6825F0CF}"/>
    <pc:docChg chg="undo custSel modSld">
      <pc:chgData name="VIGNESH KESAVAN" userId="937ebf7363a6a84c" providerId="LiveId" clId="{6915E6DD-F8C6-4580-B4E5-78FC6825F0CF}" dt="2025-09-05T04:35:51.756" v="239" actId="20577"/>
      <pc:docMkLst>
        <pc:docMk/>
      </pc:docMkLst>
      <pc:sldChg chg="modSp mod">
        <pc:chgData name="VIGNESH KESAVAN" userId="937ebf7363a6a84c" providerId="LiveId" clId="{6915E6DD-F8C6-4580-B4E5-78FC6825F0CF}" dt="2025-09-05T04:35:51.756" v="239" actId="20577"/>
        <pc:sldMkLst>
          <pc:docMk/>
          <pc:sldMk cId="0" sldId="256"/>
        </pc:sldMkLst>
        <pc:spChg chg="mod">
          <ac:chgData name="VIGNESH KESAVAN" userId="937ebf7363a6a84c" providerId="LiveId" clId="{6915E6DD-F8C6-4580-B4E5-78FC6825F0CF}" dt="2025-09-05T04:35:51.756" v="239" actId="20577"/>
          <ac:spMkLst>
            <pc:docMk/>
            <pc:sldMk cId="0" sldId="256"/>
            <ac:spMk id="14" creationId="{D55ADE35-C35B-07C1-F5AA-C33B3DDB802E}"/>
          </ac:spMkLst>
        </pc:spChg>
      </pc:sldChg>
      <pc:sldChg chg="addSp modSp mod">
        <pc:chgData name="VIGNESH KESAVAN" userId="937ebf7363a6a84c" providerId="LiveId" clId="{6915E6DD-F8C6-4580-B4E5-78FC6825F0CF}" dt="2025-09-05T04:27:21.312" v="16" actId="14100"/>
        <pc:sldMkLst>
          <pc:docMk/>
          <pc:sldMk cId="0" sldId="263"/>
        </pc:sldMkLst>
        <pc:picChg chg="add mod">
          <ac:chgData name="VIGNESH KESAVAN" userId="937ebf7363a6a84c" providerId="LiveId" clId="{6915E6DD-F8C6-4580-B4E5-78FC6825F0CF}" dt="2025-09-05T04:27:21.312" v="16" actId="14100"/>
          <ac:picMkLst>
            <pc:docMk/>
            <pc:sldMk cId="0" sldId="263"/>
            <ac:picMk id="11" creationId="{DC778F51-F6B2-61C3-92B0-5C43842EBBF5}"/>
          </ac:picMkLst>
        </pc:picChg>
        <pc:picChg chg="mod">
          <ac:chgData name="VIGNESH KESAVAN" userId="937ebf7363a6a84c" providerId="LiveId" clId="{6915E6DD-F8C6-4580-B4E5-78FC6825F0CF}" dt="2025-09-05T04:27:01.708" v="12" actId="1076"/>
          <ac:picMkLst>
            <pc:docMk/>
            <pc:sldMk cId="0" sldId="263"/>
            <ac:picMk id="12" creationId="{864F117B-0A54-1A59-2F83-1F64B62EEBD3}"/>
          </ac:picMkLst>
        </pc:picChg>
      </pc:sldChg>
      <pc:sldChg chg="addSp modSp mod">
        <pc:chgData name="VIGNESH KESAVAN" userId="937ebf7363a6a84c" providerId="LiveId" clId="{6915E6DD-F8C6-4580-B4E5-78FC6825F0CF}" dt="2025-09-05T04:28:18.065" v="27" actId="14100"/>
        <pc:sldMkLst>
          <pc:docMk/>
          <pc:sldMk cId="3575963565" sldId="270"/>
        </pc:sldMkLst>
        <pc:picChg chg="add mod">
          <ac:chgData name="VIGNESH KESAVAN" userId="937ebf7363a6a84c" providerId="LiveId" clId="{6915E6DD-F8C6-4580-B4E5-78FC6825F0CF}" dt="2025-09-05T04:28:18.065" v="27" actId="14100"/>
          <ac:picMkLst>
            <pc:docMk/>
            <pc:sldMk cId="3575963565" sldId="270"/>
            <ac:picMk id="10" creationId="{BD0F5DCB-7298-38BD-2FA1-10625891B2A4}"/>
          </ac:picMkLst>
        </pc:picChg>
        <pc:picChg chg="mod">
          <ac:chgData name="VIGNESH KESAVAN" userId="937ebf7363a6a84c" providerId="LiveId" clId="{6915E6DD-F8C6-4580-B4E5-78FC6825F0CF}" dt="2025-09-05T04:28:03.576" v="23" actId="1076"/>
          <ac:picMkLst>
            <pc:docMk/>
            <pc:sldMk cId="3575963565" sldId="270"/>
            <ac:picMk id="12" creationId="{3237BC69-7049-0596-87B7-A37977E5044C}"/>
          </ac:picMkLst>
        </pc:picChg>
      </pc:sldChg>
      <pc:sldChg chg="addSp modSp mod">
        <pc:chgData name="VIGNESH KESAVAN" userId="937ebf7363a6a84c" providerId="LiveId" clId="{6915E6DD-F8C6-4580-B4E5-78FC6825F0CF}" dt="2025-09-05T04:28:52.595" v="34" actId="1076"/>
        <pc:sldMkLst>
          <pc:docMk/>
          <pc:sldMk cId="2655897338" sldId="271"/>
        </pc:sldMkLst>
        <pc:picChg chg="add mod">
          <ac:chgData name="VIGNESH KESAVAN" userId="937ebf7363a6a84c" providerId="LiveId" clId="{6915E6DD-F8C6-4580-B4E5-78FC6825F0CF}" dt="2025-09-05T04:28:52.595" v="34" actId="1076"/>
          <ac:picMkLst>
            <pc:docMk/>
            <pc:sldMk cId="2655897338" sldId="271"/>
            <ac:picMk id="3" creationId="{62645710-DA45-FBB6-A768-EB198A8B7212}"/>
          </ac:picMkLst>
        </pc:picChg>
      </pc:sldChg>
      <pc:sldChg chg="addSp modSp mod">
        <pc:chgData name="VIGNESH KESAVAN" userId="937ebf7363a6a84c" providerId="LiveId" clId="{6915E6DD-F8C6-4580-B4E5-78FC6825F0CF}" dt="2025-09-05T04:29:53.932" v="47" actId="1076"/>
        <pc:sldMkLst>
          <pc:docMk/>
          <pc:sldMk cId="556042070" sldId="272"/>
        </pc:sldMkLst>
        <pc:picChg chg="mod">
          <ac:chgData name="VIGNESH KESAVAN" userId="937ebf7363a6a84c" providerId="LiveId" clId="{6915E6DD-F8C6-4580-B4E5-78FC6825F0CF}" dt="2025-09-05T04:29:29.430" v="42" actId="1076"/>
          <ac:picMkLst>
            <pc:docMk/>
            <pc:sldMk cId="556042070" sldId="272"/>
            <ac:picMk id="4" creationId="{BBF1196D-DEA3-7C4B-720F-CDD34B4FA536}"/>
          </ac:picMkLst>
        </pc:picChg>
        <pc:picChg chg="add mod">
          <ac:chgData name="VIGNESH KESAVAN" userId="937ebf7363a6a84c" providerId="LiveId" clId="{6915E6DD-F8C6-4580-B4E5-78FC6825F0CF}" dt="2025-09-05T04:29:53.932" v="47" actId="1076"/>
          <ac:picMkLst>
            <pc:docMk/>
            <pc:sldMk cId="556042070" sldId="272"/>
            <ac:picMk id="5" creationId="{8FED7441-C0C5-017F-4897-54D995C77A30}"/>
          </ac:picMkLst>
        </pc:picChg>
      </pc:sldChg>
      <pc:sldChg chg="addSp modSp mod">
        <pc:chgData name="VIGNESH KESAVAN" userId="937ebf7363a6a84c" providerId="LiveId" clId="{6915E6DD-F8C6-4580-B4E5-78FC6825F0CF}" dt="2025-09-05T04:31:07.168" v="62" actId="1076"/>
        <pc:sldMkLst>
          <pc:docMk/>
          <pc:sldMk cId="2443121096" sldId="273"/>
        </pc:sldMkLst>
        <pc:picChg chg="mod">
          <ac:chgData name="VIGNESH KESAVAN" userId="937ebf7363a6a84c" providerId="LiveId" clId="{6915E6DD-F8C6-4580-B4E5-78FC6825F0CF}" dt="2025-09-05T04:30:42.581" v="56" actId="1076"/>
          <ac:picMkLst>
            <pc:docMk/>
            <pc:sldMk cId="2443121096" sldId="273"/>
            <ac:picMk id="4" creationId="{6B777C70-2EA6-F482-FE2F-62DE8FE0E9B5}"/>
          </ac:picMkLst>
        </pc:picChg>
        <pc:picChg chg="add mod">
          <ac:chgData name="VIGNESH KESAVAN" userId="937ebf7363a6a84c" providerId="LiveId" clId="{6915E6DD-F8C6-4580-B4E5-78FC6825F0CF}" dt="2025-09-05T04:31:07.168" v="62" actId="1076"/>
          <ac:picMkLst>
            <pc:docMk/>
            <pc:sldMk cId="2443121096" sldId="273"/>
            <ac:picMk id="5" creationId="{F614D5C1-F053-84B9-ED7B-320EAD648437}"/>
          </ac:picMkLst>
        </pc:picChg>
      </pc:sldChg>
      <pc:sldChg chg="addSp modSp mod">
        <pc:chgData name="VIGNESH KESAVAN" userId="937ebf7363a6a84c" providerId="LiveId" clId="{6915E6DD-F8C6-4580-B4E5-78FC6825F0CF}" dt="2025-09-05T04:32:02.229" v="72" actId="14100"/>
        <pc:sldMkLst>
          <pc:docMk/>
          <pc:sldMk cId="2291236094" sldId="274"/>
        </pc:sldMkLst>
        <pc:picChg chg="mod">
          <ac:chgData name="VIGNESH KESAVAN" userId="937ebf7363a6a84c" providerId="LiveId" clId="{6915E6DD-F8C6-4580-B4E5-78FC6825F0CF}" dt="2025-09-05T04:31:39.663" v="68" actId="14100"/>
          <ac:picMkLst>
            <pc:docMk/>
            <pc:sldMk cId="2291236094" sldId="274"/>
            <ac:picMk id="4" creationId="{2C8E5934-843A-A77F-CE24-FABE96B3EF80}"/>
          </ac:picMkLst>
        </pc:picChg>
        <pc:picChg chg="add mod">
          <ac:chgData name="VIGNESH KESAVAN" userId="937ebf7363a6a84c" providerId="LiveId" clId="{6915E6DD-F8C6-4580-B4E5-78FC6825F0CF}" dt="2025-09-05T04:32:02.229" v="72" actId="14100"/>
          <ac:picMkLst>
            <pc:docMk/>
            <pc:sldMk cId="2291236094" sldId="274"/>
            <ac:picMk id="5" creationId="{46FFFDC2-4CE0-C1DA-3840-CCDC2FDA726C}"/>
          </ac:picMkLst>
        </pc:picChg>
      </pc:sldChg>
      <pc:sldChg chg="addSp modSp mod">
        <pc:chgData name="VIGNESH KESAVAN" userId="937ebf7363a6a84c" providerId="LiveId" clId="{6915E6DD-F8C6-4580-B4E5-78FC6825F0CF}" dt="2025-09-05T04:34:00.272" v="100" actId="14100"/>
        <pc:sldMkLst>
          <pc:docMk/>
          <pc:sldMk cId="2903340550" sldId="275"/>
        </pc:sldMkLst>
        <pc:picChg chg="mod">
          <ac:chgData name="VIGNESH KESAVAN" userId="937ebf7363a6a84c" providerId="LiveId" clId="{6915E6DD-F8C6-4580-B4E5-78FC6825F0CF}" dt="2025-09-05T04:32:48.897" v="81" actId="1076"/>
          <ac:picMkLst>
            <pc:docMk/>
            <pc:sldMk cId="2903340550" sldId="275"/>
            <ac:picMk id="4" creationId="{0AC8DBAC-5BDB-A742-D147-22434E56C662}"/>
          </ac:picMkLst>
        </pc:picChg>
        <pc:picChg chg="add mod">
          <ac:chgData name="VIGNESH KESAVAN" userId="937ebf7363a6a84c" providerId="LiveId" clId="{6915E6DD-F8C6-4580-B4E5-78FC6825F0CF}" dt="2025-09-05T04:34:00.272" v="100" actId="14100"/>
          <ac:picMkLst>
            <pc:docMk/>
            <pc:sldMk cId="2903340550" sldId="275"/>
            <ac:picMk id="5" creationId="{49AA4F96-14D1-BD30-C8CA-B93A90BAD9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VIGNESH K</a:t>
            </a:r>
          </a:p>
          <a:p>
            <a:r>
              <a:rPr lang="en-US" sz="2400" dirty="0"/>
              <a:t>REGISTER NO AND NMID: 7AD1CD6BCBF2620AFA9467DB4BD5FFAC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</a:t>
            </a:r>
            <a:r>
              <a:rPr lang="en-US" sz="2400"/>
              <a:t>: BSC </a:t>
            </a:r>
            <a:r>
              <a:rPr lang="en-US" sz="2400" dirty="0"/>
              <a:t>AIML</a:t>
            </a:r>
          </a:p>
          <a:p>
            <a:r>
              <a:rPr lang="en-US" sz="2400" dirty="0"/>
              <a:t>COLLEGE: COLLEGE/ UNIVERSITY: Akshaya College of arts and Science/ </a:t>
            </a:r>
            <a:r>
              <a:rPr lang="en-US" sz="2400" dirty="0" err="1"/>
              <a:t>bharathiar</a:t>
            </a:r>
            <a:r>
              <a:rPr lang="en-US" sz="2400" dirty="0"/>
              <a:t> university - </a:t>
            </a:r>
            <a:r>
              <a:rPr lang="en-US" sz="2400" dirty="0" err="1"/>
              <a:t>coimbatore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4F117B-0A54-1A59-2F83-1F64B62EE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70" y="1440243"/>
            <a:ext cx="9749660" cy="41226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778F51-F6B2-61C3-92B0-5C43842EB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43228"/>
            <a:ext cx="11582400" cy="5230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9C6DC-C7CA-E889-C94F-A37368F36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9941DE-8660-856B-D07B-8BB2B4A4D7F2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AE051F-AB57-04F5-37FD-D978E1F418D6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B77D304-3066-04D5-BAE4-4A8A84B80E44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9A0AE9-2289-7BC5-46FF-B09397FAB785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58034C2-51EC-AC0D-8E57-D4A063B72C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79CDDDBD-431A-5C45-2FA3-E884E1E88987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9315C-8798-668E-A72B-F12F1BC62CEF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37BC69-7049-0596-87B7-A37977E50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056876"/>
            <a:ext cx="6401453" cy="4305699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0F5DCB-7298-38BD-2FA1-10625891B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4708"/>
            <a:ext cx="11277600" cy="62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6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59618A-3566-CF0A-0226-49938F1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6" y="633022"/>
            <a:ext cx="7687748" cy="5591955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645710-DA45-FBB6-A768-EB198A8B7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4789"/>
            <a:ext cx="10058400" cy="63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2F9-1810-A29D-BBD2-B24E3CCF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990600"/>
            <a:ext cx="10681335" cy="1530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1196D-DEA3-7C4B-720F-CDD34B4FA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32" y="549770"/>
            <a:ext cx="8617268" cy="5297965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ED7441-C0C5-017F-4897-54D995C77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53633"/>
            <a:ext cx="10681335" cy="609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4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5684-033D-B4AC-7D9C-B61079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200400"/>
            <a:ext cx="5333999" cy="7581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77C70-2EA6-F482-FE2F-62DE8FE0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66800"/>
            <a:ext cx="8686800" cy="5253473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14D5C1-F053-84B9-ED7B-320EAD648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5216"/>
            <a:ext cx="11125200" cy="63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2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F0C7-147F-1923-7EE5-2E90A314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438400"/>
            <a:ext cx="5416868" cy="7581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E5934-843A-A77F-CE24-FABE96B3E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143000"/>
            <a:ext cx="8229600" cy="4301255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FFFDC2-4CE0-C1DA-3840-CCDC2FDA7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11049000" cy="598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3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71DE-EB59-34CC-EF4F-D1721E40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0"/>
            <a:ext cx="10681335" cy="381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8DBAC-5BDB-A742-D147-22434E56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08198"/>
            <a:ext cx="6096000" cy="4651206"/>
          </a:xfrm>
          <a:prstGeom prst="rect">
            <a:avLst/>
          </a:prstGeom>
        </p:spPr>
      </p:pic>
      <p:pic>
        <p:nvPicPr>
          <p:cNvPr id="5" name="Picture 4" descr="A screenshot of a contact me&#10;&#10;AI-generated content may be incorrect.">
            <a:extLst>
              <a:ext uri="{FF2B5EF4-FFF2-40B4-BE49-F238E27FC236}">
                <a16:creationId xmlns:a16="http://schemas.microsoft.com/office/drawing/2014/main" id="{49AA4F96-14D1-BD30-C8CA-B93A90BAD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98" y="569996"/>
            <a:ext cx="10840403" cy="583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08DE9-00F3-B9E0-E539-10ABADCB6903}"/>
              </a:ext>
            </a:extLst>
          </p:cNvPr>
          <p:cNvSpPr txBox="1"/>
          <p:nvPr/>
        </p:nvSpPr>
        <p:spPr>
          <a:xfrm>
            <a:off x="1143000" y="2094364"/>
            <a:ext cx="6864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9F2D38-9A44-4EBE-C26F-1CD782F46695}"/>
              </a:ext>
            </a:extLst>
          </p:cNvPr>
          <p:cNvSpPr txBox="1"/>
          <p:nvPr/>
        </p:nvSpPr>
        <p:spPr>
          <a:xfrm>
            <a:off x="2000423" y="2321481"/>
            <a:ext cx="8191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Digital Dynamic Portfolio</a:t>
            </a:r>
            <a:endParaRPr lang="en-IN" sz="6000" b="1" dirty="0"/>
          </a:p>
          <a:p>
            <a:endParaRPr lang="en-IN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2DAE1-DF90-3E44-4669-64769D841BF2}"/>
              </a:ext>
            </a:extLst>
          </p:cNvPr>
          <p:cNvSpPr txBox="1"/>
          <p:nvPr/>
        </p:nvSpPr>
        <p:spPr>
          <a:xfrm>
            <a:off x="447675" y="20193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278F8-7300-C8B9-993A-A65F1F3DD1E0}"/>
              </a:ext>
            </a:extLst>
          </p:cNvPr>
          <p:cNvSpPr txBox="1"/>
          <p:nvPr/>
        </p:nvSpPr>
        <p:spPr>
          <a:xfrm>
            <a:off x="838201" y="22860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lang="en-US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8390B-8A8D-20FB-A47B-F7D0DCE008B6}"/>
              </a:ext>
            </a:extLst>
          </p:cNvPr>
          <p:cNvSpPr txBox="1"/>
          <p:nvPr/>
        </p:nvSpPr>
        <p:spPr>
          <a:xfrm>
            <a:off x="762000" y="2577516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Recruiters &amp; Companies:</a:t>
            </a:r>
            <a:r>
              <a:rPr lang="en-US" sz="2400" dirty="0"/>
              <a:t> To assess technical skills and project experience for internships and entry-level positions.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University Professors &amp; Peers:</a:t>
            </a:r>
            <a:r>
              <a:rPr lang="en-US" sz="2400" dirty="0"/>
              <a:t> For academic collaboration, project reviews, and networking.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Hackathon &amp; Project Collaborators:</a:t>
            </a:r>
            <a:r>
              <a:rPr lang="en-US" sz="2400" dirty="0"/>
              <a:t> To understand my skill set for potential team formations.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Myself:</a:t>
            </a:r>
            <a:r>
              <a:rPr lang="en-US" sz="2400" dirty="0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F8615-EB1E-1C48-0F22-DD6776BC3F05}"/>
              </a:ext>
            </a:extLst>
          </p:cNvPr>
          <p:cNvSpPr txBox="1"/>
          <p:nvPr/>
        </p:nvSpPr>
        <p:spPr>
          <a:xfrm>
            <a:off x="3124200" y="2125611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Frontend:</a:t>
            </a:r>
            <a:r>
              <a:rPr lang="en-IN" sz="2400" dirty="0"/>
              <a:t> HTML5, CSS3, JavaScript (ES6+)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Styling:</a:t>
            </a:r>
            <a:r>
              <a:rPr lang="en-IN" sz="2400" dirty="0"/>
              <a:t> Custom CSS with Flexbox &amp; Grid for layout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Icons &amp; UI:</a:t>
            </a:r>
            <a:r>
              <a:rPr lang="en-IN" sz="2400" dirty="0"/>
              <a:t> Font Awesome Icons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Design Principles:</a:t>
            </a:r>
            <a:r>
              <a:rPr lang="en-IN" sz="2400" dirty="0"/>
              <a:t> Mobile-First Responsive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Version Control:</a:t>
            </a:r>
            <a:r>
              <a:rPr lang="en-IN" sz="2400" dirty="0"/>
              <a:t> Git &amp; GitHub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Code Editor:</a:t>
            </a:r>
            <a:r>
              <a:rPr lang="en-IN" sz="2400" dirty="0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0D8F3-883E-E461-59B9-CB801049E58C}"/>
              </a:ext>
            </a:extLst>
          </p:cNvPr>
          <p:cNvSpPr txBox="1"/>
          <p:nvPr/>
        </p:nvSpPr>
        <p:spPr>
          <a:xfrm>
            <a:off x="767849" y="1722098"/>
            <a:ext cx="8794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Navigation Bar:</a:t>
            </a:r>
            <a:r>
              <a:rPr lang="en-US" sz="2400" dirty="0"/>
              <a:t> Fixed header with links to all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Hero:</a:t>
            </a:r>
            <a:r>
              <a:rPr lang="en-US" sz="2400" dirty="0"/>
              <a:t> Personal introduction with call-to-action buttons.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About:</a:t>
            </a:r>
            <a:r>
              <a:rPr lang="en-US" sz="2400" dirty="0"/>
              <a:t> Personal bio and key skill tags.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Education:</a:t>
            </a:r>
            <a:r>
              <a:rPr lang="en-US" sz="2400" dirty="0"/>
              <a:t> Timeline of academic qualifications.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Projects:</a:t>
            </a:r>
            <a:r>
              <a:rPr lang="en-US" sz="2400" dirty="0"/>
              <a:t> Grid layout showcasing 3 projects with tech stacks.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Skills:</a:t>
            </a:r>
            <a:r>
              <a:rPr lang="en-US" sz="2400" dirty="0"/>
              <a:t> Visual skill bars categorized by Programming, AI/ML, and Web Tech.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Interests:</a:t>
            </a:r>
            <a:r>
              <a:rPr lang="en-US" sz="2400" dirty="0"/>
              <a:t> Card-based layout for AI/ML passions.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Contact:</a:t>
            </a:r>
            <a:r>
              <a:rPr lang="en-US" sz="2400" dirty="0"/>
              <a:t> Contact information and functional 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Footer:</a:t>
            </a:r>
            <a:r>
              <a:rPr lang="en-US" sz="2400" dirty="0"/>
              <a:t> Social media links and copyright.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96ACC-7ECD-BC43-3C0E-20552677B51E}"/>
              </a:ext>
            </a:extLst>
          </p:cNvPr>
          <p:cNvSpPr txBox="1"/>
          <p:nvPr/>
        </p:nvSpPr>
        <p:spPr>
          <a:xfrm>
            <a:off x="1600200" y="1752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B5774-7C01-E804-5EA8-BA31607FE5C5}"/>
              </a:ext>
            </a:extLst>
          </p:cNvPr>
          <p:cNvSpPr txBox="1"/>
          <p:nvPr/>
        </p:nvSpPr>
        <p:spPr>
          <a:xfrm>
            <a:off x="990600" y="1752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Fully Responsive:</a:t>
            </a:r>
            <a:r>
              <a:rPr lang="en-IN" sz="2400" dirty="0"/>
              <a:t> Adapts seamlessly to desktop, tablet, and mobile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Interactive UI:</a:t>
            </a:r>
            <a:r>
              <a:rPr lang="en-IN" sz="2400" dirty="0"/>
              <a:t> Smooth scrolling navigation, hover effects on buttons and cards.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Dynamic Skills Section:</a:t>
            </a:r>
            <a:r>
              <a:rPr lang="en-IN" sz="2400" dirty="0"/>
              <a:t> Visual progress bars to quantify proficiency levels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Functional Contact Form:</a:t>
            </a:r>
            <a:r>
              <a:rPr lang="en-IN" sz="2400" dirty="0"/>
              <a:t> Client-side validation for user inputs.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Mobile-Friendly Navigation:</a:t>
            </a:r>
            <a:r>
              <a:rPr lang="en-IN" sz="2400" dirty="0"/>
              <a:t> Hamburger menu for smaller screens.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Words>552</Words>
  <Application>Microsoft Office PowerPoint</Application>
  <PresentationFormat>Widescreen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KESAVAN</cp:lastModifiedBy>
  <cp:revision>29</cp:revision>
  <dcterms:created xsi:type="dcterms:W3CDTF">2024-03-29T15:07:22Z</dcterms:created>
  <dcterms:modified xsi:type="dcterms:W3CDTF">2025-09-05T04:35:58Z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