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A0566-5672-4C5C-B19F-0DDC7707678A}" v="1" dt="2025-10-19T06:18:33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781D-4E20-857E-4768-F96561822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12E33-AB11-1715-18A6-ECD65D09B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3E70-9DFD-2509-75A6-2D91296C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07AB4-D93C-BCBE-C3CD-CADFA7DD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0772-07CB-4D33-1163-AD5345FA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78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28E3-A156-1129-DD2F-46B48677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EF9EE-6EF5-D7B7-D906-4C6046919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02BDE-8FB2-648D-B749-16411264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FE5D-33BC-AAA1-A8BE-7BE6A07F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35A7-25DC-6F50-2017-2763DE2D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8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33F16-6064-BC8C-2BA2-9BF63D6A3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74AFE-46DB-8292-9713-ADF21CBB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D759-AEEB-AA3C-D0BE-98098CCB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180BB-CDA5-2B8B-B197-944B44D1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EF82C-9DE5-3819-E1B6-35F5D6AE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6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2FDF-DB9E-5DC5-B21D-B6E366D9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3E50-2D40-B7EF-8A76-A6F4CF6F7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7994-FA58-1202-BD5A-77035DA7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485E1-F8BB-18C2-57C5-164D031B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2BE1-86EA-F8D9-7C5C-8106822C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53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3E0D-F7E2-6E0B-8503-44CF0FCE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D8D1D-E0D9-C3C7-94DA-8659D912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7870-02DF-C1F1-5BCC-F6341F3B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4C5B-A2C4-EE44-C56B-338A672C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20A9-A1E2-35B8-92A9-DCB29490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9F45-0373-9933-D1F7-876676F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6E803-0588-7931-2C98-5775B961B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BFEE1-6225-E1F3-D895-A840DB69D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2DA0A-BC75-F2A4-B45F-ADD0B221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9E6F-0AC4-42A6-A4ED-0EE413AB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19329-7E0C-5C2E-550F-ADAB7C20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9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1229-30E7-A9F5-3091-841F5E0F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F2151-B8C6-8178-EB26-82D81C71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7D698-5C9C-F1F4-3F56-41DFDBCF3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4A38A-9730-D614-539D-B1865A208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FA8F8-5883-6E6D-37E2-C4DA9A24D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B309C-2141-4D62-5A03-AC4C542F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85B9F-7476-7DAC-E382-B259C676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C6F7A-69C9-18F2-8972-8EF111F9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1AE0-1C84-CBBD-8E65-6BCFA96D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2B953-E79E-1F69-EE1E-3B074926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65453-847D-5D7A-A426-56F82E75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E59FE-0465-8958-3AF7-FC27F611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5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05DA3-4042-E211-A5C5-F320D8A0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6C84C-640B-8B20-F20D-E552F8DE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99101-F197-3E5C-559B-C77C03F3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96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DDD3-D048-49D7-8FDE-14631CE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2FCC9-B501-8674-3271-3EAC54482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A2234-9364-6C21-0491-6C4C33930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4E010-8C02-2B87-85F8-CDCB418F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7B25D-6721-C08D-746D-65B6184C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5DD9-E5B7-7380-F345-E41860A5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50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B195-B7DD-94F7-96C0-F63D66A5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A9EB3-E2E9-5DD6-303B-508691A37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28F9B-7459-5921-10F8-AE07A84FA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3CF02-862F-DCDF-A773-8929404C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5BB07-B89E-81F3-FB0E-431E2B15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AC87F-6EB6-6DA5-FD42-36E4848D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65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D21E4-0053-F361-8980-13F839E9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2870D-306C-9DD4-97EE-D320175A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D24C-43D5-3DA4-694E-5F887D539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5D675-87A3-44EC-BA73-C5810361F368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1278-5FDD-C117-F709-6582A49BE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4C597-24EE-4BF8-B70E-BEC6A86F5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059B2-6E7F-4445-95D5-AC1B127AE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248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03F5-50CC-B21E-9215-19E78CDCA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81469" y="0"/>
            <a:ext cx="9144000" cy="1571833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                 </a:t>
            </a:r>
            <a:r>
              <a:rPr lang="en-US" dirty="0" err="1">
                <a:solidFill>
                  <a:schemeClr val="accent1"/>
                </a:solidFill>
                <a:latin typeface="Bodoni MT Black" panose="02070A03080606020203" pitchFamily="18" charset="0"/>
              </a:rPr>
              <a:t>Aerocare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+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B44CA-D6DD-9C93-FEFC-AB20527AD2ED}"/>
              </a:ext>
            </a:extLst>
          </p:cNvPr>
          <p:cNvSpPr txBox="1"/>
          <p:nvPr/>
        </p:nvSpPr>
        <p:spPr>
          <a:xfrm>
            <a:off x="9770165" y="6488668"/>
            <a:ext cx="46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C0C0C0"/>
                </a:highlight>
                <a:latin typeface="Arial Black" panose="020B0A04020102020204" pitchFamily="34" charset="0"/>
              </a:rPr>
              <a:t>D. Line Developers</a:t>
            </a:r>
          </a:p>
        </p:txBody>
      </p:sp>
      <p:pic>
        <p:nvPicPr>
          <p:cNvPr id="14" name="Picture 13" descr="A person using an inhaler&#10;&#10;AI-generated content may be incorrect.">
            <a:extLst>
              <a:ext uri="{FF2B5EF4-FFF2-40B4-BE49-F238E27FC236}">
                <a16:creationId xmlns:a16="http://schemas.microsoft.com/office/drawing/2014/main" id="{B17355D6-9104-A1DB-10FB-E465496F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6662531" cy="53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70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DD68E-6864-2952-B64B-B1BA8542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20" y="1962022"/>
            <a:ext cx="10552380" cy="38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8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65A53-3D57-12AC-EEAA-7243B200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647700"/>
            <a:ext cx="110236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8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ith his mouth open and lungs in his mouth&#10;&#10;AI-generated content may be incorrect.">
            <a:extLst>
              <a:ext uri="{FF2B5EF4-FFF2-40B4-BE49-F238E27FC236}">
                <a16:creationId xmlns:a16="http://schemas.microsoft.com/office/drawing/2014/main" id="{467770B4-11EC-A7DC-E135-E6F166CF4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0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background with black text&#10;&#10;AI-generated content may be incorrect.">
            <a:extLst>
              <a:ext uri="{FF2B5EF4-FFF2-40B4-BE49-F238E27FC236}">
                <a16:creationId xmlns:a16="http://schemas.microsoft.com/office/drawing/2014/main" id="{E87B3D86-89CC-B997-C4CA-AD3E7C873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77182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3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1A07E6-151F-D058-AC52-1FBA880D1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9903"/>
            <a:ext cx="11404079" cy="660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5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59BEEE-22C5-B602-D144-071EE574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7" y="0"/>
            <a:ext cx="12147483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7697F-7999-B599-1A6C-D20CB86B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50" y="140676"/>
            <a:ext cx="11033350" cy="64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2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8A5E6-EAAD-8E3F-342D-E05A10A8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86385"/>
            <a:ext cx="11023600" cy="588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9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74333401-333B-F88C-A31B-C31D43A4A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6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7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lue line&#10;&#10;AI-generated content may be incorrect.">
            <a:extLst>
              <a:ext uri="{FF2B5EF4-FFF2-40B4-BE49-F238E27FC236}">
                <a16:creationId xmlns:a16="http://schemas.microsoft.com/office/drawing/2014/main" id="{66C2465B-783B-33F6-3166-6EB36E198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37"/>
            <a:ext cx="1219200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8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 Black</vt:lpstr>
      <vt:lpstr>Bodoni MT Black</vt:lpstr>
      <vt:lpstr>Office Theme</vt:lpstr>
      <vt:lpstr>                                             Aerocare+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Kumar</dc:creator>
  <cp:lastModifiedBy>Rajesh Kumar</cp:lastModifiedBy>
  <cp:revision>2</cp:revision>
  <dcterms:created xsi:type="dcterms:W3CDTF">2025-10-18T20:39:01Z</dcterms:created>
  <dcterms:modified xsi:type="dcterms:W3CDTF">2025-10-19T06:19:12Z</dcterms:modified>
</cp:coreProperties>
</file>