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5" r:id="rId10"/>
    <p:sldId id="266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1E0C7-DAB5-4E38-89B9-205B6F7D781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508EB-8826-4040-BED2-9C1DFFFC64CF}">
      <dgm:prSet phldrT="[Text]"/>
      <dgm:spPr/>
      <dgm:t>
        <a:bodyPr/>
        <a:lstStyle/>
        <a:p>
          <a:r>
            <a:rPr lang="en-US" smtClean="0"/>
            <a:t>Motiva</a:t>
          </a:r>
          <a:r>
            <a:rPr lang="ro-RO" smtClean="0"/>
            <a:t>ție</a:t>
          </a:r>
          <a:endParaRPr lang="en-US"/>
        </a:p>
      </dgm:t>
    </dgm:pt>
    <dgm:pt modelId="{A810C65F-B677-4151-B3EB-AB30C8154CD2}" type="parTrans" cxnId="{9B855117-0045-4717-AB0E-299AC9BA090C}">
      <dgm:prSet/>
      <dgm:spPr/>
      <dgm:t>
        <a:bodyPr/>
        <a:lstStyle/>
        <a:p>
          <a:endParaRPr lang="en-US"/>
        </a:p>
      </dgm:t>
    </dgm:pt>
    <dgm:pt modelId="{7433669A-AE5B-4396-8E71-3626384B6E4B}" type="sibTrans" cxnId="{9B855117-0045-4717-AB0E-299AC9BA090C}">
      <dgm:prSet/>
      <dgm:spPr/>
      <dgm:t>
        <a:bodyPr/>
        <a:lstStyle/>
        <a:p>
          <a:endParaRPr lang="en-US"/>
        </a:p>
      </dgm:t>
    </dgm:pt>
    <dgm:pt modelId="{8546F239-5AE5-4168-A0D0-C9531A6D9595}">
      <dgm:prSet phldrT="[Text]"/>
      <dgm:spPr/>
      <dgm:t>
        <a:bodyPr/>
        <a:lstStyle/>
        <a:p>
          <a:r>
            <a:rPr lang="ro-RO" smtClean="0"/>
            <a:t>Tehnologii utilizate</a:t>
          </a:r>
          <a:endParaRPr lang="en-US"/>
        </a:p>
      </dgm:t>
    </dgm:pt>
    <dgm:pt modelId="{FED40049-07B1-4650-BB15-498516B5FC9A}" type="parTrans" cxnId="{C4391EBF-ABE6-4CD8-84AE-1EE4E84F24AE}">
      <dgm:prSet/>
      <dgm:spPr/>
      <dgm:t>
        <a:bodyPr/>
        <a:lstStyle/>
        <a:p>
          <a:endParaRPr lang="en-US"/>
        </a:p>
      </dgm:t>
    </dgm:pt>
    <dgm:pt modelId="{DDF0F5A9-E3ED-4B5A-AF47-89E7C164A714}" type="sibTrans" cxnId="{C4391EBF-ABE6-4CD8-84AE-1EE4E84F24AE}">
      <dgm:prSet/>
      <dgm:spPr/>
      <dgm:t>
        <a:bodyPr/>
        <a:lstStyle/>
        <a:p>
          <a:endParaRPr lang="en-US"/>
        </a:p>
      </dgm:t>
    </dgm:pt>
    <dgm:pt modelId="{225351D6-9BD0-4E47-87DF-76284C3FEC03}">
      <dgm:prSet phldrT="[Text]"/>
      <dgm:spPr/>
      <dgm:t>
        <a:bodyPr/>
        <a:lstStyle/>
        <a:p>
          <a:r>
            <a:rPr lang="ro-RO" smtClean="0"/>
            <a:t>Contribuții personale</a:t>
          </a:r>
          <a:endParaRPr lang="en-US"/>
        </a:p>
      </dgm:t>
    </dgm:pt>
    <dgm:pt modelId="{B6E1C62D-F3AF-433D-AA5D-BCA3996232C5}" type="parTrans" cxnId="{A60AC1B9-3A32-45DC-B998-0891AEAC8494}">
      <dgm:prSet/>
      <dgm:spPr/>
      <dgm:t>
        <a:bodyPr/>
        <a:lstStyle/>
        <a:p>
          <a:endParaRPr lang="en-US"/>
        </a:p>
      </dgm:t>
    </dgm:pt>
    <dgm:pt modelId="{BFC90442-9278-481F-9C5E-F8CE43D3AA6D}" type="sibTrans" cxnId="{A60AC1B9-3A32-45DC-B998-0891AEAC8494}">
      <dgm:prSet/>
      <dgm:spPr/>
      <dgm:t>
        <a:bodyPr/>
        <a:lstStyle/>
        <a:p>
          <a:endParaRPr lang="en-US"/>
        </a:p>
      </dgm:t>
    </dgm:pt>
    <dgm:pt modelId="{BB064C0F-3F9A-4C88-94E6-B7594206CCFA}">
      <dgm:prSet phldrT="[Text]"/>
      <dgm:spPr/>
      <dgm:t>
        <a:bodyPr/>
        <a:lstStyle/>
        <a:p>
          <a:r>
            <a:rPr lang="ro-RO" smtClean="0"/>
            <a:t>Implementare și rezultate</a:t>
          </a:r>
          <a:endParaRPr lang="en-US"/>
        </a:p>
      </dgm:t>
    </dgm:pt>
    <dgm:pt modelId="{F4441257-9273-4A58-A1B6-69673EF732AD}" type="parTrans" cxnId="{EB62B489-CCCA-4EC9-9FF2-3F6D7569F910}">
      <dgm:prSet/>
      <dgm:spPr/>
      <dgm:t>
        <a:bodyPr/>
        <a:lstStyle/>
        <a:p>
          <a:endParaRPr lang="en-US"/>
        </a:p>
      </dgm:t>
    </dgm:pt>
    <dgm:pt modelId="{DC65549A-4B52-41BC-AC6B-0446DCB44240}" type="sibTrans" cxnId="{EB62B489-CCCA-4EC9-9FF2-3F6D7569F910}">
      <dgm:prSet/>
      <dgm:spPr/>
      <dgm:t>
        <a:bodyPr/>
        <a:lstStyle/>
        <a:p>
          <a:endParaRPr lang="en-US"/>
        </a:p>
      </dgm:t>
    </dgm:pt>
    <dgm:pt modelId="{6C03BE9D-964B-41CA-BD2B-472F4BA0CCA0}">
      <dgm:prSet phldrT="[Text]"/>
      <dgm:spPr/>
      <dgm:t>
        <a:bodyPr/>
        <a:lstStyle/>
        <a:p>
          <a:r>
            <a:rPr lang="ro-RO" smtClean="0"/>
            <a:t>Obiective</a:t>
          </a:r>
          <a:endParaRPr lang="en-US"/>
        </a:p>
      </dgm:t>
    </dgm:pt>
    <dgm:pt modelId="{98B0A0C7-0058-4DBE-B430-311EF188954E}" type="parTrans" cxnId="{447EA214-BA26-4824-AC73-FF3E17F14669}">
      <dgm:prSet/>
      <dgm:spPr/>
      <dgm:t>
        <a:bodyPr/>
        <a:lstStyle/>
        <a:p>
          <a:endParaRPr lang="en-US"/>
        </a:p>
      </dgm:t>
    </dgm:pt>
    <dgm:pt modelId="{B50E891C-B12B-4456-A097-9E5CCF726514}" type="sibTrans" cxnId="{447EA214-BA26-4824-AC73-FF3E17F14669}">
      <dgm:prSet/>
      <dgm:spPr/>
      <dgm:t>
        <a:bodyPr/>
        <a:lstStyle/>
        <a:p>
          <a:endParaRPr lang="en-US"/>
        </a:p>
      </dgm:t>
    </dgm:pt>
    <dgm:pt modelId="{94688EA3-A7CD-4464-A86C-00AD1394D9FB}">
      <dgm:prSet phldrT="[Text]"/>
      <dgm:spPr/>
      <dgm:t>
        <a:bodyPr/>
        <a:lstStyle/>
        <a:p>
          <a:r>
            <a:rPr lang="ro-RO" smtClean="0"/>
            <a:t>Concluzii</a:t>
          </a:r>
          <a:endParaRPr lang="en-US"/>
        </a:p>
      </dgm:t>
    </dgm:pt>
    <dgm:pt modelId="{165D5802-7BF3-4AF7-A875-20F660D4503D}" type="parTrans" cxnId="{2EE5F1FD-F950-4F8D-9462-6140E71DA1A7}">
      <dgm:prSet/>
      <dgm:spPr/>
      <dgm:t>
        <a:bodyPr/>
        <a:lstStyle/>
        <a:p>
          <a:endParaRPr lang="en-US"/>
        </a:p>
      </dgm:t>
    </dgm:pt>
    <dgm:pt modelId="{1A96E733-46E1-42F4-BBB8-E6A4BD57313B}" type="sibTrans" cxnId="{2EE5F1FD-F950-4F8D-9462-6140E71DA1A7}">
      <dgm:prSet/>
      <dgm:spPr/>
      <dgm:t>
        <a:bodyPr/>
        <a:lstStyle/>
        <a:p>
          <a:endParaRPr lang="en-US"/>
        </a:p>
      </dgm:t>
    </dgm:pt>
    <dgm:pt modelId="{A42510AB-2EF4-4F24-9BA7-81E0FFF2A8E5}" type="pres">
      <dgm:prSet presAssocID="{1071E0C7-DAB5-4E38-89B9-205B6F7D781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9E002-4505-4D8F-A6D7-E8C747BC1AFC}" type="pres">
      <dgm:prSet presAssocID="{906508EB-8826-4040-BED2-9C1DFFFC64CF}" presName="node" presStyleLbl="node1" presStyleIdx="0" presStyleCnt="6" custScaleX="172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A963B-46C0-429D-B1DC-20ADF758CCE4}" type="pres">
      <dgm:prSet presAssocID="{7433669A-AE5B-4396-8E71-3626384B6E4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ED5B82-66FC-4B99-8D72-FB4846F8F190}" type="pres">
      <dgm:prSet presAssocID="{7433669A-AE5B-4396-8E71-3626384B6E4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BC5D1D-A681-4187-8732-F920F4F94FAB}" type="pres">
      <dgm:prSet presAssocID="{6C03BE9D-964B-41CA-BD2B-472F4BA0CCA0}" presName="node" presStyleLbl="node1" presStyleIdx="1" presStyleCnt="6" custScaleX="172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CDE85-19AE-40D8-A2EE-D75EDB6C78AC}" type="pres">
      <dgm:prSet presAssocID="{B50E891C-B12B-4456-A097-9E5CCF72651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E6FC7B6-1EBB-4459-96C5-1560A0A947F4}" type="pres">
      <dgm:prSet presAssocID="{B50E891C-B12B-4456-A097-9E5CCF72651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0F4A0C-999A-4DFF-A125-7CC43AA28408}" type="pres">
      <dgm:prSet presAssocID="{8546F239-5AE5-4168-A0D0-C9531A6D9595}" presName="node" presStyleLbl="node1" presStyleIdx="2" presStyleCnt="6" custScaleX="172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ED9E2-CF92-40C9-881E-A2211A635030}" type="pres">
      <dgm:prSet presAssocID="{DDF0F5A9-E3ED-4B5A-AF47-89E7C164A71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DF72E7B-ADC9-46E0-A6DE-1793D7184A51}" type="pres">
      <dgm:prSet presAssocID="{DDF0F5A9-E3ED-4B5A-AF47-89E7C164A71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11F4433-1F86-4C5C-8752-E55333CE6179}" type="pres">
      <dgm:prSet presAssocID="{225351D6-9BD0-4E47-87DF-76284C3FEC03}" presName="node" presStyleLbl="node1" presStyleIdx="3" presStyleCnt="6" custScaleX="172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35AD-4296-4A0B-A514-51AC91D8CD47}" type="pres">
      <dgm:prSet presAssocID="{BFC90442-9278-481F-9C5E-F8CE43D3AA6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1ED834C-6F99-4B4E-809E-E6E50A96D93C}" type="pres">
      <dgm:prSet presAssocID="{BFC90442-9278-481F-9C5E-F8CE43D3AA6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3FD911C-9766-4F67-9744-002F78F91F2B}" type="pres">
      <dgm:prSet presAssocID="{BB064C0F-3F9A-4C88-94E6-B7594206CCFA}" presName="node" presStyleLbl="node1" presStyleIdx="4" presStyleCnt="6" custScaleX="172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812DA-349F-44FC-9422-A07C25359F9D}" type="pres">
      <dgm:prSet presAssocID="{DC65549A-4B52-41BC-AC6B-0446DCB4424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4104177-49E1-401B-A900-71FD12A2E053}" type="pres">
      <dgm:prSet presAssocID="{DC65549A-4B52-41BC-AC6B-0446DCB4424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8F3B780-6B00-47E9-BD1C-FC0C7830F641}" type="pres">
      <dgm:prSet presAssocID="{94688EA3-A7CD-4464-A86C-00AD1394D9FB}" presName="node" presStyleLbl="node1" presStyleIdx="5" presStyleCnt="6" custScaleX="175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5D393-555B-4BC6-A6CD-A5FACB2AE01F}" type="presOf" srcId="{B50E891C-B12B-4456-A097-9E5CCF726514}" destId="{FE6FC7B6-1EBB-4459-96C5-1560A0A947F4}" srcOrd="1" destOrd="0" presId="urn:microsoft.com/office/officeart/2005/8/layout/process2"/>
    <dgm:cxn modelId="{5B591EFD-596B-4270-B543-1EE5159D4089}" type="presOf" srcId="{225351D6-9BD0-4E47-87DF-76284C3FEC03}" destId="{E11F4433-1F86-4C5C-8752-E55333CE6179}" srcOrd="0" destOrd="0" presId="urn:microsoft.com/office/officeart/2005/8/layout/process2"/>
    <dgm:cxn modelId="{02DCB3A8-02A4-4A8F-94DD-C37DE64341FF}" type="presOf" srcId="{7433669A-AE5B-4396-8E71-3626384B6E4B}" destId="{83ED5B82-66FC-4B99-8D72-FB4846F8F190}" srcOrd="1" destOrd="0" presId="urn:microsoft.com/office/officeart/2005/8/layout/process2"/>
    <dgm:cxn modelId="{F85D3475-BB87-4985-A992-166D308B7FD4}" type="presOf" srcId="{8546F239-5AE5-4168-A0D0-C9531A6D9595}" destId="{230F4A0C-999A-4DFF-A125-7CC43AA28408}" srcOrd="0" destOrd="0" presId="urn:microsoft.com/office/officeart/2005/8/layout/process2"/>
    <dgm:cxn modelId="{3867B4D5-71EC-46A3-8B69-5E9A540337B3}" type="presOf" srcId="{94688EA3-A7CD-4464-A86C-00AD1394D9FB}" destId="{18F3B780-6B00-47E9-BD1C-FC0C7830F641}" srcOrd="0" destOrd="0" presId="urn:microsoft.com/office/officeart/2005/8/layout/process2"/>
    <dgm:cxn modelId="{9B855117-0045-4717-AB0E-299AC9BA090C}" srcId="{1071E0C7-DAB5-4E38-89B9-205B6F7D781B}" destId="{906508EB-8826-4040-BED2-9C1DFFFC64CF}" srcOrd="0" destOrd="0" parTransId="{A810C65F-B677-4151-B3EB-AB30C8154CD2}" sibTransId="{7433669A-AE5B-4396-8E71-3626384B6E4B}"/>
    <dgm:cxn modelId="{65868A39-D192-4F77-873D-8AFD509D19C7}" type="presOf" srcId="{7433669A-AE5B-4396-8E71-3626384B6E4B}" destId="{DE3A963B-46C0-429D-B1DC-20ADF758CCE4}" srcOrd="0" destOrd="0" presId="urn:microsoft.com/office/officeart/2005/8/layout/process2"/>
    <dgm:cxn modelId="{411C4EE8-12F2-47E4-80BE-EB59AA3C93CC}" type="presOf" srcId="{DC65549A-4B52-41BC-AC6B-0446DCB44240}" destId="{063812DA-349F-44FC-9422-A07C25359F9D}" srcOrd="0" destOrd="0" presId="urn:microsoft.com/office/officeart/2005/8/layout/process2"/>
    <dgm:cxn modelId="{AD8646CB-93FA-49D8-AA7C-292A9FE6D77C}" type="presOf" srcId="{BB064C0F-3F9A-4C88-94E6-B7594206CCFA}" destId="{13FD911C-9766-4F67-9744-002F78F91F2B}" srcOrd="0" destOrd="0" presId="urn:microsoft.com/office/officeart/2005/8/layout/process2"/>
    <dgm:cxn modelId="{2EE5F1FD-F950-4F8D-9462-6140E71DA1A7}" srcId="{1071E0C7-DAB5-4E38-89B9-205B6F7D781B}" destId="{94688EA3-A7CD-4464-A86C-00AD1394D9FB}" srcOrd="5" destOrd="0" parTransId="{165D5802-7BF3-4AF7-A875-20F660D4503D}" sibTransId="{1A96E733-46E1-42F4-BBB8-E6A4BD57313B}"/>
    <dgm:cxn modelId="{88978024-D3A9-460C-A0CC-8CBC4E9FFB9B}" type="presOf" srcId="{BFC90442-9278-481F-9C5E-F8CE43D3AA6D}" destId="{3D5235AD-4296-4A0B-A514-51AC91D8CD47}" srcOrd="0" destOrd="0" presId="urn:microsoft.com/office/officeart/2005/8/layout/process2"/>
    <dgm:cxn modelId="{D47FD434-0D25-4EF3-86FB-920AD275BB30}" type="presOf" srcId="{DDF0F5A9-E3ED-4B5A-AF47-89E7C164A714}" destId="{EA0ED9E2-CF92-40C9-881E-A2211A635030}" srcOrd="0" destOrd="0" presId="urn:microsoft.com/office/officeart/2005/8/layout/process2"/>
    <dgm:cxn modelId="{C4391EBF-ABE6-4CD8-84AE-1EE4E84F24AE}" srcId="{1071E0C7-DAB5-4E38-89B9-205B6F7D781B}" destId="{8546F239-5AE5-4168-A0D0-C9531A6D9595}" srcOrd="2" destOrd="0" parTransId="{FED40049-07B1-4650-BB15-498516B5FC9A}" sibTransId="{DDF0F5A9-E3ED-4B5A-AF47-89E7C164A714}"/>
    <dgm:cxn modelId="{16F63DFC-C2E1-48D5-BB6F-C54F32861ED5}" type="presOf" srcId="{DC65549A-4B52-41BC-AC6B-0446DCB44240}" destId="{24104177-49E1-401B-A900-71FD12A2E053}" srcOrd="1" destOrd="0" presId="urn:microsoft.com/office/officeart/2005/8/layout/process2"/>
    <dgm:cxn modelId="{55B9668C-011D-4FE1-83CC-4E8365149DFA}" type="presOf" srcId="{6C03BE9D-964B-41CA-BD2B-472F4BA0CCA0}" destId="{48BC5D1D-A681-4187-8732-F920F4F94FAB}" srcOrd="0" destOrd="0" presId="urn:microsoft.com/office/officeart/2005/8/layout/process2"/>
    <dgm:cxn modelId="{E7D477B7-3590-4993-9D97-119CD4455054}" type="presOf" srcId="{1071E0C7-DAB5-4E38-89B9-205B6F7D781B}" destId="{A42510AB-2EF4-4F24-9BA7-81E0FFF2A8E5}" srcOrd="0" destOrd="0" presId="urn:microsoft.com/office/officeart/2005/8/layout/process2"/>
    <dgm:cxn modelId="{382ECD1B-C65D-40B6-9615-DCD7FBB897A8}" type="presOf" srcId="{DDF0F5A9-E3ED-4B5A-AF47-89E7C164A714}" destId="{CDF72E7B-ADC9-46E0-A6DE-1793D7184A51}" srcOrd="1" destOrd="0" presId="urn:microsoft.com/office/officeart/2005/8/layout/process2"/>
    <dgm:cxn modelId="{A60AC1B9-3A32-45DC-B998-0891AEAC8494}" srcId="{1071E0C7-DAB5-4E38-89B9-205B6F7D781B}" destId="{225351D6-9BD0-4E47-87DF-76284C3FEC03}" srcOrd="3" destOrd="0" parTransId="{B6E1C62D-F3AF-433D-AA5D-BCA3996232C5}" sibTransId="{BFC90442-9278-481F-9C5E-F8CE43D3AA6D}"/>
    <dgm:cxn modelId="{DEF0CD72-8725-4031-9869-4316F2BA47F9}" type="presOf" srcId="{B50E891C-B12B-4456-A097-9E5CCF726514}" destId="{96BCDE85-19AE-40D8-A2EE-D75EDB6C78AC}" srcOrd="0" destOrd="0" presId="urn:microsoft.com/office/officeart/2005/8/layout/process2"/>
    <dgm:cxn modelId="{DB25CFBC-3B24-4EFA-A18D-D1DD8D5918D3}" type="presOf" srcId="{BFC90442-9278-481F-9C5E-F8CE43D3AA6D}" destId="{81ED834C-6F99-4B4E-809E-E6E50A96D93C}" srcOrd="1" destOrd="0" presId="urn:microsoft.com/office/officeart/2005/8/layout/process2"/>
    <dgm:cxn modelId="{327C433F-6743-4090-A1E6-43C427F2725D}" type="presOf" srcId="{906508EB-8826-4040-BED2-9C1DFFFC64CF}" destId="{3069E002-4505-4D8F-A6D7-E8C747BC1AFC}" srcOrd="0" destOrd="0" presId="urn:microsoft.com/office/officeart/2005/8/layout/process2"/>
    <dgm:cxn modelId="{447EA214-BA26-4824-AC73-FF3E17F14669}" srcId="{1071E0C7-DAB5-4E38-89B9-205B6F7D781B}" destId="{6C03BE9D-964B-41CA-BD2B-472F4BA0CCA0}" srcOrd="1" destOrd="0" parTransId="{98B0A0C7-0058-4DBE-B430-311EF188954E}" sibTransId="{B50E891C-B12B-4456-A097-9E5CCF726514}"/>
    <dgm:cxn modelId="{EB62B489-CCCA-4EC9-9FF2-3F6D7569F910}" srcId="{1071E0C7-DAB5-4E38-89B9-205B6F7D781B}" destId="{BB064C0F-3F9A-4C88-94E6-B7594206CCFA}" srcOrd="4" destOrd="0" parTransId="{F4441257-9273-4A58-A1B6-69673EF732AD}" sibTransId="{DC65549A-4B52-41BC-AC6B-0446DCB44240}"/>
    <dgm:cxn modelId="{F21E48EA-2C21-420B-A3CC-705BD9BBA608}" type="presParOf" srcId="{A42510AB-2EF4-4F24-9BA7-81E0FFF2A8E5}" destId="{3069E002-4505-4D8F-A6D7-E8C747BC1AFC}" srcOrd="0" destOrd="0" presId="urn:microsoft.com/office/officeart/2005/8/layout/process2"/>
    <dgm:cxn modelId="{EB5E9A5E-3DFD-4ADB-90A2-D4B120705C98}" type="presParOf" srcId="{A42510AB-2EF4-4F24-9BA7-81E0FFF2A8E5}" destId="{DE3A963B-46C0-429D-B1DC-20ADF758CCE4}" srcOrd="1" destOrd="0" presId="urn:microsoft.com/office/officeart/2005/8/layout/process2"/>
    <dgm:cxn modelId="{74A4F9DD-9B0C-493B-B685-FD2D9F6A3BCF}" type="presParOf" srcId="{DE3A963B-46C0-429D-B1DC-20ADF758CCE4}" destId="{83ED5B82-66FC-4B99-8D72-FB4846F8F190}" srcOrd="0" destOrd="0" presId="urn:microsoft.com/office/officeart/2005/8/layout/process2"/>
    <dgm:cxn modelId="{2D6D5847-B0DA-420E-AFFD-9D6A37D7F1BC}" type="presParOf" srcId="{A42510AB-2EF4-4F24-9BA7-81E0FFF2A8E5}" destId="{48BC5D1D-A681-4187-8732-F920F4F94FAB}" srcOrd="2" destOrd="0" presId="urn:microsoft.com/office/officeart/2005/8/layout/process2"/>
    <dgm:cxn modelId="{A722F2AA-1BDB-4781-91A1-4E7F2A96C9D1}" type="presParOf" srcId="{A42510AB-2EF4-4F24-9BA7-81E0FFF2A8E5}" destId="{96BCDE85-19AE-40D8-A2EE-D75EDB6C78AC}" srcOrd="3" destOrd="0" presId="urn:microsoft.com/office/officeart/2005/8/layout/process2"/>
    <dgm:cxn modelId="{4E4B4317-639F-456D-A6D5-E08C28C46DC0}" type="presParOf" srcId="{96BCDE85-19AE-40D8-A2EE-D75EDB6C78AC}" destId="{FE6FC7B6-1EBB-4459-96C5-1560A0A947F4}" srcOrd="0" destOrd="0" presId="urn:microsoft.com/office/officeart/2005/8/layout/process2"/>
    <dgm:cxn modelId="{18827A32-450C-4F4B-BEDD-DD5F999528E4}" type="presParOf" srcId="{A42510AB-2EF4-4F24-9BA7-81E0FFF2A8E5}" destId="{230F4A0C-999A-4DFF-A125-7CC43AA28408}" srcOrd="4" destOrd="0" presId="urn:microsoft.com/office/officeart/2005/8/layout/process2"/>
    <dgm:cxn modelId="{136B66B1-9290-4517-A1D5-89B950E09BA3}" type="presParOf" srcId="{A42510AB-2EF4-4F24-9BA7-81E0FFF2A8E5}" destId="{EA0ED9E2-CF92-40C9-881E-A2211A635030}" srcOrd="5" destOrd="0" presId="urn:microsoft.com/office/officeart/2005/8/layout/process2"/>
    <dgm:cxn modelId="{DCF5845F-56A7-4548-8CAD-493FA8ED8708}" type="presParOf" srcId="{EA0ED9E2-CF92-40C9-881E-A2211A635030}" destId="{CDF72E7B-ADC9-46E0-A6DE-1793D7184A51}" srcOrd="0" destOrd="0" presId="urn:microsoft.com/office/officeart/2005/8/layout/process2"/>
    <dgm:cxn modelId="{651DD320-749D-47E6-8C5F-A86653814D4A}" type="presParOf" srcId="{A42510AB-2EF4-4F24-9BA7-81E0FFF2A8E5}" destId="{E11F4433-1F86-4C5C-8752-E55333CE6179}" srcOrd="6" destOrd="0" presId="urn:microsoft.com/office/officeart/2005/8/layout/process2"/>
    <dgm:cxn modelId="{9A854FBF-D910-4C72-98A7-C6C0271FF0A4}" type="presParOf" srcId="{A42510AB-2EF4-4F24-9BA7-81E0FFF2A8E5}" destId="{3D5235AD-4296-4A0B-A514-51AC91D8CD47}" srcOrd="7" destOrd="0" presId="urn:microsoft.com/office/officeart/2005/8/layout/process2"/>
    <dgm:cxn modelId="{67618E68-9AFA-4ACD-BA7B-FB313D3067A2}" type="presParOf" srcId="{3D5235AD-4296-4A0B-A514-51AC91D8CD47}" destId="{81ED834C-6F99-4B4E-809E-E6E50A96D93C}" srcOrd="0" destOrd="0" presId="urn:microsoft.com/office/officeart/2005/8/layout/process2"/>
    <dgm:cxn modelId="{5CD7DD55-E6F5-48F7-AE1A-8835596B3EA2}" type="presParOf" srcId="{A42510AB-2EF4-4F24-9BA7-81E0FFF2A8E5}" destId="{13FD911C-9766-4F67-9744-002F78F91F2B}" srcOrd="8" destOrd="0" presId="urn:microsoft.com/office/officeart/2005/8/layout/process2"/>
    <dgm:cxn modelId="{7947A560-274C-4006-980D-B857623036E3}" type="presParOf" srcId="{A42510AB-2EF4-4F24-9BA7-81E0FFF2A8E5}" destId="{063812DA-349F-44FC-9422-A07C25359F9D}" srcOrd="9" destOrd="0" presId="urn:microsoft.com/office/officeart/2005/8/layout/process2"/>
    <dgm:cxn modelId="{3E226F62-91C6-47A1-AB1C-B1AE24D7A45F}" type="presParOf" srcId="{063812DA-349F-44FC-9422-A07C25359F9D}" destId="{24104177-49E1-401B-A900-71FD12A2E053}" srcOrd="0" destOrd="0" presId="urn:microsoft.com/office/officeart/2005/8/layout/process2"/>
    <dgm:cxn modelId="{5CD9A425-6871-4EC8-99B2-61F327254A15}" type="presParOf" srcId="{A42510AB-2EF4-4F24-9BA7-81E0FFF2A8E5}" destId="{18F3B780-6B00-47E9-BD1C-FC0C7830F641}" srcOrd="10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715D5-D1F1-492D-A36E-D980FC078C6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DB7B0-F2B3-46CF-883C-BACD53C5A22B}">
      <dgm:prSet phldrT="[Text]"/>
      <dgm:spPr/>
      <dgm:t>
        <a:bodyPr/>
        <a:lstStyle/>
        <a:p>
          <a:r>
            <a:rPr lang="ro-RO" smtClean="0"/>
            <a:t>Estimarea și îmbunătățirea atractivității imaginilor</a:t>
          </a:r>
          <a:endParaRPr lang="en-US"/>
        </a:p>
      </dgm:t>
    </dgm:pt>
    <dgm:pt modelId="{6150E8B5-1D7F-471A-A8F3-EB5F4A74ADF7}" type="parTrans" cxnId="{A5699D19-95D9-4C62-AFAF-CAAEA797D6D3}">
      <dgm:prSet/>
      <dgm:spPr/>
      <dgm:t>
        <a:bodyPr/>
        <a:lstStyle/>
        <a:p>
          <a:endParaRPr lang="en-US"/>
        </a:p>
      </dgm:t>
    </dgm:pt>
    <dgm:pt modelId="{94AE6143-AD0C-47C7-A52B-52FC446403FF}" type="sibTrans" cxnId="{A5699D19-95D9-4C62-AFAF-CAAEA797D6D3}">
      <dgm:prSet/>
      <dgm:spPr/>
      <dgm:t>
        <a:bodyPr/>
        <a:lstStyle/>
        <a:p>
          <a:endParaRPr lang="en-US"/>
        </a:p>
      </dgm:t>
    </dgm:pt>
    <dgm:pt modelId="{C7AD3974-9213-4F00-AEBD-20C7445DD179}">
      <dgm:prSet phldrT="[Text]"/>
      <dgm:spPr/>
      <dgm:t>
        <a:bodyPr/>
        <a:lstStyle/>
        <a:p>
          <a:endParaRPr lang="en-US"/>
        </a:p>
      </dgm:t>
    </dgm:pt>
    <dgm:pt modelId="{D43A4CD7-792A-43FE-821A-2F904CEAEAE9}" type="parTrans" cxnId="{5D51376E-64FD-4AE2-9256-2A3FBD9510E0}">
      <dgm:prSet/>
      <dgm:spPr/>
      <dgm:t>
        <a:bodyPr/>
        <a:lstStyle/>
        <a:p>
          <a:endParaRPr lang="en-US"/>
        </a:p>
      </dgm:t>
    </dgm:pt>
    <dgm:pt modelId="{12AE85DF-E395-4719-948E-67FB0EDD6E50}" type="sibTrans" cxnId="{5D51376E-64FD-4AE2-9256-2A3FBD9510E0}">
      <dgm:prSet/>
      <dgm:spPr/>
      <dgm:t>
        <a:bodyPr/>
        <a:lstStyle/>
        <a:p>
          <a:endParaRPr lang="en-US"/>
        </a:p>
      </dgm:t>
    </dgm:pt>
    <dgm:pt modelId="{00B7D03E-3AE7-412C-9A3E-42653F86B616}">
      <dgm:prSet phldrT="[Text]"/>
      <dgm:spPr/>
      <dgm:t>
        <a:bodyPr/>
        <a:lstStyle/>
        <a:p>
          <a:endParaRPr lang="en-US"/>
        </a:p>
      </dgm:t>
    </dgm:pt>
    <dgm:pt modelId="{6A6A0A76-079E-4294-BEA8-D3FB90436725}" type="parTrans" cxnId="{D4F7B930-8116-4228-AFBA-F5E70ECC29B7}">
      <dgm:prSet/>
      <dgm:spPr/>
      <dgm:t>
        <a:bodyPr/>
        <a:lstStyle/>
        <a:p>
          <a:endParaRPr lang="en-US"/>
        </a:p>
      </dgm:t>
    </dgm:pt>
    <dgm:pt modelId="{2E500CF7-1B9A-4269-B61E-0E322E5F8CFF}" type="sibTrans" cxnId="{D4F7B930-8116-4228-AFBA-F5E70ECC29B7}">
      <dgm:prSet/>
      <dgm:spPr/>
      <dgm:t>
        <a:bodyPr/>
        <a:lstStyle/>
        <a:p>
          <a:endParaRPr lang="en-US"/>
        </a:p>
      </dgm:t>
    </dgm:pt>
    <dgm:pt modelId="{2A5488DA-598E-49DF-A445-C4AC7CB56344}">
      <dgm:prSet phldrT="[Text]"/>
      <dgm:spPr/>
      <dgm:t>
        <a:bodyPr/>
        <a:lstStyle/>
        <a:p>
          <a:endParaRPr lang="en-US"/>
        </a:p>
      </dgm:t>
    </dgm:pt>
    <dgm:pt modelId="{DBBE424A-6690-4E44-AFC0-C93B6E9F9111}" type="parTrans" cxnId="{85D6D9E6-3869-4E0D-BEC5-2061C45E8668}">
      <dgm:prSet/>
      <dgm:spPr/>
      <dgm:t>
        <a:bodyPr/>
        <a:lstStyle/>
        <a:p>
          <a:endParaRPr lang="en-US"/>
        </a:p>
      </dgm:t>
    </dgm:pt>
    <dgm:pt modelId="{0F8CE48C-8823-4C02-BFEA-E3C7799FAF54}" type="sibTrans" cxnId="{85D6D9E6-3869-4E0D-BEC5-2061C45E8668}">
      <dgm:prSet/>
      <dgm:spPr/>
      <dgm:t>
        <a:bodyPr/>
        <a:lstStyle/>
        <a:p>
          <a:endParaRPr lang="en-US"/>
        </a:p>
      </dgm:t>
    </dgm:pt>
    <dgm:pt modelId="{DB662977-B2F9-4359-BC3E-2772FD4CCE7F}" type="pres">
      <dgm:prSet presAssocID="{537715D5-D1F1-492D-A36E-D980FC078C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8B817-A6C0-4AAE-A790-DEEB2DF73F18}" type="pres">
      <dgm:prSet presAssocID="{997DB7B0-F2B3-46CF-883C-BACD53C5A22B}" presName="hierRoot1" presStyleCnt="0"/>
      <dgm:spPr/>
    </dgm:pt>
    <dgm:pt modelId="{5B5C41A7-09D2-4228-8A09-A416E964AF85}" type="pres">
      <dgm:prSet presAssocID="{997DB7B0-F2B3-46CF-883C-BACD53C5A22B}" presName="composite" presStyleCnt="0"/>
      <dgm:spPr/>
    </dgm:pt>
    <dgm:pt modelId="{E46C845C-4A12-41C7-B0D9-F12891DCAF21}" type="pres">
      <dgm:prSet presAssocID="{997DB7B0-F2B3-46CF-883C-BACD53C5A22B}" presName="background" presStyleLbl="node0" presStyleIdx="0" presStyleCnt="1"/>
      <dgm:spPr/>
    </dgm:pt>
    <dgm:pt modelId="{5591DF02-A5FD-4D9A-AD92-1269C011C54D}" type="pres">
      <dgm:prSet presAssocID="{997DB7B0-F2B3-46CF-883C-BACD53C5A22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E9B6D-1A4C-4286-842B-1362AD7461C6}" type="pres">
      <dgm:prSet presAssocID="{997DB7B0-F2B3-46CF-883C-BACD53C5A22B}" presName="hierChild2" presStyleCnt="0"/>
      <dgm:spPr/>
    </dgm:pt>
    <dgm:pt modelId="{CA06979E-632B-4984-9595-B1F70CFBD6FF}" type="pres">
      <dgm:prSet presAssocID="{D43A4CD7-792A-43FE-821A-2F904CEAEAE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19DAEB4-741E-4D24-96EE-357FC49BCEA4}" type="pres">
      <dgm:prSet presAssocID="{C7AD3974-9213-4F00-AEBD-20C7445DD179}" presName="hierRoot2" presStyleCnt="0"/>
      <dgm:spPr/>
    </dgm:pt>
    <dgm:pt modelId="{8FC38739-F057-4D25-80BA-546870DA72B0}" type="pres">
      <dgm:prSet presAssocID="{C7AD3974-9213-4F00-AEBD-20C7445DD179}" presName="composite2" presStyleCnt="0"/>
      <dgm:spPr/>
    </dgm:pt>
    <dgm:pt modelId="{73291E65-4841-4EC2-90B6-B1E4EEFA3C4F}" type="pres">
      <dgm:prSet presAssocID="{C7AD3974-9213-4F00-AEBD-20C7445DD179}" presName="background2" presStyleLbl="node2" presStyleIdx="0" presStyleCnt="3"/>
      <dgm:spPr/>
    </dgm:pt>
    <dgm:pt modelId="{42205837-B958-48EB-A27C-7C85BF8877A2}" type="pres">
      <dgm:prSet presAssocID="{C7AD3974-9213-4F00-AEBD-20C7445DD17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6E359-9F31-4FE1-A89B-D872FBAFA899}" type="pres">
      <dgm:prSet presAssocID="{C7AD3974-9213-4F00-AEBD-20C7445DD179}" presName="hierChild3" presStyleCnt="0"/>
      <dgm:spPr/>
    </dgm:pt>
    <dgm:pt modelId="{CC88D974-B6BF-456E-8BA3-4FBFF4BD33AC}" type="pres">
      <dgm:prSet presAssocID="{6A6A0A76-079E-4294-BEA8-D3FB9043672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C7497C5-4BC9-4E3D-AE66-6B9889701457}" type="pres">
      <dgm:prSet presAssocID="{00B7D03E-3AE7-412C-9A3E-42653F86B616}" presName="hierRoot2" presStyleCnt="0"/>
      <dgm:spPr/>
    </dgm:pt>
    <dgm:pt modelId="{8028E422-D68A-42F5-8C79-DBACB0A2968C}" type="pres">
      <dgm:prSet presAssocID="{00B7D03E-3AE7-412C-9A3E-42653F86B616}" presName="composite2" presStyleCnt="0"/>
      <dgm:spPr/>
    </dgm:pt>
    <dgm:pt modelId="{07930297-42D5-48F9-A63B-0419C44B1764}" type="pres">
      <dgm:prSet presAssocID="{00B7D03E-3AE7-412C-9A3E-42653F86B616}" presName="background2" presStyleLbl="node2" presStyleIdx="1" presStyleCnt="3"/>
      <dgm:spPr/>
    </dgm:pt>
    <dgm:pt modelId="{9605B259-2077-4B7F-95D0-9D59A9723B27}" type="pres">
      <dgm:prSet presAssocID="{00B7D03E-3AE7-412C-9A3E-42653F86B61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645793-5B51-41E4-A084-6E9C275F5740}" type="pres">
      <dgm:prSet presAssocID="{00B7D03E-3AE7-412C-9A3E-42653F86B616}" presName="hierChild3" presStyleCnt="0"/>
      <dgm:spPr/>
    </dgm:pt>
    <dgm:pt modelId="{3A0C053E-BEA7-4148-8FBD-F8AEC8110492}" type="pres">
      <dgm:prSet presAssocID="{DBBE424A-6690-4E44-AFC0-C93B6E9F9111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1E71BF2-F1AD-4CCC-A636-0421723A9D00}" type="pres">
      <dgm:prSet presAssocID="{2A5488DA-598E-49DF-A445-C4AC7CB56344}" presName="hierRoot2" presStyleCnt="0"/>
      <dgm:spPr/>
    </dgm:pt>
    <dgm:pt modelId="{E1CCBB37-7348-42F2-B866-67CF440F39D6}" type="pres">
      <dgm:prSet presAssocID="{2A5488DA-598E-49DF-A445-C4AC7CB56344}" presName="composite2" presStyleCnt="0"/>
      <dgm:spPr/>
    </dgm:pt>
    <dgm:pt modelId="{BA09A4B6-2C04-40C2-B9B8-3822D71626CB}" type="pres">
      <dgm:prSet presAssocID="{2A5488DA-598E-49DF-A445-C4AC7CB56344}" presName="background2" presStyleLbl="node2" presStyleIdx="2" presStyleCnt="3"/>
      <dgm:spPr/>
    </dgm:pt>
    <dgm:pt modelId="{72319543-194C-41B8-B789-8A7024D6E315}" type="pres">
      <dgm:prSet presAssocID="{2A5488DA-598E-49DF-A445-C4AC7CB5634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543FF9-8EEA-4563-B6BF-3309F85FBEF7}" type="pres">
      <dgm:prSet presAssocID="{2A5488DA-598E-49DF-A445-C4AC7CB56344}" presName="hierChild3" presStyleCnt="0"/>
      <dgm:spPr/>
    </dgm:pt>
  </dgm:ptLst>
  <dgm:cxnLst>
    <dgm:cxn modelId="{BD0E9BDA-8365-4C97-B822-B0ED798C86DC}" type="presOf" srcId="{2A5488DA-598E-49DF-A445-C4AC7CB56344}" destId="{72319543-194C-41B8-B789-8A7024D6E315}" srcOrd="0" destOrd="0" presId="urn:microsoft.com/office/officeart/2005/8/layout/hierarchy1"/>
    <dgm:cxn modelId="{2B2C042C-E858-4DC5-B404-1648879D8AA8}" type="presOf" srcId="{D43A4CD7-792A-43FE-821A-2F904CEAEAE9}" destId="{CA06979E-632B-4984-9595-B1F70CFBD6FF}" srcOrd="0" destOrd="0" presId="urn:microsoft.com/office/officeart/2005/8/layout/hierarchy1"/>
    <dgm:cxn modelId="{96808E23-BF82-40B7-A10A-F94A9A16D031}" type="presOf" srcId="{6A6A0A76-079E-4294-BEA8-D3FB90436725}" destId="{CC88D974-B6BF-456E-8BA3-4FBFF4BD33AC}" srcOrd="0" destOrd="0" presId="urn:microsoft.com/office/officeart/2005/8/layout/hierarchy1"/>
    <dgm:cxn modelId="{85D6D9E6-3869-4E0D-BEC5-2061C45E8668}" srcId="{997DB7B0-F2B3-46CF-883C-BACD53C5A22B}" destId="{2A5488DA-598E-49DF-A445-C4AC7CB56344}" srcOrd="2" destOrd="0" parTransId="{DBBE424A-6690-4E44-AFC0-C93B6E9F9111}" sibTransId="{0F8CE48C-8823-4C02-BFEA-E3C7799FAF54}"/>
    <dgm:cxn modelId="{A5699D19-95D9-4C62-AFAF-CAAEA797D6D3}" srcId="{537715D5-D1F1-492D-A36E-D980FC078C6A}" destId="{997DB7B0-F2B3-46CF-883C-BACD53C5A22B}" srcOrd="0" destOrd="0" parTransId="{6150E8B5-1D7F-471A-A8F3-EB5F4A74ADF7}" sibTransId="{94AE6143-AD0C-47C7-A52B-52FC446403FF}"/>
    <dgm:cxn modelId="{D4F7B930-8116-4228-AFBA-F5E70ECC29B7}" srcId="{997DB7B0-F2B3-46CF-883C-BACD53C5A22B}" destId="{00B7D03E-3AE7-412C-9A3E-42653F86B616}" srcOrd="1" destOrd="0" parTransId="{6A6A0A76-079E-4294-BEA8-D3FB90436725}" sibTransId="{2E500CF7-1B9A-4269-B61E-0E322E5F8CFF}"/>
    <dgm:cxn modelId="{F6FB12F1-64C9-421E-8D0E-166CE3B8E9A7}" type="presOf" srcId="{997DB7B0-F2B3-46CF-883C-BACD53C5A22B}" destId="{5591DF02-A5FD-4D9A-AD92-1269C011C54D}" srcOrd="0" destOrd="0" presId="urn:microsoft.com/office/officeart/2005/8/layout/hierarchy1"/>
    <dgm:cxn modelId="{71B468A7-5D4C-402E-A750-783A4E74B56E}" type="presOf" srcId="{00B7D03E-3AE7-412C-9A3E-42653F86B616}" destId="{9605B259-2077-4B7F-95D0-9D59A9723B27}" srcOrd="0" destOrd="0" presId="urn:microsoft.com/office/officeart/2005/8/layout/hierarchy1"/>
    <dgm:cxn modelId="{FBEB840C-12E0-4AF3-B485-4C285A7DD112}" type="presOf" srcId="{C7AD3974-9213-4F00-AEBD-20C7445DD179}" destId="{42205837-B958-48EB-A27C-7C85BF8877A2}" srcOrd="0" destOrd="0" presId="urn:microsoft.com/office/officeart/2005/8/layout/hierarchy1"/>
    <dgm:cxn modelId="{45E0528B-DE63-48EE-9E3F-C4DE310C4CDE}" type="presOf" srcId="{537715D5-D1F1-492D-A36E-D980FC078C6A}" destId="{DB662977-B2F9-4359-BC3E-2772FD4CCE7F}" srcOrd="0" destOrd="0" presId="urn:microsoft.com/office/officeart/2005/8/layout/hierarchy1"/>
    <dgm:cxn modelId="{CC94E203-B661-4336-9333-46DDB34FEDF6}" type="presOf" srcId="{DBBE424A-6690-4E44-AFC0-C93B6E9F9111}" destId="{3A0C053E-BEA7-4148-8FBD-F8AEC8110492}" srcOrd="0" destOrd="0" presId="urn:microsoft.com/office/officeart/2005/8/layout/hierarchy1"/>
    <dgm:cxn modelId="{5D51376E-64FD-4AE2-9256-2A3FBD9510E0}" srcId="{997DB7B0-F2B3-46CF-883C-BACD53C5A22B}" destId="{C7AD3974-9213-4F00-AEBD-20C7445DD179}" srcOrd="0" destOrd="0" parTransId="{D43A4CD7-792A-43FE-821A-2F904CEAEAE9}" sibTransId="{12AE85DF-E395-4719-948E-67FB0EDD6E50}"/>
    <dgm:cxn modelId="{4E3C3B80-3A19-4B71-8861-4D70D910FBB5}" type="presParOf" srcId="{DB662977-B2F9-4359-BC3E-2772FD4CCE7F}" destId="{3218B817-A6C0-4AAE-A790-DEEB2DF73F18}" srcOrd="0" destOrd="0" presId="urn:microsoft.com/office/officeart/2005/8/layout/hierarchy1"/>
    <dgm:cxn modelId="{F59E8631-1EF4-4351-92ED-2A3F53FD2610}" type="presParOf" srcId="{3218B817-A6C0-4AAE-A790-DEEB2DF73F18}" destId="{5B5C41A7-09D2-4228-8A09-A416E964AF85}" srcOrd="0" destOrd="0" presId="urn:microsoft.com/office/officeart/2005/8/layout/hierarchy1"/>
    <dgm:cxn modelId="{DDB16B59-F722-48A1-A88B-EC46F328BF7A}" type="presParOf" srcId="{5B5C41A7-09D2-4228-8A09-A416E964AF85}" destId="{E46C845C-4A12-41C7-B0D9-F12891DCAF21}" srcOrd="0" destOrd="0" presId="urn:microsoft.com/office/officeart/2005/8/layout/hierarchy1"/>
    <dgm:cxn modelId="{069EDB99-5BD5-40C3-8962-7A315457E2E2}" type="presParOf" srcId="{5B5C41A7-09D2-4228-8A09-A416E964AF85}" destId="{5591DF02-A5FD-4D9A-AD92-1269C011C54D}" srcOrd="1" destOrd="0" presId="urn:microsoft.com/office/officeart/2005/8/layout/hierarchy1"/>
    <dgm:cxn modelId="{8D01845C-DE52-48B2-BFEB-A62F427264B4}" type="presParOf" srcId="{3218B817-A6C0-4AAE-A790-DEEB2DF73F18}" destId="{240E9B6D-1A4C-4286-842B-1362AD7461C6}" srcOrd="1" destOrd="0" presId="urn:microsoft.com/office/officeart/2005/8/layout/hierarchy1"/>
    <dgm:cxn modelId="{1C48F8AB-9833-472B-9CB3-AF082800A8D8}" type="presParOf" srcId="{240E9B6D-1A4C-4286-842B-1362AD7461C6}" destId="{CA06979E-632B-4984-9595-B1F70CFBD6FF}" srcOrd="0" destOrd="0" presId="urn:microsoft.com/office/officeart/2005/8/layout/hierarchy1"/>
    <dgm:cxn modelId="{B9C7DA81-6A84-48F7-9658-1C30A61137EE}" type="presParOf" srcId="{240E9B6D-1A4C-4286-842B-1362AD7461C6}" destId="{519DAEB4-741E-4D24-96EE-357FC49BCEA4}" srcOrd="1" destOrd="0" presId="urn:microsoft.com/office/officeart/2005/8/layout/hierarchy1"/>
    <dgm:cxn modelId="{A1CD0A28-58B0-40CA-9365-AA0570656320}" type="presParOf" srcId="{519DAEB4-741E-4D24-96EE-357FC49BCEA4}" destId="{8FC38739-F057-4D25-80BA-546870DA72B0}" srcOrd="0" destOrd="0" presId="urn:microsoft.com/office/officeart/2005/8/layout/hierarchy1"/>
    <dgm:cxn modelId="{E29AD93D-5158-4C8D-9E3A-E9B9B7D55336}" type="presParOf" srcId="{8FC38739-F057-4D25-80BA-546870DA72B0}" destId="{73291E65-4841-4EC2-90B6-B1E4EEFA3C4F}" srcOrd="0" destOrd="0" presId="urn:microsoft.com/office/officeart/2005/8/layout/hierarchy1"/>
    <dgm:cxn modelId="{1469F462-B618-472B-8C0B-1962EFE217ED}" type="presParOf" srcId="{8FC38739-F057-4D25-80BA-546870DA72B0}" destId="{42205837-B958-48EB-A27C-7C85BF8877A2}" srcOrd="1" destOrd="0" presId="urn:microsoft.com/office/officeart/2005/8/layout/hierarchy1"/>
    <dgm:cxn modelId="{13F388EF-9F64-46EE-AEA4-A44F26C609D5}" type="presParOf" srcId="{519DAEB4-741E-4D24-96EE-357FC49BCEA4}" destId="{F426E359-9F31-4FE1-A89B-D872FBAFA899}" srcOrd="1" destOrd="0" presId="urn:microsoft.com/office/officeart/2005/8/layout/hierarchy1"/>
    <dgm:cxn modelId="{939DBDE8-140E-4140-B212-641B3600006E}" type="presParOf" srcId="{240E9B6D-1A4C-4286-842B-1362AD7461C6}" destId="{CC88D974-B6BF-456E-8BA3-4FBFF4BD33AC}" srcOrd="2" destOrd="0" presId="urn:microsoft.com/office/officeart/2005/8/layout/hierarchy1"/>
    <dgm:cxn modelId="{51FDEFAB-1732-4FCF-B90D-9C86F626979F}" type="presParOf" srcId="{240E9B6D-1A4C-4286-842B-1362AD7461C6}" destId="{FC7497C5-4BC9-4E3D-AE66-6B9889701457}" srcOrd="3" destOrd="0" presId="urn:microsoft.com/office/officeart/2005/8/layout/hierarchy1"/>
    <dgm:cxn modelId="{3FE4DF9E-784A-4A95-810A-5AF8C2D9BF5F}" type="presParOf" srcId="{FC7497C5-4BC9-4E3D-AE66-6B9889701457}" destId="{8028E422-D68A-42F5-8C79-DBACB0A2968C}" srcOrd="0" destOrd="0" presId="urn:microsoft.com/office/officeart/2005/8/layout/hierarchy1"/>
    <dgm:cxn modelId="{C0BAB2EC-1FA9-4C86-A589-4347C1ED116B}" type="presParOf" srcId="{8028E422-D68A-42F5-8C79-DBACB0A2968C}" destId="{07930297-42D5-48F9-A63B-0419C44B1764}" srcOrd="0" destOrd="0" presId="urn:microsoft.com/office/officeart/2005/8/layout/hierarchy1"/>
    <dgm:cxn modelId="{4A8B48F1-3D4E-4CCE-9F9E-C1756ED8D36B}" type="presParOf" srcId="{8028E422-D68A-42F5-8C79-DBACB0A2968C}" destId="{9605B259-2077-4B7F-95D0-9D59A9723B27}" srcOrd="1" destOrd="0" presId="urn:microsoft.com/office/officeart/2005/8/layout/hierarchy1"/>
    <dgm:cxn modelId="{252DF074-B7D3-46D2-98F1-97BF3E479360}" type="presParOf" srcId="{FC7497C5-4BC9-4E3D-AE66-6B9889701457}" destId="{E7645793-5B51-41E4-A084-6E9C275F5740}" srcOrd="1" destOrd="0" presId="urn:microsoft.com/office/officeart/2005/8/layout/hierarchy1"/>
    <dgm:cxn modelId="{15F8E875-9E03-4B3C-8F5D-C67928799138}" type="presParOf" srcId="{240E9B6D-1A4C-4286-842B-1362AD7461C6}" destId="{3A0C053E-BEA7-4148-8FBD-F8AEC8110492}" srcOrd="4" destOrd="0" presId="urn:microsoft.com/office/officeart/2005/8/layout/hierarchy1"/>
    <dgm:cxn modelId="{4C74CAE6-DED1-48F0-9311-668EA63412B2}" type="presParOf" srcId="{240E9B6D-1A4C-4286-842B-1362AD7461C6}" destId="{41E71BF2-F1AD-4CCC-A636-0421723A9D00}" srcOrd="5" destOrd="0" presId="urn:microsoft.com/office/officeart/2005/8/layout/hierarchy1"/>
    <dgm:cxn modelId="{E0A1C5E0-1407-44D7-B27B-8D4700AF1E04}" type="presParOf" srcId="{41E71BF2-F1AD-4CCC-A636-0421723A9D00}" destId="{E1CCBB37-7348-42F2-B866-67CF440F39D6}" srcOrd="0" destOrd="0" presId="urn:microsoft.com/office/officeart/2005/8/layout/hierarchy1"/>
    <dgm:cxn modelId="{1A89C9B8-514E-42AF-996A-C4332FF37068}" type="presParOf" srcId="{E1CCBB37-7348-42F2-B866-67CF440F39D6}" destId="{BA09A4B6-2C04-40C2-B9B8-3822D71626CB}" srcOrd="0" destOrd="0" presId="urn:microsoft.com/office/officeart/2005/8/layout/hierarchy1"/>
    <dgm:cxn modelId="{8A0906DF-1A4F-4837-8FED-344DDD98D3E8}" type="presParOf" srcId="{E1CCBB37-7348-42F2-B866-67CF440F39D6}" destId="{72319543-194C-41B8-B789-8A7024D6E315}" srcOrd="1" destOrd="0" presId="urn:microsoft.com/office/officeart/2005/8/layout/hierarchy1"/>
    <dgm:cxn modelId="{0CFEB425-63CA-4478-AB65-272D9EB34BA8}" type="presParOf" srcId="{41E71BF2-F1AD-4CCC-A636-0421723A9D00}" destId="{D5543FF9-8EEA-4563-B6BF-3309F85FBEF7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73AAF-5870-40DE-93F6-08E4DD0288F8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1A11D-6CD9-4A3D-B80F-544A6B24FA65}">
      <dgm:prSet phldrT="[Text]"/>
      <dgm:spPr/>
      <dgm:t>
        <a:bodyPr/>
        <a:lstStyle/>
        <a:p>
          <a:r>
            <a:rPr lang="ro-RO" smtClean="0"/>
            <a:t>Imagine din subsetul ales</a:t>
          </a:r>
          <a:endParaRPr lang="en-US"/>
        </a:p>
      </dgm:t>
    </dgm:pt>
    <dgm:pt modelId="{C4E4EB8C-674B-4D86-B8EE-AEDB4195776A}" type="parTrans" cxnId="{A928AFCA-4C7C-4C5C-B7CF-53FFC29BBE82}">
      <dgm:prSet/>
      <dgm:spPr/>
      <dgm:t>
        <a:bodyPr/>
        <a:lstStyle/>
        <a:p>
          <a:endParaRPr lang="en-US"/>
        </a:p>
      </dgm:t>
    </dgm:pt>
    <dgm:pt modelId="{ACC43695-6D9B-4E26-8974-A7FAC4B1D2AC}" type="sibTrans" cxnId="{A928AFCA-4C7C-4C5C-B7CF-53FFC29BBE82}">
      <dgm:prSet/>
      <dgm:spPr/>
      <dgm:t>
        <a:bodyPr/>
        <a:lstStyle/>
        <a:p>
          <a:endParaRPr lang="en-US"/>
        </a:p>
      </dgm:t>
    </dgm:pt>
    <dgm:pt modelId="{22E700F0-B680-4556-8C4F-790678CF8584}">
      <dgm:prSet phldrT="[Text]"/>
      <dgm:spPr/>
      <dgm:t>
        <a:bodyPr/>
        <a:lstStyle/>
        <a:p>
          <a:r>
            <a:rPr lang="ro-RO" smtClean="0"/>
            <a:t>RGB</a:t>
          </a:r>
          <a:r>
            <a:rPr lang="en-US" smtClean="0"/>
            <a:t>  </a:t>
          </a:r>
          <a:r>
            <a:rPr lang="ro-RO" smtClean="0"/>
            <a:t>  </a:t>
          </a:r>
          <a:r>
            <a:rPr lang="en-US" smtClean="0"/>
            <a:t>  </a:t>
          </a:r>
          <a:r>
            <a:rPr lang="ro-RO" smtClean="0"/>
            <a:t>  HSV</a:t>
          </a:r>
          <a:endParaRPr lang="en-US"/>
        </a:p>
      </dgm:t>
    </dgm:pt>
    <dgm:pt modelId="{5E5BCD7E-EDBC-4451-83D0-45F169B48AF2}" type="parTrans" cxnId="{8719DC6D-7AAE-4DAA-B973-566D39F555DE}">
      <dgm:prSet/>
      <dgm:spPr/>
      <dgm:t>
        <a:bodyPr/>
        <a:lstStyle/>
        <a:p>
          <a:endParaRPr lang="en-US"/>
        </a:p>
      </dgm:t>
    </dgm:pt>
    <dgm:pt modelId="{4DC75A96-7A6E-446F-B6E7-57467C5F7E56}" type="sibTrans" cxnId="{8719DC6D-7AAE-4DAA-B973-566D39F555DE}">
      <dgm:prSet/>
      <dgm:spPr/>
      <dgm:t>
        <a:bodyPr/>
        <a:lstStyle/>
        <a:p>
          <a:endParaRPr lang="en-US"/>
        </a:p>
      </dgm:t>
    </dgm:pt>
    <dgm:pt modelId="{5B3BA9AD-FF6B-47A4-ACC5-97A7C9236597}">
      <dgm:prSet phldrT="[Text]"/>
      <dgm:spPr/>
      <dgm:t>
        <a:bodyPr/>
        <a:lstStyle/>
        <a:p>
          <a:r>
            <a:rPr lang="ro-RO" smtClean="0"/>
            <a:t>Histogramele pentru H, pentru S, pentru V</a:t>
          </a:r>
          <a:endParaRPr lang="en-US"/>
        </a:p>
      </dgm:t>
    </dgm:pt>
    <dgm:pt modelId="{FB6D26B6-2CCE-4690-8E83-A3A70D45B0D4}" type="parTrans" cxnId="{A6619B49-61B0-4E94-BAAB-EF835C173F89}">
      <dgm:prSet/>
      <dgm:spPr/>
      <dgm:t>
        <a:bodyPr/>
        <a:lstStyle/>
        <a:p>
          <a:endParaRPr lang="en-US"/>
        </a:p>
      </dgm:t>
    </dgm:pt>
    <dgm:pt modelId="{579C3594-43A2-495D-A12B-D121FBA289DD}" type="sibTrans" cxnId="{A6619B49-61B0-4E94-BAAB-EF835C173F89}">
      <dgm:prSet/>
      <dgm:spPr/>
      <dgm:t>
        <a:bodyPr/>
        <a:lstStyle/>
        <a:p>
          <a:endParaRPr lang="en-US"/>
        </a:p>
      </dgm:t>
    </dgm:pt>
    <dgm:pt modelId="{A4F0E96D-9B02-40D3-AAF2-6FD71B8B4A8C}">
      <dgm:prSet phldrT="[Text]"/>
      <dgm:spPr/>
      <dgm:t>
        <a:bodyPr/>
        <a:lstStyle/>
        <a:p>
          <a:r>
            <a:rPr lang="ro-RO" smtClean="0"/>
            <a:t>Normarea si concatenarea valorilor </a:t>
          </a:r>
          <a:endParaRPr lang="en-US"/>
        </a:p>
      </dgm:t>
    </dgm:pt>
    <dgm:pt modelId="{F7EF4138-0D5C-4FCE-9CEA-F5BF06E7EDE7}" type="parTrans" cxnId="{16AC314B-B33C-447E-BBA5-B02C23FB4511}">
      <dgm:prSet/>
      <dgm:spPr/>
      <dgm:t>
        <a:bodyPr/>
        <a:lstStyle/>
        <a:p>
          <a:endParaRPr lang="en-US"/>
        </a:p>
      </dgm:t>
    </dgm:pt>
    <dgm:pt modelId="{A3A0AA00-9E28-4FF2-B316-0B862B26C718}" type="sibTrans" cxnId="{16AC314B-B33C-447E-BBA5-B02C23FB4511}">
      <dgm:prSet/>
      <dgm:spPr/>
      <dgm:t>
        <a:bodyPr/>
        <a:lstStyle/>
        <a:p>
          <a:endParaRPr lang="en-US"/>
        </a:p>
      </dgm:t>
    </dgm:pt>
    <dgm:pt modelId="{2E86A4B9-4F17-4EA4-BA3D-709F1C885F99}">
      <dgm:prSet phldrT="[Text]"/>
      <dgm:spPr/>
      <dgm:t>
        <a:bodyPr/>
        <a:lstStyle/>
        <a:p>
          <a:r>
            <a:rPr lang="ro-RO" smtClean="0"/>
            <a:t>Vector de 24 de valori</a:t>
          </a:r>
          <a:endParaRPr lang="en-US"/>
        </a:p>
      </dgm:t>
    </dgm:pt>
    <dgm:pt modelId="{D65BCC6A-687A-4F6B-8620-51823484213E}" type="parTrans" cxnId="{F5320487-0F69-4BC6-9015-AEAB77201308}">
      <dgm:prSet/>
      <dgm:spPr/>
      <dgm:t>
        <a:bodyPr/>
        <a:lstStyle/>
        <a:p>
          <a:endParaRPr lang="en-US"/>
        </a:p>
      </dgm:t>
    </dgm:pt>
    <dgm:pt modelId="{AEB7E39E-A2D7-44A9-A830-EAB21CF80E85}" type="sibTrans" cxnId="{F5320487-0F69-4BC6-9015-AEAB77201308}">
      <dgm:prSet/>
      <dgm:spPr/>
      <dgm:t>
        <a:bodyPr/>
        <a:lstStyle/>
        <a:p>
          <a:endParaRPr lang="en-US"/>
        </a:p>
      </dgm:t>
    </dgm:pt>
    <dgm:pt modelId="{57E3DB82-AAC2-4D99-93F9-679E29618BA9}" type="pres">
      <dgm:prSet presAssocID="{59173AAF-5870-40DE-93F6-08E4DD0288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030E0F-71F5-4E01-8FD7-26437C6016F8}" type="pres">
      <dgm:prSet presAssocID="{2E86A4B9-4F17-4EA4-BA3D-709F1C885F99}" presName="boxAndChildren" presStyleCnt="0"/>
      <dgm:spPr/>
    </dgm:pt>
    <dgm:pt modelId="{050A4CE1-C572-4DA5-8D78-00E79B5CCBAB}" type="pres">
      <dgm:prSet presAssocID="{2E86A4B9-4F17-4EA4-BA3D-709F1C885F99}" presName="parentTextBox" presStyleLbl="node1" presStyleIdx="0" presStyleCnt="5"/>
      <dgm:spPr/>
      <dgm:t>
        <a:bodyPr/>
        <a:lstStyle/>
        <a:p>
          <a:endParaRPr lang="en-US"/>
        </a:p>
      </dgm:t>
    </dgm:pt>
    <dgm:pt modelId="{C1B19555-4723-4DB6-95C7-66E8AFC7711E}" type="pres">
      <dgm:prSet presAssocID="{A3A0AA00-9E28-4FF2-B316-0B862B26C718}" presName="sp" presStyleCnt="0"/>
      <dgm:spPr/>
    </dgm:pt>
    <dgm:pt modelId="{8A3A9C4A-EF09-4AE7-98E3-BC2493B27968}" type="pres">
      <dgm:prSet presAssocID="{A4F0E96D-9B02-40D3-AAF2-6FD71B8B4A8C}" presName="arrowAndChildren" presStyleCnt="0"/>
      <dgm:spPr/>
    </dgm:pt>
    <dgm:pt modelId="{771F8380-EB1F-49CC-97DF-F84FE4F064AA}" type="pres">
      <dgm:prSet presAssocID="{A4F0E96D-9B02-40D3-AAF2-6FD71B8B4A8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942DE60-E9E6-493D-BE7E-E9CCC4CB4628}" type="pres">
      <dgm:prSet presAssocID="{579C3594-43A2-495D-A12B-D121FBA289DD}" presName="sp" presStyleCnt="0"/>
      <dgm:spPr/>
    </dgm:pt>
    <dgm:pt modelId="{620BA905-BA6B-4E40-9CB8-8F0B265A50BB}" type="pres">
      <dgm:prSet presAssocID="{5B3BA9AD-FF6B-47A4-ACC5-97A7C9236597}" presName="arrowAndChildren" presStyleCnt="0"/>
      <dgm:spPr/>
    </dgm:pt>
    <dgm:pt modelId="{74E17393-536F-49F2-A15E-F789C282BE8F}" type="pres">
      <dgm:prSet presAssocID="{5B3BA9AD-FF6B-47A4-ACC5-97A7C923659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586FD41-4D7D-4354-A3B5-E2BC7BAEF8F6}" type="pres">
      <dgm:prSet presAssocID="{4DC75A96-7A6E-446F-B6E7-57467C5F7E56}" presName="sp" presStyleCnt="0"/>
      <dgm:spPr/>
    </dgm:pt>
    <dgm:pt modelId="{7EFD8E5A-B88A-42AA-B09D-93D973441AAA}" type="pres">
      <dgm:prSet presAssocID="{22E700F0-B680-4556-8C4F-790678CF8584}" presName="arrowAndChildren" presStyleCnt="0"/>
      <dgm:spPr/>
    </dgm:pt>
    <dgm:pt modelId="{1328388B-8AAA-4E3B-AD17-2CAD3137B83A}" type="pres">
      <dgm:prSet presAssocID="{22E700F0-B680-4556-8C4F-790678CF858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10FCFBC5-B7E6-483C-BF0F-70D098D39ED8}" type="pres">
      <dgm:prSet presAssocID="{ACC43695-6D9B-4E26-8974-A7FAC4B1D2AC}" presName="sp" presStyleCnt="0"/>
      <dgm:spPr/>
    </dgm:pt>
    <dgm:pt modelId="{15CB3F01-172B-47F9-AD44-7259BB0536FA}" type="pres">
      <dgm:prSet presAssocID="{1321A11D-6CD9-4A3D-B80F-544A6B24FA65}" presName="arrowAndChildren" presStyleCnt="0"/>
      <dgm:spPr/>
    </dgm:pt>
    <dgm:pt modelId="{C589D97A-42C7-4B82-A3F2-B8537D95E2A1}" type="pres">
      <dgm:prSet presAssocID="{1321A11D-6CD9-4A3D-B80F-544A6B24FA65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45988280-A4CC-4E44-B7B2-0BF016D4DDBF}" type="presOf" srcId="{22E700F0-B680-4556-8C4F-790678CF8584}" destId="{1328388B-8AAA-4E3B-AD17-2CAD3137B83A}" srcOrd="0" destOrd="0" presId="urn:microsoft.com/office/officeart/2005/8/layout/process4"/>
    <dgm:cxn modelId="{B69F92A5-2985-4869-ABA7-868533DC1272}" type="presOf" srcId="{59173AAF-5870-40DE-93F6-08E4DD0288F8}" destId="{57E3DB82-AAC2-4D99-93F9-679E29618BA9}" srcOrd="0" destOrd="0" presId="urn:microsoft.com/office/officeart/2005/8/layout/process4"/>
    <dgm:cxn modelId="{A6619B49-61B0-4E94-BAAB-EF835C173F89}" srcId="{59173AAF-5870-40DE-93F6-08E4DD0288F8}" destId="{5B3BA9AD-FF6B-47A4-ACC5-97A7C9236597}" srcOrd="2" destOrd="0" parTransId="{FB6D26B6-2CCE-4690-8E83-A3A70D45B0D4}" sibTransId="{579C3594-43A2-495D-A12B-D121FBA289DD}"/>
    <dgm:cxn modelId="{BF0F8301-CE8F-450D-A91A-2BE812B52B4F}" type="presOf" srcId="{1321A11D-6CD9-4A3D-B80F-544A6B24FA65}" destId="{C589D97A-42C7-4B82-A3F2-B8537D95E2A1}" srcOrd="0" destOrd="0" presId="urn:microsoft.com/office/officeart/2005/8/layout/process4"/>
    <dgm:cxn modelId="{32C2AF72-FD65-4B1F-84B8-BD8CF2BEDCE7}" type="presOf" srcId="{2E86A4B9-4F17-4EA4-BA3D-709F1C885F99}" destId="{050A4CE1-C572-4DA5-8D78-00E79B5CCBAB}" srcOrd="0" destOrd="0" presId="urn:microsoft.com/office/officeart/2005/8/layout/process4"/>
    <dgm:cxn modelId="{CC44D219-A875-4528-9626-C06A89F886C2}" type="presOf" srcId="{5B3BA9AD-FF6B-47A4-ACC5-97A7C9236597}" destId="{74E17393-536F-49F2-A15E-F789C282BE8F}" srcOrd="0" destOrd="0" presId="urn:microsoft.com/office/officeart/2005/8/layout/process4"/>
    <dgm:cxn modelId="{F5320487-0F69-4BC6-9015-AEAB77201308}" srcId="{59173AAF-5870-40DE-93F6-08E4DD0288F8}" destId="{2E86A4B9-4F17-4EA4-BA3D-709F1C885F99}" srcOrd="4" destOrd="0" parTransId="{D65BCC6A-687A-4F6B-8620-51823484213E}" sibTransId="{AEB7E39E-A2D7-44A9-A830-EAB21CF80E85}"/>
    <dgm:cxn modelId="{A928AFCA-4C7C-4C5C-B7CF-53FFC29BBE82}" srcId="{59173AAF-5870-40DE-93F6-08E4DD0288F8}" destId="{1321A11D-6CD9-4A3D-B80F-544A6B24FA65}" srcOrd="0" destOrd="0" parTransId="{C4E4EB8C-674B-4D86-B8EE-AEDB4195776A}" sibTransId="{ACC43695-6D9B-4E26-8974-A7FAC4B1D2AC}"/>
    <dgm:cxn modelId="{8719DC6D-7AAE-4DAA-B973-566D39F555DE}" srcId="{59173AAF-5870-40DE-93F6-08E4DD0288F8}" destId="{22E700F0-B680-4556-8C4F-790678CF8584}" srcOrd="1" destOrd="0" parTransId="{5E5BCD7E-EDBC-4451-83D0-45F169B48AF2}" sibTransId="{4DC75A96-7A6E-446F-B6E7-57467C5F7E56}"/>
    <dgm:cxn modelId="{16AC314B-B33C-447E-BBA5-B02C23FB4511}" srcId="{59173AAF-5870-40DE-93F6-08E4DD0288F8}" destId="{A4F0E96D-9B02-40D3-AAF2-6FD71B8B4A8C}" srcOrd="3" destOrd="0" parTransId="{F7EF4138-0D5C-4FCE-9CEA-F5BF06E7EDE7}" sibTransId="{A3A0AA00-9E28-4FF2-B316-0B862B26C718}"/>
    <dgm:cxn modelId="{F35637E0-A484-498A-A810-F54D4DA69FED}" type="presOf" srcId="{A4F0E96D-9B02-40D3-AAF2-6FD71B8B4A8C}" destId="{771F8380-EB1F-49CC-97DF-F84FE4F064AA}" srcOrd="0" destOrd="0" presId="urn:microsoft.com/office/officeart/2005/8/layout/process4"/>
    <dgm:cxn modelId="{8A8387AB-40FF-4352-BDED-45958BF88F2F}" type="presParOf" srcId="{57E3DB82-AAC2-4D99-93F9-679E29618BA9}" destId="{82030E0F-71F5-4E01-8FD7-26437C6016F8}" srcOrd="0" destOrd="0" presId="urn:microsoft.com/office/officeart/2005/8/layout/process4"/>
    <dgm:cxn modelId="{88695526-557D-45DE-925C-35B5CCBE33ED}" type="presParOf" srcId="{82030E0F-71F5-4E01-8FD7-26437C6016F8}" destId="{050A4CE1-C572-4DA5-8D78-00E79B5CCBAB}" srcOrd="0" destOrd="0" presId="urn:microsoft.com/office/officeart/2005/8/layout/process4"/>
    <dgm:cxn modelId="{71ECF5C6-B064-4787-9CFA-3B66463B65C1}" type="presParOf" srcId="{57E3DB82-AAC2-4D99-93F9-679E29618BA9}" destId="{C1B19555-4723-4DB6-95C7-66E8AFC7711E}" srcOrd="1" destOrd="0" presId="urn:microsoft.com/office/officeart/2005/8/layout/process4"/>
    <dgm:cxn modelId="{AF5765FE-FE72-44EB-95C8-D63B21F3FD90}" type="presParOf" srcId="{57E3DB82-AAC2-4D99-93F9-679E29618BA9}" destId="{8A3A9C4A-EF09-4AE7-98E3-BC2493B27968}" srcOrd="2" destOrd="0" presId="urn:microsoft.com/office/officeart/2005/8/layout/process4"/>
    <dgm:cxn modelId="{442F27B3-4FE1-4AD4-9CB0-73392C5400B0}" type="presParOf" srcId="{8A3A9C4A-EF09-4AE7-98E3-BC2493B27968}" destId="{771F8380-EB1F-49CC-97DF-F84FE4F064AA}" srcOrd="0" destOrd="0" presId="urn:microsoft.com/office/officeart/2005/8/layout/process4"/>
    <dgm:cxn modelId="{5A659263-EA0B-4308-9883-3ADF99FBDB07}" type="presParOf" srcId="{57E3DB82-AAC2-4D99-93F9-679E29618BA9}" destId="{E942DE60-E9E6-493D-BE7E-E9CCC4CB4628}" srcOrd="3" destOrd="0" presId="urn:microsoft.com/office/officeart/2005/8/layout/process4"/>
    <dgm:cxn modelId="{5FAD995B-31BB-450F-9B91-7D6CC1B57267}" type="presParOf" srcId="{57E3DB82-AAC2-4D99-93F9-679E29618BA9}" destId="{620BA905-BA6B-4E40-9CB8-8F0B265A50BB}" srcOrd="4" destOrd="0" presId="urn:microsoft.com/office/officeart/2005/8/layout/process4"/>
    <dgm:cxn modelId="{AE9B9D68-A143-4327-9552-9B8481C5C07E}" type="presParOf" srcId="{620BA905-BA6B-4E40-9CB8-8F0B265A50BB}" destId="{74E17393-536F-49F2-A15E-F789C282BE8F}" srcOrd="0" destOrd="0" presId="urn:microsoft.com/office/officeart/2005/8/layout/process4"/>
    <dgm:cxn modelId="{D97BF60B-8C24-4085-B53A-0FCF806F5098}" type="presParOf" srcId="{57E3DB82-AAC2-4D99-93F9-679E29618BA9}" destId="{8586FD41-4D7D-4354-A3B5-E2BC7BAEF8F6}" srcOrd="5" destOrd="0" presId="urn:microsoft.com/office/officeart/2005/8/layout/process4"/>
    <dgm:cxn modelId="{003E8287-0E9A-44E2-B009-89121BB7A050}" type="presParOf" srcId="{57E3DB82-AAC2-4D99-93F9-679E29618BA9}" destId="{7EFD8E5A-B88A-42AA-B09D-93D973441AAA}" srcOrd="6" destOrd="0" presId="urn:microsoft.com/office/officeart/2005/8/layout/process4"/>
    <dgm:cxn modelId="{184306A2-DD16-4787-B6E8-64B4A90A696D}" type="presParOf" srcId="{7EFD8E5A-B88A-42AA-B09D-93D973441AAA}" destId="{1328388B-8AAA-4E3B-AD17-2CAD3137B83A}" srcOrd="0" destOrd="0" presId="urn:microsoft.com/office/officeart/2005/8/layout/process4"/>
    <dgm:cxn modelId="{8449BB74-7888-427C-A725-465D165ADDF9}" type="presParOf" srcId="{57E3DB82-AAC2-4D99-93F9-679E29618BA9}" destId="{10FCFBC5-B7E6-483C-BF0F-70D098D39ED8}" srcOrd="7" destOrd="0" presId="urn:microsoft.com/office/officeart/2005/8/layout/process4"/>
    <dgm:cxn modelId="{E206C367-0932-4C5F-A510-C879D053E800}" type="presParOf" srcId="{57E3DB82-AAC2-4D99-93F9-679E29618BA9}" destId="{15CB3F01-172B-47F9-AD44-7259BB0536FA}" srcOrd="8" destOrd="0" presId="urn:microsoft.com/office/officeart/2005/8/layout/process4"/>
    <dgm:cxn modelId="{4575BBD5-DD90-453F-98EF-25EEAB7B1F3A}" type="presParOf" srcId="{15CB3F01-172B-47F9-AD44-7259BB0536FA}" destId="{C589D97A-42C7-4B82-A3F2-B8537D95E2A1}" srcOrd="0" destOrd="0" presId="urn:microsoft.com/office/officeart/2005/8/layout/process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4AEC23-B416-4F20-9F7C-175251DF60CD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382A7-3965-43F9-8D5A-4C79D0ECB102}">
      <dgm:prSet phldrT="[Text]"/>
      <dgm:spPr/>
      <dgm:t>
        <a:bodyPr/>
        <a:lstStyle/>
        <a:p>
          <a:r>
            <a:rPr lang="ro-RO" smtClean="0"/>
            <a:t>Imagine din subsetul ales</a:t>
          </a:r>
          <a:endParaRPr lang="en-US"/>
        </a:p>
      </dgm:t>
    </dgm:pt>
    <dgm:pt modelId="{E7689931-5F9D-48C1-9A91-B0F0D6722F8F}" type="parTrans" cxnId="{160ED4DE-994E-4C49-B668-E3641134A1A4}">
      <dgm:prSet/>
      <dgm:spPr/>
      <dgm:t>
        <a:bodyPr/>
        <a:lstStyle/>
        <a:p>
          <a:endParaRPr lang="en-US"/>
        </a:p>
      </dgm:t>
    </dgm:pt>
    <dgm:pt modelId="{CCACABF9-9CE4-4925-A3E9-94B226A120B9}" type="sibTrans" cxnId="{160ED4DE-994E-4C49-B668-E3641134A1A4}">
      <dgm:prSet/>
      <dgm:spPr/>
      <dgm:t>
        <a:bodyPr/>
        <a:lstStyle/>
        <a:p>
          <a:endParaRPr lang="en-US"/>
        </a:p>
      </dgm:t>
    </dgm:pt>
    <dgm:pt modelId="{FA18723A-B405-4AD7-B066-9BFCDD4FD7D4}">
      <dgm:prSet phldrT="[Text]"/>
      <dgm:spPr/>
      <dgm:t>
        <a:bodyPr/>
        <a:lstStyle/>
        <a:p>
          <a:r>
            <a:rPr lang="ro-RO" smtClean="0"/>
            <a:t>Construcția piramidei </a:t>
          </a:r>
          <a:r>
            <a:rPr lang="ro-RO" smtClean="0"/>
            <a:t>Gaussiane</a:t>
          </a:r>
          <a:endParaRPr lang="en-US"/>
        </a:p>
      </dgm:t>
    </dgm:pt>
    <dgm:pt modelId="{E34E98E4-EEBE-4296-9C6B-58E231FCA016}" type="parTrans" cxnId="{4F1D9D59-8E1F-4A30-A1A4-1473B243004B}">
      <dgm:prSet/>
      <dgm:spPr/>
      <dgm:t>
        <a:bodyPr/>
        <a:lstStyle/>
        <a:p>
          <a:endParaRPr lang="en-US"/>
        </a:p>
      </dgm:t>
    </dgm:pt>
    <dgm:pt modelId="{14237052-CB21-48AE-B925-5A658BE65686}" type="sibTrans" cxnId="{4F1D9D59-8E1F-4A30-A1A4-1473B243004B}">
      <dgm:prSet/>
      <dgm:spPr/>
      <dgm:t>
        <a:bodyPr/>
        <a:lstStyle/>
        <a:p>
          <a:endParaRPr lang="en-US"/>
        </a:p>
      </dgm:t>
    </dgm:pt>
    <dgm:pt modelId="{5C108CBD-52F3-41D3-8B5C-8EBFBF2259FB}">
      <dgm:prSet phldrT="[Text]"/>
      <dgm:spPr/>
      <dgm:t>
        <a:bodyPr/>
        <a:lstStyle/>
        <a:p>
          <a:r>
            <a:rPr lang="ro-RO" smtClean="0"/>
            <a:t>Construcția piramidei </a:t>
          </a:r>
          <a:r>
            <a:rPr lang="ro-RO" smtClean="0"/>
            <a:t>Laplaciane</a:t>
          </a:r>
          <a:endParaRPr lang="en-US"/>
        </a:p>
      </dgm:t>
    </dgm:pt>
    <dgm:pt modelId="{634C6A65-CC13-4312-9D29-C40F79B9F379}" type="parTrans" cxnId="{60FC7F12-C0D4-40F9-ABAD-C7A72307F03E}">
      <dgm:prSet/>
      <dgm:spPr/>
      <dgm:t>
        <a:bodyPr/>
        <a:lstStyle/>
        <a:p>
          <a:endParaRPr lang="en-US"/>
        </a:p>
      </dgm:t>
    </dgm:pt>
    <dgm:pt modelId="{50205AA5-516F-4501-8456-D64A780D314C}" type="sibTrans" cxnId="{60FC7F12-C0D4-40F9-ABAD-C7A72307F03E}">
      <dgm:prSet/>
      <dgm:spPr/>
      <dgm:t>
        <a:bodyPr/>
        <a:lstStyle/>
        <a:p>
          <a:endParaRPr lang="en-US"/>
        </a:p>
      </dgm:t>
    </dgm:pt>
    <dgm:pt modelId="{5FACADEA-149C-45C3-9A56-7E0E25F4BBCE}">
      <dgm:prSet phldrT="[Text]"/>
      <dgm:spPr/>
      <dgm:t>
        <a:bodyPr/>
        <a:lstStyle/>
        <a:p>
          <a:r>
            <a:rPr lang="ro-RO" smtClean="0"/>
            <a:t>Suma normată a valorilor  din fiecare nivel al piramidei </a:t>
          </a:r>
          <a:r>
            <a:rPr lang="ro-RO" smtClean="0"/>
            <a:t>Laplaciane</a:t>
          </a:r>
          <a:endParaRPr lang="en-US"/>
        </a:p>
      </dgm:t>
    </dgm:pt>
    <dgm:pt modelId="{BBC70D1D-4790-4C46-B846-4F3E7BB792E5}" type="parTrans" cxnId="{29DD9733-563A-4802-9491-365F94D79315}">
      <dgm:prSet/>
      <dgm:spPr/>
      <dgm:t>
        <a:bodyPr/>
        <a:lstStyle/>
        <a:p>
          <a:endParaRPr lang="en-US"/>
        </a:p>
      </dgm:t>
    </dgm:pt>
    <dgm:pt modelId="{BED16DF8-A59E-4E6C-86C8-9BB3F0AE2797}" type="sibTrans" cxnId="{29DD9733-563A-4802-9491-365F94D79315}">
      <dgm:prSet/>
      <dgm:spPr/>
      <dgm:t>
        <a:bodyPr/>
        <a:lstStyle/>
        <a:p>
          <a:endParaRPr lang="en-US"/>
        </a:p>
      </dgm:t>
    </dgm:pt>
    <dgm:pt modelId="{C8E35361-346E-42D4-B494-0C33FB519287}">
      <dgm:prSet phldrT="[Text]"/>
      <dgm:spPr/>
      <dgm:t>
        <a:bodyPr/>
        <a:lstStyle/>
        <a:p>
          <a:r>
            <a:rPr lang="ro-RO" smtClean="0"/>
            <a:t>Valoarea finală ce conține suma valorilor fiecărui nivel </a:t>
          </a:r>
          <a:endParaRPr lang="en-US"/>
        </a:p>
      </dgm:t>
    </dgm:pt>
    <dgm:pt modelId="{0CC98646-5381-4025-8FAE-443CE70D4C70}" type="parTrans" cxnId="{51AEA9F1-4B0B-467D-AB77-37D841D6E9E9}">
      <dgm:prSet/>
      <dgm:spPr/>
      <dgm:t>
        <a:bodyPr/>
        <a:lstStyle/>
        <a:p>
          <a:endParaRPr lang="en-US"/>
        </a:p>
      </dgm:t>
    </dgm:pt>
    <dgm:pt modelId="{1C0267AB-0F35-4A55-8B16-DEDBA22E95AC}" type="sibTrans" cxnId="{51AEA9F1-4B0B-467D-AB77-37D841D6E9E9}">
      <dgm:prSet/>
      <dgm:spPr/>
      <dgm:t>
        <a:bodyPr/>
        <a:lstStyle/>
        <a:p>
          <a:endParaRPr lang="en-US"/>
        </a:p>
      </dgm:t>
    </dgm:pt>
    <dgm:pt modelId="{15EC2F17-C938-4543-ADA4-DECCF8E470FC}">
      <dgm:prSet phldrT="[Text]"/>
      <dgm:spPr/>
      <dgm:t>
        <a:bodyPr/>
        <a:lstStyle/>
        <a:p>
          <a:r>
            <a:rPr lang="ro-RO" smtClean="0"/>
            <a:t>Concatenarea valorii la vectorul de trăsături ce va avea 25 de componente</a:t>
          </a:r>
          <a:endParaRPr lang="en-US"/>
        </a:p>
      </dgm:t>
    </dgm:pt>
    <dgm:pt modelId="{96326759-B5C1-4857-9433-01CCC141EE41}" type="parTrans" cxnId="{A6E10090-4CD4-49B6-B27E-104C93803378}">
      <dgm:prSet/>
      <dgm:spPr/>
      <dgm:t>
        <a:bodyPr/>
        <a:lstStyle/>
        <a:p>
          <a:endParaRPr lang="en-US"/>
        </a:p>
      </dgm:t>
    </dgm:pt>
    <dgm:pt modelId="{8F2A7B9B-22C5-4F35-A270-2DDE7CBF9BB2}" type="sibTrans" cxnId="{A6E10090-4CD4-49B6-B27E-104C93803378}">
      <dgm:prSet/>
      <dgm:spPr/>
      <dgm:t>
        <a:bodyPr/>
        <a:lstStyle/>
        <a:p>
          <a:endParaRPr lang="en-US"/>
        </a:p>
      </dgm:t>
    </dgm:pt>
    <dgm:pt modelId="{DE600579-418F-473C-B9B5-D2586CE3A36B}" type="pres">
      <dgm:prSet presAssocID="{D04AEC23-B416-4F20-9F7C-175251DF60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F6B56F-FB77-444D-911C-64AFC6470075}" type="pres">
      <dgm:prSet presAssocID="{15EC2F17-C938-4543-ADA4-DECCF8E470FC}" presName="boxAndChildren" presStyleCnt="0"/>
      <dgm:spPr/>
    </dgm:pt>
    <dgm:pt modelId="{A8F22E0C-C277-441F-AAE7-B37BBD6340DF}" type="pres">
      <dgm:prSet presAssocID="{15EC2F17-C938-4543-ADA4-DECCF8E470FC}" presName="parentTextBox" presStyleLbl="node1" presStyleIdx="0" presStyleCnt="6"/>
      <dgm:spPr/>
      <dgm:t>
        <a:bodyPr/>
        <a:lstStyle/>
        <a:p>
          <a:endParaRPr lang="en-US"/>
        </a:p>
      </dgm:t>
    </dgm:pt>
    <dgm:pt modelId="{ED4E4756-3FFA-43DA-A7D0-374ED925D080}" type="pres">
      <dgm:prSet presAssocID="{1C0267AB-0F35-4A55-8B16-DEDBA22E95AC}" presName="sp" presStyleCnt="0"/>
      <dgm:spPr/>
    </dgm:pt>
    <dgm:pt modelId="{C8591928-3A4A-4ACA-AF02-F0B20CDEADCF}" type="pres">
      <dgm:prSet presAssocID="{C8E35361-346E-42D4-B494-0C33FB519287}" presName="arrowAndChildren" presStyleCnt="0"/>
      <dgm:spPr/>
    </dgm:pt>
    <dgm:pt modelId="{E98AD31E-2AB7-47B1-ACE0-2C13A8EE2865}" type="pres">
      <dgm:prSet presAssocID="{C8E35361-346E-42D4-B494-0C33FB519287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9726DDBE-F505-4193-9C90-BB7FAF730BE2}" type="pres">
      <dgm:prSet presAssocID="{BED16DF8-A59E-4E6C-86C8-9BB3F0AE2797}" presName="sp" presStyleCnt="0"/>
      <dgm:spPr/>
    </dgm:pt>
    <dgm:pt modelId="{5A961EEA-8704-4C4D-BBD8-68B90A0D6340}" type="pres">
      <dgm:prSet presAssocID="{5FACADEA-149C-45C3-9A56-7E0E25F4BBCE}" presName="arrowAndChildren" presStyleCnt="0"/>
      <dgm:spPr/>
    </dgm:pt>
    <dgm:pt modelId="{0B8EBAD6-5156-4B0F-940A-43DF2CDFAFB3}" type="pres">
      <dgm:prSet presAssocID="{5FACADEA-149C-45C3-9A56-7E0E25F4BBCE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18171BDC-7959-4B0E-AAF0-DD3540A134FC}" type="pres">
      <dgm:prSet presAssocID="{50205AA5-516F-4501-8456-D64A780D314C}" presName="sp" presStyleCnt="0"/>
      <dgm:spPr/>
    </dgm:pt>
    <dgm:pt modelId="{F2255692-0CCE-4A8B-9618-E68B592043F7}" type="pres">
      <dgm:prSet presAssocID="{5C108CBD-52F3-41D3-8B5C-8EBFBF2259FB}" presName="arrowAndChildren" presStyleCnt="0"/>
      <dgm:spPr/>
    </dgm:pt>
    <dgm:pt modelId="{7ED18280-66C2-4593-AB84-EA71E86B1E08}" type="pres">
      <dgm:prSet presAssocID="{5C108CBD-52F3-41D3-8B5C-8EBFBF2259FB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CFAE5748-4184-493E-94D4-F8475EB576AD}" type="pres">
      <dgm:prSet presAssocID="{14237052-CB21-48AE-B925-5A658BE65686}" presName="sp" presStyleCnt="0"/>
      <dgm:spPr/>
    </dgm:pt>
    <dgm:pt modelId="{6605D17C-B2B3-4419-9DD6-8926C54B64FF}" type="pres">
      <dgm:prSet presAssocID="{FA18723A-B405-4AD7-B066-9BFCDD4FD7D4}" presName="arrowAndChildren" presStyleCnt="0"/>
      <dgm:spPr/>
    </dgm:pt>
    <dgm:pt modelId="{49718C81-4C25-4BFF-ACB7-58E83C5F68C4}" type="pres">
      <dgm:prSet presAssocID="{FA18723A-B405-4AD7-B066-9BFCDD4FD7D4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A5752475-26F2-437E-8B91-45E078A45E84}" type="pres">
      <dgm:prSet presAssocID="{CCACABF9-9CE4-4925-A3E9-94B226A120B9}" presName="sp" presStyleCnt="0"/>
      <dgm:spPr/>
    </dgm:pt>
    <dgm:pt modelId="{ADB0A43B-8480-424B-A176-FA7E51181B5F}" type="pres">
      <dgm:prSet presAssocID="{460382A7-3965-43F9-8D5A-4C79D0ECB102}" presName="arrowAndChildren" presStyleCnt="0"/>
      <dgm:spPr/>
    </dgm:pt>
    <dgm:pt modelId="{25BD769C-BB83-42EA-9C6D-945A00E05AD3}" type="pres">
      <dgm:prSet presAssocID="{460382A7-3965-43F9-8D5A-4C79D0ECB102}" presName="parentTextArrow" presStyleLbl="node1" presStyleIdx="5" presStyleCnt="6" custLinFactNeighborX="-1020" custLinFactNeighborY="-265"/>
      <dgm:spPr/>
      <dgm:t>
        <a:bodyPr/>
        <a:lstStyle/>
        <a:p>
          <a:endParaRPr lang="en-US"/>
        </a:p>
      </dgm:t>
    </dgm:pt>
  </dgm:ptLst>
  <dgm:cxnLst>
    <dgm:cxn modelId="{4F1D9D59-8E1F-4A30-A1A4-1473B243004B}" srcId="{D04AEC23-B416-4F20-9F7C-175251DF60CD}" destId="{FA18723A-B405-4AD7-B066-9BFCDD4FD7D4}" srcOrd="1" destOrd="0" parTransId="{E34E98E4-EEBE-4296-9C6B-58E231FCA016}" sibTransId="{14237052-CB21-48AE-B925-5A658BE65686}"/>
    <dgm:cxn modelId="{A6E10090-4CD4-49B6-B27E-104C93803378}" srcId="{D04AEC23-B416-4F20-9F7C-175251DF60CD}" destId="{15EC2F17-C938-4543-ADA4-DECCF8E470FC}" srcOrd="5" destOrd="0" parTransId="{96326759-B5C1-4857-9433-01CCC141EE41}" sibTransId="{8F2A7B9B-22C5-4F35-A270-2DDE7CBF9BB2}"/>
    <dgm:cxn modelId="{D70F75A6-88A8-46CA-AB46-EB1980D8A78E}" type="presOf" srcId="{5C108CBD-52F3-41D3-8B5C-8EBFBF2259FB}" destId="{7ED18280-66C2-4593-AB84-EA71E86B1E08}" srcOrd="0" destOrd="0" presId="urn:microsoft.com/office/officeart/2005/8/layout/process4"/>
    <dgm:cxn modelId="{29DD9733-563A-4802-9491-365F94D79315}" srcId="{D04AEC23-B416-4F20-9F7C-175251DF60CD}" destId="{5FACADEA-149C-45C3-9A56-7E0E25F4BBCE}" srcOrd="3" destOrd="0" parTransId="{BBC70D1D-4790-4C46-B846-4F3E7BB792E5}" sibTransId="{BED16DF8-A59E-4E6C-86C8-9BB3F0AE2797}"/>
    <dgm:cxn modelId="{51AEA9F1-4B0B-467D-AB77-37D841D6E9E9}" srcId="{D04AEC23-B416-4F20-9F7C-175251DF60CD}" destId="{C8E35361-346E-42D4-B494-0C33FB519287}" srcOrd="4" destOrd="0" parTransId="{0CC98646-5381-4025-8FAE-443CE70D4C70}" sibTransId="{1C0267AB-0F35-4A55-8B16-DEDBA22E95AC}"/>
    <dgm:cxn modelId="{914212D5-FD97-4569-92CE-E3EC6514020B}" type="presOf" srcId="{460382A7-3965-43F9-8D5A-4C79D0ECB102}" destId="{25BD769C-BB83-42EA-9C6D-945A00E05AD3}" srcOrd="0" destOrd="0" presId="urn:microsoft.com/office/officeart/2005/8/layout/process4"/>
    <dgm:cxn modelId="{51B4A133-8626-4CAB-91E9-B649D647CD8C}" type="presOf" srcId="{C8E35361-346E-42D4-B494-0C33FB519287}" destId="{E98AD31E-2AB7-47B1-ACE0-2C13A8EE2865}" srcOrd="0" destOrd="0" presId="urn:microsoft.com/office/officeart/2005/8/layout/process4"/>
    <dgm:cxn modelId="{2FF85E2C-5618-4643-8234-8B53DA726916}" type="presOf" srcId="{5FACADEA-149C-45C3-9A56-7E0E25F4BBCE}" destId="{0B8EBAD6-5156-4B0F-940A-43DF2CDFAFB3}" srcOrd="0" destOrd="0" presId="urn:microsoft.com/office/officeart/2005/8/layout/process4"/>
    <dgm:cxn modelId="{60FC7F12-C0D4-40F9-ABAD-C7A72307F03E}" srcId="{D04AEC23-B416-4F20-9F7C-175251DF60CD}" destId="{5C108CBD-52F3-41D3-8B5C-8EBFBF2259FB}" srcOrd="2" destOrd="0" parTransId="{634C6A65-CC13-4312-9D29-C40F79B9F379}" sibTransId="{50205AA5-516F-4501-8456-D64A780D314C}"/>
    <dgm:cxn modelId="{2D25E930-DE4C-4623-9FD0-C60F36BB755D}" type="presOf" srcId="{D04AEC23-B416-4F20-9F7C-175251DF60CD}" destId="{DE600579-418F-473C-B9B5-D2586CE3A36B}" srcOrd="0" destOrd="0" presId="urn:microsoft.com/office/officeart/2005/8/layout/process4"/>
    <dgm:cxn modelId="{160ED4DE-994E-4C49-B668-E3641134A1A4}" srcId="{D04AEC23-B416-4F20-9F7C-175251DF60CD}" destId="{460382A7-3965-43F9-8D5A-4C79D0ECB102}" srcOrd="0" destOrd="0" parTransId="{E7689931-5F9D-48C1-9A91-B0F0D6722F8F}" sibTransId="{CCACABF9-9CE4-4925-A3E9-94B226A120B9}"/>
    <dgm:cxn modelId="{D051EC17-BF61-4521-BF9B-CB862A38FA18}" type="presOf" srcId="{15EC2F17-C938-4543-ADA4-DECCF8E470FC}" destId="{A8F22E0C-C277-441F-AAE7-B37BBD6340DF}" srcOrd="0" destOrd="0" presId="urn:microsoft.com/office/officeart/2005/8/layout/process4"/>
    <dgm:cxn modelId="{C57FDFF4-17F3-493F-8B59-B5B983D1B720}" type="presOf" srcId="{FA18723A-B405-4AD7-B066-9BFCDD4FD7D4}" destId="{49718C81-4C25-4BFF-ACB7-58E83C5F68C4}" srcOrd="0" destOrd="0" presId="urn:microsoft.com/office/officeart/2005/8/layout/process4"/>
    <dgm:cxn modelId="{E2FFC130-A3B8-442C-A475-564033D0CA96}" type="presParOf" srcId="{DE600579-418F-473C-B9B5-D2586CE3A36B}" destId="{A9F6B56F-FB77-444D-911C-64AFC6470075}" srcOrd="0" destOrd="0" presId="urn:microsoft.com/office/officeart/2005/8/layout/process4"/>
    <dgm:cxn modelId="{AFCAAFBF-5DD0-4A27-B800-D5A1C4BB5199}" type="presParOf" srcId="{A9F6B56F-FB77-444D-911C-64AFC6470075}" destId="{A8F22E0C-C277-441F-AAE7-B37BBD6340DF}" srcOrd="0" destOrd="0" presId="urn:microsoft.com/office/officeart/2005/8/layout/process4"/>
    <dgm:cxn modelId="{0E77ED16-E78E-4A78-B035-A69680A84E02}" type="presParOf" srcId="{DE600579-418F-473C-B9B5-D2586CE3A36B}" destId="{ED4E4756-3FFA-43DA-A7D0-374ED925D080}" srcOrd="1" destOrd="0" presId="urn:microsoft.com/office/officeart/2005/8/layout/process4"/>
    <dgm:cxn modelId="{3AFCE80D-8DE0-41D9-860F-641E7C1DED62}" type="presParOf" srcId="{DE600579-418F-473C-B9B5-D2586CE3A36B}" destId="{C8591928-3A4A-4ACA-AF02-F0B20CDEADCF}" srcOrd="2" destOrd="0" presId="urn:microsoft.com/office/officeart/2005/8/layout/process4"/>
    <dgm:cxn modelId="{0C999546-C421-414C-9B50-87CC35D4B1FC}" type="presParOf" srcId="{C8591928-3A4A-4ACA-AF02-F0B20CDEADCF}" destId="{E98AD31E-2AB7-47B1-ACE0-2C13A8EE2865}" srcOrd="0" destOrd="0" presId="urn:microsoft.com/office/officeart/2005/8/layout/process4"/>
    <dgm:cxn modelId="{B4411EBE-7A80-4B13-B007-640774CD4EDD}" type="presParOf" srcId="{DE600579-418F-473C-B9B5-D2586CE3A36B}" destId="{9726DDBE-F505-4193-9C90-BB7FAF730BE2}" srcOrd="3" destOrd="0" presId="urn:microsoft.com/office/officeart/2005/8/layout/process4"/>
    <dgm:cxn modelId="{35D90CF4-2998-4ED3-9FB3-A1EBF0E69579}" type="presParOf" srcId="{DE600579-418F-473C-B9B5-D2586CE3A36B}" destId="{5A961EEA-8704-4C4D-BBD8-68B90A0D6340}" srcOrd="4" destOrd="0" presId="urn:microsoft.com/office/officeart/2005/8/layout/process4"/>
    <dgm:cxn modelId="{06C6108C-32B8-4A73-A146-4CA3F3473CD3}" type="presParOf" srcId="{5A961EEA-8704-4C4D-BBD8-68B90A0D6340}" destId="{0B8EBAD6-5156-4B0F-940A-43DF2CDFAFB3}" srcOrd="0" destOrd="0" presId="urn:microsoft.com/office/officeart/2005/8/layout/process4"/>
    <dgm:cxn modelId="{ED55D576-7287-47B2-AFF9-FA98E97F6D38}" type="presParOf" srcId="{DE600579-418F-473C-B9B5-D2586CE3A36B}" destId="{18171BDC-7959-4B0E-AAF0-DD3540A134FC}" srcOrd="5" destOrd="0" presId="urn:microsoft.com/office/officeart/2005/8/layout/process4"/>
    <dgm:cxn modelId="{2435E8AE-A7EA-411A-A1F0-C79A73D1DCE1}" type="presParOf" srcId="{DE600579-418F-473C-B9B5-D2586CE3A36B}" destId="{F2255692-0CCE-4A8B-9618-E68B592043F7}" srcOrd="6" destOrd="0" presId="urn:microsoft.com/office/officeart/2005/8/layout/process4"/>
    <dgm:cxn modelId="{7FB9C5FC-C20C-4444-B475-53AFC8E0394F}" type="presParOf" srcId="{F2255692-0CCE-4A8B-9618-E68B592043F7}" destId="{7ED18280-66C2-4593-AB84-EA71E86B1E08}" srcOrd="0" destOrd="0" presId="urn:microsoft.com/office/officeart/2005/8/layout/process4"/>
    <dgm:cxn modelId="{1D5E6771-B69F-4F03-8B25-3DAFFCA067F0}" type="presParOf" srcId="{DE600579-418F-473C-B9B5-D2586CE3A36B}" destId="{CFAE5748-4184-493E-94D4-F8475EB576AD}" srcOrd="7" destOrd="0" presId="urn:microsoft.com/office/officeart/2005/8/layout/process4"/>
    <dgm:cxn modelId="{8DDDCFF6-C1E7-46C8-8774-667D46F8EA0F}" type="presParOf" srcId="{DE600579-418F-473C-B9B5-D2586CE3A36B}" destId="{6605D17C-B2B3-4419-9DD6-8926C54B64FF}" srcOrd="8" destOrd="0" presId="urn:microsoft.com/office/officeart/2005/8/layout/process4"/>
    <dgm:cxn modelId="{57486C1F-A85F-4DE7-86A8-84AA8D0722E0}" type="presParOf" srcId="{6605D17C-B2B3-4419-9DD6-8926C54B64FF}" destId="{49718C81-4C25-4BFF-ACB7-58E83C5F68C4}" srcOrd="0" destOrd="0" presId="urn:microsoft.com/office/officeart/2005/8/layout/process4"/>
    <dgm:cxn modelId="{2E37AC6C-18D4-470E-9AE3-874EB4F67399}" type="presParOf" srcId="{DE600579-418F-473C-B9B5-D2586CE3A36B}" destId="{A5752475-26F2-437E-8B91-45E078A45E84}" srcOrd="9" destOrd="0" presId="urn:microsoft.com/office/officeart/2005/8/layout/process4"/>
    <dgm:cxn modelId="{6C2E1632-F184-4E77-B4CF-73ECA0847F3D}" type="presParOf" srcId="{DE600579-418F-473C-B9B5-D2586CE3A36B}" destId="{ADB0A43B-8480-424B-A176-FA7E51181B5F}" srcOrd="10" destOrd="0" presId="urn:microsoft.com/office/officeart/2005/8/layout/process4"/>
    <dgm:cxn modelId="{B6F0EB0E-A9A0-461A-A956-DACDA49E5ABF}" type="presParOf" srcId="{ADB0A43B-8480-424B-A176-FA7E51181B5F}" destId="{25BD769C-BB83-42EA-9C6D-945A00E05AD3}" srcOrd="0" destOrd="0" presId="urn:microsoft.com/office/officeart/2005/8/layout/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5E456B-0A6A-453F-8CBD-C8C61A547AC5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4CC9B-DA92-447C-AF19-00249BBEE0B3}">
      <dgm:prSet phldrT="[Text]"/>
      <dgm:spPr/>
      <dgm:t>
        <a:bodyPr/>
        <a:lstStyle/>
        <a:p>
          <a:r>
            <a:rPr lang="ro-RO" smtClean="0"/>
            <a:t>Imaginea inițială cu notă </a:t>
          </a:r>
          <a:r>
            <a:rPr lang="en-US" smtClean="0"/>
            <a:t>&lt; 5</a:t>
          </a:r>
          <a:endParaRPr lang="en-US"/>
        </a:p>
      </dgm:t>
    </dgm:pt>
    <dgm:pt modelId="{1E574716-8C47-4902-ADB3-0331A6216AF7}" type="parTrans" cxnId="{D6960835-5CB1-43CB-9B2E-A9FE19B1F3E7}">
      <dgm:prSet/>
      <dgm:spPr/>
      <dgm:t>
        <a:bodyPr/>
        <a:lstStyle/>
        <a:p>
          <a:endParaRPr lang="en-US"/>
        </a:p>
      </dgm:t>
    </dgm:pt>
    <dgm:pt modelId="{8FD00AA5-FE96-4450-A452-FE2777D5EBEB}" type="sibTrans" cxnId="{D6960835-5CB1-43CB-9B2E-A9FE19B1F3E7}">
      <dgm:prSet/>
      <dgm:spPr/>
      <dgm:t>
        <a:bodyPr/>
        <a:lstStyle/>
        <a:p>
          <a:endParaRPr lang="en-US"/>
        </a:p>
      </dgm:t>
    </dgm:pt>
    <dgm:pt modelId="{529DD62B-17A1-4F73-85C3-0A9DDCDD66FB}">
      <dgm:prSet phldrT="[Text]"/>
      <dgm:spPr/>
      <dgm:t>
        <a:bodyPr/>
        <a:lstStyle/>
        <a:p>
          <a:r>
            <a:rPr lang="ro-RO" smtClean="0"/>
            <a:t>RGB      </a:t>
          </a:r>
          <a:r>
            <a:rPr lang="en-US" smtClean="0"/>
            <a:t> </a:t>
          </a:r>
          <a:r>
            <a:rPr lang="ro-RO" smtClean="0"/>
            <a:t>  </a:t>
          </a:r>
          <a:r>
            <a:rPr lang="en-US" smtClean="0"/>
            <a:t>HSV</a:t>
          </a:r>
          <a:endParaRPr lang="en-US"/>
        </a:p>
      </dgm:t>
    </dgm:pt>
    <dgm:pt modelId="{84F65002-7F66-48E1-ADBF-317B18AED4A7}" type="parTrans" cxnId="{090C61C1-D440-4C99-8EA1-B5F7431E90B1}">
      <dgm:prSet/>
      <dgm:spPr/>
      <dgm:t>
        <a:bodyPr/>
        <a:lstStyle/>
        <a:p>
          <a:endParaRPr lang="en-US"/>
        </a:p>
      </dgm:t>
    </dgm:pt>
    <dgm:pt modelId="{4FB7813C-80AE-46A2-902D-F55A5CDF3BF0}" type="sibTrans" cxnId="{090C61C1-D440-4C99-8EA1-B5F7431E90B1}">
      <dgm:prSet/>
      <dgm:spPr/>
      <dgm:t>
        <a:bodyPr/>
        <a:lstStyle/>
        <a:p>
          <a:endParaRPr lang="en-US"/>
        </a:p>
      </dgm:t>
    </dgm:pt>
    <dgm:pt modelId="{E87D8671-7A97-4131-B07B-8A83156F90B7}">
      <dgm:prSet phldrT="[Text]"/>
      <dgm:spPr/>
      <dgm:t>
        <a:bodyPr/>
        <a:lstStyle/>
        <a:p>
          <a:r>
            <a:rPr lang="en-US" i="1" smtClean="0"/>
            <a:t>CLAHE</a:t>
          </a:r>
          <a:r>
            <a:rPr lang="en-US" smtClean="0"/>
            <a:t> asupra planului </a:t>
          </a:r>
          <a:r>
            <a:rPr lang="en-US" i="1" smtClean="0"/>
            <a:t>Value </a:t>
          </a:r>
          <a:r>
            <a:rPr lang="en-US" i="0" smtClean="0"/>
            <a:t>(luminozitate)</a:t>
          </a:r>
          <a:endParaRPr lang="en-US"/>
        </a:p>
      </dgm:t>
    </dgm:pt>
    <dgm:pt modelId="{0F2544E8-8968-4AD6-A3F7-FDEA3CC24461}" type="parTrans" cxnId="{036C0153-1EC6-48A7-85DA-9F85F58563E8}">
      <dgm:prSet/>
      <dgm:spPr/>
      <dgm:t>
        <a:bodyPr/>
        <a:lstStyle/>
        <a:p>
          <a:endParaRPr lang="en-US"/>
        </a:p>
      </dgm:t>
    </dgm:pt>
    <dgm:pt modelId="{775ED74C-F768-4734-84F3-85AC3536AA90}" type="sibTrans" cxnId="{036C0153-1EC6-48A7-85DA-9F85F58563E8}">
      <dgm:prSet/>
      <dgm:spPr/>
      <dgm:t>
        <a:bodyPr/>
        <a:lstStyle/>
        <a:p>
          <a:endParaRPr lang="en-US"/>
        </a:p>
      </dgm:t>
    </dgm:pt>
    <dgm:pt modelId="{6C5AEC2D-301A-476B-B9F0-B80E963B24CB}">
      <dgm:prSet phldrT="[Text]"/>
      <dgm:spPr/>
      <dgm:t>
        <a:bodyPr/>
        <a:lstStyle/>
        <a:p>
          <a:r>
            <a:rPr lang="en-US" smtClean="0"/>
            <a:t>HSV  </a:t>
          </a:r>
          <a:r>
            <a:rPr lang="ro-RO" smtClean="0"/>
            <a:t>      </a:t>
          </a:r>
          <a:r>
            <a:rPr lang="en-US" smtClean="0"/>
            <a:t>RGB</a:t>
          </a:r>
          <a:endParaRPr lang="en-US"/>
        </a:p>
      </dgm:t>
    </dgm:pt>
    <dgm:pt modelId="{1D90F43B-900E-4D5E-9060-19F49E4A4DD8}" type="parTrans" cxnId="{F4D2AF0C-4B93-4F0C-8646-FFC26382222D}">
      <dgm:prSet/>
      <dgm:spPr/>
      <dgm:t>
        <a:bodyPr/>
        <a:lstStyle/>
        <a:p>
          <a:endParaRPr lang="en-US"/>
        </a:p>
      </dgm:t>
    </dgm:pt>
    <dgm:pt modelId="{E82FB5D6-9678-44EC-ACC9-855894D80F8D}" type="sibTrans" cxnId="{F4D2AF0C-4B93-4F0C-8646-FFC26382222D}">
      <dgm:prSet/>
      <dgm:spPr/>
      <dgm:t>
        <a:bodyPr/>
        <a:lstStyle/>
        <a:p>
          <a:endParaRPr lang="en-US"/>
        </a:p>
      </dgm:t>
    </dgm:pt>
    <dgm:pt modelId="{4DAD557A-8C76-46C3-8DE6-AE04CB4297EE}">
      <dgm:prSet phldrT="[Text]"/>
      <dgm:spPr/>
      <dgm:t>
        <a:bodyPr/>
        <a:lstStyle/>
        <a:p>
          <a:r>
            <a:rPr lang="en-US" smtClean="0"/>
            <a:t>Filtrare neliniar</a:t>
          </a:r>
          <a:r>
            <a:rPr lang="ro-RO" smtClean="0"/>
            <a:t>ă a zgomotului</a:t>
          </a:r>
          <a:endParaRPr lang="en-US"/>
        </a:p>
      </dgm:t>
    </dgm:pt>
    <dgm:pt modelId="{E264451B-9C9F-4896-ABCF-A5C8FEE799A2}" type="parTrans" cxnId="{46B8B6D1-63C4-4071-9F77-06F824CC572A}">
      <dgm:prSet/>
      <dgm:spPr/>
      <dgm:t>
        <a:bodyPr/>
        <a:lstStyle/>
        <a:p>
          <a:endParaRPr lang="en-US"/>
        </a:p>
      </dgm:t>
    </dgm:pt>
    <dgm:pt modelId="{D0DE771E-83A6-4707-9C4F-A357F6EBB63D}" type="sibTrans" cxnId="{46B8B6D1-63C4-4071-9F77-06F824CC572A}">
      <dgm:prSet/>
      <dgm:spPr/>
      <dgm:t>
        <a:bodyPr/>
        <a:lstStyle/>
        <a:p>
          <a:endParaRPr lang="en-US"/>
        </a:p>
      </dgm:t>
    </dgm:pt>
    <dgm:pt modelId="{D3329B20-6F83-428B-9BC8-234340B5D51D}">
      <dgm:prSet phldrT="[Text]"/>
      <dgm:spPr/>
      <dgm:t>
        <a:bodyPr/>
        <a:lstStyle/>
        <a:p>
          <a:r>
            <a:rPr lang="en-US" smtClean="0"/>
            <a:t>Testarea imaginii </a:t>
          </a:r>
          <a:r>
            <a:rPr lang="ro-RO" smtClean="0"/>
            <a:t> îmbunătățite</a:t>
          </a:r>
          <a:endParaRPr lang="en-US"/>
        </a:p>
      </dgm:t>
    </dgm:pt>
    <dgm:pt modelId="{0A10205B-5587-4ADD-ADBD-1AB867B6BAF1}" type="parTrans" cxnId="{0E0CE920-8583-4DE2-B302-D9C330B4545C}">
      <dgm:prSet/>
      <dgm:spPr/>
      <dgm:t>
        <a:bodyPr/>
        <a:lstStyle/>
        <a:p>
          <a:endParaRPr lang="en-US"/>
        </a:p>
      </dgm:t>
    </dgm:pt>
    <dgm:pt modelId="{49590575-0F1F-46E8-87E9-C450845305A4}" type="sibTrans" cxnId="{0E0CE920-8583-4DE2-B302-D9C330B4545C}">
      <dgm:prSet/>
      <dgm:spPr/>
      <dgm:t>
        <a:bodyPr/>
        <a:lstStyle/>
        <a:p>
          <a:endParaRPr lang="en-US"/>
        </a:p>
      </dgm:t>
    </dgm:pt>
    <dgm:pt modelId="{27989471-24EE-443F-84F4-A9C5ADD96C6B}" type="pres">
      <dgm:prSet presAssocID="{345E456B-0A6A-453F-8CBD-C8C61A547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E402C-24F2-4792-AF40-92D8B4095356}" type="pres">
      <dgm:prSet presAssocID="{D3329B20-6F83-428B-9BC8-234340B5D51D}" presName="boxAndChildren" presStyleCnt="0"/>
      <dgm:spPr/>
    </dgm:pt>
    <dgm:pt modelId="{EBA782DF-D2E1-4F9F-86C5-F34000547A95}" type="pres">
      <dgm:prSet presAssocID="{D3329B20-6F83-428B-9BC8-234340B5D51D}" presName="parentTextBox" presStyleLbl="node1" presStyleIdx="0" presStyleCnt="6"/>
      <dgm:spPr/>
      <dgm:t>
        <a:bodyPr/>
        <a:lstStyle/>
        <a:p>
          <a:endParaRPr lang="en-US"/>
        </a:p>
      </dgm:t>
    </dgm:pt>
    <dgm:pt modelId="{946A9DED-1CD9-435D-A470-276C4AE98880}" type="pres">
      <dgm:prSet presAssocID="{D0DE771E-83A6-4707-9C4F-A357F6EBB63D}" presName="sp" presStyleCnt="0"/>
      <dgm:spPr/>
    </dgm:pt>
    <dgm:pt modelId="{D8B97B3F-6BE3-4065-A391-0539AC1E7A2B}" type="pres">
      <dgm:prSet presAssocID="{4DAD557A-8C76-46C3-8DE6-AE04CB4297EE}" presName="arrowAndChildren" presStyleCnt="0"/>
      <dgm:spPr/>
    </dgm:pt>
    <dgm:pt modelId="{E0D64318-A0C7-4736-B73D-BD23447DE839}" type="pres">
      <dgm:prSet presAssocID="{4DAD557A-8C76-46C3-8DE6-AE04CB4297EE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56C0D5DB-9762-425B-81D4-F6F71677C43A}" type="pres">
      <dgm:prSet presAssocID="{E82FB5D6-9678-44EC-ACC9-855894D80F8D}" presName="sp" presStyleCnt="0"/>
      <dgm:spPr/>
    </dgm:pt>
    <dgm:pt modelId="{19369CBE-F2AD-4B1C-9831-D18A3FEBA34E}" type="pres">
      <dgm:prSet presAssocID="{6C5AEC2D-301A-476B-B9F0-B80E963B24CB}" presName="arrowAndChildren" presStyleCnt="0"/>
      <dgm:spPr/>
    </dgm:pt>
    <dgm:pt modelId="{E596B881-F008-4BCF-AEAD-2087A32FE207}" type="pres">
      <dgm:prSet presAssocID="{6C5AEC2D-301A-476B-B9F0-B80E963B24CB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71D36E6E-CDE3-4592-B8B8-2001C5F601F4}" type="pres">
      <dgm:prSet presAssocID="{775ED74C-F768-4734-84F3-85AC3536AA90}" presName="sp" presStyleCnt="0"/>
      <dgm:spPr/>
    </dgm:pt>
    <dgm:pt modelId="{9FF69195-E17A-4F28-80F8-18E94EA03327}" type="pres">
      <dgm:prSet presAssocID="{E87D8671-7A97-4131-B07B-8A83156F90B7}" presName="arrowAndChildren" presStyleCnt="0"/>
      <dgm:spPr/>
    </dgm:pt>
    <dgm:pt modelId="{1A5779B4-09A0-4C94-B193-286F7CD2DD25}" type="pres">
      <dgm:prSet presAssocID="{E87D8671-7A97-4131-B07B-8A83156F90B7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45FDD133-3947-4DA3-8D7A-6D85DE122844}" type="pres">
      <dgm:prSet presAssocID="{4FB7813C-80AE-46A2-902D-F55A5CDF3BF0}" presName="sp" presStyleCnt="0"/>
      <dgm:spPr/>
    </dgm:pt>
    <dgm:pt modelId="{796BEA80-C58C-4F2A-8C61-ED5FC2B09926}" type="pres">
      <dgm:prSet presAssocID="{529DD62B-17A1-4F73-85C3-0A9DDCDD66FB}" presName="arrowAndChildren" presStyleCnt="0"/>
      <dgm:spPr/>
    </dgm:pt>
    <dgm:pt modelId="{62E74978-3754-4AA6-BC00-6C81EF68CA6C}" type="pres">
      <dgm:prSet presAssocID="{529DD62B-17A1-4F73-85C3-0A9DDCDD66FB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25C4618D-B5DE-4ACE-A132-1A7A1B03251B}" type="pres">
      <dgm:prSet presAssocID="{8FD00AA5-FE96-4450-A452-FE2777D5EBEB}" presName="sp" presStyleCnt="0"/>
      <dgm:spPr/>
    </dgm:pt>
    <dgm:pt modelId="{212696C2-C36C-41D1-8E30-95610985356E}" type="pres">
      <dgm:prSet presAssocID="{C974CC9B-DA92-447C-AF19-00249BBEE0B3}" presName="arrowAndChildren" presStyleCnt="0"/>
      <dgm:spPr/>
    </dgm:pt>
    <dgm:pt modelId="{CC7908AD-D62C-4968-ABEB-AB11AA65AC62}" type="pres">
      <dgm:prSet presAssocID="{C974CC9B-DA92-447C-AF19-00249BBEE0B3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90C61C1-D440-4C99-8EA1-B5F7431E90B1}" srcId="{345E456B-0A6A-453F-8CBD-C8C61A547AC5}" destId="{529DD62B-17A1-4F73-85C3-0A9DDCDD66FB}" srcOrd="1" destOrd="0" parTransId="{84F65002-7F66-48E1-ADBF-317B18AED4A7}" sibTransId="{4FB7813C-80AE-46A2-902D-F55A5CDF3BF0}"/>
    <dgm:cxn modelId="{4F5FD216-6A32-4988-9E91-5981B3A59BD8}" type="presOf" srcId="{C974CC9B-DA92-447C-AF19-00249BBEE0B3}" destId="{CC7908AD-D62C-4968-ABEB-AB11AA65AC62}" srcOrd="0" destOrd="0" presId="urn:microsoft.com/office/officeart/2005/8/layout/process4"/>
    <dgm:cxn modelId="{DCEEB001-B101-4787-9D2D-3C2B063C03B7}" type="presOf" srcId="{345E456B-0A6A-453F-8CBD-C8C61A547AC5}" destId="{27989471-24EE-443F-84F4-A9C5ADD96C6B}" srcOrd="0" destOrd="0" presId="urn:microsoft.com/office/officeart/2005/8/layout/process4"/>
    <dgm:cxn modelId="{5468C002-8C7A-476A-9D65-B4DA7B46F503}" type="presOf" srcId="{4DAD557A-8C76-46C3-8DE6-AE04CB4297EE}" destId="{E0D64318-A0C7-4736-B73D-BD23447DE839}" srcOrd="0" destOrd="0" presId="urn:microsoft.com/office/officeart/2005/8/layout/process4"/>
    <dgm:cxn modelId="{0E0CE920-8583-4DE2-B302-D9C330B4545C}" srcId="{345E456B-0A6A-453F-8CBD-C8C61A547AC5}" destId="{D3329B20-6F83-428B-9BC8-234340B5D51D}" srcOrd="5" destOrd="0" parTransId="{0A10205B-5587-4ADD-ADBD-1AB867B6BAF1}" sibTransId="{49590575-0F1F-46E8-87E9-C450845305A4}"/>
    <dgm:cxn modelId="{F4D2AF0C-4B93-4F0C-8646-FFC26382222D}" srcId="{345E456B-0A6A-453F-8CBD-C8C61A547AC5}" destId="{6C5AEC2D-301A-476B-B9F0-B80E963B24CB}" srcOrd="3" destOrd="0" parTransId="{1D90F43B-900E-4D5E-9060-19F49E4A4DD8}" sibTransId="{E82FB5D6-9678-44EC-ACC9-855894D80F8D}"/>
    <dgm:cxn modelId="{3A525581-3AD9-442A-9FB1-428AEE6ADB0D}" type="presOf" srcId="{D3329B20-6F83-428B-9BC8-234340B5D51D}" destId="{EBA782DF-D2E1-4F9F-86C5-F34000547A95}" srcOrd="0" destOrd="0" presId="urn:microsoft.com/office/officeart/2005/8/layout/process4"/>
    <dgm:cxn modelId="{BCB15C7D-B9FD-489D-8DCE-BCE08E87094E}" type="presOf" srcId="{6C5AEC2D-301A-476B-B9F0-B80E963B24CB}" destId="{E596B881-F008-4BCF-AEAD-2087A32FE207}" srcOrd="0" destOrd="0" presId="urn:microsoft.com/office/officeart/2005/8/layout/process4"/>
    <dgm:cxn modelId="{842029CD-8483-491E-B242-746CB5504B06}" type="presOf" srcId="{529DD62B-17A1-4F73-85C3-0A9DDCDD66FB}" destId="{62E74978-3754-4AA6-BC00-6C81EF68CA6C}" srcOrd="0" destOrd="0" presId="urn:microsoft.com/office/officeart/2005/8/layout/process4"/>
    <dgm:cxn modelId="{46B8B6D1-63C4-4071-9F77-06F824CC572A}" srcId="{345E456B-0A6A-453F-8CBD-C8C61A547AC5}" destId="{4DAD557A-8C76-46C3-8DE6-AE04CB4297EE}" srcOrd="4" destOrd="0" parTransId="{E264451B-9C9F-4896-ABCF-A5C8FEE799A2}" sibTransId="{D0DE771E-83A6-4707-9C4F-A357F6EBB63D}"/>
    <dgm:cxn modelId="{D6960835-5CB1-43CB-9B2E-A9FE19B1F3E7}" srcId="{345E456B-0A6A-453F-8CBD-C8C61A547AC5}" destId="{C974CC9B-DA92-447C-AF19-00249BBEE0B3}" srcOrd="0" destOrd="0" parTransId="{1E574716-8C47-4902-ADB3-0331A6216AF7}" sibTransId="{8FD00AA5-FE96-4450-A452-FE2777D5EBEB}"/>
    <dgm:cxn modelId="{036C0153-1EC6-48A7-85DA-9F85F58563E8}" srcId="{345E456B-0A6A-453F-8CBD-C8C61A547AC5}" destId="{E87D8671-7A97-4131-B07B-8A83156F90B7}" srcOrd="2" destOrd="0" parTransId="{0F2544E8-8968-4AD6-A3F7-FDEA3CC24461}" sibTransId="{775ED74C-F768-4734-84F3-85AC3536AA90}"/>
    <dgm:cxn modelId="{386F7737-22D0-4F97-AADA-6FCB995B6088}" type="presOf" srcId="{E87D8671-7A97-4131-B07B-8A83156F90B7}" destId="{1A5779B4-09A0-4C94-B193-286F7CD2DD25}" srcOrd="0" destOrd="0" presId="urn:microsoft.com/office/officeart/2005/8/layout/process4"/>
    <dgm:cxn modelId="{CDA999DF-A1FD-433A-B1B6-394375C014ED}" type="presParOf" srcId="{27989471-24EE-443F-84F4-A9C5ADD96C6B}" destId="{AAFE402C-24F2-4792-AF40-92D8B4095356}" srcOrd="0" destOrd="0" presId="urn:microsoft.com/office/officeart/2005/8/layout/process4"/>
    <dgm:cxn modelId="{6F253D0D-1646-494C-BC87-009824304E38}" type="presParOf" srcId="{AAFE402C-24F2-4792-AF40-92D8B4095356}" destId="{EBA782DF-D2E1-4F9F-86C5-F34000547A95}" srcOrd="0" destOrd="0" presId="urn:microsoft.com/office/officeart/2005/8/layout/process4"/>
    <dgm:cxn modelId="{F25776D4-9C43-4ED3-AC68-FAC6942B14CA}" type="presParOf" srcId="{27989471-24EE-443F-84F4-A9C5ADD96C6B}" destId="{946A9DED-1CD9-435D-A470-276C4AE98880}" srcOrd="1" destOrd="0" presId="urn:microsoft.com/office/officeart/2005/8/layout/process4"/>
    <dgm:cxn modelId="{84B99133-AAC5-480A-8325-3F7CBBEB0379}" type="presParOf" srcId="{27989471-24EE-443F-84F4-A9C5ADD96C6B}" destId="{D8B97B3F-6BE3-4065-A391-0539AC1E7A2B}" srcOrd="2" destOrd="0" presId="urn:microsoft.com/office/officeart/2005/8/layout/process4"/>
    <dgm:cxn modelId="{36E528D1-CE33-4CC0-8A4D-156AF32752DC}" type="presParOf" srcId="{D8B97B3F-6BE3-4065-A391-0539AC1E7A2B}" destId="{E0D64318-A0C7-4736-B73D-BD23447DE839}" srcOrd="0" destOrd="0" presId="urn:microsoft.com/office/officeart/2005/8/layout/process4"/>
    <dgm:cxn modelId="{56FDBAD3-C714-4D23-A393-334475A5DE45}" type="presParOf" srcId="{27989471-24EE-443F-84F4-A9C5ADD96C6B}" destId="{56C0D5DB-9762-425B-81D4-F6F71677C43A}" srcOrd="3" destOrd="0" presId="urn:microsoft.com/office/officeart/2005/8/layout/process4"/>
    <dgm:cxn modelId="{D4B0E6E7-0EFA-42CA-BEBB-03626282891D}" type="presParOf" srcId="{27989471-24EE-443F-84F4-A9C5ADD96C6B}" destId="{19369CBE-F2AD-4B1C-9831-D18A3FEBA34E}" srcOrd="4" destOrd="0" presId="urn:microsoft.com/office/officeart/2005/8/layout/process4"/>
    <dgm:cxn modelId="{915AF52B-F37D-4A50-8D3A-07949E6740EF}" type="presParOf" srcId="{19369CBE-F2AD-4B1C-9831-D18A3FEBA34E}" destId="{E596B881-F008-4BCF-AEAD-2087A32FE207}" srcOrd="0" destOrd="0" presId="urn:microsoft.com/office/officeart/2005/8/layout/process4"/>
    <dgm:cxn modelId="{AD0B862F-C318-446F-9C08-65A398477A03}" type="presParOf" srcId="{27989471-24EE-443F-84F4-A9C5ADD96C6B}" destId="{71D36E6E-CDE3-4592-B8B8-2001C5F601F4}" srcOrd="5" destOrd="0" presId="urn:microsoft.com/office/officeart/2005/8/layout/process4"/>
    <dgm:cxn modelId="{F7212458-A9D3-40BC-A893-F91F82DFDCA2}" type="presParOf" srcId="{27989471-24EE-443F-84F4-A9C5ADD96C6B}" destId="{9FF69195-E17A-4F28-80F8-18E94EA03327}" srcOrd="6" destOrd="0" presId="urn:microsoft.com/office/officeart/2005/8/layout/process4"/>
    <dgm:cxn modelId="{6FC40819-F924-4A3E-89C4-DDE84B038520}" type="presParOf" srcId="{9FF69195-E17A-4F28-80F8-18E94EA03327}" destId="{1A5779B4-09A0-4C94-B193-286F7CD2DD25}" srcOrd="0" destOrd="0" presId="urn:microsoft.com/office/officeart/2005/8/layout/process4"/>
    <dgm:cxn modelId="{D2BBA50F-5A77-43AE-BD92-9CE5289F3CD7}" type="presParOf" srcId="{27989471-24EE-443F-84F4-A9C5ADD96C6B}" destId="{45FDD133-3947-4DA3-8D7A-6D85DE122844}" srcOrd="7" destOrd="0" presId="urn:microsoft.com/office/officeart/2005/8/layout/process4"/>
    <dgm:cxn modelId="{F10F526A-02F9-4946-BEDE-E80C71F2F836}" type="presParOf" srcId="{27989471-24EE-443F-84F4-A9C5ADD96C6B}" destId="{796BEA80-C58C-4F2A-8C61-ED5FC2B09926}" srcOrd="8" destOrd="0" presId="urn:microsoft.com/office/officeart/2005/8/layout/process4"/>
    <dgm:cxn modelId="{CB6BA171-B462-4C80-A920-90CA6BFB6C0B}" type="presParOf" srcId="{796BEA80-C58C-4F2A-8C61-ED5FC2B09926}" destId="{62E74978-3754-4AA6-BC00-6C81EF68CA6C}" srcOrd="0" destOrd="0" presId="urn:microsoft.com/office/officeart/2005/8/layout/process4"/>
    <dgm:cxn modelId="{BC7F685F-82F5-4C14-A332-C22738F716AC}" type="presParOf" srcId="{27989471-24EE-443F-84F4-A9C5ADD96C6B}" destId="{25C4618D-B5DE-4ACE-A132-1A7A1B03251B}" srcOrd="9" destOrd="0" presId="urn:microsoft.com/office/officeart/2005/8/layout/process4"/>
    <dgm:cxn modelId="{7EDA7CC7-767A-4C34-88F1-AA8D2D465614}" type="presParOf" srcId="{27989471-24EE-443F-84F4-A9C5ADD96C6B}" destId="{212696C2-C36C-41D1-8E30-95610985356E}" srcOrd="10" destOrd="0" presId="urn:microsoft.com/office/officeart/2005/8/layout/process4"/>
    <dgm:cxn modelId="{5566BCB9-5EEB-4E4A-8296-FA893D3467AB}" type="presParOf" srcId="{212696C2-C36C-41D1-8E30-95610985356E}" destId="{CC7908AD-D62C-4968-ABEB-AB11AA65AC62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Universitatea Politehnică Bucureșt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C5C26-A998-4113-8188-AC2DB157B52C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D1C1-90C0-4571-A9EE-360CCC347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Universitatea Politehnică Bucureșt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765D9-3599-40F8-8BED-18319F5C04A0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B692-E6CA-4F1D-A89A-84FC036AF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vi-VN" smtClean="0"/>
              <a:t>Universitatea Politehnică Bucureșt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F7A235-6A79-4167-80BC-FFF798BBEE0C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3E8F-4FF3-4797-A3F6-B4207869E749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3BE0-7252-401A-9DBB-C7CFA79435FC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8BD85-E3C7-465B-9691-C19B2CEFA4DB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53FF9A-F11D-4D90-B03F-E765C304989D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CF82-BC5F-4651-9C10-1948F204F7A4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7B01-C088-4C8D-A7A6-268A267F2C13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2B53FB-7034-492C-A04E-781A1CA8B329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BB49-31B2-49BD-992A-4B28E9748BFD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EDCB81-BFB2-4E1D-8E11-6839E041C148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DBD560-C000-46EB-9583-653CE8B8BFB1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89DD0F-A9E9-4DB7-808D-6737A6DFC13B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/>
          <p:cNvSpPr/>
          <p:nvPr/>
        </p:nvSpPr>
        <p:spPr>
          <a:xfrm flipH="1">
            <a:off x="6553200" y="5867400"/>
            <a:ext cx="2590800" cy="762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0" y="5867400"/>
            <a:ext cx="4191000" cy="762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600200"/>
            <a:ext cx="9144000" cy="2895600"/>
          </a:xfrm>
        </p:spPr>
        <p:txBody>
          <a:bodyPr>
            <a:normAutofit/>
          </a:bodyPr>
          <a:lstStyle/>
          <a:p>
            <a:pPr algn="ctr"/>
            <a:r>
              <a:rPr lang="en-US" sz="4400" b="1" smtClean="0">
                <a:ea typeface="Cambria" pitchFamily="18" charset="0"/>
              </a:rPr>
              <a:t>Estimarea </a:t>
            </a:r>
            <a:r>
              <a:rPr lang="ro-RO" sz="4400" b="1" smtClean="0">
                <a:ea typeface="Cambria" pitchFamily="18" charset="0"/>
              </a:rPr>
              <a:t>și îmbunătățirea atractivității unei imagini statice</a:t>
            </a:r>
            <a:endParaRPr lang="en-US" sz="4400" b="1"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5867400"/>
            <a:ext cx="4114800" cy="762000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ro-RO" sz="200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Conducător științific: </a:t>
            </a:r>
            <a:endParaRPr lang="en-US" sz="200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buNone/>
            </a:pPr>
            <a:r>
              <a:rPr lang="ro-RO" sz="2000" i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Prof. Dr. Inginer Corneliu FLOREA</a:t>
            </a:r>
            <a:endParaRPr lang="en-US" sz="2000" i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smtClean="0">
                <a:latin typeface="Cambria" pitchFamily="18" charset="0"/>
                <a:ea typeface="Cambria" pitchFamily="18" charset="0"/>
              </a:rPr>
              <a:t>Universitatea Politehnică din București</a:t>
            </a:r>
          </a:p>
          <a:p>
            <a:r>
              <a:rPr lang="ro-RO" sz="1400" i="1" smtClean="0">
                <a:latin typeface="Cambria" pitchFamily="18" charset="0"/>
                <a:ea typeface="Cambria" pitchFamily="18" charset="0"/>
              </a:rPr>
              <a:t>Facultatea de Electronică, Telecomunicații și Tehnologia Informației</a:t>
            </a:r>
            <a:endParaRPr lang="en-US" sz="1400" i="1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5873115"/>
            <a:ext cx="243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000" smtClean="0">
                <a:latin typeface="Cambria" pitchFamily="18" charset="0"/>
                <a:ea typeface="Cambria" pitchFamily="18" charset="0"/>
              </a:rPr>
              <a:t>Absolvent:</a:t>
            </a:r>
            <a:endParaRPr lang="en-US" sz="2000" smtClean="0">
              <a:latin typeface="Cambria" pitchFamily="18" charset="0"/>
              <a:ea typeface="Cambria" pitchFamily="18" charset="0"/>
            </a:endParaRPr>
          </a:p>
          <a:p>
            <a:pPr algn="r"/>
            <a:r>
              <a:rPr lang="ro-RO" sz="2000" i="1" smtClean="0">
                <a:latin typeface="Cambria" pitchFamily="18" charset="0"/>
                <a:ea typeface="Cambria" pitchFamily="18" charset="0"/>
              </a:rPr>
              <a:t>Iris-Diana CRĂCIUN </a:t>
            </a:r>
          </a:p>
          <a:p>
            <a:pPr algn="r"/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15" name="Picture 14" descr="21698baa-d515-4fee-8088-96d2e7bdfdf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0"/>
            <a:ext cx="762000" cy="746760"/>
          </a:xfrm>
          <a:prstGeom prst="rect">
            <a:avLst/>
          </a:prstGeom>
        </p:spPr>
      </p:pic>
      <p:pic>
        <p:nvPicPr>
          <p:cNvPr id="16" name="Picture 15" descr="ec9cbc6f-3118-4c11-86be-b1e6a37131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0" y="228600"/>
            <a:ext cx="72390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4991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ro-RO" smtClean="0"/>
              <a:t>Extragerea contrastului piramidal</a:t>
            </a:r>
            <a:br>
              <a:rPr lang="ro-RO" smtClean="0"/>
            </a:br>
            <a:r>
              <a:rPr lang="ro-RO" smtClean="0"/>
              <a:t>Piramida </a:t>
            </a:r>
            <a:r>
              <a:rPr lang="ro-RO" smtClean="0"/>
              <a:t>Laplaciană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1676400"/>
          </a:xfrm>
        </p:spPr>
        <p:txBody>
          <a:bodyPr/>
          <a:lstStyle/>
          <a:p>
            <a:r>
              <a:rPr lang="ro-RO" smtClean="0"/>
              <a:t>Se construiește prin diferența dintre două nivele consecutive ale piramidei </a:t>
            </a:r>
            <a:r>
              <a:rPr lang="ro-RO" smtClean="0"/>
              <a:t>Gaussiane</a:t>
            </a:r>
            <a:endParaRPr lang="ro-RO" smtClean="0"/>
          </a:p>
          <a:p>
            <a:r>
              <a:rPr lang="ro-RO" smtClean="0"/>
              <a:t>Nivelul superior trebuie expandat pentru a putea fi scăzut din cel inferior</a:t>
            </a:r>
          </a:p>
          <a:p>
            <a:pPr lvl="8"/>
            <a:endParaRPr lang="ro-RO" smtClean="0"/>
          </a:p>
          <a:p>
            <a:pPr lvl="8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62116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Sursa imaginei: https://www.cs.toronto.edu/~mangas/teaching/320/slides/CSC320L10.pdf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152400"/>
            <a:ext cx="5105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Extragerea contrastului piramidal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>
            <a:off x="0" y="304800"/>
            <a:ext cx="5257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105400" cy="990600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Random Forest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153400" cy="1752600"/>
          </a:xfrm>
        </p:spPr>
        <p:txBody>
          <a:bodyPr/>
          <a:lstStyle/>
          <a:p>
            <a:r>
              <a:rPr lang="ro-RO" i="1" smtClean="0"/>
              <a:t>Random Forest </a:t>
            </a:r>
            <a:r>
              <a:rPr lang="ro-RO" smtClean="0"/>
              <a:t>– ansamblu de arbori decizionali</a:t>
            </a:r>
          </a:p>
          <a:p>
            <a:r>
              <a:rPr lang="ro-RO" smtClean="0"/>
              <a:t>Tehnica </a:t>
            </a:r>
            <a:r>
              <a:rPr lang="ro-RO" i="1" smtClean="0"/>
              <a:t>Bagging</a:t>
            </a:r>
            <a:r>
              <a:rPr lang="ro-RO" smtClean="0"/>
              <a:t> + Tehnica </a:t>
            </a:r>
            <a:r>
              <a:rPr lang="ro-RO" i="1" smtClean="0"/>
              <a:t>Random Feature Selection </a:t>
            </a:r>
            <a:r>
              <a:rPr lang="ro-RO" smtClean="0"/>
              <a:t>(RFS)</a:t>
            </a:r>
          </a:p>
          <a:p>
            <a:r>
              <a:rPr lang="ro-RO" smtClean="0"/>
              <a:t>cele mai bune rezultate – subsetul de 15000 imagini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352800"/>
            <a:ext cx="35623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94360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114800" y="3505200"/>
            <a:ext cx="4572000" cy="22860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o-RO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 imagini, MSE = 0.1529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o-RO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5000 imagini, MSE = 0.1111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o-RO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15000 imagini, MSE = 0.0876</a:t>
            </a:r>
            <a:endParaRPr kumimoji="0" lang="ro-RO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o-RO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756 imagini, MSE = 0.2943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o-RO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10581 imagini, MSE = 0.2048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o-RO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3505200" y="4419600"/>
            <a:ext cx="6858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>
            <a:off x="0" y="457200"/>
            <a:ext cx="67056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1143000"/>
          </a:xfrm>
        </p:spPr>
        <p:txBody>
          <a:bodyPr/>
          <a:lstStyle/>
          <a:p>
            <a:r>
              <a:rPr lang="en-US" smtClean="0"/>
              <a:t>Exemple de rezultate ob</a:t>
            </a:r>
            <a:r>
              <a:rPr lang="ro-RO" smtClean="0"/>
              <a:t>ținute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Erori Mici</a:t>
            </a:r>
            <a:r>
              <a:rPr lang="ro-RO" smtClean="0"/>
              <a:t>:</a:t>
            </a:r>
            <a:endParaRPr lang="en-US"/>
          </a:p>
        </p:txBody>
      </p:sp>
      <p:pic>
        <p:nvPicPr>
          <p:cNvPr id="1026" name="Picture 2" descr="C:\Users\user\Desktop\licenta\15000\AVA_dataset\images\images\94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2541271" cy="2209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4191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5.51</a:t>
            </a:r>
          </a:p>
          <a:p>
            <a:r>
              <a:rPr lang="ro-RO" smtClean="0"/>
              <a:t>Estimarea: 5.44</a:t>
            </a:r>
            <a:endParaRPr lang="en-US"/>
          </a:p>
        </p:txBody>
      </p:sp>
      <p:pic>
        <p:nvPicPr>
          <p:cNvPr id="1027" name="Picture 3" descr="C:\Users\user\Desktop\licenta\15000\AVA_dataset\images\images\58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05000"/>
            <a:ext cx="2742456" cy="2057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00400" y="4191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Eticheta</a:t>
            </a:r>
            <a:r>
              <a:rPr lang="en-US" smtClean="0"/>
              <a:t>: 6.18</a:t>
            </a:r>
          </a:p>
          <a:p>
            <a:r>
              <a:rPr lang="en-US" smtClean="0"/>
              <a:t>Estimarea: 5.76</a:t>
            </a:r>
            <a:endParaRPr lang="en-US"/>
          </a:p>
        </p:txBody>
      </p:sp>
      <p:pic>
        <p:nvPicPr>
          <p:cNvPr id="1028" name="Picture 4" descr="C:\Users\user\Desktop\licenta\15000\AVA_dataset\images\images\576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905000"/>
            <a:ext cx="2845314" cy="2133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8400" y="4191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Eticheta</a:t>
            </a:r>
            <a:r>
              <a:rPr lang="en-US" smtClean="0"/>
              <a:t>: 4.28</a:t>
            </a:r>
          </a:p>
          <a:p>
            <a:r>
              <a:rPr lang="en-US" smtClean="0"/>
              <a:t>Estimarea: 4.55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>
            <a:off x="0" y="457200"/>
            <a:ext cx="67056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1143000"/>
          </a:xfrm>
        </p:spPr>
        <p:txBody>
          <a:bodyPr/>
          <a:lstStyle/>
          <a:p>
            <a:r>
              <a:rPr lang="en-US" smtClean="0"/>
              <a:t>Exemple de rezultate </a:t>
            </a:r>
            <a:r>
              <a:rPr lang="ro-RO" smtClean="0"/>
              <a:t>obținute</a:t>
            </a:r>
            <a:br>
              <a:rPr lang="ro-RO" smtClean="0"/>
            </a:br>
            <a:r>
              <a:rPr lang="ro-RO" smtClean="0"/>
              <a:t>Erori Mari</a:t>
            </a:r>
            <a:endParaRPr lang="en-US"/>
          </a:p>
        </p:txBody>
      </p:sp>
      <p:pic>
        <p:nvPicPr>
          <p:cNvPr id="2050" name="Picture 2" descr="C:\Users\user\Desktop\licenta\15000\AVA_dataset\images\images\241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2862470" cy="205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26720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3.21</a:t>
            </a:r>
          </a:p>
          <a:p>
            <a:r>
              <a:rPr lang="ro-RO" smtClean="0"/>
              <a:t>Estimarea: 4.02 </a:t>
            </a:r>
            <a:endParaRPr lang="en-US"/>
          </a:p>
        </p:txBody>
      </p:sp>
      <p:pic>
        <p:nvPicPr>
          <p:cNvPr id="2051" name="Picture 3" descr="C:\Users\user\Desktop\licenta\15000\AVA_dataset\images\images\77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752600"/>
            <a:ext cx="2970212" cy="222765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05200" y="42672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7.84</a:t>
            </a:r>
          </a:p>
          <a:p>
            <a:r>
              <a:rPr lang="ro-RO" smtClean="0"/>
              <a:t>Estimarea: 6.81</a:t>
            </a:r>
            <a:endParaRPr lang="en-US"/>
          </a:p>
        </p:txBody>
      </p:sp>
      <p:pic>
        <p:nvPicPr>
          <p:cNvPr id="2052" name="Picture 4" descr="C:\Users\user\Desktop\licenta\15000\AVA_dataset\images\images\948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752600"/>
            <a:ext cx="2857500" cy="2286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00800" y="42672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8.57</a:t>
            </a:r>
          </a:p>
          <a:p>
            <a:r>
              <a:rPr lang="ro-RO" smtClean="0"/>
              <a:t>Estimarea: 7.31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381000"/>
            <a:ext cx="51816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257800" cy="1020762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Îmbunătățirea imaginilor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4873752"/>
          </a:xfrm>
        </p:spPr>
        <p:txBody>
          <a:bodyPr/>
          <a:lstStyle/>
          <a:p>
            <a:r>
              <a:rPr lang="ro-RO" smtClean="0"/>
              <a:t>CLAHE – </a:t>
            </a:r>
            <a:r>
              <a:rPr lang="ro-RO" i="1" smtClean="0"/>
              <a:t>Contrast Limited Adaptive Histogram Equalization – </a:t>
            </a:r>
            <a:r>
              <a:rPr lang="ro-RO" smtClean="0"/>
              <a:t>îmbunătățește echilibrul culorilor și contrastul</a:t>
            </a:r>
            <a:endParaRPr lang="ro-RO" i="1" smtClean="0"/>
          </a:p>
          <a:p>
            <a:r>
              <a:rPr lang="ro-RO" smtClean="0"/>
              <a:t>AHE – dezvoltare adusă </a:t>
            </a:r>
            <a:r>
              <a:rPr lang="ro-RO" smtClean="0"/>
              <a:t>egalizării de histogamă (HE) </a:t>
            </a:r>
            <a:r>
              <a:rPr lang="ro-RO" smtClean="0"/>
              <a:t>– se aplică asupra mai multor regiuni din imagine, interpolând valorile pixelilor de pe frontierele regiunilor</a:t>
            </a:r>
          </a:p>
          <a:p>
            <a:r>
              <a:rPr lang="ro-RO" smtClean="0"/>
              <a:t>CL – limitarea contrastului</a:t>
            </a:r>
          </a:p>
          <a:p>
            <a:pPr>
              <a:buNone/>
            </a:pPr>
            <a:r>
              <a:rPr lang="ro-RO" smtClean="0"/>
              <a:t> 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4362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mtClean="0"/>
              <a:t>Limitarea contrastului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228600"/>
            <a:ext cx="5029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181600" cy="457200"/>
          </a:xfrm>
        </p:spPr>
        <p:txBody>
          <a:bodyPr>
            <a:normAutofit fontScale="90000"/>
          </a:bodyPr>
          <a:lstStyle/>
          <a:p>
            <a:r>
              <a:rPr lang="ro-RO" smtClean="0"/>
              <a:t>Îmbunătățirea imaginilor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3716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9624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191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>
            <a:off x="0" y="381000"/>
            <a:ext cx="76200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10600" cy="503238"/>
          </a:xfrm>
        </p:spPr>
        <p:txBody>
          <a:bodyPr>
            <a:normAutofit fontScale="90000"/>
          </a:bodyPr>
          <a:lstStyle/>
          <a:p>
            <a:r>
              <a:rPr lang="ro-RO" smtClean="0"/>
              <a:t>Rezultate după îmbunătățirea imaginilor</a:t>
            </a:r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3657600" y="3200400"/>
            <a:ext cx="6858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user\Desktop\licenta\15000\AVA_dataset\images\images\32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029772" cy="403860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447800"/>
            <a:ext cx="304001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56388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4.4</a:t>
            </a:r>
          </a:p>
          <a:p>
            <a:r>
              <a:rPr lang="ro-RO" smtClean="0"/>
              <a:t>Estimarea: 4.62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5800" y="5715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Estimarea: 5.24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0" y="457200"/>
            <a:ext cx="76200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ro-RO" smtClean="0"/>
              <a:t>Rezultate după îmbunătățirea imaginilor</a:t>
            </a:r>
            <a:endParaRPr lang="en-US"/>
          </a:p>
        </p:txBody>
      </p:sp>
      <p:pic>
        <p:nvPicPr>
          <p:cNvPr id="5122" name="Picture 2" descr="C:\Users\user\Desktop\licenta\15000\AVA_dataset\images\images\329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1"/>
            <a:ext cx="3657599" cy="2743199"/>
          </a:xfrm>
          <a:prstGeom prst="rect">
            <a:avLst/>
          </a:prstGeom>
          <a:noFill/>
        </p:spPr>
      </p:pic>
      <p:sp>
        <p:nvSpPr>
          <p:cNvPr id="5" name="Striped Right Arrow 4"/>
          <p:cNvSpPr/>
          <p:nvPr/>
        </p:nvSpPr>
        <p:spPr>
          <a:xfrm>
            <a:off x="4038600" y="3276600"/>
            <a:ext cx="6858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05000"/>
            <a:ext cx="36729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47244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3.62</a:t>
            </a:r>
          </a:p>
          <a:p>
            <a:r>
              <a:rPr lang="ro-RO" smtClean="0"/>
              <a:t>Estimarea: 4.09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47244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Estimarea: 5.33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0" y="457200"/>
            <a:ext cx="76200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ro-RO" smtClean="0"/>
              <a:t>Rezultate după îmbunătățirea imaginilor</a:t>
            </a:r>
            <a:endParaRPr lang="en-US"/>
          </a:p>
        </p:txBody>
      </p:sp>
      <p:pic>
        <p:nvPicPr>
          <p:cNvPr id="6146" name="Picture 2" descr="C:\Users\user\Desktop\licenta\15000\AVA_dataset\images\images\32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3759200" cy="2819400"/>
          </a:xfrm>
          <a:prstGeom prst="rect">
            <a:avLst/>
          </a:prstGeom>
          <a:noFill/>
        </p:spPr>
      </p:pic>
      <p:sp>
        <p:nvSpPr>
          <p:cNvPr id="5" name="Striped Right Arrow 4"/>
          <p:cNvSpPr/>
          <p:nvPr/>
        </p:nvSpPr>
        <p:spPr>
          <a:xfrm>
            <a:off x="4038600" y="3352800"/>
            <a:ext cx="6858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3757233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4953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Eticheta: 4.84</a:t>
            </a:r>
          </a:p>
          <a:p>
            <a:r>
              <a:rPr lang="ro-RO" smtClean="0"/>
              <a:t>Estimarea: 4.89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mtClean="0"/>
              <a:t>Estimarea: 5.51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0" y="609600"/>
            <a:ext cx="5029200" cy="5334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953000" cy="609600"/>
          </a:xfrm>
        </p:spPr>
        <p:txBody>
          <a:bodyPr/>
          <a:lstStyle/>
          <a:p>
            <a:r>
              <a:rPr lang="ro-RO" smtClean="0"/>
              <a:t>Cuprinsul Prezentării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828800"/>
          <a:ext cx="701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304800"/>
            <a:ext cx="5257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Proiectarea Interfeței Grafice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4873752"/>
          </a:xfrm>
        </p:spPr>
        <p:txBody>
          <a:bodyPr/>
          <a:lstStyle/>
          <a:p>
            <a:r>
              <a:rPr lang="ro-RO" smtClean="0"/>
              <a:t>S-a utilizat aplicația QtDesigner</a:t>
            </a:r>
          </a:p>
          <a:p>
            <a:r>
              <a:rPr lang="ro-RO" smtClean="0"/>
              <a:t>Zonă de alegere a imaginii și estimare a scorului de atractivitate</a:t>
            </a:r>
          </a:p>
          <a:p>
            <a:r>
              <a:rPr lang="ro-RO" smtClean="0"/>
              <a:t>Zonă de îmbunătățire și recalculare a scorului</a:t>
            </a:r>
          </a:p>
          <a:p>
            <a:r>
              <a:rPr lang="ro-RO" smtClean="0"/>
              <a:t>Zonă de baleere a bazei de date și afișare a imaginilor cu o anumită notă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2800"/>
            <a:ext cx="4551045" cy="308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6400800"/>
            <a:ext cx="3318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smtClean="0"/>
              <a:t>Interfața realizată în QtDesigner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381000"/>
            <a:ext cx="2743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133600" cy="487362"/>
          </a:xfrm>
        </p:spPr>
        <p:txBody>
          <a:bodyPr>
            <a:normAutofit fontScale="90000"/>
          </a:bodyPr>
          <a:lstStyle/>
          <a:p>
            <a:r>
              <a:rPr lang="ro-RO" sz="3200" smtClean="0"/>
              <a:t>Concluzii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ro-RO" smtClean="0"/>
              <a:t>Scorul de atractivitate – o măsura subiectivă</a:t>
            </a:r>
          </a:p>
          <a:p>
            <a:r>
              <a:rPr lang="ro-RO" smtClean="0"/>
              <a:t>Subiectivitatea diminuată prin medierea scorurilor acordate</a:t>
            </a:r>
          </a:p>
          <a:p>
            <a:r>
              <a:rPr lang="ro-RO" i="1" smtClean="0"/>
              <a:t>Random Forest</a:t>
            </a:r>
            <a:r>
              <a:rPr lang="ro-RO" smtClean="0"/>
              <a:t> – cele mai bune rezultate pe set mare de date</a:t>
            </a:r>
          </a:p>
          <a:p>
            <a:r>
              <a:rPr lang="ro-RO" i="1" smtClean="0"/>
              <a:t>Random Forest – </a:t>
            </a:r>
            <a:r>
              <a:rPr lang="ro-RO" smtClean="0"/>
              <a:t>cele mai bune rezultate pe </a:t>
            </a:r>
            <a:r>
              <a:rPr lang="ro-RO" i="1" smtClean="0"/>
              <a:t>bagging </a:t>
            </a:r>
            <a:r>
              <a:rPr lang="ro-RO" smtClean="0"/>
              <a:t>= 100% (maxim) și RFS = 5 (minim)</a:t>
            </a:r>
          </a:p>
          <a:p>
            <a:r>
              <a:rPr lang="ro-RO" i="1" smtClean="0"/>
              <a:t>CLAHE </a:t>
            </a:r>
            <a:r>
              <a:rPr lang="ro-RO" smtClean="0"/>
              <a:t>– rezultate bune pe imagini cu scor mic</a:t>
            </a:r>
          </a:p>
          <a:p>
            <a:r>
              <a:rPr lang="ro-RO" smtClean="0"/>
              <a:t>QtDesigner – ușor de utilizat, se pot realiza interfețe reușite</a:t>
            </a:r>
          </a:p>
          <a:p>
            <a:r>
              <a:rPr lang="ro-RO" smtClean="0"/>
              <a:t>Posibile îmbunătățiri: seturi și mai mari de antrenament, utilizarea etichetelor de conținut pentru estimarea scorului de atractivitate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1200"/>
            <a:ext cx="7772400" cy="1219200"/>
          </a:xfrm>
        </p:spPr>
        <p:txBody>
          <a:bodyPr>
            <a:noAutofit/>
          </a:bodyPr>
          <a:lstStyle/>
          <a:p>
            <a:r>
              <a:rPr lang="ro-RO" sz="6000" smtClean="0"/>
              <a:t>VĂ MULȚUMESC!</a:t>
            </a:r>
            <a:endParaRPr lang="en-US" sz="6000"/>
          </a:p>
        </p:txBody>
      </p:sp>
      <p:sp>
        <p:nvSpPr>
          <p:cNvPr id="4" name="TextBox 3"/>
          <p:cNvSpPr txBox="1"/>
          <p:nvPr/>
        </p:nvSpPr>
        <p:spPr>
          <a:xfrm>
            <a:off x="2362200" y="3962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Întrebări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intr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52800"/>
            <a:ext cx="1828800" cy="1609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0" y="685800"/>
            <a:ext cx="26670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3429000" cy="639762"/>
          </a:xfrm>
        </p:spPr>
        <p:txBody>
          <a:bodyPr>
            <a:normAutofit/>
          </a:bodyPr>
          <a:lstStyle/>
          <a:p>
            <a:pPr algn="l"/>
            <a:r>
              <a:rPr lang="ro-RO" smtClean="0"/>
              <a:t>Motivație</a:t>
            </a:r>
            <a:endParaRPr lang="en-US"/>
          </a:p>
        </p:txBody>
      </p:sp>
      <p:graphicFrame>
        <p:nvGraphicFramePr>
          <p:cNvPr id="19" name="Diagram 18"/>
          <p:cNvGraphicFramePr/>
          <p:nvPr/>
        </p:nvGraphicFramePr>
        <p:xfrm>
          <a:off x="990600" y="1371600"/>
          <a:ext cx="70866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U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4114800"/>
            <a:ext cx="1635758" cy="1066800"/>
          </a:xfrm>
          <a:prstGeom prst="rect">
            <a:avLst/>
          </a:prstGeom>
        </p:spPr>
      </p:pic>
      <p:pic>
        <p:nvPicPr>
          <p:cNvPr id="9" name="Content Placeholder 8" descr="design.png"/>
          <p:cNvPicPr>
            <a:picLocks noGrp="1" noChangeAspect="1"/>
          </p:cNvPicPr>
          <p:nvPr>
            <p:ph sz="quarter" idx="1"/>
          </p:nvPr>
        </p:nvPicPr>
        <p:blipFill>
          <a:blip r:embed="rId7"/>
          <a:stretch>
            <a:fillRect/>
          </a:stretch>
        </p:blipFill>
        <p:spPr>
          <a:xfrm>
            <a:off x="3733800" y="4267200"/>
            <a:ext cx="1778000" cy="76200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4191000"/>
            <a:ext cx="182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914400"/>
            <a:ext cx="2819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3124200" cy="579438"/>
          </a:xfrm>
        </p:spPr>
        <p:txBody>
          <a:bodyPr/>
          <a:lstStyle/>
          <a:p>
            <a:r>
              <a:rPr lang="ro-RO" smtClean="0"/>
              <a:t>Obiective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7467600" cy="2359152"/>
          </a:xfrm>
        </p:spPr>
        <p:txBody>
          <a:bodyPr/>
          <a:lstStyle/>
          <a:p>
            <a:r>
              <a:rPr lang="ro-RO" smtClean="0"/>
              <a:t>Sistem automat de estimare a atractivității imaginilor</a:t>
            </a:r>
          </a:p>
          <a:p>
            <a:r>
              <a:rPr lang="ro-RO" smtClean="0"/>
              <a:t>Tehnică de îmbunătățire a imaginilor pentru creșterea scorului de atractivitate</a:t>
            </a:r>
          </a:p>
          <a:p>
            <a:r>
              <a:rPr lang="ro-RO" smtClean="0"/>
              <a:t>Interfață </a:t>
            </a:r>
            <a:r>
              <a:rPr lang="en-US" smtClean="0"/>
              <a:t>grafic</a:t>
            </a:r>
            <a:r>
              <a:rPr lang="ro-RO" smtClean="0"/>
              <a:t>ă</a:t>
            </a:r>
            <a:r>
              <a:rPr lang="en-US" smtClean="0"/>
              <a:t> </a:t>
            </a:r>
            <a:r>
              <a:rPr lang="ro-RO" smtClean="0"/>
              <a:t>„prietenoasă”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09600"/>
            <a:ext cx="4419600" cy="5334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343400" cy="609600"/>
          </a:xfrm>
        </p:spPr>
        <p:txBody>
          <a:bodyPr/>
          <a:lstStyle/>
          <a:p>
            <a:r>
              <a:rPr lang="ro-RO" smtClean="0"/>
              <a:t>Tehnologii Utilizate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86000"/>
            <a:ext cx="6858000" cy="1905000"/>
          </a:xfrm>
        </p:spPr>
        <p:txBody>
          <a:bodyPr>
            <a:normAutofit/>
          </a:bodyPr>
          <a:lstStyle/>
          <a:p>
            <a:r>
              <a:rPr lang="ro-RO" smtClean="0"/>
              <a:t>Baza de date AVA Style</a:t>
            </a:r>
          </a:p>
          <a:p>
            <a:r>
              <a:rPr lang="ro-RO" smtClean="0"/>
              <a:t>Python – Jupyter Notebook</a:t>
            </a:r>
          </a:p>
          <a:p>
            <a:r>
              <a:rPr lang="ro-RO" smtClean="0"/>
              <a:t>OpenCV, SciKit learn, Numpy, Matplotlib</a:t>
            </a:r>
          </a:p>
          <a:p>
            <a:r>
              <a:rPr lang="ro-RO" smtClean="0"/>
              <a:t>QtDesigner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219200"/>
            <a:ext cx="297231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py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867400"/>
            <a:ext cx="688862" cy="685800"/>
          </a:xfrm>
          <a:prstGeom prst="rect">
            <a:avLst/>
          </a:prstGeom>
        </p:spPr>
      </p:pic>
      <p:pic>
        <p:nvPicPr>
          <p:cNvPr id="8" name="Picture 7" descr="openc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715000"/>
            <a:ext cx="1066799" cy="942173"/>
          </a:xfrm>
          <a:prstGeom prst="rect">
            <a:avLst/>
          </a:prstGeom>
        </p:spPr>
      </p:pic>
      <p:pic>
        <p:nvPicPr>
          <p:cNvPr id="9" name="Picture 8" descr="q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715000"/>
            <a:ext cx="914400" cy="914400"/>
          </a:xfrm>
          <a:prstGeom prst="rect">
            <a:avLst/>
          </a:prstGeom>
        </p:spPr>
      </p:pic>
      <p:pic>
        <p:nvPicPr>
          <p:cNvPr id="11" name="Picture 10" descr="sciki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5638800"/>
            <a:ext cx="1219200" cy="12192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5638800"/>
            <a:ext cx="914400" cy="92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685800"/>
            <a:ext cx="5029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4648200" cy="655638"/>
          </a:xfrm>
        </p:spPr>
        <p:txBody>
          <a:bodyPr/>
          <a:lstStyle/>
          <a:p>
            <a:r>
              <a:rPr lang="ro-RO" smtClean="0"/>
              <a:t>Contribuții personale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3810000"/>
          </a:xfrm>
        </p:spPr>
        <p:txBody>
          <a:bodyPr/>
          <a:lstStyle/>
          <a:p>
            <a:r>
              <a:rPr lang="ro-RO" smtClean="0"/>
              <a:t>Prelucrarea datelor din baza de date AVA Style</a:t>
            </a:r>
          </a:p>
          <a:p>
            <a:r>
              <a:rPr lang="ro-RO" smtClean="0"/>
              <a:t>Soluție nouă alcătuită din descrierea imaginilor cu trăsături + regresie cu </a:t>
            </a:r>
            <a:r>
              <a:rPr lang="ro-RO" i="1" smtClean="0"/>
              <a:t>Random Forest</a:t>
            </a:r>
            <a:endParaRPr lang="ro-RO" smtClean="0"/>
          </a:p>
          <a:p>
            <a:r>
              <a:rPr lang="ro-RO" smtClean="0"/>
              <a:t>Algoritm de îmbunătățire a imaginilor, studiu asupra egalizării de histogramă</a:t>
            </a:r>
          </a:p>
          <a:p>
            <a:r>
              <a:rPr lang="ro-RO" smtClean="0"/>
              <a:t>Interfață grafică pentru sistemul realizat </a:t>
            </a:r>
          </a:p>
          <a:p>
            <a:endParaRPr lang="ro-RO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>
            <a:off x="0" y="228600"/>
            <a:ext cx="51816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066800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Prelucrarea datelor din baza AVA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5867400" cy="1905000"/>
          </a:xfrm>
        </p:spPr>
        <p:txBody>
          <a:bodyPr/>
          <a:lstStyle/>
          <a:p>
            <a:r>
              <a:rPr lang="ro-RO" sz="2000" smtClean="0"/>
              <a:t>255.000 de imagini: Selectarea mai multor </a:t>
            </a:r>
          </a:p>
          <a:p>
            <a:pPr>
              <a:buNone/>
            </a:pPr>
            <a:r>
              <a:rPr lang="ro-RO" sz="2000" smtClean="0"/>
              <a:t>subseturi pentru experimente</a:t>
            </a:r>
          </a:p>
          <a:p>
            <a:r>
              <a:rPr lang="ro-RO" sz="2000" smtClean="0"/>
              <a:t>Calculul notei medii pentru</a:t>
            </a:r>
          </a:p>
          <a:p>
            <a:pPr>
              <a:buNone/>
            </a:pPr>
            <a:r>
              <a:rPr lang="ro-RO" sz="2000" smtClean="0"/>
              <a:t> fiecare imagine</a:t>
            </a:r>
          </a:p>
          <a:p>
            <a:pPr>
              <a:buNone/>
            </a:pPr>
            <a:endParaRPr lang="ro-RO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524000"/>
            <a:ext cx="4648200" cy="503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triped Right Arrow 6"/>
          <p:cNvSpPr/>
          <p:nvPr/>
        </p:nvSpPr>
        <p:spPr>
          <a:xfrm>
            <a:off x="3429000" y="4114800"/>
            <a:ext cx="6096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152400"/>
            <a:ext cx="5257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ro-RO" smtClean="0"/>
              <a:t>Implementare și rezultate</a:t>
            </a:r>
            <a:br>
              <a:rPr lang="ro-RO" smtClean="0"/>
            </a:br>
            <a:r>
              <a:rPr lang="ro-RO" smtClean="0"/>
              <a:t>Extragerea histogramei de culori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76400"/>
          <a:ext cx="8001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2672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>
            <a:off x="0" y="228600"/>
            <a:ext cx="7010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ro-RO" smtClean="0"/>
              <a:t>Extragerea contrastului piramidal</a:t>
            </a:r>
            <a:br>
              <a:rPr lang="ro-RO" smtClean="0"/>
            </a:br>
            <a:r>
              <a:rPr lang="en-US" smtClean="0"/>
              <a:t>Piramida </a:t>
            </a:r>
            <a:r>
              <a:rPr lang="en-US" smtClean="0"/>
              <a:t>Gaussian</a:t>
            </a:r>
            <a:r>
              <a:rPr lang="ro-RO" smtClean="0"/>
              <a:t>ă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1447800"/>
          </a:xfrm>
        </p:spPr>
        <p:txBody>
          <a:bodyPr>
            <a:normAutofit/>
          </a:bodyPr>
          <a:lstStyle/>
          <a:p>
            <a:r>
              <a:rPr lang="ro-RO" smtClean="0"/>
              <a:t>Conține copii ale imaginii, la diferite </a:t>
            </a:r>
            <a:r>
              <a:rPr lang="en-US" smtClean="0"/>
              <a:t>rezolu</a:t>
            </a:r>
            <a:r>
              <a:rPr lang="ro-RO" smtClean="0"/>
              <a:t>ții, construite prin  filtrare cu un filtru de netezire (FTJ) urmat de eșantionare – evitarea fenomenul de aliere </a:t>
            </a:r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  <a:p>
            <a:pPr>
              <a:buNone/>
            </a:pPr>
            <a:endParaRPr lang="ro-RO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200400" cy="31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819400"/>
            <a:ext cx="45732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iped Right Arrow 5"/>
          <p:cNvSpPr/>
          <p:nvPr/>
        </p:nvSpPr>
        <p:spPr>
          <a:xfrm>
            <a:off x="3276600" y="4267200"/>
            <a:ext cx="914400" cy="3810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867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Sursa imaginilor: https://www.cs.toronto.edu/~mangas/teaching/320/slides/CSC320L10.pdf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2215</TotalTime>
  <Words>657</Words>
  <Application>Microsoft Office PowerPoint</Application>
  <PresentationFormat>On-screen Show (4:3)</PresentationFormat>
  <Paragraphs>126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Estimarea și îmbunătățirea atractivității unei imagini statice</vt:lpstr>
      <vt:lpstr>Cuprinsul Prezentării</vt:lpstr>
      <vt:lpstr>Motivație</vt:lpstr>
      <vt:lpstr>Obiective</vt:lpstr>
      <vt:lpstr>Tehnologii Utilizate</vt:lpstr>
      <vt:lpstr>Contribuții personale</vt:lpstr>
      <vt:lpstr>Implementare și rezultate Prelucrarea datelor din baza AVA </vt:lpstr>
      <vt:lpstr>Implementare și rezultate Extragerea histogramei de culori</vt:lpstr>
      <vt:lpstr>Extragerea contrastului piramidal Piramida Gaussiană </vt:lpstr>
      <vt:lpstr>Extragerea contrastului piramidal Piramida Laplaciană</vt:lpstr>
      <vt:lpstr>Implementare și rezultate Extragerea contrastului piramidal</vt:lpstr>
      <vt:lpstr>Implementare și rezultate Random Forest</vt:lpstr>
      <vt:lpstr>Exemple de rezultate obținute Erori Mici:</vt:lpstr>
      <vt:lpstr>Exemple de rezultate obținute Erori Mari</vt:lpstr>
      <vt:lpstr>Implementare și rezultate Îmbunătățirea imaginilor</vt:lpstr>
      <vt:lpstr>Îmbunătățirea imaginilor</vt:lpstr>
      <vt:lpstr>Rezultate după îmbunătățirea imaginilor</vt:lpstr>
      <vt:lpstr>Rezultate după îmbunătățirea imaginilor</vt:lpstr>
      <vt:lpstr>Rezultate după îmbunătățirea imaginilor</vt:lpstr>
      <vt:lpstr>Implementare și Rezultate Proiectarea Interfeței Grafice</vt:lpstr>
      <vt:lpstr>Concluzii</vt:lpstr>
      <vt:lpstr>VĂ MULȚUMESC!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93</cp:revision>
  <dcterms:created xsi:type="dcterms:W3CDTF">2006-08-16T00:00:00Z</dcterms:created>
  <dcterms:modified xsi:type="dcterms:W3CDTF">2020-06-27T15:39:49Z</dcterms:modified>
</cp:coreProperties>
</file>