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5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25CA-4B9D-4420-BB9E-C250DB30E421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0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974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43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75761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927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417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488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12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2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4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2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2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F7C3A7-D6F6-4D38-A7C3-B72967BB81A6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15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3D53-D6FE-1EE7-3340-AD86EE2B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842833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 Hotel Reservation System</a:t>
            </a:r>
          </a:p>
        </p:txBody>
      </p:sp>
    </p:spTree>
    <p:extLst>
      <p:ext uri="{BB962C8B-B14F-4D97-AF65-F5344CB8AC3E}">
        <p14:creationId xmlns:p14="http://schemas.microsoft.com/office/powerpoint/2010/main" val="6458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524D4-3D82-1BD6-4CE0-3D43E69A3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57608"/>
            <a:ext cx="5222325" cy="3319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 : CSE – 1122</a:t>
            </a:r>
            <a:b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 : Computer Programming Lab</a:t>
            </a:r>
            <a:b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: 1GM</a:t>
            </a:r>
            <a:b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 : System React</a:t>
            </a:r>
            <a:b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: Mir Rabbi (C233273)</a:t>
            </a:r>
            <a:b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Member’s : Tanjim Mahmud (C233259)</a:t>
            </a:r>
            <a:b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800" dirty="0" err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Joytu</a:t>
            </a:r>
            <a: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</a:t>
            </a:r>
            <a:r>
              <a:rPr lang="en-US" sz="1800" dirty="0" err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Nobo</a:t>
            </a:r>
            <a: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(C233262)</a:t>
            </a:r>
            <a:b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Md </a:t>
            </a:r>
            <a:r>
              <a:rPr lang="en-US" sz="1800" dirty="0" err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Shoibul</a:t>
            </a:r>
            <a: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(C233274)</a:t>
            </a:r>
            <a:b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9CCFA-5323-D18E-07D9-360DA535C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4F4FCDBC-E638-6C37-8403-A31530896E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83" r="14363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291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DF6C7-941D-D0BE-1ED4-30B4FBE1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We're creating a system to make booking hotel rooms easy. Customers and hotel staff can use this software to reserve, manage, and monitor room bookings. We're using the C programming language to make it work on various computers.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it simple for customers to book rooms online. 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Help hotel staff handle reservations efficiently.  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Keep data secure.  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Generate reports for hotel managers.  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Improve the booking process and customer service.</a:t>
            </a:r>
          </a:p>
        </p:txBody>
      </p:sp>
    </p:spTree>
    <p:extLst>
      <p:ext uri="{BB962C8B-B14F-4D97-AF65-F5344CB8AC3E}">
        <p14:creationId xmlns:p14="http://schemas.microsoft.com/office/powerpoint/2010/main" val="50820915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DF6C7-941D-D0BE-1ED4-30B4FBE1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Hotel Reservation System has :  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User sign-up and login.  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Real-time room status.  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Booking, changes, or cancellations.  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Booking history and confirmation emails.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CodeBlocks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Our Hotel Reservation System will make booking rooms a breeze. C language ensures strong performance. This proposal outlines what we'll do, so you know what to expect.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3093286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242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</vt:lpstr>
      <vt:lpstr>Project Title : Hotel Reservation System</vt:lpstr>
      <vt:lpstr>Course Code : CSE – 1122 Course Title : Computer Programming Lab Section : 1GM Team Name : System React Team Leader : Mir Rabbi (C233273) Team Member’s : Tanjim Mahmud (C233259)                               Joytu Das Nobo (C233262)                               Md Shoibul Islam (C233274)                            </vt:lpstr>
      <vt:lpstr> Project Overview  : We're creating a system to make booking hotel rooms easy. Customers and hotel staff can use this software to reserve, manage, and monitor room bookings. We're using the C programming language to make it work on various computers. Objectives :  - Make it simple for customers to book rooms online.   - Help hotel staff handle reservations efficiently.    - Keep data secure.    - Generate reports for hotel managers.    - Improve the booking process and customer service.</vt:lpstr>
      <vt:lpstr>Features :  Our Hotel Reservation System has :    - User sign-up and login.    - Real-time room status.    - Booking, changes, or cancellations.    - Booking history and confirmation emails.  Technology Stack : CodeBlocks  Conclusion : Our Hotel Reservation System will make booking rooms a breeze. C language ensures strong performance. This proposal outlines what we'll do, so you know what to expect.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: Hotel Reservation System</dc:title>
  <dc:creator>Tanjim Mahmud</dc:creator>
  <cp:lastModifiedBy>Tanjim Mahmud</cp:lastModifiedBy>
  <cp:revision>3</cp:revision>
  <dcterms:created xsi:type="dcterms:W3CDTF">2023-11-08T11:56:02Z</dcterms:created>
  <dcterms:modified xsi:type="dcterms:W3CDTF">2023-12-11T05:11:29Z</dcterms:modified>
</cp:coreProperties>
</file>