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Final Assessment - Batch -4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: Prabu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 ID: 4295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Inference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0" name="Google Shape;100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Ut enim ad minim veniam, quis nostrud</a:t>
            </a:r>
            <a:endParaRPr sz="1600"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5" name="Google Shape;105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0" name="Google Shape;110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Expand audience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</p:txBody>
      </p:sp>
      <p:sp>
        <p:nvSpPr>
          <p:cNvPr id="122" name="Google Shape;122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Up 30-day actives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sp>
        <p:nvSpPr>
          <p:cNvPr id="125" name="Google Shape;125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Increase conversion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7" name="Google Shape;137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40" name="Google Shape;140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8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43" name="Google Shape;143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5" name="Google Shape;145;p1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46" name="Google Shape;146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49" name="Google Shape;149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1" name="Google Shape;151;p1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52" name="Google Shape;152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8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55" name="Google Shape;155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7" name="Google Shape;157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8" name="Google Shape;158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8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61" name="Google Shape;161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64" name="Google Shape;164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" name="Google Shape;165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8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5" name="Google Shape;175;p19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Wendy Writer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76" name="Google Shape;176;p19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177" name="Google Shape;177;p19"/>
            <p:cNvCxnSpPr>
              <a:stCxn id="172" idx="2"/>
              <a:endCxn id="178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19"/>
            <p:cNvCxnSpPr>
              <a:stCxn id="172" idx="2"/>
              <a:endCxn id="180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1" name="Google Shape;181;p19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Sales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3" name="Google Shape;183;p19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Ronny Reader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84" name="Google Shape;184;p19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185" name="Google Shape;185;p19"/>
            <p:cNvCxnSpPr>
              <a:stCxn id="181" idx="2"/>
              <a:endCxn id="186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19"/>
            <p:cNvCxnSpPr>
              <a:stCxn id="181" idx="2"/>
              <a:endCxn id="188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19"/>
            <p:cNvCxnSpPr>
              <a:stCxn id="181" idx="2"/>
              <a:endCxn id="190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1" name="Google Shape;191;p19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North America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3" name="Google Shape;193;p19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Asia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6" name="Google Shape;196;p19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9" name="Google Shape;199;p19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2" name="Google Shape;202;p19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Abby Author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03" name="Google Shape;203;p19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204" name="Google Shape;204;p19"/>
            <p:cNvCxnSpPr>
              <a:stCxn id="200" idx="2"/>
              <a:endCxn id="205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19"/>
            <p:cNvCxnSpPr>
              <a:stCxn id="200" idx="2"/>
              <a:endCxn id="207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8" name="Google Shape;208;p19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Front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0" name="Google Shape;210;p19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Casey Creator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Back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3" name="Google Shape;213;p19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Berry Books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0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19" name="Google Shape;219;p20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20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20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20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20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2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20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2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2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20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29" name="Google Shape;229;p20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231" name="Google Shape;231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XX% sales increase</a:t>
            </a:r>
            <a:endParaRPr/>
          </a:p>
        </p:txBody>
      </p:sp>
      <p:grpSp>
        <p:nvGrpSpPr>
          <p:cNvPr id="232" name="Google Shape;232;p20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33" name="Google Shape;233;p20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34" name="Google Shape;234;p2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0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44" name="Google Shape;244;p20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45" name="Google Shape;245;p2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0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