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1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2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2"/>
  </p:sldMasterIdLst>
  <p:sldIdLst>
    <p:sldId id="256" r:id="rId3"/>
    <p:sldId id="267" r:id="rId4"/>
    <p:sldId id="268" r:id="rId5"/>
    <p:sldId id="269" r:id="rId6"/>
    <p:sldId id="271" r:id="rId7"/>
    <p:sldId id="270" r:id="rId8"/>
    <p:sldId id="272" r:id="rId9"/>
    <p:sldId id="273" r:id="rId10"/>
    <p:sldId id="274" r:id="rId11"/>
    <p:sldId id="275" r:id="rId12"/>
    <p:sldId id="276" r:id="rId13"/>
    <p:sldId id="277" r:id="rId14"/>
    <p:sldId id="257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12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gadeesh.m.lv\Downloads\Excel%20Final%20Assessment%20Data%20File%201%20-%20Youtube%20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gadeesh.m.lv\Downloads\Excel%20Final%20Assessment%20Data%20File%201%20-%20Youtube%20data%20(1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gadeesh.m.lv\Downloads\Excel%20Final%20Assessment%20Data%20File%201%20-%20Youtube%20data%20(1)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gadeesh.m.lv\Downloads\Excel%20Final%20Assessment%20Data%20File%201%20-%20Youtube%20data%20(1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gadeesh.m.lv\Downloads\Excel%20Final%20Assessment%20Data%20File%201%20-%20Youtube%20data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gadeesh.m.lv\Downloads\Excel%20Final%20Assessment%20Data%20File%201%20-%20Youtube%20data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gadeesh.m.lv\Downloads\Excel%20Final%20Assessment%20Data%20File%201%20-%20Youtube%20data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gadeesh.m.lv\Downloads\Excel%20Final%20Assessment%20Data%20File%201%20-%20Youtube%20data%20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gadeesh.m.lv\Downloads\Excel%20Final%20Assessment%20Data%20File%201%20-%20Youtube%20data%20(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gadeesh.m.lv\Downloads\Excel%20Final%20Assessment%20Data%20File%201%20-%20Youtube%20data%20(1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gadeesh.m.lv\Downloads\Excel%20Final%20Assessment%20Data%20File%201%20-%20Youtube%20data%20(1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gadeesh.m.lv\Downloads\Excel%20Final%20Assessment%20Data%20File%201%20-%20Youtube%20data%20(1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jagadeesh.m.lv\Downloads\Excel%20Final%20Assessment%20Data%20File%201%20-%20Youtube%20data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Count of comment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Sheet3!$A$2:$A$13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10</c:v>
                </c:pt>
                <c:pt idx="3">
                  <c:v>17</c:v>
                </c:pt>
                <c:pt idx="4">
                  <c:v>22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  <c:pt idx="10">
                  <c:v>29</c:v>
                </c:pt>
                <c:pt idx="11">
                  <c:v>Grand Total</c:v>
                </c:pt>
              </c:strCache>
            </c:strRef>
          </c:cat>
          <c:val>
            <c:numRef>
              <c:f>Sheet3!$B$2:$B$13</c:f>
              <c:numCache>
                <c:formatCode>General</c:formatCode>
                <c:ptCount val="12"/>
                <c:pt idx="0">
                  <c:v>24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  <c:pt idx="4">
                  <c:v>82</c:v>
                </c:pt>
                <c:pt idx="5">
                  <c:v>194</c:v>
                </c:pt>
                <c:pt idx="6">
                  <c:v>108</c:v>
                </c:pt>
                <c:pt idx="7">
                  <c:v>13</c:v>
                </c:pt>
                <c:pt idx="8">
                  <c:v>116</c:v>
                </c:pt>
                <c:pt idx="9">
                  <c:v>4</c:v>
                </c:pt>
                <c:pt idx="10">
                  <c:v>42</c:v>
                </c:pt>
                <c:pt idx="11">
                  <c:v>592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4F-40FF-90CD-5B9E71B3F909}"/>
            </c:ext>
          </c:extLst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Sum of likes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Sheet3!$A$2:$A$13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10</c:v>
                </c:pt>
                <c:pt idx="3">
                  <c:v>17</c:v>
                </c:pt>
                <c:pt idx="4">
                  <c:v>22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  <c:pt idx="10">
                  <c:v>29</c:v>
                </c:pt>
                <c:pt idx="11">
                  <c:v>Grand Total</c:v>
                </c:pt>
              </c:strCache>
            </c:strRef>
          </c:cat>
          <c:val>
            <c:numRef>
              <c:f>Sheet3!$C$2:$C$13</c:f>
              <c:numCache>
                <c:formatCode>General</c:formatCode>
                <c:ptCount val="12"/>
                <c:pt idx="0">
                  <c:v>92950</c:v>
                </c:pt>
                <c:pt idx="1">
                  <c:v>54702</c:v>
                </c:pt>
                <c:pt idx="2">
                  <c:v>12238</c:v>
                </c:pt>
                <c:pt idx="3">
                  <c:v>2516</c:v>
                </c:pt>
                <c:pt idx="4">
                  <c:v>45128</c:v>
                </c:pt>
                <c:pt idx="5">
                  <c:v>701192</c:v>
                </c:pt>
                <c:pt idx="6">
                  <c:v>136839</c:v>
                </c:pt>
                <c:pt idx="7">
                  <c:v>27650</c:v>
                </c:pt>
                <c:pt idx="8">
                  <c:v>21857</c:v>
                </c:pt>
                <c:pt idx="9">
                  <c:v>53599</c:v>
                </c:pt>
                <c:pt idx="10">
                  <c:v>49603</c:v>
                </c:pt>
                <c:pt idx="11">
                  <c:v>1198274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4F-40FF-90CD-5B9E71B3F909}"/>
            </c:ext>
          </c:extLst>
        </c:ser>
        <c:ser>
          <c:idx val="2"/>
          <c:order val="2"/>
          <c:tx>
            <c:strRef>
              <c:f>Sheet3!$D$1</c:f>
              <c:strCache>
                <c:ptCount val="1"/>
                <c:pt idx="0">
                  <c:v>Average of views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Sheet3!$A$2:$A$13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10</c:v>
                </c:pt>
                <c:pt idx="3">
                  <c:v>17</c:v>
                </c:pt>
                <c:pt idx="4">
                  <c:v>22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  <c:pt idx="10">
                  <c:v>29</c:v>
                </c:pt>
                <c:pt idx="11">
                  <c:v>Grand Total</c:v>
                </c:pt>
              </c:strCache>
            </c:strRef>
          </c:cat>
          <c:val>
            <c:numRef>
              <c:f>Sheet3!$D$2:$D$13</c:f>
              <c:numCache>
                <c:formatCode>General</c:formatCode>
                <c:ptCount val="12"/>
                <c:pt idx="0">
                  <c:v>1198848.2916666667</c:v>
                </c:pt>
                <c:pt idx="1">
                  <c:v>1500201</c:v>
                </c:pt>
                <c:pt idx="2">
                  <c:v>488661.25</c:v>
                </c:pt>
                <c:pt idx="3">
                  <c:v>847732.66666666663</c:v>
                </c:pt>
                <c:pt idx="4">
                  <c:v>235320.9756097561</c:v>
                </c:pt>
                <c:pt idx="5">
                  <c:v>469426.54639175255</c:v>
                </c:pt>
                <c:pt idx="6">
                  <c:v>435653.52777777775</c:v>
                </c:pt>
                <c:pt idx="7">
                  <c:v>357043.46153846156</c:v>
                </c:pt>
                <c:pt idx="8">
                  <c:v>40741.767241379312</c:v>
                </c:pt>
                <c:pt idx="9">
                  <c:v>862396.75</c:v>
                </c:pt>
                <c:pt idx="10">
                  <c:v>60538.928571428572</c:v>
                </c:pt>
                <c:pt idx="11">
                  <c:v>353118.39020270272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4F-40FF-90CD-5B9E71B3F909}"/>
            </c:ext>
          </c:extLst>
        </c:ser>
        <c:ser>
          <c:idx val="3"/>
          <c:order val="3"/>
          <c:tx>
            <c:strRef>
              <c:f>Sheet3!$E$1</c:f>
              <c:strCache>
                <c:ptCount val="1"/>
                <c:pt idx="0">
                  <c:v>ENGAGEMENT RATE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Sheet3!$A$2:$A$13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10</c:v>
                </c:pt>
                <c:pt idx="3">
                  <c:v>17</c:v>
                </c:pt>
                <c:pt idx="4">
                  <c:v>22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  <c:pt idx="10">
                  <c:v>29</c:v>
                </c:pt>
                <c:pt idx="11">
                  <c:v>Grand Total</c:v>
                </c:pt>
              </c:strCache>
            </c:strRef>
          </c:cat>
          <c:val>
            <c:numRef>
              <c:f>Sheet3!$E$2:$E$13</c:f>
              <c:numCache>
                <c:formatCode>General</c:formatCode>
                <c:ptCount val="12"/>
                <c:pt idx="0">
                  <c:v>7.7552765138235613E-2</c:v>
                </c:pt>
                <c:pt idx="1">
                  <c:v>3.6464447097422276E-2</c:v>
                </c:pt>
                <c:pt idx="2">
                  <c:v>2.5052119438568127E-2</c:v>
                </c:pt>
                <c:pt idx="3">
                  <c:v>2.9714556239820887E-3</c:v>
                </c:pt>
                <c:pt idx="4">
                  <c:v>0.19212057013979866</c:v>
                </c:pt>
                <c:pt idx="5">
                  <c:v>1.494133651774072</c:v>
                </c:pt>
                <c:pt idx="6">
                  <c:v>0.31434842430532367</c:v>
                </c:pt>
                <c:pt idx="7">
                  <c:v>7.7477962713007359E-2</c:v>
                </c:pt>
                <c:pt idx="8">
                  <c:v>0.53932368396830754</c:v>
                </c:pt>
                <c:pt idx="9">
                  <c:v>6.2155846482491964E-2</c:v>
                </c:pt>
                <c:pt idx="10">
                  <c:v>0.82005085275708078</c:v>
                </c:pt>
                <c:pt idx="11">
                  <c:v>3.3950823102467349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94F-40FF-90CD-5B9E71B3F909}"/>
            </c:ext>
          </c:extLst>
        </c:ser>
        <c:dLbls>
          <c:dLblPos val="t"/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28759536"/>
        <c:axId val="1558437952"/>
      </c:lineChart>
      <c:catAx>
        <c:axId val="1928759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8437952"/>
        <c:crosses val="autoZero"/>
        <c:auto val="1"/>
        <c:lblAlgn val="ctr"/>
        <c:lblOffset val="100"/>
        <c:noMultiLvlLbl val="0"/>
      </c:catAx>
      <c:valAx>
        <c:axId val="155843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87595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Sheet22!$I$28</c:f>
              <c:strCache>
                <c:ptCount val="1"/>
                <c:pt idx="0">
                  <c:v>Category_ID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Sheet22!$I$29:$I$33</c:f>
              <c:numCache>
                <c:formatCode>General</c:formatCode>
                <c:ptCount val="5"/>
                <c:pt idx="0">
                  <c:v>24</c:v>
                </c:pt>
                <c:pt idx="1">
                  <c:v>10</c:v>
                </c:pt>
                <c:pt idx="2">
                  <c:v>1</c:v>
                </c:pt>
                <c:pt idx="3">
                  <c:v>23</c:v>
                </c:pt>
                <c:pt idx="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7AD-4563-8FD0-CD514CCD95A8}"/>
            </c:ext>
          </c:extLst>
        </c:ser>
        <c:ser>
          <c:idx val="1"/>
          <c:order val="1"/>
          <c:tx>
            <c:strRef>
              <c:f>Sheet22!$J$28</c:f>
              <c:strCache>
                <c:ptCount val="1"/>
                <c:pt idx="0">
                  <c:v>Sum of views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Sheet22!$J$29:$J$33</c:f>
              <c:numCache>
                <c:formatCode>General</c:formatCode>
                <c:ptCount val="5"/>
                <c:pt idx="0">
                  <c:v>4337761090</c:v>
                </c:pt>
                <c:pt idx="1">
                  <c:v>2447689197</c:v>
                </c:pt>
                <c:pt idx="2">
                  <c:v>941674037</c:v>
                </c:pt>
                <c:pt idx="3">
                  <c:v>798799040</c:v>
                </c:pt>
                <c:pt idx="4">
                  <c:v>744883343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7AD-4563-8FD0-CD514CCD95A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73250560"/>
        <c:axId val="107799920"/>
      </c:lineChart>
      <c:catAx>
        <c:axId val="14732505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799920"/>
        <c:crosses val="autoZero"/>
        <c:auto val="1"/>
        <c:lblAlgn val="ctr"/>
        <c:lblOffset val="100"/>
        <c:noMultiLvlLbl val="0"/>
      </c:catAx>
      <c:valAx>
        <c:axId val="107799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325056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Sheet22!$L$17</c:f>
              <c:strCache>
                <c:ptCount val="1"/>
                <c:pt idx="0">
                  <c:v>Category_ID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Sheet22!$L$18:$L$22</c:f>
              <c:numCache>
                <c:formatCode>General</c:formatCode>
                <c:ptCount val="5"/>
                <c:pt idx="0">
                  <c:v>19</c:v>
                </c:pt>
                <c:pt idx="1">
                  <c:v>15</c:v>
                </c:pt>
                <c:pt idx="2">
                  <c:v>29</c:v>
                </c:pt>
                <c:pt idx="3">
                  <c:v>30</c:v>
                </c:pt>
                <c:pt idx="4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4A-4CFE-AF94-BCB7E325D747}"/>
            </c:ext>
          </c:extLst>
        </c:ser>
        <c:ser>
          <c:idx val="1"/>
          <c:order val="1"/>
          <c:tx>
            <c:strRef>
              <c:f>Sheet22!$M$17</c:f>
              <c:strCache>
                <c:ptCount val="1"/>
                <c:pt idx="0">
                  <c:v>Sum of views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Sheet22!$M$18:$M$22</c:f>
              <c:numCache>
                <c:formatCode>General</c:formatCode>
                <c:ptCount val="5"/>
                <c:pt idx="0">
                  <c:v>771631</c:v>
                </c:pt>
                <c:pt idx="1">
                  <c:v>2490776</c:v>
                </c:pt>
                <c:pt idx="2">
                  <c:v>3929208</c:v>
                </c:pt>
                <c:pt idx="3">
                  <c:v>7724380</c:v>
                </c:pt>
                <c:pt idx="4">
                  <c:v>11331023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4A-4CFE-AF94-BCB7E325D74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73269760"/>
        <c:axId val="1268568224"/>
      </c:lineChart>
      <c:catAx>
        <c:axId val="14732697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8568224"/>
        <c:crosses val="autoZero"/>
        <c:auto val="1"/>
        <c:lblAlgn val="ctr"/>
        <c:lblOffset val="100"/>
        <c:noMultiLvlLbl val="0"/>
      </c:catAx>
      <c:valAx>
        <c:axId val="126856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3269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 (1).xlsx]Sheet23!PivotTable23</c:name>
    <c:fmtId val="5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ofPieChart>
        <c:ofPieType val="pie"/>
        <c:varyColors val="1"/>
        <c:ser>
          <c:idx val="0"/>
          <c:order val="0"/>
          <c:tx>
            <c:strRef>
              <c:f>Sheet23!$B$3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71C-49AD-8421-8BDAE7A8CE6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71C-49AD-8421-8BDAE7A8CE6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71C-49AD-8421-8BDAE7A8CE65}"/>
              </c:ext>
            </c:extLst>
          </c:dPt>
          <c:cat>
            <c:strRef>
              <c:f>Sheet23!$A$4:$A$6</c:f>
              <c:strCache>
                <c:ptCount val="2"/>
                <c:pt idx="0">
                  <c:v>FALSE</c:v>
                </c:pt>
                <c:pt idx="1">
                  <c:v>TRUE</c:v>
                </c:pt>
              </c:strCache>
            </c:strRef>
          </c:cat>
          <c:val>
            <c:numRef>
              <c:f>Sheet23!$B$4:$B$6</c:f>
              <c:numCache>
                <c:formatCode>General</c:formatCode>
                <c:ptCount val="2"/>
                <c:pt idx="0">
                  <c:v>24163673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71C-49AD-8421-8BDAE7A8CE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1111111111111109E-2"/>
          <c:y val="0.20164370078740157"/>
          <c:w val="0.93888888888888888"/>
          <c:h val="0.67821959755030625"/>
        </c:manualLayout>
      </c:layout>
      <c:ofPieChart>
        <c:ofPieType val="bar"/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80F-4B40-B220-D6B3FD64254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80F-4B40-B220-D6B3FD64254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80F-4B40-B220-D6B3FD64254D}"/>
              </c:ext>
            </c:extLst>
          </c:dPt>
          <c:val>
            <c:numRef>
              <c:f>'TASK 15-20'!$V$7:$V$8</c:f>
              <c:numCache>
                <c:formatCode>General</c:formatCode>
                <c:ptCount val="2"/>
                <c:pt idx="0">
                  <c:v>235473826</c:v>
                </c:pt>
                <c:pt idx="1">
                  <c:v>15608786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80F-4B40-B220-D6B3FD6425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Sheet13!$A$3</c:f>
              <c:strCache>
                <c:ptCount val="1"/>
                <c:pt idx="0">
                  <c:v>Category_ID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Sheet13!$A$4:$A$20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10</c:v>
                </c:pt>
                <c:pt idx="3">
                  <c:v>15</c:v>
                </c:pt>
                <c:pt idx="4">
                  <c:v>17</c:v>
                </c:pt>
                <c:pt idx="5">
                  <c:v>19</c:v>
                </c:pt>
                <c:pt idx="6">
                  <c:v>20</c:v>
                </c:pt>
                <c:pt idx="7">
                  <c:v>22</c:v>
                </c:pt>
                <c:pt idx="8">
                  <c:v>23</c:v>
                </c:pt>
                <c:pt idx="9">
                  <c:v>24</c:v>
                </c:pt>
                <c:pt idx="10">
                  <c:v>25</c:v>
                </c:pt>
                <c:pt idx="11">
                  <c:v>26</c:v>
                </c:pt>
                <c:pt idx="12">
                  <c:v>27</c:v>
                </c:pt>
                <c:pt idx="13">
                  <c:v>28</c:v>
                </c:pt>
                <c:pt idx="14">
                  <c:v>29</c:v>
                </c:pt>
                <c:pt idx="15">
                  <c:v>30</c:v>
                </c:pt>
                <c:pt idx="16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A2-4DDA-A0ED-DC5C9B5C15E6}"/>
            </c:ext>
          </c:extLst>
        </c:ser>
        <c:ser>
          <c:idx val="1"/>
          <c:order val="1"/>
          <c:tx>
            <c:strRef>
              <c:f>Sheet13!$B$3</c:f>
              <c:strCache>
                <c:ptCount val="1"/>
                <c:pt idx="0">
                  <c:v>Sum of comment_count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Sheet13!$B$4:$B$20</c:f>
              <c:numCache>
                <c:formatCode>General</c:formatCode>
                <c:ptCount val="17"/>
                <c:pt idx="0">
                  <c:v>1196090</c:v>
                </c:pt>
                <c:pt idx="1">
                  <c:v>26945</c:v>
                </c:pt>
                <c:pt idx="2">
                  <c:v>3450605</c:v>
                </c:pt>
                <c:pt idx="3">
                  <c:v>21384</c:v>
                </c:pt>
                <c:pt idx="4">
                  <c:v>786327</c:v>
                </c:pt>
                <c:pt idx="5">
                  <c:v>2236</c:v>
                </c:pt>
                <c:pt idx="6">
                  <c:v>178580</c:v>
                </c:pt>
                <c:pt idx="7">
                  <c:v>1032463</c:v>
                </c:pt>
                <c:pt idx="8">
                  <c:v>3117473</c:v>
                </c:pt>
                <c:pt idx="9">
                  <c:v>8969633</c:v>
                </c:pt>
                <c:pt idx="10">
                  <c:v>1056430</c:v>
                </c:pt>
                <c:pt idx="11">
                  <c:v>411823</c:v>
                </c:pt>
                <c:pt idx="12">
                  <c:v>455965</c:v>
                </c:pt>
                <c:pt idx="13">
                  <c:v>3381982</c:v>
                </c:pt>
                <c:pt idx="14">
                  <c:v>7014</c:v>
                </c:pt>
                <c:pt idx="15">
                  <c:v>4617</c:v>
                </c:pt>
                <c:pt idx="16">
                  <c:v>64106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A2-4DDA-A0ED-DC5C9B5C15E6}"/>
            </c:ext>
          </c:extLst>
        </c:ser>
        <c:ser>
          <c:idx val="2"/>
          <c:order val="2"/>
          <c:tx>
            <c:strRef>
              <c:f>Sheet13!$C$3</c:f>
              <c:strCache>
                <c:ptCount val="1"/>
                <c:pt idx="0">
                  <c:v>Sum of views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Sheet13!$C$4:$C$20</c:f>
              <c:numCache>
                <c:formatCode>General</c:formatCode>
                <c:ptCount val="17"/>
                <c:pt idx="0">
                  <c:v>941674037</c:v>
                </c:pt>
                <c:pt idx="1">
                  <c:v>11331023</c:v>
                </c:pt>
                <c:pt idx="2">
                  <c:v>2447689197</c:v>
                </c:pt>
                <c:pt idx="3">
                  <c:v>2490776</c:v>
                </c:pt>
                <c:pt idx="4">
                  <c:v>478635632</c:v>
                </c:pt>
                <c:pt idx="5">
                  <c:v>771631</c:v>
                </c:pt>
                <c:pt idx="6">
                  <c:v>68728039</c:v>
                </c:pt>
                <c:pt idx="7">
                  <c:v>554921583</c:v>
                </c:pt>
                <c:pt idx="8">
                  <c:v>798799040</c:v>
                </c:pt>
                <c:pt idx="9">
                  <c:v>4337761090</c:v>
                </c:pt>
                <c:pt idx="10">
                  <c:v>744883343</c:v>
                </c:pt>
                <c:pt idx="11">
                  <c:v>395218494</c:v>
                </c:pt>
                <c:pt idx="12">
                  <c:v>73816757</c:v>
                </c:pt>
                <c:pt idx="13">
                  <c:v>199386704</c:v>
                </c:pt>
                <c:pt idx="14">
                  <c:v>3929208</c:v>
                </c:pt>
                <c:pt idx="15">
                  <c:v>7724380</c:v>
                </c:pt>
                <c:pt idx="16">
                  <c:v>78556290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CA2-4DDA-A0ED-DC5C9B5C15E6}"/>
            </c:ext>
          </c:extLst>
        </c:ser>
        <c:ser>
          <c:idx val="3"/>
          <c:order val="3"/>
          <c:tx>
            <c:strRef>
              <c:f>Sheet13!$D$3</c:f>
              <c:strCache>
                <c:ptCount val="1"/>
                <c:pt idx="0">
                  <c:v>Sum of likes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Sheet13!$D$4:$D$20</c:f>
              <c:numCache>
                <c:formatCode>General</c:formatCode>
                <c:ptCount val="17"/>
                <c:pt idx="0">
                  <c:v>14308758</c:v>
                </c:pt>
                <c:pt idx="1">
                  <c:v>189163</c:v>
                </c:pt>
                <c:pt idx="2">
                  <c:v>54100112</c:v>
                </c:pt>
                <c:pt idx="3">
                  <c:v>186307</c:v>
                </c:pt>
                <c:pt idx="4">
                  <c:v>9389714</c:v>
                </c:pt>
                <c:pt idx="5">
                  <c:v>13048</c:v>
                </c:pt>
                <c:pt idx="6">
                  <c:v>1988458</c:v>
                </c:pt>
                <c:pt idx="7">
                  <c:v>8841134</c:v>
                </c:pt>
                <c:pt idx="8">
                  <c:v>38804398</c:v>
                </c:pt>
                <c:pt idx="9">
                  <c:v>83836195</c:v>
                </c:pt>
                <c:pt idx="10">
                  <c:v>5762909</c:v>
                </c:pt>
                <c:pt idx="11">
                  <c:v>4322796</c:v>
                </c:pt>
                <c:pt idx="12">
                  <c:v>3529171</c:v>
                </c:pt>
                <c:pt idx="13">
                  <c:v>9566636</c:v>
                </c:pt>
                <c:pt idx="14">
                  <c:v>127654</c:v>
                </c:pt>
                <c:pt idx="15">
                  <c:v>80026</c:v>
                </c:pt>
                <c:pt idx="16">
                  <c:v>427347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CA2-4DDA-A0ED-DC5C9B5C15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3280320"/>
        <c:axId val="1558473664"/>
      </c:lineChart>
      <c:catAx>
        <c:axId val="147328032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8473664"/>
        <c:crosses val="autoZero"/>
        <c:auto val="1"/>
        <c:lblAlgn val="ctr"/>
        <c:lblOffset val="100"/>
        <c:noMultiLvlLbl val="0"/>
      </c:catAx>
      <c:valAx>
        <c:axId val="155847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3280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Sheet15!$F$3</c:f>
              <c:strCache>
                <c:ptCount val="1"/>
                <c:pt idx="0">
                  <c:v>Sum of likes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Sheet15!$E$4:$E$1423</c:f>
              <c:strCache>
                <c:ptCount val="1420"/>
                <c:pt idx="0">
                  <c:v>#Mind Warehouse</c:v>
                </c:pt>
                <c:pt idx="1">
                  <c:v>1 Kg Biriyani</c:v>
                </c:pt>
                <c:pt idx="2">
                  <c:v>1 Minutes news</c:v>
                </c:pt>
                <c:pt idx="3">
                  <c:v>10 DEGREE INDIAN FACTS</c:v>
                </c:pt>
                <c:pt idx="4">
                  <c:v>10TVNewsChannel</c:v>
                </c:pt>
                <c:pt idx="5">
                  <c:v>2 Minute News Today</c:v>
                </c:pt>
                <c:pt idx="6">
                  <c:v>2 Minutes News</c:v>
                </c:pt>
                <c:pt idx="7">
                  <c:v>20th Century Fox</c:v>
                </c:pt>
                <c:pt idx="8">
                  <c:v>24 ghanta</c:v>
                </c:pt>
                <c:pt idx="9">
                  <c:v>24 Tamil Health &amp; Beauty</c:v>
                </c:pt>
                <c:pt idx="10">
                  <c:v>2Day 2Morrow</c:v>
                </c:pt>
                <c:pt idx="11">
                  <c:v>2DayCinema</c:v>
                </c:pt>
                <c:pt idx="12">
                  <c:v>3TV BANJARAA</c:v>
                </c:pt>
                <c:pt idx="13">
                  <c:v>4G Entertainments</c:v>
                </c:pt>
                <c:pt idx="14">
                  <c:v>5AABTODAY CHANNEL</c:v>
                </c:pt>
                <c:pt idx="15">
                  <c:v>5-Minute Crafts</c:v>
                </c:pt>
                <c:pt idx="16">
                  <c:v>5nMedia</c:v>
                </c:pt>
                <c:pt idx="17">
                  <c:v>5ocial</c:v>
                </c:pt>
                <c:pt idx="18">
                  <c:v>6TV Telangana</c:v>
                </c:pt>
                <c:pt idx="19">
                  <c:v>7070 sports</c:v>
                </c:pt>
                <c:pt idx="20">
                  <c:v>70MM Telugu Movie</c:v>
                </c:pt>
                <c:pt idx="21">
                  <c:v>99TV Telugu</c:v>
                </c:pt>
                <c:pt idx="22">
                  <c:v>9Roses Media</c:v>
                </c:pt>
                <c:pt idx="23">
                  <c:v>A to Z cricket,political &amp; cinema</c:v>
                </c:pt>
                <c:pt idx="24">
                  <c:v>a2z Media</c:v>
                </c:pt>
                <c:pt idx="25">
                  <c:v>Aabasam News</c:v>
                </c:pt>
                <c:pt idx="26">
                  <c:v>Aaichya Gavat</c:v>
                </c:pt>
                <c:pt idx="27">
                  <c:v>Aaj Tak</c:v>
                </c:pt>
                <c:pt idx="28">
                  <c:v>Aanmegam</c:v>
                </c:pt>
                <c:pt idx="29">
                  <c:v>Aap Ka Video</c:v>
                </c:pt>
                <c:pt idx="30">
                  <c:v>Aashqeen</c:v>
                </c:pt>
                <c:pt idx="31">
                  <c:v>Aatpat Production</c:v>
                </c:pt>
                <c:pt idx="32">
                  <c:v>ABC Malayalam</c:v>
                </c:pt>
                <c:pt idx="33">
                  <c:v>ABC Television Network</c:v>
                </c:pt>
                <c:pt idx="34">
                  <c:v>Abhijith Vlogger</c:v>
                </c:pt>
                <c:pt idx="35">
                  <c:v>Abhinay Maths</c:v>
                </c:pt>
                <c:pt idx="36">
                  <c:v>Abhishek Pictures</c:v>
                </c:pt>
                <c:pt idx="37">
                  <c:v>Abijit Ganguly</c:v>
                </c:pt>
                <c:pt idx="38">
                  <c:v>Abish Mathew</c:v>
                </c:pt>
                <c:pt idx="39">
                  <c:v>ABN Telugu</c:v>
                </c:pt>
                <c:pt idx="40">
                  <c:v>ABP ANANDA</c:v>
                </c:pt>
                <c:pt idx="41">
                  <c:v>ABP Asmita</c:v>
                </c:pt>
                <c:pt idx="42">
                  <c:v>ABP Majha</c:v>
                </c:pt>
                <c:pt idx="43">
                  <c:v>ABP NEWS</c:v>
                </c:pt>
                <c:pt idx="44">
                  <c:v>ABP NEWS HINDI</c:v>
                </c:pt>
                <c:pt idx="45">
                  <c:v>ABP Sanjha</c:v>
                </c:pt>
                <c:pt idx="46">
                  <c:v>ActorVarunPruthi</c:v>
                </c:pt>
                <c:pt idx="47">
                  <c:v>Adda247 :Official Channel of BankersAdda &amp; SSCAdda</c:v>
                </c:pt>
                <c:pt idx="48">
                  <c:v>Aditya Music</c:v>
                </c:pt>
                <c:pt idx="49">
                  <c:v>AD-WISE MEDIA ACTION MOVIEPLEX</c:v>
                </c:pt>
                <c:pt idx="50">
                  <c:v>Adya Media</c:v>
                </c:pt>
                <c:pt idx="51">
                  <c:v>AggBani News</c:v>
                </c:pt>
                <c:pt idx="52">
                  <c:v>agn</c:v>
                </c:pt>
                <c:pt idx="53">
                  <c:v>AIB Doosra</c:v>
                </c:pt>
                <c:pt idx="54">
                  <c:v>Aishwarya Majmudar</c:v>
                </c:pt>
                <c:pt idx="55">
                  <c:v>AJ Official</c:v>
                </c:pt>
                <c:pt idx="56">
                  <c:v>Ajendra Creations</c:v>
                </c:pt>
                <c:pt idx="57">
                  <c:v>AK Entertainments</c:v>
                </c:pt>
                <c:pt idx="58">
                  <c:v>AK news</c:v>
                </c:pt>
                <c:pt idx="59">
                  <c:v>Akashi Tv</c:v>
                </c:pt>
                <c:pt idx="60">
                  <c:v>Akki &amp; Ankit</c:v>
                </c:pt>
                <c:pt idx="61">
                  <c:v>All India Bakchod</c:v>
                </c:pt>
                <c:pt idx="62">
                  <c:v>ALL OK</c:v>
                </c:pt>
                <c:pt idx="63">
                  <c:v>All Updates</c:v>
                </c:pt>
                <c:pt idx="64">
                  <c:v>AllCineGallery - Tamil</c:v>
                </c:pt>
                <c:pt idx="65">
                  <c:v>Allu Arjun</c:v>
                </c:pt>
                <c:pt idx="66">
                  <c:v>Alpha Digitech</c:v>
                </c:pt>
                <c:pt idx="67">
                  <c:v>ALTBalaji</c:v>
                </c:pt>
                <c:pt idx="68">
                  <c:v>Amar Audio</c:v>
                </c:pt>
                <c:pt idx="69">
                  <c:v>Amara Muzik Odia</c:v>
                </c:pt>
                <c:pt idx="70">
                  <c:v>Amaravathi Media</c:v>
                </c:pt>
                <c:pt idx="71">
                  <c:v>America's Got Talent</c:v>
                </c:pt>
                <c:pt idx="72">
                  <c:v>Amit Bhadana</c:v>
                </c:pt>
                <c:pt idx="73">
                  <c:v>Amit Tandon</c:v>
                </c:pt>
                <c:pt idx="74">
                  <c:v>Amrita Television</c:v>
                </c:pt>
                <c:pt idx="75">
                  <c:v>Amrita TV Reality Shows</c:v>
                </c:pt>
                <c:pt idx="76">
                  <c:v>Anand Audio</c:v>
                </c:pt>
                <c:pt idx="77">
                  <c:v>Anand Audio Kannada Comedy</c:v>
                </c:pt>
                <c:pt idx="78">
                  <c:v>And TV</c:v>
                </c:pt>
                <c:pt idx="79">
                  <c:v>Angry Prash</c:v>
                </c:pt>
                <c:pt idx="80">
                  <c:v>ANI News Official</c:v>
                </c:pt>
                <c:pt idx="81">
                  <c:v>Anil Yadav Entertainment</c:v>
                </c:pt>
                <c:pt idx="82">
                  <c:v>Anirban Dasgupta</c:v>
                </c:pt>
                <c:pt idx="83">
                  <c:v>Ankur Narula Ministries</c:v>
                </c:pt>
                <c:pt idx="84">
                  <c:v>Annapurna Studios</c:v>
                </c:pt>
                <c:pt idx="85">
                  <c:v>Anokhe totke</c:v>
                </c:pt>
                <c:pt idx="86">
                  <c:v>Anton Lewise</c:v>
                </c:pt>
                <c:pt idx="87">
                  <c:v>Aone Celebrity</c:v>
                </c:pt>
                <c:pt idx="88">
                  <c:v>AP24x7</c:v>
                </c:pt>
                <c:pt idx="89">
                  <c:v>API Malayalam</c:v>
                </c:pt>
                <c:pt idx="90">
                  <c:v>APNA INDIA</c:v>
                </c:pt>
                <c:pt idx="91">
                  <c:v>Apple</c:v>
                </c:pt>
                <c:pt idx="92">
                  <c:v>Apple Hindi</c:v>
                </c:pt>
                <c:pt idx="93">
                  <c:v>Apple TV</c:v>
                </c:pt>
                <c:pt idx="94">
                  <c:v>Arabian Dreams Entertainment</c:v>
                </c:pt>
                <c:pt idx="95">
                  <c:v>ARANIndia</c:v>
                </c:pt>
                <c:pt idx="96">
                  <c:v>ArkivaShqip</c:v>
                </c:pt>
                <c:pt idx="97">
                  <c:v>Arogyam</c:v>
                </c:pt>
                <c:pt idx="98">
                  <c:v>AroMal Ar</c:v>
                </c:pt>
                <c:pt idx="99">
                  <c:v>Around Telugu</c:v>
                </c:pt>
                <c:pt idx="100">
                  <c:v>Arre</c:v>
                </c:pt>
                <c:pt idx="101">
                  <c:v>Art Attack Records</c:v>
                </c:pt>
                <c:pt idx="102">
                  <c:v>Arunachal Creations</c:v>
                </c:pt>
                <c:pt idx="103">
                  <c:v>Asha Audio</c:v>
                </c:pt>
                <c:pt idx="104">
                  <c:v>Ashan Upay { आसान उपाय }</c:v>
                </c:pt>
                <c:pt idx="105">
                  <c:v>ashish chanchlani vines</c:v>
                </c:pt>
                <c:pt idx="106">
                  <c:v>Asianet</c:v>
                </c:pt>
                <c:pt idx="107">
                  <c:v>Asianet Movies</c:v>
                </c:pt>
                <c:pt idx="108">
                  <c:v>asianetnews</c:v>
                </c:pt>
                <c:pt idx="109">
                  <c:v>Astro Shastra</c:v>
                </c:pt>
                <c:pt idx="110">
                  <c:v>Astrology aur Vastu Gyan</c:v>
                </c:pt>
                <c:pt idx="111">
                  <c:v>AstroMitram</c:v>
                </c:pt>
                <c:pt idx="112">
                  <c:v>AtoZ Gyan</c:v>
                </c:pt>
                <c:pt idx="113">
                  <c:v>Auraa Cinemas</c:v>
                </c:pt>
                <c:pt idx="114">
                  <c:v>Autocar India</c:v>
                </c:pt>
                <c:pt idx="115">
                  <c:v>AVA Creative thoughts</c:v>
                </c:pt>
                <c:pt idx="116">
                  <c:v>Avni Groups</c:v>
                </c:pt>
                <c:pt idx="117">
                  <c:v>AVRprankTV</c:v>
                </c:pt>
                <c:pt idx="118">
                  <c:v>Awanish Singh</c:v>
                </c:pt>
                <c:pt idx="119">
                  <c:v>Ayurved Samadhan</c:v>
                </c:pt>
                <c:pt idx="120">
                  <c:v>Ayurved Tips in Hindi</c:v>
                </c:pt>
                <c:pt idx="121">
                  <c:v>Baap Of Bakchod</c:v>
                </c:pt>
                <c:pt idx="122">
                  <c:v>Babbu Maan</c:v>
                </c:pt>
                <c:pt idx="123">
                  <c:v>Bansidhar Studio - Official</c:v>
                </c:pt>
                <c:pt idx="124">
                  <c:v>BapaoGiri</c:v>
                </c:pt>
                <c:pt idx="125">
                  <c:v>Batth Records</c:v>
                </c:pt>
                <c:pt idx="126">
                  <c:v>BB Ki Vines</c:v>
                </c:pt>
                <c:pt idx="127">
                  <c:v>Be YouNick</c:v>
                </c:pt>
                <c:pt idx="128">
                  <c:v>Beauty Pageants</c:v>
                </c:pt>
                <c:pt idx="129">
                  <c:v>BEAUTY VARSHA TV</c:v>
                </c:pt>
                <c:pt idx="130">
                  <c:v>BeautyExperts</c:v>
                </c:pt>
                <c:pt idx="131">
                  <c:v>BehindwoodsTV</c:v>
                </c:pt>
                <c:pt idx="132">
                  <c:v>BeingIndian</c:v>
                </c:pt>
                <c:pt idx="133">
                  <c:v>BHAKTHI SONGS | BHAKTI SONGS</c:v>
                </c:pt>
                <c:pt idx="134">
                  <c:v>Bhakthi TV</c:v>
                </c:pt>
                <c:pt idx="135">
                  <c:v>bhaktisongs</c:v>
                </c:pt>
                <c:pt idx="136">
                  <c:v>BhandarTV</c:v>
                </c:pt>
                <c:pt idx="137">
                  <c:v>Bharat Today</c:v>
                </c:pt>
                <c:pt idx="138">
                  <c:v>Bharatiya Digital Party</c:v>
                </c:pt>
                <c:pt idx="139">
                  <c:v>Bharatiya Janata Party</c:v>
                </c:pt>
                <c:pt idx="140">
                  <c:v>Bhavani HD Movies</c:v>
                </c:pt>
                <c:pt idx="141">
                  <c:v>Bhojpuri Adda</c:v>
                </c:pt>
                <c:pt idx="142">
                  <c:v>Bhojpuri Gossip</c:v>
                </c:pt>
                <c:pt idx="143">
                  <c:v>Bhojpuri Tube</c:v>
                </c:pt>
                <c:pt idx="144">
                  <c:v>Bhumi Entertainments</c:v>
                </c:pt>
                <c:pt idx="145">
                  <c:v>Bindaas Bhojpuriya</c:v>
                </c:pt>
                <c:pt idx="146">
                  <c:v>bindass</c:v>
                </c:pt>
                <c:pt idx="147">
                  <c:v>BiscootTV</c:v>
                </c:pt>
                <c:pt idx="148">
                  <c:v>black pasanga</c:v>
                </c:pt>
                <c:pt idx="149">
                  <c:v>Black Sheep</c:v>
                </c:pt>
                <c:pt idx="150">
                  <c:v>BlackTicket Company</c:v>
                </c:pt>
                <c:pt idx="151">
                  <c:v>Blockbuster Movies</c:v>
                </c:pt>
                <c:pt idx="152">
                  <c:v>Blooup Tv</c:v>
                </c:pt>
                <c:pt idx="153">
                  <c:v>Blue Hawk Productions</c:v>
                </c:pt>
                <c:pt idx="154">
                  <c:v>BLUSH</c:v>
                </c:pt>
                <c:pt idx="155">
                  <c:v>BOHEMIA</c:v>
                </c:pt>
                <c:pt idx="156">
                  <c:v>Boldsky</c:v>
                </c:pt>
                <c:pt idx="157">
                  <c:v>Bollywood Aajkal</c:v>
                </c:pt>
                <c:pt idx="158">
                  <c:v>Bollywood Backstage</c:v>
                </c:pt>
                <c:pt idx="159">
                  <c:v>Bollywood Bai</c:v>
                </c:pt>
                <c:pt idx="160">
                  <c:v>Bollywood Bubble</c:v>
                </c:pt>
                <c:pt idx="161">
                  <c:v>Bollywood Fuzz</c:v>
                </c:pt>
                <c:pt idx="162">
                  <c:v>Bollywood Insight</c:v>
                </c:pt>
                <c:pt idx="163">
                  <c:v>Bollywood Ki Duniya</c:v>
                </c:pt>
                <c:pt idx="164">
                  <c:v>Bollywood Now</c:v>
                </c:pt>
                <c:pt idx="165">
                  <c:v>Bollywood Sins</c:v>
                </c:pt>
                <c:pt idx="166">
                  <c:v>Bollywood Spy</c:v>
                </c:pt>
                <c:pt idx="167">
                  <c:v>Bollywood Spy Hindi</c:v>
                </c:pt>
                <c:pt idx="168">
                  <c:v>Bollywood Talk</c:v>
                </c:pt>
                <c:pt idx="169">
                  <c:v>BollywoodCIA</c:v>
                </c:pt>
                <c:pt idx="170">
                  <c:v>BollywoodHungama.com</c:v>
                </c:pt>
                <c:pt idx="171">
                  <c:v>BollywoodKilla</c:v>
                </c:pt>
                <c:pt idx="172">
                  <c:v>BookMyTV</c:v>
                </c:pt>
                <c:pt idx="173">
                  <c:v>Boombox Music</c:v>
                </c:pt>
                <c:pt idx="174">
                  <c:v>Bornali NewsBD</c:v>
                </c:pt>
                <c:pt idx="175">
                  <c:v>Brain Buzz</c:v>
                </c:pt>
                <c:pt idx="176">
                  <c:v>Brand B</c:v>
                </c:pt>
                <c:pt idx="177">
                  <c:v>Breakfast With Champions</c:v>
                </c:pt>
                <c:pt idx="178">
                  <c:v>Breaking News Official</c:v>
                </c:pt>
                <c:pt idx="179">
                  <c:v>BRIGHT SIDE</c:v>
                </c:pt>
                <c:pt idx="180">
                  <c:v>Brijnaari Sumi</c:v>
                </c:pt>
                <c:pt idx="181">
                  <c:v>Britain's Got Talent</c:v>
                </c:pt>
                <c:pt idx="182">
                  <c:v>BTNews Hindi</c:v>
                </c:pt>
                <c:pt idx="183">
                  <c:v>Btv Kannada Ɩ ಬಿಟಿವಿ ಕನ್ನಡ</c:v>
                </c:pt>
                <c:pt idx="184">
                  <c:v>Buddies Entertainment</c:v>
                </c:pt>
                <c:pt idx="185">
                  <c:v>Business Of Cinema</c:v>
                </c:pt>
                <c:pt idx="186">
                  <c:v>BuzzFeedBlue</c:v>
                </c:pt>
                <c:pt idx="187">
                  <c:v>BuzzFeedVideo</c:v>
                </c:pt>
                <c:pt idx="188">
                  <c:v>Calvary Temple Hyderabad</c:v>
                </c:pt>
                <c:pt idx="189">
                  <c:v>CalvinHarrisVEVO</c:v>
                </c:pt>
                <c:pt idx="190">
                  <c:v>CAPDT</c:v>
                </c:pt>
                <c:pt idx="191">
                  <c:v>Captain Nick</c:v>
                </c:pt>
                <c:pt idx="192">
                  <c:v>CarryisLive</c:v>
                </c:pt>
                <c:pt idx="193">
                  <c:v>CarryMinati</c:v>
                </c:pt>
                <c:pt idx="194">
                  <c:v>CaseyNeistat</c:v>
                </c:pt>
                <c:pt idx="195">
                  <c:v>Celebrity Cricket League (CCL)</c:v>
                </c:pt>
                <c:pt idx="196">
                  <c:v>Celebrity News</c:v>
                </c:pt>
                <c:pt idx="197">
                  <c:v>CGL APTITUDE PATHSHALA</c:v>
                </c:pt>
                <c:pt idx="198">
                  <c:v>CGTN</c:v>
                </c:pt>
                <c:pt idx="199">
                  <c:v>Chai Bisket</c:v>
                </c:pt>
                <c:pt idx="200">
                  <c:v>ChainsmokersVEVO</c:v>
                </c:pt>
                <c:pt idx="201">
                  <c:v>CHAKRAM TALKIES</c:v>
                </c:pt>
                <c:pt idx="202">
                  <c:v>Challenge Mantra</c:v>
                </c:pt>
                <c:pt idx="203">
                  <c:v>Chamatkari Totke</c:v>
                </c:pt>
                <c:pt idx="204">
                  <c:v>chandanavana</c:v>
                </c:pt>
                <c:pt idx="205">
                  <c:v>Chandragiri Subbu</c:v>
                </c:pt>
                <c:pt idx="206">
                  <c:v>channel punjab</c:v>
                </c:pt>
                <c:pt idx="207">
                  <c:v>Charan TV Online</c:v>
                </c:pt>
                <c:pt idx="208">
                  <c:v>chavat</c:v>
                </c:pt>
                <c:pt idx="209">
                  <c:v>Cheeta Superfine Music</c:v>
                </c:pt>
                <c:pt idx="210">
                  <c:v>Chennai Channel</c:v>
                </c:pt>
                <c:pt idx="211">
                  <c:v>Chennai Memes</c:v>
                </c:pt>
                <c:pt idx="212">
                  <c:v>Chennai Waalaa</c:v>
                </c:pt>
                <c:pt idx="213">
                  <c:v>Chicago Subbarao</c:v>
                </c:pt>
                <c:pt idx="214">
                  <c:v>Chinnathirai Seithigal</c:v>
                </c:pt>
                <c:pt idx="215">
                  <c:v>CHIRRAVURI FOUNDATION</c:v>
                </c:pt>
                <c:pt idx="216">
                  <c:v>Cine Heart TAMIL</c:v>
                </c:pt>
                <c:pt idx="217">
                  <c:v>Cine Talkies</c:v>
                </c:pt>
                <c:pt idx="218">
                  <c:v>Cinecurry Malayalam</c:v>
                </c:pt>
                <c:pt idx="219">
                  <c:v>Cinema 720</c:v>
                </c:pt>
                <c:pt idx="220">
                  <c:v>CINEMA LOKA</c:v>
                </c:pt>
                <c:pt idx="221">
                  <c:v>Cinema Muchatlu</c:v>
                </c:pt>
                <c:pt idx="222">
                  <c:v>Cinema News</c:v>
                </c:pt>
                <c:pt idx="223">
                  <c:v>Cinema News Updates</c:v>
                </c:pt>
                <c:pt idx="224">
                  <c:v>Cinema Politics</c:v>
                </c:pt>
                <c:pt idx="225">
                  <c:v>Cinema Samachar</c:v>
                </c:pt>
                <c:pt idx="226">
                  <c:v>Cinema Vikatan</c:v>
                </c:pt>
                <c:pt idx="227">
                  <c:v>Cinemakkaryam</c:v>
                </c:pt>
                <c:pt idx="228">
                  <c:v>Cinemapicha</c:v>
                </c:pt>
                <c:pt idx="229">
                  <c:v>Cineulagam</c:v>
                </c:pt>
                <c:pt idx="230">
                  <c:v>Ciny Samachar</c:v>
                </c:pt>
                <c:pt idx="231">
                  <c:v>citizen journalist</c:v>
                </c:pt>
                <c:pt idx="232">
                  <c:v>Clash of Clans</c:v>
                </c:pt>
                <c:pt idx="233">
                  <c:v>Clash Royale</c:v>
                </c:pt>
                <c:pt idx="234">
                  <c:v>Classic Videos</c:v>
                </c:pt>
                <c:pt idx="235">
                  <c:v>CNN-News18</c:v>
                </c:pt>
                <c:pt idx="236">
                  <c:v>Coldplay Official</c:v>
                </c:pt>
                <c:pt idx="237">
                  <c:v>Colors Kannada</c:v>
                </c:pt>
                <c:pt idx="238">
                  <c:v>Colors Marathi</c:v>
                </c:pt>
                <c:pt idx="239">
                  <c:v>Colors TV</c:v>
                </c:pt>
                <c:pt idx="240">
                  <c:v>ColorsTV Promos</c:v>
                </c:pt>
                <c:pt idx="241">
                  <c:v>Comedy Caches</c:v>
                </c:pt>
                <c:pt idx="242">
                  <c:v>Comedy Central UK</c:v>
                </c:pt>
                <c:pt idx="243">
                  <c:v>COMEDY SONOTEK</c:v>
                </c:pt>
                <c:pt idx="244">
                  <c:v>Comicbook.com</c:v>
                </c:pt>
                <c:pt idx="245">
                  <c:v>Connecting</c:v>
                </c:pt>
                <c:pt idx="246">
                  <c:v>Cook With Parul</c:v>
                </c:pt>
                <c:pt idx="247">
                  <c:v>Crazy 4 Bollywood</c:v>
                </c:pt>
                <c:pt idx="248">
                  <c:v>Crazy Gujjus</c:v>
                </c:pt>
                <c:pt idx="249">
                  <c:v>Crazy Talk</c:v>
                </c:pt>
                <c:pt idx="250">
                  <c:v>Crazy Tollywood</c:v>
                </c:pt>
                <c:pt idx="251">
                  <c:v>crazzy world</c:v>
                </c:pt>
                <c:pt idx="252">
                  <c:v>CREATIVE ROOM STUDIOS</c:v>
                </c:pt>
                <c:pt idx="253">
                  <c:v>Crown Records</c:v>
                </c:pt>
                <c:pt idx="254">
                  <c:v>CVR Telugu News</c:v>
                </c:pt>
                <c:pt idx="255">
                  <c:v>Dabba Guru</c:v>
                </c:pt>
                <c:pt idx="256">
                  <c:v>Daddy Mohan Records</c:v>
                </c:pt>
                <c:pt idx="257">
                  <c:v>DAHIYA FILMS</c:v>
                </c:pt>
                <c:pt idx="258">
                  <c:v>Daily Diary News</c:v>
                </c:pt>
                <c:pt idx="259">
                  <c:v>Daily Post Punjabi</c:v>
                </c:pt>
                <c:pt idx="260">
                  <c:v>Daily Poster</c:v>
                </c:pt>
                <c:pt idx="261">
                  <c:v>Daily Tamil Serial Review</c:v>
                </c:pt>
                <c:pt idx="262">
                  <c:v>Daily Trending News</c:v>
                </c:pt>
                <c:pt idx="263">
                  <c:v>DarshanRavalDZ</c:v>
                </c:pt>
                <c:pt idx="264">
                  <c:v>Dasanum Vijayanum</c:v>
                </c:pt>
                <c:pt idx="265">
                  <c:v>David Guetta</c:v>
                </c:pt>
                <c:pt idx="266">
                  <c:v>Day TO Day</c:v>
                </c:pt>
                <c:pt idx="267">
                  <c:v>DBeatsMusicWorld</c:v>
                </c:pt>
                <c:pt idx="268">
                  <c:v>DD News</c:v>
                </c:pt>
                <c:pt idx="269">
                  <c:v>Deivamagal Today</c:v>
                </c:pt>
                <c:pt idx="270">
                  <c:v>Dekho Dekho</c:v>
                </c:pt>
                <c:pt idx="271">
                  <c:v>Delhi Darpan TV</c:v>
                </c:pt>
                <c:pt idx="272">
                  <c:v>Desh News</c:v>
                </c:pt>
                <c:pt idx="273">
                  <c:v>Desi Music Factory</c:v>
                </c:pt>
                <c:pt idx="274">
                  <c:v>DESI TADKA</c:v>
                </c:pt>
                <c:pt idx="275">
                  <c:v>Desi Tips hindi</c:v>
                </c:pt>
                <c:pt idx="276">
                  <c:v>Desi Totke - देसी टोटके</c:v>
                </c:pt>
                <c:pt idx="277">
                  <c:v>Dev Entertainment Ventures</c:v>
                </c:pt>
                <c:pt idx="278">
                  <c:v>Dharma Productions</c:v>
                </c:pt>
                <c:pt idx="279">
                  <c:v>Dhaval Domadiya</c:v>
                </c:pt>
                <c:pt idx="280">
                  <c:v>Dhruv Rathee</c:v>
                </c:pt>
                <c:pt idx="281">
                  <c:v>Dice Media</c:v>
                </c:pt>
                <c:pt idx="282">
                  <c:v>Dil Raju</c:v>
                </c:pt>
                <c:pt idx="283">
                  <c:v>Dinamalar</c:v>
                </c:pt>
                <c:pt idx="284">
                  <c:v>Dino James</c:v>
                </c:pt>
                <c:pt idx="285">
                  <c:v>Disney Movie Trailers</c:v>
                </c:pt>
                <c:pt idx="286">
                  <c:v>Disney•Pixar</c:v>
                </c:pt>
                <c:pt idx="287">
                  <c:v>Ditto TV</c:v>
                </c:pt>
                <c:pt idx="288">
                  <c:v>Divine - D tales of india</c:v>
                </c:pt>
                <c:pt idx="289">
                  <c:v>divomovies</c:v>
                </c:pt>
                <c:pt idx="290">
                  <c:v>Dj Bapon</c:v>
                </c:pt>
                <c:pt idx="291">
                  <c:v>DJKhaledVEVO</c:v>
                </c:pt>
                <c:pt idx="292">
                  <c:v>DoordarshanNational</c:v>
                </c:pt>
                <c:pt idx="293">
                  <c:v>Dr. Vivek Bindra: Motivational Speaker</c:v>
                </c:pt>
                <c:pt idx="294">
                  <c:v>Dream Warrior Pictures</c:v>
                </c:pt>
                <c:pt idx="295">
                  <c:v>DREAMS N BEYOND</c:v>
                </c:pt>
                <c:pt idx="296">
                  <c:v>Dreamz Unlimited</c:v>
                </c:pt>
                <c:pt idx="297">
                  <c:v>DrSTAR ANAND RAM</c:v>
                </c:pt>
                <c:pt idx="298">
                  <c:v>Dude Perfect</c:v>
                </c:pt>
                <c:pt idx="299">
                  <c:v>Dude Seriously</c:v>
                </c:pt>
                <c:pt idx="300">
                  <c:v>Dum Chai</c:v>
                </c:pt>
                <c:pt idx="301">
                  <c:v>DVV Entertainments</c:v>
                </c:pt>
                <c:pt idx="302">
                  <c:v>E Journalist</c:v>
                </c:pt>
                <c:pt idx="303">
                  <c:v>E- Spot Light</c:v>
                </c:pt>
                <c:pt idx="304">
                  <c:v>Eagle Media Works</c:v>
                </c:pt>
                <c:pt idx="305">
                  <c:v>East Coast</c:v>
                </c:pt>
                <c:pt idx="306">
                  <c:v>East India Comedy</c:v>
                </c:pt>
                <c:pt idx="307">
                  <c:v>Easy Home Tips</c:v>
                </c:pt>
                <c:pt idx="308">
                  <c:v>Ed Sheeran</c:v>
                </c:pt>
                <c:pt idx="309">
                  <c:v>EFC A2Z</c:v>
                </c:pt>
                <c:pt idx="310">
                  <c:v>egenius maths</c:v>
                </c:pt>
                <c:pt idx="311">
                  <c:v>Ekta Sound</c:v>
                </c:pt>
                <c:pt idx="312">
                  <c:v>Elvish yadav</c:v>
                </c:pt>
                <c:pt idx="313">
                  <c:v>Emm Pee</c:v>
                </c:pt>
                <c:pt idx="314">
                  <c:v>Empty minds</c:v>
                </c:pt>
                <c:pt idx="315">
                  <c:v>Enterr10 Music Bhojpuri</c:v>
                </c:pt>
                <c:pt idx="316">
                  <c:v>Entertainment Circle</c:v>
                </c:pt>
                <c:pt idx="317">
                  <c:v>Entertainment Era</c:v>
                </c:pt>
                <c:pt idx="318">
                  <c:v>Entertainment Journalist</c:v>
                </c:pt>
                <c:pt idx="319">
                  <c:v>Entertainment Ka Overdose</c:v>
                </c:pt>
                <c:pt idx="320">
                  <c:v>Eros Now</c:v>
                </c:pt>
                <c:pt idx="321">
                  <c:v>Eros Now Movies Preview</c:v>
                </c:pt>
                <c:pt idx="322">
                  <c:v>Eruma Saani</c:v>
                </c:pt>
                <c:pt idx="323">
                  <c:v>Eskay Movies</c:v>
                </c:pt>
                <c:pt idx="324">
                  <c:v>Essaar Media</c:v>
                </c:pt>
                <c:pt idx="325">
                  <c:v>ETV Andhra Pradesh</c:v>
                </c:pt>
                <c:pt idx="326">
                  <c:v>ETV Dhee</c:v>
                </c:pt>
                <c:pt idx="327">
                  <c:v>ETV Jabardasth</c:v>
                </c:pt>
                <c:pt idx="328">
                  <c:v>ETV News Bangla</c:v>
                </c:pt>
                <c:pt idx="329">
                  <c:v>ETV Plus India</c:v>
                </c:pt>
                <c:pt idx="330">
                  <c:v>ETV Telangana</c:v>
                </c:pt>
                <c:pt idx="331">
                  <c:v>etvteluguindia</c:v>
                </c:pt>
                <c:pt idx="332">
                  <c:v>Everest Marathi</c:v>
                </c:pt>
                <c:pt idx="333">
                  <c:v>EverythingApplePro</c:v>
                </c:pt>
                <c:pt idx="334">
                  <c:v>FactTechz</c:v>
                </c:pt>
                <c:pt idx="335">
                  <c:v>Fazeel Azeez</c:v>
                </c:pt>
                <c:pt idx="336">
                  <c:v>Fazzer</c:v>
                </c:pt>
                <c:pt idx="337">
                  <c:v>FEEL MY STYLE</c:v>
                </c:pt>
                <c:pt idx="338">
                  <c:v>FIFATV</c:v>
                </c:pt>
                <c:pt idx="339">
                  <c:v>Fifty Shades</c:v>
                </c:pt>
                <c:pt idx="340">
                  <c:v>Film City</c:v>
                </c:pt>
                <c:pt idx="341">
                  <c:v>Film Companion</c:v>
                </c:pt>
                <c:pt idx="342">
                  <c:v>Film Companion Reviews</c:v>
                </c:pt>
                <c:pt idx="343">
                  <c:v>FILM COURT</c:v>
                </c:pt>
                <c:pt idx="344">
                  <c:v>Film Jalsa</c:v>
                </c:pt>
                <c:pt idx="345">
                  <c:v>Film Mantra</c:v>
                </c:pt>
                <c:pt idx="346">
                  <c:v>Film Report</c:v>
                </c:pt>
                <c:pt idx="347">
                  <c:v>Filmi News</c:v>
                </c:pt>
                <c:pt idx="348">
                  <c:v>FilmiBeat</c:v>
                </c:pt>
                <c:pt idx="349">
                  <c:v>FilmiEvents</c:v>
                </c:pt>
                <c:pt idx="350">
                  <c:v>Filmistaan</c:v>
                </c:pt>
                <c:pt idx="351">
                  <c:v>filmmatter</c:v>
                </c:pt>
                <c:pt idx="352">
                  <c:v>FilmSelect Trailer</c:v>
                </c:pt>
                <c:pt idx="353">
                  <c:v>Filmy byte</c:v>
                </c:pt>
                <c:pt idx="354">
                  <c:v>Filmy Chutney</c:v>
                </c:pt>
                <c:pt idx="355">
                  <c:v>Filmy Duniya</c:v>
                </c:pt>
                <c:pt idx="356">
                  <c:v>Filmy Focus</c:v>
                </c:pt>
                <c:pt idx="357">
                  <c:v>Filmy junction Kannada</c:v>
                </c:pt>
                <c:pt idx="358">
                  <c:v>Filmy Monk</c:v>
                </c:pt>
                <c:pt idx="359">
                  <c:v>Filmy Poster</c:v>
                </c:pt>
                <c:pt idx="360">
                  <c:v>Filmylooks</c:v>
                </c:pt>
                <c:pt idx="361">
                  <c:v>FilterCopy</c:v>
                </c:pt>
                <c:pt idx="362">
                  <c:v>First India News</c:v>
                </c:pt>
                <c:pt idx="363">
                  <c:v>First Show</c:v>
                </c:pt>
                <c:pt idx="364">
                  <c:v>Firstpost</c:v>
                </c:pt>
                <c:pt idx="365">
                  <c:v>FLAME MEDIA</c:v>
                </c:pt>
                <c:pt idx="366">
                  <c:v>FLASH NEWS</c:v>
                </c:pt>
                <c:pt idx="367">
                  <c:v>Flowers Comedy</c:v>
                </c:pt>
                <c:pt idx="368">
                  <c:v>Flowers TV</c:v>
                </c:pt>
                <c:pt idx="369">
                  <c:v>Fox Star India</c:v>
                </c:pt>
                <c:pt idx="370">
                  <c:v>FoxStarHindi</c:v>
                </c:pt>
                <c:pt idx="371">
                  <c:v>Free Ticket</c:v>
                </c:pt>
                <c:pt idx="372">
                  <c:v>Freeticket</c:v>
                </c:pt>
                <c:pt idx="373">
                  <c:v>Fresh Media Records</c:v>
                </c:pt>
                <c:pt idx="374">
                  <c:v>Friday Facts</c:v>
                </c:pt>
                <c:pt idx="375">
                  <c:v>Friday Film House</c:v>
                </c:pt>
                <c:pt idx="376">
                  <c:v>Friday Poster</c:v>
                </c:pt>
                <c:pt idx="377">
                  <c:v>Frogs Lehren</c:v>
                </c:pt>
                <c:pt idx="378">
                  <c:v>Full Meals</c:v>
                </c:pt>
                <c:pt idx="379">
                  <c:v>Fully</c:v>
                </c:pt>
                <c:pt idx="380">
                  <c:v>Fully Filmy</c:v>
                </c:pt>
                <c:pt idx="381">
                  <c:v>Funk You</c:v>
                </c:pt>
                <c:pt idx="382">
                  <c:v>Funnett - raajnett</c:v>
                </c:pt>
                <c:pt idx="383">
                  <c:v>Funny Vines</c:v>
                </c:pt>
                <c:pt idx="384">
                  <c:v>Gadgets 360</c:v>
                </c:pt>
                <c:pt idx="385">
                  <c:v>Galatta Tamil | கலாட்டா தமிழ்</c:v>
                </c:pt>
                <c:pt idx="386">
                  <c:v>gallinews</c:v>
                </c:pt>
                <c:pt idx="387">
                  <c:v>Game Killerz Records</c:v>
                </c:pt>
                <c:pt idx="388">
                  <c:v>Garam Chai</c:v>
                </c:pt>
                <c:pt idx="389">
                  <c:v>Gaurav Chaudhary</c:v>
                </c:pt>
                <c:pt idx="390">
                  <c:v>Gavva Media</c:v>
                </c:pt>
                <c:pt idx="391">
                  <c:v>Geekyranjit</c:v>
                </c:pt>
                <c:pt idx="392">
                  <c:v>GeekyRanjit In Hindi</c:v>
                </c:pt>
                <c:pt idx="393">
                  <c:v>Geet MP3</c:v>
                </c:pt>
                <c:pt idx="394">
                  <c:v>Gemini TV</c:v>
                </c:pt>
                <c:pt idx="395">
                  <c:v>Get Ready</c:v>
                </c:pt>
                <c:pt idx="396">
                  <c:v>Ghar Sansar Vastu Shastra</c:v>
                </c:pt>
                <c:pt idx="397">
                  <c:v>Girl Formula</c:v>
                </c:pt>
                <c:pt idx="398">
                  <c:v>Girliyapa</c:v>
                </c:pt>
                <c:pt idx="399">
                  <c:v>Glamrs</c:v>
                </c:pt>
                <c:pt idx="400">
                  <c:v>Gnapika Productions</c:v>
                </c:pt>
                <c:pt idx="401">
                  <c:v>Gnews</c:v>
                </c:pt>
                <c:pt idx="402">
                  <c:v>GOLAZO TV</c:v>
                </c:pt>
                <c:pt idx="403">
                  <c:v>Golden Era Education</c:v>
                </c:pt>
                <c:pt idx="404">
                  <c:v>Goldmines Premiere</c:v>
                </c:pt>
                <c:pt idx="405">
                  <c:v>Goldmines Telefilms</c:v>
                </c:pt>
                <c:pt idx="406">
                  <c:v>Good Morning America</c:v>
                </c:pt>
                <c:pt idx="407">
                  <c:v>GOODWILL ENTERTAINMENTS</c:v>
                </c:pt>
                <c:pt idx="408">
                  <c:v>Google</c:v>
                </c:pt>
                <c:pt idx="409">
                  <c:v>Google Developers</c:v>
                </c:pt>
                <c:pt idx="410">
                  <c:v>Google India</c:v>
                </c:pt>
                <c:pt idx="411">
                  <c:v>googledoodles</c:v>
                </c:pt>
                <c:pt idx="412">
                  <c:v>Gopi Sundar Music Company</c:v>
                </c:pt>
                <c:pt idx="413">
                  <c:v>Gossip Adda</c:v>
                </c:pt>
                <c:pt idx="414">
                  <c:v>GOSSIP BAZAAR</c:v>
                </c:pt>
                <c:pt idx="415">
                  <c:v>Grassroot Entertainment</c:v>
                </c:pt>
                <c:pt idx="416">
                  <c:v>Green creation</c:v>
                </c:pt>
                <c:pt idx="417">
                  <c:v>GSTV NEWS</c:v>
                </c:pt>
                <c:pt idx="418">
                  <c:v>GTV Videos</c:v>
                </c:pt>
                <c:pt idx="419">
                  <c:v>Gujarati Media News</c:v>
                </c:pt>
                <c:pt idx="420">
                  <c:v>Gujrati Beats</c:v>
                </c:pt>
                <c:pt idx="421">
                  <c:v>Gup Chup Masthi</c:v>
                </c:pt>
                <c:pt idx="422">
                  <c:v>Guru Randhawa</c:v>
                </c:pt>
                <c:pt idx="423">
                  <c:v>Gusa Gusalu</c:v>
                </c:pt>
                <c:pt idx="424">
                  <c:v>Gyan-The Treasure</c:v>
                </c:pt>
                <c:pt idx="425">
                  <c:v>Haani Records</c:v>
                </c:pt>
                <c:pt idx="426">
                  <c:v>Haarika &amp; Hassine Creations</c:v>
                </c:pt>
                <c:pt idx="427">
                  <c:v>Half Engineer</c:v>
                </c:pt>
                <c:pt idx="428">
                  <c:v>Half Ticket Media</c:v>
                </c:pt>
                <c:pt idx="429">
                  <c:v>Hamsa 4 U</c:v>
                </c:pt>
                <c:pt idx="430">
                  <c:v>Harsh Beniwal</c:v>
                </c:pt>
                <c:pt idx="431">
                  <c:v>Harshdeep Ahuja</c:v>
                </c:pt>
                <c:pt idx="432">
                  <c:v>Harvy Sandhu</c:v>
                </c:pt>
                <c:pt idx="433">
                  <c:v>Haryanvi Maina</c:v>
                </c:pt>
                <c:pt idx="434">
                  <c:v>Hasley India</c:v>
                </c:pt>
                <c:pt idx="435">
                  <c:v>HBO</c:v>
                </c:pt>
                <c:pt idx="436">
                  <c:v>Headliner Records</c:v>
                </c:pt>
                <c:pt idx="437">
                  <c:v>Headlines India</c:v>
                </c:pt>
                <c:pt idx="438">
                  <c:v>Headlines Sports</c:v>
                </c:pt>
                <c:pt idx="439">
                  <c:v>Health And Fitness</c:v>
                </c:pt>
                <c:pt idx="440">
                  <c:v>Health Care Kannada</c:v>
                </c:pt>
                <c:pt idx="441">
                  <c:v>Health Tips - Hakim Bari</c:v>
                </c:pt>
                <c:pt idx="442">
                  <c:v>Health Tips for You</c:v>
                </c:pt>
                <c:pt idx="443">
                  <c:v>HEALTH TIPS HINDI</c:v>
                </c:pt>
                <c:pt idx="444">
                  <c:v>Hero Movies 2017</c:v>
                </c:pt>
                <c:pt idx="445">
                  <c:v>Hero Movies 2018</c:v>
                </c:pt>
                <c:pt idx="446">
                  <c:v>High Speed Records</c:v>
                </c:pt>
                <c:pt idx="447">
                  <c:v>Himalayan News</c:v>
                </c:pt>
                <c:pt idx="448">
                  <c:v>Hind NEWS™️</c:v>
                </c:pt>
                <c:pt idx="449">
                  <c:v>Hindi Khabar</c:v>
                </c:pt>
                <c:pt idx="450">
                  <c:v>Hindi News Video</c:v>
                </c:pt>
                <c:pt idx="451">
                  <c:v>Hindustan Times</c:v>
                </c:pt>
                <c:pt idx="452">
                  <c:v>HJ NEWS</c:v>
                </c:pt>
                <c:pt idx="453">
                  <c:v>hmtv News</c:v>
                </c:pt>
                <c:pt idx="454">
                  <c:v>HOTNEWS TELUGU</c:v>
                </c:pt>
                <c:pt idx="455">
                  <c:v>How To Learn Astrology in Hindi</c:v>
                </c:pt>
                <c:pt idx="456">
                  <c:v>HOWSFULL</c:v>
                </c:pt>
                <c:pt idx="457">
                  <c:v>HSB News</c:v>
                </c:pt>
                <c:pt idx="458">
                  <c:v>HUM TV</c:v>
                </c:pt>
                <c:pt idx="459">
                  <c:v>Humble Music</c:v>
                </c:pt>
                <c:pt idx="460">
                  <c:v>HUNNY SHARMA</c:v>
                </c:pt>
                <c:pt idx="461">
                  <c:v>Hyderabad Diaries</c:v>
                </c:pt>
                <c:pt idx="462">
                  <c:v>Hyderabad Diaries Vlogs</c:v>
                </c:pt>
                <c:pt idx="463">
                  <c:v>I Love Cricket</c:v>
                </c:pt>
                <c:pt idx="464">
                  <c:v>I Love U Raja</c:v>
                </c:pt>
                <c:pt idx="465">
                  <c:v>I News</c:v>
                </c:pt>
                <c:pt idx="466">
                  <c:v>I Support Narendra Modi</c:v>
                </c:pt>
                <c:pt idx="467">
                  <c:v>IBC24</c:v>
                </c:pt>
                <c:pt idx="468">
                  <c:v>ICC</c:v>
                </c:pt>
                <c:pt idx="469">
                  <c:v>iDream Filmnagar</c:v>
                </c:pt>
                <c:pt idx="470">
                  <c:v>iDream News</c:v>
                </c:pt>
                <c:pt idx="471">
                  <c:v>iDream Telugu Movies</c:v>
                </c:pt>
                <c:pt idx="472">
                  <c:v>iGyaan</c:v>
                </c:pt>
                <c:pt idx="473">
                  <c:v>Illumination</c:v>
                </c:pt>
                <c:pt idx="474">
                  <c:v>Impact TV</c:v>
                </c:pt>
                <c:pt idx="475">
                  <c:v>India Forums</c:v>
                </c:pt>
                <c:pt idx="476">
                  <c:v>India News DastaK</c:v>
                </c:pt>
                <c:pt idx="477">
                  <c:v>India News Viral</c:v>
                </c:pt>
                <c:pt idx="478">
                  <c:v>India Today</c:v>
                </c:pt>
                <c:pt idx="479">
                  <c:v>India Today Social</c:v>
                </c:pt>
                <c:pt idx="480">
                  <c:v>IndiaGlitz Malayalam Movies Interview | Trailer | Review | Gossip | Shooting Spot | Hot News</c:v>
                </c:pt>
                <c:pt idx="481">
                  <c:v>IndiaGlitz Tamil Movies | Interviews | Shooting Spot | Review | Gossip</c:v>
                </c:pt>
                <c:pt idx="482">
                  <c:v>IndiaGlitz Telugu Movies | Reviews | Gossips l Hot News</c:v>
                </c:pt>
                <c:pt idx="483">
                  <c:v>Indian Cinema</c:v>
                </c:pt>
                <c:pt idx="484">
                  <c:v>Indian World</c:v>
                </c:pt>
                <c:pt idx="485">
                  <c:v>IndianExpressOnline</c:v>
                </c:pt>
                <c:pt idx="486">
                  <c:v>IndiaTV</c:v>
                </c:pt>
                <c:pt idx="487">
                  <c:v>indiglamour</c:v>
                </c:pt>
                <c:pt idx="488">
                  <c:v>Indilinks News</c:v>
                </c:pt>
                <c:pt idx="489">
                  <c:v>indiontvnews</c:v>
                </c:pt>
                <c:pt idx="490">
                  <c:v>INFINIQUE MEDIA JUNCTION</c:v>
                </c:pt>
                <c:pt idx="491">
                  <c:v>Infinite view</c:v>
                </c:pt>
                <c:pt idx="492">
                  <c:v>inKhabar</c:v>
                </c:pt>
                <c:pt idx="493">
                  <c:v>Inside News</c:v>
                </c:pt>
                <c:pt idx="494">
                  <c:v>iQlikchannel</c:v>
                </c:pt>
                <c:pt idx="495">
                  <c:v>Irahul Vohra</c:v>
                </c:pt>
                <c:pt idx="496">
                  <c:v>Jaaz Multimedia</c:v>
                </c:pt>
                <c:pt idx="497">
                  <c:v>jaby koay</c:v>
                </c:pt>
                <c:pt idx="498">
                  <c:v>JackieMT 2nd</c:v>
                </c:pt>
                <c:pt idx="499">
                  <c:v>Jagbani</c:v>
                </c:pt>
                <c:pt idx="500">
                  <c:v>Jake Paul</c:v>
                </c:pt>
                <c:pt idx="501">
                  <c:v>Janahitam TV</c:v>
                </c:pt>
                <c:pt idx="502">
                  <c:v>Jansatta</c:v>
                </c:pt>
                <c:pt idx="503">
                  <c:v>Jass Records</c:v>
                </c:pt>
                <c:pt idx="504">
                  <c:v>Jayaraj G Nath</c:v>
                </c:pt>
                <c:pt idx="505">
                  <c:v>Jayas Kumar</c:v>
                </c:pt>
                <c:pt idx="506">
                  <c:v>Jenny Farare</c:v>
                </c:pt>
                <c:pt idx="507">
                  <c:v>JenWin</c:v>
                </c:pt>
                <c:pt idx="508">
                  <c:v>Jhankar Music</c:v>
                </c:pt>
                <c:pt idx="509">
                  <c:v>Jigli &amp; Khajur - Official</c:v>
                </c:pt>
                <c:pt idx="510">
                  <c:v>Jimmy Kimmel Live</c:v>
                </c:pt>
                <c:pt idx="511">
                  <c:v>JMD FILMS &amp; MOVIES</c:v>
                </c:pt>
                <c:pt idx="512">
                  <c:v>JMS ARTS</c:v>
                </c:pt>
                <c:pt idx="513">
                  <c:v>JOBY VAYALUNKAL</c:v>
                </c:pt>
                <c:pt idx="514">
                  <c:v>Jordindian</c:v>
                </c:pt>
                <c:pt idx="515">
                  <c:v>JOURNALIST REPORT</c:v>
                </c:pt>
                <c:pt idx="516">
                  <c:v>JSK Film Corporation</c:v>
                </c:pt>
                <c:pt idx="517">
                  <c:v>Juke Dock</c:v>
                </c:pt>
                <c:pt idx="518">
                  <c:v>Jump Cuts</c:v>
                </c:pt>
                <c:pt idx="519">
                  <c:v>JUST FOR U</c:v>
                </c:pt>
                <c:pt idx="520">
                  <c:v>JYOTISH BEST UPAY</c:v>
                </c:pt>
                <c:pt idx="521">
                  <c:v>Kabaddi365.com</c:v>
                </c:pt>
                <c:pt idx="522">
                  <c:v>KairaliOnline</c:v>
                </c:pt>
                <c:pt idx="523">
                  <c:v>KalakkalcinemaVideos</c:v>
                </c:pt>
                <c:pt idx="524">
                  <c:v>Kamaal Khan Exclusive</c:v>
                </c:pt>
                <c:pt idx="525">
                  <c:v>Kamaal R Khan - KRK</c:v>
                </c:pt>
                <c:pt idx="526">
                  <c:v>Kanak News</c:v>
                </c:pt>
                <c:pt idx="527">
                  <c:v>Kanan Gill</c:v>
                </c:pt>
                <c:pt idx="528">
                  <c:v>Kandathum Kettathum</c:v>
                </c:pt>
                <c:pt idx="529">
                  <c:v>Kangra Boys</c:v>
                </c:pt>
                <c:pt idx="530">
                  <c:v>Kannada</c:v>
                </c:pt>
                <c:pt idx="531">
                  <c:v>Kannada Bhakthi Channel</c:v>
                </c:pt>
                <c:pt idx="532">
                  <c:v>Kannada Filmibeat | ಕನ್ನಡ ಫಿಲ್ಮಿಬೀಟ್</c:v>
                </c:pt>
                <c:pt idx="533">
                  <c:v>Kannada Health &amp; Beauty Tips</c:v>
                </c:pt>
                <c:pt idx="534">
                  <c:v>Kannada Health Tips</c:v>
                </c:pt>
                <c:pt idx="535">
                  <c:v>Kannada News</c:v>
                </c:pt>
                <c:pt idx="536">
                  <c:v>Kannada studio</c:v>
                </c:pt>
                <c:pt idx="537">
                  <c:v>Kannada Suddi</c:v>
                </c:pt>
                <c:pt idx="538">
                  <c:v>Kantri Guyz</c:v>
                </c:pt>
                <c:pt idx="539">
                  <c:v>Kantriguyz - Hyderabadi Comedy Videos</c:v>
                </c:pt>
                <c:pt idx="540">
                  <c:v>KatyPerryVEVO</c:v>
                </c:pt>
                <c:pt idx="541">
                  <c:v>Kaumudy</c:v>
                </c:pt>
                <c:pt idx="542">
                  <c:v>Kavi Sammelan and Mushaira</c:v>
                </c:pt>
                <c:pt idx="543">
                  <c:v>Kavitha Uthamasamy</c:v>
                </c:pt>
                <c:pt idx="544">
                  <c:v>KCT News</c:v>
                </c:pt>
                <c:pt idx="545">
                  <c:v>Kenny Sebastian</c:v>
                </c:pt>
                <c:pt idx="546">
                  <c:v>Kerala Fans Club</c:v>
                </c:pt>
                <c:pt idx="547">
                  <c:v>Kerala Muslim Speech</c:v>
                </c:pt>
                <c:pt idx="548">
                  <c:v>Khabar Har Pal India</c:v>
                </c:pt>
                <c:pt idx="549">
                  <c:v>Khabar Punjab</c:v>
                </c:pt>
                <c:pt idx="550">
                  <c:v>Khajur Bhai Ni Moj</c:v>
                </c:pt>
                <c:pt idx="551">
                  <c:v>Khesari Music World</c:v>
                </c:pt>
                <c:pt idx="552">
                  <c:v>KhilliBuzzChiru</c:v>
                </c:pt>
                <c:pt idx="553">
                  <c:v>Kichdy</c:v>
                </c:pt>
                <c:pt idx="554">
                  <c:v>King Of Gujarat</c:v>
                </c:pt>
                <c:pt idx="555">
                  <c:v>Kiraak Hyderabadiz</c:v>
                </c:pt>
                <c:pt idx="556">
                  <c:v>Klap Rolling</c:v>
                </c:pt>
                <c:pt idx="557">
                  <c:v>Klapboard Productions</c:v>
                </c:pt>
                <c:pt idx="558">
                  <c:v>Knews</c:v>
                </c:pt>
                <c:pt idx="559">
                  <c:v>Kolkata24x7 News Stream</c:v>
                </c:pt>
                <c:pt idx="560">
                  <c:v>Kolly Infos</c:v>
                </c:pt>
                <c:pt idx="561">
                  <c:v>Kollywood</c:v>
                </c:pt>
                <c:pt idx="562">
                  <c:v>Kollywood Talk</c:v>
                </c:pt>
                <c:pt idx="563">
                  <c:v>Kollywood Tamil News</c:v>
                </c:pt>
                <c:pt idx="564">
                  <c:v>Kollywood Times</c:v>
                </c:pt>
                <c:pt idx="565">
                  <c:v>Kollywoodcentral</c:v>
                </c:pt>
                <c:pt idx="566">
                  <c:v>Kori Pati Productions</c:v>
                </c:pt>
                <c:pt idx="567">
                  <c:v>Krantikaari Indian</c:v>
                </c:pt>
                <c:pt idx="568">
                  <c:v>Krazy Khanna</c:v>
                </c:pt>
                <c:pt idx="569">
                  <c:v>KriArj Entertainment</c:v>
                </c:pt>
                <c:pt idx="570">
                  <c:v>Krishna Digital</c:v>
                </c:pt>
                <c:pt idx="571">
                  <c:v>Kumar Films</c:v>
                </c:pt>
                <c:pt idx="572">
                  <c:v>Kumar Records</c:v>
                </c:pt>
                <c:pt idx="573">
                  <c:v>KumarVishwas</c:v>
                </c:pt>
                <c:pt idx="574">
                  <c:v>Kunal Kamra</c:v>
                </c:pt>
                <c:pt idx="575">
                  <c:v>Lahari Music | T-Series</c:v>
                </c:pt>
                <c:pt idx="576">
                  <c:v>Lakshmi Narasimha Entertainments</c:v>
                </c:pt>
                <c:pt idx="577">
                  <c:v>Lakshmi Narasimha Productions</c:v>
                </c:pt>
                <c:pt idx="578">
                  <c:v>LaLiga Santander</c:v>
                </c:pt>
                <c:pt idx="579">
                  <c:v>Langda Aam</c:v>
                </c:pt>
                <c:pt idx="580">
                  <c:v>LastWeekTonight</c:v>
                </c:pt>
                <c:pt idx="581">
                  <c:v>Late Night with Seth Meyers</c:v>
                </c:pt>
                <c:pt idx="582">
                  <c:v>Lehren Bhojpuri</c:v>
                </c:pt>
                <c:pt idx="583">
                  <c:v>Lehren Marathi</c:v>
                </c:pt>
                <c:pt idx="584">
                  <c:v>Lehren Retro</c:v>
                </c:pt>
                <c:pt idx="585">
                  <c:v>Lehren Small Screen</c:v>
                </c:pt>
                <c:pt idx="586">
                  <c:v>Lehren TV</c:v>
                </c:pt>
                <c:pt idx="587">
                  <c:v>Leinster Productions</c:v>
                </c:pt>
                <c:pt idx="588">
                  <c:v>Lets Make Engineering Simple</c:v>
                </c:pt>
                <c:pt idx="589">
                  <c:v>Life Hacks</c:v>
                </c:pt>
                <c:pt idx="590">
                  <c:v>Life Okay</c:v>
                </c:pt>
                <c:pt idx="591">
                  <c:v>Life Teach</c:v>
                </c:pt>
                <c:pt idx="592">
                  <c:v>Linkin Park</c:v>
                </c:pt>
                <c:pt idx="593">
                  <c:v>Live Hindustan</c:v>
                </c:pt>
                <c:pt idx="594">
                  <c:v>LIVE RECORDS</c:v>
                </c:pt>
                <c:pt idx="595">
                  <c:v>Living India News</c:v>
                </c:pt>
                <c:pt idx="596">
                  <c:v>LJ Films Official</c:v>
                </c:pt>
                <c:pt idx="597">
                  <c:v>local telugu</c:v>
                </c:pt>
                <c:pt idx="598">
                  <c:v>Logan Paul Vlogs</c:v>
                </c:pt>
                <c:pt idx="599">
                  <c:v>Lokdhun Punjabi</c:v>
                </c:pt>
                <c:pt idx="600">
                  <c:v>Lokmat News</c:v>
                </c:pt>
                <c:pt idx="601">
                  <c:v>LosPro</c:v>
                </c:pt>
                <c:pt idx="602">
                  <c:v>Love Rudrakash</c:v>
                </c:pt>
                <c:pt idx="603">
                  <c:v>LoveSHEET</c:v>
                </c:pt>
                <c:pt idx="604">
                  <c:v>LShokeen Films</c:v>
                </c:pt>
                <c:pt idx="605">
                  <c:v>lumière wedding</c:v>
                </c:pt>
                <c:pt idx="606">
                  <c:v>Lyca Productions</c:v>
                </c:pt>
                <c:pt idx="607">
                  <c:v>M4 Tech</c:v>
                </c:pt>
                <c:pt idx="608">
                  <c:v>Machane Polichu</c:v>
                </c:pt>
                <c:pt idx="609">
                  <c:v>Madhuban Murli Brahma Kumaris</c:v>
                </c:pt>
                <c:pt idx="610">
                  <c:v>Madhura Audio</c:v>
                </c:pt>
                <c:pt idx="611">
                  <c:v>Madhura Web TV</c:v>
                </c:pt>
                <c:pt idx="612">
                  <c:v>MadhurasRecipe Marathi</c:v>
                </c:pt>
                <c:pt idx="613">
                  <c:v>Madras Central</c:v>
                </c:pt>
                <c:pt idx="614">
                  <c:v>MadridistaTV</c:v>
                </c:pt>
                <c:pt idx="615">
                  <c:v>Magical Nuskhe</c:v>
                </c:pt>
                <c:pt idx="616">
                  <c:v>Mahaa News</c:v>
                </c:pt>
                <c:pt idx="617">
                  <c:v>Mahathalli</c:v>
                </c:pt>
                <c:pt idx="618">
                  <c:v>Mahendra Guru : Online Videos For Govt. Exams</c:v>
                </c:pt>
                <c:pt idx="619">
                  <c:v>Mahesh Babu</c:v>
                </c:pt>
                <c:pt idx="620">
                  <c:v>Mahesh Soni</c:v>
                </c:pt>
                <c:pt idx="621">
                  <c:v>Majilis Media</c:v>
                </c:pt>
                <c:pt idx="622">
                  <c:v>Malayalam Creations</c:v>
                </c:pt>
                <c:pt idx="623">
                  <c:v>Malayalam Filmibeat</c:v>
                </c:pt>
                <c:pt idx="624">
                  <c:v>Malayalam Media</c:v>
                </c:pt>
                <c:pt idx="625">
                  <c:v>Malayalam Movie Central</c:v>
                </c:pt>
                <c:pt idx="626">
                  <c:v>Malayalam Muzik247</c:v>
                </c:pt>
                <c:pt idx="627">
                  <c:v>Malayalam News Time</c:v>
                </c:pt>
                <c:pt idx="628">
                  <c:v>Malayali Club</c:v>
                </c:pt>
                <c:pt idx="629">
                  <c:v>Malayali Live</c:v>
                </c:pt>
                <c:pt idx="630">
                  <c:v>Malayali Online</c:v>
                </c:pt>
                <c:pt idx="631">
                  <c:v>Malayalienter</c:v>
                </c:pt>
                <c:pt idx="632">
                  <c:v>mallemalatv</c:v>
                </c:pt>
                <c:pt idx="633">
                  <c:v>Mallika</c:v>
                </c:pt>
                <c:pt idx="634">
                  <c:v>Mammootty.com</c:v>
                </c:pt>
                <c:pt idx="635">
                  <c:v>Mana Health And More</c:v>
                </c:pt>
                <c:pt idx="636">
                  <c:v>Mana Nidhi</c:v>
                </c:pt>
                <c:pt idx="637">
                  <c:v>Mana Stars</c:v>
                </c:pt>
                <c:pt idx="638">
                  <c:v>Mana Telugu</c:v>
                </c:pt>
                <c:pt idx="639">
                  <c:v>MANA TV AMARAVATI</c:v>
                </c:pt>
                <c:pt idx="640">
                  <c:v>Manchu Mon</c:v>
                </c:pt>
                <c:pt idx="641">
                  <c:v>Mangalam Television</c:v>
                </c:pt>
                <c:pt idx="642">
                  <c:v>Mangla Records</c:v>
                </c:pt>
                <c:pt idx="643">
                  <c:v>Mango Music</c:v>
                </c:pt>
                <c:pt idx="644">
                  <c:v>Mango News</c:v>
                </c:pt>
                <c:pt idx="645">
                  <c:v>Manorama Music Songs</c:v>
                </c:pt>
                <c:pt idx="646">
                  <c:v>Manorama News</c:v>
                </c:pt>
                <c:pt idx="647">
                  <c:v>Manorama Online</c:v>
                </c:pt>
                <c:pt idx="648">
                  <c:v>Manoranjan Marathi</c:v>
                </c:pt>
                <c:pt idx="649">
                  <c:v>Manpreet Toor</c:v>
                </c:pt>
                <c:pt idx="650">
                  <c:v>Mantar Music</c:v>
                </c:pt>
                <c:pt idx="651">
                  <c:v>Marathi Tadka</c:v>
                </c:pt>
                <c:pt idx="652">
                  <c:v>MarkAngelComedy</c:v>
                </c:pt>
                <c:pt idx="653">
                  <c:v>Marma Ragasiyangal</c:v>
                </c:pt>
                <c:pt idx="654">
                  <c:v>Marques Brownlee</c:v>
                </c:pt>
                <c:pt idx="655">
                  <c:v>Marvel Entertainment</c:v>
                </c:pt>
                <c:pt idx="656">
                  <c:v>Masti Circle India</c:v>
                </c:pt>
                <c:pt idx="657">
                  <c:v>MATCH OF THE DAY</c:v>
                </c:pt>
                <c:pt idx="658">
                  <c:v>Mathrubhumi</c:v>
                </c:pt>
                <c:pt idx="659">
                  <c:v>Mathrubhumi News</c:v>
                </c:pt>
                <c:pt idx="660">
                  <c:v>Matru Ki Nautanki</c:v>
                </c:pt>
                <c:pt idx="661">
                  <c:v>Mazhavil Manorama</c:v>
                </c:pt>
                <c:pt idx="662">
                  <c:v>McDowell's No1 Soda</c:v>
                </c:pt>
                <c:pt idx="663">
                  <c:v>Media Masters</c:v>
                </c:pt>
                <c:pt idx="664">
                  <c:v>MediaoneTV Live</c:v>
                </c:pt>
                <c:pt idx="665">
                  <c:v>Meenu`s Gossip Corner</c:v>
                </c:pt>
                <c:pt idx="666">
                  <c:v>Meet Arnold</c:v>
                </c:pt>
                <c:pt idx="667">
                  <c:v>Mera Punjab</c:v>
                </c:pt>
                <c:pt idx="668">
                  <c:v>MERI MAGGI</c:v>
                </c:pt>
                <c:pt idx="669">
                  <c:v>MeriBuggi</c:v>
                </c:pt>
                <c:pt idx="670">
                  <c:v>merupu vartha</c:v>
                </c:pt>
                <c:pt idx="671">
                  <c:v>metromatinee.com</c:v>
                </c:pt>
                <c:pt idx="672">
                  <c:v>MFIP</c:v>
                </c:pt>
                <c:pt idx="673">
                  <c:v>Mic Tv</c:v>
                </c:pt>
                <c:pt idx="674">
                  <c:v>Mictv In</c:v>
                </c:pt>
                <c:pt idx="675">
                  <c:v>Millennium Audios</c:v>
                </c:pt>
                <c:pt idx="676">
                  <c:v>Mirchi Bangla</c:v>
                </c:pt>
                <c:pt idx="677">
                  <c:v>Mirchi Chikz</c:v>
                </c:pt>
                <c:pt idx="678">
                  <c:v>Mirchi Guru</c:v>
                </c:pt>
                <c:pt idx="679">
                  <c:v>Mithra Creation</c:v>
                </c:pt>
                <c:pt idx="680">
                  <c:v>Mo Vlogs</c:v>
                </c:pt>
                <c:pt idx="681">
                  <c:v>Modi again in 2019</c:v>
                </c:pt>
                <c:pt idx="682">
                  <c:v>Mor Haryanvi</c:v>
                </c:pt>
                <c:pt idx="683">
                  <c:v>MostlySane</c:v>
                </c:pt>
                <c:pt idx="684">
                  <c:v>Motion Frames</c:v>
                </c:pt>
                <c:pt idx="685">
                  <c:v>Movie Mela</c:v>
                </c:pt>
                <c:pt idx="686">
                  <c:v>Movie Reviews</c:v>
                </c:pt>
                <c:pt idx="687">
                  <c:v>Movie Stuff</c:v>
                </c:pt>
                <c:pt idx="688">
                  <c:v>Movie Talkies</c:v>
                </c:pt>
                <c:pt idx="689">
                  <c:v>Moviebuff Tamil</c:v>
                </c:pt>
                <c:pt idx="690">
                  <c:v>MovieChannel Malayalam</c:v>
                </c:pt>
                <c:pt idx="691">
                  <c:v>Movieclips Trailers</c:v>
                </c:pt>
                <c:pt idx="692">
                  <c:v>MovieDazzles</c:v>
                </c:pt>
                <c:pt idx="693">
                  <c:v>MovieHunt</c:v>
                </c:pt>
                <c:pt idx="694">
                  <c:v>Moviez Adda</c:v>
                </c:pt>
                <c:pt idx="695">
                  <c:v>Mr B</c:v>
                </c:pt>
                <c:pt idx="696">
                  <c:v>Mr Sammy Naz</c:v>
                </c:pt>
                <c:pt idx="697">
                  <c:v>Mr. Reporter</c:v>
                </c:pt>
                <c:pt idx="698">
                  <c:v>Mr.Venkat</c:v>
                </c:pt>
                <c:pt idx="699">
                  <c:v>Mr.VenkatTV</c:v>
                </c:pt>
                <c:pt idx="700">
                  <c:v>MrGear</c:v>
                </c:pt>
                <c:pt idx="701">
                  <c:v>MrMatador</c:v>
                </c:pt>
                <c:pt idx="702">
                  <c:v>MSR TV</c:v>
                </c:pt>
                <c:pt idx="703">
                  <c:v>Muksmedia Rajasthani</c:v>
                </c:pt>
                <c:pt idx="704">
                  <c:v>Mulakuppadam Films</c:v>
                </c:pt>
                <c:pt idx="705">
                  <c:v>muluguastro</c:v>
                </c:pt>
                <c:pt idx="706">
                  <c:v>Mumbiker Nikhil</c:v>
                </c:pt>
                <c:pt idx="707">
                  <c:v>Murari Ki Kocktail</c:v>
                </c:pt>
                <c:pt idx="708">
                  <c:v>Music &amp; Sound</c:v>
                </c:pt>
                <c:pt idx="709">
                  <c:v>Muzik247</c:v>
                </c:pt>
                <c:pt idx="710">
                  <c:v>My Choice</c:v>
                </c:pt>
                <c:pt idx="711">
                  <c:v>My Tube Telugu</c:v>
                </c:pt>
                <c:pt idx="712">
                  <c:v>My Village Show</c:v>
                </c:pt>
                <c:pt idx="713">
                  <c:v>Mythri Movie Makers</c:v>
                </c:pt>
                <c:pt idx="714">
                  <c:v>Nakkalites</c:v>
                </c:pt>
                <c:pt idx="715">
                  <c:v>Nakkheeran TV</c:v>
                </c:pt>
                <c:pt idx="716">
                  <c:v>Namaste Telugu</c:v>
                </c:pt>
                <c:pt idx="717">
                  <c:v>Namita Agrawal</c:v>
                </c:pt>
                <c:pt idx="718">
                  <c:v>Namma Kannada TV</c:v>
                </c:pt>
                <c:pt idx="719">
                  <c:v>Namma Karnataka Memes</c:v>
                </c:pt>
                <c:pt idx="720">
                  <c:v>Namma Karunadu ನಮ್ಮ ಕರುನಾಡು</c:v>
                </c:pt>
                <c:pt idx="721">
                  <c:v>Namma KFI</c:v>
                </c:pt>
                <c:pt idx="722">
                  <c:v>Nari Kootam</c:v>
                </c:pt>
                <c:pt idx="723">
                  <c:v>National Dastak</c:v>
                </c:pt>
                <c:pt idx="724">
                  <c:v>National News18</c:v>
                </c:pt>
                <c:pt idx="725">
                  <c:v>Natural HealthCare</c:v>
                </c:pt>
                <c:pt idx="726">
                  <c:v>Nav Bhojpuri नव भोजपुरी</c:v>
                </c:pt>
                <c:pt idx="727">
                  <c:v>Nayani Pavani</c:v>
                </c:pt>
                <c:pt idx="728">
                  <c:v>Nazar Battu Productions</c:v>
                </c:pt>
                <c:pt idx="729">
                  <c:v>NDN News</c:v>
                </c:pt>
                <c:pt idx="730">
                  <c:v>NDTV</c:v>
                </c:pt>
                <c:pt idx="731">
                  <c:v>NDTV India</c:v>
                </c:pt>
                <c:pt idx="732">
                  <c:v>Nee Yaaruda Komali</c:v>
                </c:pt>
                <c:pt idx="733">
                  <c:v>Nee Yaaruda Komali - NYK</c:v>
                </c:pt>
                <c:pt idx="734">
                  <c:v>Nee Yaaruda Komali !</c:v>
                </c:pt>
                <c:pt idx="735">
                  <c:v>Nee Yaaruda Komali ( NYK )</c:v>
                </c:pt>
                <c:pt idx="736">
                  <c:v>Neeraj Arora</c:v>
                </c:pt>
                <c:pt idx="737">
                  <c:v>Neeru Productions</c:v>
                </c:pt>
                <c:pt idx="738">
                  <c:v>NEGA NEWS</c:v>
                </c:pt>
                <c:pt idx="739">
                  <c:v>Netflix</c:v>
                </c:pt>
                <c:pt idx="740">
                  <c:v>Netflix India</c:v>
                </c:pt>
                <c:pt idx="741">
                  <c:v>Nettv4u</c:v>
                </c:pt>
                <c:pt idx="742">
                  <c:v>New Bharathi Studio</c:v>
                </c:pt>
                <c:pt idx="743">
                  <c:v>New Hindi Dubbed 2018 Movies</c:v>
                </c:pt>
                <c:pt idx="744">
                  <c:v>New Smile Entertainment</c:v>
                </c:pt>
                <c:pt idx="745">
                  <c:v>New Waves</c:v>
                </c:pt>
                <c:pt idx="746">
                  <c:v>News 18 Tamilnadu</c:v>
                </c:pt>
                <c:pt idx="747">
                  <c:v>News 24</c:v>
                </c:pt>
                <c:pt idx="748">
                  <c:v>News 90</c:v>
                </c:pt>
                <c:pt idx="749">
                  <c:v>News Cabin</c:v>
                </c:pt>
                <c:pt idx="750">
                  <c:v>News Express</c:v>
                </c:pt>
                <c:pt idx="751">
                  <c:v>News Filmy Hai</c:v>
                </c:pt>
                <c:pt idx="752">
                  <c:v>News Mantra</c:v>
                </c:pt>
                <c:pt idx="753">
                  <c:v>News Mirror</c:v>
                </c:pt>
                <c:pt idx="754">
                  <c:v>News Mx Tv</c:v>
                </c:pt>
                <c:pt idx="755">
                  <c:v>News Nation</c:v>
                </c:pt>
                <c:pt idx="756">
                  <c:v>News Now</c:v>
                </c:pt>
                <c:pt idx="757">
                  <c:v>News Remind</c:v>
                </c:pt>
                <c:pt idx="758">
                  <c:v>News Tak</c:v>
                </c:pt>
                <c:pt idx="759">
                  <c:v>News Talkies</c:v>
                </c:pt>
                <c:pt idx="760">
                  <c:v>News Time</c:v>
                </c:pt>
                <c:pt idx="761">
                  <c:v>News VIdeo</c:v>
                </c:pt>
                <c:pt idx="762">
                  <c:v>News18 Bangla</c:v>
                </c:pt>
                <c:pt idx="763">
                  <c:v>News18 India</c:v>
                </c:pt>
                <c:pt idx="764">
                  <c:v>News18 Kerala</c:v>
                </c:pt>
                <c:pt idx="765">
                  <c:v>News18 Punjab/Haryana/Himachal</c:v>
                </c:pt>
                <c:pt idx="766">
                  <c:v>News18Lokmat</c:v>
                </c:pt>
                <c:pt idx="767">
                  <c:v>News7 Tamil</c:v>
                </c:pt>
                <c:pt idx="768">
                  <c:v>NewsGlitz - Next Generation Tamil News Channel</c:v>
                </c:pt>
                <c:pt idx="769">
                  <c:v>Newsmarg</c:v>
                </c:pt>
                <c:pt idx="770">
                  <c:v>NewsMax</c:v>
                </c:pt>
                <c:pt idx="771">
                  <c:v>NewsQube</c:v>
                </c:pt>
                <c:pt idx="772">
                  <c:v>Newstamil.in</c:v>
                </c:pt>
                <c:pt idx="773">
                  <c:v>NewsTamila</c:v>
                </c:pt>
                <c:pt idx="774">
                  <c:v>Next Gen</c:v>
                </c:pt>
                <c:pt idx="775">
                  <c:v>Next9news भोजपुरिया</c:v>
                </c:pt>
                <c:pt idx="776">
                  <c:v>NH 24</c:v>
                </c:pt>
                <c:pt idx="777">
                  <c:v>NH9 News</c:v>
                </c:pt>
                <c:pt idx="778">
                  <c:v>nigahiga</c:v>
                </c:pt>
                <c:pt idx="779">
                  <c:v>Nigaz Records</c:v>
                </c:pt>
                <c:pt idx="780">
                  <c:v>Niharika Movies</c:v>
                </c:pt>
                <c:pt idx="781">
                  <c:v>NIROM मराठी</c:v>
                </c:pt>
                <c:pt idx="782">
                  <c:v>Nisha Madhulika</c:v>
                </c:pt>
                <c:pt idx="783">
                  <c:v>Nishant Tanwar</c:v>
                </c:pt>
                <c:pt idx="784">
                  <c:v>NMF News</c:v>
                </c:pt>
                <c:pt idx="785">
                  <c:v>NOIX LIFE</c:v>
                </c:pt>
                <c:pt idx="786">
                  <c:v>NOIX TV</c:v>
                </c:pt>
                <c:pt idx="787">
                  <c:v>Noon Show</c:v>
                </c:pt>
                <c:pt idx="788">
                  <c:v>NTV Telugu</c:v>
                </c:pt>
                <c:pt idx="789">
                  <c:v>NugoBasilaiaa</c:v>
                </c:pt>
                <c:pt idx="790">
                  <c:v>NYOOOZ TV</c:v>
                </c:pt>
                <c:pt idx="791">
                  <c:v>NYOOOZ UP - उत्तर प्रदेश</c:v>
                </c:pt>
                <c:pt idx="792">
                  <c:v>OCEAN MOVIE TALKIES</c:v>
                </c:pt>
                <c:pt idx="793">
                  <c:v>Old Delhi Films</c:v>
                </c:pt>
                <c:pt idx="794">
                  <c:v>Om Namoh Narayan</c:v>
                </c:pt>
                <c:pt idx="795">
                  <c:v>OmFut</c:v>
                </c:pt>
                <c:pt idx="796">
                  <c:v>Ondraga Entertainment</c:v>
                </c:pt>
                <c:pt idx="797">
                  <c:v>ONE Media</c:v>
                </c:pt>
                <c:pt idx="798">
                  <c:v>Oneindia Hindi | वनइंडिया हिन्दी</c:v>
                </c:pt>
                <c:pt idx="799">
                  <c:v>Oneindia Kannada | ಒನ್ಇಂಡಿಯಾ ಕನ್ನಡ</c:v>
                </c:pt>
                <c:pt idx="800">
                  <c:v>Oneindia Malayalam | വണ്‍ഇന്ത്യ മലയാളം</c:v>
                </c:pt>
                <c:pt idx="801">
                  <c:v>Oneindia Tamil | ஒன்இந்தியா தமிழ்</c:v>
                </c:pt>
                <c:pt idx="802">
                  <c:v>Oneindia Telugu</c:v>
                </c:pt>
                <c:pt idx="803">
                  <c:v>OneVision Telugu</c:v>
                </c:pt>
                <c:pt idx="804">
                  <c:v>only ias</c:v>
                </c:pt>
                <c:pt idx="805">
                  <c:v>Only News 24x7</c:v>
                </c:pt>
                <c:pt idx="806">
                  <c:v>Only Tamil</c:v>
                </c:pt>
                <c:pt idx="807">
                  <c:v>Orange Media</c:v>
                </c:pt>
                <c:pt idx="808">
                  <c:v>oranje talkies</c:v>
                </c:pt>
                <c:pt idx="809">
                  <c:v>Osm Music</c:v>
                </c:pt>
                <c:pt idx="810">
                  <c:v>OTV</c:v>
                </c:pt>
                <c:pt idx="811">
                  <c:v>Paayasam webtv</c:v>
                </c:pt>
                <c:pt idx="812">
                  <c:v>Pagal Gujju</c:v>
                </c:pt>
                <c:pt idx="813">
                  <c:v>PAK MEDIA ON INDIA</c:v>
                </c:pt>
                <c:pt idx="814">
                  <c:v>Pakistan Super League</c:v>
                </c:pt>
                <c:pt idx="815">
                  <c:v>Pakkatv</c:v>
                </c:pt>
                <c:pt idx="816">
                  <c:v>Pal Pal News</c:v>
                </c:pt>
                <c:pt idx="817">
                  <c:v>PANWARx</c:v>
                </c:pt>
                <c:pt idx="818">
                  <c:v>Paramount Pictures</c:v>
                </c:pt>
                <c:pt idx="819">
                  <c:v>Paramvah Studios</c:v>
                </c:pt>
                <c:pt idx="820">
                  <c:v>Parayil Media</c:v>
                </c:pt>
                <c:pt idx="821">
                  <c:v>Parmish Verma</c:v>
                </c:pt>
                <c:pt idx="822">
                  <c:v>Pataragitti - ಪಾತರಗಿತ್ತಿ</c:v>
                </c:pt>
                <c:pt idx="823">
                  <c:v>Pavitra Talkies v 2.0</c:v>
                </c:pt>
                <c:pt idx="824">
                  <c:v>Pawan Singh Official</c:v>
                </c:pt>
                <c:pt idx="825">
                  <c:v>PBH News</c:v>
                </c:pt>
                <c:pt idx="826">
                  <c:v>PCMC News</c:v>
                </c:pt>
                <c:pt idx="827">
                  <c:v>PCMC News Marathi</c:v>
                </c:pt>
                <c:pt idx="828">
                  <c:v>Pehchan Music</c:v>
                </c:pt>
                <c:pt idx="829">
                  <c:v>Pen Movies</c:v>
                </c:pt>
                <c:pt idx="830">
                  <c:v>People biography</c:v>
                </c:pt>
                <c:pt idx="831">
                  <c:v>People TV</c:v>
                </c:pt>
                <c:pt idx="832">
                  <c:v>PetroMax Light</c:v>
                </c:pt>
                <c:pt idx="833">
                  <c:v>PewDiePie</c:v>
                </c:pt>
                <c:pt idx="834">
                  <c:v>Pink Elephant Pictures</c:v>
                </c:pt>
                <c:pt idx="835">
                  <c:v>pink tech</c:v>
                </c:pt>
                <c:pt idx="836">
                  <c:v>PINKVILLA</c:v>
                </c:pt>
                <c:pt idx="837">
                  <c:v>PlayEven</c:v>
                </c:pt>
                <c:pt idx="838">
                  <c:v>PMO India</c:v>
                </c:pt>
                <c:pt idx="839">
                  <c:v>PMV - NEWS</c:v>
                </c:pt>
                <c:pt idx="840">
                  <c:v>Poffactio</c:v>
                </c:pt>
                <c:pt idx="841">
                  <c:v>Polimer News</c:v>
                </c:pt>
                <c:pt idx="842">
                  <c:v>Polimer TV</c:v>
                </c:pt>
                <c:pt idx="843">
                  <c:v>political bench</c:v>
                </c:pt>
                <c:pt idx="844">
                  <c:v>Political Line</c:v>
                </c:pt>
                <c:pt idx="845">
                  <c:v>Pooja Luthra</c:v>
                </c:pt>
                <c:pt idx="846">
                  <c:v>Pooja TV Telugu</c:v>
                </c:pt>
                <c:pt idx="847">
                  <c:v>Pop Chartbusters</c:v>
                </c:pt>
                <c:pt idx="848">
                  <c:v>Pop Diaries</c:v>
                </c:pt>
                <c:pt idx="849">
                  <c:v>Power Vision</c:v>
                </c:pt>
                <c:pt idx="850">
                  <c:v>PowerDrift</c:v>
                </c:pt>
                <c:pt idx="851">
                  <c:v>Powerful Mantras</c:v>
                </c:pt>
                <c:pt idx="852">
                  <c:v>Prabh Gill</c:v>
                </c:pt>
                <c:pt idx="853">
                  <c:v>Prabhu Darshan</c:v>
                </c:pt>
                <c:pt idx="854">
                  <c:v>Prabhu Darshan Kare</c:v>
                </c:pt>
                <c:pt idx="855">
                  <c:v>Pradeep Machiraju</c:v>
                </c:pt>
                <c:pt idx="856">
                  <c:v>Prasadtechintelugu</c:v>
                </c:pt>
                <c:pt idx="857">
                  <c:v>Prime Minister Narender Modi</c:v>
                </c:pt>
                <c:pt idx="858">
                  <c:v>Prime News Overseas</c:v>
                </c:pt>
                <c:pt idx="859">
                  <c:v>PRK Audio</c:v>
                </c:pt>
                <c:pt idx="860">
                  <c:v>PropheC Productions</c:v>
                </c:pt>
                <c:pt idx="861">
                  <c:v>PTC Motion Pictures</c:v>
                </c:pt>
                <c:pt idx="862">
                  <c:v>PTC News</c:v>
                </c:pt>
                <c:pt idx="863">
                  <c:v>PTC Punjabi</c:v>
                </c:pt>
                <c:pt idx="864">
                  <c:v>PTC PUNJABI GOLD</c:v>
                </c:pt>
                <c:pt idx="865">
                  <c:v>PTV</c:v>
                </c:pt>
                <c:pt idx="866">
                  <c:v>Public TV | ಪಬ್ಲಿಕ್ ಟಿವಿ</c:v>
                </c:pt>
                <c:pt idx="867">
                  <c:v>Puja Shakti</c:v>
                </c:pt>
                <c:pt idx="868">
                  <c:v>Pun Funjab</c:v>
                </c:pt>
                <c:pt idx="869">
                  <c:v>PuneetSway</c:v>
                </c:pt>
                <c:pt idx="870">
                  <c:v>Punjab 24hr</c:v>
                </c:pt>
                <c:pt idx="871">
                  <c:v>Punjab da media</c:v>
                </c:pt>
                <c:pt idx="872">
                  <c:v>Punjabi Live Shows</c:v>
                </c:pt>
                <c:pt idx="873">
                  <c:v>Punjabi Live Tv</c:v>
                </c:pt>
                <c:pt idx="874">
                  <c:v>PunjabKesari TV</c:v>
                </c:pt>
                <c:pt idx="875">
                  <c:v>Purani Dili Talkies</c:v>
                </c:pt>
                <c:pt idx="876">
                  <c:v>Puri Jagannadh</c:v>
                </c:pt>
                <c:pt idx="877">
                  <c:v>Put Chutney</c:v>
                </c:pt>
                <c:pt idx="878">
                  <c:v>Puthiya Thalaimurai TV</c:v>
                </c:pt>
                <c:pt idx="879">
                  <c:v>Pyaar Lafzon Mein Kahan</c:v>
                </c:pt>
                <c:pt idx="880">
                  <c:v>Pyar Lafzon Mein Kahan</c:v>
                </c:pt>
                <c:pt idx="881">
                  <c:v>Pyara Hindustan</c:v>
                </c:pt>
                <c:pt idx="882">
                  <c:v>Pyara Uttarakhand</c:v>
                </c:pt>
                <c:pt idx="883">
                  <c:v>Quick Reaction Team</c:v>
                </c:pt>
                <c:pt idx="884">
                  <c:v>r entertainment</c:v>
                </c:pt>
                <c:pt idx="885">
                  <c:v>R NEWS</c:v>
                </c:pt>
                <c:pt idx="886">
                  <c:v>R TV</c:v>
                </c:pt>
                <c:pt idx="887">
                  <c:v>RadaanMedia</c:v>
                </c:pt>
                <c:pt idx="888">
                  <c:v>Radio City India</c:v>
                </c:pt>
                <c:pt idx="889">
                  <c:v>Radio Mirchi</c:v>
                </c:pt>
                <c:pt idx="890">
                  <c:v>Radio Mirchi Tamil</c:v>
                </c:pt>
                <c:pt idx="891">
                  <c:v>Radio Sai Global Harmony</c:v>
                </c:pt>
                <c:pt idx="892">
                  <c:v>Raghav Digital</c:v>
                </c:pt>
                <c:pt idx="893">
                  <c:v>Rahasya</c:v>
                </c:pt>
                <c:pt idx="894">
                  <c:v>Rahim Pardesi</c:v>
                </c:pt>
                <c:pt idx="895">
                  <c:v>RAJ NEWS Telugu</c:v>
                </c:pt>
                <c:pt idx="896">
                  <c:v>Rajasthan Patrika</c:v>
                </c:pt>
                <c:pt idx="897">
                  <c:v>Rajasthani</c:v>
                </c:pt>
                <c:pt idx="898">
                  <c:v>RajDeepLive</c:v>
                </c:pt>
                <c:pt idx="899">
                  <c:v>Rajeev Masand</c:v>
                </c:pt>
                <c:pt idx="900">
                  <c:v>Rajshri Marathi</c:v>
                </c:pt>
                <c:pt idx="901">
                  <c:v>Rajshri Marathi ShowBuz</c:v>
                </c:pt>
                <c:pt idx="902">
                  <c:v>Rajya Sabha TV</c:v>
                </c:pt>
                <c:pt idx="903">
                  <c:v>Rakesh Yadav Readers Publication</c:v>
                </c:pt>
                <c:pt idx="904">
                  <c:v>Ram Audio</c:v>
                </c:pt>
                <c:pt idx="905">
                  <c:v>Ramaz Music</c:v>
                </c:pt>
                <c:pt idx="906">
                  <c:v>Random Chikibum</c:v>
                </c:pt>
                <c:pt idx="907">
                  <c:v>RangeRIX</c:v>
                </c:pt>
                <c:pt idx="908">
                  <c:v>Rannvijay Singha</c:v>
                </c:pt>
                <c:pt idx="909">
                  <c:v>Rathore Cassettes</c:v>
                </c:pt>
                <c:pt idx="910">
                  <c:v>Ravi Ganjam</c:v>
                </c:pt>
                <c:pt idx="911">
                  <c:v>Ray Kitchen</c:v>
                </c:pt>
                <c:pt idx="912">
                  <c:v>RDC Gujarati</c:v>
                </c:pt>
                <c:pt idx="913">
                  <c:v>RDC Rajasthani</c:v>
                </c:pt>
                <c:pt idx="914">
                  <c:v>Ready 2 Release</c:v>
                </c:pt>
                <c:pt idx="915">
                  <c:v>RealSHIT</c:v>
                </c:pt>
                <c:pt idx="916">
                  <c:v>Recent Tamil</c:v>
                </c:pt>
                <c:pt idx="917">
                  <c:v>Red Chillies Entertainment</c:v>
                </c:pt>
                <c:pt idx="918">
                  <c:v>Red Entertainments</c:v>
                </c:pt>
                <c:pt idx="919">
                  <c:v>Red FM Malayalam</c:v>
                </c:pt>
                <c:pt idx="920">
                  <c:v>Red Pix 24x7</c:v>
                </c:pt>
                <c:pt idx="921">
                  <c:v>Reliance Entertainment</c:v>
                </c:pt>
                <c:pt idx="922">
                  <c:v>Relique Records</c:v>
                </c:pt>
                <c:pt idx="923">
                  <c:v>Reporter Jorina &amp; Joe</c:v>
                </c:pt>
                <c:pt idx="924">
                  <c:v>REPORTER LIVE</c:v>
                </c:pt>
                <c:pt idx="925">
                  <c:v>Reporter Roy</c:v>
                </c:pt>
                <c:pt idx="926">
                  <c:v>Reporter Tolpar</c:v>
                </c:pt>
                <c:pt idx="927">
                  <c:v>REPUBLIC NEWS KANNADA</c:v>
                </c:pt>
                <c:pt idx="928">
                  <c:v>Republic World</c:v>
                </c:pt>
                <c:pt idx="929">
                  <c:v>Review Ranga</c:v>
                </c:pt>
                <c:pt idx="930">
                  <c:v>RGV</c:v>
                </c:pt>
                <c:pt idx="931">
                  <c:v>Rhythm Boyz</c:v>
                </c:pt>
                <c:pt idx="932">
                  <c:v>RiceGum</c:v>
                </c:pt>
                <c:pt idx="933">
                  <c:v>Rickshawali</c:v>
                </c:pt>
                <c:pt idx="934">
                  <c:v>Rishhsome</c:v>
                </c:pt>
                <c:pt idx="935">
                  <c:v>Rk Productions</c:v>
                </c:pt>
                <c:pt idx="936">
                  <c:v>RKD Digital</c:v>
                </c:pt>
                <c:pt idx="937">
                  <c:v>Rockline Entertainments</c:v>
                </c:pt>
                <c:pt idx="938">
                  <c:v>Rose Telugu Movies</c:v>
                </c:pt>
                <c:pt idx="939">
                  <c:v>Rotana</c:v>
                </c:pt>
                <c:pt idx="940">
                  <c:v>Round2hell</c:v>
                </c:pt>
                <c:pt idx="941">
                  <c:v>Royal Challengers Bangalore</c:v>
                </c:pt>
                <c:pt idx="942">
                  <c:v>Rozana khana in HINDI</c:v>
                </c:pt>
                <c:pt idx="943">
                  <c:v>Rozana Spokesman</c:v>
                </c:pt>
                <c:pt idx="944">
                  <c:v>RunwayReel - Telugu Latest Short Films</c:v>
                </c:pt>
                <c:pt idx="945">
                  <c:v>RVCJ Media</c:v>
                </c:pt>
                <c:pt idx="946">
                  <c:v>Rvj Productions</c:v>
                </c:pt>
                <c:pt idx="947">
                  <c:v>S Cube - Hungama</c:v>
                </c:pt>
                <c:pt idx="948">
                  <c:v>SA Records</c:v>
                </c:pt>
                <c:pt idx="949">
                  <c:v>Saa Music Productions</c:v>
                </c:pt>
                <c:pt idx="950">
                  <c:v>Saas Bahu Aur Betiyaan</c:v>
                </c:pt>
                <c:pt idx="951">
                  <c:v>Saas Bahu aur Saazish</c:v>
                </c:pt>
                <c:pt idx="952">
                  <c:v>SAB KUCH VICHITRA</c:v>
                </c:pt>
                <c:pt idx="953">
                  <c:v>SAB TV</c:v>
                </c:pt>
                <c:pt idx="954">
                  <c:v>Sachin Tendulkar</c:v>
                </c:pt>
                <c:pt idx="955">
                  <c:v>Sadak Chhap</c:v>
                </c:pt>
                <c:pt idx="956">
                  <c:v>Sadhguru</c:v>
                </c:pt>
                <c:pt idx="957">
                  <c:v>Saga Music</c:v>
                </c:pt>
                <c:pt idx="958">
                  <c:v>SagaHits</c:v>
                </c:pt>
                <c:pt idx="959">
                  <c:v>SahibNoor Singh</c:v>
                </c:pt>
                <c:pt idx="960">
                  <c:v>Sahithi Media</c:v>
                </c:pt>
                <c:pt idx="961">
                  <c:v>Sai Aashirwad</c:v>
                </c:pt>
                <c:pt idx="962">
                  <c:v>Saina Movies</c:v>
                </c:pt>
                <c:pt idx="963">
                  <c:v>SAKKATH STUDIO</c:v>
                </c:pt>
                <c:pt idx="964">
                  <c:v>Sakshi TV</c:v>
                </c:pt>
                <c:pt idx="965">
                  <c:v>Sakshi TV Live</c:v>
                </c:pt>
                <c:pt idx="966">
                  <c:v>Salman Khan Films</c:v>
                </c:pt>
                <c:pt idx="967">
                  <c:v>Samachar Plus</c:v>
                </c:pt>
                <c:pt idx="968">
                  <c:v>Sanam</c:v>
                </c:pt>
                <c:pt idx="969">
                  <c:v>SANDALWOOD REVIEWS</c:v>
                </c:pt>
                <c:pt idx="970">
                  <c:v>Sandalwood Studios</c:v>
                </c:pt>
                <c:pt idx="971">
                  <c:v>Sandeep Maheshwari</c:v>
                </c:pt>
                <c:pt idx="972">
                  <c:v>Sandesh News</c:v>
                </c:pt>
                <c:pt idx="973">
                  <c:v>Sangbad Pratidin</c:v>
                </c:pt>
                <c:pt idx="974">
                  <c:v>Sangeeta Gujarati</c:v>
                </c:pt>
                <c:pt idx="975">
                  <c:v>Saregama Music</c:v>
                </c:pt>
                <c:pt idx="976">
                  <c:v>Saregama Tamil</c:v>
                </c:pt>
                <c:pt idx="977">
                  <c:v>Saregama TVShows</c:v>
                </c:pt>
                <c:pt idx="978">
                  <c:v>Sarthak Music</c:v>
                </c:pt>
                <c:pt idx="979">
                  <c:v>Sathiyam News</c:v>
                </c:pt>
                <c:pt idx="980">
                  <c:v>Saty Marg Official</c:v>
                </c:pt>
                <c:pt idx="981">
                  <c:v>satyamvideos</c:v>
                </c:pt>
                <c:pt idx="982">
                  <c:v>Savera Star Talks</c:v>
                </c:pt>
                <c:pt idx="983">
                  <c:v>Scene Contra</c:v>
                </c:pt>
                <c:pt idx="984">
                  <c:v>Scherezade Shroff</c:v>
                </c:pt>
                <c:pt idx="985">
                  <c:v>ScoopWhoop</c:v>
                </c:pt>
                <c:pt idx="986">
                  <c:v>Screen Junkies</c:v>
                </c:pt>
                <c:pt idx="987">
                  <c:v>SD Entertainment Movies</c:v>
                </c:pt>
                <c:pt idx="988">
                  <c:v>SDI Channel</c:v>
                </c:pt>
                <c:pt idx="989">
                  <c:v>SeeKen</c:v>
                </c:pt>
                <c:pt idx="990">
                  <c:v>Sejal Kumar</c:v>
                </c:pt>
                <c:pt idx="991">
                  <c:v>SelenaGomezVEVO</c:v>
                </c:pt>
                <c:pt idx="992">
                  <c:v>Selfie Review</c:v>
                </c:pt>
                <c:pt idx="993">
                  <c:v>Serial Today Malayalam</c:v>
                </c:pt>
                <c:pt idx="994">
                  <c:v>SET India</c:v>
                </c:pt>
                <c:pt idx="995">
                  <c:v>Shahrukh K Adnan</c:v>
                </c:pt>
                <c:pt idx="996">
                  <c:v>Sham Idrees</c:v>
                </c:pt>
                <c:pt idx="997">
                  <c:v>Shanmukh Jaswanth</c:v>
                </c:pt>
                <c:pt idx="998">
                  <c:v>Sharmaji Technical</c:v>
                </c:pt>
                <c:pt idx="999">
                  <c:v>shehbaaz Khan</c:v>
                </c:pt>
                <c:pt idx="1000">
                  <c:v>Shemaroo</c:v>
                </c:pt>
                <c:pt idx="1001">
                  <c:v>Shemaroo Gujarati</c:v>
                </c:pt>
                <c:pt idx="1002">
                  <c:v>shemaroopunjabi</c:v>
                </c:pt>
                <c:pt idx="1003">
                  <c:v>Sheorans</c:v>
                </c:pt>
                <c:pt idx="1004">
                  <c:v>Shilpa Shetty Kundra</c:v>
                </c:pt>
                <c:pt idx="1005">
                  <c:v>Shirley Setia</c:v>
                </c:pt>
                <c:pt idx="1006">
                  <c:v>Shitty Ideas Trending</c:v>
                </c:pt>
                <c:pt idx="1007">
                  <c:v>SHN MOVIES</c:v>
                </c:pt>
                <c:pt idx="1008">
                  <c:v>Showing Cinema</c:v>
                </c:pt>
                <c:pt idx="1009">
                  <c:v>Shree Cine News</c:v>
                </c:pt>
                <c:pt idx="1010">
                  <c:v>Shreya Jain</c:v>
                </c:pt>
                <c:pt idx="1011">
                  <c:v>Shreyas Media</c:v>
                </c:pt>
                <c:pt idx="1012">
                  <c:v>Shri Devkinandan Thakur Ji</c:v>
                </c:pt>
                <c:pt idx="1013">
                  <c:v>Shruti Arjun Anand</c:v>
                </c:pt>
                <c:pt idx="1014">
                  <c:v>Shruti TV</c:v>
                </c:pt>
                <c:pt idx="1015">
                  <c:v>SHUBH LAABH शुभः लाभः</c:v>
                </c:pt>
                <c:pt idx="1016">
                  <c:v>Shudh Desi Endings</c:v>
                </c:pt>
                <c:pt idx="1017">
                  <c:v>SiaVEVO</c:v>
                </c:pt>
                <c:pt idx="1018">
                  <c:v>Siddharth Kannan</c:v>
                </c:pt>
                <c:pt idx="1019">
                  <c:v>SidTalk</c:v>
                </c:pt>
                <c:pt idx="1020">
                  <c:v>Silly Monks Tollywood</c:v>
                </c:pt>
                <c:pt idx="1021">
                  <c:v>Silver Screen</c:v>
                </c:pt>
                <c:pt idx="1022">
                  <c:v>Sindhionism</c:v>
                </c:pt>
                <c:pt idx="1023">
                  <c:v>Sixty Seconds</c:v>
                </c:pt>
                <c:pt idx="1024">
                  <c:v>Skylark Pictures Entertainment</c:v>
                </c:pt>
                <c:pt idx="1025">
                  <c:v>Skymet Weather</c:v>
                </c:pt>
                <c:pt idx="1026">
                  <c:v>Slayy Point</c:v>
                </c:pt>
                <c:pt idx="1027">
                  <c:v>Smart Series</c:v>
                </c:pt>
                <c:pt idx="1028">
                  <c:v>SMI Records</c:v>
                </c:pt>
                <c:pt idx="1029">
                  <c:v>Smile Settai</c:v>
                </c:pt>
                <c:pt idx="1030">
                  <c:v>SnG Comedy</c:v>
                </c:pt>
                <c:pt idx="1031">
                  <c:v>So Effin Cray</c:v>
                </c:pt>
                <c:pt idx="1032">
                  <c:v>Social Wiki</c:v>
                </c:pt>
                <c:pt idx="1033">
                  <c:v>Sonotek</c:v>
                </c:pt>
                <c:pt idx="1034">
                  <c:v>Sonotek Bhakti</c:v>
                </c:pt>
                <c:pt idx="1035">
                  <c:v>Sonotek Haryanvi</c:v>
                </c:pt>
                <c:pt idx="1036">
                  <c:v>Sony AATH</c:v>
                </c:pt>
                <c:pt idx="1037">
                  <c:v>Sony Music India</c:v>
                </c:pt>
                <c:pt idx="1038">
                  <c:v>Sony PAL</c:v>
                </c:pt>
                <c:pt idx="1039">
                  <c:v>Sony Pictures Entertainment</c:v>
                </c:pt>
                <c:pt idx="1040">
                  <c:v>Sony Pictures India</c:v>
                </c:pt>
                <c:pt idx="1041">
                  <c:v>Sony Pictures Networks Productions</c:v>
                </c:pt>
                <c:pt idx="1042">
                  <c:v>SonyMusicSouthVEVO</c:v>
                </c:pt>
                <c:pt idx="1043">
                  <c:v>Sorabh Pant</c:v>
                </c:pt>
                <c:pt idx="1044">
                  <c:v>SoSorry</c:v>
                </c:pt>
                <c:pt idx="1045">
                  <c:v>SOUTH FDFS</c:v>
                </c:pt>
                <c:pt idx="1046">
                  <c:v>SpaceX</c:v>
                </c:pt>
                <c:pt idx="1047">
                  <c:v>Speed Records</c:v>
                </c:pt>
                <c:pt idx="1048">
                  <c:v>Sports Blast</c:v>
                </c:pt>
                <c:pt idx="1049">
                  <c:v>Sports Edge</c:v>
                </c:pt>
                <c:pt idx="1050">
                  <c:v>Sportsvilla</c:v>
                </c:pt>
                <c:pt idx="1051">
                  <c:v>SpotboyE</c:v>
                </c:pt>
                <c:pt idx="1052">
                  <c:v>Sri Ganesh Videos</c:v>
                </c:pt>
                <c:pt idx="1053">
                  <c:v>Sri Sri Ravi Shankar</c:v>
                </c:pt>
                <c:pt idx="1054">
                  <c:v>Sri Venkateswara Cine Chitra</c:v>
                </c:pt>
                <c:pt idx="1055">
                  <c:v>SriBalajiMovies</c:v>
                </c:pt>
                <c:pt idx="1056">
                  <c:v>Sridevi Movies</c:v>
                </c:pt>
                <c:pt idx="1057">
                  <c:v>SRK MUSIC</c:v>
                </c:pt>
                <c:pt idx="1058">
                  <c:v>SRT Entertainments</c:v>
                </c:pt>
                <c:pt idx="1059">
                  <c:v>SS TV TAMIL</c:v>
                </c:pt>
                <c:pt idx="1060">
                  <c:v>Star Golpo</c:v>
                </c:pt>
                <c:pt idx="1061">
                  <c:v>Star Maa</c:v>
                </c:pt>
                <c:pt idx="1062">
                  <c:v>STAR Plus</c:v>
                </c:pt>
                <c:pt idx="1063">
                  <c:v>Star Sports</c:v>
                </c:pt>
                <c:pt idx="1064">
                  <c:v>star tamil</c:v>
                </c:pt>
                <c:pt idx="1065">
                  <c:v>STAR भारत</c:v>
                </c:pt>
                <c:pt idx="1066">
                  <c:v>starjalshaindia</c:v>
                </c:pt>
                <c:pt idx="1067">
                  <c:v>Stars and News</c:v>
                </c:pt>
                <c:pt idx="1068">
                  <c:v>STTV Films</c:v>
                </c:pt>
                <c:pt idx="1069">
                  <c:v>Studio Green</c:v>
                </c:pt>
                <c:pt idx="1070">
                  <c:v>Studio Sangeeta</c:v>
                </c:pt>
                <c:pt idx="1071">
                  <c:v>Studio Saraswati Official</c:v>
                </c:pt>
                <c:pt idx="1072">
                  <c:v>study for civil services</c:v>
                </c:pt>
                <c:pt idx="1073">
                  <c:v>STUDY GURUJI - GS KI DUNIYA</c:v>
                </c:pt>
                <c:pt idx="1074">
                  <c:v>Study IQ education</c:v>
                </c:pt>
                <c:pt idx="1075">
                  <c:v>Subhradipta Garai</c:v>
                </c:pt>
                <c:pt idx="1076">
                  <c:v>Suda Suda</c:v>
                </c:pt>
                <c:pt idx="1077">
                  <c:v>SumanTV</c:v>
                </c:pt>
                <c:pt idx="1078">
                  <c:v>SumanTv Entertainment</c:v>
                </c:pt>
                <c:pt idx="1079">
                  <c:v>SUNDAY SUSPENSE</c:v>
                </c:pt>
                <c:pt idx="1080">
                  <c:v>Sundeep Sharma</c:v>
                </c:pt>
                <c:pt idx="1081">
                  <c:v>Sunnews Live</c:v>
                </c:pt>
                <c:pt idx="1082">
                  <c:v>Sunny Kumar Rana</c:v>
                </c:pt>
                <c:pt idx="1083">
                  <c:v>SunTV Tamil</c:v>
                </c:pt>
                <c:pt idx="1084">
                  <c:v>Super Movies Adda</c:v>
                </c:pt>
                <c:pt idx="1085">
                  <c:v>Supercell</c:v>
                </c:pt>
                <c:pt idx="1086">
                  <c:v>Superline Music</c:v>
                </c:pt>
                <c:pt idx="1087">
                  <c:v>Suresh Productions</c:v>
                </c:pt>
                <c:pt idx="1088">
                  <c:v>Surinder Films</c:v>
                </c:pt>
                <c:pt idx="1089">
                  <c:v>Surya Television</c:v>
                </c:pt>
                <c:pt idx="1090">
                  <c:v>Suvarna News | ಸುವರ್ಣ ನ್ಯೂಸ್</c:v>
                </c:pt>
                <c:pt idx="1091">
                  <c:v>SVF</c:v>
                </c:pt>
                <c:pt idx="1092">
                  <c:v>SVR Media</c:v>
                </c:pt>
                <c:pt idx="1093">
                  <c:v>Taalboys Vision</c:v>
                </c:pt>
                <c:pt idx="1094">
                  <c:v>Tahliwood Records</c:v>
                </c:pt>
                <c:pt idx="1095">
                  <c:v>Taja30</c:v>
                </c:pt>
                <c:pt idx="1096">
                  <c:v>Take One Media</c:v>
                </c:pt>
                <c:pt idx="1097">
                  <c:v>Talapatram</c:v>
                </c:pt>
                <c:pt idx="1098">
                  <c:v>Talk Shows Central</c:v>
                </c:pt>
                <c:pt idx="1099">
                  <c:v>Talking Tom</c:v>
                </c:pt>
                <c:pt idx="1100">
                  <c:v>Talking Tom and Friends</c:v>
                </c:pt>
                <c:pt idx="1101">
                  <c:v>Tamil</c:v>
                </c:pt>
                <c:pt idx="1102">
                  <c:v>Tamil  Page</c:v>
                </c:pt>
                <c:pt idx="1103">
                  <c:v>Tamil 4 Health</c:v>
                </c:pt>
                <c:pt idx="1104">
                  <c:v>Tamil Abbasi</c:v>
                </c:pt>
                <c:pt idx="1105">
                  <c:v>Tamil Bells</c:v>
                </c:pt>
                <c:pt idx="1106">
                  <c:v>Tamil Cine News</c:v>
                </c:pt>
                <c:pt idx="1107">
                  <c:v>TAMIL CINEMA CINI MINI</c:v>
                </c:pt>
                <c:pt idx="1108">
                  <c:v>Tamil Cini</c:v>
                </c:pt>
                <c:pt idx="1109">
                  <c:v>Tamil Dubsmash</c:v>
                </c:pt>
                <c:pt idx="1110">
                  <c:v>Tamil Filmibeat</c:v>
                </c:pt>
                <c:pt idx="1111">
                  <c:v>TAMIL KICKASS</c:v>
                </c:pt>
                <c:pt idx="1112">
                  <c:v>TAMIL MEDIA</c:v>
                </c:pt>
                <c:pt idx="1113">
                  <c:v>Tamil Mithran</c:v>
                </c:pt>
                <c:pt idx="1114">
                  <c:v>Tamil Mojo</c:v>
                </c:pt>
                <c:pt idx="1115">
                  <c:v>Tamil News</c:v>
                </c:pt>
                <c:pt idx="1116">
                  <c:v>Tamil News World - தமிழ் செய்தி உலகம்</c:v>
                </c:pt>
                <c:pt idx="1117">
                  <c:v>Tamil Now</c:v>
                </c:pt>
                <c:pt idx="1118">
                  <c:v>Tamil Pokkisham</c:v>
                </c:pt>
                <c:pt idx="1119">
                  <c:v>Tamil Rasigan</c:v>
                </c:pt>
                <c:pt idx="1120">
                  <c:v>Tamil Serial Periyars</c:v>
                </c:pt>
                <c:pt idx="1121">
                  <c:v>Tamil Speed Networks</c:v>
                </c:pt>
                <c:pt idx="1122">
                  <c:v>Tamil Speedy</c:v>
                </c:pt>
                <c:pt idx="1123">
                  <c:v>Tamil Talkies</c:v>
                </c:pt>
                <c:pt idx="1124">
                  <c:v>TAMIL TECH - தமிழ் டெக்</c:v>
                </c:pt>
                <c:pt idx="1125">
                  <c:v>Tamil The Hindu</c:v>
                </c:pt>
                <c:pt idx="1126">
                  <c:v>Tamil Thimiru</c:v>
                </c:pt>
                <c:pt idx="1127">
                  <c:v>Tamil Tips Chooser</c:v>
                </c:pt>
                <c:pt idx="1128">
                  <c:v>Tamil Trending</c:v>
                </c:pt>
                <c:pt idx="1129">
                  <c:v>Tamil TV</c:v>
                </c:pt>
                <c:pt idx="1130">
                  <c:v>Tamil Voice</c:v>
                </c:pt>
                <c:pt idx="1131">
                  <c:v>TamilCineChips</c:v>
                </c:pt>
                <c:pt idx="1132">
                  <c:v>Tamilcinema Crowd</c:v>
                </c:pt>
                <c:pt idx="1133">
                  <c:v>tamilcinemareview</c:v>
                </c:pt>
                <c:pt idx="1134">
                  <c:v>TamilCrowd</c:v>
                </c:pt>
                <c:pt idx="1135">
                  <c:v>Tamizhan தமிழன்</c:v>
                </c:pt>
                <c:pt idx="1136">
                  <c:v>Tammareddy Bharadwaj</c:v>
                </c:pt>
                <c:pt idx="1137">
                  <c:v>TAPOBHOOMI Classes</c:v>
                </c:pt>
                <c:pt idx="1138">
                  <c:v>Tarang Cine Productions</c:v>
                </c:pt>
                <c:pt idx="1139">
                  <c:v>TARANG MUSIC</c:v>
                </c:pt>
                <c:pt idx="1140">
                  <c:v>Tarang TV</c:v>
                </c:pt>
                <c:pt idx="1141">
                  <c:v>TARGET with alok</c:v>
                </c:pt>
                <c:pt idx="1142">
                  <c:v>Tashan yaaran Da</c:v>
                </c:pt>
                <c:pt idx="1143">
                  <c:v>TaylorSwiftVEVO</c:v>
                </c:pt>
                <c:pt idx="1144">
                  <c:v>Tea Time Cinema</c:v>
                </c:pt>
                <c:pt idx="1145">
                  <c:v>Team Films Bhojpuri</c:v>
                </c:pt>
                <c:pt idx="1146">
                  <c:v>Team Jango Space</c:v>
                </c:pt>
                <c:pt idx="1147">
                  <c:v>Technical Guruji</c:v>
                </c:pt>
                <c:pt idx="1148">
                  <c:v>Techno Ruhez</c:v>
                </c:pt>
                <c:pt idx="1149">
                  <c:v>TehFuriousD TV</c:v>
                </c:pt>
                <c:pt idx="1150">
                  <c:v>Telly Tweets</c:v>
                </c:pt>
                <c:pt idx="1151">
                  <c:v>TellyMasala</c:v>
                </c:pt>
                <c:pt idx="1152">
                  <c:v>Telugu 123</c:v>
                </c:pt>
                <c:pt idx="1153">
                  <c:v>Telugu Adda</c:v>
                </c:pt>
                <c:pt idx="1154">
                  <c:v>Telugu beauty</c:v>
                </c:pt>
                <c:pt idx="1155">
                  <c:v>Telugu Boxoffice TV</c:v>
                </c:pt>
                <c:pt idx="1156">
                  <c:v>Telugu Cinema</c:v>
                </c:pt>
                <c:pt idx="1157">
                  <c:v>Telugu Dheera</c:v>
                </c:pt>
                <c:pt idx="1158">
                  <c:v>Telugu Filmnagar</c:v>
                </c:pt>
                <c:pt idx="1159">
                  <c:v>Telugu Full Screen</c:v>
                </c:pt>
                <c:pt idx="1160">
                  <c:v>Telugu Mantra</c:v>
                </c:pt>
                <c:pt idx="1161">
                  <c:v>Telugu Media</c:v>
                </c:pt>
                <c:pt idx="1162">
                  <c:v>Telugu Mix</c:v>
                </c:pt>
                <c:pt idx="1163">
                  <c:v>Telugu Nestam</c:v>
                </c:pt>
                <c:pt idx="1164">
                  <c:v>Telugu Popular TV</c:v>
                </c:pt>
                <c:pt idx="1165">
                  <c:v>Telugu Poster</c:v>
                </c:pt>
                <c:pt idx="1166">
                  <c:v>Telugu Tantra</c:v>
                </c:pt>
                <c:pt idx="1167">
                  <c:v>Telugu Trending</c:v>
                </c:pt>
                <c:pt idx="1168">
                  <c:v>Telugu Video Gallery</c:v>
                </c:pt>
                <c:pt idx="1169">
                  <c:v>Telugu Wonder World</c:v>
                </c:pt>
                <c:pt idx="1170">
                  <c:v>Telugu World visite</c:v>
                </c:pt>
                <c:pt idx="1171">
                  <c:v>Telugucine Buzz</c:v>
                </c:pt>
                <c:pt idx="1172">
                  <c:v>TeluguOne</c:v>
                </c:pt>
                <c:pt idx="1173">
                  <c:v>TeluguZ TV</c:v>
                </c:pt>
                <c:pt idx="1174">
                  <c:v>TennisCricket.in</c:v>
                </c:pt>
                <c:pt idx="1175">
                  <c:v>Tez</c:v>
                </c:pt>
                <c:pt idx="1176">
                  <c:v>TFC News</c:v>
                </c:pt>
                <c:pt idx="1177">
                  <c:v>TFPC</c:v>
                </c:pt>
                <c:pt idx="1178">
                  <c:v>TG Films</c:v>
                </c:pt>
                <c:pt idx="1179">
                  <c:v>Thameens Films</c:v>
                </c:pt>
                <c:pt idx="1180">
                  <c:v>Thamizh Padam</c:v>
                </c:pt>
                <c:pt idx="1181">
                  <c:v>Thanthi TV</c:v>
                </c:pt>
                <c:pt idx="1182">
                  <c:v>The Baigan Vines Extras</c:v>
                </c:pt>
                <c:pt idx="1183">
                  <c:v>The Baigan Vines Official</c:v>
                </c:pt>
                <c:pt idx="1184">
                  <c:v>The Bella Twins</c:v>
                </c:pt>
                <c:pt idx="1185">
                  <c:v>The Bong Guy</c:v>
                </c:pt>
                <c:pt idx="1186">
                  <c:v>The Comedy Factory</c:v>
                </c:pt>
                <c:pt idx="1187">
                  <c:v>The Daily Show with Trevor Noah</c:v>
                </c:pt>
                <c:pt idx="1188">
                  <c:v>The Dance Mafia</c:v>
                </c:pt>
                <c:pt idx="1189">
                  <c:v>The Food Ranger</c:v>
                </c:pt>
                <c:pt idx="1190">
                  <c:v>The HunGama Films - Ab Mauj Legi Dilli</c:v>
                </c:pt>
                <c:pt idx="1191">
                  <c:v>The IELTS Listening Test</c:v>
                </c:pt>
                <c:pt idx="1192">
                  <c:v>The Lallantop</c:v>
                </c:pt>
                <c:pt idx="1193">
                  <c:v>The Late Late Show with James Corden</c:v>
                </c:pt>
                <c:pt idx="1194">
                  <c:v>The Late Show with Stephen Colbert</c:v>
                </c:pt>
                <c:pt idx="1195">
                  <c:v>The Lazy Studio</c:v>
                </c:pt>
                <c:pt idx="1196">
                  <c:v>The Punjab TV</c:v>
                </c:pt>
                <c:pt idx="1197">
                  <c:v>The Punjabi Tune</c:v>
                </c:pt>
                <c:pt idx="1198">
                  <c:v>The Q</c:v>
                </c:pt>
                <c:pt idx="1199">
                  <c:v>The Quint</c:v>
                </c:pt>
                <c:pt idx="1200">
                  <c:v>The RawKnee Show</c:v>
                </c:pt>
                <c:pt idx="1201">
                  <c:v>The Screen Patti</c:v>
                </c:pt>
                <c:pt idx="1202">
                  <c:v>The Timeliners</c:v>
                </c:pt>
                <c:pt idx="1203">
                  <c:v>The Times of India</c:v>
                </c:pt>
                <c:pt idx="1204">
                  <c:v>The Tonight Show Starring Jimmy Fallon</c:v>
                </c:pt>
                <c:pt idx="1205">
                  <c:v>The Verge</c:v>
                </c:pt>
                <c:pt idx="1206">
                  <c:v>The Viral Fever</c:v>
                </c:pt>
                <c:pt idx="1207">
                  <c:v>The Voice India Kids</c:v>
                </c:pt>
                <c:pt idx="1208">
                  <c:v>The Wire</c:v>
                </c:pt>
                <c:pt idx="1209">
                  <c:v>TheEllenShow</c:v>
                </c:pt>
                <c:pt idx="1210">
                  <c:v>TheViralFeverVideos</c:v>
                </c:pt>
                <c:pt idx="1211">
                  <c:v>TheWeekndVEVO</c:v>
                </c:pt>
                <c:pt idx="1212">
                  <c:v>Think Music India</c:v>
                </c:pt>
                <c:pt idx="1213">
                  <c:v>Thirty Seconds News</c:v>
                </c:pt>
                <c:pt idx="1214">
                  <c:v>THIRU TV</c:v>
                </c:pt>
                <c:pt idx="1215">
                  <c:v>Time U Time</c:v>
                </c:pt>
                <c:pt idx="1216">
                  <c:v>Times Music</c:v>
                </c:pt>
                <c:pt idx="1217">
                  <c:v>Times Music Tamil</c:v>
                </c:pt>
                <c:pt idx="1218">
                  <c:v>TIMES NOW</c:v>
                </c:pt>
                <c:pt idx="1219">
                  <c:v>TimesOfCinema</c:v>
                </c:pt>
                <c:pt idx="1220">
                  <c:v>Tips Official</c:v>
                </c:pt>
                <c:pt idx="1221">
                  <c:v>Today Popular Videos</c:v>
                </c:pt>
                <c:pt idx="1222">
                  <c:v>Tollywood Central</c:v>
                </c:pt>
                <c:pt idx="1223">
                  <c:v>Tollywood King</c:v>
                </c:pt>
                <c:pt idx="1224">
                  <c:v>Tollywood Life</c:v>
                </c:pt>
                <c:pt idx="1225">
                  <c:v>Tollywood Mirapakai</c:v>
                </c:pt>
                <c:pt idx="1226">
                  <c:v>Tollywood Nagar</c:v>
                </c:pt>
                <c:pt idx="1227">
                  <c:v>Tollywood Nine</c:v>
                </c:pt>
                <c:pt idx="1228">
                  <c:v>Top 10</c:v>
                </c:pt>
                <c:pt idx="1229">
                  <c:v>Top 10 List</c:v>
                </c:pt>
                <c:pt idx="1230">
                  <c:v>TOP 10 STAR</c:v>
                </c:pt>
                <c:pt idx="1231">
                  <c:v>Top 5</c:v>
                </c:pt>
                <c:pt idx="1232">
                  <c:v>Top Kannada TV</c:v>
                </c:pt>
                <c:pt idx="1233">
                  <c:v>Top News - Tamil</c:v>
                </c:pt>
                <c:pt idx="1234">
                  <c:v>Top News World</c:v>
                </c:pt>
                <c:pt idx="1235">
                  <c:v>Top Telugu Media</c:v>
                </c:pt>
                <c:pt idx="1236">
                  <c:v>Top Telugu TV</c:v>
                </c:pt>
                <c:pt idx="1237">
                  <c:v>Top View</c:v>
                </c:pt>
                <c:pt idx="1238">
                  <c:v>TopTen Malayalam</c:v>
                </c:pt>
                <c:pt idx="1239">
                  <c:v>Total Tollywood</c:v>
                </c:pt>
                <c:pt idx="1240">
                  <c:v>TotalTvNews</c:v>
                </c:pt>
                <c:pt idx="1241">
                  <c:v>Trend Music</c:v>
                </c:pt>
                <c:pt idx="1242">
                  <c:v>Trending News</c:v>
                </c:pt>
                <c:pt idx="1243">
                  <c:v>Trending Programs</c:v>
                </c:pt>
                <c:pt idx="1244">
                  <c:v>Trending Tamilnadu</c:v>
                </c:pt>
                <c:pt idx="1245">
                  <c:v>Trending Today</c:v>
                </c:pt>
                <c:pt idx="1246">
                  <c:v>Trending Visuals</c:v>
                </c:pt>
                <c:pt idx="1247">
                  <c:v>Trendswood Tv</c:v>
                </c:pt>
                <c:pt idx="1248">
                  <c:v>Trimurti</c:v>
                </c:pt>
                <c:pt idx="1249">
                  <c:v>Troom Troom</c:v>
                </c:pt>
                <c:pt idx="1250">
                  <c:v>TroubleSeekerTeam</c:v>
                </c:pt>
                <c:pt idx="1251">
                  <c:v>T-Series</c:v>
                </c:pt>
                <c:pt idx="1252">
                  <c:v>T-Series Apna Punjab</c:v>
                </c:pt>
                <c:pt idx="1253">
                  <c:v>T-Series Bhakti Sagar</c:v>
                </c:pt>
                <c:pt idx="1254">
                  <c:v>T-Series Marathi</c:v>
                </c:pt>
                <c:pt idx="1255">
                  <c:v>T-Series Tamil</c:v>
                </c:pt>
                <c:pt idx="1256">
                  <c:v>T-Series Telugu</c:v>
                </c:pt>
                <c:pt idx="1257">
                  <c:v>TsMadaan</c:v>
                </c:pt>
                <c:pt idx="1258">
                  <c:v>Tv Actor's Real</c:v>
                </c:pt>
                <c:pt idx="1259">
                  <c:v>TV Promos</c:v>
                </c:pt>
                <c:pt idx="1260">
                  <c:v>TV Punjab</c:v>
                </c:pt>
                <c:pt idx="1261">
                  <c:v>TV trends</c:v>
                </c:pt>
                <c:pt idx="1262">
                  <c:v>TV1</c:v>
                </c:pt>
                <c:pt idx="1263">
                  <c:v>TV1 Telugu</c:v>
                </c:pt>
                <c:pt idx="1264">
                  <c:v>TV24 News Channel</c:v>
                </c:pt>
                <c:pt idx="1265">
                  <c:v>TV5 News</c:v>
                </c:pt>
                <c:pt idx="1266">
                  <c:v>TV9 Entertainment</c:v>
                </c:pt>
                <c:pt idx="1267">
                  <c:v>Tv9 Gujarati</c:v>
                </c:pt>
                <c:pt idx="1268">
                  <c:v>Tv9 Gujarati Live</c:v>
                </c:pt>
                <c:pt idx="1269">
                  <c:v>Tv9 Kannada</c:v>
                </c:pt>
                <c:pt idx="1270">
                  <c:v>TV9 Live</c:v>
                </c:pt>
                <c:pt idx="1271">
                  <c:v>Tv9 Marathi</c:v>
                </c:pt>
                <c:pt idx="1272">
                  <c:v>TV9 NOW</c:v>
                </c:pt>
                <c:pt idx="1273">
                  <c:v>TV9 Telugu</c:v>
                </c:pt>
                <c:pt idx="1274">
                  <c:v>TV9 Today</c:v>
                </c:pt>
                <c:pt idx="1275">
                  <c:v>TV9 Trending</c:v>
                </c:pt>
                <c:pt idx="1276">
                  <c:v>U can</c:v>
                </c:pt>
                <c:pt idx="1277">
                  <c:v>UIC Vlogs</c:v>
                </c:pt>
                <c:pt idx="1278">
                  <c:v>Unacademy</c:v>
                </c:pt>
                <c:pt idx="1279">
                  <c:v>Unbox Therapy</c:v>
                </c:pt>
                <c:pt idx="1280">
                  <c:v>UnErase Poetry</c:v>
                </c:pt>
                <c:pt idx="1281">
                  <c:v>Unitezz Media Official</c:v>
                </c:pt>
                <c:pt idx="1282">
                  <c:v>Universal Pictures</c:v>
                </c:pt>
                <c:pt idx="1283">
                  <c:v>UNIVERSE T.V.</c:v>
                </c:pt>
                <c:pt idx="1284">
                  <c:v>Univrsal Media Pro</c:v>
                </c:pt>
                <c:pt idx="1285">
                  <c:v>Ur IndianConsumer</c:v>
                </c:pt>
                <c:pt idx="1286">
                  <c:v>Urban Pendu Music</c:v>
                </c:pt>
                <c:pt idx="1287">
                  <c:v>Urban Studios</c:v>
                </c:pt>
                <c:pt idx="1288">
                  <c:v>Useful Tamil channel</c:v>
                </c:pt>
                <c:pt idx="1289">
                  <c:v>UV Creations</c:v>
                </c:pt>
                <c:pt idx="1290">
                  <c:v>V6 News Telugu</c:v>
                </c:pt>
                <c:pt idx="1291">
                  <c:v>V9 Media</c:v>
                </c:pt>
                <c:pt idx="1292">
                  <c:v>Vaaraahi Chalana Chitram</c:v>
                </c:pt>
                <c:pt idx="1293">
                  <c:v>VAARTHA PRAANTHAN</c:v>
                </c:pt>
                <c:pt idx="1294">
                  <c:v>Vaartha Vaani</c:v>
                </c:pt>
                <c:pt idx="1295">
                  <c:v>VamosART</c:v>
                </c:pt>
                <c:pt idx="1296">
                  <c:v>VANITHA</c:v>
                </c:pt>
                <c:pt idx="1297">
                  <c:v>Vanitha Tv</c:v>
                </c:pt>
                <c:pt idx="1298">
                  <c:v>VARTHA PRANTHAN</c:v>
                </c:pt>
                <c:pt idx="1299">
                  <c:v>Veena's Curryworld</c:v>
                </c:pt>
                <c:pt idx="1300">
                  <c:v>VehliJantaRecords</c:v>
                </c:pt>
                <c:pt idx="1301">
                  <c:v>Vekkada Vedi</c:v>
                </c:pt>
                <c:pt idx="1302">
                  <c:v>Vendhar TV</c:v>
                </c:pt>
                <c:pt idx="1303">
                  <c:v>Venus Regional</c:v>
                </c:pt>
                <c:pt idx="1304">
                  <c:v>Viacom18 Motion Pictures</c:v>
                </c:pt>
                <c:pt idx="1305">
                  <c:v>Video Memes</c:v>
                </c:pt>
                <c:pt idx="1306">
                  <c:v>Video121</c:v>
                </c:pt>
                <c:pt idx="1307">
                  <c:v>Vidya Vox</c:v>
                </c:pt>
                <c:pt idx="1308">
                  <c:v>Viewzone Kannada</c:v>
                </c:pt>
                <c:pt idx="1309">
                  <c:v>Vijay Antony</c:v>
                </c:pt>
                <c:pt idx="1310">
                  <c:v>Vijay Television</c:v>
                </c:pt>
                <c:pt idx="1311">
                  <c:v>Vikatan TV</c:v>
                </c:pt>
                <c:pt idx="1312">
                  <c:v>VikatanTV</c:v>
                </c:pt>
                <c:pt idx="1313">
                  <c:v>Vikram Aditya</c:v>
                </c:pt>
                <c:pt idx="1314">
                  <c:v>Village food factory</c:v>
                </c:pt>
                <c:pt idx="1315">
                  <c:v>Vip Marathi</c:v>
                </c:pt>
                <c:pt idx="1316">
                  <c:v>VIP Records</c:v>
                </c:pt>
                <c:pt idx="1317">
                  <c:v>VIRAL IN  INDIA</c:v>
                </c:pt>
                <c:pt idx="1318">
                  <c:v>Viral in India</c:v>
                </c:pt>
                <c:pt idx="1319">
                  <c:v>Viral In Marathi</c:v>
                </c:pt>
                <c:pt idx="1320">
                  <c:v>Viral News Video</c:v>
                </c:pt>
                <c:pt idx="1321">
                  <c:v>Viral Video News</c:v>
                </c:pt>
                <c:pt idx="1322">
                  <c:v>Viralbollywood</c:v>
                </c:pt>
                <c:pt idx="1323">
                  <c:v>Visakha View</c:v>
                </c:pt>
                <c:pt idx="1324">
                  <c:v>Vision Time Tamil</c:v>
                </c:pt>
                <c:pt idx="1325">
                  <c:v>VisionTimeTamil</c:v>
                </c:pt>
                <c:pt idx="1326">
                  <c:v>VitaliUS EN</c:v>
                </c:pt>
                <c:pt idx="1327">
                  <c:v>Viu India</c:v>
                </c:pt>
                <c:pt idx="1328">
                  <c:v>VIVA</c:v>
                </c:pt>
                <c:pt idx="1329">
                  <c:v>Voice of Dissent</c:v>
                </c:pt>
                <c:pt idx="1330">
                  <c:v>Voice of Heart Music</c:v>
                </c:pt>
                <c:pt idx="1331">
                  <c:v>Volga Video</c:v>
                </c:pt>
                <c:pt idx="1332">
                  <c:v>Vox</c:v>
                </c:pt>
                <c:pt idx="1333">
                  <c:v>VS RECORDS</c:v>
                </c:pt>
                <c:pt idx="1334">
                  <c:v>vsr breakings</c:v>
                </c:pt>
                <c:pt idx="1335">
                  <c:v>VTube Telugu</c:v>
                </c:pt>
                <c:pt idx="1336">
                  <c:v>Vtv Gujarati News</c:v>
                </c:pt>
                <c:pt idx="1337">
                  <c:v>Walt Disney Animation Studios</c:v>
                </c:pt>
                <c:pt idx="1338">
                  <c:v>WAMIndiaMovies</c:v>
                </c:pt>
                <c:pt idx="1339">
                  <c:v>WANTED TUBER</c:v>
                </c:pt>
                <c:pt idx="1340">
                  <c:v>Warangal Diaries</c:v>
                </c:pt>
                <c:pt idx="1341">
                  <c:v>Warner Bros. Pictures</c:v>
                </c:pt>
                <c:pt idx="1342">
                  <c:v>Wave Music</c:v>
                </c:pt>
                <c:pt idx="1343">
                  <c:v>Wave Music - Bhakti</c:v>
                </c:pt>
                <c:pt idx="1344">
                  <c:v>Wave Music - Bhojpuri Movies</c:v>
                </c:pt>
                <c:pt idx="1345">
                  <c:v>WDN NEWS</c:v>
                </c:pt>
                <c:pt idx="1346">
                  <c:v>We Are A Sambavam : The Malayalam Comedy Channel</c:v>
                </c:pt>
                <c:pt idx="1347">
                  <c:v>We support you</c:v>
                </c:pt>
                <c:pt idx="1348">
                  <c:v>WeKnow DDJVino</c:v>
                </c:pt>
                <c:pt idx="1349">
                  <c:v>Wetalkiess</c:v>
                </c:pt>
                <c:pt idx="1350">
                  <c:v>What The Fukrey</c:v>
                </c:pt>
                <c:pt idx="1351">
                  <c:v>Whatsapp funny</c:v>
                </c:pt>
                <c:pt idx="1352">
                  <c:v>White Hill Music</c:v>
                </c:pt>
                <c:pt idx="1353">
                  <c:v>White Notes Entertainment</c:v>
                </c:pt>
                <c:pt idx="1354">
                  <c:v>Wide Angle Pictures</c:v>
                </c:pt>
                <c:pt idx="1355">
                  <c:v>WiFiStudy</c:v>
                </c:pt>
                <c:pt idx="1356">
                  <c:v>WION</c:v>
                </c:pt>
                <c:pt idx="1357">
                  <c:v>Wirally</c:v>
                </c:pt>
                <c:pt idx="1358">
                  <c:v>WLive</c:v>
                </c:pt>
                <c:pt idx="1359">
                  <c:v>World Best News</c:v>
                </c:pt>
                <c:pt idx="1360">
                  <c:v>Worldwide Records Bhojpuri</c:v>
                </c:pt>
                <c:pt idx="1361">
                  <c:v>WowShow</c:v>
                </c:pt>
                <c:pt idx="1362">
                  <c:v>Wrestling Phobia</c:v>
                </c:pt>
                <c:pt idx="1363">
                  <c:v>Wrestling Reality</c:v>
                </c:pt>
                <c:pt idx="1364">
                  <c:v>Wrestling Time</c:v>
                </c:pt>
                <c:pt idx="1365">
                  <c:v>Wrsh98</c:v>
                </c:pt>
                <c:pt idx="1366">
                  <c:v>Wunderbar Studios</c:v>
                </c:pt>
                <c:pt idx="1367">
                  <c:v>WWE</c:v>
                </c:pt>
                <c:pt idx="1368">
                  <c:v>Xtra Time</c:v>
                </c:pt>
                <c:pt idx="1369">
                  <c:v>Xyz Gyan</c:v>
                </c:pt>
                <c:pt idx="1370">
                  <c:v>Y Not Studios</c:v>
                </c:pt>
                <c:pt idx="1371">
                  <c:v>Yaariyan Records</c:v>
                </c:pt>
                <c:pt idx="1372">
                  <c:v>Ycinema</c:v>
                </c:pt>
                <c:pt idx="1373">
                  <c:v>Yellow Music</c:v>
                </c:pt>
                <c:pt idx="1374">
                  <c:v>Yellow Pixel - Tollywood Updates - News</c:v>
                </c:pt>
                <c:pt idx="1375">
                  <c:v>Young Holy Team</c:v>
                </c:pt>
                <c:pt idx="1376">
                  <c:v>Youth Central  Tamil</c:v>
                </c:pt>
                <c:pt idx="1377">
                  <c:v>Youth Cinema Talent</c:v>
                </c:pt>
                <c:pt idx="1378">
                  <c:v>YouTube Got Talent</c:v>
                </c:pt>
                <c:pt idx="1379">
                  <c:v>YouTube Spotlight</c:v>
                </c:pt>
                <c:pt idx="1380">
                  <c:v>Youtube Timepass</c:v>
                </c:pt>
                <c:pt idx="1381">
                  <c:v>YOYO Cine Talkies</c:v>
                </c:pt>
                <c:pt idx="1382">
                  <c:v>YOYO NEWS24</c:v>
                </c:pt>
                <c:pt idx="1383">
                  <c:v>YOYO TV Channel</c:v>
                </c:pt>
                <c:pt idx="1384">
                  <c:v>YOYO TV Kannada</c:v>
                </c:pt>
                <c:pt idx="1385">
                  <c:v>YOYO TV Tamil</c:v>
                </c:pt>
                <c:pt idx="1386">
                  <c:v>YRF</c:v>
                </c:pt>
                <c:pt idx="1387">
                  <c:v>YuppTV Originals</c:v>
                </c:pt>
                <c:pt idx="1388">
                  <c:v>Yuvan Shankar Raja</c:v>
                </c:pt>
                <c:pt idx="1389">
                  <c:v>Zakir Khan</c:v>
                </c:pt>
                <c:pt idx="1390">
                  <c:v>ZaynVEVO</c:v>
                </c:pt>
                <c:pt idx="1391">
                  <c:v>ZEE 24 TAAS</c:v>
                </c:pt>
                <c:pt idx="1392">
                  <c:v>Zee Bangla</c:v>
                </c:pt>
                <c:pt idx="1393">
                  <c:v>Zee Cinemalu</c:v>
                </c:pt>
                <c:pt idx="1394">
                  <c:v>Zee Kannada</c:v>
                </c:pt>
                <c:pt idx="1395">
                  <c:v>Zee Marathi</c:v>
                </c:pt>
                <c:pt idx="1396">
                  <c:v>Zee Music Company</c:v>
                </c:pt>
                <c:pt idx="1397">
                  <c:v>Zee Music Marathi</c:v>
                </c:pt>
                <c:pt idx="1398">
                  <c:v>Zee Music South</c:v>
                </c:pt>
                <c:pt idx="1399">
                  <c:v>Zee News</c:v>
                </c:pt>
                <c:pt idx="1400">
                  <c:v>Zee Studios</c:v>
                </c:pt>
                <c:pt idx="1401">
                  <c:v>Zee Tamil</c:v>
                </c:pt>
                <c:pt idx="1402">
                  <c:v>Zee Telugu</c:v>
                </c:pt>
                <c:pt idx="1403">
                  <c:v>Zee TV</c:v>
                </c:pt>
                <c:pt idx="1404">
                  <c:v>Zee Yuva</c:v>
                </c:pt>
                <c:pt idx="1405">
                  <c:v>zeebangla</c:v>
                </c:pt>
                <c:pt idx="1406">
                  <c:v>ZeeBusiness</c:v>
                </c:pt>
                <c:pt idx="1407">
                  <c:v>zeekannada</c:v>
                </c:pt>
                <c:pt idx="1408">
                  <c:v>zeemarathi</c:v>
                </c:pt>
                <c:pt idx="1409">
                  <c:v>zeetamil</c:v>
                </c:pt>
                <c:pt idx="1410">
                  <c:v>zeetv</c:v>
                </c:pt>
                <c:pt idx="1411">
                  <c:v>zeetvtelugu</c:v>
                </c:pt>
                <c:pt idx="1412">
                  <c:v>zoom</c:v>
                </c:pt>
                <c:pt idx="1413">
                  <c:v>घरेलु देसी नुस्खे Gharelu Nuskhe Hindi</c:v>
                </c:pt>
                <c:pt idx="1414">
                  <c:v>जय माँ वैष्णो देवी</c:v>
                </c:pt>
                <c:pt idx="1415">
                  <c:v>भक्ति</c:v>
                </c:pt>
                <c:pt idx="1416">
                  <c:v>वास्तु उपाय</c:v>
                </c:pt>
                <c:pt idx="1417">
                  <c:v>জীবন-সমস্যার সমাধান</c:v>
                </c:pt>
                <c:pt idx="1418">
                  <c:v>ഖല്‍ബാണ് ലീഗ്</c:v>
                </c:pt>
                <c:pt idx="1419">
                  <c:v>വിശ്വാസം അതല്ലേ എല്ലാം</c:v>
                </c:pt>
              </c:strCache>
            </c:strRef>
          </c:cat>
          <c:val>
            <c:numRef>
              <c:f>Sheet15!$F$4:$F$1423</c:f>
              <c:numCache>
                <c:formatCode>General</c:formatCode>
                <c:ptCount val="1420"/>
                <c:pt idx="0">
                  <c:v>20713</c:v>
                </c:pt>
                <c:pt idx="1">
                  <c:v>152505</c:v>
                </c:pt>
                <c:pt idx="2">
                  <c:v>2467</c:v>
                </c:pt>
                <c:pt idx="3">
                  <c:v>22920</c:v>
                </c:pt>
                <c:pt idx="4">
                  <c:v>13833</c:v>
                </c:pt>
                <c:pt idx="5">
                  <c:v>2021</c:v>
                </c:pt>
                <c:pt idx="6">
                  <c:v>20877</c:v>
                </c:pt>
                <c:pt idx="7">
                  <c:v>2266480</c:v>
                </c:pt>
                <c:pt idx="8">
                  <c:v>2122</c:v>
                </c:pt>
                <c:pt idx="9">
                  <c:v>0</c:v>
                </c:pt>
                <c:pt idx="10">
                  <c:v>11450</c:v>
                </c:pt>
                <c:pt idx="11">
                  <c:v>71</c:v>
                </c:pt>
                <c:pt idx="12">
                  <c:v>1129</c:v>
                </c:pt>
                <c:pt idx="13">
                  <c:v>643</c:v>
                </c:pt>
                <c:pt idx="14">
                  <c:v>2777</c:v>
                </c:pt>
                <c:pt idx="15">
                  <c:v>2068833</c:v>
                </c:pt>
                <c:pt idx="16">
                  <c:v>15631</c:v>
                </c:pt>
                <c:pt idx="17">
                  <c:v>28286</c:v>
                </c:pt>
                <c:pt idx="18">
                  <c:v>29</c:v>
                </c:pt>
                <c:pt idx="19">
                  <c:v>563</c:v>
                </c:pt>
                <c:pt idx="20">
                  <c:v>919</c:v>
                </c:pt>
                <c:pt idx="21">
                  <c:v>12040</c:v>
                </c:pt>
                <c:pt idx="22">
                  <c:v>17034</c:v>
                </c:pt>
                <c:pt idx="23">
                  <c:v>9244</c:v>
                </c:pt>
                <c:pt idx="24">
                  <c:v>10806</c:v>
                </c:pt>
                <c:pt idx="25">
                  <c:v>37</c:v>
                </c:pt>
                <c:pt idx="26">
                  <c:v>3485</c:v>
                </c:pt>
                <c:pt idx="27">
                  <c:v>142171</c:v>
                </c:pt>
                <c:pt idx="28">
                  <c:v>1608</c:v>
                </c:pt>
                <c:pt idx="29">
                  <c:v>5536</c:v>
                </c:pt>
                <c:pt idx="30">
                  <c:v>1624149</c:v>
                </c:pt>
                <c:pt idx="31">
                  <c:v>3090</c:v>
                </c:pt>
                <c:pt idx="32">
                  <c:v>2302</c:v>
                </c:pt>
                <c:pt idx="33">
                  <c:v>20444</c:v>
                </c:pt>
                <c:pt idx="34">
                  <c:v>31241</c:v>
                </c:pt>
                <c:pt idx="35">
                  <c:v>21443</c:v>
                </c:pt>
                <c:pt idx="36">
                  <c:v>14534</c:v>
                </c:pt>
                <c:pt idx="37">
                  <c:v>11375</c:v>
                </c:pt>
                <c:pt idx="38">
                  <c:v>151087</c:v>
                </c:pt>
                <c:pt idx="39">
                  <c:v>75034</c:v>
                </c:pt>
                <c:pt idx="40">
                  <c:v>12751</c:v>
                </c:pt>
                <c:pt idx="41">
                  <c:v>5646</c:v>
                </c:pt>
                <c:pt idx="42">
                  <c:v>85927</c:v>
                </c:pt>
                <c:pt idx="43">
                  <c:v>60067</c:v>
                </c:pt>
                <c:pt idx="44">
                  <c:v>98023</c:v>
                </c:pt>
                <c:pt idx="45">
                  <c:v>4747</c:v>
                </c:pt>
                <c:pt idx="46">
                  <c:v>389729</c:v>
                </c:pt>
                <c:pt idx="47">
                  <c:v>277969</c:v>
                </c:pt>
                <c:pt idx="48">
                  <c:v>1321548</c:v>
                </c:pt>
                <c:pt idx="49">
                  <c:v>36588</c:v>
                </c:pt>
                <c:pt idx="50">
                  <c:v>2896</c:v>
                </c:pt>
                <c:pt idx="51">
                  <c:v>7260</c:v>
                </c:pt>
                <c:pt idx="52">
                  <c:v>8067</c:v>
                </c:pt>
                <c:pt idx="53">
                  <c:v>81814</c:v>
                </c:pt>
                <c:pt idx="54">
                  <c:v>11638</c:v>
                </c:pt>
                <c:pt idx="55">
                  <c:v>12595</c:v>
                </c:pt>
                <c:pt idx="56">
                  <c:v>63001</c:v>
                </c:pt>
                <c:pt idx="57">
                  <c:v>141267</c:v>
                </c:pt>
                <c:pt idx="58">
                  <c:v>26961</c:v>
                </c:pt>
                <c:pt idx="59">
                  <c:v>11808</c:v>
                </c:pt>
                <c:pt idx="60">
                  <c:v>29548</c:v>
                </c:pt>
                <c:pt idx="61">
                  <c:v>809893</c:v>
                </c:pt>
                <c:pt idx="62">
                  <c:v>5309</c:v>
                </c:pt>
                <c:pt idx="63">
                  <c:v>1038</c:v>
                </c:pt>
                <c:pt idx="64">
                  <c:v>15842</c:v>
                </c:pt>
                <c:pt idx="65">
                  <c:v>367072</c:v>
                </c:pt>
                <c:pt idx="66">
                  <c:v>399</c:v>
                </c:pt>
                <c:pt idx="67">
                  <c:v>65155</c:v>
                </c:pt>
                <c:pt idx="68">
                  <c:v>18546</c:v>
                </c:pt>
                <c:pt idx="69">
                  <c:v>4634</c:v>
                </c:pt>
                <c:pt idx="70">
                  <c:v>3940</c:v>
                </c:pt>
                <c:pt idx="71">
                  <c:v>123730</c:v>
                </c:pt>
                <c:pt idx="72">
                  <c:v>8635613</c:v>
                </c:pt>
                <c:pt idx="73">
                  <c:v>6265</c:v>
                </c:pt>
                <c:pt idx="74">
                  <c:v>1025</c:v>
                </c:pt>
                <c:pt idx="75">
                  <c:v>271</c:v>
                </c:pt>
                <c:pt idx="76">
                  <c:v>104620</c:v>
                </c:pt>
                <c:pt idx="77">
                  <c:v>2760</c:v>
                </c:pt>
                <c:pt idx="78">
                  <c:v>62556</c:v>
                </c:pt>
                <c:pt idx="79">
                  <c:v>1146983</c:v>
                </c:pt>
                <c:pt idx="80">
                  <c:v>9850</c:v>
                </c:pt>
                <c:pt idx="81">
                  <c:v>392</c:v>
                </c:pt>
                <c:pt idx="82">
                  <c:v>16819</c:v>
                </c:pt>
                <c:pt idx="83">
                  <c:v>14214</c:v>
                </c:pt>
                <c:pt idx="84">
                  <c:v>214241</c:v>
                </c:pt>
                <c:pt idx="85">
                  <c:v>2254</c:v>
                </c:pt>
                <c:pt idx="86">
                  <c:v>2860</c:v>
                </c:pt>
                <c:pt idx="87">
                  <c:v>2459</c:v>
                </c:pt>
                <c:pt idx="88">
                  <c:v>22857</c:v>
                </c:pt>
                <c:pt idx="89">
                  <c:v>8401</c:v>
                </c:pt>
                <c:pt idx="90">
                  <c:v>938</c:v>
                </c:pt>
                <c:pt idx="91">
                  <c:v>28261</c:v>
                </c:pt>
                <c:pt idx="92">
                  <c:v>846</c:v>
                </c:pt>
                <c:pt idx="93">
                  <c:v>1012</c:v>
                </c:pt>
                <c:pt idx="94">
                  <c:v>7364</c:v>
                </c:pt>
                <c:pt idx="95">
                  <c:v>896</c:v>
                </c:pt>
                <c:pt idx="96">
                  <c:v>905</c:v>
                </c:pt>
                <c:pt idx="97">
                  <c:v>441</c:v>
                </c:pt>
                <c:pt idx="98">
                  <c:v>6243</c:v>
                </c:pt>
                <c:pt idx="99">
                  <c:v>46531</c:v>
                </c:pt>
                <c:pt idx="100">
                  <c:v>123591</c:v>
                </c:pt>
                <c:pt idx="101">
                  <c:v>113751</c:v>
                </c:pt>
                <c:pt idx="102">
                  <c:v>5400</c:v>
                </c:pt>
                <c:pt idx="103">
                  <c:v>3178</c:v>
                </c:pt>
                <c:pt idx="104">
                  <c:v>1984</c:v>
                </c:pt>
                <c:pt idx="105">
                  <c:v>4905679</c:v>
                </c:pt>
                <c:pt idx="106">
                  <c:v>67176</c:v>
                </c:pt>
                <c:pt idx="107">
                  <c:v>6277</c:v>
                </c:pt>
                <c:pt idx="108">
                  <c:v>43452</c:v>
                </c:pt>
                <c:pt idx="109">
                  <c:v>964</c:v>
                </c:pt>
                <c:pt idx="110">
                  <c:v>4429</c:v>
                </c:pt>
                <c:pt idx="111">
                  <c:v>38422</c:v>
                </c:pt>
                <c:pt idx="112">
                  <c:v>16686</c:v>
                </c:pt>
                <c:pt idx="113">
                  <c:v>36434</c:v>
                </c:pt>
                <c:pt idx="114">
                  <c:v>25567</c:v>
                </c:pt>
                <c:pt idx="115">
                  <c:v>2463</c:v>
                </c:pt>
                <c:pt idx="116">
                  <c:v>0</c:v>
                </c:pt>
                <c:pt idx="117">
                  <c:v>164572</c:v>
                </c:pt>
                <c:pt idx="118">
                  <c:v>228974</c:v>
                </c:pt>
                <c:pt idx="119">
                  <c:v>6468</c:v>
                </c:pt>
                <c:pt idx="120">
                  <c:v>37712</c:v>
                </c:pt>
                <c:pt idx="121">
                  <c:v>215417</c:v>
                </c:pt>
                <c:pt idx="122">
                  <c:v>90241</c:v>
                </c:pt>
                <c:pt idx="123">
                  <c:v>17928</c:v>
                </c:pt>
                <c:pt idx="124">
                  <c:v>1643</c:v>
                </c:pt>
                <c:pt idx="125">
                  <c:v>5175</c:v>
                </c:pt>
                <c:pt idx="126">
                  <c:v>5875918</c:v>
                </c:pt>
                <c:pt idx="127">
                  <c:v>2179230</c:v>
                </c:pt>
                <c:pt idx="128">
                  <c:v>81585</c:v>
                </c:pt>
                <c:pt idx="129">
                  <c:v>0</c:v>
                </c:pt>
                <c:pt idx="130">
                  <c:v>2214</c:v>
                </c:pt>
                <c:pt idx="131">
                  <c:v>188544</c:v>
                </c:pt>
                <c:pt idx="132">
                  <c:v>63198</c:v>
                </c:pt>
                <c:pt idx="133">
                  <c:v>1301</c:v>
                </c:pt>
                <c:pt idx="134">
                  <c:v>1399</c:v>
                </c:pt>
                <c:pt idx="135">
                  <c:v>959</c:v>
                </c:pt>
                <c:pt idx="136">
                  <c:v>1024</c:v>
                </c:pt>
                <c:pt idx="137">
                  <c:v>4600</c:v>
                </c:pt>
                <c:pt idx="138">
                  <c:v>45012</c:v>
                </c:pt>
                <c:pt idx="139">
                  <c:v>13467</c:v>
                </c:pt>
                <c:pt idx="140">
                  <c:v>85759</c:v>
                </c:pt>
                <c:pt idx="141">
                  <c:v>834</c:v>
                </c:pt>
                <c:pt idx="142">
                  <c:v>3402</c:v>
                </c:pt>
                <c:pt idx="143">
                  <c:v>7339</c:v>
                </c:pt>
                <c:pt idx="144">
                  <c:v>4180</c:v>
                </c:pt>
                <c:pt idx="145">
                  <c:v>7525</c:v>
                </c:pt>
                <c:pt idx="146">
                  <c:v>37641</c:v>
                </c:pt>
                <c:pt idx="147">
                  <c:v>172053</c:v>
                </c:pt>
                <c:pt idx="148">
                  <c:v>5027</c:v>
                </c:pt>
                <c:pt idx="149">
                  <c:v>904362</c:v>
                </c:pt>
                <c:pt idx="150">
                  <c:v>30098</c:v>
                </c:pt>
                <c:pt idx="151">
                  <c:v>28844</c:v>
                </c:pt>
                <c:pt idx="152">
                  <c:v>10566</c:v>
                </c:pt>
                <c:pt idx="153">
                  <c:v>1272</c:v>
                </c:pt>
                <c:pt idx="154">
                  <c:v>1897</c:v>
                </c:pt>
                <c:pt idx="155">
                  <c:v>28878</c:v>
                </c:pt>
                <c:pt idx="156">
                  <c:v>649</c:v>
                </c:pt>
                <c:pt idx="157">
                  <c:v>1850</c:v>
                </c:pt>
                <c:pt idx="158">
                  <c:v>579</c:v>
                </c:pt>
                <c:pt idx="159">
                  <c:v>3381</c:v>
                </c:pt>
                <c:pt idx="160">
                  <c:v>682</c:v>
                </c:pt>
                <c:pt idx="161">
                  <c:v>1024</c:v>
                </c:pt>
                <c:pt idx="162">
                  <c:v>2907</c:v>
                </c:pt>
                <c:pt idx="163">
                  <c:v>1862</c:v>
                </c:pt>
                <c:pt idx="164">
                  <c:v>22397</c:v>
                </c:pt>
                <c:pt idx="165">
                  <c:v>5406</c:v>
                </c:pt>
                <c:pt idx="166">
                  <c:v>56748</c:v>
                </c:pt>
                <c:pt idx="167">
                  <c:v>8825</c:v>
                </c:pt>
                <c:pt idx="168">
                  <c:v>7991</c:v>
                </c:pt>
                <c:pt idx="169">
                  <c:v>1650</c:v>
                </c:pt>
                <c:pt idx="170">
                  <c:v>8410</c:v>
                </c:pt>
                <c:pt idx="171">
                  <c:v>2158</c:v>
                </c:pt>
                <c:pt idx="172">
                  <c:v>28786</c:v>
                </c:pt>
                <c:pt idx="173">
                  <c:v>17900</c:v>
                </c:pt>
                <c:pt idx="174">
                  <c:v>0</c:v>
                </c:pt>
                <c:pt idx="175">
                  <c:v>467</c:v>
                </c:pt>
                <c:pt idx="176">
                  <c:v>127694</c:v>
                </c:pt>
                <c:pt idx="177">
                  <c:v>119689</c:v>
                </c:pt>
                <c:pt idx="178">
                  <c:v>0</c:v>
                </c:pt>
                <c:pt idx="179">
                  <c:v>266968</c:v>
                </c:pt>
                <c:pt idx="180">
                  <c:v>51928</c:v>
                </c:pt>
                <c:pt idx="181">
                  <c:v>430484</c:v>
                </c:pt>
                <c:pt idx="182">
                  <c:v>14546</c:v>
                </c:pt>
                <c:pt idx="183">
                  <c:v>6931</c:v>
                </c:pt>
                <c:pt idx="184">
                  <c:v>12093</c:v>
                </c:pt>
                <c:pt idx="185">
                  <c:v>2351</c:v>
                </c:pt>
                <c:pt idx="186">
                  <c:v>91462</c:v>
                </c:pt>
                <c:pt idx="187">
                  <c:v>1055606</c:v>
                </c:pt>
                <c:pt idx="188">
                  <c:v>30937</c:v>
                </c:pt>
                <c:pt idx="189">
                  <c:v>370275</c:v>
                </c:pt>
                <c:pt idx="190">
                  <c:v>17202</c:v>
                </c:pt>
                <c:pt idx="191">
                  <c:v>99830</c:v>
                </c:pt>
                <c:pt idx="192">
                  <c:v>31146</c:v>
                </c:pt>
                <c:pt idx="193">
                  <c:v>2064011</c:v>
                </c:pt>
                <c:pt idx="194">
                  <c:v>1886971</c:v>
                </c:pt>
                <c:pt idx="195">
                  <c:v>5976</c:v>
                </c:pt>
                <c:pt idx="196">
                  <c:v>20365</c:v>
                </c:pt>
                <c:pt idx="197">
                  <c:v>13497</c:v>
                </c:pt>
                <c:pt idx="198">
                  <c:v>202</c:v>
                </c:pt>
                <c:pt idx="199">
                  <c:v>96613</c:v>
                </c:pt>
                <c:pt idx="200">
                  <c:v>1398641</c:v>
                </c:pt>
                <c:pt idx="201">
                  <c:v>1193</c:v>
                </c:pt>
                <c:pt idx="202">
                  <c:v>63</c:v>
                </c:pt>
                <c:pt idx="203">
                  <c:v>10636</c:v>
                </c:pt>
                <c:pt idx="204">
                  <c:v>7784</c:v>
                </c:pt>
                <c:pt idx="205">
                  <c:v>17466</c:v>
                </c:pt>
                <c:pt idx="206">
                  <c:v>4432</c:v>
                </c:pt>
                <c:pt idx="207">
                  <c:v>967</c:v>
                </c:pt>
                <c:pt idx="208">
                  <c:v>68582</c:v>
                </c:pt>
                <c:pt idx="209">
                  <c:v>1343</c:v>
                </c:pt>
                <c:pt idx="210">
                  <c:v>3671</c:v>
                </c:pt>
                <c:pt idx="211">
                  <c:v>2929</c:v>
                </c:pt>
                <c:pt idx="212">
                  <c:v>6595</c:v>
                </c:pt>
                <c:pt idx="213">
                  <c:v>11726</c:v>
                </c:pt>
                <c:pt idx="214">
                  <c:v>194</c:v>
                </c:pt>
                <c:pt idx="215">
                  <c:v>4655</c:v>
                </c:pt>
                <c:pt idx="216">
                  <c:v>7517</c:v>
                </c:pt>
                <c:pt idx="217">
                  <c:v>66</c:v>
                </c:pt>
                <c:pt idx="218">
                  <c:v>1460</c:v>
                </c:pt>
                <c:pt idx="219">
                  <c:v>2234</c:v>
                </c:pt>
                <c:pt idx="220">
                  <c:v>1386</c:v>
                </c:pt>
                <c:pt idx="221">
                  <c:v>259</c:v>
                </c:pt>
                <c:pt idx="222">
                  <c:v>2148</c:v>
                </c:pt>
                <c:pt idx="223">
                  <c:v>7200</c:v>
                </c:pt>
                <c:pt idx="224">
                  <c:v>19405</c:v>
                </c:pt>
                <c:pt idx="225">
                  <c:v>324</c:v>
                </c:pt>
                <c:pt idx="226">
                  <c:v>114667</c:v>
                </c:pt>
                <c:pt idx="227">
                  <c:v>13571</c:v>
                </c:pt>
                <c:pt idx="228">
                  <c:v>10269</c:v>
                </c:pt>
                <c:pt idx="229">
                  <c:v>4834</c:v>
                </c:pt>
                <c:pt idx="230">
                  <c:v>22</c:v>
                </c:pt>
                <c:pt idx="231">
                  <c:v>771</c:v>
                </c:pt>
                <c:pt idx="232">
                  <c:v>340965</c:v>
                </c:pt>
                <c:pt idx="233">
                  <c:v>660441</c:v>
                </c:pt>
                <c:pt idx="234">
                  <c:v>11134</c:v>
                </c:pt>
                <c:pt idx="235">
                  <c:v>4827</c:v>
                </c:pt>
                <c:pt idx="236">
                  <c:v>18674</c:v>
                </c:pt>
                <c:pt idx="237">
                  <c:v>3103</c:v>
                </c:pt>
                <c:pt idx="238">
                  <c:v>348</c:v>
                </c:pt>
                <c:pt idx="239">
                  <c:v>111912</c:v>
                </c:pt>
                <c:pt idx="240">
                  <c:v>30305</c:v>
                </c:pt>
                <c:pt idx="241">
                  <c:v>5051</c:v>
                </c:pt>
                <c:pt idx="242">
                  <c:v>11041</c:v>
                </c:pt>
                <c:pt idx="243">
                  <c:v>909</c:v>
                </c:pt>
                <c:pt idx="244">
                  <c:v>20010</c:v>
                </c:pt>
                <c:pt idx="245">
                  <c:v>32026</c:v>
                </c:pt>
                <c:pt idx="246">
                  <c:v>12252</c:v>
                </c:pt>
                <c:pt idx="247">
                  <c:v>87680</c:v>
                </c:pt>
                <c:pt idx="248">
                  <c:v>4202</c:v>
                </c:pt>
                <c:pt idx="249">
                  <c:v>4368</c:v>
                </c:pt>
                <c:pt idx="250">
                  <c:v>3164</c:v>
                </c:pt>
                <c:pt idx="251">
                  <c:v>1665</c:v>
                </c:pt>
                <c:pt idx="252">
                  <c:v>1230</c:v>
                </c:pt>
                <c:pt idx="253">
                  <c:v>72109</c:v>
                </c:pt>
                <c:pt idx="254">
                  <c:v>11729</c:v>
                </c:pt>
                <c:pt idx="255">
                  <c:v>3678</c:v>
                </c:pt>
                <c:pt idx="256">
                  <c:v>53331</c:v>
                </c:pt>
                <c:pt idx="257">
                  <c:v>199705</c:v>
                </c:pt>
                <c:pt idx="258">
                  <c:v>63465</c:v>
                </c:pt>
                <c:pt idx="259">
                  <c:v>20665</c:v>
                </c:pt>
                <c:pt idx="260">
                  <c:v>0</c:v>
                </c:pt>
                <c:pt idx="261">
                  <c:v>1622</c:v>
                </c:pt>
                <c:pt idx="262">
                  <c:v>6123</c:v>
                </c:pt>
                <c:pt idx="263">
                  <c:v>21174</c:v>
                </c:pt>
                <c:pt idx="264">
                  <c:v>926</c:v>
                </c:pt>
                <c:pt idx="265">
                  <c:v>81151</c:v>
                </c:pt>
                <c:pt idx="266">
                  <c:v>5315</c:v>
                </c:pt>
                <c:pt idx="267">
                  <c:v>37228</c:v>
                </c:pt>
                <c:pt idx="268">
                  <c:v>7857</c:v>
                </c:pt>
                <c:pt idx="269">
                  <c:v>3461</c:v>
                </c:pt>
                <c:pt idx="270">
                  <c:v>18958</c:v>
                </c:pt>
                <c:pt idx="271">
                  <c:v>637</c:v>
                </c:pt>
                <c:pt idx="272">
                  <c:v>4642</c:v>
                </c:pt>
                <c:pt idx="273">
                  <c:v>612208</c:v>
                </c:pt>
                <c:pt idx="274">
                  <c:v>79119</c:v>
                </c:pt>
                <c:pt idx="275">
                  <c:v>348</c:v>
                </c:pt>
                <c:pt idx="276">
                  <c:v>393</c:v>
                </c:pt>
                <c:pt idx="277">
                  <c:v>30668</c:v>
                </c:pt>
                <c:pt idx="278">
                  <c:v>788506</c:v>
                </c:pt>
                <c:pt idx="279">
                  <c:v>456867</c:v>
                </c:pt>
                <c:pt idx="280">
                  <c:v>126101</c:v>
                </c:pt>
                <c:pt idx="281">
                  <c:v>357296</c:v>
                </c:pt>
                <c:pt idx="282">
                  <c:v>463113</c:v>
                </c:pt>
                <c:pt idx="283">
                  <c:v>13095</c:v>
                </c:pt>
                <c:pt idx="284">
                  <c:v>324327</c:v>
                </c:pt>
                <c:pt idx="285">
                  <c:v>287721</c:v>
                </c:pt>
                <c:pt idx="286">
                  <c:v>1148382</c:v>
                </c:pt>
                <c:pt idx="287">
                  <c:v>38133</c:v>
                </c:pt>
                <c:pt idx="288">
                  <c:v>2987</c:v>
                </c:pt>
                <c:pt idx="289">
                  <c:v>56418</c:v>
                </c:pt>
                <c:pt idx="290">
                  <c:v>4355</c:v>
                </c:pt>
                <c:pt idx="291">
                  <c:v>52872</c:v>
                </c:pt>
                <c:pt idx="292">
                  <c:v>55699</c:v>
                </c:pt>
                <c:pt idx="293">
                  <c:v>1022086</c:v>
                </c:pt>
                <c:pt idx="294">
                  <c:v>36190</c:v>
                </c:pt>
                <c:pt idx="295">
                  <c:v>18617</c:v>
                </c:pt>
                <c:pt idx="296">
                  <c:v>106428</c:v>
                </c:pt>
                <c:pt idx="297">
                  <c:v>3387</c:v>
                </c:pt>
                <c:pt idx="298">
                  <c:v>5885690</c:v>
                </c:pt>
                <c:pt idx="299">
                  <c:v>139311</c:v>
                </c:pt>
                <c:pt idx="300">
                  <c:v>528</c:v>
                </c:pt>
                <c:pt idx="301">
                  <c:v>714294</c:v>
                </c:pt>
                <c:pt idx="302">
                  <c:v>700</c:v>
                </c:pt>
                <c:pt idx="303">
                  <c:v>8998</c:v>
                </c:pt>
                <c:pt idx="304">
                  <c:v>16635</c:v>
                </c:pt>
                <c:pt idx="305">
                  <c:v>172452</c:v>
                </c:pt>
                <c:pt idx="306">
                  <c:v>366287</c:v>
                </c:pt>
                <c:pt idx="307">
                  <c:v>70755</c:v>
                </c:pt>
                <c:pt idx="308">
                  <c:v>3849673</c:v>
                </c:pt>
                <c:pt idx="309">
                  <c:v>5984</c:v>
                </c:pt>
                <c:pt idx="310">
                  <c:v>696</c:v>
                </c:pt>
                <c:pt idx="311">
                  <c:v>29873</c:v>
                </c:pt>
                <c:pt idx="312">
                  <c:v>3205230</c:v>
                </c:pt>
                <c:pt idx="313">
                  <c:v>55074</c:v>
                </c:pt>
                <c:pt idx="314">
                  <c:v>0</c:v>
                </c:pt>
                <c:pt idx="315">
                  <c:v>29293</c:v>
                </c:pt>
                <c:pt idx="316">
                  <c:v>7478</c:v>
                </c:pt>
                <c:pt idx="317">
                  <c:v>2633</c:v>
                </c:pt>
                <c:pt idx="318">
                  <c:v>1530</c:v>
                </c:pt>
                <c:pt idx="319">
                  <c:v>12390</c:v>
                </c:pt>
                <c:pt idx="320">
                  <c:v>45117</c:v>
                </c:pt>
                <c:pt idx="321">
                  <c:v>593</c:v>
                </c:pt>
                <c:pt idx="322">
                  <c:v>477548</c:v>
                </c:pt>
                <c:pt idx="323">
                  <c:v>12684</c:v>
                </c:pt>
                <c:pt idx="324">
                  <c:v>1870</c:v>
                </c:pt>
                <c:pt idx="325">
                  <c:v>58147</c:v>
                </c:pt>
                <c:pt idx="326">
                  <c:v>207377</c:v>
                </c:pt>
                <c:pt idx="327">
                  <c:v>704447</c:v>
                </c:pt>
                <c:pt idx="328">
                  <c:v>6123</c:v>
                </c:pt>
                <c:pt idx="329">
                  <c:v>348841</c:v>
                </c:pt>
                <c:pt idx="330">
                  <c:v>12679</c:v>
                </c:pt>
                <c:pt idx="331">
                  <c:v>214501</c:v>
                </c:pt>
                <c:pt idx="332">
                  <c:v>1288</c:v>
                </c:pt>
                <c:pt idx="333">
                  <c:v>103052</c:v>
                </c:pt>
                <c:pt idx="334">
                  <c:v>388888</c:v>
                </c:pt>
                <c:pt idx="335">
                  <c:v>1195</c:v>
                </c:pt>
                <c:pt idx="336">
                  <c:v>4985</c:v>
                </c:pt>
                <c:pt idx="337">
                  <c:v>5477</c:v>
                </c:pt>
                <c:pt idx="338">
                  <c:v>10697</c:v>
                </c:pt>
                <c:pt idx="339">
                  <c:v>35099</c:v>
                </c:pt>
                <c:pt idx="340">
                  <c:v>186</c:v>
                </c:pt>
                <c:pt idx="341">
                  <c:v>78359</c:v>
                </c:pt>
                <c:pt idx="342">
                  <c:v>465</c:v>
                </c:pt>
                <c:pt idx="343">
                  <c:v>13950</c:v>
                </c:pt>
                <c:pt idx="344">
                  <c:v>5511</c:v>
                </c:pt>
                <c:pt idx="345">
                  <c:v>14591</c:v>
                </c:pt>
                <c:pt idx="346">
                  <c:v>3928</c:v>
                </c:pt>
                <c:pt idx="347">
                  <c:v>59</c:v>
                </c:pt>
                <c:pt idx="348">
                  <c:v>52944</c:v>
                </c:pt>
                <c:pt idx="349">
                  <c:v>5683</c:v>
                </c:pt>
                <c:pt idx="350">
                  <c:v>22441</c:v>
                </c:pt>
                <c:pt idx="351">
                  <c:v>22366</c:v>
                </c:pt>
                <c:pt idx="352">
                  <c:v>433044</c:v>
                </c:pt>
                <c:pt idx="353">
                  <c:v>10735</c:v>
                </c:pt>
                <c:pt idx="354">
                  <c:v>39049</c:v>
                </c:pt>
                <c:pt idx="355">
                  <c:v>938</c:v>
                </c:pt>
                <c:pt idx="356">
                  <c:v>57792</c:v>
                </c:pt>
                <c:pt idx="357">
                  <c:v>16409</c:v>
                </c:pt>
                <c:pt idx="358">
                  <c:v>43069</c:v>
                </c:pt>
                <c:pt idx="359">
                  <c:v>21571</c:v>
                </c:pt>
                <c:pt idx="360">
                  <c:v>67667</c:v>
                </c:pt>
                <c:pt idx="361">
                  <c:v>2278163</c:v>
                </c:pt>
                <c:pt idx="362">
                  <c:v>52</c:v>
                </c:pt>
                <c:pt idx="363">
                  <c:v>25135</c:v>
                </c:pt>
                <c:pt idx="364">
                  <c:v>24596</c:v>
                </c:pt>
                <c:pt idx="365">
                  <c:v>37635</c:v>
                </c:pt>
                <c:pt idx="366">
                  <c:v>1964</c:v>
                </c:pt>
                <c:pt idx="367">
                  <c:v>565743</c:v>
                </c:pt>
                <c:pt idx="368">
                  <c:v>59599</c:v>
                </c:pt>
                <c:pt idx="369">
                  <c:v>213997</c:v>
                </c:pt>
                <c:pt idx="370">
                  <c:v>2167640</c:v>
                </c:pt>
                <c:pt idx="371">
                  <c:v>1571</c:v>
                </c:pt>
                <c:pt idx="372">
                  <c:v>21045</c:v>
                </c:pt>
                <c:pt idx="373">
                  <c:v>528606</c:v>
                </c:pt>
                <c:pt idx="374">
                  <c:v>8176</c:v>
                </c:pt>
                <c:pt idx="375">
                  <c:v>169497</c:v>
                </c:pt>
                <c:pt idx="376">
                  <c:v>70020</c:v>
                </c:pt>
                <c:pt idx="377">
                  <c:v>3218</c:v>
                </c:pt>
                <c:pt idx="378">
                  <c:v>5280</c:v>
                </c:pt>
                <c:pt idx="379">
                  <c:v>317512</c:v>
                </c:pt>
                <c:pt idx="380">
                  <c:v>64573</c:v>
                </c:pt>
                <c:pt idx="381">
                  <c:v>127584</c:v>
                </c:pt>
                <c:pt idx="382">
                  <c:v>495</c:v>
                </c:pt>
                <c:pt idx="383">
                  <c:v>21435</c:v>
                </c:pt>
                <c:pt idx="384">
                  <c:v>2581</c:v>
                </c:pt>
                <c:pt idx="385">
                  <c:v>46910</c:v>
                </c:pt>
                <c:pt idx="386">
                  <c:v>151</c:v>
                </c:pt>
                <c:pt idx="387">
                  <c:v>102948</c:v>
                </c:pt>
                <c:pt idx="388">
                  <c:v>31190</c:v>
                </c:pt>
                <c:pt idx="389">
                  <c:v>400904</c:v>
                </c:pt>
                <c:pt idx="390">
                  <c:v>9678</c:v>
                </c:pt>
                <c:pt idx="391">
                  <c:v>307766</c:v>
                </c:pt>
                <c:pt idx="392">
                  <c:v>38733</c:v>
                </c:pt>
                <c:pt idx="393">
                  <c:v>1895893</c:v>
                </c:pt>
                <c:pt idx="394">
                  <c:v>38912</c:v>
                </c:pt>
                <c:pt idx="395">
                  <c:v>4512</c:v>
                </c:pt>
                <c:pt idx="396">
                  <c:v>517</c:v>
                </c:pt>
                <c:pt idx="397">
                  <c:v>211446</c:v>
                </c:pt>
                <c:pt idx="398">
                  <c:v>767429</c:v>
                </c:pt>
                <c:pt idx="399">
                  <c:v>2624</c:v>
                </c:pt>
                <c:pt idx="400">
                  <c:v>10506</c:v>
                </c:pt>
                <c:pt idx="401">
                  <c:v>8074</c:v>
                </c:pt>
                <c:pt idx="402">
                  <c:v>425199</c:v>
                </c:pt>
                <c:pt idx="403">
                  <c:v>53690</c:v>
                </c:pt>
                <c:pt idx="404">
                  <c:v>62818</c:v>
                </c:pt>
                <c:pt idx="405">
                  <c:v>923013</c:v>
                </c:pt>
                <c:pt idx="406">
                  <c:v>15072</c:v>
                </c:pt>
                <c:pt idx="407">
                  <c:v>328199</c:v>
                </c:pt>
                <c:pt idx="408">
                  <c:v>129478</c:v>
                </c:pt>
                <c:pt idx="409">
                  <c:v>35702</c:v>
                </c:pt>
                <c:pt idx="410">
                  <c:v>37280</c:v>
                </c:pt>
                <c:pt idx="411">
                  <c:v>40377</c:v>
                </c:pt>
                <c:pt idx="412">
                  <c:v>50870</c:v>
                </c:pt>
                <c:pt idx="413">
                  <c:v>8604</c:v>
                </c:pt>
                <c:pt idx="414">
                  <c:v>353</c:v>
                </c:pt>
                <c:pt idx="415">
                  <c:v>108776</c:v>
                </c:pt>
                <c:pt idx="416">
                  <c:v>5330</c:v>
                </c:pt>
                <c:pt idx="417">
                  <c:v>943</c:v>
                </c:pt>
                <c:pt idx="418">
                  <c:v>326</c:v>
                </c:pt>
                <c:pt idx="419">
                  <c:v>16374</c:v>
                </c:pt>
                <c:pt idx="420">
                  <c:v>3741</c:v>
                </c:pt>
                <c:pt idx="421">
                  <c:v>16533</c:v>
                </c:pt>
                <c:pt idx="422">
                  <c:v>31292</c:v>
                </c:pt>
                <c:pt idx="423">
                  <c:v>369</c:v>
                </c:pt>
                <c:pt idx="424">
                  <c:v>1944</c:v>
                </c:pt>
                <c:pt idx="425">
                  <c:v>7666</c:v>
                </c:pt>
                <c:pt idx="426">
                  <c:v>1045649</c:v>
                </c:pt>
                <c:pt idx="427">
                  <c:v>295248</c:v>
                </c:pt>
                <c:pt idx="428">
                  <c:v>53</c:v>
                </c:pt>
                <c:pt idx="429">
                  <c:v>1530</c:v>
                </c:pt>
                <c:pt idx="430">
                  <c:v>3185873</c:v>
                </c:pt>
                <c:pt idx="431">
                  <c:v>457822</c:v>
                </c:pt>
                <c:pt idx="432">
                  <c:v>15215</c:v>
                </c:pt>
                <c:pt idx="433">
                  <c:v>65090</c:v>
                </c:pt>
                <c:pt idx="434">
                  <c:v>623894</c:v>
                </c:pt>
                <c:pt idx="435">
                  <c:v>95934</c:v>
                </c:pt>
                <c:pt idx="436">
                  <c:v>18568</c:v>
                </c:pt>
                <c:pt idx="437">
                  <c:v>37374</c:v>
                </c:pt>
                <c:pt idx="438">
                  <c:v>13531</c:v>
                </c:pt>
                <c:pt idx="439">
                  <c:v>27154</c:v>
                </c:pt>
                <c:pt idx="440">
                  <c:v>0</c:v>
                </c:pt>
                <c:pt idx="441">
                  <c:v>1648</c:v>
                </c:pt>
                <c:pt idx="442">
                  <c:v>11166</c:v>
                </c:pt>
                <c:pt idx="443">
                  <c:v>12663</c:v>
                </c:pt>
                <c:pt idx="444">
                  <c:v>4532</c:v>
                </c:pt>
                <c:pt idx="445">
                  <c:v>5791</c:v>
                </c:pt>
                <c:pt idx="446">
                  <c:v>21323</c:v>
                </c:pt>
                <c:pt idx="447">
                  <c:v>10165</c:v>
                </c:pt>
                <c:pt idx="448">
                  <c:v>27896</c:v>
                </c:pt>
                <c:pt idx="449">
                  <c:v>1244</c:v>
                </c:pt>
                <c:pt idx="450">
                  <c:v>2183</c:v>
                </c:pt>
                <c:pt idx="451">
                  <c:v>65161</c:v>
                </c:pt>
                <c:pt idx="452">
                  <c:v>34274</c:v>
                </c:pt>
                <c:pt idx="453">
                  <c:v>71426</c:v>
                </c:pt>
                <c:pt idx="454">
                  <c:v>2438</c:v>
                </c:pt>
                <c:pt idx="455">
                  <c:v>2999</c:v>
                </c:pt>
                <c:pt idx="456">
                  <c:v>662</c:v>
                </c:pt>
                <c:pt idx="457">
                  <c:v>6265</c:v>
                </c:pt>
                <c:pt idx="458">
                  <c:v>15530</c:v>
                </c:pt>
                <c:pt idx="459">
                  <c:v>1290278</c:v>
                </c:pt>
                <c:pt idx="460">
                  <c:v>150512</c:v>
                </c:pt>
                <c:pt idx="461">
                  <c:v>222785</c:v>
                </c:pt>
                <c:pt idx="462">
                  <c:v>2844</c:v>
                </c:pt>
                <c:pt idx="463">
                  <c:v>70188</c:v>
                </c:pt>
                <c:pt idx="464">
                  <c:v>109</c:v>
                </c:pt>
                <c:pt idx="465">
                  <c:v>0</c:v>
                </c:pt>
                <c:pt idx="466">
                  <c:v>1610</c:v>
                </c:pt>
                <c:pt idx="467">
                  <c:v>21303</c:v>
                </c:pt>
                <c:pt idx="468">
                  <c:v>71795</c:v>
                </c:pt>
                <c:pt idx="469">
                  <c:v>3123</c:v>
                </c:pt>
                <c:pt idx="470">
                  <c:v>2314</c:v>
                </c:pt>
                <c:pt idx="471">
                  <c:v>38618</c:v>
                </c:pt>
                <c:pt idx="472">
                  <c:v>13815</c:v>
                </c:pt>
                <c:pt idx="473">
                  <c:v>48368</c:v>
                </c:pt>
                <c:pt idx="474">
                  <c:v>0</c:v>
                </c:pt>
                <c:pt idx="475">
                  <c:v>3440</c:v>
                </c:pt>
                <c:pt idx="476">
                  <c:v>2210</c:v>
                </c:pt>
                <c:pt idx="477">
                  <c:v>11826</c:v>
                </c:pt>
                <c:pt idx="478">
                  <c:v>5083</c:v>
                </c:pt>
                <c:pt idx="479">
                  <c:v>15632</c:v>
                </c:pt>
                <c:pt idx="480">
                  <c:v>1178</c:v>
                </c:pt>
                <c:pt idx="481">
                  <c:v>121422</c:v>
                </c:pt>
                <c:pt idx="482">
                  <c:v>11127</c:v>
                </c:pt>
                <c:pt idx="483">
                  <c:v>179</c:v>
                </c:pt>
                <c:pt idx="484">
                  <c:v>1152</c:v>
                </c:pt>
                <c:pt idx="485">
                  <c:v>2602</c:v>
                </c:pt>
                <c:pt idx="486">
                  <c:v>145025</c:v>
                </c:pt>
                <c:pt idx="487">
                  <c:v>278</c:v>
                </c:pt>
                <c:pt idx="488">
                  <c:v>1591</c:v>
                </c:pt>
                <c:pt idx="489">
                  <c:v>4160</c:v>
                </c:pt>
                <c:pt idx="490">
                  <c:v>1424</c:v>
                </c:pt>
                <c:pt idx="491">
                  <c:v>8491</c:v>
                </c:pt>
                <c:pt idx="492">
                  <c:v>19592</c:v>
                </c:pt>
                <c:pt idx="493">
                  <c:v>542</c:v>
                </c:pt>
                <c:pt idx="494">
                  <c:v>700</c:v>
                </c:pt>
                <c:pt idx="495">
                  <c:v>218743</c:v>
                </c:pt>
                <c:pt idx="496">
                  <c:v>3273</c:v>
                </c:pt>
                <c:pt idx="497">
                  <c:v>180734</c:v>
                </c:pt>
                <c:pt idx="498">
                  <c:v>22005</c:v>
                </c:pt>
                <c:pt idx="499">
                  <c:v>2342</c:v>
                </c:pt>
                <c:pt idx="500">
                  <c:v>462538</c:v>
                </c:pt>
                <c:pt idx="501">
                  <c:v>2235</c:v>
                </c:pt>
                <c:pt idx="502">
                  <c:v>284</c:v>
                </c:pt>
                <c:pt idx="503">
                  <c:v>389089</c:v>
                </c:pt>
                <c:pt idx="504">
                  <c:v>3596</c:v>
                </c:pt>
                <c:pt idx="505">
                  <c:v>80945</c:v>
                </c:pt>
                <c:pt idx="506">
                  <c:v>252</c:v>
                </c:pt>
                <c:pt idx="507">
                  <c:v>0</c:v>
                </c:pt>
                <c:pt idx="508">
                  <c:v>1776</c:v>
                </c:pt>
                <c:pt idx="509">
                  <c:v>10193</c:v>
                </c:pt>
                <c:pt idx="510">
                  <c:v>950494</c:v>
                </c:pt>
                <c:pt idx="511">
                  <c:v>31086</c:v>
                </c:pt>
                <c:pt idx="512">
                  <c:v>36546</c:v>
                </c:pt>
                <c:pt idx="513">
                  <c:v>894</c:v>
                </c:pt>
                <c:pt idx="514">
                  <c:v>356156</c:v>
                </c:pt>
                <c:pt idx="515">
                  <c:v>1743</c:v>
                </c:pt>
                <c:pt idx="516">
                  <c:v>2683</c:v>
                </c:pt>
                <c:pt idx="517">
                  <c:v>186763</c:v>
                </c:pt>
                <c:pt idx="518">
                  <c:v>665284</c:v>
                </c:pt>
                <c:pt idx="519">
                  <c:v>11316</c:v>
                </c:pt>
                <c:pt idx="520">
                  <c:v>240</c:v>
                </c:pt>
                <c:pt idx="521">
                  <c:v>151909</c:v>
                </c:pt>
                <c:pt idx="522">
                  <c:v>7648</c:v>
                </c:pt>
                <c:pt idx="523">
                  <c:v>14987</c:v>
                </c:pt>
                <c:pt idx="524">
                  <c:v>25870</c:v>
                </c:pt>
                <c:pt idx="525">
                  <c:v>10429</c:v>
                </c:pt>
                <c:pt idx="526">
                  <c:v>43060</c:v>
                </c:pt>
                <c:pt idx="527">
                  <c:v>8434</c:v>
                </c:pt>
                <c:pt idx="528">
                  <c:v>19381</c:v>
                </c:pt>
                <c:pt idx="529">
                  <c:v>47128</c:v>
                </c:pt>
                <c:pt idx="530">
                  <c:v>973</c:v>
                </c:pt>
                <c:pt idx="531">
                  <c:v>0</c:v>
                </c:pt>
                <c:pt idx="532">
                  <c:v>2312</c:v>
                </c:pt>
                <c:pt idx="533">
                  <c:v>148</c:v>
                </c:pt>
                <c:pt idx="534">
                  <c:v>415</c:v>
                </c:pt>
                <c:pt idx="535">
                  <c:v>500</c:v>
                </c:pt>
                <c:pt idx="536">
                  <c:v>532</c:v>
                </c:pt>
                <c:pt idx="537">
                  <c:v>509</c:v>
                </c:pt>
                <c:pt idx="538">
                  <c:v>9789</c:v>
                </c:pt>
                <c:pt idx="539">
                  <c:v>4022</c:v>
                </c:pt>
                <c:pt idx="540">
                  <c:v>519160</c:v>
                </c:pt>
                <c:pt idx="541">
                  <c:v>23218</c:v>
                </c:pt>
                <c:pt idx="542">
                  <c:v>544</c:v>
                </c:pt>
                <c:pt idx="543">
                  <c:v>3391</c:v>
                </c:pt>
                <c:pt idx="544">
                  <c:v>1163</c:v>
                </c:pt>
                <c:pt idx="545">
                  <c:v>141863</c:v>
                </c:pt>
                <c:pt idx="546">
                  <c:v>29</c:v>
                </c:pt>
                <c:pt idx="547">
                  <c:v>397</c:v>
                </c:pt>
                <c:pt idx="548">
                  <c:v>147</c:v>
                </c:pt>
                <c:pt idx="549">
                  <c:v>5683</c:v>
                </c:pt>
                <c:pt idx="550">
                  <c:v>128048</c:v>
                </c:pt>
                <c:pt idx="551">
                  <c:v>87094</c:v>
                </c:pt>
                <c:pt idx="552">
                  <c:v>20383</c:v>
                </c:pt>
                <c:pt idx="553">
                  <c:v>31392</c:v>
                </c:pt>
                <c:pt idx="554">
                  <c:v>6366</c:v>
                </c:pt>
                <c:pt idx="555">
                  <c:v>89604</c:v>
                </c:pt>
                <c:pt idx="556">
                  <c:v>336</c:v>
                </c:pt>
                <c:pt idx="557">
                  <c:v>1974</c:v>
                </c:pt>
                <c:pt idx="558">
                  <c:v>220</c:v>
                </c:pt>
                <c:pt idx="559">
                  <c:v>62</c:v>
                </c:pt>
                <c:pt idx="560">
                  <c:v>1096</c:v>
                </c:pt>
                <c:pt idx="561">
                  <c:v>23831</c:v>
                </c:pt>
                <c:pt idx="562">
                  <c:v>59097</c:v>
                </c:pt>
                <c:pt idx="563">
                  <c:v>4773</c:v>
                </c:pt>
                <c:pt idx="564">
                  <c:v>471</c:v>
                </c:pt>
                <c:pt idx="565">
                  <c:v>23759</c:v>
                </c:pt>
                <c:pt idx="566">
                  <c:v>54572</c:v>
                </c:pt>
                <c:pt idx="567">
                  <c:v>4165</c:v>
                </c:pt>
                <c:pt idx="568">
                  <c:v>29261</c:v>
                </c:pt>
                <c:pt idx="569">
                  <c:v>4070</c:v>
                </c:pt>
                <c:pt idx="570">
                  <c:v>974</c:v>
                </c:pt>
                <c:pt idx="571">
                  <c:v>3771</c:v>
                </c:pt>
                <c:pt idx="572">
                  <c:v>50282</c:v>
                </c:pt>
                <c:pt idx="573">
                  <c:v>15167</c:v>
                </c:pt>
                <c:pt idx="574">
                  <c:v>73321</c:v>
                </c:pt>
                <c:pt idx="575">
                  <c:v>1348013</c:v>
                </c:pt>
                <c:pt idx="576">
                  <c:v>1108</c:v>
                </c:pt>
                <c:pt idx="577">
                  <c:v>168060</c:v>
                </c:pt>
                <c:pt idx="578">
                  <c:v>168866</c:v>
                </c:pt>
                <c:pt idx="579">
                  <c:v>13612</c:v>
                </c:pt>
                <c:pt idx="580">
                  <c:v>1121506</c:v>
                </c:pt>
                <c:pt idx="581">
                  <c:v>319415</c:v>
                </c:pt>
                <c:pt idx="582">
                  <c:v>6772</c:v>
                </c:pt>
                <c:pt idx="583">
                  <c:v>52</c:v>
                </c:pt>
                <c:pt idx="584">
                  <c:v>343</c:v>
                </c:pt>
                <c:pt idx="585">
                  <c:v>15602</c:v>
                </c:pt>
                <c:pt idx="586">
                  <c:v>5938</c:v>
                </c:pt>
                <c:pt idx="587">
                  <c:v>40039</c:v>
                </c:pt>
                <c:pt idx="588">
                  <c:v>103923</c:v>
                </c:pt>
                <c:pt idx="589">
                  <c:v>0</c:v>
                </c:pt>
                <c:pt idx="590">
                  <c:v>3478</c:v>
                </c:pt>
                <c:pt idx="591">
                  <c:v>871</c:v>
                </c:pt>
                <c:pt idx="592">
                  <c:v>96347</c:v>
                </c:pt>
                <c:pt idx="593">
                  <c:v>2012</c:v>
                </c:pt>
                <c:pt idx="594">
                  <c:v>25850</c:v>
                </c:pt>
                <c:pt idx="595">
                  <c:v>1994</c:v>
                </c:pt>
                <c:pt idx="596">
                  <c:v>12946</c:v>
                </c:pt>
                <c:pt idx="597">
                  <c:v>2777</c:v>
                </c:pt>
                <c:pt idx="598">
                  <c:v>2435576</c:v>
                </c:pt>
                <c:pt idx="599">
                  <c:v>1359516</c:v>
                </c:pt>
                <c:pt idx="600">
                  <c:v>2174</c:v>
                </c:pt>
                <c:pt idx="601">
                  <c:v>82139</c:v>
                </c:pt>
                <c:pt idx="602">
                  <c:v>132217</c:v>
                </c:pt>
                <c:pt idx="603">
                  <c:v>31100</c:v>
                </c:pt>
                <c:pt idx="604">
                  <c:v>1418699</c:v>
                </c:pt>
                <c:pt idx="605">
                  <c:v>673</c:v>
                </c:pt>
                <c:pt idx="606">
                  <c:v>119107</c:v>
                </c:pt>
                <c:pt idx="607">
                  <c:v>113558</c:v>
                </c:pt>
                <c:pt idx="608">
                  <c:v>1034</c:v>
                </c:pt>
                <c:pt idx="609">
                  <c:v>6230</c:v>
                </c:pt>
                <c:pt idx="610">
                  <c:v>19570</c:v>
                </c:pt>
                <c:pt idx="611">
                  <c:v>1366</c:v>
                </c:pt>
                <c:pt idx="612">
                  <c:v>13885</c:v>
                </c:pt>
                <c:pt idx="613">
                  <c:v>742916</c:v>
                </c:pt>
                <c:pt idx="614">
                  <c:v>12122</c:v>
                </c:pt>
                <c:pt idx="615">
                  <c:v>5547</c:v>
                </c:pt>
                <c:pt idx="616">
                  <c:v>73964</c:v>
                </c:pt>
                <c:pt idx="617">
                  <c:v>257777</c:v>
                </c:pt>
                <c:pt idx="618">
                  <c:v>215935</c:v>
                </c:pt>
                <c:pt idx="619">
                  <c:v>12432</c:v>
                </c:pt>
                <c:pt idx="620">
                  <c:v>656</c:v>
                </c:pt>
                <c:pt idx="621">
                  <c:v>1700</c:v>
                </c:pt>
                <c:pt idx="622">
                  <c:v>76</c:v>
                </c:pt>
                <c:pt idx="623">
                  <c:v>80</c:v>
                </c:pt>
                <c:pt idx="624">
                  <c:v>6729</c:v>
                </c:pt>
                <c:pt idx="625">
                  <c:v>2317</c:v>
                </c:pt>
                <c:pt idx="626">
                  <c:v>51847</c:v>
                </c:pt>
                <c:pt idx="627">
                  <c:v>4893</c:v>
                </c:pt>
                <c:pt idx="628">
                  <c:v>5714</c:v>
                </c:pt>
                <c:pt idx="629">
                  <c:v>110732</c:v>
                </c:pt>
                <c:pt idx="630">
                  <c:v>1120</c:v>
                </c:pt>
                <c:pt idx="631">
                  <c:v>2280</c:v>
                </c:pt>
                <c:pt idx="632">
                  <c:v>578283</c:v>
                </c:pt>
                <c:pt idx="633">
                  <c:v>3771</c:v>
                </c:pt>
                <c:pt idx="634">
                  <c:v>17941</c:v>
                </c:pt>
                <c:pt idx="635">
                  <c:v>53008</c:v>
                </c:pt>
                <c:pt idx="636">
                  <c:v>323</c:v>
                </c:pt>
                <c:pt idx="637">
                  <c:v>84752</c:v>
                </c:pt>
                <c:pt idx="638">
                  <c:v>13311</c:v>
                </c:pt>
                <c:pt idx="639">
                  <c:v>719</c:v>
                </c:pt>
                <c:pt idx="640">
                  <c:v>1844</c:v>
                </c:pt>
                <c:pt idx="641">
                  <c:v>5472</c:v>
                </c:pt>
                <c:pt idx="642">
                  <c:v>10921</c:v>
                </c:pt>
                <c:pt idx="643">
                  <c:v>153985</c:v>
                </c:pt>
                <c:pt idx="644">
                  <c:v>3115</c:v>
                </c:pt>
                <c:pt idx="645">
                  <c:v>172365</c:v>
                </c:pt>
                <c:pt idx="646">
                  <c:v>37582</c:v>
                </c:pt>
                <c:pt idx="647">
                  <c:v>9604</c:v>
                </c:pt>
                <c:pt idx="648">
                  <c:v>16564</c:v>
                </c:pt>
                <c:pt idx="649">
                  <c:v>133483</c:v>
                </c:pt>
                <c:pt idx="650">
                  <c:v>2237</c:v>
                </c:pt>
                <c:pt idx="651">
                  <c:v>28505</c:v>
                </c:pt>
                <c:pt idx="652">
                  <c:v>312660</c:v>
                </c:pt>
                <c:pt idx="653">
                  <c:v>1132</c:v>
                </c:pt>
                <c:pt idx="654">
                  <c:v>2047825</c:v>
                </c:pt>
                <c:pt idx="655">
                  <c:v>5697471</c:v>
                </c:pt>
                <c:pt idx="656">
                  <c:v>1913</c:v>
                </c:pt>
                <c:pt idx="657">
                  <c:v>6220</c:v>
                </c:pt>
                <c:pt idx="658">
                  <c:v>4417</c:v>
                </c:pt>
                <c:pt idx="659">
                  <c:v>0</c:v>
                </c:pt>
                <c:pt idx="660">
                  <c:v>8891</c:v>
                </c:pt>
                <c:pt idx="661">
                  <c:v>203156</c:v>
                </c:pt>
                <c:pt idx="662">
                  <c:v>355</c:v>
                </c:pt>
                <c:pt idx="663">
                  <c:v>3604</c:v>
                </c:pt>
                <c:pt idx="664">
                  <c:v>4256</c:v>
                </c:pt>
                <c:pt idx="665">
                  <c:v>14165</c:v>
                </c:pt>
                <c:pt idx="666">
                  <c:v>165652</c:v>
                </c:pt>
                <c:pt idx="667">
                  <c:v>2054</c:v>
                </c:pt>
                <c:pt idx="668">
                  <c:v>1274</c:v>
                </c:pt>
                <c:pt idx="669">
                  <c:v>1004</c:v>
                </c:pt>
                <c:pt idx="670">
                  <c:v>2614</c:v>
                </c:pt>
                <c:pt idx="671">
                  <c:v>5754</c:v>
                </c:pt>
                <c:pt idx="672">
                  <c:v>318</c:v>
                </c:pt>
                <c:pt idx="673">
                  <c:v>78127</c:v>
                </c:pt>
                <c:pt idx="674">
                  <c:v>60500</c:v>
                </c:pt>
                <c:pt idx="675">
                  <c:v>98184</c:v>
                </c:pt>
                <c:pt idx="676">
                  <c:v>38808</c:v>
                </c:pt>
                <c:pt idx="677">
                  <c:v>252</c:v>
                </c:pt>
                <c:pt idx="678">
                  <c:v>612</c:v>
                </c:pt>
                <c:pt idx="679">
                  <c:v>2442</c:v>
                </c:pt>
                <c:pt idx="680">
                  <c:v>105352</c:v>
                </c:pt>
                <c:pt idx="681">
                  <c:v>6614</c:v>
                </c:pt>
                <c:pt idx="682">
                  <c:v>79525</c:v>
                </c:pt>
                <c:pt idx="683">
                  <c:v>1469611</c:v>
                </c:pt>
                <c:pt idx="684">
                  <c:v>4892</c:v>
                </c:pt>
                <c:pt idx="685">
                  <c:v>21669</c:v>
                </c:pt>
                <c:pt idx="686">
                  <c:v>635</c:v>
                </c:pt>
                <c:pt idx="687">
                  <c:v>2739</c:v>
                </c:pt>
                <c:pt idx="688">
                  <c:v>107897</c:v>
                </c:pt>
                <c:pt idx="689">
                  <c:v>193915</c:v>
                </c:pt>
                <c:pt idx="690">
                  <c:v>8329</c:v>
                </c:pt>
                <c:pt idx="691">
                  <c:v>130546</c:v>
                </c:pt>
                <c:pt idx="692">
                  <c:v>1298</c:v>
                </c:pt>
                <c:pt idx="693">
                  <c:v>2701</c:v>
                </c:pt>
                <c:pt idx="694">
                  <c:v>676</c:v>
                </c:pt>
                <c:pt idx="695">
                  <c:v>5592</c:v>
                </c:pt>
                <c:pt idx="696">
                  <c:v>7548</c:v>
                </c:pt>
                <c:pt idx="697">
                  <c:v>33801</c:v>
                </c:pt>
                <c:pt idx="698">
                  <c:v>23289</c:v>
                </c:pt>
                <c:pt idx="699">
                  <c:v>8365</c:v>
                </c:pt>
                <c:pt idx="700">
                  <c:v>4309</c:v>
                </c:pt>
                <c:pt idx="701">
                  <c:v>79990</c:v>
                </c:pt>
                <c:pt idx="702">
                  <c:v>391</c:v>
                </c:pt>
                <c:pt idx="703">
                  <c:v>499</c:v>
                </c:pt>
                <c:pt idx="704">
                  <c:v>3785</c:v>
                </c:pt>
                <c:pt idx="705">
                  <c:v>6250</c:v>
                </c:pt>
                <c:pt idx="706">
                  <c:v>244222</c:v>
                </c:pt>
                <c:pt idx="707">
                  <c:v>228319</c:v>
                </c:pt>
                <c:pt idx="708">
                  <c:v>17842</c:v>
                </c:pt>
                <c:pt idx="709">
                  <c:v>546801</c:v>
                </c:pt>
                <c:pt idx="710">
                  <c:v>4000</c:v>
                </c:pt>
                <c:pt idx="711">
                  <c:v>25</c:v>
                </c:pt>
                <c:pt idx="712">
                  <c:v>261862</c:v>
                </c:pt>
                <c:pt idx="713">
                  <c:v>806008</c:v>
                </c:pt>
                <c:pt idx="714">
                  <c:v>88893</c:v>
                </c:pt>
                <c:pt idx="715">
                  <c:v>37742</c:v>
                </c:pt>
                <c:pt idx="716">
                  <c:v>4417</c:v>
                </c:pt>
                <c:pt idx="717">
                  <c:v>1650</c:v>
                </c:pt>
                <c:pt idx="718">
                  <c:v>7096</c:v>
                </c:pt>
                <c:pt idx="719">
                  <c:v>22845</c:v>
                </c:pt>
                <c:pt idx="720">
                  <c:v>1381</c:v>
                </c:pt>
                <c:pt idx="721">
                  <c:v>8232</c:v>
                </c:pt>
                <c:pt idx="722">
                  <c:v>4205</c:v>
                </c:pt>
                <c:pt idx="723">
                  <c:v>61719</c:v>
                </c:pt>
                <c:pt idx="724">
                  <c:v>0</c:v>
                </c:pt>
                <c:pt idx="725">
                  <c:v>46006</c:v>
                </c:pt>
                <c:pt idx="726">
                  <c:v>9014</c:v>
                </c:pt>
                <c:pt idx="727">
                  <c:v>571</c:v>
                </c:pt>
                <c:pt idx="728">
                  <c:v>379000</c:v>
                </c:pt>
                <c:pt idx="729">
                  <c:v>108</c:v>
                </c:pt>
                <c:pt idx="730">
                  <c:v>40714</c:v>
                </c:pt>
                <c:pt idx="731">
                  <c:v>4791</c:v>
                </c:pt>
                <c:pt idx="732">
                  <c:v>16524</c:v>
                </c:pt>
                <c:pt idx="733">
                  <c:v>3423</c:v>
                </c:pt>
                <c:pt idx="734">
                  <c:v>16474</c:v>
                </c:pt>
                <c:pt idx="735">
                  <c:v>15606</c:v>
                </c:pt>
                <c:pt idx="736">
                  <c:v>28603</c:v>
                </c:pt>
                <c:pt idx="737">
                  <c:v>2002</c:v>
                </c:pt>
                <c:pt idx="738">
                  <c:v>3038</c:v>
                </c:pt>
                <c:pt idx="739">
                  <c:v>647037</c:v>
                </c:pt>
                <c:pt idx="740">
                  <c:v>327</c:v>
                </c:pt>
                <c:pt idx="741">
                  <c:v>26605</c:v>
                </c:pt>
                <c:pt idx="742">
                  <c:v>32838</c:v>
                </c:pt>
                <c:pt idx="743">
                  <c:v>3572</c:v>
                </c:pt>
                <c:pt idx="744">
                  <c:v>3672</c:v>
                </c:pt>
                <c:pt idx="745">
                  <c:v>5643</c:v>
                </c:pt>
                <c:pt idx="746">
                  <c:v>38288</c:v>
                </c:pt>
                <c:pt idx="747">
                  <c:v>14724</c:v>
                </c:pt>
                <c:pt idx="748">
                  <c:v>1075</c:v>
                </c:pt>
                <c:pt idx="749">
                  <c:v>7854</c:v>
                </c:pt>
                <c:pt idx="750">
                  <c:v>5904</c:v>
                </c:pt>
                <c:pt idx="751">
                  <c:v>2023</c:v>
                </c:pt>
                <c:pt idx="752">
                  <c:v>16870</c:v>
                </c:pt>
                <c:pt idx="753">
                  <c:v>9016</c:v>
                </c:pt>
                <c:pt idx="754">
                  <c:v>1640</c:v>
                </c:pt>
                <c:pt idx="755">
                  <c:v>5229</c:v>
                </c:pt>
                <c:pt idx="756">
                  <c:v>3967</c:v>
                </c:pt>
                <c:pt idx="757">
                  <c:v>2930</c:v>
                </c:pt>
                <c:pt idx="758">
                  <c:v>56606</c:v>
                </c:pt>
                <c:pt idx="759">
                  <c:v>1437</c:v>
                </c:pt>
                <c:pt idx="760">
                  <c:v>367</c:v>
                </c:pt>
                <c:pt idx="761">
                  <c:v>1</c:v>
                </c:pt>
                <c:pt idx="762">
                  <c:v>3123</c:v>
                </c:pt>
                <c:pt idx="763">
                  <c:v>26215</c:v>
                </c:pt>
                <c:pt idx="764">
                  <c:v>4627</c:v>
                </c:pt>
                <c:pt idx="765">
                  <c:v>1339</c:v>
                </c:pt>
                <c:pt idx="766">
                  <c:v>4643</c:v>
                </c:pt>
                <c:pt idx="767">
                  <c:v>46301</c:v>
                </c:pt>
                <c:pt idx="768">
                  <c:v>77763</c:v>
                </c:pt>
                <c:pt idx="769">
                  <c:v>7161</c:v>
                </c:pt>
                <c:pt idx="770">
                  <c:v>6239</c:v>
                </c:pt>
                <c:pt idx="771">
                  <c:v>47507</c:v>
                </c:pt>
                <c:pt idx="772">
                  <c:v>1051</c:v>
                </c:pt>
                <c:pt idx="773">
                  <c:v>110</c:v>
                </c:pt>
                <c:pt idx="774">
                  <c:v>3598</c:v>
                </c:pt>
                <c:pt idx="775">
                  <c:v>8528</c:v>
                </c:pt>
                <c:pt idx="776">
                  <c:v>57812</c:v>
                </c:pt>
                <c:pt idx="777">
                  <c:v>2342</c:v>
                </c:pt>
                <c:pt idx="778">
                  <c:v>2632375</c:v>
                </c:pt>
                <c:pt idx="779">
                  <c:v>2839</c:v>
                </c:pt>
                <c:pt idx="780">
                  <c:v>4862</c:v>
                </c:pt>
                <c:pt idx="781">
                  <c:v>26204</c:v>
                </c:pt>
                <c:pt idx="782">
                  <c:v>146326</c:v>
                </c:pt>
                <c:pt idx="783">
                  <c:v>52574</c:v>
                </c:pt>
                <c:pt idx="784">
                  <c:v>82836</c:v>
                </c:pt>
                <c:pt idx="785">
                  <c:v>96</c:v>
                </c:pt>
                <c:pt idx="786">
                  <c:v>9142</c:v>
                </c:pt>
                <c:pt idx="787">
                  <c:v>2047</c:v>
                </c:pt>
                <c:pt idx="788">
                  <c:v>53896</c:v>
                </c:pt>
                <c:pt idx="789">
                  <c:v>66248</c:v>
                </c:pt>
                <c:pt idx="790">
                  <c:v>298</c:v>
                </c:pt>
                <c:pt idx="791">
                  <c:v>204</c:v>
                </c:pt>
                <c:pt idx="792">
                  <c:v>728</c:v>
                </c:pt>
                <c:pt idx="793">
                  <c:v>10427</c:v>
                </c:pt>
                <c:pt idx="794">
                  <c:v>2196</c:v>
                </c:pt>
                <c:pt idx="795">
                  <c:v>48663</c:v>
                </c:pt>
                <c:pt idx="796">
                  <c:v>228433</c:v>
                </c:pt>
                <c:pt idx="797">
                  <c:v>66110</c:v>
                </c:pt>
                <c:pt idx="798">
                  <c:v>64590</c:v>
                </c:pt>
                <c:pt idx="799">
                  <c:v>4535</c:v>
                </c:pt>
                <c:pt idx="800">
                  <c:v>4984</c:v>
                </c:pt>
                <c:pt idx="801">
                  <c:v>114650</c:v>
                </c:pt>
                <c:pt idx="802">
                  <c:v>11135</c:v>
                </c:pt>
                <c:pt idx="803">
                  <c:v>57</c:v>
                </c:pt>
                <c:pt idx="804">
                  <c:v>9724</c:v>
                </c:pt>
                <c:pt idx="805">
                  <c:v>24874</c:v>
                </c:pt>
                <c:pt idx="806">
                  <c:v>1368</c:v>
                </c:pt>
                <c:pt idx="807">
                  <c:v>8246</c:v>
                </c:pt>
                <c:pt idx="808">
                  <c:v>2805</c:v>
                </c:pt>
                <c:pt idx="809">
                  <c:v>7961</c:v>
                </c:pt>
                <c:pt idx="810">
                  <c:v>17859</c:v>
                </c:pt>
                <c:pt idx="811">
                  <c:v>5815</c:v>
                </c:pt>
                <c:pt idx="812">
                  <c:v>114219</c:v>
                </c:pt>
                <c:pt idx="813">
                  <c:v>500</c:v>
                </c:pt>
                <c:pt idx="814">
                  <c:v>12948</c:v>
                </c:pt>
                <c:pt idx="815">
                  <c:v>51</c:v>
                </c:pt>
                <c:pt idx="816">
                  <c:v>0</c:v>
                </c:pt>
                <c:pt idx="817">
                  <c:v>37700</c:v>
                </c:pt>
                <c:pt idx="818">
                  <c:v>617127</c:v>
                </c:pt>
                <c:pt idx="819">
                  <c:v>41904</c:v>
                </c:pt>
                <c:pt idx="820">
                  <c:v>478</c:v>
                </c:pt>
                <c:pt idx="821">
                  <c:v>7949</c:v>
                </c:pt>
                <c:pt idx="822">
                  <c:v>13074</c:v>
                </c:pt>
                <c:pt idx="823">
                  <c:v>784</c:v>
                </c:pt>
                <c:pt idx="824">
                  <c:v>6289</c:v>
                </c:pt>
                <c:pt idx="825">
                  <c:v>13311</c:v>
                </c:pt>
                <c:pt idx="826">
                  <c:v>840</c:v>
                </c:pt>
                <c:pt idx="827">
                  <c:v>2542</c:v>
                </c:pt>
                <c:pt idx="828">
                  <c:v>202927</c:v>
                </c:pt>
                <c:pt idx="829">
                  <c:v>143201</c:v>
                </c:pt>
                <c:pt idx="830">
                  <c:v>2173</c:v>
                </c:pt>
                <c:pt idx="831">
                  <c:v>78</c:v>
                </c:pt>
                <c:pt idx="832">
                  <c:v>150</c:v>
                </c:pt>
                <c:pt idx="833">
                  <c:v>11265514</c:v>
                </c:pt>
                <c:pt idx="834">
                  <c:v>14923</c:v>
                </c:pt>
                <c:pt idx="835">
                  <c:v>109</c:v>
                </c:pt>
                <c:pt idx="836">
                  <c:v>17034</c:v>
                </c:pt>
                <c:pt idx="837">
                  <c:v>6352</c:v>
                </c:pt>
                <c:pt idx="838">
                  <c:v>1255</c:v>
                </c:pt>
                <c:pt idx="839">
                  <c:v>29032</c:v>
                </c:pt>
                <c:pt idx="840">
                  <c:v>15457</c:v>
                </c:pt>
                <c:pt idx="841">
                  <c:v>151434</c:v>
                </c:pt>
                <c:pt idx="842">
                  <c:v>602</c:v>
                </c:pt>
                <c:pt idx="843">
                  <c:v>7334</c:v>
                </c:pt>
                <c:pt idx="844">
                  <c:v>6826</c:v>
                </c:pt>
                <c:pt idx="845">
                  <c:v>1044</c:v>
                </c:pt>
                <c:pt idx="846">
                  <c:v>366</c:v>
                </c:pt>
                <c:pt idx="847">
                  <c:v>10980</c:v>
                </c:pt>
                <c:pt idx="848">
                  <c:v>15723</c:v>
                </c:pt>
                <c:pt idx="849">
                  <c:v>52493</c:v>
                </c:pt>
                <c:pt idx="850">
                  <c:v>60974</c:v>
                </c:pt>
                <c:pt idx="851">
                  <c:v>4834</c:v>
                </c:pt>
                <c:pt idx="852">
                  <c:v>9013</c:v>
                </c:pt>
                <c:pt idx="853">
                  <c:v>4023</c:v>
                </c:pt>
                <c:pt idx="854">
                  <c:v>1489</c:v>
                </c:pt>
                <c:pt idx="855">
                  <c:v>39947</c:v>
                </c:pt>
                <c:pt idx="856">
                  <c:v>68074</c:v>
                </c:pt>
                <c:pt idx="857">
                  <c:v>151610</c:v>
                </c:pt>
                <c:pt idx="858">
                  <c:v>1790</c:v>
                </c:pt>
                <c:pt idx="859">
                  <c:v>45328</c:v>
                </c:pt>
                <c:pt idx="860">
                  <c:v>3561</c:v>
                </c:pt>
                <c:pt idx="861">
                  <c:v>17529</c:v>
                </c:pt>
                <c:pt idx="862">
                  <c:v>2216</c:v>
                </c:pt>
                <c:pt idx="863">
                  <c:v>3186</c:v>
                </c:pt>
                <c:pt idx="864">
                  <c:v>29335</c:v>
                </c:pt>
                <c:pt idx="865">
                  <c:v>11754</c:v>
                </c:pt>
                <c:pt idx="866">
                  <c:v>12605</c:v>
                </c:pt>
                <c:pt idx="867">
                  <c:v>6519</c:v>
                </c:pt>
                <c:pt idx="868">
                  <c:v>6929</c:v>
                </c:pt>
                <c:pt idx="869">
                  <c:v>10741</c:v>
                </c:pt>
                <c:pt idx="870">
                  <c:v>2703</c:v>
                </c:pt>
                <c:pt idx="871">
                  <c:v>468</c:v>
                </c:pt>
                <c:pt idx="872">
                  <c:v>569</c:v>
                </c:pt>
                <c:pt idx="873">
                  <c:v>6302</c:v>
                </c:pt>
                <c:pt idx="874">
                  <c:v>1339</c:v>
                </c:pt>
                <c:pt idx="875">
                  <c:v>17287</c:v>
                </c:pt>
                <c:pt idx="876">
                  <c:v>104663</c:v>
                </c:pt>
                <c:pt idx="877">
                  <c:v>78150</c:v>
                </c:pt>
                <c:pt idx="878">
                  <c:v>76093</c:v>
                </c:pt>
                <c:pt idx="879">
                  <c:v>245931</c:v>
                </c:pt>
                <c:pt idx="880">
                  <c:v>22995</c:v>
                </c:pt>
                <c:pt idx="881">
                  <c:v>61405</c:v>
                </c:pt>
                <c:pt idx="882">
                  <c:v>28408</c:v>
                </c:pt>
                <c:pt idx="883">
                  <c:v>12202</c:v>
                </c:pt>
                <c:pt idx="884">
                  <c:v>1017</c:v>
                </c:pt>
                <c:pt idx="885">
                  <c:v>1304</c:v>
                </c:pt>
                <c:pt idx="886">
                  <c:v>2783</c:v>
                </c:pt>
                <c:pt idx="887">
                  <c:v>262637</c:v>
                </c:pt>
                <c:pt idx="888">
                  <c:v>23649</c:v>
                </c:pt>
                <c:pt idx="889">
                  <c:v>41885</c:v>
                </c:pt>
                <c:pt idx="890">
                  <c:v>217777</c:v>
                </c:pt>
                <c:pt idx="891">
                  <c:v>1390</c:v>
                </c:pt>
                <c:pt idx="892">
                  <c:v>94583</c:v>
                </c:pt>
                <c:pt idx="893">
                  <c:v>34947</c:v>
                </c:pt>
                <c:pt idx="894">
                  <c:v>30492</c:v>
                </c:pt>
                <c:pt idx="895">
                  <c:v>1559</c:v>
                </c:pt>
                <c:pt idx="896">
                  <c:v>7436</c:v>
                </c:pt>
                <c:pt idx="897">
                  <c:v>363</c:v>
                </c:pt>
                <c:pt idx="898">
                  <c:v>714</c:v>
                </c:pt>
                <c:pt idx="899">
                  <c:v>18389</c:v>
                </c:pt>
                <c:pt idx="900">
                  <c:v>22612</c:v>
                </c:pt>
                <c:pt idx="901">
                  <c:v>9508</c:v>
                </c:pt>
                <c:pt idx="902">
                  <c:v>49240</c:v>
                </c:pt>
                <c:pt idx="903">
                  <c:v>13912</c:v>
                </c:pt>
                <c:pt idx="904">
                  <c:v>32638</c:v>
                </c:pt>
                <c:pt idx="905">
                  <c:v>48361</c:v>
                </c:pt>
                <c:pt idx="906">
                  <c:v>61808</c:v>
                </c:pt>
                <c:pt idx="907">
                  <c:v>1510</c:v>
                </c:pt>
                <c:pt idx="908">
                  <c:v>28346</c:v>
                </c:pt>
                <c:pt idx="909">
                  <c:v>19484</c:v>
                </c:pt>
                <c:pt idx="910">
                  <c:v>4892</c:v>
                </c:pt>
                <c:pt idx="911">
                  <c:v>13124</c:v>
                </c:pt>
                <c:pt idx="912">
                  <c:v>75366</c:v>
                </c:pt>
                <c:pt idx="913">
                  <c:v>112146</c:v>
                </c:pt>
                <c:pt idx="914">
                  <c:v>2661</c:v>
                </c:pt>
                <c:pt idx="915">
                  <c:v>2219259</c:v>
                </c:pt>
                <c:pt idx="916">
                  <c:v>180</c:v>
                </c:pt>
                <c:pt idx="917">
                  <c:v>278687</c:v>
                </c:pt>
                <c:pt idx="918">
                  <c:v>1344</c:v>
                </c:pt>
                <c:pt idx="919">
                  <c:v>6620</c:v>
                </c:pt>
                <c:pt idx="920">
                  <c:v>25436</c:v>
                </c:pt>
                <c:pt idx="921">
                  <c:v>285581</c:v>
                </c:pt>
                <c:pt idx="922">
                  <c:v>1425</c:v>
                </c:pt>
                <c:pt idx="923">
                  <c:v>5222</c:v>
                </c:pt>
                <c:pt idx="924">
                  <c:v>48269</c:v>
                </c:pt>
                <c:pt idx="925">
                  <c:v>27</c:v>
                </c:pt>
                <c:pt idx="926">
                  <c:v>673</c:v>
                </c:pt>
                <c:pt idx="927">
                  <c:v>43</c:v>
                </c:pt>
                <c:pt idx="928">
                  <c:v>3885</c:v>
                </c:pt>
                <c:pt idx="929">
                  <c:v>2502</c:v>
                </c:pt>
                <c:pt idx="930">
                  <c:v>38566</c:v>
                </c:pt>
                <c:pt idx="931">
                  <c:v>189893</c:v>
                </c:pt>
                <c:pt idx="932">
                  <c:v>216725</c:v>
                </c:pt>
                <c:pt idx="933">
                  <c:v>220254</c:v>
                </c:pt>
                <c:pt idx="934">
                  <c:v>885628</c:v>
                </c:pt>
                <c:pt idx="935">
                  <c:v>1267</c:v>
                </c:pt>
                <c:pt idx="936">
                  <c:v>130576</c:v>
                </c:pt>
                <c:pt idx="937">
                  <c:v>2399</c:v>
                </c:pt>
                <c:pt idx="938">
                  <c:v>33867</c:v>
                </c:pt>
                <c:pt idx="939">
                  <c:v>7320</c:v>
                </c:pt>
                <c:pt idx="940">
                  <c:v>701604</c:v>
                </c:pt>
                <c:pt idx="941">
                  <c:v>24600</c:v>
                </c:pt>
                <c:pt idx="942">
                  <c:v>11219</c:v>
                </c:pt>
                <c:pt idx="943">
                  <c:v>7352</c:v>
                </c:pt>
                <c:pt idx="944">
                  <c:v>3371</c:v>
                </c:pt>
                <c:pt idx="945">
                  <c:v>26030</c:v>
                </c:pt>
                <c:pt idx="946">
                  <c:v>788</c:v>
                </c:pt>
                <c:pt idx="947">
                  <c:v>7944</c:v>
                </c:pt>
                <c:pt idx="948">
                  <c:v>67423</c:v>
                </c:pt>
                <c:pt idx="949">
                  <c:v>948</c:v>
                </c:pt>
                <c:pt idx="950">
                  <c:v>50097</c:v>
                </c:pt>
                <c:pt idx="951">
                  <c:v>29672</c:v>
                </c:pt>
                <c:pt idx="952">
                  <c:v>513</c:v>
                </c:pt>
                <c:pt idx="953">
                  <c:v>213860</c:v>
                </c:pt>
                <c:pt idx="954">
                  <c:v>4743</c:v>
                </c:pt>
                <c:pt idx="955">
                  <c:v>32594</c:v>
                </c:pt>
                <c:pt idx="956">
                  <c:v>34464</c:v>
                </c:pt>
                <c:pt idx="957">
                  <c:v>180491</c:v>
                </c:pt>
                <c:pt idx="958">
                  <c:v>270881</c:v>
                </c:pt>
                <c:pt idx="959">
                  <c:v>493416</c:v>
                </c:pt>
                <c:pt idx="960">
                  <c:v>21415</c:v>
                </c:pt>
                <c:pt idx="961">
                  <c:v>1002</c:v>
                </c:pt>
                <c:pt idx="962">
                  <c:v>4727</c:v>
                </c:pt>
                <c:pt idx="963">
                  <c:v>0</c:v>
                </c:pt>
                <c:pt idx="964">
                  <c:v>1560</c:v>
                </c:pt>
                <c:pt idx="965">
                  <c:v>2034</c:v>
                </c:pt>
                <c:pt idx="966">
                  <c:v>654511</c:v>
                </c:pt>
                <c:pt idx="967">
                  <c:v>1207</c:v>
                </c:pt>
                <c:pt idx="968">
                  <c:v>302871</c:v>
                </c:pt>
                <c:pt idx="969">
                  <c:v>3670</c:v>
                </c:pt>
                <c:pt idx="970">
                  <c:v>24873</c:v>
                </c:pt>
                <c:pt idx="971">
                  <c:v>258069</c:v>
                </c:pt>
                <c:pt idx="972">
                  <c:v>2938</c:v>
                </c:pt>
                <c:pt idx="973">
                  <c:v>2459</c:v>
                </c:pt>
                <c:pt idx="974">
                  <c:v>1264</c:v>
                </c:pt>
                <c:pt idx="975">
                  <c:v>43764</c:v>
                </c:pt>
                <c:pt idx="976">
                  <c:v>25608</c:v>
                </c:pt>
                <c:pt idx="977">
                  <c:v>132086</c:v>
                </c:pt>
                <c:pt idx="978">
                  <c:v>69534</c:v>
                </c:pt>
                <c:pt idx="979">
                  <c:v>2040</c:v>
                </c:pt>
                <c:pt idx="980">
                  <c:v>1435</c:v>
                </c:pt>
                <c:pt idx="981">
                  <c:v>130358</c:v>
                </c:pt>
                <c:pt idx="982">
                  <c:v>9309</c:v>
                </c:pt>
                <c:pt idx="983">
                  <c:v>7320</c:v>
                </c:pt>
                <c:pt idx="984">
                  <c:v>1022</c:v>
                </c:pt>
                <c:pt idx="985">
                  <c:v>128763</c:v>
                </c:pt>
                <c:pt idx="986">
                  <c:v>572803</c:v>
                </c:pt>
                <c:pt idx="987">
                  <c:v>21380</c:v>
                </c:pt>
                <c:pt idx="988">
                  <c:v>4076</c:v>
                </c:pt>
                <c:pt idx="989">
                  <c:v>227873</c:v>
                </c:pt>
                <c:pt idx="990">
                  <c:v>33083</c:v>
                </c:pt>
                <c:pt idx="991">
                  <c:v>1101522</c:v>
                </c:pt>
                <c:pt idx="992">
                  <c:v>42908</c:v>
                </c:pt>
                <c:pt idx="993">
                  <c:v>3894</c:v>
                </c:pt>
                <c:pt idx="994">
                  <c:v>775459</c:v>
                </c:pt>
                <c:pt idx="995">
                  <c:v>14174</c:v>
                </c:pt>
                <c:pt idx="996">
                  <c:v>532630</c:v>
                </c:pt>
                <c:pt idx="997">
                  <c:v>51237</c:v>
                </c:pt>
                <c:pt idx="998">
                  <c:v>584217</c:v>
                </c:pt>
                <c:pt idx="999">
                  <c:v>92440</c:v>
                </c:pt>
                <c:pt idx="1000">
                  <c:v>11125</c:v>
                </c:pt>
                <c:pt idx="1001">
                  <c:v>21733</c:v>
                </c:pt>
                <c:pt idx="1002">
                  <c:v>17293</c:v>
                </c:pt>
                <c:pt idx="1003">
                  <c:v>50880</c:v>
                </c:pt>
                <c:pt idx="1004">
                  <c:v>2995</c:v>
                </c:pt>
                <c:pt idx="1005">
                  <c:v>59553</c:v>
                </c:pt>
                <c:pt idx="1006">
                  <c:v>205106</c:v>
                </c:pt>
                <c:pt idx="1007">
                  <c:v>19398</c:v>
                </c:pt>
                <c:pt idx="1008">
                  <c:v>6785</c:v>
                </c:pt>
                <c:pt idx="1009">
                  <c:v>6554</c:v>
                </c:pt>
                <c:pt idx="1010">
                  <c:v>31404</c:v>
                </c:pt>
                <c:pt idx="1011">
                  <c:v>21151</c:v>
                </c:pt>
                <c:pt idx="1012">
                  <c:v>230389</c:v>
                </c:pt>
                <c:pt idx="1013">
                  <c:v>91390</c:v>
                </c:pt>
                <c:pt idx="1014">
                  <c:v>18267</c:v>
                </c:pt>
                <c:pt idx="1015">
                  <c:v>295</c:v>
                </c:pt>
                <c:pt idx="1016">
                  <c:v>240928</c:v>
                </c:pt>
                <c:pt idx="1017">
                  <c:v>226771</c:v>
                </c:pt>
                <c:pt idx="1018">
                  <c:v>6919</c:v>
                </c:pt>
                <c:pt idx="1019">
                  <c:v>224454</c:v>
                </c:pt>
                <c:pt idx="1020">
                  <c:v>1273</c:v>
                </c:pt>
                <c:pt idx="1021">
                  <c:v>23706</c:v>
                </c:pt>
                <c:pt idx="1022">
                  <c:v>19847</c:v>
                </c:pt>
                <c:pt idx="1023">
                  <c:v>3680</c:v>
                </c:pt>
                <c:pt idx="1024">
                  <c:v>859</c:v>
                </c:pt>
                <c:pt idx="1025">
                  <c:v>2472</c:v>
                </c:pt>
                <c:pt idx="1026">
                  <c:v>146465</c:v>
                </c:pt>
                <c:pt idx="1027">
                  <c:v>314</c:v>
                </c:pt>
                <c:pt idx="1028">
                  <c:v>6057</c:v>
                </c:pt>
                <c:pt idx="1029">
                  <c:v>168683</c:v>
                </c:pt>
                <c:pt idx="1030">
                  <c:v>34507</c:v>
                </c:pt>
                <c:pt idx="1031">
                  <c:v>387781</c:v>
                </c:pt>
                <c:pt idx="1032">
                  <c:v>421</c:v>
                </c:pt>
                <c:pt idx="1033">
                  <c:v>99470</c:v>
                </c:pt>
                <c:pt idx="1034">
                  <c:v>34491</c:v>
                </c:pt>
                <c:pt idx="1035">
                  <c:v>70644</c:v>
                </c:pt>
                <c:pt idx="1036">
                  <c:v>3107</c:v>
                </c:pt>
                <c:pt idx="1037">
                  <c:v>2667649</c:v>
                </c:pt>
                <c:pt idx="1038">
                  <c:v>90722</c:v>
                </c:pt>
                <c:pt idx="1039">
                  <c:v>1998602</c:v>
                </c:pt>
                <c:pt idx="1040">
                  <c:v>228492</c:v>
                </c:pt>
                <c:pt idx="1041">
                  <c:v>242373</c:v>
                </c:pt>
                <c:pt idx="1042">
                  <c:v>385483</c:v>
                </c:pt>
                <c:pt idx="1043">
                  <c:v>11035</c:v>
                </c:pt>
                <c:pt idx="1044">
                  <c:v>76396</c:v>
                </c:pt>
                <c:pt idx="1045">
                  <c:v>10948</c:v>
                </c:pt>
                <c:pt idx="1046">
                  <c:v>165883</c:v>
                </c:pt>
                <c:pt idx="1047">
                  <c:v>4340146</c:v>
                </c:pt>
                <c:pt idx="1048">
                  <c:v>18551</c:v>
                </c:pt>
                <c:pt idx="1049">
                  <c:v>193776</c:v>
                </c:pt>
                <c:pt idx="1050">
                  <c:v>5497</c:v>
                </c:pt>
                <c:pt idx="1051">
                  <c:v>1238</c:v>
                </c:pt>
                <c:pt idx="1052">
                  <c:v>6390</c:v>
                </c:pt>
                <c:pt idx="1053">
                  <c:v>12499</c:v>
                </c:pt>
                <c:pt idx="1054">
                  <c:v>83699</c:v>
                </c:pt>
                <c:pt idx="1055">
                  <c:v>366</c:v>
                </c:pt>
                <c:pt idx="1056">
                  <c:v>10835</c:v>
                </c:pt>
                <c:pt idx="1057">
                  <c:v>58825</c:v>
                </c:pt>
                <c:pt idx="1058">
                  <c:v>37025</c:v>
                </c:pt>
                <c:pt idx="1059">
                  <c:v>961</c:v>
                </c:pt>
                <c:pt idx="1060">
                  <c:v>1862</c:v>
                </c:pt>
                <c:pt idx="1061">
                  <c:v>65875</c:v>
                </c:pt>
                <c:pt idx="1062">
                  <c:v>73610</c:v>
                </c:pt>
                <c:pt idx="1063">
                  <c:v>43188</c:v>
                </c:pt>
                <c:pt idx="1064">
                  <c:v>1022</c:v>
                </c:pt>
                <c:pt idx="1065">
                  <c:v>193</c:v>
                </c:pt>
                <c:pt idx="1066">
                  <c:v>422</c:v>
                </c:pt>
                <c:pt idx="1067">
                  <c:v>35829</c:v>
                </c:pt>
                <c:pt idx="1068">
                  <c:v>16568</c:v>
                </c:pt>
                <c:pt idx="1069">
                  <c:v>37820</c:v>
                </c:pt>
                <c:pt idx="1070">
                  <c:v>54326</c:v>
                </c:pt>
                <c:pt idx="1071">
                  <c:v>117024</c:v>
                </c:pt>
                <c:pt idx="1072">
                  <c:v>8814</c:v>
                </c:pt>
                <c:pt idx="1073">
                  <c:v>561</c:v>
                </c:pt>
                <c:pt idx="1074">
                  <c:v>462940</c:v>
                </c:pt>
                <c:pt idx="1075">
                  <c:v>1294</c:v>
                </c:pt>
                <c:pt idx="1076">
                  <c:v>7790</c:v>
                </c:pt>
                <c:pt idx="1077">
                  <c:v>70067</c:v>
                </c:pt>
                <c:pt idx="1078">
                  <c:v>18974</c:v>
                </c:pt>
                <c:pt idx="1079">
                  <c:v>4308</c:v>
                </c:pt>
                <c:pt idx="1080">
                  <c:v>32052</c:v>
                </c:pt>
                <c:pt idx="1081">
                  <c:v>8233</c:v>
                </c:pt>
                <c:pt idx="1082">
                  <c:v>8263</c:v>
                </c:pt>
                <c:pt idx="1083">
                  <c:v>140907</c:v>
                </c:pt>
                <c:pt idx="1084">
                  <c:v>1345</c:v>
                </c:pt>
                <c:pt idx="1085">
                  <c:v>3941</c:v>
                </c:pt>
                <c:pt idx="1086">
                  <c:v>1429</c:v>
                </c:pt>
                <c:pt idx="1087">
                  <c:v>26554</c:v>
                </c:pt>
                <c:pt idx="1088">
                  <c:v>13062</c:v>
                </c:pt>
                <c:pt idx="1089">
                  <c:v>451</c:v>
                </c:pt>
                <c:pt idx="1090">
                  <c:v>11346</c:v>
                </c:pt>
                <c:pt idx="1091">
                  <c:v>168490</c:v>
                </c:pt>
                <c:pt idx="1092">
                  <c:v>577</c:v>
                </c:pt>
                <c:pt idx="1093">
                  <c:v>1466</c:v>
                </c:pt>
                <c:pt idx="1094">
                  <c:v>54204</c:v>
                </c:pt>
                <c:pt idx="1095">
                  <c:v>1611</c:v>
                </c:pt>
                <c:pt idx="1096">
                  <c:v>7901</c:v>
                </c:pt>
                <c:pt idx="1097">
                  <c:v>84</c:v>
                </c:pt>
                <c:pt idx="1098">
                  <c:v>40622</c:v>
                </c:pt>
                <c:pt idx="1099">
                  <c:v>5991</c:v>
                </c:pt>
                <c:pt idx="1100">
                  <c:v>6786</c:v>
                </c:pt>
                <c:pt idx="1101">
                  <c:v>65414</c:v>
                </c:pt>
                <c:pt idx="1102">
                  <c:v>2298</c:v>
                </c:pt>
                <c:pt idx="1103">
                  <c:v>3555</c:v>
                </c:pt>
                <c:pt idx="1104">
                  <c:v>0</c:v>
                </c:pt>
                <c:pt idx="1105">
                  <c:v>4425</c:v>
                </c:pt>
                <c:pt idx="1106">
                  <c:v>353</c:v>
                </c:pt>
                <c:pt idx="1107">
                  <c:v>270</c:v>
                </c:pt>
                <c:pt idx="1108">
                  <c:v>0</c:v>
                </c:pt>
                <c:pt idx="1109">
                  <c:v>1213</c:v>
                </c:pt>
                <c:pt idx="1110">
                  <c:v>3197</c:v>
                </c:pt>
                <c:pt idx="1111">
                  <c:v>1518</c:v>
                </c:pt>
                <c:pt idx="1112">
                  <c:v>11451</c:v>
                </c:pt>
                <c:pt idx="1113">
                  <c:v>2954</c:v>
                </c:pt>
                <c:pt idx="1114">
                  <c:v>3351</c:v>
                </c:pt>
                <c:pt idx="1115">
                  <c:v>3278</c:v>
                </c:pt>
                <c:pt idx="1116">
                  <c:v>27</c:v>
                </c:pt>
                <c:pt idx="1117">
                  <c:v>1403</c:v>
                </c:pt>
                <c:pt idx="1118">
                  <c:v>3433</c:v>
                </c:pt>
                <c:pt idx="1119">
                  <c:v>1854</c:v>
                </c:pt>
                <c:pt idx="1120">
                  <c:v>2805</c:v>
                </c:pt>
                <c:pt idx="1121">
                  <c:v>859</c:v>
                </c:pt>
                <c:pt idx="1122">
                  <c:v>21539</c:v>
                </c:pt>
                <c:pt idx="1123">
                  <c:v>253929</c:v>
                </c:pt>
                <c:pt idx="1124">
                  <c:v>35622</c:v>
                </c:pt>
                <c:pt idx="1125">
                  <c:v>20783</c:v>
                </c:pt>
                <c:pt idx="1126">
                  <c:v>3722</c:v>
                </c:pt>
                <c:pt idx="1127">
                  <c:v>926</c:v>
                </c:pt>
                <c:pt idx="1128">
                  <c:v>10929</c:v>
                </c:pt>
                <c:pt idx="1129">
                  <c:v>3450</c:v>
                </c:pt>
                <c:pt idx="1130">
                  <c:v>292</c:v>
                </c:pt>
                <c:pt idx="1131">
                  <c:v>2060</c:v>
                </c:pt>
                <c:pt idx="1132">
                  <c:v>91</c:v>
                </c:pt>
                <c:pt idx="1133">
                  <c:v>117447</c:v>
                </c:pt>
                <c:pt idx="1134">
                  <c:v>12992</c:v>
                </c:pt>
                <c:pt idx="1135">
                  <c:v>8764</c:v>
                </c:pt>
                <c:pt idx="1136">
                  <c:v>27784</c:v>
                </c:pt>
                <c:pt idx="1137">
                  <c:v>9544</c:v>
                </c:pt>
                <c:pt idx="1138">
                  <c:v>63260</c:v>
                </c:pt>
                <c:pt idx="1139">
                  <c:v>729</c:v>
                </c:pt>
                <c:pt idx="1140">
                  <c:v>68655</c:v>
                </c:pt>
                <c:pt idx="1141">
                  <c:v>4962</c:v>
                </c:pt>
                <c:pt idx="1142">
                  <c:v>15447</c:v>
                </c:pt>
                <c:pt idx="1143">
                  <c:v>3578474</c:v>
                </c:pt>
                <c:pt idx="1144">
                  <c:v>1712</c:v>
                </c:pt>
                <c:pt idx="1145">
                  <c:v>18465</c:v>
                </c:pt>
                <c:pt idx="1146">
                  <c:v>4990</c:v>
                </c:pt>
                <c:pt idx="1147">
                  <c:v>5300270</c:v>
                </c:pt>
                <c:pt idx="1148">
                  <c:v>6540</c:v>
                </c:pt>
                <c:pt idx="1149">
                  <c:v>6142</c:v>
                </c:pt>
                <c:pt idx="1150">
                  <c:v>2503</c:v>
                </c:pt>
                <c:pt idx="1151">
                  <c:v>70385</c:v>
                </c:pt>
                <c:pt idx="1152">
                  <c:v>2742</c:v>
                </c:pt>
                <c:pt idx="1153">
                  <c:v>2183</c:v>
                </c:pt>
                <c:pt idx="1154">
                  <c:v>3163</c:v>
                </c:pt>
                <c:pt idx="1155">
                  <c:v>552</c:v>
                </c:pt>
                <c:pt idx="1156">
                  <c:v>4839</c:v>
                </c:pt>
                <c:pt idx="1157">
                  <c:v>10622</c:v>
                </c:pt>
                <c:pt idx="1158">
                  <c:v>120126</c:v>
                </c:pt>
                <c:pt idx="1159">
                  <c:v>4313</c:v>
                </c:pt>
                <c:pt idx="1160">
                  <c:v>202</c:v>
                </c:pt>
                <c:pt idx="1161">
                  <c:v>4710</c:v>
                </c:pt>
                <c:pt idx="1162">
                  <c:v>749</c:v>
                </c:pt>
                <c:pt idx="1163">
                  <c:v>2967</c:v>
                </c:pt>
                <c:pt idx="1164">
                  <c:v>18037</c:v>
                </c:pt>
                <c:pt idx="1165">
                  <c:v>7052</c:v>
                </c:pt>
                <c:pt idx="1166">
                  <c:v>1666</c:v>
                </c:pt>
                <c:pt idx="1167">
                  <c:v>13</c:v>
                </c:pt>
                <c:pt idx="1168">
                  <c:v>2192</c:v>
                </c:pt>
                <c:pt idx="1169">
                  <c:v>5437</c:v>
                </c:pt>
                <c:pt idx="1170">
                  <c:v>29378</c:v>
                </c:pt>
                <c:pt idx="1171">
                  <c:v>25</c:v>
                </c:pt>
                <c:pt idx="1172">
                  <c:v>134274</c:v>
                </c:pt>
                <c:pt idx="1173">
                  <c:v>29</c:v>
                </c:pt>
                <c:pt idx="1174">
                  <c:v>1571</c:v>
                </c:pt>
                <c:pt idx="1175">
                  <c:v>11683</c:v>
                </c:pt>
                <c:pt idx="1176">
                  <c:v>117</c:v>
                </c:pt>
                <c:pt idx="1177">
                  <c:v>30227</c:v>
                </c:pt>
                <c:pt idx="1178">
                  <c:v>27020</c:v>
                </c:pt>
                <c:pt idx="1179">
                  <c:v>89656</c:v>
                </c:pt>
                <c:pt idx="1180">
                  <c:v>123</c:v>
                </c:pt>
                <c:pt idx="1181">
                  <c:v>103698</c:v>
                </c:pt>
                <c:pt idx="1182">
                  <c:v>79582</c:v>
                </c:pt>
                <c:pt idx="1183">
                  <c:v>226134</c:v>
                </c:pt>
                <c:pt idx="1184">
                  <c:v>25368</c:v>
                </c:pt>
                <c:pt idx="1185">
                  <c:v>306959</c:v>
                </c:pt>
                <c:pt idx="1186">
                  <c:v>1979</c:v>
                </c:pt>
                <c:pt idx="1187">
                  <c:v>774603</c:v>
                </c:pt>
                <c:pt idx="1188">
                  <c:v>7937</c:v>
                </c:pt>
                <c:pt idx="1189">
                  <c:v>9292</c:v>
                </c:pt>
                <c:pt idx="1190">
                  <c:v>535862</c:v>
                </c:pt>
                <c:pt idx="1191">
                  <c:v>1117</c:v>
                </c:pt>
                <c:pt idx="1192">
                  <c:v>175794</c:v>
                </c:pt>
                <c:pt idx="1193">
                  <c:v>934207</c:v>
                </c:pt>
                <c:pt idx="1194">
                  <c:v>1351511</c:v>
                </c:pt>
                <c:pt idx="1195">
                  <c:v>22035</c:v>
                </c:pt>
                <c:pt idx="1196">
                  <c:v>8196</c:v>
                </c:pt>
                <c:pt idx="1197">
                  <c:v>8078</c:v>
                </c:pt>
                <c:pt idx="1198">
                  <c:v>12614</c:v>
                </c:pt>
                <c:pt idx="1199">
                  <c:v>21524</c:v>
                </c:pt>
                <c:pt idx="1200">
                  <c:v>73993</c:v>
                </c:pt>
                <c:pt idx="1201">
                  <c:v>1796144</c:v>
                </c:pt>
                <c:pt idx="1202">
                  <c:v>1352700</c:v>
                </c:pt>
                <c:pt idx="1203">
                  <c:v>64104</c:v>
                </c:pt>
                <c:pt idx="1204">
                  <c:v>799919</c:v>
                </c:pt>
                <c:pt idx="1205">
                  <c:v>54911</c:v>
                </c:pt>
                <c:pt idx="1206">
                  <c:v>803382</c:v>
                </c:pt>
                <c:pt idx="1207">
                  <c:v>101548</c:v>
                </c:pt>
                <c:pt idx="1208">
                  <c:v>428768</c:v>
                </c:pt>
                <c:pt idx="1209">
                  <c:v>1525456</c:v>
                </c:pt>
                <c:pt idx="1210">
                  <c:v>197511</c:v>
                </c:pt>
                <c:pt idx="1211">
                  <c:v>916668</c:v>
                </c:pt>
                <c:pt idx="1212">
                  <c:v>846670</c:v>
                </c:pt>
                <c:pt idx="1213">
                  <c:v>14911</c:v>
                </c:pt>
                <c:pt idx="1214">
                  <c:v>70706</c:v>
                </c:pt>
                <c:pt idx="1215">
                  <c:v>271</c:v>
                </c:pt>
                <c:pt idx="1216">
                  <c:v>67110</c:v>
                </c:pt>
                <c:pt idx="1217">
                  <c:v>96991</c:v>
                </c:pt>
                <c:pt idx="1218">
                  <c:v>20192</c:v>
                </c:pt>
                <c:pt idx="1219">
                  <c:v>1591</c:v>
                </c:pt>
                <c:pt idx="1220">
                  <c:v>1285387</c:v>
                </c:pt>
                <c:pt idx="1221">
                  <c:v>45870</c:v>
                </c:pt>
                <c:pt idx="1222">
                  <c:v>12632</c:v>
                </c:pt>
                <c:pt idx="1223">
                  <c:v>2708</c:v>
                </c:pt>
                <c:pt idx="1224">
                  <c:v>5409</c:v>
                </c:pt>
                <c:pt idx="1225">
                  <c:v>2657</c:v>
                </c:pt>
                <c:pt idx="1226">
                  <c:v>42458</c:v>
                </c:pt>
                <c:pt idx="1227">
                  <c:v>1050</c:v>
                </c:pt>
                <c:pt idx="1228">
                  <c:v>368</c:v>
                </c:pt>
                <c:pt idx="1229">
                  <c:v>2464</c:v>
                </c:pt>
                <c:pt idx="1230">
                  <c:v>7152</c:v>
                </c:pt>
                <c:pt idx="1231">
                  <c:v>88</c:v>
                </c:pt>
                <c:pt idx="1232">
                  <c:v>8747</c:v>
                </c:pt>
                <c:pt idx="1233">
                  <c:v>4452</c:v>
                </c:pt>
                <c:pt idx="1234">
                  <c:v>0</c:v>
                </c:pt>
                <c:pt idx="1235">
                  <c:v>11617</c:v>
                </c:pt>
                <c:pt idx="1236">
                  <c:v>18179</c:v>
                </c:pt>
                <c:pt idx="1237">
                  <c:v>239</c:v>
                </c:pt>
                <c:pt idx="1238">
                  <c:v>608</c:v>
                </c:pt>
                <c:pt idx="1239">
                  <c:v>28773</c:v>
                </c:pt>
                <c:pt idx="1240">
                  <c:v>5716</c:v>
                </c:pt>
                <c:pt idx="1241">
                  <c:v>205939</c:v>
                </c:pt>
                <c:pt idx="1242">
                  <c:v>189</c:v>
                </c:pt>
                <c:pt idx="1243">
                  <c:v>1765</c:v>
                </c:pt>
                <c:pt idx="1244">
                  <c:v>899</c:v>
                </c:pt>
                <c:pt idx="1245">
                  <c:v>76</c:v>
                </c:pt>
                <c:pt idx="1246">
                  <c:v>8052</c:v>
                </c:pt>
                <c:pt idx="1247">
                  <c:v>1069</c:v>
                </c:pt>
                <c:pt idx="1248">
                  <c:v>9921</c:v>
                </c:pt>
                <c:pt idx="1249">
                  <c:v>1228342</c:v>
                </c:pt>
                <c:pt idx="1250">
                  <c:v>462196</c:v>
                </c:pt>
                <c:pt idx="1251">
                  <c:v>7765065</c:v>
                </c:pt>
                <c:pt idx="1252">
                  <c:v>2020765</c:v>
                </c:pt>
                <c:pt idx="1253">
                  <c:v>56371</c:v>
                </c:pt>
                <c:pt idx="1254">
                  <c:v>350</c:v>
                </c:pt>
                <c:pt idx="1255">
                  <c:v>13406</c:v>
                </c:pt>
                <c:pt idx="1256">
                  <c:v>185752</c:v>
                </c:pt>
                <c:pt idx="1257">
                  <c:v>98696</c:v>
                </c:pt>
                <c:pt idx="1258">
                  <c:v>32226</c:v>
                </c:pt>
                <c:pt idx="1259">
                  <c:v>39663</c:v>
                </c:pt>
                <c:pt idx="1260">
                  <c:v>21795</c:v>
                </c:pt>
                <c:pt idx="1261">
                  <c:v>1604</c:v>
                </c:pt>
                <c:pt idx="1262">
                  <c:v>70879</c:v>
                </c:pt>
                <c:pt idx="1263">
                  <c:v>31750</c:v>
                </c:pt>
                <c:pt idx="1264">
                  <c:v>4585</c:v>
                </c:pt>
                <c:pt idx="1265">
                  <c:v>41095</c:v>
                </c:pt>
                <c:pt idx="1266">
                  <c:v>107383</c:v>
                </c:pt>
                <c:pt idx="1267">
                  <c:v>1207</c:v>
                </c:pt>
                <c:pt idx="1268">
                  <c:v>8074</c:v>
                </c:pt>
                <c:pt idx="1269">
                  <c:v>18080</c:v>
                </c:pt>
                <c:pt idx="1270">
                  <c:v>12256</c:v>
                </c:pt>
                <c:pt idx="1271">
                  <c:v>3543</c:v>
                </c:pt>
                <c:pt idx="1272">
                  <c:v>43422</c:v>
                </c:pt>
                <c:pt idx="1273">
                  <c:v>89567</c:v>
                </c:pt>
                <c:pt idx="1274">
                  <c:v>51298</c:v>
                </c:pt>
                <c:pt idx="1275">
                  <c:v>45425</c:v>
                </c:pt>
                <c:pt idx="1276">
                  <c:v>312</c:v>
                </c:pt>
                <c:pt idx="1277">
                  <c:v>28942</c:v>
                </c:pt>
                <c:pt idx="1278">
                  <c:v>57751</c:v>
                </c:pt>
                <c:pt idx="1279">
                  <c:v>645942</c:v>
                </c:pt>
                <c:pt idx="1280">
                  <c:v>14265</c:v>
                </c:pt>
                <c:pt idx="1281">
                  <c:v>47</c:v>
                </c:pt>
                <c:pt idx="1282">
                  <c:v>1218532</c:v>
                </c:pt>
                <c:pt idx="1283">
                  <c:v>6861</c:v>
                </c:pt>
                <c:pt idx="1284">
                  <c:v>61241</c:v>
                </c:pt>
                <c:pt idx="1285">
                  <c:v>24645</c:v>
                </c:pt>
                <c:pt idx="1286">
                  <c:v>23027</c:v>
                </c:pt>
                <c:pt idx="1287">
                  <c:v>2612</c:v>
                </c:pt>
                <c:pt idx="1288">
                  <c:v>473</c:v>
                </c:pt>
                <c:pt idx="1289">
                  <c:v>202763</c:v>
                </c:pt>
                <c:pt idx="1290">
                  <c:v>273232</c:v>
                </c:pt>
                <c:pt idx="1291">
                  <c:v>253</c:v>
                </c:pt>
                <c:pt idx="1292">
                  <c:v>22829</c:v>
                </c:pt>
                <c:pt idx="1293">
                  <c:v>613</c:v>
                </c:pt>
                <c:pt idx="1294">
                  <c:v>652</c:v>
                </c:pt>
                <c:pt idx="1295">
                  <c:v>3961</c:v>
                </c:pt>
                <c:pt idx="1296">
                  <c:v>20128</c:v>
                </c:pt>
                <c:pt idx="1297">
                  <c:v>29726</c:v>
                </c:pt>
                <c:pt idx="1298">
                  <c:v>1254</c:v>
                </c:pt>
                <c:pt idx="1299">
                  <c:v>9031</c:v>
                </c:pt>
                <c:pt idx="1300">
                  <c:v>452535</c:v>
                </c:pt>
                <c:pt idx="1301">
                  <c:v>8653</c:v>
                </c:pt>
                <c:pt idx="1302">
                  <c:v>1863</c:v>
                </c:pt>
                <c:pt idx="1303">
                  <c:v>11939</c:v>
                </c:pt>
                <c:pt idx="1304">
                  <c:v>326618</c:v>
                </c:pt>
                <c:pt idx="1305">
                  <c:v>10830</c:v>
                </c:pt>
                <c:pt idx="1306">
                  <c:v>1754</c:v>
                </c:pt>
                <c:pt idx="1307">
                  <c:v>194115</c:v>
                </c:pt>
                <c:pt idx="1308">
                  <c:v>907</c:v>
                </c:pt>
                <c:pt idx="1309">
                  <c:v>84786</c:v>
                </c:pt>
                <c:pt idx="1310">
                  <c:v>321644</c:v>
                </c:pt>
                <c:pt idx="1311">
                  <c:v>36201</c:v>
                </c:pt>
                <c:pt idx="1312">
                  <c:v>592658</c:v>
                </c:pt>
                <c:pt idx="1313">
                  <c:v>237105</c:v>
                </c:pt>
                <c:pt idx="1314">
                  <c:v>25966</c:v>
                </c:pt>
                <c:pt idx="1315">
                  <c:v>82</c:v>
                </c:pt>
                <c:pt idx="1316">
                  <c:v>11802</c:v>
                </c:pt>
                <c:pt idx="1317">
                  <c:v>89798</c:v>
                </c:pt>
                <c:pt idx="1318">
                  <c:v>34</c:v>
                </c:pt>
                <c:pt idx="1319">
                  <c:v>3720</c:v>
                </c:pt>
                <c:pt idx="1320">
                  <c:v>10062</c:v>
                </c:pt>
                <c:pt idx="1321">
                  <c:v>2304</c:v>
                </c:pt>
                <c:pt idx="1322">
                  <c:v>87846</c:v>
                </c:pt>
                <c:pt idx="1323">
                  <c:v>3841</c:v>
                </c:pt>
                <c:pt idx="1324">
                  <c:v>54476</c:v>
                </c:pt>
                <c:pt idx="1325">
                  <c:v>25933</c:v>
                </c:pt>
                <c:pt idx="1326">
                  <c:v>12971</c:v>
                </c:pt>
                <c:pt idx="1327">
                  <c:v>70028</c:v>
                </c:pt>
                <c:pt idx="1328">
                  <c:v>188184</c:v>
                </c:pt>
                <c:pt idx="1329">
                  <c:v>157514</c:v>
                </c:pt>
                <c:pt idx="1330">
                  <c:v>51168</c:v>
                </c:pt>
                <c:pt idx="1331">
                  <c:v>27812</c:v>
                </c:pt>
                <c:pt idx="1332">
                  <c:v>125759</c:v>
                </c:pt>
                <c:pt idx="1333">
                  <c:v>86767</c:v>
                </c:pt>
                <c:pt idx="1334">
                  <c:v>1719</c:v>
                </c:pt>
                <c:pt idx="1335">
                  <c:v>9528</c:v>
                </c:pt>
                <c:pt idx="1336">
                  <c:v>329</c:v>
                </c:pt>
                <c:pt idx="1337">
                  <c:v>458597</c:v>
                </c:pt>
                <c:pt idx="1338">
                  <c:v>22168</c:v>
                </c:pt>
                <c:pt idx="1339">
                  <c:v>187</c:v>
                </c:pt>
                <c:pt idx="1340">
                  <c:v>235761</c:v>
                </c:pt>
                <c:pt idx="1341">
                  <c:v>926912</c:v>
                </c:pt>
                <c:pt idx="1342">
                  <c:v>233729</c:v>
                </c:pt>
                <c:pt idx="1343">
                  <c:v>2758</c:v>
                </c:pt>
                <c:pt idx="1344">
                  <c:v>36295</c:v>
                </c:pt>
                <c:pt idx="1345">
                  <c:v>0</c:v>
                </c:pt>
                <c:pt idx="1346">
                  <c:v>3339</c:v>
                </c:pt>
                <c:pt idx="1347">
                  <c:v>1016</c:v>
                </c:pt>
                <c:pt idx="1348">
                  <c:v>2921</c:v>
                </c:pt>
                <c:pt idx="1349">
                  <c:v>44474</c:v>
                </c:pt>
                <c:pt idx="1350">
                  <c:v>22958</c:v>
                </c:pt>
                <c:pt idx="1351">
                  <c:v>297</c:v>
                </c:pt>
                <c:pt idx="1352">
                  <c:v>1563138</c:v>
                </c:pt>
                <c:pt idx="1353">
                  <c:v>76728</c:v>
                </c:pt>
                <c:pt idx="1354">
                  <c:v>434</c:v>
                </c:pt>
                <c:pt idx="1355">
                  <c:v>188703</c:v>
                </c:pt>
                <c:pt idx="1356">
                  <c:v>144</c:v>
                </c:pt>
                <c:pt idx="1357">
                  <c:v>20299</c:v>
                </c:pt>
                <c:pt idx="1358">
                  <c:v>1677</c:v>
                </c:pt>
                <c:pt idx="1359">
                  <c:v>15364</c:v>
                </c:pt>
                <c:pt idx="1360">
                  <c:v>39630</c:v>
                </c:pt>
                <c:pt idx="1361">
                  <c:v>566</c:v>
                </c:pt>
                <c:pt idx="1362">
                  <c:v>19122</c:v>
                </c:pt>
                <c:pt idx="1363">
                  <c:v>4402</c:v>
                </c:pt>
                <c:pt idx="1364">
                  <c:v>52310</c:v>
                </c:pt>
                <c:pt idx="1365">
                  <c:v>48828</c:v>
                </c:pt>
                <c:pt idx="1366">
                  <c:v>940071</c:v>
                </c:pt>
                <c:pt idx="1367">
                  <c:v>1923476</c:v>
                </c:pt>
                <c:pt idx="1368">
                  <c:v>2116</c:v>
                </c:pt>
                <c:pt idx="1369">
                  <c:v>14896</c:v>
                </c:pt>
                <c:pt idx="1370">
                  <c:v>165713</c:v>
                </c:pt>
                <c:pt idx="1371">
                  <c:v>15255</c:v>
                </c:pt>
                <c:pt idx="1372">
                  <c:v>16914</c:v>
                </c:pt>
                <c:pt idx="1373">
                  <c:v>79739</c:v>
                </c:pt>
                <c:pt idx="1374">
                  <c:v>5100</c:v>
                </c:pt>
                <c:pt idx="1375">
                  <c:v>3870</c:v>
                </c:pt>
                <c:pt idx="1376">
                  <c:v>62108</c:v>
                </c:pt>
                <c:pt idx="1377">
                  <c:v>785</c:v>
                </c:pt>
                <c:pt idx="1378">
                  <c:v>10389</c:v>
                </c:pt>
                <c:pt idx="1379">
                  <c:v>2912710</c:v>
                </c:pt>
                <c:pt idx="1380">
                  <c:v>928</c:v>
                </c:pt>
                <c:pt idx="1381">
                  <c:v>27458</c:v>
                </c:pt>
                <c:pt idx="1382">
                  <c:v>3932</c:v>
                </c:pt>
                <c:pt idx="1383">
                  <c:v>83189</c:v>
                </c:pt>
                <c:pt idx="1384">
                  <c:v>14231</c:v>
                </c:pt>
                <c:pt idx="1385">
                  <c:v>1926</c:v>
                </c:pt>
                <c:pt idx="1386">
                  <c:v>2850263</c:v>
                </c:pt>
                <c:pt idx="1387">
                  <c:v>20525</c:v>
                </c:pt>
                <c:pt idx="1388">
                  <c:v>223467</c:v>
                </c:pt>
                <c:pt idx="1389">
                  <c:v>534249</c:v>
                </c:pt>
                <c:pt idx="1390">
                  <c:v>1557633</c:v>
                </c:pt>
                <c:pt idx="1391">
                  <c:v>50231</c:v>
                </c:pt>
                <c:pt idx="1392">
                  <c:v>9393</c:v>
                </c:pt>
                <c:pt idx="1393">
                  <c:v>48541</c:v>
                </c:pt>
                <c:pt idx="1394">
                  <c:v>527</c:v>
                </c:pt>
                <c:pt idx="1395">
                  <c:v>19810</c:v>
                </c:pt>
                <c:pt idx="1396">
                  <c:v>2121883</c:v>
                </c:pt>
                <c:pt idx="1397">
                  <c:v>19874</c:v>
                </c:pt>
                <c:pt idx="1398">
                  <c:v>303898</c:v>
                </c:pt>
                <c:pt idx="1399">
                  <c:v>55519</c:v>
                </c:pt>
                <c:pt idx="1400">
                  <c:v>66019</c:v>
                </c:pt>
                <c:pt idx="1401">
                  <c:v>49264</c:v>
                </c:pt>
                <c:pt idx="1402">
                  <c:v>869</c:v>
                </c:pt>
                <c:pt idx="1403">
                  <c:v>46086</c:v>
                </c:pt>
                <c:pt idx="1404">
                  <c:v>23567</c:v>
                </c:pt>
                <c:pt idx="1405">
                  <c:v>66598</c:v>
                </c:pt>
                <c:pt idx="1406">
                  <c:v>322</c:v>
                </c:pt>
                <c:pt idx="1407">
                  <c:v>19936</c:v>
                </c:pt>
                <c:pt idx="1408">
                  <c:v>58931</c:v>
                </c:pt>
                <c:pt idx="1409">
                  <c:v>60519</c:v>
                </c:pt>
                <c:pt idx="1410">
                  <c:v>208218</c:v>
                </c:pt>
                <c:pt idx="1411">
                  <c:v>49841</c:v>
                </c:pt>
                <c:pt idx="1412">
                  <c:v>11102</c:v>
                </c:pt>
                <c:pt idx="1413">
                  <c:v>4300</c:v>
                </c:pt>
                <c:pt idx="1414">
                  <c:v>11100</c:v>
                </c:pt>
                <c:pt idx="1415">
                  <c:v>28700</c:v>
                </c:pt>
                <c:pt idx="1416">
                  <c:v>1624</c:v>
                </c:pt>
                <c:pt idx="1417">
                  <c:v>7105</c:v>
                </c:pt>
                <c:pt idx="1418">
                  <c:v>326</c:v>
                </c:pt>
                <c:pt idx="1419">
                  <c:v>5290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44-4227-8602-5631E31256B0}"/>
            </c:ext>
          </c:extLst>
        </c:ser>
        <c:ser>
          <c:idx val="1"/>
          <c:order val="1"/>
          <c:tx>
            <c:strRef>
              <c:f>Sheet15!$G$3</c:f>
              <c:strCache>
                <c:ptCount val="1"/>
                <c:pt idx="0">
                  <c:v>Sum of dislikes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Sheet15!$E$4:$E$1423</c:f>
              <c:strCache>
                <c:ptCount val="1420"/>
                <c:pt idx="0">
                  <c:v>#Mind Warehouse</c:v>
                </c:pt>
                <c:pt idx="1">
                  <c:v>1 Kg Biriyani</c:v>
                </c:pt>
                <c:pt idx="2">
                  <c:v>1 Minutes news</c:v>
                </c:pt>
                <c:pt idx="3">
                  <c:v>10 DEGREE INDIAN FACTS</c:v>
                </c:pt>
                <c:pt idx="4">
                  <c:v>10TVNewsChannel</c:v>
                </c:pt>
                <c:pt idx="5">
                  <c:v>2 Minute News Today</c:v>
                </c:pt>
                <c:pt idx="6">
                  <c:v>2 Minutes News</c:v>
                </c:pt>
                <c:pt idx="7">
                  <c:v>20th Century Fox</c:v>
                </c:pt>
                <c:pt idx="8">
                  <c:v>24 ghanta</c:v>
                </c:pt>
                <c:pt idx="9">
                  <c:v>24 Tamil Health &amp; Beauty</c:v>
                </c:pt>
                <c:pt idx="10">
                  <c:v>2Day 2Morrow</c:v>
                </c:pt>
                <c:pt idx="11">
                  <c:v>2DayCinema</c:v>
                </c:pt>
                <c:pt idx="12">
                  <c:v>3TV BANJARAA</c:v>
                </c:pt>
                <c:pt idx="13">
                  <c:v>4G Entertainments</c:v>
                </c:pt>
                <c:pt idx="14">
                  <c:v>5AABTODAY CHANNEL</c:v>
                </c:pt>
                <c:pt idx="15">
                  <c:v>5-Minute Crafts</c:v>
                </c:pt>
                <c:pt idx="16">
                  <c:v>5nMedia</c:v>
                </c:pt>
                <c:pt idx="17">
                  <c:v>5ocial</c:v>
                </c:pt>
                <c:pt idx="18">
                  <c:v>6TV Telangana</c:v>
                </c:pt>
                <c:pt idx="19">
                  <c:v>7070 sports</c:v>
                </c:pt>
                <c:pt idx="20">
                  <c:v>70MM Telugu Movie</c:v>
                </c:pt>
                <c:pt idx="21">
                  <c:v>99TV Telugu</c:v>
                </c:pt>
                <c:pt idx="22">
                  <c:v>9Roses Media</c:v>
                </c:pt>
                <c:pt idx="23">
                  <c:v>A to Z cricket,political &amp; cinema</c:v>
                </c:pt>
                <c:pt idx="24">
                  <c:v>a2z Media</c:v>
                </c:pt>
                <c:pt idx="25">
                  <c:v>Aabasam News</c:v>
                </c:pt>
                <c:pt idx="26">
                  <c:v>Aaichya Gavat</c:v>
                </c:pt>
                <c:pt idx="27">
                  <c:v>Aaj Tak</c:v>
                </c:pt>
                <c:pt idx="28">
                  <c:v>Aanmegam</c:v>
                </c:pt>
                <c:pt idx="29">
                  <c:v>Aap Ka Video</c:v>
                </c:pt>
                <c:pt idx="30">
                  <c:v>Aashqeen</c:v>
                </c:pt>
                <c:pt idx="31">
                  <c:v>Aatpat Production</c:v>
                </c:pt>
                <c:pt idx="32">
                  <c:v>ABC Malayalam</c:v>
                </c:pt>
                <c:pt idx="33">
                  <c:v>ABC Television Network</c:v>
                </c:pt>
                <c:pt idx="34">
                  <c:v>Abhijith Vlogger</c:v>
                </c:pt>
                <c:pt idx="35">
                  <c:v>Abhinay Maths</c:v>
                </c:pt>
                <c:pt idx="36">
                  <c:v>Abhishek Pictures</c:v>
                </c:pt>
                <c:pt idx="37">
                  <c:v>Abijit Ganguly</c:v>
                </c:pt>
                <c:pt idx="38">
                  <c:v>Abish Mathew</c:v>
                </c:pt>
                <c:pt idx="39">
                  <c:v>ABN Telugu</c:v>
                </c:pt>
                <c:pt idx="40">
                  <c:v>ABP ANANDA</c:v>
                </c:pt>
                <c:pt idx="41">
                  <c:v>ABP Asmita</c:v>
                </c:pt>
                <c:pt idx="42">
                  <c:v>ABP Majha</c:v>
                </c:pt>
                <c:pt idx="43">
                  <c:v>ABP NEWS</c:v>
                </c:pt>
                <c:pt idx="44">
                  <c:v>ABP NEWS HINDI</c:v>
                </c:pt>
                <c:pt idx="45">
                  <c:v>ABP Sanjha</c:v>
                </c:pt>
                <c:pt idx="46">
                  <c:v>ActorVarunPruthi</c:v>
                </c:pt>
                <c:pt idx="47">
                  <c:v>Adda247 :Official Channel of BankersAdda &amp; SSCAdda</c:v>
                </c:pt>
                <c:pt idx="48">
                  <c:v>Aditya Music</c:v>
                </c:pt>
                <c:pt idx="49">
                  <c:v>AD-WISE MEDIA ACTION MOVIEPLEX</c:v>
                </c:pt>
                <c:pt idx="50">
                  <c:v>Adya Media</c:v>
                </c:pt>
                <c:pt idx="51">
                  <c:v>AggBani News</c:v>
                </c:pt>
                <c:pt idx="52">
                  <c:v>agn</c:v>
                </c:pt>
                <c:pt idx="53">
                  <c:v>AIB Doosra</c:v>
                </c:pt>
                <c:pt idx="54">
                  <c:v>Aishwarya Majmudar</c:v>
                </c:pt>
                <c:pt idx="55">
                  <c:v>AJ Official</c:v>
                </c:pt>
                <c:pt idx="56">
                  <c:v>Ajendra Creations</c:v>
                </c:pt>
                <c:pt idx="57">
                  <c:v>AK Entertainments</c:v>
                </c:pt>
                <c:pt idx="58">
                  <c:v>AK news</c:v>
                </c:pt>
                <c:pt idx="59">
                  <c:v>Akashi Tv</c:v>
                </c:pt>
                <c:pt idx="60">
                  <c:v>Akki &amp; Ankit</c:v>
                </c:pt>
                <c:pt idx="61">
                  <c:v>All India Bakchod</c:v>
                </c:pt>
                <c:pt idx="62">
                  <c:v>ALL OK</c:v>
                </c:pt>
                <c:pt idx="63">
                  <c:v>All Updates</c:v>
                </c:pt>
                <c:pt idx="64">
                  <c:v>AllCineGallery - Tamil</c:v>
                </c:pt>
                <c:pt idx="65">
                  <c:v>Allu Arjun</c:v>
                </c:pt>
                <c:pt idx="66">
                  <c:v>Alpha Digitech</c:v>
                </c:pt>
                <c:pt idx="67">
                  <c:v>ALTBalaji</c:v>
                </c:pt>
                <c:pt idx="68">
                  <c:v>Amar Audio</c:v>
                </c:pt>
                <c:pt idx="69">
                  <c:v>Amara Muzik Odia</c:v>
                </c:pt>
                <c:pt idx="70">
                  <c:v>Amaravathi Media</c:v>
                </c:pt>
                <c:pt idx="71">
                  <c:v>America's Got Talent</c:v>
                </c:pt>
                <c:pt idx="72">
                  <c:v>Amit Bhadana</c:v>
                </c:pt>
                <c:pt idx="73">
                  <c:v>Amit Tandon</c:v>
                </c:pt>
                <c:pt idx="74">
                  <c:v>Amrita Television</c:v>
                </c:pt>
                <c:pt idx="75">
                  <c:v>Amrita TV Reality Shows</c:v>
                </c:pt>
                <c:pt idx="76">
                  <c:v>Anand Audio</c:v>
                </c:pt>
                <c:pt idx="77">
                  <c:v>Anand Audio Kannada Comedy</c:v>
                </c:pt>
                <c:pt idx="78">
                  <c:v>And TV</c:v>
                </c:pt>
                <c:pt idx="79">
                  <c:v>Angry Prash</c:v>
                </c:pt>
                <c:pt idx="80">
                  <c:v>ANI News Official</c:v>
                </c:pt>
                <c:pt idx="81">
                  <c:v>Anil Yadav Entertainment</c:v>
                </c:pt>
                <c:pt idx="82">
                  <c:v>Anirban Dasgupta</c:v>
                </c:pt>
                <c:pt idx="83">
                  <c:v>Ankur Narula Ministries</c:v>
                </c:pt>
                <c:pt idx="84">
                  <c:v>Annapurna Studios</c:v>
                </c:pt>
                <c:pt idx="85">
                  <c:v>Anokhe totke</c:v>
                </c:pt>
                <c:pt idx="86">
                  <c:v>Anton Lewise</c:v>
                </c:pt>
                <c:pt idx="87">
                  <c:v>Aone Celebrity</c:v>
                </c:pt>
                <c:pt idx="88">
                  <c:v>AP24x7</c:v>
                </c:pt>
                <c:pt idx="89">
                  <c:v>API Malayalam</c:v>
                </c:pt>
                <c:pt idx="90">
                  <c:v>APNA INDIA</c:v>
                </c:pt>
                <c:pt idx="91">
                  <c:v>Apple</c:v>
                </c:pt>
                <c:pt idx="92">
                  <c:v>Apple Hindi</c:v>
                </c:pt>
                <c:pt idx="93">
                  <c:v>Apple TV</c:v>
                </c:pt>
                <c:pt idx="94">
                  <c:v>Arabian Dreams Entertainment</c:v>
                </c:pt>
                <c:pt idx="95">
                  <c:v>ARANIndia</c:v>
                </c:pt>
                <c:pt idx="96">
                  <c:v>ArkivaShqip</c:v>
                </c:pt>
                <c:pt idx="97">
                  <c:v>Arogyam</c:v>
                </c:pt>
                <c:pt idx="98">
                  <c:v>AroMal Ar</c:v>
                </c:pt>
                <c:pt idx="99">
                  <c:v>Around Telugu</c:v>
                </c:pt>
                <c:pt idx="100">
                  <c:v>Arre</c:v>
                </c:pt>
                <c:pt idx="101">
                  <c:v>Art Attack Records</c:v>
                </c:pt>
                <c:pt idx="102">
                  <c:v>Arunachal Creations</c:v>
                </c:pt>
                <c:pt idx="103">
                  <c:v>Asha Audio</c:v>
                </c:pt>
                <c:pt idx="104">
                  <c:v>Ashan Upay { आसान उपाय }</c:v>
                </c:pt>
                <c:pt idx="105">
                  <c:v>ashish chanchlani vines</c:v>
                </c:pt>
                <c:pt idx="106">
                  <c:v>Asianet</c:v>
                </c:pt>
                <c:pt idx="107">
                  <c:v>Asianet Movies</c:v>
                </c:pt>
                <c:pt idx="108">
                  <c:v>asianetnews</c:v>
                </c:pt>
                <c:pt idx="109">
                  <c:v>Astro Shastra</c:v>
                </c:pt>
                <c:pt idx="110">
                  <c:v>Astrology aur Vastu Gyan</c:v>
                </c:pt>
                <c:pt idx="111">
                  <c:v>AstroMitram</c:v>
                </c:pt>
                <c:pt idx="112">
                  <c:v>AtoZ Gyan</c:v>
                </c:pt>
                <c:pt idx="113">
                  <c:v>Auraa Cinemas</c:v>
                </c:pt>
                <c:pt idx="114">
                  <c:v>Autocar India</c:v>
                </c:pt>
                <c:pt idx="115">
                  <c:v>AVA Creative thoughts</c:v>
                </c:pt>
                <c:pt idx="116">
                  <c:v>Avni Groups</c:v>
                </c:pt>
                <c:pt idx="117">
                  <c:v>AVRprankTV</c:v>
                </c:pt>
                <c:pt idx="118">
                  <c:v>Awanish Singh</c:v>
                </c:pt>
                <c:pt idx="119">
                  <c:v>Ayurved Samadhan</c:v>
                </c:pt>
                <c:pt idx="120">
                  <c:v>Ayurved Tips in Hindi</c:v>
                </c:pt>
                <c:pt idx="121">
                  <c:v>Baap Of Bakchod</c:v>
                </c:pt>
                <c:pt idx="122">
                  <c:v>Babbu Maan</c:v>
                </c:pt>
                <c:pt idx="123">
                  <c:v>Bansidhar Studio - Official</c:v>
                </c:pt>
                <c:pt idx="124">
                  <c:v>BapaoGiri</c:v>
                </c:pt>
                <c:pt idx="125">
                  <c:v>Batth Records</c:v>
                </c:pt>
                <c:pt idx="126">
                  <c:v>BB Ki Vines</c:v>
                </c:pt>
                <c:pt idx="127">
                  <c:v>Be YouNick</c:v>
                </c:pt>
                <c:pt idx="128">
                  <c:v>Beauty Pageants</c:v>
                </c:pt>
                <c:pt idx="129">
                  <c:v>BEAUTY VARSHA TV</c:v>
                </c:pt>
                <c:pt idx="130">
                  <c:v>BeautyExperts</c:v>
                </c:pt>
                <c:pt idx="131">
                  <c:v>BehindwoodsTV</c:v>
                </c:pt>
                <c:pt idx="132">
                  <c:v>BeingIndian</c:v>
                </c:pt>
                <c:pt idx="133">
                  <c:v>BHAKTHI SONGS | BHAKTI SONGS</c:v>
                </c:pt>
                <c:pt idx="134">
                  <c:v>Bhakthi TV</c:v>
                </c:pt>
                <c:pt idx="135">
                  <c:v>bhaktisongs</c:v>
                </c:pt>
                <c:pt idx="136">
                  <c:v>BhandarTV</c:v>
                </c:pt>
                <c:pt idx="137">
                  <c:v>Bharat Today</c:v>
                </c:pt>
                <c:pt idx="138">
                  <c:v>Bharatiya Digital Party</c:v>
                </c:pt>
                <c:pt idx="139">
                  <c:v>Bharatiya Janata Party</c:v>
                </c:pt>
                <c:pt idx="140">
                  <c:v>Bhavani HD Movies</c:v>
                </c:pt>
                <c:pt idx="141">
                  <c:v>Bhojpuri Adda</c:v>
                </c:pt>
                <c:pt idx="142">
                  <c:v>Bhojpuri Gossip</c:v>
                </c:pt>
                <c:pt idx="143">
                  <c:v>Bhojpuri Tube</c:v>
                </c:pt>
                <c:pt idx="144">
                  <c:v>Bhumi Entertainments</c:v>
                </c:pt>
                <c:pt idx="145">
                  <c:v>Bindaas Bhojpuriya</c:v>
                </c:pt>
                <c:pt idx="146">
                  <c:v>bindass</c:v>
                </c:pt>
                <c:pt idx="147">
                  <c:v>BiscootTV</c:v>
                </c:pt>
                <c:pt idx="148">
                  <c:v>black pasanga</c:v>
                </c:pt>
                <c:pt idx="149">
                  <c:v>Black Sheep</c:v>
                </c:pt>
                <c:pt idx="150">
                  <c:v>BlackTicket Company</c:v>
                </c:pt>
                <c:pt idx="151">
                  <c:v>Blockbuster Movies</c:v>
                </c:pt>
                <c:pt idx="152">
                  <c:v>Blooup Tv</c:v>
                </c:pt>
                <c:pt idx="153">
                  <c:v>Blue Hawk Productions</c:v>
                </c:pt>
                <c:pt idx="154">
                  <c:v>BLUSH</c:v>
                </c:pt>
                <c:pt idx="155">
                  <c:v>BOHEMIA</c:v>
                </c:pt>
                <c:pt idx="156">
                  <c:v>Boldsky</c:v>
                </c:pt>
                <c:pt idx="157">
                  <c:v>Bollywood Aajkal</c:v>
                </c:pt>
                <c:pt idx="158">
                  <c:v>Bollywood Backstage</c:v>
                </c:pt>
                <c:pt idx="159">
                  <c:v>Bollywood Bai</c:v>
                </c:pt>
                <c:pt idx="160">
                  <c:v>Bollywood Bubble</c:v>
                </c:pt>
                <c:pt idx="161">
                  <c:v>Bollywood Fuzz</c:v>
                </c:pt>
                <c:pt idx="162">
                  <c:v>Bollywood Insight</c:v>
                </c:pt>
                <c:pt idx="163">
                  <c:v>Bollywood Ki Duniya</c:v>
                </c:pt>
                <c:pt idx="164">
                  <c:v>Bollywood Now</c:v>
                </c:pt>
                <c:pt idx="165">
                  <c:v>Bollywood Sins</c:v>
                </c:pt>
                <c:pt idx="166">
                  <c:v>Bollywood Spy</c:v>
                </c:pt>
                <c:pt idx="167">
                  <c:v>Bollywood Spy Hindi</c:v>
                </c:pt>
                <c:pt idx="168">
                  <c:v>Bollywood Talk</c:v>
                </c:pt>
                <c:pt idx="169">
                  <c:v>BollywoodCIA</c:v>
                </c:pt>
                <c:pt idx="170">
                  <c:v>BollywoodHungama.com</c:v>
                </c:pt>
                <c:pt idx="171">
                  <c:v>BollywoodKilla</c:v>
                </c:pt>
                <c:pt idx="172">
                  <c:v>BookMyTV</c:v>
                </c:pt>
                <c:pt idx="173">
                  <c:v>Boombox Music</c:v>
                </c:pt>
                <c:pt idx="174">
                  <c:v>Bornali NewsBD</c:v>
                </c:pt>
                <c:pt idx="175">
                  <c:v>Brain Buzz</c:v>
                </c:pt>
                <c:pt idx="176">
                  <c:v>Brand B</c:v>
                </c:pt>
                <c:pt idx="177">
                  <c:v>Breakfast With Champions</c:v>
                </c:pt>
                <c:pt idx="178">
                  <c:v>Breaking News Official</c:v>
                </c:pt>
                <c:pt idx="179">
                  <c:v>BRIGHT SIDE</c:v>
                </c:pt>
                <c:pt idx="180">
                  <c:v>Brijnaari Sumi</c:v>
                </c:pt>
                <c:pt idx="181">
                  <c:v>Britain's Got Talent</c:v>
                </c:pt>
                <c:pt idx="182">
                  <c:v>BTNews Hindi</c:v>
                </c:pt>
                <c:pt idx="183">
                  <c:v>Btv Kannada Ɩ ಬಿಟಿವಿ ಕನ್ನಡ</c:v>
                </c:pt>
                <c:pt idx="184">
                  <c:v>Buddies Entertainment</c:v>
                </c:pt>
                <c:pt idx="185">
                  <c:v>Business Of Cinema</c:v>
                </c:pt>
                <c:pt idx="186">
                  <c:v>BuzzFeedBlue</c:v>
                </c:pt>
                <c:pt idx="187">
                  <c:v>BuzzFeedVideo</c:v>
                </c:pt>
                <c:pt idx="188">
                  <c:v>Calvary Temple Hyderabad</c:v>
                </c:pt>
                <c:pt idx="189">
                  <c:v>CalvinHarrisVEVO</c:v>
                </c:pt>
                <c:pt idx="190">
                  <c:v>CAPDT</c:v>
                </c:pt>
                <c:pt idx="191">
                  <c:v>Captain Nick</c:v>
                </c:pt>
                <c:pt idx="192">
                  <c:v>CarryisLive</c:v>
                </c:pt>
                <c:pt idx="193">
                  <c:v>CarryMinati</c:v>
                </c:pt>
                <c:pt idx="194">
                  <c:v>CaseyNeistat</c:v>
                </c:pt>
                <c:pt idx="195">
                  <c:v>Celebrity Cricket League (CCL)</c:v>
                </c:pt>
                <c:pt idx="196">
                  <c:v>Celebrity News</c:v>
                </c:pt>
                <c:pt idx="197">
                  <c:v>CGL APTITUDE PATHSHALA</c:v>
                </c:pt>
                <c:pt idx="198">
                  <c:v>CGTN</c:v>
                </c:pt>
                <c:pt idx="199">
                  <c:v>Chai Bisket</c:v>
                </c:pt>
                <c:pt idx="200">
                  <c:v>ChainsmokersVEVO</c:v>
                </c:pt>
                <c:pt idx="201">
                  <c:v>CHAKRAM TALKIES</c:v>
                </c:pt>
                <c:pt idx="202">
                  <c:v>Challenge Mantra</c:v>
                </c:pt>
                <c:pt idx="203">
                  <c:v>Chamatkari Totke</c:v>
                </c:pt>
                <c:pt idx="204">
                  <c:v>chandanavana</c:v>
                </c:pt>
                <c:pt idx="205">
                  <c:v>Chandragiri Subbu</c:v>
                </c:pt>
                <c:pt idx="206">
                  <c:v>channel punjab</c:v>
                </c:pt>
                <c:pt idx="207">
                  <c:v>Charan TV Online</c:v>
                </c:pt>
                <c:pt idx="208">
                  <c:v>chavat</c:v>
                </c:pt>
                <c:pt idx="209">
                  <c:v>Cheeta Superfine Music</c:v>
                </c:pt>
                <c:pt idx="210">
                  <c:v>Chennai Channel</c:v>
                </c:pt>
                <c:pt idx="211">
                  <c:v>Chennai Memes</c:v>
                </c:pt>
                <c:pt idx="212">
                  <c:v>Chennai Waalaa</c:v>
                </c:pt>
                <c:pt idx="213">
                  <c:v>Chicago Subbarao</c:v>
                </c:pt>
                <c:pt idx="214">
                  <c:v>Chinnathirai Seithigal</c:v>
                </c:pt>
                <c:pt idx="215">
                  <c:v>CHIRRAVURI FOUNDATION</c:v>
                </c:pt>
                <c:pt idx="216">
                  <c:v>Cine Heart TAMIL</c:v>
                </c:pt>
                <c:pt idx="217">
                  <c:v>Cine Talkies</c:v>
                </c:pt>
                <c:pt idx="218">
                  <c:v>Cinecurry Malayalam</c:v>
                </c:pt>
                <c:pt idx="219">
                  <c:v>Cinema 720</c:v>
                </c:pt>
                <c:pt idx="220">
                  <c:v>CINEMA LOKA</c:v>
                </c:pt>
                <c:pt idx="221">
                  <c:v>Cinema Muchatlu</c:v>
                </c:pt>
                <c:pt idx="222">
                  <c:v>Cinema News</c:v>
                </c:pt>
                <c:pt idx="223">
                  <c:v>Cinema News Updates</c:v>
                </c:pt>
                <c:pt idx="224">
                  <c:v>Cinema Politics</c:v>
                </c:pt>
                <c:pt idx="225">
                  <c:v>Cinema Samachar</c:v>
                </c:pt>
                <c:pt idx="226">
                  <c:v>Cinema Vikatan</c:v>
                </c:pt>
                <c:pt idx="227">
                  <c:v>Cinemakkaryam</c:v>
                </c:pt>
                <c:pt idx="228">
                  <c:v>Cinemapicha</c:v>
                </c:pt>
                <c:pt idx="229">
                  <c:v>Cineulagam</c:v>
                </c:pt>
                <c:pt idx="230">
                  <c:v>Ciny Samachar</c:v>
                </c:pt>
                <c:pt idx="231">
                  <c:v>citizen journalist</c:v>
                </c:pt>
                <c:pt idx="232">
                  <c:v>Clash of Clans</c:v>
                </c:pt>
                <c:pt idx="233">
                  <c:v>Clash Royale</c:v>
                </c:pt>
                <c:pt idx="234">
                  <c:v>Classic Videos</c:v>
                </c:pt>
                <c:pt idx="235">
                  <c:v>CNN-News18</c:v>
                </c:pt>
                <c:pt idx="236">
                  <c:v>Coldplay Official</c:v>
                </c:pt>
                <c:pt idx="237">
                  <c:v>Colors Kannada</c:v>
                </c:pt>
                <c:pt idx="238">
                  <c:v>Colors Marathi</c:v>
                </c:pt>
                <c:pt idx="239">
                  <c:v>Colors TV</c:v>
                </c:pt>
                <c:pt idx="240">
                  <c:v>ColorsTV Promos</c:v>
                </c:pt>
                <c:pt idx="241">
                  <c:v>Comedy Caches</c:v>
                </c:pt>
                <c:pt idx="242">
                  <c:v>Comedy Central UK</c:v>
                </c:pt>
                <c:pt idx="243">
                  <c:v>COMEDY SONOTEK</c:v>
                </c:pt>
                <c:pt idx="244">
                  <c:v>Comicbook.com</c:v>
                </c:pt>
                <c:pt idx="245">
                  <c:v>Connecting</c:v>
                </c:pt>
                <c:pt idx="246">
                  <c:v>Cook With Parul</c:v>
                </c:pt>
                <c:pt idx="247">
                  <c:v>Crazy 4 Bollywood</c:v>
                </c:pt>
                <c:pt idx="248">
                  <c:v>Crazy Gujjus</c:v>
                </c:pt>
                <c:pt idx="249">
                  <c:v>Crazy Talk</c:v>
                </c:pt>
                <c:pt idx="250">
                  <c:v>Crazy Tollywood</c:v>
                </c:pt>
                <c:pt idx="251">
                  <c:v>crazzy world</c:v>
                </c:pt>
                <c:pt idx="252">
                  <c:v>CREATIVE ROOM STUDIOS</c:v>
                </c:pt>
                <c:pt idx="253">
                  <c:v>Crown Records</c:v>
                </c:pt>
                <c:pt idx="254">
                  <c:v>CVR Telugu News</c:v>
                </c:pt>
                <c:pt idx="255">
                  <c:v>Dabba Guru</c:v>
                </c:pt>
                <c:pt idx="256">
                  <c:v>Daddy Mohan Records</c:v>
                </c:pt>
                <c:pt idx="257">
                  <c:v>DAHIYA FILMS</c:v>
                </c:pt>
                <c:pt idx="258">
                  <c:v>Daily Diary News</c:v>
                </c:pt>
                <c:pt idx="259">
                  <c:v>Daily Post Punjabi</c:v>
                </c:pt>
                <c:pt idx="260">
                  <c:v>Daily Poster</c:v>
                </c:pt>
                <c:pt idx="261">
                  <c:v>Daily Tamil Serial Review</c:v>
                </c:pt>
                <c:pt idx="262">
                  <c:v>Daily Trending News</c:v>
                </c:pt>
                <c:pt idx="263">
                  <c:v>DarshanRavalDZ</c:v>
                </c:pt>
                <c:pt idx="264">
                  <c:v>Dasanum Vijayanum</c:v>
                </c:pt>
                <c:pt idx="265">
                  <c:v>David Guetta</c:v>
                </c:pt>
                <c:pt idx="266">
                  <c:v>Day TO Day</c:v>
                </c:pt>
                <c:pt idx="267">
                  <c:v>DBeatsMusicWorld</c:v>
                </c:pt>
                <c:pt idx="268">
                  <c:v>DD News</c:v>
                </c:pt>
                <c:pt idx="269">
                  <c:v>Deivamagal Today</c:v>
                </c:pt>
                <c:pt idx="270">
                  <c:v>Dekho Dekho</c:v>
                </c:pt>
                <c:pt idx="271">
                  <c:v>Delhi Darpan TV</c:v>
                </c:pt>
                <c:pt idx="272">
                  <c:v>Desh News</c:v>
                </c:pt>
                <c:pt idx="273">
                  <c:v>Desi Music Factory</c:v>
                </c:pt>
                <c:pt idx="274">
                  <c:v>DESI TADKA</c:v>
                </c:pt>
                <c:pt idx="275">
                  <c:v>Desi Tips hindi</c:v>
                </c:pt>
                <c:pt idx="276">
                  <c:v>Desi Totke - देसी टोटके</c:v>
                </c:pt>
                <c:pt idx="277">
                  <c:v>Dev Entertainment Ventures</c:v>
                </c:pt>
                <c:pt idx="278">
                  <c:v>Dharma Productions</c:v>
                </c:pt>
                <c:pt idx="279">
                  <c:v>Dhaval Domadiya</c:v>
                </c:pt>
                <c:pt idx="280">
                  <c:v>Dhruv Rathee</c:v>
                </c:pt>
                <c:pt idx="281">
                  <c:v>Dice Media</c:v>
                </c:pt>
                <c:pt idx="282">
                  <c:v>Dil Raju</c:v>
                </c:pt>
                <c:pt idx="283">
                  <c:v>Dinamalar</c:v>
                </c:pt>
                <c:pt idx="284">
                  <c:v>Dino James</c:v>
                </c:pt>
                <c:pt idx="285">
                  <c:v>Disney Movie Trailers</c:v>
                </c:pt>
                <c:pt idx="286">
                  <c:v>Disney•Pixar</c:v>
                </c:pt>
                <c:pt idx="287">
                  <c:v>Ditto TV</c:v>
                </c:pt>
                <c:pt idx="288">
                  <c:v>Divine - D tales of india</c:v>
                </c:pt>
                <c:pt idx="289">
                  <c:v>divomovies</c:v>
                </c:pt>
                <c:pt idx="290">
                  <c:v>Dj Bapon</c:v>
                </c:pt>
                <c:pt idx="291">
                  <c:v>DJKhaledVEVO</c:v>
                </c:pt>
                <c:pt idx="292">
                  <c:v>DoordarshanNational</c:v>
                </c:pt>
                <c:pt idx="293">
                  <c:v>Dr. Vivek Bindra: Motivational Speaker</c:v>
                </c:pt>
                <c:pt idx="294">
                  <c:v>Dream Warrior Pictures</c:v>
                </c:pt>
                <c:pt idx="295">
                  <c:v>DREAMS N BEYOND</c:v>
                </c:pt>
                <c:pt idx="296">
                  <c:v>Dreamz Unlimited</c:v>
                </c:pt>
                <c:pt idx="297">
                  <c:v>DrSTAR ANAND RAM</c:v>
                </c:pt>
                <c:pt idx="298">
                  <c:v>Dude Perfect</c:v>
                </c:pt>
                <c:pt idx="299">
                  <c:v>Dude Seriously</c:v>
                </c:pt>
                <c:pt idx="300">
                  <c:v>Dum Chai</c:v>
                </c:pt>
                <c:pt idx="301">
                  <c:v>DVV Entertainments</c:v>
                </c:pt>
                <c:pt idx="302">
                  <c:v>E Journalist</c:v>
                </c:pt>
                <c:pt idx="303">
                  <c:v>E- Spot Light</c:v>
                </c:pt>
                <c:pt idx="304">
                  <c:v>Eagle Media Works</c:v>
                </c:pt>
                <c:pt idx="305">
                  <c:v>East Coast</c:v>
                </c:pt>
                <c:pt idx="306">
                  <c:v>East India Comedy</c:v>
                </c:pt>
                <c:pt idx="307">
                  <c:v>Easy Home Tips</c:v>
                </c:pt>
                <c:pt idx="308">
                  <c:v>Ed Sheeran</c:v>
                </c:pt>
                <c:pt idx="309">
                  <c:v>EFC A2Z</c:v>
                </c:pt>
                <c:pt idx="310">
                  <c:v>egenius maths</c:v>
                </c:pt>
                <c:pt idx="311">
                  <c:v>Ekta Sound</c:v>
                </c:pt>
                <c:pt idx="312">
                  <c:v>Elvish yadav</c:v>
                </c:pt>
                <c:pt idx="313">
                  <c:v>Emm Pee</c:v>
                </c:pt>
                <c:pt idx="314">
                  <c:v>Empty minds</c:v>
                </c:pt>
                <c:pt idx="315">
                  <c:v>Enterr10 Music Bhojpuri</c:v>
                </c:pt>
                <c:pt idx="316">
                  <c:v>Entertainment Circle</c:v>
                </c:pt>
                <c:pt idx="317">
                  <c:v>Entertainment Era</c:v>
                </c:pt>
                <c:pt idx="318">
                  <c:v>Entertainment Journalist</c:v>
                </c:pt>
                <c:pt idx="319">
                  <c:v>Entertainment Ka Overdose</c:v>
                </c:pt>
                <c:pt idx="320">
                  <c:v>Eros Now</c:v>
                </c:pt>
                <c:pt idx="321">
                  <c:v>Eros Now Movies Preview</c:v>
                </c:pt>
                <c:pt idx="322">
                  <c:v>Eruma Saani</c:v>
                </c:pt>
                <c:pt idx="323">
                  <c:v>Eskay Movies</c:v>
                </c:pt>
                <c:pt idx="324">
                  <c:v>Essaar Media</c:v>
                </c:pt>
                <c:pt idx="325">
                  <c:v>ETV Andhra Pradesh</c:v>
                </c:pt>
                <c:pt idx="326">
                  <c:v>ETV Dhee</c:v>
                </c:pt>
                <c:pt idx="327">
                  <c:v>ETV Jabardasth</c:v>
                </c:pt>
                <c:pt idx="328">
                  <c:v>ETV News Bangla</c:v>
                </c:pt>
                <c:pt idx="329">
                  <c:v>ETV Plus India</c:v>
                </c:pt>
                <c:pt idx="330">
                  <c:v>ETV Telangana</c:v>
                </c:pt>
                <c:pt idx="331">
                  <c:v>etvteluguindia</c:v>
                </c:pt>
                <c:pt idx="332">
                  <c:v>Everest Marathi</c:v>
                </c:pt>
                <c:pt idx="333">
                  <c:v>EverythingApplePro</c:v>
                </c:pt>
                <c:pt idx="334">
                  <c:v>FactTechz</c:v>
                </c:pt>
                <c:pt idx="335">
                  <c:v>Fazeel Azeez</c:v>
                </c:pt>
                <c:pt idx="336">
                  <c:v>Fazzer</c:v>
                </c:pt>
                <c:pt idx="337">
                  <c:v>FEEL MY STYLE</c:v>
                </c:pt>
                <c:pt idx="338">
                  <c:v>FIFATV</c:v>
                </c:pt>
                <c:pt idx="339">
                  <c:v>Fifty Shades</c:v>
                </c:pt>
                <c:pt idx="340">
                  <c:v>Film City</c:v>
                </c:pt>
                <c:pt idx="341">
                  <c:v>Film Companion</c:v>
                </c:pt>
                <c:pt idx="342">
                  <c:v>Film Companion Reviews</c:v>
                </c:pt>
                <c:pt idx="343">
                  <c:v>FILM COURT</c:v>
                </c:pt>
                <c:pt idx="344">
                  <c:v>Film Jalsa</c:v>
                </c:pt>
                <c:pt idx="345">
                  <c:v>Film Mantra</c:v>
                </c:pt>
                <c:pt idx="346">
                  <c:v>Film Report</c:v>
                </c:pt>
                <c:pt idx="347">
                  <c:v>Filmi News</c:v>
                </c:pt>
                <c:pt idx="348">
                  <c:v>FilmiBeat</c:v>
                </c:pt>
                <c:pt idx="349">
                  <c:v>FilmiEvents</c:v>
                </c:pt>
                <c:pt idx="350">
                  <c:v>Filmistaan</c:v>
                </c:pt>
                <c:pt idx="351">
                  <c:v>filmmatter</c:v>
                </c:pt>
                <c:pt idx="352">
                  <c:v>FilmSelect Trailer</c:v>
                </c:pt>
                <c:pt idx="353">
                  <c:v>Filmy byte</c:v>
                </c:pt>
                <c:pt idx="354">
                  <c:v>Filmy Chutney</c:v>
                </c:pt>
                <c:pt idx="355">
                  <c:v>Filmy Duniya</c:v>
                </c:pt>
                <c:pt idx="356">
                  <c:v>Filmy Focus</c:v>
                </c:pt>
                <c:pt idx="357">
                  <c:v>Filmy junction Kannada</c:v>
                </c:pt>
                <c:pt idx="358">
                  <c:v>Filmy Monk</c:v>
                </c:pt>
                <c:pt idx="359">
                  <c:v>Filmy Poster</c:v>
                </c:pt>
                <c:pt idx="360">
                  <c:v>Filmylooks</c:v>
                </c:pt>
                <c:pt idx="361">
                  <c:v>FilterCopy</c:v>
                </c:pt>
                <c:pt idx="362">
                  <c:v>First India News</c:v>
                </c:pt>
                <c:pt idx="363">
                  <c:v>First Show</c:v>
                </c:pt>
                <c:pt idx="364">
                  <c:v>Firstpost</c:v>
                </c:pt>
                <c:pt idx="365">
                  <c:v>FLAME MEDIA</c:v>
                </c:pt>
                <c:pt idx="366">
                  <c:v>FLASH NEWS</c:v>
                </c:pt>
                <c:pt idx="367">
                  <c:v>Flowers Comedy</c:v>
                </c:pt>
                <c:pt idx="368">
                  <c:v>Flowers TV</c:v>
                </c:pt>
                <c:pt idx="369">
                  <c:v>Fox Star India</c:v>
                </c:pt>
                <c:pt idx="370">
                  <c:v>FoxStarHindi</c:v>
                </c:pt>
                <c:pt idx="371">
                  <c:v>Free Ticket</c:v>
                </c:pt>
                <c:pt idx="372">
                  <c:v>Freeticket</c:v>
                </c:pt>
                <c:pt idx="373">
                  <c:v>Fresh Media Records</c:v>
                </c:pt>
                <c:pt idx="374">
                  <c:v>Friday Facts</c:v>
                </c:pt>
                <c:pt idx="375">
                  <c:v>Friday Film House</c:v>
                </c:pt>
                <c:pt idx="376">
                  <c:v>Friday Poster</c:v>
                </c:pt>
                <c:pt idx="377">
                  <c:v>Frogs Lehren</c:v>
                </c:pt>
                <c:pt idx="378">
                  <c:v>Full Meals</c:v>
                </c:pt>
                <c:pt idx="379">
                  <c:v>Fully</c:v>
                </c:pt>
                <c:pt idx="380">
                  <c:v>Fully Filmy</c:v>
                </c:pt>
                <c:pt idx="381">
                  <c:v>Funk You</c:v>
                </c:pt>
                <c:pt idx="382">
                  <c:v>Funnett - raajnett</c:v>
                </c:pt>
                <c:pt idx="383">
                  <c:v>Funny Vines</c:v>
                </c:pt>
                <c:pt idx="384">
                  <c:v>Gadgets 360</c:v>
                </c:pt>
                <c:pt idx="385">
                  <c:v>Galatta Tamil | கலாட்டா தமிழ்</c:v>
                </c:pt>
                <c:pt idx="386">
                  <c:v>gallinews</c:v>
                </c:pt>
                <c:pt idx="387">
                  <c:v>Game Killerz Records</c:v>
                </c:pt>
                <c:pt idx="388">
                  <c:v>Garam Chai</c:v>
                </c:pt>
                <c:pt idx="389">
                  <c:v>Gaurav Chaudhary</c:v>
                </c:pt>
                <c:pt idx="390">
                  <c:v>Gavva Media</c:v>
                </c:pt>
                <c:pt idx="391">
                  <c:v>Geekyranjit</c:v>
                </c:pt>
                <c:pt idx="392">
                  <c:v>GeekyRanjit In Hindi</c:v>
                </c:pt>
                <c:pt idx="393">
                  <c:v>Geet MP3</c:v>
                </c:pt>
                <c:pt idx="394">
                  <c:v>Gemini TV</c:v>
                </c:pt>
                <c:pt idx="395">
                  <c:v>Get Ready</c:v>
                </c:pt>
                <c:pt idx="396">
                  <c:v>Ghar Sansar Vastu Shastra</c:v>
                </c:pt>
                <c:pt idx="397">
                  <c:v>Girl Formula</c:v>
                </c:pt>
                <c:pt idx="398">
                  <c:v>Girliyapa</c:v>
                </c:pt>
                <c:pt idx="399">
                  <c:v>Glamrs</c:v>
                </c:pt>
                <c:pt idx="400">
                  <c:v>Gnapika Productions</c:v>
                </c:pt>
                <c:pt idx="401">
                  <c:v>Gnews</c:v>
                </c:pt>
                <c:pt idx="402">
                  <c:v>GOLAZO TV</c:v>
                </c:pt>
                <c:pt idx="403">
                  <c:v>Golden Era Education</c:v>
                </c:pt>
                <c:pt idx="404">
                  <c:v>Goldmines Premiere</c:v>
                </c:pt>
                <c:pt idx="405">
                  <c:v>Goldmines Telefilms</c:v>
                </c:pt>
                <c:pt idx="406">
                  <c:v>Good Morning America</c:v>
                </c:pt>
                <c:pt idx="407">
                  <c:v>GOODWILL ENTERTAINMENTS</c:v>
                </c:pt>
                <c:pt idx="408">
                  <c:v>Google</c:v>
                </c:pt>
                <c:pt idx="409">
                  <c:v>Google Developers</c:v>
                </c:pt>
                <c:pt idx="410">
                  <c:v>Google India</c:v>
                </c:pt>
                <c:pt idx="411">
                  <c:v>googledoodles</c:v>
                </c:pt>
                <c:pt idx="412">
                  <c:v>Gopi Sundar Music Company</c:v>
                </c:pt>
                <c:pt idx="413">
                  <c:v>Gossip Adda</c:v>
                </c:pt>
                <c:pt idx="414">
                  <c:v>GOSSIP BAZAAR</c:v>
                </c:pt>
                <c:pt idx="415">
                  <c:v>Grassroot Entertainment</c:v>
                </c:pt>
                <c:pt idx="416">
                  <c:v>Green creation</c:v>
                </c:pt>
                <c:pt idx="417">
                  <c:v>GSTV NEWS</c:v>
                </c:pt>
                <c:pt idx="418">
                  <c:v>GTV Videos</c:v>
                </c:pt>
                <c:pt idx="419">
                  <c:v>Gujarati Media News</c:v>
                </c:pt>
                <c:pt idx="420">
                  <c:v>Gujrati Beats</c:v>
                </c:pt>
                <c:pt idx="421">
                  <c:v>Gup Chup Masthi</c:v>
                </c:pt>
                <c:pt idx="422">
                  <c:v>Guru Randhawa</c:v>
                </c:pt>
                <c:pt idx="423">
                  <c:v>Gusa Gusalu</c:v>
                </c:pt>
                <c:pt idx="424">
                  <c:v>Gyan-The Treasure</c:v>
                </c:pt>
                <c:pt idx="425">
                  <c:v>Haani Records</c:v>
                </c:pt>
                <c:pt idx="426">
                  <c:v>Haarika &amp; Hassine Creations</c:v>
                </c:pt>
                <c:pt idx="427">
                  <c:v>Half Engineer</c:v>
                </c:pt>
                <c:pt idx="428">
                  <c:v>Half Ticket Media</c:v>
                </c:pt>
                <c:pt idx="429">
                  <c:v>Hamsa 4 U</c:v>
                </c:pt>
                <c:pt idx="430">
                  <c:v>Harsh Beniwal</c:v>
                </c:pt>
                <c:pt idx="431">
                  <c:v>Harshdeep Ahuja</c:v>
                </c:pt>
                <c:pt idx="432">
                  <c:v>Harvy Sandhu</c:v>
                </c:pt>
                <c:pt idx="433">
                  <c:v>Haryanvi Maina</c:v>
                </c:pt>
                <c:pt idx="434">
                  <c:v>Hasley India</c:v>
                </c:pt>
                <c:pt idx="435">
                  <c:v>HBO</c:v>
                </c:pt>
                <c:pt idx="436">
                  <c:v>Headliner Records</c:v>
                </c:pt>
                <c:pt idx="437">
                  <c:v>Headlines India</c:v>
                </c:pt>
                <c:pt idx="438">
                  <c:v>Headlines Sports</c:v>
                </c:pt>
                <c:pt idx="439">
                  <c:v>Health And Fitness</c:v>
                </c:pt>
                <c:pt idx="440">
                  <c:v>Health Care Kannada</c:v>
                </c:pt>
                <c:pt idx="441">
                  <c:v>Health Tips - Hakim Bari</c:v>
                </c:pt>
                <c:pt idx="442">
                  <c:v>Health Tips for You</c:v>
                </c:pt>
                <c:pt idx="443">
                  <c:v>HEALTH TIPS HINDI</c:v>
                </c:pt>
                <c:pt idx="444">
                  <c:v>Hero Movies 2017</c:v>
                </c:pt>
                <c:pt idx="445">
                  <c:v>Hero Movies 2018</c:v>
                </c:pt>
                <c:pt idx="446">
                  <c:v>High Speed Records</c:v>
                </c:pt>
                <c:pt idx="447">
                  <c:v>Himalayan News</c:v>
                </c:pt>
                <c:pt idx="448">
                  <c:v>Hind NEWS™️</c:v>
                </c:pt>
                <c:pt idx="449">
                  <c:v>Hindi Khabar</c:v>
                </c:pt>
                <c:pt idx="450">
                  <c:v>Hindi News Video</c:v>
                </c:pt>
                <c:pt idx="451">
                  <c:v>Hindustan Times</c:v>
                </c:pt>
                <c:pt idx="452">
                  <c:v>HJ NEWS</c:v>
                </c:pt>
                <c:pt idx="453">
                  <c:v>hmtv News</c:v>
                </c:pt>
                <c:pt idx="454">
                  <c:v>HOTNEWS TELUGU</c:v>
                </c:pt>
                <c:pt idx="455">
                  <c:v>How To Learn Astrology in Hindi</c:v>
                </c:pt>
                <c:pt idx="456">
                  <c:v>HOWSFULL</c:v>
                </c:pt>
                <c:pt idx="457">
                  <c:v>HSB News</c:v>
                </c:pt>
                <c:pt idx="458">
                  <c:v>HUM TV</c:v>
                </c:pt>
                <c:pt idx="459">
                  <c:v>Humble Music</c:v>
                </c:pt>
                <c:pt idx="460">
                  <c:v>HUNNY SHARMA</c:v>
                </c:pt>
                <c:pt idx="461">
                  <c:v>Hyderabad Diaries</c:v>
                </c:pt>
                <c:pt idx="462">
                  <c:v>Hyderabad Diaries Vlogs</c:v>
                </c:pt>
                <c:pt idx="463">
                  <c:v>I Love Cricket</c:v>
                </c:pt>
                <c:pt idx="464">
                  <c:v>I Love U Raja</c:v>
                </c:pt>
                <c:pt idx="465">
                  <c:v>I News</c:v>
                </c:pt>
                <c:pt idx="466">
                  <c:v>I Support Narendra Modi</c:v>
                </c:pt>
                <c:pt idx="467">
                  <c:v>IBC24</c:v>
                </c:pt>
                <c:pt idx="468">
                  <c:v>ICC</c:v>
                </c:pt>
                <c:pt idx="469">
                  <c:v>iDream Filmnagar</c:v>
                </c:pt>
                <c:pt idx="470">
                  <c:v>iDream News</c:v>
                </c:pt>
                <c:pt idx="471">
                  <c:v>iDream Telugu Movies</c:v>
                </c:pt>
                <c:pt idx="472">
                  <c:v>iGyaan</c:v>
                </c:pt>
                <c:pt idx="473">
                  <c:v>Illumination</c:v>
                </c:pt>
                <c:pt idx="474">
                  <c:v>Impact TV</c:v>
                </c:pt>
                <c:pt idx="475">
                  <c:v>India Forums</c:v>
                </c:pt>
                <c:pt idx="476">
                  <c:v>India News DastaK</c:v>
                </c:pt>
                <c:pt idx="477">
                  <c:v>India News Viral</c:v>
                </c:pt>
                <c:pt idx="478">
                  <c:v>India Today</c:v>
                </c:pt>
                <c:pt idx="479">
                  <c:v>India Today Social</c:v>
                </c:pt>
                <c:pt idx="480">
                  <c:v>IndiaGlitz Malayalam Movies Interview | Trailer | Review | Gossip | Shooting Spot | Hot News</c:v>
                </c:pt>
                <c:pt idx="481">
                  <c:v>IndiaGlitz Tamil Movies | Interviews | Shooting Spot | Review | Gossip</c:v>
                </c:pt>
                <c:pt idx="482">
                  <c:v>IndiaGlitz Telugu Movies | Reviews | Gossips l Hot News</c:v>
                </c:pt>
                <c:pt idx="483">
                  <c:v>Indian Cinema</c:v>
                </c:pt>
                <c:pt idx="484">
                  <c:v>Indian World</c:v>
                </c:pt>
                <c:pt idx="485">
                  <c:v>IndianExpressOnline</c:v>
                </c:pt>
                <c:pt idx="486">
                  <c:v>IndiaTV</c:v>
                </c:pt>
                <c:pt idx="487">
                  <c:v>indiglamour</c:v>
                </c:pt>
                <c:pt idx="488">
                  <c:v>Indilinks News</c:v>
                </c:pt>
                <c:pt idx="489">
                  <c:v>indiontvnews</c:v>
                </c:pt>
                <c:pt idx="490">
                  <c:v>INFINIQUE MEDIA JUNCTION</c:v>
                </c:pt>
                <c:pt idx="491">
                  <c:v>Infinite view</c:v>
                </c:pt>
                <c:pt idx="492">
                  <c:v>inKhabar</c:v>
                </c:pt>
                <c:pt idx="493">
                  <c:v>Inside News</c:v>
                </c:pt>
                <c:pt idx="494">
                  <c:v>iQlikchannel</c:v>
                </c:pt>
                <c:pt idx="495">
                  <c:v>Irahul Vohra</c:v>
                </c:pt>
                <c:pt idx="496">
                  <c:v>Jaaz Multimedia</c:v>
                </c:pt>
                <c:pt idx="497">
                  <c:v>jaby koay</c:v>
                </c:pt>
                <c:pt idx="498">
                  <c:v>JackieMT 2nd</c:v>
                </c:pt>
                <c:pt idx="499">
                  <c:v>Jagbani</c:v>
                </c:pt>
                <c:pt idx="500">
                  <c:v>Jake Paul</c:v>
                </c:pt>
                <c:pt idx="501">
                  <c:v>Janahitam TV</c:v>
                </c:pt>
                <c:pt idx="502">
                  <c:v>Jansatta</c:v>
                </c:pt>
                <c:pt idx="503">
                  <c:v>Jass Records</c:v>
                </c:pt>
                <c:pt idx="504">
                  <c:v>Jayaraj G Nath</c:v>
                </c:pt>
                <c:pt idx="505">
                  <c:v>Jayas Kumar</c:v>
                </c:pt>
                <c:pt idx="506">
                  <c:v>Jenny Farare</c:v>
                </c:pt>
                <c:pt idx="507">
                  <c:v>JenWin</c:v>
                </c:pt>
                <c:pt idx="508">
                  <c:v>Jhankar Music</c:v>
                </c:pt>
                <c:pt idx="509">
                  <c:v>Jigli &amp; Khajur - Official</c:v>
                </c:pt>
                <c:pt idx="510">
                  <c:v>Jimmy Kimmel Live</c:v>
                </c:pt>
                <c:pt idx="511">
                  <c:v>JMD FILMS &amp; MOVIES</c:v>
                </c:pt>
                <c:pt idx="512">
                  <c:v>JMS ARTS</c:v>
                </c:pt>
                <c:pt idx="513">
                  <c:v>JOBY VAYALUNKAL</c:v>
                </c:pt>
                <c:pt idx="514">
                  <c:v>Jordindian</c:v>
                </c:pt>
                <c:pt idx="515">
                  <c:v>JOURNALIST REPORT</c:v>
                </c:pt>
                <c:pt idx="516">
                  <c:v>JSK Film Corporation</c:v>
                </c:pt>
                <c:pt idx="517">
                  <c:v>Juke Dock</c:v>
                </c:pt>
                <c:pt idx="518">
                  <c:v>Jump Cuts</c:v>
                </c:pt>
                <c:pt idx="519">
                  <c:v>JUST FOR U</c:v>
                </c:pt>
                <c:pt idx="520">
                  <c:v>JYOTISH BEST UPAY</c:v>
                </c:pt>
                <c:pt idx="521">
                  <c:v>Kabaddi365.com</c:v>
                </c:pt>
                <c:pt idx="522">
                  <c:v>KairaliOnline</c:v>
                </c:pt>
                <c:pt idx="523">
                  <c:v>KalakkalcinemaVideos</c:v>
                </c:pt>
                <c:pt idx="524">
                  <c:v>Kamaal Khan Exclusive</c:v>
                </c:pt>
                <c:pt idx="525">
                  <c:v>Kamaal R Khan - KRK</c:v>
                </c:pt>
                <c:pt idx="526">
                  <c:v>Kanak News</c:v>
                </c:pt>
                <c:pt idx="527">
                  <c:v>Kanan Gill</c:v>
                </c:pt>
                <c:pt idx="528">
                  <c:v>Kandathum Kettathum</c:v>
                </c:pt>
                <c:pt idx="529">
                  <c:v>Kangra Boys</c:v>
                </c:pt>
                <c:pt idx="530">
                  <c:v>Kannada</c:v>
                </c:pt>
                <c:pt idx="531">
                  <c:v>Kannada Bhakthi Channel</c:v>
                </c:pt>
                <c:pt idx="532">
                  <c:v>Kannada Filmibeat | ಕನ್ನಡ ಫಿಲ್ಮಿಬೀಟ್</c:v>
                </c:pt>
                <c:pt idx="533">
                  <c:v>Kannada Health &amp; Beauty Tips</c:v>
                </c:pt>
                <c:pt idx="534">
                  <c:v>Kannada Health Tips</c:v>
                </c:pt>
                <c:pt idx="535">
                  <c:v>Kannada News</c:v>
                </c:pt>
                <c:pt idx="536">
                  <c:v>Kannada studio</c:v>
                </c:pt>
                <c:pt idx="537">
                  <c:v>Kannada Suddi</c:v>
                </c:pt>
                <c:pt idx="538">
                  <c:v>Kantri Guyz</c:v>
                </c:pt>
                <c:pt idx="539">
                  <c:v>Kantriguyz - Hyderabadi Comedy Videos</c:v>
                </c:pt>
                <c:pt idx="540">
                  <c:v>KatyPerryVEVO</c:v>
                </c:pt>
                <c:pt idx="541">
                  <c:v>Kaumudy</c:v>
                </c:pt>
                <c:pt idx="542">
                  <c:v>Kavi Sammelan and Mushaira</c:v>
                </c:pt>
                <c:pt idx="543">
                  <c:v>Kavitha Uthamasamy</c:v>
                </c:pt>
                <c:pt idx="544">
                  <c:v>KCT News</c:v>
                </c:pt>
                <c:pt idx="545">
                  <c:v>Kenny Sebastian</c:v>
                </c:pt>
                <c:pt idx="546">
                  <c:v>Kerala Fans Club</c:v>
                </c:pt>
                <c:pt idx="547">
                  <c:v>Kerala Muslim Speech</c:v>
                </c:pt>
                <c:pt idx="548">
                  <c:v>Khabar Har Pal India</c:v>
                </c:pt>
                <c:pt idx="549">
                  <c:v>Khabar Punjab</c:v>
                </c:pt>
                <c:pt idx="550">
                  <c:v>Khajur Bhai Ni Moj</c:v>
                </c:pt>
                <c:pt idx="551">
                  <c:v>Khesari Music World</c:v>
                </c:pt>
                <c:pt idx="552">
                  <c:v>KhilliBuzzChiru</c:v>
                </c:pt>
                <c:pt idx="553">
                  <c:v>Kichdy</c:v>
                </c:pt>
                <c:pt idx="554">
                  <c:v>King Of Gujarat</c:v>
                </c:pt>
                <c:pt idx="555">
                  <c:v>Kiraak Hyderabadiz</c:v>
                </c:pt>
                <c:pt idx="556">
                  <c:v>Klap Rolling</c:v>
                </c:pt>
                <c:pt idx="557">
                  <c:v>Klapboard Productions</c:v>
                </c:pt>
                <c:pt idx="558">
                  <c:v>Knews</c:v>
                </c:pt>
                <c:pt idx="559">
                  <c:v>Kolkata24x7 News Stream</c:v>
                </c:pt>
                <c:pt idx="560">
                  <c:v>Kolly Infos</c:v>
                </c:pt>
                <c:pt idx="561">
                  <c:v>Kollywood</c:v>
                </c:pt>
                <c:pt idx="562">
                  <c:v>Kollywood Talk</c:v>
                </c:pt>
                <c:pt idx="563">
                  <c:v>Kollywood Tamil News</c:v>
                </c:pt>
                <c:pt idx="564">
                  <c:v>Kollywood Times</c:v>
                </c:pt>
                <c:pt idx="565">
                  <c:v>Kollywoodcentral</c:v>
                </c:pt>
                <c:pt idx="566">
                  <c:v>Kori Pati Productions</c:v>
                </c:pt>
                <c:pt idx="567">
                  <c:v>Krantikaari Indian</c:v>
                </c:pt>
                <c:pt idx="568">
                  <c:v>Krazy Khanna</c:v>
                </c:pt>
                <c:pt idx="569">
                  <c:v>KriArj Entertainment</c:v>
                </c:pt>
                <c:pt idx="570">
                  <c:v>Krishna Digital</c:v>
                </c:pt>
                <c:pt idx="571">
                  <c:v>Kumar Films</c:v>
                </c:pt>
                <c:pt idx="572">
                  <c:v>Kumar Records</c:v>
                </c:pt>
                <c:pt idx="573">
                  <c:v>KumarVishwas</c:v>
                </c:pt>
                <c:pt idx="574">
                  <c:v>Kunal Kamra</c:v>
                </c:pt>
                <c:pt idx="575">
                  <c:v>Lahari Music | T-Series</c:v>
                </c:pt>
                <c:pt idx="576">
                  <c:v>Lakshmi Narasimha Entertainments</c:v>
                </c:pt>
                <c:pt idx="577">
                  <c:v>Lakshmi Narasimha Productions</c:v>
                </c:pt>
                <c:pt idx="578">
                  <c:v>LaLiga Santander</c:v>
                </c:pt>
                <c:pt idx="579">
                  <c:v>Langda Aam</c:v>
                </c:pt>
                <c:pt idx="580">
                  <c:v>LastWeekTonight</c:v>
                </c:pt>
                <c:pt idx="581">
                  <c:v>Late Night with Seth Meyers</c:v>
                </c:pt>
                <c:pt idx="582">
                  <c:v>Lehren Bhojpuri</c:v>
                </c:pt>
                <c:pt idx="583">
                  <c:v>Lehren Marathi</c:v>
                </c:pt>
                <c:pt idx="584">
                  <c:v>Lehren Retro</c:v>
                </c:pt>
                <c:pt idx="585">
                  <c:v>Lehren Small Screen</c:v>
                </c:pt>
                <c:pt idx="586">
                  <c:v>Lehren TV</c:v>
                </c:pt>
                <c:pt idx="587">
                  <c:v>Leinster Productions</c:v>
                </c:pt>
                <c:pt idx="588">
                  <c:v>Lets Make Engineering Simple</c:v>
                </c:pt>
                <c:pt idx="589">
                  <c:v>Life Hacks</c:v>
                </c:pt>
                <c:pt idx="590">
                  <c:v>Life Okay</c:v>
                </c:pt>
                <c:pt idx="591">
                  <c:v>Life Teach</c:v>
                </c:pt>
                <c:pt idx="592">
                  <c:v>Linkin Park</c:v>
                </c:pt>
                <c:pt idx="593">
                  <c:v>Live Hindustan</c:v>
                </c:pt>
                <c:pt idx="594">
                  <c:v>LIVE RECORDS</c:v>
                </c:pt>
                <c:pt idx="595">
                  <c:v>Living India News</c:v>
                </c:pt>
                <c:pt idx="596">
                  <c:v>LJ Films Official</c:v>
                </c:pt>
                <c:pt idx="597">
                  <c:v>local telugu</c:v>
                </c:pt>
                <c:pt idx="598">
                  <c:v>Logan Paul Vlogs</c:v>
                </c:pt>
                <c:pt idx="599">
                  <c:v>Lokdhun Punjabi</c:v>
                </c:pt>
                <c:pt idx="600">
                  <c:v>Lokmat News</c:v>
                </c:pt>
                <c:pt idx="601">
                  <c:v>LosPro</c:v>
                </c:pt>
                <c:pt idx="602">
                  <c:v>Love Rudrakash</c:v>
                </c:pt>
                <c:pt idx="603">
                  <c:v>LoveSHEET</c:v>
                </c:pt>
                <c:pt idx="604">
                  <c:v>LShokeen Films</c:v>
                </c:pt>
                <c:pt idx="605">
                  <c:v>lumière wedding</c:v>
                </c:pt>
                <c:pt idx="606">
                  <c:v>Lyca Productions</c:v>
                </c:pt>
                <c:pt idx="607">
                  <c:v>M4 Tech</c:v>
                </c:pt>
                <c:pt idx="608">
                  <c:v>Machane Polichu</c:v>
                </c:pt>
                <c:pt idx="609">
                  <c:v>Madhuban Murli Brahma Kumaris</c:v>
                </c:pt>
                <c:pt idx="610">
                  <c:v>Madhura Audio</c:v>
                </c:pt>
                <c:pt idx="611">
                  <c:v>Madhura Web TV</c:v>
                </c:pt>
                <c:pt idx="612">
                  <c:v>MadhurasRecipe Marathi</c:v>
                </c:pt>
                <c:pt idx="613">
                  <c:v>Madras Central</c:v>
                </c:pt>
                <c:pt idx="614">
                  <c:v>MadridistaTV</c:v>
                </c:pt>
                <c:pt idx="615">
                  <c:v>Magical Nuskhe</c:v>
                </c:pt>
                <c:pt idx="616">
                  <c:v>Mahaa News</c:v>
                </c:pt>
                <c:pt idx="617">
                  <c:v>Mahathalli</c:v>
                </c:pt>
                <c:pt idx="618">
                  <c:v>Mahendra Guru : Online Videos For Govt. Exams</c:v>
                </c:pt>
                <c:pt idx="619">
                  <c:v>Mahesh Babu</c:v>
                </c:pt>
                <c:pt idx="620">
                  <c:v>Mahesh Soni</c:v>
                </c:pt>
                <c:pt idx="621">
                  <c:v>Majilis Media</c:v>
                </c:pt>
                <c:pt idx="622">
                  <c:v>Malayalam Creations</c:v>
                </c:pt>
                <c:pt idx="623">
                  <c:v>Malayalam Filmibeat</c:v>
                </c:pt>
                <c:pt idx="624">
                  <c:v>Malayalam Media</c:v>
                </c:pt>
                <c:pt idx="625">
                  <c:v>Malayalam Movie Central</c:v>
                </c:pt>
                <c:pt idx="626">
                  <c:v>Malayalam Muzik247</c:v>
                </c:pt>
                <c:pt idx="627">
                  <c:v>Malayalam News Time</c:v>
                </c:pt>
                <c:pt idx="628">
                  <c:v>Malayali Club</c:v>
                </c:pt>
                <c:pt idx="629">
                  <c:v>Malayali Live</c:v>
                </c:pt>
                <c:pt idx="630">
                  <c:v>Malayali Online</c:v>
                </c:pt>
                <c:pt idx="631">
                  <c:v>Malayalienter</c:v>
                </c:pt>
                <c:pt idx="632">
                  <c:v>mallemalatv</c:v>
                </c:pt>
                <c:pt idx="633">
                  <c:v>Mallika</c:v>
                </c:pt>
                <c:pt idx="634">
                  <c:v>Mammootty.com</c:v>
                </c:pt>
                <c:pt idx="635">
                  <c:v>Mana Health And More</c:v>
                </c:pt>
                <c:pt idx="636">
                  <c:v>Mana Nidhi</c:v>
                </c:pt>
                <c:pt idx="637">
                  <c:v>Mana Stars</c:v>
                </c:pt>
                <c:pt idx="638">
                  <c:v>Mana Telugu</c:v>
                </c:pt>
                <c:pt idx="639">
                  <c:v>MANA TV AMARAVATI</c:v>
                </c:pt>
                <c:pt idx="640">
                  <c:v>Manchu Mon</c:v>
                </c:pt>
                <c:pt idx="641">
                  <c:v>Mangalam Television</c:v>
                </c:pt>
                <c:pt idx="642">
                  <c:v>Mangla Records</c:v>
                </c:pt>
                <c:pt idx="643">
                  <c:v>Mango Music</c:v>
                </c:pt>
                <c:pt idx="644">
                  <c:v>Mango News</c:v>
                </c:pt>
                <c:pt idx="645">
                  <c:v>Manorama Music Songs</c:v>
                </c:pt>
                <c:pt idx="646">
                  <c:v>Manorama News</c:v>
                </c:pt>
                <c:pt idx="647">
                  <c:v>Manorama Online</c:v>
                </c:pt>
                <c:pt idx="648">
                  <c:v>Manoranjan Marathi</c:v>
                </c:pt>
                <c:pt idx="649">
                  <c:v>Manpreet Toor</c:v>
                </c:pt>
                <c:pt idx="650">
                  <c:v>Mantar Music</c:v>
                </c:pt>
                <c:pt idx="651">
                  <c:v>Marathi Tadka</c:v>
                </c:pt>
                <c:pt idx="652">
                  <c:v>MarkAngelComedy</c:v>
                </c:pt>
                <c:pt idx="653">
                  <c:v>Marma Ragasiyangal</c:v>
                </c:pt>
                <c:pt idx="654">
                  <c:v>Marques Brownlee</c:v>
                </c:pt>
                <c:pt idx="655">
                  <c:v>Marvel Entertainment</c:v>
                </c:pt>
                <c:pt idx="656">
                  <c:v>Masti Circle India</c:v>
                </c:pt>
                <c:pt idx="657">
                  <c:v>MATCH OF THE DAY</c:v>
                </c:pt>
                <c:pt idx="658">
                  <c:v>Mathrubhumi</c:v>
                </c:pt>
                <c:pt idx="659">
                  <c:v>Mathrubhumi News</c:v>
                </c:pt>
                <c:pt idx="660">
                  <c:v>Matru Ki Nautanki</c:v>
                </c:pt>
                <c:pt idx="661">
                  <c:v>Mazhavil Manorama</c:v>
                </c:pt>
                <c:pt idx="662">
                  <c:v>McDowell's No1 Soda</c:v>
                </c:pt>
                <c:pt idx="663">
                  <c:v>Media Masters</c:v>
                </c:pt>
                <c:pt idx="664">
                  <c:v>MediaoneTV Live</c:v>
                </c:pt>
                <c:pt idx="665">
                  <c:v>Meenu`s Gossip Corner</c:v>
                </c:pt>
                <c:pt idx="666">
                  <c:v>Meet Arnold</c:v>
                </c:pt>
                <c:pt idx="667">
                  <c:v>Mera Punjab</c:v>
                </c:pt>
                <c:pt idx="668">
                  <c:v>MERI MAGGI</c:v>
                </c:pt>
                <c:pt idx="669">
                  <c:v>MeriBuggi</c:v>
                </c:pt>
                <c:pt idx="670">
                  <c:v>merupu vartha</c:v>
                </c:pt>
                <c:pt idx="671">
                  <c:v>metromatinee.com</c:v>
                </c:pt>
                <c:pt idx="672">
                  <c:v>MFIP</c:v>
                </c:pt>
                <c:pt idx="673">
                  <c:v>Mic Tv</c:v>
                </c:pt>
                <c:pt idx="674">
                  <c:v>Mictv In</c:v>
                </c:pt>
                <c:pt idx="675">
                  <c:v>Millennium Audios</c:v>
                </c:pt>
                <c:pt idx="676">
                  <c:v>Mirchi Bangla</c:v>
                </c:pt>
                <c:pt idx="677">
                  <c:v>Mirchi Chikz</c:v>
                </c:pt>
                <c:pt idx="678">
                  <c:v>Mirchi Guru</c:v>
                </c:pt>
                <c:pt idx="679">
                  <c:v>Mithra Creation</c:v>
                </c:pt>
                <c:pt idx="680">
                  <c:v>Mo Vlogs</c:v>
                </c:pt>
                <c:pt idx="681">
                  <c:v>Modi again in 2019</c:v>
                </c:pt>
                <c:pt idx="682">
                  <c:v>Mor Haryanvi</c:v>
                </c:pt>
                <c:pt idx="683">
                  <c:v>MostlySane</c:v>
                </c:pt>
                <c:pt idx="684">
                  <c:v>Motion Frames</c:v>
                </c:pt>
                <c:pt idx="685">
                  <c:v>Movie Mela</c:v>
                </c:pt>
                <c:pt idx="686">
                  <c:v>Movie Reviews</c:v>
                </c:pt>
                <c:pt idx="687">
                  <c:v>Movie Stuff</c:v>
                </c:pt>
                <c:pt idx="688">
                  <c:v>Movie Talkies</c:v>
                </c:pt>
                <c:pt idx="689">
                  <c:v>Moviebuff Tamil</c:v>
                </c:pt>
                <c:pt idx="690">
                  <c:v>MovieChannel Malayalam</c:v>
                </c:pt>
                <c:pt idx="691">
                  <c:v>Movieclips Trailers</c:v>
                </c:pt>
                <c:pt idx="692">
                  <c:v>MovieDazzles</c:v>
                </c:pt>
                <c:pt idx="693">
                  <c:v>MovieHunt</c:v>
                </c:pt>
                <c:pt idx="694">
                  <c:v>Moviez Adda</c:v>
                </c:pt>
                <c:pt idx="695">
                  <c:v>Mr B</c:v>
                </c:pt>
                <c:pt idx="696">
                  <c:v>Mr Sammy Naz</c:v>
                </c:pt>
                <c:pt idx="697">
                  <c:v>Mr. Reporter</c:v>
                </c:pt>
                <c:pt idx="698">
                  <c:v>Mr.Venkat</c:v>
                </c:pt>
                <c:pt idx="699">
                  <c:v>Mr.VenkatTV</c:v>
                </c:pt>
                <c:pt idx="700">
                  <c:v>MrGear</c:v>
                </c:pt>
                <c:pt idx="701">
                  <c:v>MrMatador</c:v>
                </c:pt>
                <c:pt idx="702">
                  <c:v>MSR TV</c:v>
                </c:pt>
                <c:pt idx="703">
                  <c:v>Muksmedia Rajasthani</c:v>
                </c:pt>
                <c:pt idx="704">
                  <c:v>Mulakuppadam Films</c:v>
                </c:pt>
                <c:pt idx="705">
                  <c:v>muluguastro</c:v>
                </c:pt>
                <c:pt idx="706">
                  <c:v>Mumbiker Nikhil</c:v>
                </c:pt>
                <c:pt idx="707">
                  <c:v>Murari Ki Kocktail</c:v>
                </c:pt>
                <c:pt idx="708">
                  <c:v>Music &amp; Sound</c:v>
                </c:pt>
                <c:pt idx="709">
                  <c:v>Muzik247</c:v>
                </c:pt>
                <c:pt idx="710">
                  <c:v>My Choice</c:v>
                </c:pt>
                <c:pt idx="711">
                  <c:v>My Tube Telugu</c:v>
                </c:pt>
                <c:pt idx="712">
                  <c:v>My Village Show</c:v>
                </c:pt>
                <c:pt idx="713">
                  <c:v>Mythri Movie Makers</c:v>
                </c:pt>
                <c:pt idx="714">
                  <c:v>Nakkalites</c:v>
                </c:pt>
                <c:pt idx="715">
                  <c:v>Nakkheeran TV</c:v>
                </c:pt>
                <c:pt idx="716">
                  <c:v>Namaste Telugu</c:v>
                </c:pt>
                <c:pt idx="717">
                  <c:v>Namita Agrawal</c:v>
                </c:pt>
                <c:pt idx="718">
                  <c:v>Namma Kannada TV</c:v>
                </c:pt>
                <c:pt idx="719">
                  <c:v>Namma Karnataka Memes</c:v>
                </c:pt>
                <c:pt idx="720">
                  <c:v>Namma Karunadu ನಮ್ಮ ಕರುನಾಡು</c:v>
                </c:pt>
                <c:pt idx="721">
                  <c:v>Namma KFI</c:v>
                </c:pt>
                <c:pt idx="722">
                  <c:v>Nari Kootam</c:v>
                </c:pt>
                <c:pt idx="723">
                  <c:v>National Dastak</c:v>
                </c:pt>
                <c:pt idx="724">
                  <c:v>National News18</c:v>
                </c:pt>
                <c:pt idx="725">
                  <c:v>Natural HealthCare</c:v>
                </c:pt>
                <c:pt idx="726">
                  <c:v>Nav Bhojpuri नव भोजपुरी</c:v>
                </c:pt>
                <c:pt idx="727">
                  <c:v>Nayani Pavani</c:v>
                </c:pt>
                <c:pt idx="728">
                  <c:v>Nazar Battu Productions</c:v>
                </c:pt>
                <c:pt idx="729">
                  <c:v>NDN News</c:v>
                </c:pt>
                <c:pt idx="730">
                  <c:v>NDTV</c:v>
                </c:pt>
                <c:pt idx="731">
                  <c:v>NDTV India</c:v>
                </c:pt>
                <c:pt idx="732">
                  <c:v>Nee Yaaruda Komali</c:v>
                </c:pt>
                <c:pt idx="733">
                  <c:v>Nee Yaaruda Komali - NYK</c:v>
                </c:pt>
                <c:pt idx="734">
                  <c:v>Nee Yaaruda Komali !</c:v>
                </c:pt>
                <c:pt idx="735">
                  <c:v>Nee Yaaruda Komali ( NYK )</c:v>
                </c:pt>
                <c:pt idx="736">
                  <c:v>Neeraj Arora</c:v>
                </c:pt>
                <c:pt idx="737">
                  <c:v>Neeru Productions</c:v>
                </c:pt>
                <c:pt idx="738">
                  <c:v>NEGA NEWS</c:v>
                </c:pt>
                <c:pt idx="739">
                  <c:v>Netflix</c:v>
                </c:pt>
                <c:pt idx="740">
                  <c:v>Netflix India</c:v>
                </c:pt>
                <c:pt idx="741">
                  <c:v>Nettv4u</c:v>
                </c:pt>
                <c:pt idx="742">
                  <c:v>New Bharathi Studio</c:v>
                </c:pt>
                <c:pt idx="743">
                  <c:v>New Hindi Dubbed 2018 Movies</c:v>
                </c:pt>
                <c:pt idx="744">
                  <c:v>New Smile Entertainment</c:v>
                </c:pt>
                <c:pt idx="745">
                  <c:v>New Waves</c:v>
                </c:pt>
                <c:pt idx="746">
                  <c:v>News 18 Tamilnadu</c:v>
                </c:pt>
                <c:pt idx="747">
                  <c:v>News 24</c:v>
                </c:pt>
                <c:pt idx="748">
                  <c:v>News 90</c:v>
                </c:pt>
                <c:pt idx="749">
                  <c:v>News Cabin</c:v>
                </c:pt>
                <c:pt idx="750">
                  <c:v>News Express</c:v>
                </c:pt>
                <c:pt idx="751">
                  <c:v>News Filmy Hai</c:v>
                </c:pt>
                <c:pt idx="752">
                  <c:v>News Mantra</c:v>
                </c:pt>
                <c:pt idx="753">
                  <c:v>News Mirror</c:v>
                </c:pt>
                <c:pt idx="754">
                  <c:v>News Mx Tv</c:v>
                </c:pt>
                <c:pt idx="755">
                  <c:v>News Nation</c:v>
                </c:pt>
                <c:pt idx="756">
                  <c:v>News Now</c:v>
                </c:pt>
                <c:pt idx="757">
                  <c:v>News Remind</c:v>
                </c:pt>
                <c:pt idx="758">
                  <c:v>News Tak</c:v>
                </c:pt>
                <c:pt idx="759">
                  <c:v>News Talkies</c:v>
                </c:pt>
                <c:pt idx="760">
                  <c:v>News Time</c:v>
                </c:pt>
                <c:pt idx="761">
                  <c:v>News VIdeo</c:v>
                </c:pt>
                <c:pt idx="762">
                  <c:v>News18 Bangla</c:v>
                </c:pt>
                <c:pt idx="763">
                  <c:v>News18 India</c:v>
                </c:pt>
                <c:pt idx="764">
                  <c:v>News18 Kerala</c:v>
                </c:pt>
                <c:pt idx="765">
                  <c:v>News18 Punjab/Haryana/Himachal</c:v>
                </c:pt>
                <c:pt idx="766">
                  <c:v>News18Lokmat</c:v>
                </c:pt>
                <c:pt idx="767">
                  <c:v>News7 Tamil</c:v>
                </c:pt>
                <c:pt idx="768">
                  <c:v>NewsGlitz - Next Generation Tamil News Channel</c:v>
                </c:pt>
                <c:pt idx="769">
                  <c:v>Newsmarg</c:v>
                </c:pt>
                <c:pt idx="770">
                  <c:v>NewsMax</c:v>
                </c:pt>
                <c:pt idx="771">
                  <c:v>NewsQube</c:v>
                </c:pt>
                <c:pt idx="772">
                  <c:v>Newstamil.in</c:v>
                </c:pt>
                <c:pt idx="773">
                  <c:v>NewsTamila</c:v>
                </c:pt>
                <c:pt idx="774">
                  <c:v>Next Gen</c:v>
                </c:pt>
                <c:pt idx="775">
                  <c:v>Next9news भोजपुरिया</c:v>
                </c:pt>
                <c:pt idx="776">
                  <c:v>NH 24</c:v>
                </c:pt>
                <c:pt idx="777">
                  <c:v>NH9 News</c:v>
                </c:pt>
                <c:pt idx="778">
                  <c:v>nigahiga</c:v>
                </c:pt>
                <c:pt idx="779">
                  <c:v>Nigaz Records</c:v>
                </c:pt>
                <c:pt idx="780">
                  <c:v>Niharika Movies</c:v>
                </c:pt>
                <c:pt idx="781">
                  <c:v>NIROM मराठी</c:v>
                </c:pt>
                <c:pt idx="782">
                  <c:v>Nisha Madhulika</c:v>
                </c:pt>
                <c:pt idx="783">
                  <c:v>Nishant Tanwar</c:v>
                </c:pt>
                <c:pt idx="784">
                  <c:v>NMF News</c:v>
                </c:pt>
                <c:pt idx="785">
                  <c:v>NOIX LIFE</c:v>
                </c:pt>
                <c:pt idx="786">
                  <c:v>NOIX TV</c:v>
                </c:pt>
                <c:pt idx="787">
                  <c:v>Noon Show</c:v>
                </c:pt>
                <c:pt idx="788">
                  <c:v>NTV Telugu</c:v>
                </c:pt>
                <c:pt idx="789">
                  <c:v>NugoBasilaiaa</c:v>
                </c:pt>
                <c:pt idx="790">
                  <c:v>NYOOOZ TV</c:v>
                </c:pt>
                <c:pt idx="791">
                  <c:v>NYOOOZ UP - उत्तर प्रदेश</c:v>
                </c:pt>
                <c:pt idx="792">
                  <c:v>OCEAN MOVIE TALKIES</c:v>
                </c:pt>
                <c:pt idx="793">
                  <c:v>Old Delhi Films</c:v>
                </c:pt>
                <c:pt idx="794">
                  <c:v>Om Namoh Narayan</c:v>
                </c:pt>
                <c:pt idx="795">
                  <c:v>OmFut</c:v>
                </c:pt>
                <c:pt idx="796">
                  <c:v>Ondraga Entertainment</c:v>
                </c:pt>
                <c:pt idx="797">
                  <c:v>ONE Media</c:v>
                </c:pt>
                <c:pt idx="798">
                  <c:v>Oneindia Hindi | वनइंडिया हिन्दी</c:v>
                </c:pt>
                <c:pt idx="799">
                  <c:v>Oneindia Kannada | ಒನ್ಇಂಡಿಯಾ ಕನ್ನಡ</c:v>
                </c:pt>
                <c:pt idx="800">
                  <c:v>Oneindia Malayalam | വണ്‍ഇന്ത്യ മലയാളം</c:v>
                </c:pt>
                <c:pt idx="801">
                  <c:v>Oneindia Tamil | ஒன்இந்தியா தமிழ்</c:v>
                </c:pt>
                <c:pt idx="802">
                  <c:v>Oneindia Telugu</c:v>
                </c:pt>
                <c:pt idx="803">
                  <c:v>OneVision Telugu</c:v>
                </c:pt>
                <c:pt idx="804">
                  <c:v>only ias</c:v>
                </c:pt>
                <c:pt idx="805">
                  <c:v>Only News 24x7</c:v>
                </c:pt>
                <c:pt idx="806">
                  <c:v>Only Tamil</c:v>
                </c:pt>
                <c:pt idx="807">
                  <c:v>Orange Media</c:v>
                </c:pt>
                <c:pt idx="808">
                  <c:v>oranje talkies</c:v>
                </c:pt>
                <c:pt idx="809">
                  <c:v>Osm Music</c:v>
                </c:pt>
                <c:pt idx="810">
                  <c:v>OTV</c:v>
                </c:pt>
                <c:pt idx="811">
                  <c:v>Paayasam webtv</c:v>
                </c:pt>
                <c:pt idx="812">
                  <c:v>Pagal Gujju</c:v>
                </c:pt>
                <c:pt idx="813">
                  <c:v>PAK MEDIA ON INDIA</c:v>
                </c:pt>
                <c:pt idx="814">
                  <c:v>Pakistan Super League</c:v>
                </c:pt>
                <c:pt idx="815">
                  <c:v>Pakkatv</c:v>
                </c:pt>
                <c:pt idx="816">
                  <c:v>Pal Pal News</c:v>
                </c:pt>
                <c:pt idx="817">
                  <c:v>PANWARx</c:v>
                </c:pt>
                <c:pt idx="818">
                  <c:v>Paramount Pictures</c:v>
                </c:pt>
                <c:pt idx="819">
                  <c:v>Paramvah Studios</c:v>
                </c:pt>
                <c:pt idx="820">
                  <c:v>Parayil Media</c:v>
                </c:pt>
                <c:pt idx="821">
                  <c:v>Parmish Verma</c:v>
                </c:pt>
                <c:pt idx="822">
                  <c:v>Pataragitti - ಪಾತರಗಿತ್ತಿ</c:v>
                </c:pt>
                <c:pt idx="823">
                  <c:v>Pavitra Talkies v 2.0</c:v>
                </c:pt>
                <c:pt idx="824">
                  <c:v>Pawan Singh Official</c:v>
                </c:pt>
                <c:pt idx="825">
                  <c:v>PBH News</c:v>
                </c:pt>
                <c:pt idx="826">
                  <c:v>PCMC News</c:v>
                </c:pt>
                <c:pt idx="827">
                  <c:v>PCMC News Marathi</c:v>
                </c:pt>
                <c:pt idx="828">
                  <c:v>Pehchan Music</c:v>
                </c:pt>
                <c:pt idx="829">
                  <c:v>Pen Movies</c:v>
                </c:pt>
                <c:pt idx="830">
                  <c:v>People biography</c:v>
                </c:pt>
                <c:pt idx="831">
                  <c:v>People TV</c:v>
                </c:pt>
                <c:pt idx="832">
                  <c:v>PetroMax Light</c:v>
                </c:pt>
                <c:pt idx="833">
                  <c:v>PewDiePie</c:v>
                </c:pt>
                <c:pt idx="834">
                  <c:v>Pink Elephant Pictures</c:v>
                </c:pt>
                <c:pt idx="835">
                  <c:v>pink tech</c:v>
                </c:pt>
                <c:pt idx="836">
                  <c:v>PINKVILLA</c:v>
                </c:pt>
                <c:pt idx="837">
                  <c:v>PlayEven</c:v>
                </c:pt>
                <c:pt idx="838">
                  <c:v>PMO India</c:v>
                </c:pt>
                <c:pt idx="839">
                  <c:v>PMV - NEWS</c:v>
                </c:pt>
                <c:pt idx="840">
                  <c:v>Poffactio</c:v>
                </c:pt>
                <c:pt idx="841">
                  <c:v>Polimer News</c:v>
                </c:pt>
                <c:pt idx="842">
                  <c:v>Polimer TV</c:v>
                </c:pt>
                <c:pt idx="843">
                  <c:v>political bench</c:v>
                </c:pt>
                <c:pt idx="844">
                  <c:v>Political Line</c:v>
                </c:pt>
                <c:pt idx="845">
                  <c:v>Pooja Luthra</c:v>
                </c:pt>
                <c:pt idx="846">
                  <c:v>Pooja TV Telugu</c:v>
                </c:pt>
                <c:pt idx="847">
                  <c:v>Pop Chartbusters</c:v>
                </c:pt>
                <c:pt idx="848">
                  <c:v>Pop Diaries</c:v>
                </c:pt>
                <c:pt idx="849">
                  <c:v>Power Vision</c:v>
                </c:pt>
                <c:pt idx="850">
                  <c:v>PowerDrift</c:v>
                </c:pt>
                <c:pt idx="851">
                  <c:v>Powerful Mantras</c:v>
                </c:pt>
                <c:pt idx="852">
                  <c:v>Prabh Gill</c:v>
                </c:pt>
                <c:pt idx="853">
                  <c:v>Prabhu Darshan</c:v>
                </c:pt>
                <c:pt idx="854">
                  <c:v>Prabhu Darshan Kare</c:v>
                </c:pt>
                <c:pt idx="855">
                  <c:v>Pradeep Machiraju</c:v>
                </c:pt>
                <c:pt idx="856">
                  <c:v>Prasadtechintelugu</c:v>
                </c:pt>
                <c:pt idx="857">
                  <c:v>Prime Minister Narender Modi</c:v>
                </c:pt>
                <c:pt idx="858">
                  <c:v>Prime News Overseas</c:v>
                </c:pt>
                <c:pt idx="859">
                  <c:v>PRK Audio</c:v>
                </c:pt>
                <c:pt idx="860">
                  <c:v>PropheC Productions</c:v>
                </c:pt>
                <c:pt idx="861">
                  <c:v>PTC Motion Pictures</c:v>
                </c:pt>
                <c:pt idx="862">
                  <c:v>PTC News</c:v>
                </c:pt>
                <c:pt idx="863">
                  <c:v>PTC Punjabi</c:v>
                </c:pt>
                <c:pt idx="864">
                  <c:v>PTC PUNJABI GOLD</c:v>
                </c:pt>
                <c:pt idx="865">
                  <c:v>PTV</c:v>
                </c:pt>
                <c:pt idx="866">
                  <c:v>Public TV | ಪಬ್ಲಿಕ್ ಟಿವಿ</c:v>
                </c:pt>
                <c:pt idx="867">
                  <c:v>Puja Shakti</c:v>
                </c:pt>
                <c:pt idx="868">
                  <c:v>Pun Funjab</c:v>
                </c:pt>
                <c:pt idx="869">
                  <c:v>PuneetSway</c:v>
                </c:pt>
                <c:pt idx="870">
                  <c:v>Punjab 24hr</c:v>
                </c:pt>
                <c:pt idx="871">
                  <c:v>Punjab da media</c:v>
                </c:pt>
                <c:pt idx="872">
                  <c:v>Punjabi Live Shows</c:v>
                </c:pt>
                <c:pt idx="873">
                  <c:v>Punjabi Live Tv</c:v>
                </c:pt>
                <c:pt idx="874">
                  <c:v>PunjabKesari TV</c:v>
                </c:pt>
                <c:pt idx="875">
                  <c:v>Purani Dili Talkies</c:v>
                </c:pt>
                <c:pt idx="876">
                  <c:v>Puri Jagannadh</c:v>
                </c:pt>
                <c:pt idx="877">
                  <c:v>Put Chutney</c:v>
                </c:pt>
                <c:pt idx="878">
                  <c:v>Puthiya Thalaimurai TV</c:v>
                </c:pt>
                <c:pt idx="879">
                  <c:v>Pyaar Lafzon Mein Kahan</c:v>
                </c:pt>
                <c:pt idx="880">
                  <c:v>Pyar Lafzon Mein Kahan</c:v>
                </c:pt>
                <c:pt idx="881">
                  <c:v>Pyara Hindustan</c:v>
                </c:pt>
                <c:pt idx="882">
                  <c:v>Pyara Uttarakhand</c:v>
                </c:pt>
                <c:pt idx="883">
                  <c:v>Quick Reaction Team</c:v>
                </c:pt>
                <c:pt idx="884">
                  <c:v>r entertainment</c:v>
                </c:pt>
                <c:pt idx="885">
                  <c:v>R NEWS</c:v>
                </c:pt>
                <c:pt idx="886">
                  <c:v>R TV</c:v>
                </c:pt>
                <c:pt idx="887">
                  <c:v>RadaanMedia</c:v>
                </c:pt>
                <c:pt idx="888">
                  <c:v>Radio City India</c:v>
                </c:pt>
                <c:pt idx="889">
                  <c:v>Radio Mirchi</c:v>
                </c:pt>
                <c:pt idx="890">
                  <c:v>Radio Mirchi Tamil</c:v>
                </c:pt>
                <c:pt idx="891">
                  <c:v>Radio Sai Global Harmony</c:v>
                </c:pt>
                <c:pt idx="892">
                  <c:v>Raghav Digital</c:v>
                </c:pt>
                <c:pt idx="893">
                  <c:v>Rahasya</c:v>
                </c:pt>
                <c:pt idx="894">
                  <c:v>Rahim Pardesi</c:v>
                </c:pt>
                <c:pt idx="895">
                  <c:v>RAJ NEWS Telugu</c:v>
                </c:pt>
                <c:pt idx="896">
                  <c:v>Rajasthan Patrika</c:v>
                </c:pt>
                <c:pt idx="897">
                  <c:v>Rajasthani</c:v>
                </c:pt>
                <c:pt idx="898">
                  <c:v>RajDeepLive</c:v>
                </c:pt>
                <c:pt idx="899">
                  <c:v>Rajeev Masand</c:v>
                </c:pt>
                <c:pt idx="900">
                  <c:v>Rajshri Marathi</c:v>
                </c:pt>
                <c:pt idx="901">
                  <c:v>Rajshri Marathi ShowBuz</c:v>
                </c:pt>
                <c:pt idx="902">
                  <c:v>Rajya Sabha TV</c:v>
                </c:pt>
                <c:pt idx="903">
                  <c:v>Rakesh Yadav Readers Publication</c:v>
                </c:pt>
                <c:pt idx="904">
                  <c:v>Ram Audio</c:v>
                </c:pt>
                <c:pt idx="905">
                  <c:v>Ramaz Music</c:v>
                </c:pt>
                <c:pt idx="906">
                  <c:v>Random Chikibum</c:v>
                </c:pt>
                <c:pt idx="907">
                  <c:v>RangeRIX</c:v>
                </c:pt>
                <c:pt idx="908">
                  <c:v>Rannvijay Singha</c:v>
                </c:pt>
                <c:pt idx="909">
                  <c:v>Rathore Cassettes</c:v>
                </c:pt>
                <c:pt idx="910">
                  <c:v>Ravi Ganjam</c:v>
                </c:pt>
                <c:pt idx="911">
                  <c:v>Ray Kitchen</c:v>
                </c:pt>
                <c:pt idx="912">
                  <c:v>RDC Gujarati</c:v>
                </c:pt>
                <c:pt idx="913">
                  <c:v>RDC Rajasthani</c:v>
                </c:pt>
                <c:pt idx="914">
                  <c:v>Ready 2 Release</c:v>
                </c:pt>
                <c:pt idx="915">
                  <c:v>RealSHIT</c:v>
                </c:pt>
                <c:pt idx="916">
                  <c:v>Recent Tamil</c:v>
                </c:pt>
                <c:pt idx="917">
                  <c:v>Red Chillies Entertainment</c:v>
                </c:pt>
                <c:pt idx="918">
                  <c:v>Red Entertainments</c:v>
                </c:pt>
                <c:pt idx="919">
                  <c:v>Red FM Malayalam</c:v>
                </c:pt>
                <c:pt idx="920">
                  <c:v>Red Pix 24x7</c:v>
                </c:pt>
                <c:pt idx="921">
                  <c:v>Reliance Entertainment</c:v>
                </c:pt>
                <c:pt idx="922">
                  <c:v>Relique Records</c:v>
                </c:pt>
                <c:pt idx="923">
                  <c:v>Reporter Jorina &amp; Joe</c:v>
                </c:pt>
                <c:pt idx="924">
                  <c:v>REPORTER LIVE</c:v>
                </c:pt>
                <c:pt idx="925">
                  <c:v>Reporter Roy</c:v>
                </c:pt>
                <c:pt idx="926">
                  <c:v>Reporter Tolpar</c:v>
                </c:pt>
                <c:pt idx="927">
                  <c:v>REPUBLIC NEWS KANNADA</c:v>
                </c:pt>
                <c:pt idx="928">
                  <c:v>Republic World</c:v>
                </c:pt>
                <c:pt idx="929">
                  <c:v>Review Ranga</c:v>
                </c:pt>
                <c:pt idx="930">
                  <c:v>RGV</c:v>
                </c:pt>
                <c:pt idx="931">
                  <c:v>Rhythm Boyz</c:v>
                </c:pt>
                <c:pt idx="932">
                  <c:v>RiceGum</c:v>
                </c:pt>
                <c:pt idx="933">
                  <c:v>Rickshawali</c:v>
                </c:pt>
                <c:pt idx="934">
                  <c:v>Rishhsome</c:v>
                </c:pt>
                <c:pt idx="935">
                  <c:v>Rk Productions</c:v>
                </c:pt>
                <c:pt idx="936">
                  <c:v>RKD Digital</c:v>
                </c:pt>
                <c:pt idx="937">
                  <c:v>Rockline Entertainments</c:v>
                </c:pt>
                <c:pt idx="938">
                  <c:v>Rose Telugu Movies</c:v>
                </c:pt>
                <c:pt idx="939">
                  <c:v>Rotana</c:v>
                </c:pt>
                <c:pt idx="940">
                  <c:v>Round2hell</c:v>
                </c:pt>
                <c:pt idx="941">
                  <c:v>Royal Challengers Bangalore</c:v>
                </c:pt>
                <c:pt idx="942">
                  <c:v>Rozana khana in HINDI</c:v>
                </c:pt>
                <c:pt idx="943">
                  <c:v>Rozana Spokesman</c:v>
                </c:pt>
                <c:pt idx="944">
                  <c:v>RunwayReel - Telugu Latest Short Films</c:v>
                </c:pt>
                <c:pt idx="945">
                  <c:v>RVCJ Media</c:v>
                </c:pt>
                <c:pt idx="946">
                  <c:v>Rvj Productions</c:v>
                </c:pt>
                <c:pt idx="947">
                  <c:v>S Cube - Hungama</c:v>
                </c:pt>
                <c:pt idx="948">
                  <c:v>SA Records</c:v>
                </c:pt>
                <c:pt idx="949">
                  <c:v>Saa Music Productions</c:v>
                </c:pt>
                <c:pt idx="950">
                  <c:v>Saas Bahu Aur Betiyaan</c:v>
                </c:pt>
                <c:pt idx="951">
                  <c:v>Saas Bahu aur Saazish</c:v>
                </c:pt>
                <c:pt idx="952">
                  <c:v>SAB KUCH VICHITRA</c:v>
                </c:pt>
                <c:pt idx="953">
                  <c:v>SAB TV</c:v>
                </c:pt>
                <c:pt idx="954">
                  <c:v>Sachin Tendulkar</c:v>
                </c:pt>
                <c:pt idx="955">
                  <c:v>Sadak Chhap</c:v>
                </c:pt>
                <c:pt idx="956">
                  <c:v>Sadhguru</c:v>
                </c:pt>
                <c:pt idx="957">
                  <c:v>Saga Music</c:v>
                </c:pt>
                <c:pt idx="958">
                  <c:v>SagaHits</c:v>
                </c:pt>
                <c:pt idx="959">
                  <c:v>SahibNoor Singh</c:v>
                </c:pt>
                <c:pt idx="960">
                  <c:v>Sahithi Media</c:v>
                </c:pt>
                <c:pt idx="961">
                  <c:v>Sai Aashirwad</c:v>
                </c:pt>
                <c:pt idx="962">
                  <c:v>Saina Movies</c:v>
                </c:pt>
                <c:pt idx="963">
                  <c:v>SAKKATH STUDIO</c:v>
                </c:pt>
                <c:pt idx="964">
                  <c:v>Sakshi TV</c:v>
                </c:pt>
                <c:pt idx="965">
                  <c:v>Sakshi TV Live</c:v>
                </c:pt>
                <c:pt idx="966">
                  <c:v>Salman Khan Films</c:v>
                </c:pt>
                <c:pt idx="967">
                  <c:v>Samachar Plus</c:v>
                </c:pt>
                <c:pt idx="968">
                  <c:v>Sanam</c:v>
                </c:pt>
                <c:pt idx="969">
                  <c:v>SANDALWOOD REVIEWS</c:v>
                </c:pt>
                <c:pt idx="970">
                  <c:v>Sandalwood Studios</c:v>
                </c:pt>
                <c:pt idx="971">
                  <c:v>Sandeep Maheshwari</c:v>
                </c:pt>
                <c:pt idx="972">
                  <c:v>Sandesh News</c:v>
                </c:pt>
                <c:pt idx="973">
                  <c:v>Sangbad Pratidin</c:v>
                </c:pt>
                <c:pt idx="974">
                  <c:v>Sangeeta Gujarati</c:v>
                </c:pt>
                <c:pt idx="975">
                  <c:v>Saregama Music</c:v>
                </c:pt>
                <c:pt idx="976">
                  <c:v>Saregama Tamil</c:v>
                </c:pt>
                <c:pt idx="977">
                  <c:v>Saregama TVShows</c:v>
                </c:pt>
                <c:pt idx="978">
                  <c:v>Sarthak Music</c:v>
                </c:pt>
                <c:pt idx="979">
                  <c:v>Sathiyam News</c:v>
                </c:pt>
                <c:pt idx="980">
                  <c:v>Saty Marg Official</c:v>
                </c:pt>
                <c:pt idx="981">
                  <c:v>satyamvideos</c:v>
                </c:pt>
                <c:pt idx="982">
                  <c:v>Savera Star Talks</c:v>
                </c:pt>
                <c:pt idx="983">
                  <c:v>Scene Contra</c:v>
                </c:pt>
                <c:pt idx="984">
                  <c:v>Scherezade Shroff</c:v>
                </c:pt>
                <c:pt idx="985">
                  <c:v>ScoopWhoop</c:v>
                </c:pt>
                <c:pt idx="986">
                  <c:v>Screen Junkies</c:v>
                </c:pt>
                <c:pt idx="987">
                  <c:v>SD Entertainment Movies</c:v>
                </c:pt>
                <c:pt idx="988">
                  <c:v>SDI Channel</c:v>
                </c:pt>
                <c:pt idx="989">
                  <c:v>SeeKen</c:v>
                </c:pt>
                <c:pt idx="990">
                  <c:v>Sejal Kumar</c:v>
                </c:pt>
                <c:pt idx="991">
                  <c:v>SelenaGomezVEVO</c:v>
                </c:pt>
                <c:pt idx="992">
                  <c:v>Selfie Review</c:v>
                </c:pt>
                <c:pt idx="993">
                  <c:v>Serial Today Malayalam</c:v>
                </c:pt>
                <c:pt idx="994">
                  <c:v>SET India</c:v>
                </c:pt>
                <c:pt idx="995">
                  <c:v>Shahrukh K Adnan</c:v>
                </c:pt>
                <c:pt idx="996">
                  <c:v>Sham Idrees</c:v>
                </c:pt>
                <c:pt idx="997">
                  <c:v>Shanmukh Jaswanth</c:v>
                </c:pt>
                <c:pt idx="998">
                  <c:v>Sharmaji Technical</c:v>
                </c:pt>
                <c:pt idx="999">
                  <c:v>shehbaaz Khan</c:v>
                </c:pt>
                <c:pt idx="1000">
                  <c:v>Shemaroo</c:v>
                </c:pt>
                <c:pt idx="1001">
                  <c:v>Shemaroo Gujarati</c:v>
                </c:pt>
                <c:pt idx="1002">
                  <c:v>shemaroopunjabi</c:v>
                </c:pt>
                <c:pt idx="1003">
                  <c:v>Sheorans</c:v>
                </c:pt>
                <c:pt idx="1004">
                  <c:v>Shilpa Shetty Kundra</c:v>
                </c:pt>
                <c:pt idx="1005">
                  <c:v>Shirley Setia</c:v>
                </c:pt>
                <c:pt idx="1006">
                  <c:v>Shitty Ideas Trending</c:v>
                </c:pt>
                <c:pt idx="1007">
                  <c:v>SHN MOVIES</c:v>
                </c:pt>
                <c:pt idx="1008">
                  <c:v>Showing Cinema</c:v>
                </c:pt>
                <c:pt idx="1009">
                  <c:v>Shree Cine News</c:v>
                </c:pt>
                <c:pt idx="1010">
                  <c:v>Shreya Jain</c:v>
                </c:pt>
                <c:pt idx="1011">
                  <c:v>Shreyas Media</c:v>
                </c:pt>
                <c:pt idx="1012">
                  <c:v>Shri Devkinandan Thakur Ji</c:v>
                </c:pt>
                <c:pt idx="1013">
                  <c:v>Shruti Arjun Anand</c:v>
                </c:pt>
                <c:pt idx="1014">
                  <c:v>Shruti TV</c:v>
                </c:pt>
                <c:pt idx="1015">
                  <c:v>SHUBH LAABH शुभः लाभः</c:v>
                </c:pt>
                <c:pt idx="1016">
                  <c:v>Shudh Desi Endings</c:v>
                </c:pt>
                <c:pt idx="1017">
                  <c:v>SiaVEVO</c:v>
                </c:pt>
                <c:pt idx="1018">
                  <c:v>Siddharth Kannan</c:v>
                </c:pt>
                <c:pt idx="1019">
                  <c:v>SidTalk</c:v>
                </c:pt>
                <c:pt idx="1020">
                  <c:v>Silly Monks Tollywood</c:v>
                </c:pt>
                <c:pt idx="1021">
                  <c:v>Silver Screen</c:v>
                </c:pt>
                <c:pt idx="1022">
                  <c:v>Sindhionism</c:v>
                </c:pt>
                <c:pt idx="1023">
                  <c:v>Sixty Seconds</c:v>
                </c:pt>
                <c:pt idx="1024">
                  <c:v>Skylark Pictures Entertainment</c:v>
                </c:pt>
                <c:pt idx="1025">
                  <c:v>Skymet Weather</c:v>
                </c:pt>
                <c:pt idx="1026">
                  <c:v>Slayy Point</c:v>
                </c:pt>
                <c:pt idx="1027">
                  <c:v>Smart Series</c:v>
                </c:pt>
                <c:pt idx="1028">
                  <c:v>SMI Records</c:v>
                </c:pt>
                <c:pt idx="1029">
                  <c:v>Smile Settai</c:v>
                </c:pt>
                <c:pt idx="1030">
                  <c:v>SnG Comedy</c:v>
                </c:pt>
                <c:pt idx="1031">
                  <c:v>So Effin Cray</c:v>
                </c:pt>
                <c:pt idx="1032">
                  <c:v>Social Wiki</c:v>
                </c:pt>
                <c:pt idx="1033">
                  <c:v>Sonotek</c:v>
                </c:pt>
                <c:pt idx="1034">
                  <c:v>Sonotek Bhakti</c:v>
                </c:pt>
                <c:pt idx="1035">
                  <c:v>Sonotek Haryanvi</c:v>
                </c:pt>
                <c:pt idx="1036">
                  <c:v>Sony AATH</c:v>
                </c:pt>
                <c:pt idx="1037">
                  <c:v>Sony Music India</c:v>
                </c:pt>
                <c:pt idx="1038">
                  <c:v>Sony PAL</c:v>
                </c:pt>
                <c:pt idx="1039">
                  <c:v>Sony Pictures Entertainment</c:v>
                </c:pt>
                <c:pt idx="1040">
                  <c:v>Sony Pictures India</c:v>
                </c:pt>
                <c:pt idx="1041">
                  <c:v>Sony Pictures Networks Productions</c:v>
                </c:pt>
                <c:pt idx="1042">
                  <c:v>SonyMusicSouthVEVO</c:v>
                </c:pt>
                <c:pt idx="1043">
                  <c:v>Sorabh Pant</c:v>
                </c:pt>
                <c:pt idx="1044">
                  <c:v>SoSorry</c:v>
                </c:pt>
                <c:pt idx="1045">
                  <c:v>SOUTH FDFS</c:v>
                </c:pt>
                <c:pt idx="1046">
                  <c:v>SpaceX</c:v>
                </c:pt>
                <c:pt idx="1047">
                  <c:v>Speed Records</c:v>
                </c:pt>
                <c:pt idx="1048">
                  <c:v>Sports Blast</c:v>
                </c:pt>
                <c:pt idx="1049">
                  <c:v>Sports Edge</c:v>
                </c:pt>
                <c:pt idx="1050">
                  <c:v>Sportsvilla</c:v>
                </c:pt>
                <c:pt idx="1051">
                  <c:v>SpotboyE</c:v>
                </c:pt>
                <c:pt idx="1052">
                  <c:v>Sri Ganesh Videos</c:v>
                </c:pt>
                <c:pt idx="1053">
                  <c:v>Sri Sri Ravi Shankar</c:v>
                </c:pt>
                <c:pt idx="1054">
                  <c:v>Sri Venkateswara Cine Chitra</c:v>
                </c:pt>
                <c:pt idx="1055">
                  <c:v>SriBalajiMovies</c:v>
                </c:pt>
                <c:pt idx="1056">
                  <c:v>Sridevi Movies</c:v>
                </c:pt>
                <c:pt idx="1057">
                  <c:v>SRK MUSIC</c:v>
                </c:pt>
                <c:pt idx="1058">
                  <c:v>SRT Entertainments</c:v>
                </c:pt>
                <c:pt idx="1059">
                  <c:v>SS TV TAMIL</c:v>
                </c:pt>
                <c:pt idx="1060">
                  <c:v>Star Golpo</c:v>
                </c:pt>
                <c:pt idx="1061">
                  <c:v>Star Maa</c:v>
                </c:pt>
                <c:pt idx="1062">
                  <c:v>STAR Plus</c:v>
                </c:pt>
                <c:pt idx="1063">
                  <c:v>Star Sports</c:v>
                </c:pt>
                <c:pt idx="1064">
                  <c:v>star tamil</c:v>
                </c:pt>
                <c:pt idx="1065">
                  <c:v>STAR भारत</c:v>
                </c:pt>
                <c:pt idx="1066">
                  <c:v>starjalshaindia</c:v>
                </c:pt>
                <c:pt idx="1067">
                  <c:v>Stars and News</c:v>
                </c:pt>
                <c:pt idx="1068">
                  <c:v>STTV Films</c:v>
                </c:pt>
                <c:pt idx="1069">
                  <c:v>Studio Green</c:v>
                </c:pt>
                <c:pt idx="1070">
                  <c:v>Studio Sangeeta</c:v>
                </c:pt>
                <c:pt idx="1071">
                  <c:v>Studio Saraswati Official</c:v>
                </c:pt>
                <c:pt idx="1072">
                  <c:v>study for civil services</c:v>
                </c:pt>
                <c:pt idx="1073">
                  <c:v>STUDY GURUJI - GS KI DUNIYA</c:v>
                </c:pt>
                <c:pt idx="1074">
                  <c:v>Study IQ education</c:v>
                </c:pt>
                <c:pt idx="1075">
                  <c:v>Subhradipta Garai</c:v>
                </c:pt>
                <c:pt idx="1076">
                  <c:v>Suda Suda</c:v>
                </c:pt>
                <c:pt idx="1077">
                  <c:v>SumanTV</c:v>
                </c:pt>
                <c:pt idx="1078">
                  <c:v>SumanTv Entertainment</c:v>
                </c:pt>
                <c:pt idx="1079">
                  <c:v>SUNDAY SUSPENSE</c:v>
                </c:pt>
                <c:pt idx="1080">
                  <c:v>Sundeep Sharma</c:v>
                </c:pt>
                <c:pt idx="1081">
                  <c:v>Sunnews Live</c:v>
                </c:pt>
                <c:pt idx="1082">
                  <c:v>Sunny Kumar Rana</c:v>
                </c:pt>
                <c:pt idx="1083">
                  <c:v>SunTV Tamil</c:v>
                </c:pt>
                <c:pt idx="1084">
                  <c:v>Super Movies Adda</c:v>
                </c:pt>
                <c:pt idx="1085">
                  <c:v>Supercell</c:v>
                </c:pt>
                <c:pt idx="1086">
                  <c:v>Superline Music</c:v>
                </c:pt>
                <c:pt idx="1087">
                  <c:v>Suresh Productions</c:v>
                </c:pt>
                <c:pt idx="1088">
                  <c:v>Surinder Films</c:v>
                </c:pt>
                <c:pt idx="1089">
                  <c:v>Surya Television</c:v>
                </c:pt>
                <c:pt idx="1090">
                  <c:v>Suvarna News | ಸುವರ್ಣ ನ್ಯೂಸ್</c:v>
                </c:pt>
                <c:pt idx="1091">
                  <c:v>SVF</c:v>
                </c:pt>
                <c:pt idx="1092">
                  <c:v>SVR Media</c:v>
                </c:pt>
                <c:pt idx="1093">
                  <c:v>Taalboys Vision</c:v>
                </c:pt>
                <c:pt idx="1094">
                  <c:v>Tahliwood Records</c:v>
                </c:pt>
                <c:pt idx="1095">
                  <c:v>Taja30</c:v>
                </c:pt>
                <c:pt idx="1096">
                  <c:v>Take One Media</c:v>
                </c:pt>
                <c:pt idx="1097">
                  <c:v>Talapatram</c:v>
                </c:pt>
                <c:pt idx="1098">
                  <c:v>Talk Shows Central</c:v>
                </c:pt>
                <c:pt idx="1099">
                  <c:v>Talking Tom</c:v>
                </c:pt>
                <c:pt idx="1100">
                  <c:v>Talking Tom and Friends</c:v>
                </c:pt>
                <c:pt idx="1101">
                  <c:v>Tamil</c:v>
                </c:pt>
                <c:pt idx="1102">
                  <c:v>Tamil  Page</c:v>
                </c:pt>
                <c:pt idx="1103">
                  <c:v>Tamil 4 Health</c:v>
                </c:pt>
                <c:pt idx="1104">
                  <c:v>Tamil Abbasi</c:v>
                </c:pt>
                <c:pt idx="1105">
                  <c:v>Tamil Bells</c:v>
                </c:pt>
                <c:pt idx="1106">
                  <c:v>Tamil Cine News</c:v>
                </c:pt>
                <c:pt idx="1107">
                  <c:v>TAMIL CINEMA CINI MINI</c:v>
                </c:pt>
                <c:pt idx="1108">
                  <c:v>Tamil Cini</c:v>
                </c:pt>
                <c:pt idx="1109">
                  <c:v>Tamil Dubsmash</c:v>
                </c:pt>
                <c:pt idx="1110">
                  <c:v>Tamil Filmibeat</c:v>
                </c:pt>
                <c:pt idx="1111">
                  <c:v>TAMIL KICKASS</c:v>
                </c:pt>
                <c:pt idx="1112">
                  <c:v>TAMIL MEDIA</c:v>
                </c:pt>
                <c:pt idx="1113">
                  <c:v>Tamil Mithran</c:v>
                </c:pt>
                <c:pt idx="1114">
                  <c:v>Tamil Mojo</c:v>
                </c:pt>
                <c:pt idx="1115">
                  <c:v>Tamil News</c:v>
                </c:pt>
                <c:pt idx="1116">
                  <c:v>Tamil News World - தமிழ் செய்தி உலகம்</c:v>
                </c:pt>
                <c:pt idx="1117">
                  <c:v>Tamil Now</c:v>
                </c:pt>
                <c:pt idx="1118">
                  <c:v>Tamil Pokkisham</c:v>
                </c:pt>
                <c:pt idx="1119">
                  <c:v>Tamil Rasigan</c:v>
                </c:pt>
                <c:pt idx="1120">
                  <c:v>Tamil Serial Periyars</c:v>
                </c:pt>
                <c:pt idx="1121">
                  <c:v>Tamil Speed Networks</c:v>
                </c:pt>
                <c:pt idx="1122">
                  <c:v>Tamil Speedy</c:v>
                </c:pt>
                <c:pt idx="1123">
                  <c:v>Tamil Talkies</c:v>
                </c:pt>
                <c:pt idx="1124">
                  <c:v>TAMIL TECH - தமிழ் டெக்</c:v>
                </c:pt>
                <c:pt idx="1125">
                  <c:v>Tamil The Hindu</c:v>
                </c:pt>
                <c:pt idx="1126">
                  <c:v>Tamil Thimiru</c:v>
                </c:pt>
                <c:pt idx="1127">
                  <c:v>Tamil Tips Chooser</c:v>
                </c:pt>
                <c:pt idx="1128">
                  <c:v>Tamil Trending</c:v>
                </c:pt>
                <c:pt idx="1129">
                  <c:v>Tamil TV</c:v>
                </c:pt>
                <c:pt idx="1130">
                  <c:v>Tamil Voice</c:v>
                </c:pt>
                <c:pt idx="1131">
                  <c:v>TamilCineChips</c:v>
                </c:pt>
                <c:pt idx="1132">
                  <c:v>Tamilcinema Crowd</c:v>
                </c:pt>
                <c:pt idx="1133">
                  <c:v>tamilcinemareview</c:v>
                </c:pt>
                <c:pt idx="1134">
                  <c:v>TamilCrowd</c:v>
                </c:pt>
                <c:pt idx="1135">
                  <c:v>Tamizhan தமிழன்</c:v>
                </c:pt>
                <c:pt idx="1136">
                  <c:v>Tammareddy Bharadwaj</c:v>
                </c:pt>
                <c:pt idx="1137">
                  <c:v>TAPOBHOOMI Classes</c:v>
                </c:pt>
                <c:pt idx="1138">
                  <c:v>Tarang Cine Productions</c:v>
                </c:pt>
                <c:pt idx="1139">
                  <c:v>TARANG MUSIC</c:v>
                </c:pt>
                <c:pt idx="1140">
                  <c:v>Tarang TV</c:v>
                </c:pt>
                <c:pt idx="1141">
                  <c:v>TARGET with alok</c:v>
                </c:pt>
                <c:pt idx="1142">
                  <c:v>Tashan yaaran Da</c:v>
                </c:pt>
                <c:pt idx="1143">
                  <c:v>TaylorSwiftVEVO</c:v>
                </c:pt>
                <c:pt idx="1144">
                  <c:v>Tea Time Cinema</c:v>
                </c:pt>
                <c:pt idx="1145">
                  <c:v>Team Films Bhojpuri</c:v>
                </c:pt>
                <c:pt idx="1146">
                  <c:v>Team Jango Space</c:v>
                </c:pt>
                <c:pt idx="1147">
                  <c:v>Technical Guruji</c:v>
                </c:pt>
                <c:pt idx="1148">
                  <c:v>Techno Ruhez</c:v>
                </c:pt>
                <c:pt idx="1149">
                  <c:v>TehFuriousD TV</c:v>
                </c:pt>
                <c:pt idx="1150">
                  <c:v>Telly Tweets</c:v>
                </c:pt>
                <c:pt idx="1151">
                  <c:v>TellyMasala</c:v>
                </c:pt>
                <c:pt idx="1152">
                  <c:v>Telugu 123</c:v>
                </c:pt>
                <c:pt idx="1153">
                  <c:v>Telugu Adda</c:v>
                </c:pt>
                <c:pt idx="1154">
                  <c:v>Telugu beauty</c:v>
                </c:pt>
                <c:pt idx="1155">
                  <c:v>Telugu Boxoffice TV</c:v>
                </c:pt>
                <c:pt idx="1156">
                  <c:v>Telugu Cinema</c:v>
                </c:pt>
                <c:pt idx="1157">
                  <c:v>Telugu Dheera</c:v>
                </c:pt>
                <c:pt idx="1158">
                  <c:v>Telugu Filmnagar</c:v>
                </c:pt>
                <c:pt idx="1159">
                  <c:v>Telugu Full Screen</c:v>
                </c:pt>
                <c:pt idx="1160">
                  <c:v>Telugu Mantra</c:v>
                </c:pt>
                <c:pt idx="1161">
                  <c:v>Telugu Media</c:v>
                </c:pt>
                <c:pt idx="1162">
                  <c:v>Telugu Mix</c:v>
                </c:pt>
                <c:pt idx="1163">
                  <c:v>Telugu Nestam</c:v>
                </c:pt>
                <c:pt idx="1164">
                  <c:v>Telugu Popular TV</c:v>
                </c:pt>
                <c:pt idx="1165">
                  <c:v>Telugu Poster</c:v>
                </c:pt>
                <c:pt idx="1166">
                  <c:v>Telugu Tantra</c:v>
                </c:pt>
                <c:pt idx="1167">
                  <c:v>Telugu Trending</c:v>
                </c:pt>
                <c:pt idx="1168">
                  <c:v>Telugu Video Gallery</c:v>
                </c:pt>
                <c:pt idx="1169">
                  <c:v>Telugu Wonder World</c:v>
                </c:pt>
                <c:pt idx="1170">
                  <c:v>Telugu World visite</c:v>
                </c:pt>
                <c:pt idx="1171">
                  <c:v>Telugucine Buzz</c:v>
                </c:pt>
                <c:pt idx="1172">
                  <c:v>TeluguOne</c:v>
                </c:pt>
                <c:pt idx="1173">
                  <c:v>TeluguZ TV</c:v>
                </c:pt>
                <c:pt idx="1174">
                  <c:v>TennisCricket.in</c:v>
                </c:pt>
                <c:pt idx="1175">
                  <c:v>Tez</c:v>
                </c:pt>
                <c:pt idx="1176">
                  <c:v>TFC News</c:v>
                </c:pt>
                <c:pt idx="1177">
                  <c:v>TFPC</c:v>
                </c:pt>
                <c:pt idx="1178">
                  <c:v>TG Films</c:v>
                </c:pt>
                <c:pt idx="1179">
                  <c:v>Thameens Films</c:v>
                </c:pt>
                <c:pt idx="1180">
                  <c:v>Thamizh Padam</c:v>
                </c:pt>
                <c:pt idx="1181">
                  <c:v>Thanthi TV</c:v>
                </c:pt>
                <c:pt idx="1182">
                  <c:v>The Baigan Vines Extras</c:v>
                </c:pt>
                <c:pt idx="1183">
                  <c:v>The Baigan Vines Official</c:v>
                </c:pt>
                <c:pt idx="1184">
                  <c:v>The Bella Twins</c:v>
                </c:pt>
                <c:pt idx="1185">
                  <c:v>The Bong Guy</c:v>
                </c:pt>
                <c:pt idx="1186">
                  <c:v>The Comedy Factory</c:v>
                </c:pt>
                <c:pt idx="1187">
                  <c:v>The Daily Show with Trevor Noah</c:v>
                </c:pt>
                <c:pt idx="1188">
                  <c:v>The Dance Mafia</c:v>
                </c:pt>
                <c:pt idx="1189">
                  <c:v>The Food Ranger</c:v>
                </c:pt>
                <c:pt idx="1190">
                  <c:v>The HunGama Films - Ab Mauj Legi Dilli</c:v>
                </c:pt>
                <c:pt idx="1191">
                  <c:v>The IELTS Listening Test</c:v>
                </c:pt>
                <c:pt idx="1192">
                  <c:v>The Lallantop</c:v>
                </c:pt>
                <c:pt idx="1193">
                  <c:v>The Late Late Show with James Corden</c:v>
                </c:pt>
                <c:pt idx="1194">
                  <c:v>The Late Show with Stephen Colbert</c:v>
                </c:pt>
                <c:pt idx="1195">
                  <c:v>The Lazy Studio</c:v>
                </c:pt>
                <c:pt idx="1196">
                  <c:v>The Punjab TV</c:v>
                </c:pt>
                <c:pt idx="1197">
                  <c:v>The Punjabi Tune</c:v>
                </c:pt>
                <c:pt idx="1198">
                  <c:v>The Q</c:v>
                </c:pt>
                <c:pt idx="1199">
                  <c:v>The Quint</c:v>
                </c:pt>
                <c:pt idx="1200">
                  <c:v>The RawKnee Show</c:v>
                </c:pt>
                <c:pt idx="1201">
                  <c:v>The Screen Patti</c:v>
                </c:pt>
                <c:pt idx="1202">
                  <c:v>The Timeliners</c:v>
                </c:pt>
                <c:pt idx="1203">
                  <c:v>The Times of India</c:v>
                </c:pt>
                <c:pt idx="1204">
                  <c:v>The Tonight Show Starring Jimmy Fallon</c:v>
                </c:pt>
                <c:pt idx="1205">
                  <c:v>The Verge</c:v>
                </c:pt>
                <c:pt idx="1206">
                  <c:v>The Viral Fever</c:v>
                </c:pt>
                <c:pt idx="1207">
                  <c:v>The Voice India Kids</c:v>
                </c:pt>
                <c:pt idx="1208">
                  <c:v>The Wire</c:v>
                </c:pt>
                <c:pt idx="1209">
                  <c:v>TheEllenShow</c:v>
                </c:pt>
                <c:pt idx="1210">
                  <c:v>TheViralFeverVideos</c:v>
                </c:pt>
                <c:pt idx="1211">
                  <c:v>TheWeekndVEVO</c:v>
                </c:pt>
                <c:pt idx="1212">
                  <c:v>Think Music India</c:v>
                </c:pt>
                <c:pt idx="1213">
                  <c:v>Thirty Seconds News</c:v>
                </c:pt>
                <c:pt idx="1214">
                  <c:v>THIRU TV</c:v>
                </c:pt>
                <c:pt idx="1215">
                  <c:v>Time U Time</c:v>
                </c:pt>
                <c:pt idx="1216">
                  <c:v>Times Music</c:v>
                </c:pt>
                <c:pt idx="1217">
                  <c:v>Times Music Tamil</c:v>
                </c:pt>
                <c:pt idx="1218">
                  <c:v>TIMES NOW</c:v>
                </c:pt>
                <c:pt idx="1219">
                  <c:v>TimesOfCinema</c:v>
                </c:pt>
                <c:pt idx="1220">
                  <c:v>Tips Official</c:v>
                </c:pt>
                <c:pt idx="1221">
                  <c:v>Today Popular Videos</c:v>
                </c:pt>
                <c:pt idx="1222">
                  <c:v>Tollywood Central</c:v>
                </c:pt>
                <c:pt idx="1223">
                  <c:v>Tollywood King</c:v>
                </c:pt>
                <c:pt idx="1224">
                  <c:v>Tollywood Life</c:v>
                </c:pt>
                <c:pt idx="1225">
                  <c:v>Tollywood Mirapakai</c:v>
                </c:pt>
                <c:pt idx="1226">
                  <c:v>Tollywood Nagar</c:v>
                </c:pt>
                <c:pt idx="1227">
                  <c:v>Tollywood Nine</c:v>
                </c:pt>
                <c:pt idx="1228">
                  <c:v>Top 10</c:v>
                </c:pt>
                <c:pt idx="1229">
                  <c:v>Top 10 List</c:v>
                </c:pt>
                <c:pt idx="1230">
                  <c:v>TOP 10 STAR</c:v>
                </c:pt>
                <c:pt idx="1231">
                  <c:v>Top 5</c:v>
                </c:pt>
                <c:pt idx="1232">
                  <c:v>Top Kannada TV</c:v>
                </c:pt>
                <c:pt idx="1233">
                  <c:v>Top News - Tamil</c:v>
                </c:pt>
                <c:pt idx="1234">
                  <c:v>Top News World</c:v>
                </c:pt>
                <c:pt idx="1235">
                  <c:v>Top Telugu Media</c:v>
                </c:pt>
                <c:pt idx="1236">
                  <c:v>Top Telugu TV</c:v>
                </c:pt>
                <c:pt idx="1237">
                  <c:v>Top View</c:v>
                </c:pt>
                <c:pt idx="1238">
                  <c:v>TopTen Malayalam</c:v>
                </c:pt>
                <c:pt idx="1239">
                  <c:v>Total Tollywood</c:v>
                </c:pt>
                <c:pt idx="1240">
                  <c:v>TotalTvNews</c:v>
                </c:pt>
                <c:pt idx="1241">
                  <c:v>Trend Music</c:v>
                </c:pt>
                <c:pt idx="1242">
                  <c:v>Trending News</c:v>
                </c:pt>
                <c:pt idx="1243">
                  <c:v>Trending Programs</c:v>
                </c:pt>
                <c:pt idx="1244">
                  <c:v>Trending Tamilnadu</c:v>
                </c:pt>
                <c:pt idx="1245">
                  <c:v>Trending Today</c:v>
                </c:pt>
                <c:pt idx="1246">
                  <c:v>Trending Visuals</c:v>
                </c:pt>
                <c:pt idx="1247">
                  <c:v>Trendswood Tv</c:v>
                </c:pt>
                <c:pt idx="1248">
                  <c:v>Trimurti</c:v>
                </c:pt>
                <c:pt idx="1249">
                  <c:v>Troom Troom</c:v>
                </c:pt>
                <c:pt idx="1250">
                  <c:v>TroubleSeekerTeam</c:v>
                </c:pt>
                <c:pt idx="1251">
                  <c:v>T-Series</c:v>
                </c:pt>
                <c:pt idx="1252">
                  <c:v>T-Series Apna Punjab</c:v>
                </c:pt>
                <c:pt idx="1253">
                  <c:v>T-Series Bhakti Sagar</c:v>
                </c:pt>
                <c:pt idx="1254">
                  <c:v>T-Series Marathi</c:v>
                </c:pt>
                <c:pt idx="1255">
                  <c:v>T-Series Tamil</c:v>
                </c:pt>
                <c:pt idx="1256">
                  <c:v>T-Series Telugu</c:v>
                </c:pt>
                <c:pt idx="1257">
                  <c:v>TsMadaan</c:v>
                </c:pt>
                <c:pt idx="1258">
                  <c:v>Tv Actor's Real</c:v>
                </c:pt>
                <c:pt idx="1259">
                  <c:v>TV Promos</c:v>
                </c:pt>
                <c:pt idx="1260">
                  <c:v>TV Punjab</c:v>
                </c:pt>
                <c:pt idx="1261">
                  <c:v>TV trends</c:v>
                </c:pt>
                <c:pt idx="1262">
                  <c:v>TV1</c:v>
                </c:pt>
                <c:pt idx="1263">
                  <c:v>TV1 Telugu</c:v>
                </c:pt>
                <c:pt idx="1264">
                  <c:v>TV24 News Channel</c:v>
                </c:pt>
                <c:pt idx="1265">
                  <c:v>TV5 News</c:v>
                </c:pt>
                <c:pt idx="1266">
                  <c:v>TV9 Entertainment</c:v>
                </c:pt>
                <c:pt idx="1267">
                  <c:v>Tv9 Gujarati</c:v>
                </c:pt>
                <c:pt idx="1268">
                  <c:v>Tv9 Gujarati Live</c:v>
                </c:pt>
                <c:pt idx="1269">
                  <c:v>Tv9 Kannada</c:v>
                </c:pt>
                <c:pt idx="1270">
                  <c:v>TV9 Live</c:v>
                </c:pt>
                <c:pt idx="1271">
                  <c:v>Tv9 Marathi</c:v>
                </c:pt>
                <c:pt idx="1272">
                  <c:v>TV9 NOW</c:v>
                </c:pt>
                <c:pt idx="1273">
                  <c:v>TV9 Telugu</c:v>
                </c:pt>
                <c:pt idx="1274">
                  <c:v>TV9 Today</c:v>
                </c:pt>
                <c:pt idx="1275">
                  <c:v>TV9 Trending</c:v>
                </c:pt>
                <c:pt idx="1276">
                  <c:v>U can</c:v>
                </c:pt>
                <c:pt idx="1277">
                  <c:v>UIC Vlogs</c:v>
                </c:pt>
                <c:pt idx="1278">
                  <c:v>Unacademy</c:v>
                </c:pt>
                <c:pt idx="1279">
                  <c:v>Unbox Therapy</c:v>
                </c:pt>
                <c:pt idx="1280">
                  <c:v>UnErase Poetry</c:v>
                </c:pt>
                <c:pt idx="1281">
                  <c:v>Unitezz Media Official</c:v>
                </c:pt>
                <c:pt idx="1282">
                  <c:v>Universal Pictures</c:v>
                </c:pt>
                <c:pt idx="1283">
                  <c:v>UNIVERSE T.V.</c:v>
                </c:pt>
                <c:pt idx="1284">
                  <c:v>Univrsal Media Pro</c:v>
                </c:pt>
                <c:pt idx="1285">
                  <c:v>Ur IndianConsumer</c:v>
                </c:pt>
                <c:pt idx="1286">
                  <c:v>Urban Pendu Music</c:v>
                </c:pt>
                <c:pt idx="1287">
                  <c:v>Urban Studios</c:v>
                </c:pt>
                <c:pt idx="1288">
                  <c:v>Useful Tamil channel</c:v>
                </c:pt>
                <c:pt idx="1289">
                  <c:v>UV Creations</c:v>
                </c:pt>
                <c:pt idx="1290">
                  <c:v>V6 News Telugu</c:v>
                </c:pt>
                <c:pt idx="1291">
                  <c:v>V9 Media</c:v>
                </c:pt>
                <c:pt idx="1292">
                  <c:v>Vaaraahi Chalana Chitram</c:v>
                </c:pt>
                <c:pt idx="1293">
                  <c:v>VAARTHA PRAANTHAN</c:v>
                </c:pt>
                <c:pt idx="1294">
                  <c:v>Vaartha Vaani</c:v>
                </c:pt>
                <c:pt idx="1295">
                  <c:v>VamosART</c:v>
                </c:pt>
                <c:pt idx="1296">
                  <c:v>VANITHA</c:v>
                </c:pt>
                <c:pt idx="1297">
                  <c:v>Vanitha Tv</c:v>
                </c:pt>
                <c:pt idx="1298">
                  <c:v>VARTHA PRANTHAN</c:v>
                </c:pt>
                <c:pt idx="1299">
                  <c:v>Veena's Curryworld</c:v>
                </c:pt>
                <c:pt idx="1300">
                  <c:v>VehliJantaRecords</c:v>
                </c:pt>
                <c:pt idx="1301">
                  <c:v>Vekkada Vedi</c:v>
                </c:pt>
                <c:pt idx="1302">
                  <c:v>Vendhar TV</c:v>
                </c:pt>
                <c:pt idx="1303">
                  <c:v>Venus Regional</c:v>
                </c:pt>
                <c:pt idx="1304">
                  <c:v>Viacom18 Motion Pictures</c:v>
                </c:pt>
                <c:pt idx="1305">
                  <c:v>Video Memes</c:v>
                </c:pt>
                <c:pt idx="1306">
                  <c:v>Video121</c:v>
                </c:pt>
                <c:pt idx="1307">
                  <c:v>Vidya Vox</c:v>
                </c:pt>
                <c:pt idx="1308">
                  <c:v>Viewzone Kannada</c:v>
                </c:pt>
                <c:pt idx="1309">
                  <c:v>Vijay Antony</c:v>
                </c:pt>
                <c:pt idx="1310">
                  <c:v>Vijay Television</c:v>
                </c:pt>
                <c:pt idx="1311">
                  <c:v>Vikatan TV</c:v>
                </c:pt>
                <c:pt idx="1312">
                  <c:v>VikatanTV</c:v>
                </c:pt>
                <c:pt idx="1313">
                  <c:v>Vikram Aditya</c:v>
                </c:pt>
                <c:pt idx="1314">
                  <c:v>Village food factory</c:v>
                </c:pt>
                <c:pt idx="1315">
                  <c:v>Vip Marathi</c:v>
                </c:pt>
                <c:pt idx="1316">
                  <c:v>VIP Records</c:v>
                </c:pt>
                <c:pt idx="1317">
                  <c:v>VIRAL IN  INDIA</c:v>
                </c:pt>
                <c:pt idx="1318">
                  <c:v>Viral in India</c:v>
                </c:pt>
                <c:pt idx="1319">
                  <c:v>Viral In Marathi</c:v>
                </c:pt>
                <c:pt idx="1320">
                  <c:v>Viral News Video</c:v>
                </c:pt>
                <c:pt idx="1321">
                  <c:v>Viral Video News</c:v>
                </c:pt>
                <c:pt idx="1322">
                  <c:v>Viralbollywood</c:v>
                </c:pt>
                <c:pt idx="1323">
                  <c:v>Visakha View</c:v>
                </c:pt>
                <c:pt idx="1324">
                  <c:v>Vision Time Tamil</c:v>
                </c:pt>
                <c:pt idx="1325">
                  <c:v>VisionTimeTamil</c:v>
                </c:pt>
                <c:pt idx="1326">
                  <c:v>VitaliUS EN</c:v>
                </c:pt>
                <c:pt idx="1327">
                  <c:v>Viu India</c:v>
                </c:pt>
                <c:pt idx="1328">
                  <c:v>VIVA</c:v>
                </c:pt>
                <c:pt idx="1329">
                  <c:v>Voice of Dissent</c:v>
                </c:pt>
                <c:pt idx="1330">
                  <c:v>Voice of Heart Music</c:v>
                </c:pt>
                <c:pt idx="1331">
                  <c:v>Volga Video</c:v>
                </c:pt>
                <c:pt idx="1332">
                  <c:v>Vox</c:v>
                </c:pt>
                <c:pt idx="1333">
                  <c:v>VS RECORDS</c:v>
                </c:pt>
                <c:pt idx="1334">
                  <c:v>vsr breakings</c:v>
                </c:pt>
                <c:pt idx="1335">
                  <c:v>VTube Telugu</c:v>
                </c:pt>
                <c:pt idx="1336">
                  <c:v>Vtv Gujarati News</c:v>
                </c:pt>
                <c:pt idx="1337">
                  <c:v>Walt Disney Animation Studios</c:v>
                </c:pt>
                <c:pt idx="1338">
                  <c:v>WAMIndiaMovies</c:v>
                </c:pt>
                <c:pt idx="1339">
                  <c:v>WANTED TUBER</c:v>
                </c:pt>
                <c:pt idx="1340">
                  <c:v>Warangal Diaries</c:v>
                </c:pt>
                <c:pt idx="1341">
                  <c:v>Warner Bros. Pictures</c:v>
                </c:pt>
                <c:pt idx="1342">
                  <c:v>Wave Music</c:v>
                </c:pt>
                <c:pt idx="1343">
                  <c:v>Wave Music - Bhakti</c:v>
                </c:pt>
                <c:pt idx="1344">
                  <c:v>Wave Music - Bhojpuri Movies</c:v>
                </c:pt>
                <c:pt idx="1345">
                  <c:v>WDN NEWS</c:v>
                </c:pt>
                <c:pt idx="1346">
                  <c:v>We Are A Sambavam : The Malayalam Comedy Channel</c:v>
                </c:pt>
                <c:pt idx="1347">
                  <c:v>We support you</c:v>
                </c:pt>
                <c:pt idx="1348">
                  <c:v>WeKnow DDJVino</c:v>
                </c:pt>
                <c:pt idx="1349">
                  <c:v>Wetalkiess</c:v>
                </c:pt>
                <c:pt idx="1350">
                  <c:v>What The Fukrey</c:v>
                </c:pt>
                <c:pt idx="1351">
                  <c:v>Whatsapp funny</c:v>
                </c:pt>
                <c:pt idx="1352">
                  <c:v>White Hill Music</c:v>
                </c:pt>
                <c:pt idx="1353">
                  <c:v>White Notes Entertainment</c:v>
                </c:pt>
                <c:pt idx="1354">
                  <c:v>Wide Angle Pictures</c:v>
                </c:pt>
                <c:pt idx="1355">
                  <c:v>WiFiStudy</c:v>
                </c:pt>
                <c:pt idx="1356">
                  <c:v>WION</c:v>
                </c:pt>
                <c:pt idx="1357">
                  <c:v>Wirally</c:v>
                </c:pt>
                <c:pt idx="1358">
                  <c:v>WLive</c:v>
                </c:pt>
                <c:pt idx="1359">
                  <c:v>World Best News</c:v>
                </c:pt>
                <c:pt idx="1360">
                  <c:v>Worldwide Records Bhojpuri</c:v>
                </c:pt>
                <c:pt idx="1361">
                  <c:v>WowShow</c:v>
                </c:pt>
                <c:pt idx="1362">
                  <c:v>Wrestling Phobia</c:v>
                </c:pt>
                <c:pt idx="1363">
                  <c:v>Wrestling Reality</c:v>
                </c:pt>
                <c:pt idx="1364">
                  <c:v>Wrestling Time</c:v>
                </c:pt>
                <c:pt idx="1365">
                  <c:v>Wrsh98</c:v>
                </c:pt>
                <c:pt idx="1366">
                  <c:v>Wunderbar Studios</c:v>
                </c:pt>
                <c:pt idx="1367">
                  <c:v>WWE</c:v>
                </c:pt>
                <c:pt idx="1368">
                  <c:v>Xtra Time</c:v>
                </c:pt>
                <c:pt idx="1369">
                  <c:v>Xyz Gyan</c:v>
                </c:pt>
                <c:pt idx="1370">
                  <c:v>Y Not Studios</c:v>
                </c:pt>
                <c:pt idx="1371">
                  <c:v>Yaariyan Records</c:v>
                </c:pt>
                <c:pt idx="1372">
                  <c:v>Ycinema</c:v>
                </c:pt>
                <c:pt idx="1373">
                  <c:v>Yellow Music</c:v>
                </c:pt>
                <c:pt idx="1374">
                  <c:v>Yellow Pixel - Tollywood Updates - News</c:v>
                </c:pt>
                <c:pt idx="1375">
                  <c:v>Young Holy Team</c:v>
                </c:pt>
                <c:pt idx="1376">
                  <c:v>Youth Central  Tamil</c:v>
                </c:pt>
                <c:pt idx="1377">
                  <c:v>Youth Cinema Talent</c:v>
                </c:pt>
                <c:pt idx="1378">
                  <c:v>YouTube Got Talent</c:v>
                </c:pt>
                <c:pt idx="1379">
                  <c:v>YouTube Spotlight</c:v>
                </c:pt>
                <c:pt idx="1380">
                  <c:v>Youtube Timepass</c:v>
                </c:pt>
                <c:pt idx="1381">
                  <c:v>YOYO Cine Talkies</c:v>
                </c:pt>
                <c:pt idx="1382">
                  <c:v>YOYO NEWS24</c:v>
                </c:pt>
                <c:pt idx="1383">
                  <c:v>YOYO TV Channel</c:v>
                </c:pt>
                <c:pt idx="1384">
                  <c:v>YOYO TV Kannada</c:v>
                </c:pt>
                <c:pt idx="1385">
                  <c:v>YOYO TV Tamil</c:v>
                </c:pt>
                <c:pt idx="1386">
                  <c:v>YRF</c:v>
                </c:pt>
                <c:pt idx="1387">
                  <c:v>YuppTV Originals</c:v>
                </c:pt>
                <c:pt idx="1388">
                  <c:v>Yuvan Shankar Raja</c:v>
                </c:pt>
                <c:pt idx="1389">
                  <c:v>Zakir Khan</c:v>
                </c:pt>
                <c:pt idx="1390">
                  <c:v>ZaynVEVO</c:v>
                </c:pt>
                <c:pt idx="1391">
                  <c:v>ZEE 24 TAAS</c:v>
                </c:pt>
                <c:pt idx="1392">
                  <c:v>Zee Bangla</c:v>
                </c:pt>
                <c:pt idx="1393">
                  <c:v>Zee Cinemalu</c:v>
                </c:pt>
                <c:pt idx="1394">
                  <c:v>Zee Kannada</c:v>
                </c:pt>
                <c:pt idx="1395">
                  <c:v>Zee Marathi</c:v>
                </c:pt>
                <c:pt idx="1396">
                  <c:v>Zee Music Company</c:v>
                </c:pt>
                <c:pt idx="1397">
                  <c:v>Zee Music Marathi</c:v>
                </c:pt>
                <c:pt idx="1398">
                  <c:v>Zee Music South</c:v>
                </c:pt>
                <c:pt idx="1399">
                  <c:v>Zee News</c:v>
                </c:pt>
                <c:pt idx="1400">
                  <c:v>Zee Studios</c:v>
                </c:pt>
                <c:pt idx="1401">
                  <c:v>Zee Tamil</c:v>
                </c:pt>
                <c:pt idx="1402">
                  <c:v>Zee Telugu</c:v>
                </c:pt>
                <c:pt idx="1403">
                  <c:v>Zee TV</c:v>
                </c:pt>
                <c:pt idx="1404">
                  <c:v>Zee Yuva</c:v>
                </c:pt>
                <c:pt idx="1405">
                  <c:v>zeebangla</c:v>
                </c:pt>
                <c:pt idx="1406">
                  <c:v>ZeeBusiness</c:v>
                </c:pt>
                <c:pt idx="1407">
                  <c:v>zeekannada</c:v>
                </c:pt>
                <c:pt idx="1408">
                  <c:v>zeemarathi</c:v>
                </c:pt>
                <c:pt idx="1409">
                  <c:v>zeetamil</c:v>
                </c:pt>
                <c:pt idx="1410">
                  <c:v>zeetv</c:v>
                </c:pt>
                <c:pt idx="1411">
                  <c:v>zeetvtelugu</c:v>
                </c:pt>
                <c:pt idx="1412">
                  <c:v>zoom</c:v>
                </c:pt>
                <c:pt idx="1413">
                  <c:v>घरेलु देसी नुस्खे Gharelu Nuskhe Hindi</c:v>
                </c:pt>
                <c:pt idx="1414">
                  <c:v>जय माँ वैष्णो देवी</c:v>
                </c:pt>
                <c:pt idx="1415">
                  <c:v>भक्ति</c:v>
                </c:pt>
                <c:pt idx="1416">
                  <c:v>वास्तु उपाय</c:v>
                </c:pt>
                <c:pt idx="1417">
                  <c:v>জীবন-সমস্যার সমাধান</c:v>
                </c:pt>
                <c:pt idx="1418">
                  <c:v>ഖല്‍ബാണ് ലീഗ്</c:v>
                </c:pt>
                <c:pt idx="1419">
                  <c:v>വിശ്വാസം അതല്ലേ എല്ലാം</c:v>
                </c:pt>
              </c:strCache>
            </c:strRef>
          </c:cat>
          <c:val>
            <c:numRef>
              <c:f>Sheet15!$G$4:$G$1423</c:f>
              <c:numCache>
                <c:formatCode>General</c:formatCode>
                <c:ptCount val="1420"/>
                <c:pt idx="0">
                  <c:v>2375</c:v>
                </c:pt>
                <c:pt idx="1">
                  <c:v>11733</c:v>
                </c:pt>
                <c:pt idx="2">
                  <c:v>3761</c:v>
                </c:pt>
                <c:pt idx="3">
                  <c:v>16611</c:v>
                </c:pt>
                <c:pt idx="4">
                  <c:v>5675</c:v>
                </c:pt>
                <c:pt idx="5">
                  <c:v>443</c:v>
                </c:pt>
                <c:pt idx="6">
                  <c:v>6476</c:v>
                </c:pt>
                <c:pt idx="7">
                  <c:v>46699</c:v>
                </c:pt>
                <c:pt idx="8">
                  <c:v>507</c:v>
                </c:pt>
                <c:pt idx="9">
                  <c:v>0</c:v>
                </c:pt>
                <c:pt idx="10">
                  <c:v>3100</c:v>
                </c:pt>
                <c:pt idx="11">
                  <c:v>63</c:v>
                </c:pt>
                <c:pt idx="12">
                  <c:v>99</c:v>
                </c:pt>
                <c:pt idx="13">
                  <c:v>4192</c:v>
                </c:pt>
                <c:pt idx="14">
                  <c:v>370</c:v>
                </c:pt>
                <c:pt idx="15">
                  <c:v>189328</c:v>
                </c:pt>
                <c:pt idx="16">
                  <c:v>6089</c:v>
                </c:pt>
                <c:pt idx="17">
                  <c:v>3239</c:v>
                </c:pt>
                <c:pt idx="18">
                  <c:v>4</c:v>
                </c:pt>
                <c:pt idx="19">
                  <c:v>49</c:v>
                </c:pt>
                <c:pt idx="20">
                  <c:v>151</c:v>
                </c:pt>
                <c:pt idx="21">
                  <c:v>4733</c:v>
                </c:pt>
                <c:pt idx="22">
                  <c:v>8051</c:v>
                </c:pt>
                <c:pt idx="23">
                  <c:v>1931</c:v>
                </c:pt>
                <c:pt idx="24">
                  <c:v>3286</c:v>
                </c:pt>
                <c:pt idx="25">
                  <c:v>68</c:v>
                </c:pt>
                <c:pt idx="26">
                  <c:v>361</c:v>
                </c:pt>
                <c:pt idx="27">
                  <c:v>40562</c:v>
                </c:pt>
                <c:pt idx="28">
                  <c:v>180</c:v>
                </c:pt>
                <c:pt idx="29">
                  <c:v>2092</c:v>
                </c:pt>
                <c:pt idx="30">
                  <c:v>68218</c:v>
                </c:pt>
                <c:pt idx="31">
                  <c:v>258</c:v>
                </c:pt>
                <c:pt idx="32">
                  <c:v>1087</c:v>
                </c:pt>
                <c:pt idx="33">
                  <c:v>1869</c:v>
                </c:pt>
                <c:pt idx="34">
                  <c:v>6058</c:v>
                </c:pt>
                <c:pt idx="35">
                  <c:v>837</c:v>
                </c:pt>
                <c:pt idx="36">
                  <c:v>1410</c:v>
                </c:pt>
                <c:pt idx="37">
                  <c:v>420</c:v>
                </c:pt>
                <c:pt idx="38">
                  <c:v>7597</c:v>
                </c:pt>
                <c:pt idx="39">
                  <c:v>77433</c:v>
                </c:pt>
                <c:pt idx="40">
                  <c:v>2718</c:v>
                </c:pt>
                <c:pt idx="41">
                  <c:v>3880</c:v>
                </c:pt>
                <c:pt idx="42">
                  <c:v>11675</c:v>
                </c:pt>
                <c:pt idx="43">
                  <c:v>15912</c:v>
                </c:pt>
                <c:pt idx="44">
                  <c:v>22405</c:v>
                </c:pt>
                <c:pt idx="45">
                  <c:v>710</c:v>
                </c:pt>
                <c:pt idx="46">
                  <c:v>10070</c:v>
                </c:pt>
                <c:pt idx="47">
                  <c:v>9019</c:v>
                </c:pt>
                <c:pt idx="48">
                  <c:v>104054</c:v>
                </c:pt>
                <c:pt idx="49">
                  <c:v>6087</c:v>
                </c:pt>
                <c:pt idx="50">
                  <c:v>2915</c:v>
                </c:pt>
                <c:pt idx="51">
                  <c:v>1152</c:v>
                </c:pt>
                <c:pt idx="52">
                  <c:v>1495</c:v>
                </c:pt>
                <c:pt idx="53">
                  <c:v>19784</c:v>
                </c:pt>
                <c:pt idx="54">
                  <c:v>438</c:v>
                </c:pt>
                <c:pt idx="55">
                  <c:v>1218</c:v>
                </c:pt>
                <c:pt idx="56">
                  <c:v>12146</c:v>
                </c:pt>
                <c:pt idx="57">
                  <c:v>6492</c:v>
                </c:pt>
                <c:pt idx="58">
                  <c:v>7076</c:v>
                </c:pt>
                <c:pt idx="59">
                  <c:v>2608</c:v>
                </c:pt>
                <c:pt idx="60">
                  <c:v>1410</c:v>
                </c:pt>
                <c:pt idx="61">
                  <c:v>86338</c:v>
                </c:pt>
                <c:pt idx="62">
                  <c:v>507</c:v>
                </c:pt>
                <c:pt idx="63">
                  <c:v>21</c:v>
                </c:pt>
                <c:pt idx="64">
                  <c:v>2080</c:v>
                </c:pt>
                <c:pt idx="65">
                  <c:v>53593</c:v>
                </c:pt>
                <c:pt idx="66">
                  <c:v>58</c:v>
                </c:pt>
                <c:pt idx="67">
                  <c:v>24255</c:v>
                </c:pt>
                <c:pt idx="68">
                  <c:v>386</c:v>
                </c:pt>
                <c:pt idx="69">
                  <c:v>267</c:v>
                </c:pt>
                <c:pt idx="70">
                  <c:v>688</c:v>
                </c:pt>
                <c:pt idx="71">
                  <c:v>2751</c:v>
                </c:pt>
                <c:pt idx="72">
                  <c:v>326799</c:v>
                </c:pt>
                <c:pt idx="73">
                  <c:v>131</c:v>
                </c:pt>
                <c:pt idx="74">
                  <c:v>103</c:v>
                </c:pt>
                <c:pt idx="75">
                  <c:v>45</c:v>
                </c:pt>
                <c:pt idx="76">
                  <c:v>5451</c:v>
                </c:pt>
                <c:pt idx="77">
                  <c:v>198</c:v>
                </c:pt>
                <c:pt idx="78">
                  <c:v>6267</c:v>
                </c:pt>
                <c:pt idx="79">
                  <c:v>37459</c:v>
                </c:pt>
                <c:pt idx="80">
                  <c:v>463</c:v>
                </c:pt>
                <c:pt idx="81">
                  <c:v>60</c:v>
                </c:pt>
                <c:pt idx="82">
                  <c:v>263</c:v>
                </c:pt>
                <c:pt idx="83">
                  <c:v>410</c:v>
                </c:pt>
                <c:pt idx="84">
                  <c:v>16046</c:v>
                </c:pt>
                <c:pt idx="85">
                  <c:v>605</c:v>
                </c:pt>
                <c:pt idx="86">
                  <c:v>383</c:v>
                </c:pt>
                <c:pt idx="87">
                  <c:v>667</c:v>
                </c:pt>
                <c:pt idx="88">
                  <c:v>3776</c:v>
                </c:pt>
                <c:pt idx="89">
                  <c:v>592</c:v>
                </c:pt>
                <c:pt idx="90">
                  <c:v>64</c:v>
                </c:pt>
                <c:pt idx="91">
                  <c:v>2550</c:v>
                </c:pt>
                <c:pt idx="92">
                  <c:v>229</c:v>
                </c:pt>
                <c:pt idx="93">
                  <c:v>79</c:v>
                </c:pt>
                <c:pt idx="94">
                  <c:v>201</c:v>
                </c:pt>
                <c:pt idx="95">
                  <c:v>26</c:v>
                </c:pt>
                <c:pt idx="96">
                  <c:v>27</c:v>
                </c:pt>
                <c:pt idx="97">
                  <c:v>58</c:v>
                </c:pt>
                <c:pt idx="98">
                  <c:v>652</c:v>
                </c:pt>
                <c:pt idx="99">
                  <c:v>8545</c:v>
                </c:pt>
                <c:pt idx="100">
                  <c:v>5347</c:v>
                </c:pt>
                <c:pt idx="101">
                  <c:v>2174</c:v>
                </c:pt>
                <c:pt idx="102">
                  <c:v>693</c:v>
                </c:pt>
                <c:pt idx="103">
                  <c:v>328</c:v>
                </c:pt>
                <c:pt idx="104">
                  <c:v>522</c:v>
                </c:pt>
                <c:pt idx="105">
                  <c:v>139072</c:v>
                </c:pt>
                <c:pt idx="106">
                  <c:v>9377</c:v>
                </c:pt>
                <c:pt idx="107">
                  <c:v>253</c:v>
                </c:pt>
                <c:pt idx="108">
                  <c:v>3689</c:v>
                </c:pt>
                <c:pt idx="109">
                  <c:v>150</c:v>
                </c:pt>
                <c:pt idx="110">
                  <c:v>1429</c:v>
                </c:pt>
                <c:pt idx="111">
                  <c:v>7970</c:v>
                </c:pt>
                <c:pt idx="112">
                  <c:v>2118</c:v>
                </c:pt>
                <c:pt idx="113">
                  <c:v>2466</c:v>
                </c:pt>
                <c:pt idx="114">
                  <c:v>1882</c:v>
                </c:pt>
                <c:pt idx="115">
                  <c:v>883</c:v>
                </c:pt>
                <c:pt idx="116">
                  <c:v>0</c:v>
                </c:pt>
                <c:pt idx="117">
                  <c:v>9884</c:v>
                </c:pt>
                <c:pt idx="118">
                  <c:v>4905</c:v>
                </c:pt>
                <c:pt idx="119">
                  <c:v>1300</c:v>
                </c:pt>
                <c:pt idx="120">
                  <c:v>10327</c:v>
                </c:pt>
                <c:pt idx="121">
                  <c:v>12974</c:v>
                </c:pt>
                <c:pt idx="122">
                  <c:v>4944</c:v>
                </c:pt>
                <c:pt idx="123">
                  <c:v>1978</c:v>
                </c:pt>
                <c:pt idx="124">
                  <c:v>83</c:v>
                </c:pt>
                <c:pt idx="125">
                  <c:v>381</c:v>
                </c:pt>
                <c:pt idx="126">
                  <c:v>127515</c:v>
                </c:pt>
                <c:pt idx="127">
                  <c:v>54819</c:v>
                </c:pt>
                <c:pt idx="128">
                  <c:v>4093</c:v>
                </c:pt>
                <c:pt idx="129">
                  <c:v>0</c:v>
                </c:pt>
                <c:pt idx="130">
                  <c:v>497</c:v>
                </c:pt>
                <c:pt idx="131">
                  <c:v>18634</c:v>
                </c:pt>
                <c:pt idx="132">
                  <c:v>3875</c:v>
                </c:pt>
                <c:pt idx="133">
                  <c:v>180</c:v>
                </c:pt>
                <c:pt idx="134">
                  <c:v>255</c:v>
                </c:pt>
                <c:pt idx="135">
                  <c:v>106</c:v>
                </c:pt>
                <c:pt idx="136">
                  <c:v>236</c:v>
                </c:pt>
                <c:pt idx="137">
                  <c:v>691</c:v>
                </c:pt>
                <c:pt idx="138">
                  <c:v>2786</c:v>
                </c:pt>
                <c:pt idx="139">
                  <c:v>4799</c:v>
                </c:pt>
                <c:pt idx="140">
                  <c:v>8753</c:v>
                </c:pt>
                <c:pt idx="141">
                  <c:v>238</c:v>
                </c:pt>
                <c:pt idx="142">
                  <c:v>2097</c:v>
                </c:pt>
                <c:pt idx="143">
                  <c:v>2140</c:v>
                </c:pt>
                <c:pt idx="144">
                  <c:v>1720</c:v>
                </c:pt>
                <c:pt idx="145">
                  <c:v>1852</c:v>
                </c:pt>
                <c:pt idx="146">
                  <c:v>948</c:v>
                </c:pt>
                <c:pt idx="147">
                  <c:v>31578</c:v>
                </c:pt>
                <c:pt idx="148">
                  <c:v>695</c:v>
                </c:pt>
                <c:pt idx="149">
                  <c:v>28931</c:v>
                </c:pt>
                <c:pt idx="150">
                  <c:v>705</c:v>
                </c:pt>
                <c:pt idx="151">
                  <c:v>5507</c:v>
                </c:pt>
                <c:pt idx="152">
                  <c:v>1604</c:v>
                </c:pt>
                <c:pt idx="153">
                  <c:v>19</c:v>
                </c:pt>
                <c:pt idx="154">
                  <c:v>42</c:v>
                </c:pt>
                <c:pt idx="155">
                  <c:v>359</c:v>
                </c:pt>
                <c:pt idx="156">
                  <c:v>94</c:v>
                </c:pt>
                <c:pt idx="157">
                  <c:v>435</c:v>
                </c:pt>
                <c:pt idx="158">
                  <c:v>215</c:v>
                </c:pt>
                <c:pt idx="159">
                  <c:v>2130</c:v>
                </c:pt>
                <c:pt idx="160">
                  <c:v>5</c:v>
                </c:pt>
                <c:pt idx="161">
                  <c:v>264</c:v>
                </c:pt>
                <c:pt idx="162">
                  <c:v>1307</c:v>
                </c:pt>
                <c:pt idx="163">
                  <c:v>754</c:v>
                </c:pt>
                <c:pt idx="164">
                  <c:v>6000</c:v>
                </c:pt>
                <c:pt idx="165">
                  <c:v>534</c:v>
                </c:pt>
                <c:pt idx="166">
                  <c:v>10690</c:v>
                </c:pt>
                <c:pt idx="167">
                  <c:v>1489</c:v>
                </c:pt>
                <c:pt idx="168">
                  <c:v>3481</c:v>
                </c:pt>
                <c:pt idx="169">
                  <c:v>401</c:v>
                </c:pt>
                <c:pt idx="170">
                  <c:v>881</c:v>
                </c:pt>
                <c:pt idx="171">
                  <c:v>397</c:v>
                </c:pt>
                <c:pt idx="172">
                  <c:v>7110</c:v>
                </c:pt>
                <c:pt idx="173">
                  <c:v>356</c:v>
                </c:pt>
                <c:pt idx="174">
                  <c:v>0</c:v>
                </c:pt>
                <c:pt idx="175">
                  <c:v>538</c:v>
                </c:pt>
                <c:pt idx="176">
                  <c:v>9624</c:v>
                </c:pt>
                <c:pt idx="177">
                  <c:v>11383</c:v>
                </c:pt>
                <c:pt idx="178">
                  <c:v>0</c:v>
                </c:pt>
                <c:pt idx="179">
                  <c:v>47939</c:v>
                </c:pt>
                <c:pt idx="180">
                  <c:v>9071</c:v>
                </c:pt>
                <c:pt idx="181">
                  <c:v>15525</c:v>
                </c:pt>
                <c:pt idx="182">
                  <c:v>5048</c:v>
                </c:pt>
                <c:pt idx="183">
                  <c:v>1572</c:v>
                </c:pt>
                <c:pt idx="184">
                  <c:v>321</c:v>
                </c:pt>
                <c:pt idx="185">
                  <c:v>4169</c:v>
                </c:pt>
                <c:pt idx="186">
                  <c:v>8172</c:v>
                </c:pt>
                <c:pt idx="187">
                  <c:v>49890</c:v>
                </c:pt>
                <c:pt idx="188">
                  <c:v>420</c:v>
                </c:pt>
                <c:pt idx="189">
                  <c:v>12802</c:v>
                </c:pt>
                <c:pt idx="190">
                  <c:v>489</c:v>
                </c:pt>
                <c:pt idx="191">
                  <c:v>1667</c:v>
                </c:pt>
                <c:pt idx="192">
                  <c:v>1420</c:v>
                </c:pt>
                <c:pt idx="193">
                  <c:v>119839</c:v>
                </c:pt>
                <c:pt idx="194">
                  <c:v>74950</c:v>
                </c:pt>
                <c:pt idx="195">
                  <c:v>605</c:v>
                </c:pt>
                <c:pt idx="196">
                  <c:v>4857</c:v>
                </c:pt>
                <c:pt idx="197">
                  <c:v>953</c:v>
                </c:pt>
                <c:pt idx="198">
                  <c:v>155</c:v>
                </c:pt>
                <c:pt idx="199">
                  <c:v>8144</c:v>
                </c:pt>
                <c:pt idx="200">
                  <c:v>45553</c:v>
                </c:pt>
                <c:pt idx="201">
                  <c:v>325</c:v>
                </c:pt>
                <c:pt idx="202">
                  <c:v>81</c:v>
                </c:pt>
                <c:pt idx="203">
                  <c:v>3692</c:v>
                </c:pt>
                <c:pt idx="204">
                  <c:v>3256</c:v>
                </c:pt>
                <c:pt idx="205">
                  <c:v>1259</c:v>
                </c:pt>
                <c:pt idx="206">
                  <c:v>441</c:v>
                </c:pt>
                <c:pt idx="207">
                  <c:v>100</c:v>
                </c:pt>
                <c:pt idx="208">
                  <c:v>6108</c:v>
                </c:pt>
                <c:pt idx="209">
                  <c:v>306</c:v>
                </c:pt>
                <c:pt idx="210">
                  <c:v>1507</c:v>
                </c:pt>
                <c:pt idx="211">
                  <c:v>249</c:v>
                </c:pt>
                <c:pt idx="212">
                  <c:v>605</c:v>
                </c:pt>
                <c:pt idx="213">
                  <c:v>718</c:v>
                </c:pt>
                <c:pt idx="214">
                  <c:v>108</c:v>
                </c:pt>
                <c:pt idx="215">
                  <c:v>322</c:v>
                </c:pt>
                <c:pt idx="216">
                  <c:v>1518</c:v>
                </c:pt>
                <c:pt idx="217">
                  <c:v>95</c:v>
                </c:pt>
                <c:pt idx="218">
                  <c:v>817</c:v>
                </c:pt>
                <c:pt idx="219">
                  <c:v>1323</c:v>
                </c:pt>
                <c:pt idx="220">
                  <c:v>598</c:v>
                </c:pt>
                <c:pt idx="221">
                  <c:v>237</c:v>
                </c:pt>
                <c:pt idx="222">
                  <c:v>1996</c:v>
                </c:pt>
                <c:pt idx="223">
                  <c:v>728</c:v>
                </c:pt>
                <c:pt idx="224">
                  <c:v>6341</c:v>
                </c:pt>
                <c:pt idx="225">
                  <c:v>103</c:v>
                </c:pt>
                <c:pt idx="226">
                  <c:v>7968</c:v>
                </c:pt>
                <c:pt idx="227">
                  <c:v>3763</c:v>
                </c:pt>
                <c:pt idx="228">
                  <c:v>1795</c:v>
                </c:pt>
                <c:pt idx="229">
                  <c:v>450</c:v>
                </c:pt>
                <c:pt idx="230">
                  <c:v>32</c:v>
                </c:pt>
                <c:pt idx="231">
                  <c:v>474</c:v>
                </c:pt>
                <c:pt idx="232">
                  <c:v>16142</c:v>
                </c:pt>
                <c:pt idx="233">
                  <c:v>46464</c:v>
                </c:pt>
                <c:pt idx="234">
                  <c:v>412</c:v>
                </c:pt>
                <c:pt idx="235">
                  <c:v>497</c:v>
                </c:pt>
                <c:pt idx="236">
                  <c:v>196</c:v>
                </c:pt>
                <c:pt idx="237">
                  <c:v>857</c:v>
                </c:pt>
                <c:pt idx="238">
                  <c:v>102</c:v>
                </c:pt>
                <c:pt idx="239">
                  <c:v>14599</c:v>
                </c:pt>
                <c:pt idx="240">
                  <c:v>2285</c:v>
                </c:pt>
                <c:pt idx="241">
                  <c:v>268</c:v>
                </c:pt>
                <c:pt idx="242">
                  <c:v>1013</c:v>
                </c:pt>
                <c:pt idx="243">
                  <c:v>87</c:v>
                </c:pt>
                <c:pt idx="244">
                  <c:v>1383</c:v>
                </c:pt>
                <c:pt idx="245">
                  <c:v>12373</c:v>
                </c:pt>
                <c:pt idx="246">
                  <c:v>1192</c:v>
                </c:pt>
                <c:pt idx="247">
                  <c:v>15505</c:v>
                </c:pt>
                <c:pt idx="248">
                  <c:v>131</c:v>
                </c:pt>
                <c:pt idx="249">
                  <c:v>190</c:v>
                </c:pt>
                <c:pt idx="250">
                  <c:v>804</c:v>
                </c:pt>
                <c:pt idx="251">
                  <c:v>363</c:v>
                </c:pt>
                <c:pt idx="252">
                  <c:v>100</c:v>
                </c:pt>
                <c:pt idx="253">
                  <c:v>2090</c:v>
                </c:pt>
                <c:pt idx="254">
                  <c:v>3511</c:v>
                </c:pt>
                <c:pt idx="255">
                  <c:v>2119</c:v>
                </c:pt>
                <c:pt idx="256">
                  <c:v>1074</c:v>
                </c:pt>
                <c:pt idx="257">
                  <c:v>20782</c:v>
                </c:pt>
                <c:pt idx="258">
                  <c:v>17391</c:v>
                </c:pt>
                <c:pt idx="259">
                  <c:v>2250</c:v>
                </c:pt>
                <c:pt idx="260">
                  <c:v>0</c:v>
                </c:pt>
                <c:pt idx="261">
                  <c:v>306</c:v>
                </c:pt>
                <c:pt idx="262">
                  <c:v>1575</c:v>
                </c:pt>
                <c:pt idx="263">
                  <c:v>777</c:v>
                </c:pt>
                <c:pt idx="264">
                  <c:v>151</c:v>
                </c:pt>
                <c:pt idx="265">
                  <c:v>1475</c:v>
                </c:pt>
                <c:pt idx="266">
                  <c:v>991</c:v>
                </c:pt>
                <c:pt idx="267">
                  <c:v>1838</c:v>
                </c:pt>
                <c:pt idx="268">
                  <c:v>787</c:v>
                </c:pt>
                <c:pt idx="269">
                  <c:v>516</c:v>
                </c:pt>
                <c:pt idx="270">
                  <c:v>5558</c:v>
                </c:pt>
                <c:pt idx="271">
                  <c:v>239</c:v>
                </c:pt>
                <c:pt idx="272">
                  <c:v>1963</c:v>
                </c:pt>
                <c:pt idx="273">
                  <c:v>24236</c:v>
                </c:pt>
                <c:pt idx="274">
                  <c:v>3748</c:v>
                </c:pt>
                <c:pt idx="275">
                  <c:v>60</c:v>
                </c:pt>
                <c:pt idx="276">
                  <c:v>60</c:v>
                </c:pt>
                <c:pt idx="277">
                  <c:v>2192</c:v>
                </c:pt>
                <c:pt idx="278">
                  <c:v>80994</c:v>
                </c:pt>
                <c:pt idx="279">
                  <c:v>27128</c:v>
                </c:pt>
                <c:pt idx="280">
                  <c:v>6617</c:v>
                </c:pt>
                <c:pt idx="281">
                  <c:v>15865</c:v>
                </c:pt>
                <c:pt idx="282">
                  <c:v>25842</c:v>
                </c:pt>
                <c:pt idx="283">
                  <c:v>17819</c:v>
                </c:pt>
                <c:pt idx="284">
                  <c:v>4793</c:v>
                </c:pt>
                <c:pt idx="285">
                  <c:v>14794</c:v>
                </c:pt>
                <c:pt idx="286">
                  <c:v>37321</c:v>
                </c:pt>
                <c:pt idx="287">
                  <c:v>3357</c:v>
                </c:pt>
                <c:pt idx="288">
                  <c:v>1975</c:v>
                </c:pt>
                <c:pt idx="289">
                  <c:v>3794</c:v>
                </c:pt>
                <c:pt idx="290">
                  <c:v>144</c:v>
                </c:pt>
                <c:pt idx="291">
                  <c:v>4110</c:v>
                </c:pt>
                <c:pt idx="292">
                  <c:v>3359</c:v>
                </c:pt>
                <c:pt idx="293">
                  <c:v>19203</c:v>
                </c:pt>
                <c:pt idx="294">
                  <c:v>886</c:v>
                </c:pt>
                <c:pt idx="295">
                  <c:v>382</c:v>
                </c:pt>
                <c:pt idx="296">
                  <c:v>1209</c:v>
                </c:pt>
                <c:pt idx="297">
                  <c:v>503</c:v>
                </c:pt>
                <c:pt idx="298">
                  <c:v>125683</c:v>
                </c:pt>
                <c:pt idx="299">
                  <c:v>5070</c:v>
                </c:pt>
                <c:pt idx="300">
                  <c:v>63</c:v>
                </c:pt>
                <c:pt idx="301">
                  <c:v>40554</c:v>
                </c:pt>
                <c:pt idx="302">
                  <c:v>278</c:v>
                </c:pt>
                <c:pt idx="303">
                  <c:v>1123</c:v>
                </c:pt>
                <c:pt idx="304">
                  <c:v>5410</c:v>
                </c:pt>
                <c:pt idx="305">
                  <c:v>14915</c:v>
                </c:pt>
                <c:pt idx="306">
                  <c:v>23785</c:v>
                </c:pt>
                <c:pt idx="307">
                  <c:v>5626</c:v>
                </c:pt>
                <c:pt idx="308">
                  <c:v>62549</c:v>
                </c:pt>
                <c:pt idx="309">
                  <c:v>1228</c:v>
                </c:pt>
                <c:pt idx="310">
                  <c:v>56</c:v>
                </c:pt>
                <c:pt idx="311">
                  <c:v>3547</c:v>
                </c:pt>
                <c:pt idx="312">
                  <c:v>71882</c:v>
                </c:pt>
                <c:pt idx="313">
                  <c:v>2404</c:v>
                </c:pt>
                <c:pt idx="314">
                  <c:v>0</c:v>
                </c:pt>
                <c:pt idx="315">
                  <c:v>8050</c:v>
                </c:pt>
                <c:pt idx="316">
                  <c:v>4483</c:v>
                </c:pt>
                <c:pt idx="317">
                  <c:v>437</c:v>
                </c:pt>
                <c:pt idx="318">
                  <c:v>950</c:v>
                </c:pt>
                <c:pt idx="319">
                  <c:v>2298</c:v>
                </c:pt>
                <c:pt idx="320">
                  <c:v>6727</c:v>
                </c:pt>
                <c:pt idx="321">
                  <c:v>41</c:v>
                </c:pt>
                <c:pt idx="322">
                  <c:v>12873</c:v>
                </c:pt>
                <c:pt idx="323">
                  <c:v>1136</c:v>
                </c:pt>
                <c:pt idx="324">
                  <c:v>397</c:v>
                </c:pt>
                <c:pt idx="325">
                  <c:v>8587</c:v>
                </c:pt>
                <c:pt idx="326">
                  <c:v>35267</c:v>
                </c:pt>
                <c:pt idx="327">
                  <c:v>91939</c:v>
                </c:pt>
                <c:pt idx="328">
                  <c:v>1547</c:v>
                </c:pt>
                <c:pt idx="329">
                  <c:v>51501</c:v>
                </c:pt>
                <c:pt idx="330">
                  <c:v>2005</c:v>
                </c:pt>
                <c:pt idx="331">
                  <c:v>44899</c:v>
                </c:pt>
                <c:pt idx="332">
                  <c:v>112</c:v>
                </c:pt>
                <c:pt idx="333">
                  <c:v>5829</c:v>
                </c:pt>
                <c:pt idx="334">
                  <c:v>12829</c:v>
                </c:pt>
                <c:pt idx="335">
                  <c:v>141</c:v>
                </c:pt>
                <c:pt idx="336">
                  <c:v>511</c:v>
                </c:pt>
                <c:pt idx="337">
                  <c:v>402</c:v>
                </c:pt>
                <c:pt idx="338">
                  <c:v>671</c:v>
                </c:pt>
                <c:pt idx="339">
                  <c:v>6902</c:v>
                </c:pt>
                <c:pt idx="340">
                  <c:v>606</c:v>
                </c:pt>
                <c:pt idx="341">
                  <c:v>4851</c:v>
                </c:pt>
                <c:pt idx="342">
                  <c:v>28</c:v>
                </c:pt>
                <c:pt idx="343">
                  <c:v>5894</c:v>
                </c:pt>
                <c:pt idx="344">
                  <c:v>6139</c:v>
                </c:pt>
                <c:pt idx="345">
                  <c:v>1981</c:v>
                </c:pt>
                <c:pt idx="346">
                  <c:v>2858</c:v>
                </c:pt>
                <c:pt idx="347">
                  <c:v>76</c:v>
                </c:pt>
                <c:pt idx="348">
                  <c:v>13316</c:v>
                </c:pt>
                <c:pt idx="349">
                  <c:v>1645</c:v>
                </c:pt>
                <c:pt idx="350">
                  <c:v>10281</c:v>
                </c:pt>
                <c:pt idx="351">
                  <c:v>2916</c:v>
                </c:pt>
                <c:pt idx="352">
                  <c:v>10649</c:v>
                </c:pt>
                <c:pt idx="353">
                  <c:v>8349</c:v>
                </c:pt>
                <c:pt idx="354">
                  <c:v>5469</c:v>
                </c:pt>
                <c:pt idx="355">
                  <c:v>161</c:v>
                </c:pt>
                <c:pt idx="356">
                  <c:v>9949</c:v>
                </c:pt>
                <c:pt idx="357">
                  <c:v>1671</c:v>
                </c:pt>
                <c:pt idx="358">
                  <c:v>5674</c:v>
                </c:pt>
                <c:pt idx="359">
                  <c:v>4741</c:v>
                </c:pt>
                <c:pt idx="360">
                  <c:v>10201</c:v>
                </c:pt>
                <c:pt idx="361">
                  <c:v>94823</c:v>
                </c:pt>
                <c:pt idx="362">
                  <c:v>19</c:v>
                </c:pt>
                <c:pt idx="363">
                  <c:v>8066</c:v>
                </c:pt>
                <c:pt idx="364">
                  <c:v>955</c:v>
                </c:pt>
                <c:pt idx="365">
                  <c:v>11107</c:v>
                </c:pt>
                <c:pt idx="366">
                  <c:v>1207</c:v>
                </c:pt>
                <c:pt idx="367">
                  <c:v>63910</c:v>
                </c:pt>
                <c:pt idx="368">
                  <c:v>14973</c:v>
                </c:pt>
                <c:pt idx="369">
                  <c:v>36820</c:v>
                </c:pt>
                <c:pt idx="370">
                  <c:v>96026</c:v>
                </c:pt>
                <c:pt idx="371">
                  <c:v>956</c:v>
                </c:pt>
                <c:pt idx="372">
                  <c:v>6012</c:v>
                </c:pt>
                <c:pt idx="373">
                  <c:v>19029</c:v>
                </c:pt>
                <c:pt idx="374">
                  <c:v>952</c:v>
                </c:pt>
                <c:pt idx="375">
                  <c:v>4325</c:v>
                </c:pt>
                <c:pt idx="376">
                  <c:v>16665</c:v>
                </c:pt>
                <c:pt idx="377">
                  <c:v>222</c:v>
                </c:pt>
                <c:pt idx="378">
                  <c:v>1951</c:v>
                </c:pt>
                <c:pt idx="379">
                  <c:v>7352</c:v>
                </c:pt>
                <c:pt idx="380">
                  <c:v>2851</c:v>
                </c:pt>
                <c:pt idx="381">
                  <c:v>15450</c:v>
                </c:pt>
                <c:pt idx="382">
                  <c:v>237</c:v>
                </c:pt>
                <c:pt idx="383">
                  <c:v>1947</c:v>
                </c:pt>
                <c:pt idx="384">
                  <c:v>726</c:v>
                </c:pt>
                <c:pt idx="385">
                  <c:v>2080</c:v>
                </c:pt>
                <c:pt idx="386">
                  <c:v>38</c:v>
                </c:pt>
                <c:pt idx="387">
                  <c:v>4818</c:v>
                </c:pt>
                <c:pt idx="388">
                  <c:v>12367</c:v>
                </c:pt>
                <c:pt idx="389">
                  <c:v>26942</c:v>
                </c:pt>
                <c:pt idx="390">
                  <c:v>3288</c:v>
                </c:pt>
                <c:pt idx="391">
                  <c:v>15430</c:v>
                </c:pt>
                <c:pt idx="392">
                  <c:v>1686</c:v>
                </c:pt>
                <c:pt idx="393">
                  <c:v>67445</c:v>
                </c:pt>
                <c:pt idx="394">
                  <c:v>3528</c:v>
                </c:pt>
                <c:pt idx="395">
                  <c:v>1431</c:v>
                </c:pt>
                <c:pt idx="396">
                  <c:v>91</c:v>
                </c:pt>
                <c:pt idx="397">
                  <c:v>10942</c:v>
                </c:pt>
                <c:pt idx="398">
                  <c:v>48629</c:v>
                </c:pt>
                <c:pt idx="399">
                  <c:v>194</c:v>
                </c:pt>
                <c:pt idx="400">
                  <c:v>771</c:v>
                </c:pt>
                <c:pt idx="401">
                  <c:v>3285</c:v>
                </c:pt>
                <c:pt idx="402">
                  <c:v>32421</c:v>
                </c:pt>
                <c:pt idx="403">
                  <c:v>3105</c:v>
                </c:pt>
                <c:pt idx="404">
                  <c:v>14140</c:v>
                </c:pt>
                <c:pt idx="405">
                  <c:v>100380</c:v>
                </c:pt>
                <c:pt idx="406">
                  <c:v>372</c:v>
                </c:pt>
                <c:pt idx="407">
                  <c:v>12239</c:v>
                </c:pt>
                <c:pt idx="408">
                  <c:v>42154</c:v>
                </c:pt>
                <c:pt idx="409">
                  <c:v>3267</c:v>
                </c:pt>
                <c:pt idx="410">
                  <c:v>8009</c:v>
                </c:pt>
                <c:pt idx="411">
                  <c:v>1728</c:v>
                </c:pt>
                <c:pt idx="412">
                  <c:v>2190</c:v>
                </c:pt>
                <c:pt idx="413">
                  <c:v>3029</c:v>
                </c:pt>
                <c:pt idx="414">
                  <c:v>1488</c:v>
                </c:pt>
                <c:pt idx="415">
                  <c:v>12770</c:v>
                </c:pt>
                <c:pt idx="416">
                  <c:v>810</c:v>
                </c:pt>
                <c:pt idx="417">
                  <c:v>246</c:v>
                </c:pt>
                <c:pt idx="418">
                  <c:v>86</c:v>
                </c:pt>
                <c:pt idx="419">
                  <c:v>3033</c:v>
                </c:pt>
                <c:pt idx="420">
                  <c:v>1031</c:v>
                </c:pt>
                <c:pt idx="421">
                  <c:v>2588</c:v>
                </c:pt>
                <c:pt idx="422">
                  <c:v>1474</c:v>
                </c:pt>
                <c:pt idx="423">
                  <c:v>499</c:v>
                </c:pt>
                <c:pt idx="424">
                  <c:v>528</c:v>
                </c:pt>
                <c:pt idx="425">
                  <c:v>552</c:v>
                </c:pt>
                <c:pt idx="426">
                  <c:v>101088</c:v>
                </c:pt>
                <c:pt idx="427">
                  <c:v>10785</c:v>
                </c:pt>
                <c:pt idx="428">
                  <c:v>10</c:v>
                </c:pt>
                <c:pt idx="429">
                  <c:v>130</c:v>
                </c:pt>
                <c:pt idx="430">
                  <c:v>87915</c:v>
                </c:pt>
                <c:pt idx="431">
                  <c:v>10140</c:v>
                </c:pt>
                <c:pt idx="432">
                  <c:v>1304</c:v>
                </c:pt>
                <c:pt idx="433">
                  <c:v>13183</c:v>
                </c:pt>
                <c:pt idx="434">
                  <c:v>48532</c:v>
                </c:pt>
                <c:pt idx="435">
                  <c:v>4238</c:v>
                </c:pt>
                <c:pt idx="436">
                  <c:v>437</c:v>
                </c:pt>
                <c:pt idx="437">
                  <c:v>13154</c:v>
                </c:pt>
                <c:pt idx="438">
                  <c:v>3166</c:v>
                </c:pt>
                <c:pt idx="439">
                  <c:v>535</c:v>
                </c:pt>
                <c:pt idx="440">
                  <c:v>0</c:v>
                </c:pt>
                <c:pt idx="441">
                  <c:v>525</c:v>
                </c:pt>
                <c:pt idx="442">
                  <c:v>3200</c:v>
                </c:pt>
                <c:pt idx="443">
                  <c:v>3619</c:v>
                </c:pt>
                <c:pt idx="444">
                  <c:v>780</c:v>
                </c:pt>
                <c:pt idx="445">
                  <c:v>1321</c:v>
                </c:pt>
                <c:pt idx="446">
                  <c:v>1482</c:v>
                </c:pt>
                <c:pt idx="447">
                  <c:v>2282</c:v>
                </c:pt>
                <c:pt idx="448">
                  <c:v>8029</c:v>
                </c:pt>
                <c:pt idx="449">
                  <c:v>368</c:v>
                </c:pt>
                <c:pt idx="450">
                  <c:v>1111</c:v>
                </c:pt>
                <c:pt idx="451">
                  <c:v>6629</c:v>
                </c:pt>
                <c:pt idx="452">
                  <c:v>22090</c:v>
                </c:pt>
                <c:pt idx="453">
                  <c:v>15888</c:v>
                </c:pt>
                <c:pt idx="454">
                  <c:v>1121</c:v>
                </c:pt>
                <c:pt idx="455">
                  <c:v>682</c:v>
                </c:pt>
                <c:pt idx="456">
                  <c:v>252</c:v>
                </c:pt>
                <c:pt idx="457">
                  <c:v>860</c:v>
                </c:pt>
                <c:pt idx="458">
                  <c:v>1572</c:v>
                </c:pt>
                <c:pt idx="459">
                  <c:v>53237</c:v>
                </c:pt>
                <c:pt idx="460">
                  <c:v>6055</c:v>
                </c:pt>
                <c:pt idx="461">
                  <c:v>10002</c:v>
                </c:pt>
                <c:pt idx="462">
                  <c:v>107</c:v>
                </c:pt>
                <c:pt idx="463">
                  <c:v>7240</c:v>
                </c:pt>
                <c:pt idx="464">
                  <c:v>102</c:v>
                </c:pt>
                <c:pt idx="465">
                  <c:v>0</c:v>
                </c:pt>
                <c:pt idx="466">
                  <c:v>197</c:v>
                </c:pt>
                <c:pt idx="467">
                  <c:v>1762</c:v>
                </c:pt>
                <c:pt idx="468">
                  <c:v>3389</c:v>
                </c:pt>
                <c:pt idx="469">
                  <c:v>127</c:v>
                </c:pt>
                <c:pt idx="470">
                  <c:v>716</c:v>
                </c:pt>
                <c:pt idx="471">
                  <c:v>5999</c:v>
                </c:pt>
                <c:pt idx="472">
                  <c:v>478</c:v>
                </c:pt>
                <c:pt idx="473">
                  <c:v>13805</c:v>
                </c:pt>
                <c:pt idx="474">
                  <c:v>0</c:v>
                </c:pt>
                <c:pt idx="475">
                  <c:v>67</c:v>
                </c:pt>
                <c:pt idx="476">
                  <c:v>119</c:v>
                </c:pt>
                <c:pt idx="477">
                  <c:v>1905</c:v>
                </c:pt>
                <c:pt idx="478">
                  <c:v>561</c:v>
                </c:pt>
                <c:pt idx="479">
                  <c:v>1711</c:v>
                </c:pt>
                <c:pt idx="480">
                  <c:v>92</c:v>
                </c:pt>
                <c:pt idx="481">
                  <c:v>11139</c:v>
                </c:pt>
                <c:pt idx="482">
                  <c:v>1500</c:v>
                </c:pt>
                <c:pt idx="483">
                  <c:v>14</c:v>
                </c:pt>
                <c:pt idx="484">
                  <c:v>48</c:v>
                </c:pt>
                <c:pt idx="485">
                  <c:v>580</c:v>
                </c:pt>
                <c:pt idx="486">
                  <c:v>21646</c:v>
                </c:pt>
                <c:pt idx="487">
                  <c:v>90</c:v>
                </c:pt>
                <c:pt idx="488">
                  <c:v>97</c:v>
                </c:pt>
                <c:pt idx="489">
                  <c:v>1258</c:v>
                </c:pt>
                <c:pt idx="490">
                  <c:v>796</c:v>
                </c:pt>
                <c:pt idx="491">
                  <c:v>1563</c:v>
                </c:pt>
                <c:pt idx="492">
                  <c:v>3251</c:v>
                </c:pt>
                <c:pt idx="493">
                  <c:v>416</c:v>
                </c:pt>
                <c:pt idx="494">
                  <c:v>24</c:v>
                </c:pt>
                <c:pt idx="495">
                  <c:v>7977</c:v>
                </c:pt>
                <c:pt idx="496">
                  <c:v>380</c:v>
                </c:pt>
                <c:pt idx="497">
                  <c:v>8855</c:v>
                </c:pt>
                <c:pt idx="498">
                  <c:v>1363</c:v>
                </c:pt>
                <c:pt idx="499">
                  <c:v>242</c:v>
                </c:pt>
                <c:pt idx="500">
                  <c:v>64858</c:v>
                </c:pt>
                <c:pt idx="501">
                  <c:v>190</c:v>
                </c:pt>
                <c:pt idx="502">
                  <c:v>35</c:v>
                </c:pt>
                <c:pt idx="503">
                  <c:v>15224</c:v>
                </c:pt>
                <c:pt idx="504">
                  <c:v>257</c:v>
                </c:pt>
                <c:pt idx="505">
                  <c:v>6700</c:v>
                </c:pt>
                <c:pt idx="506">
                  <c:v>117</c:v>
                </c:pt>
                <c:pt idx="507">
                  <c:v>0</c:v>
                </c:pt>
                <c:pt idx="508">
                  <c:v>40</c:v>
                </c:pt>
                <c:pt idx="509">
                  <c:v>324</c:v>
                </c:pt>
                <c:pt idx="510">
                  <c:v>51228</c:v>
                </c:pt>
                <c:pt idx="511">
                  <c:v>2906</c:v>
                </c:pt>
                <c:pt idx="512">
                  <c:v>12925</c:v>
                </c:pt>
                <c:pt idx="513">
                  <c:v>65</c:v>
                </c:pt>
                <c:pt idx="514">
                  <c:v>12365</c:v>
                </c:pt>
                <c:pt idx="515">
                  <c:v>425</c:v>
                </c:pt>
                <c:pt idx="516">
                  <c:v>105</c:v>
                </c:pt>
                <c:pt idx="517">
                  <c:v>10302</c:v>
                </c:pt>
                <c:pt idx="518">
                  <c:v>15206</c:v>
                </c:pt>
                <c:pt idx="519">
                  <c:v>1757</c:v>
                </c:pt>
                <c:pt idx="520">
                  <c:v>51</c:v>
                </c:pt>
                <c:pt idx="521">
                  <c:v>11625</c:v>
                </c:pt>
                <c:pt idx="522">
                  <c:v>1370</c:v>
                </c:pt>
                <c:pt idx="523">
                  <c:v>3132</c:v>
                </c:pt>
                <c:pt idx="524">
                  <c:v>583</c:v>
                </c:pt>
                <c:pt idx="525">
                  <c:v>17761</c:v>
                </c:pt>
                <c:pt idx="526">
                  <c:v>3895</c:v>
                </c:pt>
                <c:pt idx="527">
                  <c:v>205</c:v>
                </c:pt>
                <c:pt idx="528">
                  <c:v>2970</c:v>
                </c:pt>
                <c:pt idx="529">
                  <c:v>1641</c:v>
                </c:pt>
                <c:pt idx="530">
                  <c:v>48</c:v>
                </c:pt>
                <c:pt idx="531">
                  <c:v>0</c:v>
                </c:pt>
                <c:pt idx="532">
                  <c:v>429</c:v>
                </c:pt>
                <c:pt idx="533">
                  <c:v>80</c:v>
                </c:pt>
                <c:pt idx="534">
                  <c:v>355</c:v>
                </c:pt>
                <c:pt idx="535">
                  <c:v>100</c:v>
                </c:pt>
                <c:pt idx="536">
                  <c:v>92</c:v>
                </c:pt>
                <c:pt idx="537">
                  <c:v>15</c:v>
                </c:pt>
                <c:pt idx="538">
                  <c:v>280</c:v>
                </c:pt>
                <c:pt idx="539">
                  <c:v>145</c:v>
                </c:pt>
                <c:pt idx="540">
                  <c:v>101457</c:v>
                </c:pt>
                <c:pt idx="541">
                  <c:v>4578</c:v>
                </c:pt>
                <c:pt idx="542">
                  <c:v>190</c:v>
                </c:pt>
                <c:pt idx="543">
                  <c:v>249</c:v>
                </c:pt>
                <c:pt idx="544">
                  <c:v>1091</c:v>
                </c:pt>
                <c:pt idx="545">
                  <c:v>5699</c:v>
                </c:pt>
                <c:pt idx="546">
                  <c:v>83</c:v>
                </c:pt>
                <c:pt idx="547">
                  <c:v>44</c:v>
                </c:pt>
                <c:pt idx="548">
                  <c:v>21</c:v>
                </c:pt>
                <c:pt idx="549">
                  <c:v>1104</c:v>
                </c:pt>
                <c:pt idx="550">
                  <c:v>6632</c:v>
                </c:pt>
                <c:pt idx="551">
                  <c:v>13196</c:v>
                </c:pt>
                <c:pt idx="552">
                  <c:v>777</c:v>
                </c:pt>
                <c:pt idx="553">
                  <c:v>1602</c:v>
                </c:pt>
                <c:pt idx="554">
                  <c:v>1338</c:v>
                </c:pt>
                <c:pt idx="555">
                  <c:v>3899</c:v>
                </c:pt>
                <c:pt idx="556">
                  <c:v>328</c:v>
                </c:pt>
                <c:pt idx="557">
                  <c:v>165</c:v>
                </c:pt>
                <c:pt idx="558">
                  <c:v>52</c:v>
                </c:pt>
                <c:pt idx="559">
                  <c:v>26</c:v>
                </c:pt>
                <c:pt idx="560">
                  <c:v>154</c:v>
                </c:pt>
                <c:pt idx="561">
                  <c:v>4056</c:v>
                </c:pt>
                <c:pt idx="562">
                  <c:v>3124</c:v>
                </c:pt>
                <c:pt idx="563">
                  <c:v>1024</c:v>
                </c:pt>
                <c:pt idx="564">
                  <c:v>233</c:v>
                </c:pt>
                <c:pt idx="565">
                  <c:v>1227</c:v>
                </c:pt>
                <c:pt idx="566">
                  <c:v>2811</c:v>
                </c:pt>
                <c:pt idx="567">
                  <c:v>364</c:v>
                </c:pt>
                <c:pt idx="568">
                  <c:v>2016</c:v>
                </c:pt>
                <c:pt idx="569">
                  <c:v>85</c:v>
                </c:pt>
                <c:pt idx="570">
                  <c:v>160</c:v>
                </c:pt>
                <c:pt idx="571">
                  <c:v>202</c:v>
                </c:pt>
                <c:pt idx="572">
                  <c:v>1205</c:v>
                </c:pt>
                <c:pt idx="573">
                  <c:v>403</c:v>
                </c:pt>
                <c:pt idx="574">
                  <c:v>5814</c:v>
                </c:pt>
                <c:pt idx="575">
                  <c:v>75943</c:v>
                </c:pt>
                <c:pt idx="576">
                  <c:v>557</c:v>
                </c:pt>
                <c:pt idx="577">
                  <c:v>7552</c:v>
                </c:pt>
                <c:pt idx="578">
                  <c:v>21386</c:v>
                </c:pt>
                <c:pt idx="579">
                  <c:v>493</c:v>
                </c:pt>
                <c:pt idx="580">
                  <c:v>58931</c:v>
                </c:pt>
                <c:pt idx="581">
                  <c:v>12584</c:v>
                </c:pt>
                <c:pt idx="582">
                  <c:v>2209</c:v>
                </c:pt>
                <c:pt idx="583">
                  <c:v>27</c:v>
                </c:pt>
                <c:pt idx="584">
                  <c:v>51</c:v>
                </c:pt>
                <c:pt idx="585">
                  <c:v>3229</c:v>
                </c:pt>
                <c:pt idx="586">
                  <c:v>951</c:v>
                </c:pt>
                <c:pt idx="587">
                  <c:v>4869</c:v>
                </c:pt>
                <c:pt idx="588">
                  <c:v>1407</c:v>
                </c:pt>
                <c:pt idx="589">
                  <c:v>0</c:v>
                </c:pt>
                <c:pt idx="590">
                  <c:v>1577</c:v>
                </c:pt>
                <c:pt idx="591">
                  <c:v>406</c:v>
                </c:pt>
                <c:pt idx="592">
                  <c:v>500</c:v>
                </c:pt>
                <c:pt idx="593">
                  <c:v>353</c:v>
                </c:pt>
                <c:pt idx="594">
                  <c:v>1725</c:v>
                </c:pt>
                <c:pt idx="595">
                  <c:v>65</c:v>
                </c:pt>
                <c:pt idx="596">
                  <c:v>334</c:v>
                </c:pt>
                <c:pt idx="597">
                  <c:v>751</c:v>
                </c:pt>
                <c:pt idx="598">
                  <c:v>148139</c:v>
                </c:pt>
                <c:pt idx="599">
                  <c:v>28742</c:v>
                </c:pt>
                <c:pt idx="600">
                  <c:v>636</c:v>
                </c:pt>
                <c:pt idx="601">
                  <c:v>3878</c:v>
                </c:pt>
                <c:pt idx="602">
                  <c:v>15327</c:v>
                </c:pt>
                <c:pt idx="603">
                  <c:v>1459</c:v>
                </c:pt>
                <c:pt idx="604">
                  <c:v>62643</c:v>
                </c:pt>
                <c:pt idx="605">
                  <c:v>43</c:v>
                </c:pt>
                <c:pt idx="606">
                  <c:v>4530</c:v>
                </c:pt>
                <c:pt idx="607">
                  <c:v>5486</c:v>
                </c:pt>
                <c:pt idx="608">
                  <c:v>364</c:v>
                </c:pt>
                <c:pt idx="609">
                  <c:v>442</c:v>
                </c:pt>
                <c:pt idx="610">
                  <c:v>902</c:v>
                </c:pt>
                <c:pt idx="611">
                  <c:v>623</c:v>
                </c:pt>
                <c:pt idx="612">
                  <c:v>1171</c:v>
                </c:pt>
                <c:pt idx="613">
                  <c:v>56512</c:v>
                </c:pt>
                <c:pt idx="614">
                  <c:v>1045</c:v>
                </c:pt>
                <c:pt idx="615">
                  <c:v>661</c:v>
                </c:pt>
                <c:pt idx="616">
                  <c:v>14540</c:v>
                </c:pt>
                <c:pt idx="617">
                  <c:v>18312</c:v>
                </c:pt>
                <c:pt idx="618">
                  <c:v>5649</c:v>
                </c:pt>
                <c:pt idx="619">
                  <c:v>481</c:v>
                </c:pt>
                <c:pt idx="620">
                  <c:v>95</c:v>
                </c:pt>
                <c:pt idx="621">
                  <c:v>144</c:v>
                </c:pt>
                <c:pt idx="622">
                  <c:v>16</c:v>
                </c:pt>
                <c:pt idx="623">
                  <c:v>74</c:v>
                </c:pt>
                <c:pt idx="624">
                  <c:v>201</c:v>
                </c:pt>
                <c:pt idx="625">
                  <c:v>726</c:v>
                </c:pt>
                <c:pt idx="626">
                  <c:v>1989</c:v>
                </c:pt>
                <c:pt idx="627">
                  <c:v>238</c:v>
                </c:pt>
                <c:pt idx="628">
                  <c:v>2358</c:v>
                </c:pt>
                <c:pt idx="629">
                  <c:v>10016</c:v>
                </c:pt>
                <c:pt idx="630">
                  <c:v>586</c:v>
                </c:pt>
                <c:pt idx="631">
                  <c:v>1014</c:v>
                </c:pt>
                <c:pt idx="632">
                  <c:v>51072</c:v>
                </c:pt>
                <c:pt idx="633">
                  <c:v>5349</c:v>
                </c:pt>
                <c:pt idx="634">
                  <c:v>528</c:v>
                </c:pt>
                <c:pt idx="635">
                  <c:v>7077</c:v>
                </c:pt>
                <c:pt idx="636">
                  <c:v>86</c:v>
                </c:pt>
                <c:pt idx="637">
                  <c:v>11683</c:v>
                </c:pt>
                <c:pt idx="638">
                  <c:v>3409</c:v>
                </c:pt>
                <c:pt idx="639">
                  <c:v>235</c:v>
                </c:pt>
                <c:pt idx="640">
                  <c:v>1492</c:v>
                </c:pt>
                <c:pt idx="641">
                  <c:v>1081</c:v>
                </c:pt>
                <c:pt idx="642">
                  <c:v>233</c:v>
                </c:pt>
                <c:pt idx="643">
                  <c:v>5911</c:v>
                </c:pt>
                <c:pt idx="644">
                  <c:v>290</c:v>
                </c:pt>
                <c:pt idx="645">
                  <c:v>11301</c:v>
                </c:pt>
                <c:pt idx="646">
                  <c:v>9637</c:v>
                </c:pt>
                <c:pt idx="647">
                  <c:v>1070</c:v>
                </c:pt>
                <c:pt idx="648">
                  <c:v>2754</c:v>
                </c:pt>
                <c:pt idx="649">
                  <c:v>7319</c:v>
                </c:pt>
                <c:pt idx="650">
                  <c:v>199</c:v>
                </c:pt>
                <c:pt idx="651">
                  <c:v>4599</c:v>
                </c:pt>
                <c:pt idx="652">
                  <c:v>8981</c:v>
                </c:pt>
                <c:pt idx="653">
                  <c:v>226</c:v>
                </c:pt>
                <c:pt idx="654">
                  <c:v>52561</c:v>
                </c:pt>
                <c:pt idx="655">
                  <c:v>125554</c:v>
                </c:pt>
                <c:pt idx="656">
                  <c:v>193</c:v>
                </c:pt>
                <c:pt idx="657">
                  <c:v>323</c:v>
                </c:pt>
                <c:pt idx="658">
                  <c:v>938</c:v>
                </c:pt>
                <c:pt idx="659">
                  <c:v>0</c:v>
                </c:pt>
                <c:pt idx="660">
                  <c:v>1653</c:v>
                </c:pt>
                <c:pt idx="661">
                  <c:v>47118</c:v>
                </c:pt>
                <c:pt idx="662">
                  <c:v>2</c:v>
                </c:pt>
                <c:pt idx="663">
                  <c:v>1743</c:v>
                </c:pt>
                <c:pt idx="664">
                  <c:v>545</c:v>
                </c:pt>
                <c:pt idx="665">
                  <c:v>3636</c:v>
                </c:pt>
                <c:pt idx="666">
                  <c:v>10384</c:v>
                </c:pt>
                <c:pt idx="667">
                  <c:v>186</c:v>
                </c:pt>
                <c:pt idx="668">
                  <c:v>382</c:v>
                </c:pt>
                <c:pt idx="669">
                  <c:v>29</c:v>
                </c:pt>
                <c:pt idx="670">
                  <c:v>325</c:v>
                </c:pt>
                <c:pt idx="671">
                  <c:v>2062</c:v>
                </c:pt>
                <c:pt idx="672">
                  <c:v>14</c:v>
                </c:pt>
                <c:pt idx="673">
                  <c:v>8699</c:v>
                </c:pt>
                <c:pt idx="674">
                  <c:v>5253</c:v>
                </c:pt>
                <c:pt idx="675">
                  <c:v>5418</c:v>
                </c:pt>
                <c:pt idx="676">
                  <c:v>1263</c:v>
                </c:pt>
                <c:pt idx="677">
                  <c:v>141</c:v>
                </c:pt>
                <c:pt idx="678">
                  <c:v>1433</c:v>
                </c:pt>
                <c:pt idx="679">
                  <c:v>1277</c:v>
                </c:pt>
                <c:pt idx="680">
                  <c:v>4575</c:v>
                </c:pt>
                <c:pt idx="681">
                  <c:v>1568</c:v>
                </c:pt>
                <c:pt idx="682">
                  <c:v>8605</c:v>
                </c:pt>
                <c:pt idx="683">
                  <c:v>54904</c:v>
                </c:pt>
                <c:pt idx="684">
                  <c:v>133</c:v>
                </c:pt>
                <c:pt idx="685">
                  <c:v>3652</c:v>
                </c:pt>
                <c:pt idx="686">
                  <c:v>890</c:v>
                </c:pt>
                <c:pt idx="687">
                  <c:v>734</c:v>
                </c:pt>
                <c:pt idx="688">
                  <c:v>13515</c:v>
                </c:pt>
                <c:pt idx="689">
                  <c:v>12175</c:v>
                </c:pt>
                <c:pt idx="690">
                  <c:v>2737</c:v>
                </c:pt>
                <c:pt idx="691">
                  <c:v>12478</c:v>
                </c:pt>
                <c:pt idx="692">
                  <c:v>127</c:v>
                </c:pt>
                <c:pt idx="693">
                  <c:v>2264</c:v>
                </c:pt>
                <c:pt idx="694">
                  <c:v>84</c:v>
                </c:pt>
                <c:pt idx="695">
                  <c:v>1163</c:v>
                </c:pt>
                <c:pt idx="696">
                  <c:v>279</c:v>
                </c:pt>
                <c:pt idx="697">
                  <c:v>8635</c:v>
                </c:pt>
                <c:pt idx="698">
                  <c:v>6660</c:v>
                </c:pt>
                <c:pt idx="699">
                  <c:v>2613</c:v>
                </c:pt>
                <c:pt idx="700">
                  <c:v>816</c:v>
                </c:pt>
                <c:pt idx="701">
                  <c:v>14842</c:v>
                </c:pt>
                <c:pt idx="702">
                  <c:v>163</c:v>
                </c:pt>
                <c:pt idx="703">
                  <c:v>26</c:v>
                </c:pt>
                <c:pt idx="704">
                  <c:v>98</c:v>
                </c:pt>
                <c:pt idx="705">
                  <c:v>1373</c:v>
                </c:pt>
                <c:pt idx="706">
                  <c:v>8393</c:v>
                </c:pt>
                <c:pt idx="707">
                  <c:v>23763</c:v>
                </c:pt>
                <c:pt idx="708">
                  <c:v>371</c:v>
                </c:pt>
                <c:pt idx="709">
                  <c:v>56349</c:v>
                </c:pt>
                <c:pt idx="710">
                  <c:v>523</c:v>
                </c:pt>
                <c:pt idx="711">
                  <c:v>6</c:v>
                </c:pt>
                <c:pt idx="712">
                  <c:v>16471</c:v>
                </c:pt>
                <c:pt idx="713">
                  <c:v>43224</c:v>
                </c:pt>
                <c:pt idx="714">
                  <c:v>2197</c:v>
                </c:pt>
                <c:pt idx="715">
                  <c:v>6896</c:v>
                </c:pt>
                <c:pt idx="716">
                  <c:v>1199</c:v>
                </c:pt>
                <c:pt idx="717">
                  <c:v>170</c:v>
                </c:pt>
                <c:pt idx="718">
                  <c:v>1889</c:v>
                </c:pt>
                <c:pt idx="719">
                  <c:v>1467</c:v>
                </c:pt>
                <c:pt idx="720">
                  <c:v>725</c:v>
                </c:pt>
                <c:pt idx="721">
                  <c:v>531</c:v>
                </c:pt>
                <c:pt idx="722">
                  <c:v>127</c:v>
                </c:pt>
                <c:pt idx="723">
                  <c:v>8214</c:v>
                </c:pt>
                <c:pt idx="724">
                  <c:v>0</c:v>
                </c:pt>
                <c:pt idx="725">
                  <c:v>7335</c:v>
                </c:pt>
                <c:pt idx="726">
                  <c:v>2967</c:v>
                </c:pt>
                <c:pt idx="727">
                  <c:v>96</c:v>
                </c:pt>
                <c:pt idx="728">
                  <c:v>15186</c:v>
                </c:pt>
                <c:pt idx="729">
                  <c:v>42</c:v>
                </c:pt>
                <c:pt idx="730">
                  <c:v>5111</c:v>
                </c:pt>
                <c:pt idx="731">
                  <c:v>435</c:v>
                </c:pt>
                <c:pt idx="732">
                  <c:v>307</c:v>
                </c:pt>
                <c:pt idx="733">
                  <c:v>93</c:v>
                </c:pt>
                <c:pt idx="734">
                  <c:v>301</c:v>
                </c:pt>
                <c:pt idx="735">
                  <c:v>415</c:v>
                </c:pt>
                <c:pt idx="736">
                  <c:v>570</c:v>
                </c:pt>
                <c:pt idx="737">
                  <c:v>110</c:v>
                </c:pt>
                <c:pt idx="738">
                  <c:v>1092</c:v>
                </c:pt>
                <c:pt idx="739">
                  <c:v>30451</c:v>
                </c:pt>
                <c:pt idx="740">
                  <c:v>11</c:v>
                </c:pt>
                <c:pt idx="741">
                  <c:v>4506</c:v>
                </c:pt>
                <c:pt idx="742">
                  <c:v>7302</c:v>
                </c:pt>
                <c:pt idx="743">
                  <c:v>727</c:v>
                </c:pt>
                <c:pt idx="744">
                  <c:v>930</c:v>
                </c:pt>
                <c:pt idx="745">
                  <c:v>453</c:v>
                </c:pt>
                <c:pt idx="746">
                  <c:v>8928</c:v>
                </c:pt>
                <c:pt idx="747">
                  <c:v>2905</c:v>
                </c:pt>
                <c:pt idx="748">
                  <c:v>84</c:v>
                </c:pt>
                <c:pt idx="749">
                  <c:v>2913</c:v>
                </c:pt>
                <c:pt idx="750">
                  <c:v>1652</c:v>
                </c:pt>
                <c:pt idx="751">
                  <c:v>757</c:v>
                </c:pt>
                <c:pt idx="752">
                  <c:v>6280</c:v>
                </c:pt>
                <c:pt idx="753">
                  <c:v>2988</c:v>
                </c:pt>
                <c:pt idx="754">
                  <c:v>208</c:v>
                </c:pt>
                <c:pt idx="755">
                  <c:v>687</c:v>
                </c:pt>
                <c:pt idx="756">
                  <c:v>1433</c:v>
                </c:pt>
                <c:pt idx="757">
                  <c:v>3747</c:v>
                </c:pt>
                <c:pt idx="758">
                  <c:v>9066</c:v>
                </c:pt>
                <c:pt idx="759">
                  <c:v>815</c:v>
                </c:pt>
                <c:pt idx="760">
                  <c:v>95</c:v>
                </c:pt>
                <c:pt idx="761">
                  <c:v>1</c:v>
                </c:pt>
                <c:pt idx="762">
                  <c:v>712</c:v>
                </c:pt>
                <c:pt idx="763">
                  <c:v>5026</c:v>
                </c:pt>
                <c:pt idx="764">
                  <c:v>872</c:v>
                </c:pt>
                <c:pt idx="765">
                  <c:v>155</c:v>
                </c:pt>
                <c:pt idx="766">
                  <c:v>1630</c:v>
                </c:pt>
                <c:pt idx="767">
                  <c:v>4808</c:v>
                </c:pt>
                <c:pt idx="768">
                  <c:v>11495</c:v>
                </c:pt>
                <c:pt idx="769">
                  <c:v>2325</c:v>
                </c:pt>
                <c:pt idx="770">
                  <c:v>1610</c:v>
                </c:pt>
                <c:pt idx="771">
                  <c:v>4994</c:v>
                </c:pt>
                <c:pt idx="772">
                  <c:v>377</c:v>
                </c:pt>
                <c:pt idx="773">
                  <c:v>34</c:v>
                </c:pt>
                <c:pt idx="774">
                  <c:v>1335</c:v>
                </c:pt>
                <c:pt idx="775">
                  <c:v>7088</c:v>
                </c:pt>
                <c:pt idx="776">
                  <c:v>19587</c:v>
                </c:pt>
                <c:pt idx="777">
                  <c:v>159</c:v>
                </c:pt>
                <c:pt idx="778">
                  <c:v>36155</c:v>
                </c:pt>
                <c:pt idx="779">
                  <c:v>71</c:v>
                </c:pt>
                <c:pt idx="780">
                  <c:v>347</c:v>
                </c:pt>
                <c:pt idx="781">
                  <c:v>3524</c:v>
                </c:pt>
                <c:pt idx="782">
                  <c:v>7200</c:v>
                </c:pt>
                <c:pt idx="783">
                  <c:v>3363</c:v>
                </c:pt>
                <c:pt idx="784">
                  <c:v>18455</c:v>
                </c:pt>
                <c:pt idx="785">
                  <c:v>11</c:v>
                </c:pt>
                <c:pt idx="786">
                  <c:v>1700</c:v>
                </c:pt>
                <c:pt idx="787">
                  <c:v>131</c:v>
                </c:pt>
                <c:pt idx="788">
                  <c:v>3877</c:v>
                </c:pt>
                <c:pt idx="789">
                  <c:v>7691</c:v>
                </c:pt>
                <c:pt idx="790">
                  <c:v>73</c:v>
                </c:pt>
                <c:pt idx="791">
                  <c:v>59</c:v>
                </c:pt>
                <c:pt idx="792">
                  <c:v>223</c:v>
                </c:pt>
                <c:pt idx="793">
                  <c:v>446</c:v>
                </c:pt>
                <c:pt idx="794">
                  <c:v>299</c:v>
                </c:pt>
                <c:pt idx="795">
                  <c:v>21125</c:v>
                </c:pt>
                <c:pt idx="796">
                  <c:v>11880</c:v>
                </c:pt>
                <c:pt idx="797">
                  <c:v>5360</c:v>
                </c:pt>
                <c:pt idx="798">
                  <c:v>12338</c:v>
                </c:pt>
                <c:pt idx="799">
                  <c:v>565</c:v>
                </c:pt>
                <c:pt idx="800">
                  <c:v>1383</c:v>
                </c:pt>
                <c:pt idx="801">
                  <c:v>5275</c:v>
                </c:pt>
                <c:pt idx="802">
                  <c:v>1576</c:v>
                </c:pt>
                <c:pt idx="803">
                  <c:v>3</c:v>
                </c:pt>
                <c:pt idx="804">
                  <c:v>230</c:v>
                </c:pt>
                <c:pt idx="805">
                  <c:v>9782</c:v>
                </c:pt>
                <c:pt idx="806">
                  <c:v>417</c:v>
                </c:pt>
                <c:pt idx="807">
                  <c:v>511</c:v>
                </c:pt>
                <c:pt idx="808">
                  <c:v>354</c:v>
                </c:pt>
                <c:pt idx="809">
                  <c:v>345</c:v>
                </c:pt>
                <c:pt idx="810">
                  <c:v>1438</c:v>
                </c:pt>
                <c:pt idx="811">
                  <c:v>2597</c:v>
                </c:pt>
                <c:pt idx="812">
                  <c:v>8544</c:v>
                </c:pt>
                <c:pt idx="813">
                  <c:v>106</c:v>
                </c:pt>
                <c:pt idx="814">
                  <c:v>1105</c:v>
                </c:pt>
                <c:pt idx="815">
                  <c:v>8</c:v>
                </c:pt>
                <c:pt idx="816">
                  <c:v>0</c:v>
                </c:pt>
                <c:pt idx="817">
                  <c:v>12342</c:v>
                </c:pt>
                <c:pt idx="818">
                  <c:v>26491</c:v>
                </c:pt>
                <c:pt idx="819">
                  <c:v>1222</c:v>
                </c:pt>
                <c:pt idx="820">
                  <c:v>71</c:v>
                </c:pt>
                <c:pt idx="821">
                  <c:v>270</c:v>
                </c:pt>
                <c:pt idx="822">
                  <c:v>900</c:v>
                </c:pt>
                <c:pt idx="823">
                  <c:v>626</c:v>
                </c:pt>
                <c:pt idx="824">
                  <c:v>1130</c:v>
                </c:pt>
                <c:pt idx="825">
                  <c:v>1172</c:v>
                </c:pt>
                <c:pt idx="826">
                  <c:v>150</c:v>
                </c:pt>
                <c:pt idx="827">
                  <c:v>730</c:v>
                </c:pt>
                <c:pt idx="828">
                  <c:v>5487</c:v>
                </c:pt>
                <c:pt idx="829">
                  <c:v>8213</c:v>
                </c:pt>
                <c:pt idx="830">
                  <c:v>821</c:v>
                </c:pt>
                <c:pt idx="831">
                  <c:v>48</c:v>
                </c:pt>
                <c:pt idx="832">
                  <c:v>337</c:v>
                </c:pt>
                <c:pt idx="833">
                  <c:v>290987</c:v>
                </c:pt>
                <c:pt idx="834">
                  <c:v>955</c:v>
                </c:pt>
                <c:pt idx="835">
                  <c:v>10</c:v>
                </c:pt>
                <c:pt idx="836">
                  <c:v>1497</c:v>
                </c:pt>
                <c:pt idx="837">
                  <c:v>1880</c:v>
                </c:pt>
                <c:pt idx="838">
                  <c:v>190</c:v>
                </c:pt>
                <c:pt idx="839">
                  <c:v>7920</c:v>
                </c:pt>
                <c:pt idx="840">
                  <c:v>308</c:v>
                </c:pt>
                <c:pt idx="841">
                  <c:v>14240</c:v>
                </c:pt>
                <c:pt idx="842">
                  <c:v>123</c:v>
                </c:pt>
                <c:pt idx="843">
                  <c:v>523</c:v>
                </c:pt>
                <c:pt idx="844">
                  <c:v>737</c:v>
                </c:pt>
                <c:pt idx="845">
                  <c:v>35</c:v>
                </c:pt>
                <c:pt idx="846">
                  <c:v>74</c:v>
                </c:pt>
                <c:pt idx="847">
                  <c:v>1097</c:v>
                </c:pt>
                <c:pt idx="848">
                  <c:v>7385</c:v>
                </c:pt>
                <c:pt idx="849">
                  <c:v>12560</c:v>
                </c:pt>
                <c:pt idx="850">
                  <c:v>832</c:v>
                </c:pt>
                <c:pt idx="851">
                  <c:v>806</c:v>
                </c:pt>
                <c:pt idx="852">
                  <c:v>99</c:v>
                </c:pt>
                <c:pt idx="853">
                  <c:v>831</c:v>
                </c:pt>
                <c:pt idx="854">
                  <c:v>978</c:v>
                </c:pt>
                <c:pt idx="855">
                  <c:v>2109</c:v>
                </c:pt>
                <c:pt idx="856">
                  <c:v>696</c:v>
                </c:pt>
                <c:pt idx="857">
                  <c:v>24498</c:v>
                </c:pt>
                <c:pt idx="858">
                  <c:v>312</c:v>
                </c:pt>
                <c:pt idx="859">
                  <c:v>2361</c:v>
                </c:pt>
                <c:pt idx="860">
                  <c:v>82</c:v>
                </c:pt>
                <c:pt idx="861">
                  <c:v>796</c:v>
                </c:pt>
                <c:pt idx="862">
                  <c:v>368</c:v>
                </c:pt>
                <c:pt idx="863">
                  <c:v>303</c:v>
                </c:pt>
                <c:pt idx="864">
                  <c:v>3115</c:v>
                </c:pt>
                <c:pt idx="865">
                  <c:v>3193</c:v>
                </c:pt>
                <c:pt idx="866">
                  <c:v>3765</c:v>
                </c:pt>
                <c:pt idx="867">
                  <c:v>2541</c:v>
                </c:pt>
                <c:pt idx="868">
                  <c:v>321</c:v>
                </c:pt>
                <c:pt idx="869">
                  <c:v>4261</c:v>
                </c:pt>
                <c:pt idx="870">
                  <c:v>629</c:v>
                </c:pt>
                <c:pt idx="871">
                  <c:v>64</c:v>
                </c:pt>
                <c:pt idx="872">
                  <c:v>67</c:v>
                </c:pt>
                <c:pt idx="873">
                  <c:v>958</c:v>
                </c:pt>
                <c:pt idx="874">
                  <c:v>335</c:v>
                </c:pt>
                <c:pt idx="875">
                  <c:v>859</c:v>
                </c:pt>
                <c:pt idx="876">
                  <c:v>6641</c:v>
                </c:pt>
                <c:pt idx="877">
                  <c:v>2927</c:v>
                </c:pt>
                <c:pt idx="878">
                  <c:v>15387</c:v>
                </c:pt>
                <c:pt idx="879">
                  <c:v>10991</c:v>
                </c:pt>
                <c:pt idx="880">
                  <c:v>1400</c:v>
                </c:pt>
                <c:pt idx="881">
                  <c:v>9874</c:v>
                </c:pt>
                <c:pt idx="882">
                  <c:v>4945</c:v>
                </c:pt>
                <c:pt idx="883">
                  <c:v>511</c:v>
                </c:pt>
                <c:pt idx="884">
                  <c:v>108</c:v>
                </c:pt>
                <c:pt idx="885">
                  <c:v>685</c:v>
                </c:pt>
                <c:pt idx="886">
                  <c:v>567</c:v>
                </c:pt>
                <c:pt idx="887">
                  <c:v>63306</c:v>
                </c:pt>
                <c:pt idx="888">
                  <c:v>3696</c:v>
                </c:pt>
                <c:pt idx="889">
                  <c:v>4898</c:v>
                </c:pt>
                <c:pt idx="890">
                  <c:v>4691</c:v>
                </c:pt>
                <c:pt idx="891">
                  <c:v>58</c:v>
                </c:pt>
                <c:pt idx="892">
                  <c:v>9716</c:v>
                </c:pt>
                <c:pt idx="893">
                  <c:v>4185</c:v>
                </c:pt>
                <c:pt idx="894">
                  <c:v>973</c:v>
                </c:pt>
                <c:pt idx="895">
                  <c:v>463</c:v>
                </c:pt>
                <c:pt idx="896">
                  <c:v>2942</c:v>
                </c:pt>
                <c:pt idx="897">
                  <c:v>96</c:v>
                </c:pt>
                <c:pt idx="898">
                  <c:v>30</c:v>
                </c:pt>
                <c:pt idx="899">
                  <c:v>11687</c:v>
                </c:pt>
                <c:pt idx="900">
                  <c:v>1747</c:v>
                </c:pt>
                <c:pt idx="901">
                  <c:v>1068</c:v>
                </c:pt>
                <c:pt idx="902">
                  <c:v>1903</c:v>
                </c:pt>
                <c:pt idx="903">
                  <c:v>1401</c:v>
                </c:pt>
                <c:pt idx="904">
                  <c:v>2035</c:v>
                </c:pt>
                <c:pt idx="905">
                  <c:v>1094</c:v>
                </c:pt>
                <c:pt idx="906">
                  <c:v>5748</c:v>
                </c:pt>
                <c:pt idx="907">
                  <c:v>125</c:v>
                </c:pt>
                <c:pt idx="908">
                  <c:v>1513</c:v>
                </c:pt>
                <c:pt idx="909">
                  <c:v>5616</c:v>
                </c:pt>
                <c:pt idx="910">
                  <c:v>520</c:v>
                </c:pt>
                <c:pt idx="911">
                  <c:v>1801</c:v>
                </c:pt>
                <c:pt idx="912">
                  <c:v>10025</c:v>
                </c:pt>
                <c:pt idx="913">
                  <c:v>15933</c:v>
                </c:pt>
                <c:pt idx="914">
                  <c:v>1408</c:v>
                </c:pt>
                <c:pt idx="915">
                  <c:v>72528</c:v>
                </c:pt>
                <c:pt idx="916">
                  <c:v>61</c:v>
                </c:pt>
                <c:pt idx="917">
                  <c:v>21023</c:v>
                </c:pt>
                <c:pt idx="918">
                  <c:v>3079</c:v>
                </c:pt>
                <c:pt idx="919">
                  <c:v>268</c:v>
                </c:pt>
                <c:pt idx="920">
                  <c:v>6347</c:v>
                </c:pt>
                <c:pt idx="921">
                  <c:v>14224</c:v>
                </c:pt>
                <c:pt idx="922">
                  <c:v>25</c:v>
                </c:pt>
                <c:pt idx="923">
                  <c:v>2245</c:v>
                </c:pt>
                <c:pt idx="924">
                  <c:v>6322</c:v>
                </c:pt>
                <c:pt idx="925">
                  <c:v>5</c:v>
                </c:pt>
                <c:pt idx="926">
                  <c:v>178</c:v>
                </c:pt>
                <c:pt idx="927">
                  <c:v>54</c:v>
                </c:pt>
                <c:pt idx="928">
                  <c:v>1161</c:v>
                </c:pt>
                <c:pt idx="929">
                  <c:v>632</c:v>
                </c:pt>
                <c:pt idx="930">
                  <c:v>41868</c:v>
                </c:pt>
                <c:pt idx="931">
                  <c:v>7141</c:v>
                </c:pt>
                <c:pt idx="932">
                  <c:v>13725</c:v>
                </c:pt>
                <c:pt idx="933">
                  <c:v>21695</c:v>
                </c:pt>
                <c:pt idx="934">
                  <c:v>76578</c:v>
                </c:pt>
                <c:pt idx="935">
                  <c:v>165</c:v>
                </c:pt>
                <c:pt idx="936">
                  <c:v>13098</c:v>
                </c:pt>
                <c:pt idx="937">
                  <c:v>279</c:v>
                </c:pt>
                <c:pt idx="938">
                  <c:v>8732</c:v>
                </c:pt>
                <c:pt idx="939">
                  <c:v>623</c:v>
                </c:pt>
                <c:pt idx="940">
                  <c:v>26260</c:v>
                </c:pt>
                <c:pt idx="941">
                  <c:v>354</c:v>
                </c:pt>
                <c:pt idx="942">
                  <c:v>1208</c:v>
                </c:pt>
                <c:pt idx="943">
                  <c:v>756</c:v>
                </c:pt>
                <c:pt idx="944">
                  <c:v>531</c:v>
                </c:pt>
                <c:pt idx="945">
                  <c:v>2427</c:v>
                </c:pt>
                <c:pt idx="946">
                  <c:v>107</c:v>
                </c:pt>
                <c:pt idx="947">
                  <c:v>2123</c:v>
                </c:pt>
                <c:pt idx="948">
                  <c:v>1315</c:v>
                </c:pt>
                <c:pt idx="949">
                  <c:v>8</c:v>
                </c:pt>
                <c:pt idx="950">
                  <c:v>5654</c:v>
                </c:pt>
                <c:pt idx="951">
                  <c:v>6023</c:v>
                </c:pt>
                <c:pt idx="952">
                  <c:v>340</c:v>
                </c:pt>
                <c:pt idx="953">
                  <c:v>36277</c:v>
                </c:pt>
                <c:pt idx="954">
                  <c:v>38</c:v>
                </c:pt>
                <c:pt idx="955">
                  <c:v>2199</c:v>
                </c:pt>
                <c:pt idx="956">
                  <c:v>1172</c:v>
                </c:pt>
                <c:pt idx="957">
                  <c:v>2798</c:v>
                </c:pt>
                <c:pt idx="958">
                  <c:v>5800</c:v>
                </c:pt>
                <c:pt idx="959">
                  <c:v>15031</c:v>
                </c:pt>
                <c:pt idx="960">
                  <c:v>3924</c:v>
                </c:pt>
                <c:pt idx="961">
                  <c:v>112</c:v>
                </c:pt>
                <c:pt idx="962">
                  <c:v>777</c:v>
                </c:pt>
                <c:pt idx="963">
                  <c:v>0</c:v>
                </c:pt>
                <c:pt idx="964">
                  <c:v>3686</c:v>
                </c:pt>
                <c:pt idx="965">
                  <c:v>257</c:v>
                </c:pt>
                <c:pt idx="966">
                  <c:v>189022</c:v>
                </c:pt>
                <c:pt idx="967">
                  <c:v>176</c:v>
                </c:pt>
                <c:pt idx="968">
                  <c:v>12998</c:v>
                </c:pt>
                <c:pt idx="969">
                  <c:v>1758</c:v>
                </c:pt>
                <c:pt idx="970">
                  <c:v>2923</c:v>
                </c:pt>
                <c:pt idx="971">
                  <c:v>5648</c:v>
                </c:pt>
                <c:pt idx="972">
                  <c:v>621</c:v>
                </c:pt>
                <c:pt idx="973">
                  <c:v>371</c:v>
                </c:pt>
                <c:pt idx="974">
                  <c:v>56</c:v>
                </c:pt>
                <c:pt idx="975">
                  <c:v>4303</c:v>
                </c:pt>
                <c:pt idx="976">
                  <c:v>2438</c:v>
                </c:pt>
                <c:pt idx="977">
                  <c:v>23220</c:v>
                </c:pt>
                <c:pt idx="978">
                  <c:v>7685</c:v>
                </c:pt>
                <c:pt idx="979">
                  <c:v>311</c:v>
                </c:pt>
                <c:pt idx="980">
                  <c:v>160</c:v>
                </c:pt>
                <c:pt idx="981">
                  <c:v>5536</c:v>
                </c:pt>
                <c:pt idx="982">
                  <c:v>979</c:v>
                </c:pt>
                <c:pt idx="983">
                  <c:v>2466</c:v>
                </c:pt>
                <c:pt idx="984">
                  <c:v>36</c:v>
                </c:pt>
                <c:pt idx="985">
                  <c:v>8498</c:v>
                </c:pt>
                <c:pt idx="986">
                  <c:v>16592</c:v>
                </c:pt>
                <c:pt idx="987">
                  <c:v>5666</c:v>
                </c:pt>
                <c:pt idx="988">
                  <c:v>289</c:v>
                </c:pt>
                <c:pt idx="989">
                  <c:v>4236</c:v>
                </c:pt>
                <c:pt idx="990">
                  <c:v>879</c:v>
                </c:pt>
                <c:pt idx="991">
                  <c:v>36325</c:v>
                </c:pt>
                <c:pt idx="992">
                  <c:v>3311</c:v>
                </c:pt>
                <c:pt idx="993">
                  <c:v>604</c:v>
                </c:pt>
                <c:pt idx="994">
                  <c:v>81197</c:v>
                </c:pt>
                <c:pt idx="995">
                  <c:v>606</c:v>
                </c:pt>
                <c:pt idx="996">
                  <c:v>37792</c:v>
                </c:pt>
                <c:pt idx="997">
                  <c:v>5132</c:v>
                </c:pt>
                <c:pt idx="998">
                  <c:v>26760</c:v>
                </c:pt>
                <c:pt idx="999">
                  <c:v>3970</c:v>
                </c:pt>
                <c:pt idx="1000">
                  <c:v>2896</c:v>
                </c:pt>
                <c:pt idx="1001">
                  <c:v>1120</c:v>
                </c:pt>
                <c:pt idx="1002">
                  <c:v>886</c:v>
                </c:pt>
                <c:pt idx="1003">
                  <c:v>3377</c:v>
                </c:pt>
                <c:pt idx="1004">
                  <c:v>106</c:v>
                </c:pt>
                <c:pt idx="1005">
                  <c:v>4694</c:v>
                </c:pt>
                <c:pt idx="1006">
                  <c:v>10049</c:v>
                </c:pt>
                <c:pt idx="1007">
                  <c:v>1461</c:v>
                </c:pt>
                <c:pt idx="1008">
                  <c:v>1111</c:v>
                </c:pt>
                <c:pt idx="1009">
                  <c:v>6723</c:v>
                </c:pt>
                <c:pt idx="1010">
                  <c:v>1967</c:v>
                </c:pt>
                <c:pt idx="1011">
                  <c:v>1543</c:v>
                </c:pt>
                <c:pt idx="1012">
                  <c:v>8256</c:v>
                </c:pt>
                <c:pt idx="1013">
                  <c:v>6899</c:v>
                </c:pt>
                <c:pt idx="1014">
                  <c:v>1970</c:v>
                </c:pt>
                <c:pt idx="1015">
                  <c:v>36</c:v>
                </c:pt>
                <c:pt idx="1016">
                  <c:v>34904</c:v>
                </c:pt>
                <c:pt idx="1017">
                  <c:v>2558</c:v>
                </c:pt>
                <c:pt idx="1018">
                  <c:v>742</c:v>
                </c:pt>
                <c:pt idx="1019">
                  <c:v>16345</c:v>
                </c:pt>
                <c:pt idx="1020">
                  <c:v>1378</c:v>
                </c:pt>
                <c:pt idx="1021">
                  <c:v>4159</c:v>
                </c:pt>
                <c:pt idx="1022">
                  <c:v>361</c:v>
                </c:pt>
                <c:pt idx="1023">
                  <c:v>1217</c:v>
                </c:pt>
                <c:pt idx="1024">
                  <c:v>38</c:v>
                </c:pt>
                <c:pt idx="1025">
                  <c:v>1091</c:v>
                </c:pt>
                <c:pt idx="1026">
                  <c:v>10416</c:v>
                </c:pt>
                <c:pt idx="1027">
                  <c:v>7</c:v>
                </c:pt>
                <c:pt idx="1028">
                  <c:v>244</c:v>
                </c:pt>
                <c:pt idx="1029">
                  <c:v>12390</c:v>
                </c:pt>
                <c:pt idx="1030">
                  <c:v>3083</c:v>
                </c:pt>
                <c:pt idx="1031">
                  <c:v>30053</c:v>
                </c:pt>
                <c:pt idx="1032">
                  <c:v>235</c:v>
                </c:pt>
                <c:pt idx="1033">
                  <c:v>14924</c:v>
                </c:pt>
                <c:pt idx="1034">
                  <c:v>7956</c:v>
                </c:pt>
                <c:pt idx="1035">
                  <c:v>17005</c:v>
                </c:pt>
                <c:pt idx="1036">
                  <c:v>358</c:v>
                </c:pt>
                <c:pt idx="1037">
                  <c:v>229110</c:v>
                </c:pt>
                <c:pt idx="1038">
                  <c:v>24552</c:v>
                </c:pt>
                <c:pt idx="1039">
                  <c:v>109990</c:v>
                </c:pt>
                <c:pt idx="1040">
                  <c:v>9138</c:v>
                </c:pt>
                <c:pt idx="1041">
                  <c:v>3569</c:v>
                </c:pt>
                <c:pt idx="1042">
                  <c:v>16560</c:v>
                </c:pt>
                <c:pt idx="1043">
                  <c:v>341</c:v>
                </c:pt>
                <c:pt idx="1044">
                  <c:v>8186</c:v>
                </c:pt>
                <c:pt idx="1045">
                  <c:v>5041</c:v>
                </c:pt>
                <c:pt idx="1046">
                  <c:v>2331</c:v>
                </c:pt>
                <c:pt idx="1047">
                  <c:v>196699</c:v>
                </c:pt>
                <c:pt idx="1048">
                  <c:v>645</c:v>
                </c:pt>
                <c:pt idx="1049">
                  <c:v>39101</c:v>
                </c:pt>
                <c:pt idx="1050">
                  <c:v>1088</c:v>
                </c:pt>
                <c:pt idx="1051">
                  <c:v>227</c:v>
                </c:pt>
                <c:pt idx="1052">
                  <c:v>717</c:v>
                </c:pt>
                <c:pt idx="1053">
                  <c:v>260</c:v>
                </c:pt>
                <c:pt idx="1054">
                  <c:v>3771</c:v>
                </c:pt>
                <c:pt idx="1055">
                  <c:v>41</c:v>
                </c:pt>
                <c:pt idx="1056">
                  <c:v>433</c:v>
                </c:pt>
                <c:pt idx="1057">
                  <c:v>16865</c:v>
                </c:pt>
                <c:pt idx="1058">
                  <c:v>2256</c:v>
                </c:pt>
                <c:pt idx="1059">
                  <c:v>52</c:v>
                </c:pt>
                <c:pt idx="1060">
                  <c:v>452</c:v>
                </c:pt>
                <c:pt idx="1061">
                  <c:v>9675</c:v>
                </c:pt>
                <c:pt idx="1062">
                  <c:v>12144</c:v>
                </c:pt>
                <c:pt idx="1063">
                  <c:v>2144</c:v>
                </c:pt>
                <c:pt idx="1064">
                  <c:v>412</c:v>
                </c:pt>
                <c:pt idx="1065">
                  <c:v>31</c:v>
                </c:pt>
                <c:pt idx="1066">
                  <c:v>36</c:v>
                </c:pt>
                <c:pt idx="1067">
                  <c:v>4255</c:v>
                </c:pt>
                <c:pt idx="1068">
                  <c:v>338</c:v>
                </c:pt>
                <c:pt idx="1069">
                  <c:v>3210</c:v>
                </c:pt>
                <c:pt idx="1070">
                  <c:v>3747</c:v>
                </c:pt>
                <c:pt idx="1071">
                  <c:v>11146</c:v>
                </c:pt>
                <c:pt idx="1072">
                  <c:v>1097</c:v>
                </c:pt>
                <c:pt idx="1073">
                  <c:v>101</c:v>
                </c:pt>
                <c:pt idx="1074">
                  <c:v>10173</c:v>
                </c:pt>
                <c:pt idx="1075">
                  <c:v>317</c:v>
                </c:pt>
                <c:pt idx="1076">
                  <c:v>2015</c:v>
                </c:pt>
                <c:pt idx="1077">
                  <c:v>11583</c:v>
                </c:pt>
                <c:pt idx="1078">
                  <c:v>3010</c:v>
                </c:pt>
                <c:pt idx="1079">
                  <c:v>241</c:v>
                </c:pt>
                <c:pt idx="1080">
                  <c:v>2084</c:v>
                </c:pt>
                <c:pt idx="1081">
                  <c:v>1025</c:v>
                </c:pt>
                <c:pt idx="1082">
                  <c:v>1348</c:v>
                </c:pt>
                <c:pt idx="1083">
                  <c:v>21805</c:v>
                </c:pt>
                <c:pt idx="1084">
                  <c:v>585</c:v>
                </c:pt>
                <c:pt idx="1085">
                  <c:v>627</c:v>
                </c:pt>
                <c:pt idx="1086">
                  <c:v>586</c:v>
                </c:pt>
                <c:pt idx="1087">
                  <c:v>1790</c:v>
                </c:pt>
                <c:pt idx="1088">
                  <c:v>677</c:v>
                </c:pt>
                <c:pt idx="1089">
                  <c:v>108</c:v>
                </c:pt>
                <c:pt idx="1090">
                  <c:v>2298</c:v>
                </c:pt>
                <c:pt idx="1091">
                  <c:v>16093</c:v>
                </c:pt>
                <c:pt idx="1092">
                  <c:v>294</c:v>
                </c:pt>
                <c:pt idx="1093">
                  <c:v>1442</c:v>
                </c:pt>
                <c:pt idx="1094">
                  <c:v>311</c:v>
                </c:pt>
                <c:pt idx="1095">
                  <c:v>486</c:v>
                </c:pt>
                <c:pt idx="1096">
                  <c:v>3399</c:v>
                </c:pt>
                <c:pt idx="1097">
                  <c:v>25</c:v>
                </c:pt>
                <c:pt idx="1098">
                  <c:v>5578</c:v>
                </c:pt>
                <c:pt idx="1099">
                  <c:v>1556</c:v>
                </c:pt>
                <c:pt idx="1100">
                  <c:v>1798</c:v>
                </c:pt>
                <c:pt idx="1101">
                  <c:v>7510</c:v>
                </c:pt>
                <c:pt idx="1102">
                  <c:v>1028</c:v>
                </c:pt>
                <c:pt idx="1103">
                  <c:v>233</c:v>
                </c:pt>
                <c:pt idx="1104">
                  <c:v>0</c:v>
                </c:pt>
                <c:pt idx="1105">
                  <c:v>356</c:v>
                </c:pt>
                <c:pt idx="1106">
                  <c:v>97</c:v>
                </c:pt>
                <c:pt idx="1107">
                  <c:v>102</c:v>
                </c:pt>
                <c:pt idx="1108">
                  <c:v>0</c:v>
                </c:pt>
                <c:pt idx="1109">
                  <c:v>161</c:v>
                </c:pt>
                <c:pt idx="1110">
                  <c:v>1317</c:v>
                </c:pt>
                <c:pt idx="1111">
                  <c:v>170</c:v>
                </c:pt>
                <c:pt idx="1112">
                  <c:v>4769</c:v>
                </c:pt>
                <c:pt idx="1113">
                  <c:v>911</c:v>
                </c:pt>
                <c:pt idx="1114">
                  <c:v>1188</c:v>
                </c:pt>
                <c:pt idx="1115">
                  <c:v>2661</c:v>
                </c:pt>
                <c:pt idx="1116">
                  <c:v>17</c:v>
                </c:pt>
                <c:pt idx="1117">
                  <c:v>1001</c:v>
                </c:pt>
                <c:pt idx="1118">
                  <c:v>227</c:v>
                </c:pt>
                <c:pt idx="1119">
                  <c:v>319</c:v>
                </c:pt>
                <c:pt idx="1120">
                  <c:v>1548</c:v>
                </c:pt>
                <c:pt idx="1121">
                  <c:v>508</c:v>
                </c:pt>
                <c:pt idx="1122">
                  <c:v>3815</c:v>
                </c:pt>
                <c:pt idx="1123">
                  <c:v>89009</c:v>
                </c:pt>
                <c:pt idx="1124">
                  <c:v>1417</c:v>
                </c:pt>
                <c:pt idx="1125">
                  <c:v>2788</c:v>
                </c:pt>
                <c:pt idx="1126">
                  <c:v>165</c:v>
                </c:pt>
                <c:pt idx="1127">
                  <c:v>252</c:v>
                </c:pt>
                <c:pt idx="1128">
                  <c:v>4091</c:v>
                </c:pt>
                <c:pt idx="1129">
                  <c:v>542</c:v>
                </c:pt>
                <c:pt idx="1130">
                  <c:v>130</c:v>
                </c:pt>
                <c:pt idx="1131">
                  <c:v>750</c:v>
                </c:pt>
                <c:pt idx="1132">
                  <c:v>42</c:v>
                </c:pt>
                <c:pt idx="1133">
                  <c:v>20102</c:v>
                </c:pt>
                <c:pt idx="1134">
                  <c:v>1937</c:v>
                </c:pt>
                <c:pt idx="1135">
                  <c:v>2706</c:v>
                </c:pt>
                <c:pt idx="1136">
                  <c:v>3745</c:v>
                </c:pt>
                <c:pt idx="1137">
                  <c:v>823</c:v>
                </c:pt>
                <c:pt idx="1138">
                  <c:v>5382</c:v>
                </c:pt>
                <c:pt idx="1139">
                  <c:v>169</c:v>
                </c:pt>
                <c:pt idx="1140">
                  <c:v>11103</c:v>
                </c:pt>
                <c:pt idx="1141">
                  <c:v>1102</c:v>
                </c:pt>
                <c:pt idx="1142">
                  <c:v>888</c:v>
                </c:pt>
                <c:pt idx="1143">
                  <c:v>196690</c:v>
                </c:pt>
                <c:pt idx="1144">
                  <c:v>966</c:v>
                </c:pt>
                <c:pt idx="1145">
                  <c:v>4153</c:v>
                </c:pt>
                <c:pt idx="1146">
                  <c:v>186</c:v>
                </c:pt>
                <c:pt idx="1147">
                  <c:v>194150</c:v>
                </c:pt>
                <c:pt idx="1148">
                  <c:v>389</c:v>
                </c:pt>
                <c:pt idx="1149">
                  <c:v>643</c:v>
                </c:pt>
                <c:pt idx="1150">
                  <c:v>1717</c:v>
                </c:pt>
                <c:pt idx="1151">
                  <c:v>16517</c:v>
                </c:pt>
                <c:pt idx="1152">
                  <c:v>824</c:v>
                </c:pt>
                <c:pt idx="1153">
                  <c:v>431</c:v>
                </c:pt>
                <c:pt idx="1154">
                  <c:v>243</c:v>
                </c:pt>
                <c:pt idx="1155">
                  <c:v>300</c:v>
                </c:pt>
                <c:pt idx="1156">
                  <c:v>764</c:v>
                </c:pt>
                <c:pt idx="1157">
                  <c:v>1472</c:v>
                </c:pt>
                <c:pt idx="1158">
                  <c:v>9753</c:v>
                </c:pt>
                <c:pt idx="1159">
                  <c:v>2879</c:v>
                </c:pt>
                <c:pt idx="1160">
                  <c:v>74</c:v>
                </c:pt>
                <c:pt idx="1161">
                  <c:v>1672</c:v>
                </c:pt>
                <c:pt idx="1162">
                  <c:v>565</c:v>
                </c:pt>
                <c:pt idx="1163">
                  <c:v>955</c:v>
                </c:pt>
                <c:pt idx="1164">
                  <c:v>3603</c:v>
                </c:pt>
                <c:pt idx="1165">
                  <c:v>2423</c:v>
                </c:pt>
                <c:pt idx="1166">
                  <c:v>398</c:v>
                </c:pt>
                <c:pt idx="1167">
                  <c:v>34</c:v>
                </c:pt>
                <c:pt idx="1168">
                  <c:v>1260</c:v>
                </c:pt>
                <c:pt idx="1169">
                  <c:v>912</c:v>
                </c:pt>
                <c:pt idx="1170">
                  <c:v>3640</c:v>
                </c:pt>
                <c:pt idx="1171">
                  <c:v>46</c:v>
                </c:pt>
                <c:pt idx="1172">
                  <c:v>15095</c:v>
                </c:pt>
                <c:pt idx="1173">
                  <c:v>7</c:v>
                </c:pt>
                <c:pt idx="1174">
                  <c:v>148</c:v>
                </c:pt>
                <c:pt idx="1175">
                  <c:v>4498</c:v>
                </c:pt>
                <c:pt idx="1176">
                  <c:v>82</c:v>
                </c:pt>
                <c:pt idx="1177">
                  <c:v>5427</c:v>
                </c:pt>
                <c:pt idx="1178">
                  <c:v>676</c:v>
                </c:pt>
                <c:pt idx="1179">
                  <c:v>1941</c:v>
                </c:pt>
                <c:pt idx="1180">
                  <c:v>36</c:v>
                </c:pt>
                <c:pt idx="1181">
                  <c:v>17368</c:v>
                </c:pt>
                <c:pt idx="1182">
                  <c:v>1340</c:v>
                </c:pt>
                <c:pt idx="1183">
                  <c:v>7499</c:v>
                </c:pt>
                <c:pt idx="1184">
                  <c:v>412</c:v>
                </c:pt>
                <c:pt idx="1185">
                  <c:v>10683</c:v>
                </c:pt>
                <c:pt idx="1186">
                  <c:v>67</c:v>
                </c:pt>
                <c:pt idx="1187">
                  <c:v>39004</c:v>
                </c:pt>
                <c:pt idx="1188">
                  <c:v>2173</c:v>
                </c:pt>
                <c:pt idx="1189">
                  <c:v>178</c:v>
                </c:pt>
                <c:pt idx="1190">
                  <c:v>28207</c:v>
                </c:pt>
                <c:pt idx="1191">
                  <c:v>64</c:v>
                </c:pt>
                <c:pt idx="1192">
                  <c:v>27770</c:v>
                </c:pt>
                <c:pt idx="1193">
                  <c:v>15934</c:v>
                </c:pt>
                <c:pt idx="1194">
                  <c:v>56998</c:v>
                </c:pt>
                <c:pt idx="1195">
                  <c:v>772</c:v>
                </c:pt>
                <c:pt idx="1196">
                  <c:v>981</c:v>
                </c:pt>
                <c:pt idx="1197">
                  <c:v>349</c:v>
                </c:pt>
                <c:pt idx="1198">
                  <c:v>357</c:v>
                </c:pt>
                <c:pt idx="1199">
                  <c:v>2632</c:v>
                </c:pt>
                <c:pt idx="1200">
                  <c:v>3122</c:v>
                </c:pt>
                <c:pt idx="1201">
                  <c:v>93664</c:v>
                </c:pt>
                <c:pt idx="1202">
                  <c:v>76982</c:v>
                </c:pt>
                <c:pt idx="1203">
                  <c:v>15651</c:v>
                </c:pt>
                <c:pt idx="1204">
                  <c:v>17905</c:v>
                </c:pt>
                <c:pt idx="1205">
                  <c:v>2215</c:v>
                </c:pt>
                <c:pt idx="1206">
                  <c:v>60388</c:v>
                </c:pt>
                <c:pt idx="1207">
                  <c:v>3142</c:v>
                </c:pt>
                <c:pt idx="1208">
                  <c:v>22521</c:v>
                </c:pt>
                <c:pt idx="1209">
                  <c:v>39235</c:v>
                </c:pt>
                <c:pt idx="1210">
                  <c:v>8524</c:v>
                </c:pt>
                <c:pt idx="1211">
                  <c:v>15264</c:v>
                </c:pt>
                <c:pt idx="1212">
                  <c:v>43299</c:v>
                </c:pt>
                <c:pt idx="1213">
                  <c:v>9048</c:v>
                </c:pt>
                <c:pt idx="1214">
                  <c:v>21612</c:v>
                </c:pt>
                <c:pt idx="1215">
                  <c:v>104</c:v>
                </c:pt>
                <c:pt idx="1216">
                  <c:v>5175</c:v>
                </c:pt>
                <c:pt idx="1217">
                  <c:v>3210</c:v>
                </c:pt>
                <c:pt idx="1218">
                  <c:v>2964</c:v>
                </c:pt>
                <c:pt idx="1219">
                  <c:v>155</c:v>
                </c:pt>
                <c:pt idx="1220">
                  <c:v>332212</c:v>
                </c:pt>
                <c:pt idx="1221">
                  <c:v>8530</c:v>
                </c:pt>
                <c:pt idx="1222">
                  <c:v>9366</c:v>
                </c:pt>
                <c:pt idx="1223">
                  <c:v>281</c:v>
                </c:pt>
                <c:pt idx="1224">
                  <c:v>3878</c:v>
                </c:pt>
                <c:pt idx="1225">
                  <c:v>396</c:v>
                </c:pt>
                <c:pt idx="1226">
                  <c:v>17395</c:v>
                </c:pt>
                <c:pt idx="1227">
                  <c:v>1243</c:v>
                </c:pt>
                <c:pt idx="1228">
                  <c:v>194</c:v>
                </c:pt>
                <c:pt idx="1229">
                  <c:v>1422</c:v>
                </c:pt>
                <c:pt idx="1230">
                  <c:v>2027</c:v>
                </c:pt>
                <c:pt idx="1231">
                  <c:v>28</c:v>
                </c:pt>
                <c:pt idx="1232">
                  <c:v>1080</c:v>
                </c:pt>
                <c:pt idx="1233">
                  <c:v>1108</c:v>
                </c:pt>
                <c:pt idx="1234">
                  <c:v>0</c:v>
                </c:pt>
                <c:pt idx="1235">
                  <c:v>5169</c:v>
                </c:pt>
                <c:pt idx="1236">
                  <c:v>5394</c:v>
                </c:pt>
                <c:pt idx="1237">
                  <c:v>834</c:v>
                </c:pt>
                <c:pt idx="1238">
                  <c:v>206</c:v>
                </c:pt>
                <c:pt idx="1239">
                  <c:v>16416</c:v>
                </c:pt>
                <c:pt idx="1240">
                  <c:v>268</c:v>
                </c:pt>
                <c:pt idx="1241">
                  <c:v>6246</c:v>
                </c:pt>
                <c:pt idx="1242">
                  <c:v>174</c:v>
                </c:pt>
                <c:pt idx="1243">
                  <c:v>60</c:v>
                </c:pt>
                <c:pt idx="1244">
                  <c:v>123</c:v>
                </c:pt>
                <c:pt idx="1245">
                  <c:v>14</c:v>
                </c:pt>
                <c:pt idx="1246">
                  <c:v>1156</c:v>
                </c:pt>
                <c:pt idx="1247">
                  <c:v>906</c:v>
                </c:pt>
                <c:pt idx="1248">
                  <c:v>1937</c:v>
                </c:pt>
                <c:pt idx="1249">
                  <c:v>109292</c:v>
                </c:pt>
                <c:pt idx="1250">
                  <c:v>19317</c:v>
                </c:pt>
                <c:pt idx="1251">
                  <c:v>528329</c:v>
                </c:pt>
                <c:pt idx="1252">
                  <c:v>75826</c:v>
                </c:pt>
                <c:pt idx="1253">
                  <c:v>9750</c:v>
                </c:pt>
                <c:pt idx="1254">
                  <c:v>32</c:v>
                </c:pt>
                <c:pt idx="1255">
                  <c:v>295</c:v>
                </c:pt>
                <c:pt idx="1256">
                  <c:v>10223</c:v>
                </c:pt>
                <c:pt idx="1257">
                  <c:v>5474</c:v>
                </c:pt>
                <c:pt idx="1258">
                  <c:v>6362</c:v>
                </c:pt>
                <c:pt idx="1259">
                  <c:v>1070</c:v>
                </c:pt>
                <c:pt idx="1260">
                  <c:v>2685</c:v>
                </c:pt>
                <c:pt idx="1261">
                  <c:v>696</c:v>
                </c:pt>
                <c:pt idx="1262">
                  <c:v>6254</c:v>
                </c:pt>
                <c:pt idx="1263">
                  <c:v>5011</c:v>
                </c:pt>
                <c:pt idx="1264">
                  <c:v>738</c:v>
                </c:pt>
                <c:pt idx="1265">
                  <c:v>12719</c:v>
                </c:pt>
                <c:pt idx="1266">
                  <c:v>16473</c:v>
                </c:pt>
                <c:pt idx="1267">
                  <c:v>237</c:v>
                </c:pt>
                <c:pt idx="1268">
                  <c:v>1719</c:v>
                </c:pt>
                <c:pt idx="1269">
                  <c:v>3351</c:v>
                </c:pt>
                <c:pt idx="1270">
                  <c:v>4927</c:v>
                </c:pt>
                <c:pt idx="1271">
                  <c:v>528</c:v>
                </c:pt>
                <c:pt idx="1272">
                  <c:v>13876</c:v>
                </c:pt>
                <c:pt idx="1273">
                  <c:v>27332</c:v>
                </c:pt>
                <c:pt idx="1274">
                  <c:v>11415</c:v>
                </c:pt>
                <c:pt idx="1275">
                  <c:v>16306</c:v>
                </c:pt>
                <c:pt idx="1276">
                  <c:v>586</c:v>
                </c:pt>
                <c:pt idx="1277">
                  <c:v>1549</c:v>
                </c:pt>
                <c:pt idx="1278">
                  <c:v>2137</c:v>
                </c:pt>
                <c:pt idx="1279">
                  <c:v>32049</c:v>
                </c:pt>
                <c:pt idx="1280">
                  <c:v>222</c:v>
                </c:pt>
                <c:pt idx="1281">
                  <c:v>194</c:v>
                </c:pt>
                <c:pt idx="1282">
                  <c:v>53890</c:v>
                </c:pt>
                <c:pt idx="1283">
                  <c:v>3797</c:v>
                </c:pt>
                <c:pt idx="1284">
                  <c:v>12300</c:v>
                </c:pt>
                <c:pt idx="1285">
                  <c:v>1528</c:v>
                </c:pt>
                <c:pt idx="1286">
                  <c:v>1035</c:v>
                </c:pt>
                <c:pt idx="1287">
                  <c:v>1521</c:v>
                </c:pt>
                <c:pt idx="1288">
                  <c:v>84</c:v>
                </c:pt>
                <c:pt idx="1289">
                  <c:v>9851</c:v>
                </c:pt>
                <c:pt idx="1290">
                  <c:v>26426</c:v>
                </c:pt>
                <c:pt idx="1291">
                  <c:v>98</c:v>
                </c:pt>
                <c:pt idx="1292">
                  <c:v>3792</c:v>
                </c:pt>
                <c:pt idx="1293">
                  <c:v>70</c:v>
                </c:pt>
                <c:pt idx="1294">
                  <c:v>105</c:v>
                </c:pt>
                <c:pt idx="1295">
                  <c:v>165</c:v>
                </c:pt>
                <c:pt idx="1296">
                  <c:v>2062</c:v>
                </c:pt>
                <c:pt idx="1297">
                  <c:v>3076</c:v>
                </c:pt>
                <c:pt idx="1298">
                  <c:v>111</c:v>
                </c:pt>
                <c:pt idx="1299">
                  <c:v>762</c:v>
                </c:pt>
                <c:pt idx="1300">
                  <c:v>9101</c:v>
                </c:pt>
                <c:pt idx="1301">
                  <c:v>1622</c:v>
                </c:pt>
                <c:pt idx="1302">
                  <c:v>379</c:v>
                </c:pt>
                <c:pt idx="1303">
                  <c:v>4010</c:v>
                </c:pt>
                <c:pt idx="1304">
                  <c:v>35040</c:v>
                </c:pt>
                <c:pt idx="1305">
                  <c:v>204</c:v>
                </c:pt>
                <c:pt idx="1306">
                  <c:v>578</c:v>
                </c:pt>
                <c:pt idx="1307">
                  <c:v>18066</c:v>
                </c:pt>
                <c:pt idx="1308">
                  <c:v>338</c:v>
                </c:pt>
                <c:pt idx="1309">
                  <c:v>2407</c:v>
                </c:pt>
                <c:pt idx="1310">
                  <c:v>24018</c:v>
                </c:pt>
                <c:pt idx="1311">
                  <c:v>4605</c:v>
                </c:pt>
                <c:pt idx="1312">
                  <c:v>194161</c:v>
                </c:pt>
                <c:pt idx="1313">
                  <c:v>11403</c:v>
                </c:pt>
                <c:pt idx="1314">
                  <c:v>1546</c:v>
                </c:pt>
                <c:pt idx="1315">
                  <c:v>108</c:v>
                </c:pt>
                <c:pt idx="1316">
                  <c:v>104</c:v>
                </c:pt>
                <c:pt idx="1317">
                  <c:v>13420</c:v>
                </c:pt>
                <c:pt idx="1318">
                  <c:v>14</c:v>
                </c:pt>
                <c:pt idx="1319">
                  <c:v>1336</c:v>
                </c:pt>
                <c:pt idx="1320">
                  <c:v>1016</c:v>
                </c:pt>
                <c:pt idx="1321">
                  <c:v>80</c:v>
                </c:pt>
                <c:pt idx="1322">
                  <c:v>14388</c:v>
                </c:pt>
                <c:pt idx="1323">
                  <c:v>995</c:v>
                </c:pt>
                <c:pt idx="1324">
                  <c:v>11434</c:v>
                </c:pt>
                <c:pt idx="1325">
                  <c:v>4503</c:v>
                </c:pt>
                <c:pt idx="1326">
                  <c:v>5242</c:v>
                </c:pt>
                <c:pt idx="1327">
                  <c:v>11703</c:v>
                </c:pt>
                <c:pt idx="1328">
                  <c:v>14711</c:v>
                </c:pt>
                <c:pt idx="1329">
                  <c:v>12379</c:v>
                </c:pt>
                <c:pt idx="1330">
                  <c:v>6798</c:v>
                </c:pt>
                <c:pt idx="1331">
                  <c:v>5210</c:v>
                </c:pt>
                <c:pt idx="1332">
                  <c:v>15327</c:v>
                </c:pt>
                <c:pt idx="1333">
                  <c:v>2109</c:v>
                </c:pt>
                <c:pt idx="1334">
                  <c:v>779</c:v>
                </c:pt>
                <c:pt idx="1335">
                  <c:v>1222</c:v>
                </c:pt>
                <c:pt idx="1336">
                  <c:v>54</c:v>
                </c:pt>
                <c:pt idx="1337">
                  <c:v>22622</c:v>
                </c:pt>
                <c:pt idx="1338">
                  <c:v>2719</c:v>
                </c:pt>
                <c:pt idx="1339">
                  <c:v>15</c:v>
                </c:pt>
                <c:pt idx="1340">
                  <c:v>9127</c:v>
                </c:pt>
                <c:pt idx="1341">
                  <c:v>98710</c:v>
                </c:pt>
                <c:pt idx="1342">
                  <c:v>56286</c:v>
                </c:pt>
                <c:pt idx="1343">
                  <c:v>694</c:v>
                </c:pt>
                <c:pt idx="1344">
                  <c:v>17402</c:v>
                </c:pt>
                <c:pt idx="1345">
                  <c:v>0</c:v>
                </c:pt>
                <c:pt idx="1346">
                  <c:v>54</c:v>
                </c:pt>
                <c:pt idx="1347">
                  <c:v>275</c:v>
                </c:pt>
                <c:pt idx="1348">
                  <c:v>1628</c:v>
                </c:pt>
                <c:pt idx="1349">
                  <c:v>11524</c:v>
                </c:pt>
                <c:pt idx="1350">
                  <c:v>2345</c:v>
                </c:pt>
                <c:pt idx="1351">
                  <c:v>61</c:v>
                </c:pt>
                <c:pt idx="1352">
                  <c:v>54156</c:v>
                </c:pt>
                <c:pt idx="1353">
                  <c:v>1899</c:v>
                </c:pt>
                <c:pt idx="1354">
                  <c:v>30</c:v>
                </c:pt>
                <c:pt idx="1355">
                  <c:v>3999</c:v>
                </c:pt>
                <c:pt idx="1356">
                  <c:v>20</c:v>
                </c:pt>
                <c:pt idx="1357">
                  <c:v>1382</c:v>
                </c:pt>
                <c:pt idx="1358">
                  <c:v>68</c:v>
                </c:pt>
                <c:pt idx="1359">
                  <c:v>3549</c:v>
                </c:pt>
                <c:pt idx="1360">
                  <c:v>8156</c:v>
                </c:pt>
                <c:pt idx="1361">
                  <c:v>168</c:v>
                </c:pt>
                <c:pt idx="1362">
                  <c:v>5338</c:v>
                </c:pt>
                <c:pt idx="1363">
                  <c:v>170</c:v>
                </c:pt>
                <c:pt idx="1364">
                  <c:v>4728</c:v>
                </c:pt>
                <c:pt idx="1365">
                  <c:v>5939</c:v>
                </c:pt>
                <c:pt idx="1366">
                  <c:v>131820</c:v>
                </c:pt>
                <c:pt idx="1367">
                  <c:v>107838</c:v>
                </c:pt>
                <c:pt idx="1368">
                  <c:v>166</c:v>
                </c:pt>
                <c:pt idx="1369">
                  <c:v>3045</c:v>
                </c:pt>
                <c:pt idx="1370">
                  <c:v>3486</c:v>
                </c:pt>
                <c:pt idx="1371">
                  <c:v>369</c:v>
                </c:pt>
                <c:pt idx="1372">
                  <c:v>2215</c:v>
                </c:pt>
                <c:pt idx="1373">
                  <c:v>5132</c:v>
                </c:pt>
                <c:pt idx="1374">
                  <c:v>838</c:v>
                </c:pt>
                <c:pt idx="1375">
                  <c:v>183</c:v>
                </c:pt>
                <c:pt idx="1376">
                  <c:v>6601</c:v>
                </c:pt>
                <c:pt idx="1377">
                  <c:v>293</c:v>
                </c:pt>
                <c:pt idx="1378">
                  <c:v>500</c:v>
                </c:pt>
                <c:pt idx="1379">
                  <c:v>1545017</c:v>
                </c:pt>
                <c:pt idx="1380">
                  <c:v>459</c:v>
                </c:pt>
                <c:pt idx="1381">
                  <c:v>9144</c:v>
                </c:pt>
                <c:pt idx="1382">
                  <c:v>1208</c:v>
                </c:pt>
                <c:pt idx="1383">
                  <c:v>16227</c:v>
                </c:pt>
                <c:pt idx="1384">
                  <c:v>2822</c:v>
                </c:pt>
                <c:pt idx="1385">
                  <c:v>425</c:v>
                </c:pt>
                <c:pt idx="1386">
                  <c:v>194821</c:v>
                </c:pt>
                <c:pt idx="1387">
                  <c:v>1817</c:v>
                </c:pt>
                <c:pt idx="1388">
                  <c:v>5700</c:v>
                </c:pt>
                <c:pt idx="1389">
                  <c:v>16173</c:v>
                </c:pt>
                <c:pt idx="1390">
                  <c:v>36962</c:v>
                </c:pt>
                <c:pt idx="1391">
                  <c:v>5990</c:v>
                </c:pt>
                <c:pt idx="1392">
                  <c:v>798</c:v>
                </c:pt>
                <c:pt idx="1393">
                  <c:v>3611</c:v>
                </c:pt>
                <c:pt idx="1394">
                  <c:v>74</c:v>
                </c:pt>
                <c:pt idx="1395">
                  <c:v>3178</c:v>
                </c:pt>
                <c:pt idx="1396">
                  <c:v>126028</c:v>
                </c:pt>
                <c:pt idx="1397">
                  <c:v>961</c:v>
                </c:pt>
                <c:pt idx="1398">
                  <c:v>13976</c:v>
                </c:pt>
                <c:pt idx="1399">
                  <c:v>10246</c:v>
                </c:pt>
                <c:pt idx="1400">
                  <c:v>2907</c:v>
                </c:pt>
                <c:pt idx="1401">
                  <c:v>7482</c:v>
                </c:pt>
                <c:pt idx="1402">
                  <c:v>90</c:v>
                </c:pt>
                <c:pt idx="1403">
                  <c:v>8498</c:v>
                </c:pt>
                <c:pt idx="1404">
                  <c:v>1250</c:v>
                </c:pt>
                <c:pt idx="1405">
                  <c:v>7644</c:v>
                </c:pt>
                <c:pt idx="1406">
                  <c:v>44</c:v>
                </c:pt>
                <c:pt idx="1407">
                  <c:v>1515</c:v>
                </c:pt>
                <c:pt idx="1408">
                  <c:v>7438</c:v>
                </c:pt>
                <c:pt idx="1409">
                  <c:v>7825</c:v>
                </c:pt>
                <c:pt idx="1410">
                  <c:v>29699</c:v>
                </c:pt>
                <c:pt idx="1411">
                  <c:v>6767</c:v>
                </c:pt>
                <c:pt idx="1412">
                  <c:v>1081</c:v>
                </c:pt>
                <c:pt idx="1413">
                  <c:v>1021</c:v>
                </c:pt>
                <c:pt idx="1414">
                  <c:v>2188</c:v>
                </c:pt>
                <c:pt idx="1415">
                  <c:v>5080</c:v>
                </c:pt>
                <c:pt idx="1416">
                  <c:v>376</c:v>
                </c:pt>
                <c:pt idx="1417">
                  <c:v>84</c:v>
                </c:pt>
                <c:pt idx="1418">
                  <c:v>127</c:v>
                </c:pt>
                <c:pt idx="1419">
                  <c:v>2262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444-4227-8602-5631E31256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81491456"/>
        <c:axId val="1558447376"/>
      </c:lineChart>
      <c:catAx>
        <c:axId val="1081491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8447376"/>
        <c:crosses val="autoZero"/>
        <c:auto val="1"/>
        <c:lblAlgn val="ctr"/>
        <c:lblOffset val="100"/>
        <c:noMultiLvlLbl val="0"/>
      </c:catAx>
      <c:valAx>
        <c:axId val="1558447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1491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4489383215369056E-2"/>
          <c:y val="0.2742671009771987"/>
          <c:w val="0.9110212335692619"/>
          <c:h val="0.55016594424068332"/>
        </c:manualLayout>
      </c:layout>
      <c:pie3DChart>
        <c:varyColors val="1"/>
        <c:ser>
          <c:idx val="0"/>
          <c:order val="0"/>
          <c:tx>
            <c:strRef>
              <c:f>Sheet16!$M$4</c:f>
              <c:strCache>
                <c:ptCount val="1"/>
                <c:pt idx="0">
                  <c:v>Sum of dislikes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016-436D-819C-BCA86602A2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016-436D-819C-BCA86602A2E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3016-436D-819C-BCA86602A2E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3016-436D-819C-BCA86602A2E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3016-436D-819C-BCA86602A2E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3016-436D-819C-BCA86602A2E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3016-436D-819C-BCA86602A2E9}"/>
              </c:ext>
            </c:extLst>
          </c:dPt>
          <c:cat>
            <c:strRef>
              <c:f>Sheet16!$J$5:$J$11</c:f>
              <c:strCache>
                <c:ptCount val="7"/>
                <c:pt idx="0">
                  <c:v>2017</c:v>
                </c:pt>
                <c:pt idx="1">
                  <c:v>Qtr2</c:v>
                </c:pt>
                <c:pt idx="2">
                  <c:v>Qtr4</c:v>
                </c:pt>
                <c:pt idx="3">
                  <c:v>2018</c:v>
                </c:pt>
                <c:pt idx="4">
                  <c:v>Qtr1</c:v>
                </c:pt>
                <c:pt idx="5">
                  <c:v>Qtr2</c:v>
                </c:pt>
                <c:pt idx="6">
                  <c:v>Grand Total</c:v>
                </c:pt>
              </c:strCache>
            </c:strRef>
          </c:cat>
          <c:val>
            <c:numRef>
              <c:f>Sheet16!$M$5:$M$11</c:f>
              <c:numCache>
                <c:formatCode>General</c:formatCode>
                <c:ptCount val="7"/>
                <c:pt idx="0">
                  <c:v>4777042</c:v>
                </c:pt>
                <c:pt idx="1">
                  <c:v>66</c:v>
                </c:pt>
                <c:pt idx="2">
                  <c:v>4776976</c:v>
                </c:pt>
                <c:pt idx="3">
                  <c:v>10831744</c:v>
                </c:pt>
                <c:pt idx="4">
                  <c:v>5814688</c:v>
                </c:pt>
                <c:pt idx="5">
                  <c:v>5017056</c:v>
                </c:pt>
                <c:pt idx="6">
                  <c:v>15608786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016-436D-819C-BCA86602A2E9}"/>
            </c:ext>
          </c:extLst>
        </c:ser>
        <c:ser>
          <c:idx val="1"/>
          <c:order val="1"/>
          <c:tx>
            <c:strRef>
              <c:f>Sheet16!#REF!</c:f>
              <c:strCache>
                <c:ptCount val="1"/>
                <c:pt idx="0">
                  <c:v>#REF!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0-3016-436D-819C-BCA86602A2E9}"/>
              </c:ext>
            </c:extLst>
          </c:dPt>
          <c:cat>
            <c:strRef>
              <c:f>Sheet16!$J$5:$J$11</c:f>
              <c:strCache>
                <c:ptCount val="7"/>
                <c:pt idx="0">
                  <c:v>2017</c:v>
                </c:pt>
                <c:pt idx="1">
                  <c:v>Qtr2</c:v>
                </c:pt>
                <c:pt idx="2">
                  <c:v>Qtr4</c:v>
                </c:pt>
                <c:pt idx="3">
                  <c:v>2018</c:v>
                </c:pt>
                <c:pt idx="4">
                  <c:v>Qtr1</c:v>
                </c:pt>
                <c:pt idx="5">
                  <c:v>Qtr2</c:v>
                </c:pt>
                <c:pt idx="6">
                  <c:v>Grand Total</c:v>
                </c:pt>
              </c:strCache>
            </c:strRef>
          </c:cat>
          <c:val>
            <c:numRef>
              <c:f>Sheet16!#REF!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3016-436D-819C-BCA86602A2E9}"/>
            </c:ext>
          </c:extLst>
        </c:ser>
        <c:ser>
          <c:idx val="2"/>
          <c:order val="2"/>
          <c:tx>
            <c:strRef>
              <c:f>Sheet16!$K$4</c:f>
              <c:strCache>
                <c:ptCount val="1"/>
                <c:pt idx="0">
                  <c:v>Sum of likes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3016-436D-819C-BCA86602A2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5-3016-436D-819C-BCA86602A2E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7-3016-436D-819C-BCA86602A2E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9-3016-436D-819C-BCA86602A2E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B-3016-436D-819C-BCA86602A2E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D-3016-436D-819C-BCA86602A2E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F-3016-436D-819C-BCA86602A2E9}"/>
              </c:ext>
            </c:extLst>
          </c:dPt>
          <c:cat>
            <c:strRef>
              <c:f>Sheet16!$J$5:$J$11</c:f>
              <c:strCache>
                <c:ptCount val="7"/>
                <c:pt idx="0">
                  <c:v>2017</c:v>
                </c:pt>
                <c:pt idx="1">
                  <c:v>Qtr2</c:v>
                </c:pt>
                <c:pt idx="2">
                  <c:v>Qtr4</c:v>
                </c:pt>
                <c:pt idx="3">
                  <c:v>2018</c:v>
                </c:pt>
                <c:pt idx="4">
                  <c:v>Qtr1</c:v>
                </c:pt>
                <c:pt idx="5">
                  <c:v>Qtr2</c:v>
                </c:pt>
                <c:pt idx="6">
                  <c:v>Grand Total</c:v>
                </c:pt>
              </c:strCache>
            </c:strRef>
          </c:cat>
          <c:val>
            <c:numRef>
              <c:f>Sheet16!$K$5:$K$11</c:f>
              <c:numCache>
                <c:formatCode>General</c:formatCode>
                <c:ptCount val="7"/>
                <c:pt idx="0">
                  <c:v>59063929</c:v>
                </c:pt>
                <c:pt idx="1">
                  <c:v>57</c:v>
                </c:pt>
                <c:pt idx="2">
                  <c:v>59063872</c:v>
                </c:pt>
                <c:pt idx="3">
                  <c:v>176409897</c:v>
                </c:pt>
                <c:pt idx="4">
                  <c:v>93586559</c:v>
                </c:pt>
                <c:pt idx="5">
                  <c:v>82823338</c:v>
                </c:pt>
                <c:pt idx="6">
                  <c:v>235473826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3016-436D-819C-BCA86602A2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Sheet16!$K$4</c:f>
              <c:strCache>
                <c:ptCount val="1"/>
                <c:pt idx="0">
                  <c:v>Sum of likes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401-4301-9C4C-ACE41B9E664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401-4301-9C4C-ACE41B9E664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401-4301-9C4C-ACE41B9E664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401-4301-9C4C-ACE41B9E664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401-4301-9C4C-ACE41B9E664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401-4301-9C4C-ACE41B9E664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401-4301-9C4C-ACE41B9E6647}"/>
              </c:ext>
            </c:extLst>
          </c:dPt>
          <c:cat>
            <c:strRef>
              <c:f>Sheet16!$J$5:$J$11</c:f>
              <c:strCache>
                <c:ptCount val="7"/>
                <c:pt idx="0">
                  <c:v>2017</c:v>
                </c:pt>
                <c:pt idx="1">
                  <c:v>Qtr2</c:v>
                </c:pt>
                <c:pt idx="2">
                  <c:v>Qtr4</c:v>
                </c:pt>
                <c:pt idx="3">
                  <c:v>2018</c:v>
                </c:pt>
                <c:pt idx="4">
                  <c:v>Qtr1</c:v>
                </c:pt>
                <c:pt idx="5">
                  <c:v>Qtr2</c:v>
                </c:pt>
                <c:pt idx="6">
                  <c:v>Grand Total</c:v>
                </c:pt>
              </c:strCache>
            </c:strRef>
          </c:cat>
          <c:val>
            <c:numRef>
              <c:f>Sheet16!$K$5:$K$11</c:f>
              <c:numCache>
                <c:formatCode>General</c:formatCode>
                <c:ptCount val="7"/>
                <c:pt idx="0">
                  <c:v>59063929</c:v>
                </c:pt>
                <c:pt idx="1">
                  <c:v>57</c:v>
                </c:pt>
                <c:pt idx="2">
                  <c:v>59063872</c:v>
                </c:pt>
                <c:pt idx="3">
                  <c:v>176409897</c:v>
                </c:pt>
                <c:pt idx="4">
                  <c:v>93586559</c:v>
                </c:pt>
                <c:pt idx="5">
                  <c:v>82823338</c:v>
                </c:pt>
                <c:pt idx="6">
                  <c:v>235473826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401-4301-9C4C-ACE41B9E66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Sheet17!$I$4</c:f>
              <c:strCache>
                <c:ptCount val="1"/>
                <c:pt idx="0">
                  <c:v>Sum of views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Sheet17!$H$5:$H$10</c:f>
              <c:strCache>
                <c:ptCount val="6"/>
                <c:pt idx="0">
                  <c:v>2017</c:v>
                </c:pt>
                <c:pt idx="1">
                  <c:v>Qtr2</c:v>
                </c:pt>
                <c:pt idx="2">
                  <c:v>Qtr4</c:v>
                </c:pt>
                <c:pt idx="3">
                  <c:v>2018</c:v>
                </c:pt>
                <c:pt idx="4">
                  <c:v>Qtr1</c:v>
                </c:pt>
                <c:pt idx="5">
                  <c:v>Qtr2</c:v>
                </c:pt>
              </c:strCache>
            </c:strRef>
          </c:cat>
          <c:val>
            <c:numRef>
              <c:f>Sheet17!$I$5:$I$10</c:f>
              <c:numCache>
                <c:formatCode>General</c:formatCode>
                <c:ptCount val="6"/>
                <c:pt idx="1">
                  <c:v>58175</c:v>
                </c:pt>
                <c:pt idx="2">
                  <c:v>2700349822</c:v>
                </c:pt>
                <c:pt idx="4">
                  <c:v>4729779734</c:v>
                </c:pt>
                <c:pt idx="5">
                  <c:v>3716129493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BF-4534-A753-2C75936E1F1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28804176"/>
        <c:axId val="1558494000"/>
      </c:lineChart>
      <c:catAx>
        <c:axId val="192880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8494000"/>
        <c:crosses val="autoZero"/>
        <c:auto val="1"/>
        <c:lblAlgn val="ctr"/>
        <c:lblOffset val="100"/>
        <c:noMultiLvlLbl val="0"/>
      </c:catAx>
      <c:valAx>
        <c:axId val="1558494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8804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 (1).xlsx]Sheet18!PivotTable17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Sheet18!$I$5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Sheet18!$H$6:$H$23</c:f>
              <c:strCache>
                <c:ptCount val="17"/>
                <c:pt idx="0">
                  <c:v>1</c:v>
                </c:pt>
                <c:pt idx="1">
                  <c:v>2</c:v>
                </c:pt>
                <c:pt idx="2">
                  <c:v>10</c:v>
                </c:pt>
                <c:pt idx="3">
                  <c:v>15</c:v>
                </c:pt>
                <c:pt idx="4">
                  <c:v>17</c:v>
                </c:pt>
                <c:pt idx="5">
                  <c:v>19</c:v>
                </c:pt>
                <c:pt idx="6">
                  <c:v>20</c:v>
                </c:pt>
                <c:pt idx="7">
                  <c:v>22</c:v>
                </c:pt>
                <c:pt idx="8">
                  <c:v>23</c:v>
                </c:pt>
                <c:pt idx="9">
                  <c:v>24</c:v>
                </c:pt>
                <c:pt idx="10">
                  <c:v>25</c:v>
                </c:pt>
                <c:pt idx="11">
                  <c:v>26</c:v>
                </c:pt>
                <c:pt idx="12">
                  <c:v>27</c:v>
                </c:pt>
                <c:pt idx="13">
                  <c:v>28</c:v>
                </c:pt>
                <c:pt idx="14">
                  <c:v>29</c:v>
                </c:pt>
                <c:pt idx="15">
                  <c:v>30</c:v>
                </c:pt>
                <c:pt idx="16">
                  <c:v>43</c:v>
                </c:pt>
              </c:strCache>
            </c:strRef>
          </c:cat>
          <c:val>
            <c:numRef>
              <c:f>Sheet18!$I$6:$I$23</c:f>
              <c:numCache>
                <c:formatCode>0.00%</c:formatCode>
                <c:ptCount val="17"/>
                <c:pt idx="0">
                  <c:v>8.4482974786722259E-2</c:v>
                </c:pt>
                <c:pt idx="1">
                  <c:v>1.0165710137517256E-3</c:v>
                </c:pt>
                <c:pt idx="2">
                  <c:v>0.21959622607274182</c:v>
                </c:pt>
                <c:pt idx="3">
                  <c:v>2.2346179010919562E-4</c:v>
                </c:pt>
                <c:pt idx="4">
                  <c:v>4.2941145705902975E-2</c:v>
                </c:pt>
                <c:pt idx="5">
                  <c:v>6.9227439385857552E-5</c:v>
                </c:pt>
                <c:pt idx="6">
                  <c:v>6.1659862732074706E-3</c:v>
                </c:pt>
                <c:pt idx="7">
                  <c:v>4.9785195580577528E-2</c:v>
                </c:pt>
                <c:pt idx="8">
                  <c:v>7.1664839959878754E-2</c:v>
                </c:pt>
                <c:pt idx="9">
                  <c:v>0.38916540798426497</c:v>
                </c:pt>
                <c:pt idx="10">
                  <c:v>6.6827753780067722E-2</c:v>
                </c:pt>
                <c:pt idx="11">
                  <c:v>3.5457316175160028E-2</c:v>
                </c:pt>
                <c:pt idx="12">
                  <c:v>6.6225243294762339E-3</c:v>
                </c:pt>
                <c:pt idx="13">
                  <c:v>1.7888123942021408E-2</c:v>
                </c:pt>
                <c:pt idx="14">
                  <c:v>3.5251176877863457E-4</c:v>
                </c:pt>
                <c:pt idx="15">
                  <c:v>6.9299839980940412E-4</c:v>
                </c:pt>
                <c:pt idx="16">
                  <c:v>7.0477349981439936E-3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28-460C-8EEE-C7299D491B6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28787856"/>
        <c:axId val="1558481600"/>
      </c:lineChart>
      <c:catAx>
        <c:axId val="19287878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8481600"/>
        <c:crosses val="autoZero"/>
        <c:auto val="1"/>
        <c:lblAlgn val="ctr"/>
        <c:lblOffset val="100"/>
        <c:noMultiLvlLbl val="0"/>
      </c:catAx>
      <c:valAx>
        <c:axId val="155848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8787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 (1).xlsx]Sheet19!PivotTable19</c:name>
    <c:fmtId val="30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Sheet19!$K$6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Sheet19!$J$7:$J$24</c:f>
              <c:strCache>
                <c:ptCount val="17"/>
                <c:pt idx="0">
                  <c:v>1</c:v>
                </c:pt>
                <c:pt idx="1">
                  <c:v>2</c:v>
                </c:pt>
                <c:pt idx="2">
                  <c:v>10</c:v>
                </c:pt>
                <c:pt idx="3">
                  <c:v>15</c:v>
                </c:pt>
                <c:pt idx="4">
                  <c:v>17</c:v>
                </c:pt>
                <c:pt idx="5">
                  <c:v>19</c:v>
                </c:pt>
                <c:pt idx="6">
                  <c:v>20</c:v>
                </c:pt>
                <c:pt idx="7">
                  <c:v>22</c:v>
                </c:pt>
                <c:pt idx="8">
                  <c:v>23</c:v>
                </c:pt>
                <c:pt idx="9">
                  <c:v>24</c:v>
                </c:pt>
                <c:pt idx="10">
                  <c:v>25</c:v>
                </c:pt>
                <c:pt idx="11">
                  <c:v>26</c:v>
                </c:pt>
                <c:pt idx="12">
                  <c:v>27</c:v>
                </c:pt>
                <c:pt idx="13">
                  <c:v>28</c:v>
                </c:pt>
                <c:pt idx="14">
                  <c:v>29</c:v>
                </c:pt>
                <c:pt idx="15">
                  <c:v>30</c:v>
                </c:pt>
                <c:pt idx="16">
                  <c:v>43</c:v>
                </c:pt>
              </c:strCache>
            </c:strRef>
          </c:cat>
          <c:val>
            <c:numRef>
              <c:f>Sheet19!$K$7:$K$24</c:f>
              <c:numCache>
                <c:formatCode>General</c:formatCode>
                <c:ptCount val="17"/>
                <c:pt idx="0">
                  <c:v>1196090</c:v>
                </c:pt>
                <c:pt idx="1">
                  <c:v>26945</c:v>
                </c:pt>
                <c:pt idx="2">
                  <c:v>3450605</c:v>
                </c:pt>
                <c:pt idx="3">
                  <c:v>21384</c:v>
                </c:pt>
                <c:pt idx="4">
                  <c:v>786327</c:v>
                </c:pt>
                <c:pt idx="5">
                  <c:v>2236</c:v>
                </c:pt>
                <c:pt idx="6">
                  <c:v>178580</c:v>
                </c:pt>
                <c:pt idx="7">
                  <c:v>1032463</c:v>
                </c:pt>
                <c:pt idx="8">
                  <c:v>3117473</c:v>
                </c:pt>
                <c:pt idx="9">
                  <c:v>8969633</c:v>
                </c:pt>
                <c:pt idx="10">
                  <c:v>1056430</c:v>
                </c:pt>
                <c:pt idx="11">
                  <c:v>411823</c:v>
                </c:pt>
                <c:pt idx="12">
                  <c:v>455965</c:v>
                </c:pt>
                <c:pt idx="13">
                  <c:v>3381982</c:v>
                </c:pt>
                <c:pt idx="14">
                  <c:v>7014</c:v>
                </c:pt>
                <c:pt idx="15">
                  <c:v>4617</c:v>
                </c:pt>
                <c:pt idx="16">
                  <c:v>64106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C1-4610-9C6C-2D1EE4CDED7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28784016"/>
        <c:axId val="1558491520"/>
      </c:barChart>
      <c:catAx>
        <c:axId val="192878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8491520"/>
        <c:crosses val="autoZero"/>
        <c:auto val="1"/>
        <c:lblAlgn val="ctr"/>
        <c:lblOffset val="100"/>
        <c:noMultiLvlLbl val="0"/>
      </c:catAx>
      <c:valAx>
        <c:axId val="1558491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8784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Sheet14!$D$4:$D$39</cx:f>
        <cx:nf>Sheet14!$D$3</cx:nf>
        <cx:lvl ptCount="36" name="Row Labels">
          <cx:pt idx="0">Andaman and Nicobar Islands</cx:pt>
          <cx:pt idx="1">Andhra Pradesh</cx:pt>
          <cx:pt idx="2">Arunachal Pradesh</cx:pt>
          <cx:pt idx="3">Assam</cx:pt>
          <cx:pt idx="4">Bihar</cx:pt>
          <cx:pt idx="5">Chandigarh</cx:pt>
          <cx:pt idx="6">Chhattisgarh</cx:pt>
          <cx:pt idx="7">Dadra and Nagar Haveli and Daman and Diu</cx:pt>
          <cx:pt idx="8">Delhi</cx:pt>
          <cx:pt idx="9">Goa</cx:pt>
          <cx:pt idx="10">Gujarat</cx:pt>
          <cx:pt idx="11">Haryana</cx:pt>
          <cx:pt idx="12">Himachal Pradesh</cx:pt>
          <cx:pt idx="13">Jammu and Kashmir</cx:pt>
          <cx:pt idx="14">Jharkhand</cx:pt>
          <cx:pt idx="15">Karnataka</cx:pt>
          <cx:pt idx="16">Kerala</cx:pt>
          <cx:pt idx="17">Ladakh</cx:pt>
          <cx:pt idx="18">Lakshadweep</cx:pt>
          <cx:pt idx="19">Madhya Pradesh</cx:pt>
          <cx:pt idx="20">Maharashtra</cx:pt>
          <cx:pt idx="21">Manipur</cx:pt>
          <cx:pt idx="22">Meghalaya</cx:pt>
          <cx:pt idx="23">Mizoram</cx:pt>
          <cx:pt idx="24">Nagaland</cx:pt>
          <cx:pt idx="25">Odisha</cx:pt>
          <cx:pt idx="26">Puducherry</cx:pt>
          <cx:pt idx="27">Punjab</cx:pt>
          <cx:pt idx="28">Rajasthan</cx:pt>
          <cx:pt idx="29">Sikkim</cx:pt>
          <cx:pt idx="30">Tamil Nadu</cx:pt>
          <cx:pt idx="31">Telangana</cx:pt>
          <cx:pt idx="32">Tripura</cx:pt>
          <cx:pt idx="33">Uttar Pradesh</cx:pt>
          <cx:pt idx="34">Uttarakhand</cx:pt>
          <cx:pt idx="35">West Bengal</cx:pt>
        </cx:lvl>
      </cx:strDim>
      <cx:numDim type="colorVal">
        <cx:f>Sheet14!$E$4:$E$39</cx:f>
        <cx:nf>Sheet14!$E$3</cx:nf>
        <cx:lvl ptCount="36" formatCode="General" name="Sum of views">
          <cx:pt idx="0">156945877</cx:pt>
          <cx:pt idx="1">566642758</cx:pt>
          <cx:pt idx="2">145746282</cx:pt>
          <cx:pt idx="3">179709601</cx:pt>
          <cx:pt idx="4">520981398</cx:pt>
          <cx:pt idx="5">267108304</cx:pt>
          <cx:pt idx="6">246464427</cx:pt>
          <cx:pt idx="7">184758231</cx:pt>
          <cx:pt idx="8">187652005</cx:pt>
          <cx:pt idx="9">283300525</cx:pt>
          <cx:pt idx="10">262203504</cx:pt>
          <cx:pt idx="11">454749240</cx:pt>
          <cx:pt idx="12">314960455</cx:pt>
          <cx:pt idx="13">229603221</cx:pt>
          <cx:pt idx="14">244936427</cx:pt>
          <cx:pt idx="15">541416281</cx:pt>
          <cx:pt idx="16">434723853</cx:pt>
          <cx:pt idx="17">268905182</cx:pt>
          <cx:pt idx="18">227046261</cx:pt>
          <cx:pt idx="19">216093176</cx:pt>
          <cx:pt idx="20">315862320</cx:pt>
          <cx:pt idx="21">232069498</cx:pt>
          <cx:pt idx="22">264914167</cx:pt>
          <cx:pt idx="23">163648123</cx:pt>
          <cx:pt idx="24">213080462</cx:pt>
          <cx:pt idx="25">480868063</cx:pt>
          <cx:pt idx="26">197983558</cx:pt>
          <cx:pt idx="27">474397107</cx:pt>
          <cx:pt idx="28">395081559</cx:pt>
          <cx:pt idx="29">144731453</cx:pt>
          <cx:pt idx="30">193305634</cx:pt>
          <cx:pt idx="31">482710424</cx:pt>
          <cx:pt idx="32">318572064</cx:pt>
          <cx:pt idx="33">587259021</cx:pt>
          <cx:pt idx="34">262948597</cx:pt>
          <cx:pt idx="35">484938166</cx:pt>
        </cx:lvl>
      </cx:numDim>
    </cx:data>
  </cx:chartData>
  <cx:chart>
    <cx:title pos="t" align="ctr" overlay="0"/>
    <cx:plotArea>
      <cx:plotAreaRegion>
        <cx:series layoutId="regionMap" uniqueId="{5754132C-7E74-425B-8614-B7E8E5062B6E}">
          <cx:tx>
            <cx:txData>
              <cx:f>Sheet14!$E$3</cx:f>
              <cx:v>Sum of views</cx:v>
            </cx:txData>
          </cx:tx>
          <cx:dataLabels>
            <cx:visibility seriesName="0" categoryName="0" value="1"/>
          </cx:dataLabels>
          <cx:dataId val="0"/>
          <cx:layoutPr>
            <cx:geography cultureLanguage="en-US" cultureRegion="IN" attribution="Powered by Bing">
              <cx:geoCache provider="{E9337A44-BEBE-4D9F-B70C-5C5E7DAFC167}">
                <cx:binary>1H3ZctvItuWvOPzQTw1Vzpk4fetGHIAkKGoePL5k0LIKSMzz9PW9aUkuCkVKKpdu9xHDERUimOPK
Pa29E/VfN/2/buLbdfmuT+K0+tdN//v7oK7zf/32W3UT3Cbr6iAxN2VWZX/UBzdZ8lv2xx/m5va3
7+W6M6n/G0GY/XYTrMv6tn//3/8Fvfm32XF2s65Nll40t+VweVs1cV098Wzno3fr74lJZ6aqS3NT
49/f/zv9vk7W6bt1+v3dqbnJvsGcD6sY/qzev7tNa1MP10N++/v7Rw3fv/tt2v1fpvIuhtnWzXdo
i8mBQAgRhdj7d3GW+vff2+RAUUyEosi++zyMebpOoN0vTu7H1Nbfv5e3VQUL/vHfZzp7tDr47en7
dzdZk9abjfZhz39/f5h+N+v370yVuXcP3GyztEP4JezFb48h+ssXsDuTn2yhON3K5x7tAjEo1+/O
y/X32yp42MNXwI0fSM45Vvaf+GzBJ+0DW3CGuc3u0KMPQ/+E74XT2ovYo/ZTkM7fFEizNUj3nZyt
fZCy5bq9jc2PL2Y/RXBmmoc9/OfwEXSAiU0Yth+LnaQHGCFGuCQglfCBx3eifofbi6ezG7ZJ8wlq
s+WbQm21TpLmB0hH6ypITPmwVf8cHkoPuJA25wj/1H7b0sUBJSmEeHgsHoa+Q+luZv9rneT/590L
5rYbq52dTBBbHb0pxP5dNukabGf8+vqQyANuU6psDvKz+ZDH5kxsEKNSPGjLCWJ/a2a78drRxQSt
f1++KbTcAFwNA/rwFc0WRQeS2JQztfE64IMfwSTFgVSIY8nlndxN1N/LprQbn+22E2Dct6X4/l1V
6+RB4/xzZUfEAQACogPOxN3nESYbT5BIDn4GvXs6dSWem81uOO4XMUHi31dvSkQcA4HAKyLBD8Dq
KI453SUdCh4jWwhmg3Lb9gqencZuCO6bTSBw3paWujJRZF5TGsCQSIQoIg+m4pE0KHXAJKgwwOAO
ookheX46u7F4aDcB4+ptGXg3CNZ1barXNRoEHxAhFLP5/Z4/NhqKHCCGQUVtbP62WLx0NrsRedx6
got7/ab01Ow2DszD5ryCxVAHglFqI/CAf3weAyLlAcacSVBkdxZjIiPPzmY3IPfNJkjMjt8UEpfr
cF3V4Fm9IhrigCtGCVX3TpP9SGNBSKkgjiEKg1rbfPjD0HfByotmtBuRraYTVC5XbwoVLwP+6E51
/HPpwPyACoDDJjv9KckOECfCFoTcSccEj2fmshuJH40mGHj/flsYNOG6XNevhwMBatOGjcYPYjGR
CwwRo0RUwU/uPg9D38mF9/x89mDx0HCKx9uSiaPbch2/pligAwZkJIbPz/3e5lTEAUOABcP3NmVi
zJ+fzm40HtpNwDh6W2ZjuS6HdfqKaBD7ANsK6EfQPo9RoAwRhpi6MxYT0/2CeeyG4WfDCQ7LtxVt
LE3yP0RgUXxgE8rBz93p5IJPRaggmIo9wPyNie1B6C89TKF6W6T+iRmz8lV5EnpAkQR+kapHMvMj
VSYQsdHuXMsLJrIbkZ8NJ0CcfH1Thn0FHEm04RIf7Os/d7EIPRBcQAZF3XNSjxEBooSDIaGQvrwz
NRMa8UUz2o3JVtMJKqu3RSIer7+vo+D1IIGUiY0RVhtq5MGd2jYsQKtAPMjAstwZlgmL+Px0duPx
0G4CxvHb8n2P1mW6rtfRKxp4zA4khkwiY7vtCSREgGsEpnE3q/uiGe2GZKvpBJWjt4XK2XdTBa8I
CSR9OaaIMcp3iYhiB4woYOKRfScik8Dw+ensxuOh3QSMs7fleR2vIwDje3d7m7+e0sLALEoBGks9
NiCbGJ0RWyg5weCFs9gNxKPGEzSOZ2/Kpp+sU5M35eshQUBdUSaAONlJu9tAYkFmBLyvh2D+Yei7
YP0F89mNyc+GEzxO3laZ0cn6ezD8D5QZgaPFKTCHnN+HHfiR6yvVAVHKFpTex/QTq/7yae1D5/Gy
piD9Z0cku8vUtmnGR7/4m5V7QG9RTjhS/N6CT+gte8NCCgVu8k5rcl80t382uxG5b/Zo4v/ZFXgn
a4g/oECoLl/RlGP7gEE2Cqz1va0Gtmrb292UmyibAe0+1VMvmszuvX+0kqkovK3o4+TWhzKg9fCK
kBAI+qCOAVO5Ux7sjamXYNHRbrr3RTPag8ufi5mi8rZYxlOoftzUFz+c2VcI1MUBElgBp7WT9LXB
5RVgXqDo5+4jH4a+M+svmdBuTP5sOYHk9G1Bct58b6AsvSyHh53556CA16tsggWhu0ND+wDkhEhg
ge8+YPO30+ovm9JuWLbbToA5//KmPODzJg3X3x525p+DApVxihHM+Ka4Z9uU8ANIiSjCgJf/8ZlE
JM/PYx8Sd/OfouC8KRSu14mJ352uvzevhwSIB8Ibr2kaFELpD5JQF8QnWuplk9gNw3bbCRTXbysE
ub4F0+G/apIKywMwDIJDZeJjmbAPELI3BUH3XCM83tZQL5rKHjz+XMUUDu9tSUa5CdBf07+iB5Jx
BEmqx4EGOFaSEQmhxr01mSio6+cnsgeKh4ZTIC7fFBCfbqv6nXMLohE/nNJ/bi0gLofYA3MkQRdt
WQslD2wJBQ3swQeegPHCyewG5FHjCSif3pbd+FDXcM/n1W9lQSn1jyQuvo+5J+XtCghgISBqf0hb
TeiSF89qNz6T5hOEPvxnkyWPZgu3H38sBjJUrxqOgJMFWUEE1aT3QeBf7ApYd0olBx9s26C8cDJP
wPKwkkfLhFX+P67v3X/T8ecl0RkkouY/bpduXXZ8+umPdcM12EnT+y3cqe3udvfwO9xABZKESAZB
xs+Lq5t+Hu3/5N7arsa3UFb5+3tJIAtJoEswVQJxJsBWdaCA4Qn41xsjhTBmkkEdPeSE06ysg9/f
Q14GnkiiNsUXUChpw1yqrLl/BCwaKFOOgEjjhLKfd37Ps3jws/Tnztz//S5tkvPMpHX1+3sb5Du/
+9lmpTAnpSgjkLgWmOFNVSY8v1lfwr1i+DX+33lpFR1LMZvj0PzRSHEqS+7lwr4OdR45KMTzeJC9
01r62vjkIh/FF1n6XmN/DbomdrDlH+lg/Bg1wssNX2DLmofHY1iu6o67vYznvm5Pgg59LAj1otpf
5CP3wrFclrFrR9acxfkRLl3RqIXorLmO/Zk9jm4clktWxIeRoBei5KdcUK8r2AXT+JRlDhH+t94P
FkNuz1VcXCkrvxp7PdeCuizI3ChBTlx/G+OrwS/mYTJ6vBcLyboTmavDxk+Occ5OU9Z/zClz8zo9
FxzN82Hw4kQ4YVnPBqKvxyFWM6XZdSX8ZdmFZ4lmqSMDO3EqXi5H3bVO6McXtS+XNK9C1/D2a13a
10iVn0MG2+Yj5lEtDgsrmqukvrFqOivy5JiF8Xzr9O0AEm+A+guQEkmbwoGCkwOHaRvIISlJFSCL
zeOimPmpcBKZHPtdccaH4UyWVuUEQeRGo5xbDXdbQOfpCTAw848nAMXXcAURnGMhGYK6occTMIWt
MpsYPbdSZ8xzc6yactGjGDvtwPk8CsgZ05HwGj2eh8X4sU0NPYaLJ9ZhIqhxpHM70LpcjKIUbhtR
s5BYJ3Odjcd9XC6bIopcoXzrENWRk4wVchmPk5mXdoPtRCWuHNXF847ag9PHwskyzZfapkdFX4ZO
IDWaNxW5GTo9OF0/XjTIeGNlsAvy94kW5EjL/kSFzVFaBMUqK3If9OSfd7nvEboTvZssH0rjB/c3
7n/++d8nD9f4f9zv/vP7zZ39P/+6zhL49+RP9na00aY/e4LZ3GvXjfp69Mdf1OkehXn35oA9D1+m
TcH3Q6B19qvSx3zBRi3dN7lXoODBbHQheJBQww/6Dk72vQIFl3OTa1BKTBUoJZDYBh2uJNR/CCwx
aN0HBWofcKA1NlkK/uPGLPk7ClRi8F8fnXsowBIwrc3daQ7/GBjwbcHzfT8SJiWpp4sxyJwEqWjp
K6rP/VJ3h6kaxNzwNDhPiSKrodXNkWSaniQ4QqFLR60c3qL0ugx6XDol53rV6iKcRTKO3crXZpkk
vbVUDS28Jo9aJ8CIH0V1aZ0LOfquLcrgWx1XnReo2Jq1KR2DWYy70OurOFxVKs/OA8v0p7pgpnPS
tKm+BcbQJW6NWoxlSs78wGiHhJX9NRfM/zhaLPBU1ATMQQrZS9owe1FgmZ+NLEG3g121seNLv/w+
KCuZK9YHxomGoF6FeEgOWVWE112SNvMs4D11qirDvcOIxVYxSN6JFYn0KPO75tI0Gf2i484ETjbG
weEQB9kHEmF2atEhnlmkh+XmY1aEThGb8rMRHbvI2sqfJU0fnyQcp6ccpjk6ZY4/W0Tmi2RszDzL
w+GSRgU/7DnKg7ltssiLck2cvvLNrCt9dmP7WXiqekIcXVE2o1U5nBYGCoWdbPD5FWsbfYJzJGcx
YrlbNaL4LMygXYsN+Y0Y9R+yaNi6C5qvWmVJ6QxjQzxQ7SpxjAqj81B29mcm+vy46zp7iTJ/OGma
Mf6uSNI6BI7Bx4p3Zj40dnRW4MI6T8dcVQ5U9PGbnDeFx9KojJ2hsNFpHfHeqyKN3EYz/8QebL3I
C8QPq7AEaxikpT7URPQzYuPquKxq4paKmVMSNvncZESEDhj6YJ5YeTo6A06Sc19k0Wmg+751ClaM
nzoaK9dnWfHJatBwMtZF7Jm2io4LjeVRUdcIjjYu+tMig586HJfBMq9bNkt4NVZuQQp7UeKCuF1E
s0Mf0eA0ZrXwZEO6hTFSLaqhlNdg8ttFHifxWgRW4YjKUONyYWkH57a8GlPLcvuhyVxrQMUst1QU
OxG8mWCJOgs6s+v4krFoPAPzDZa0S8tVgMR5kQWrLBjQKVdZNssNymdcE3mdW1Xp8TizPYFL4fV+
WKzqEJXryPRD62Azqgur6IOvbQAOA5yLzAnbVJyPOlLL3CoZLCnRR7kJEziiQUQXhcyiWe6Hykli
8BLa1ApX2kqqBSVFBPKpyVLUJIXpF1nuFobZl6EeuTNkjCxIipNZNqT4CIV+vUqCaFzqsbawI6ss
PclDop2IxvbCCho110baVxTWPo+SxD9iFR/cjGfjAk5ROld46FKYbcukY3cy6hzwGvnc0IR4o+rT
Y9IG4nPKOvukUmPsNSKKLjDOm1nbWMHCYF86Q87NzC9h85O8D7xOlmHqJFGWnLCu0bfFyLpVngTm
KmGSLGpb9x7oLOyiKNOfaDz0s2ig0qvtrl2hok9XadypZV+yInUrYuoFMV1wDqKTB3DxU2onQyPs
RZckQe6iJNDGqYc4n/tiTBrHrlSw1gmNl9JuUOQWra/OYlY1XmIN+SoScXYIVpuedUi3nRO0JnVL
cC18Z1Qi/Fz6yTgvAhZdxaDjnAprih2dlNEJSVs4OvXAXbD3xkMgKX+UI65ce+jkaRvX7VlLC207
RRoWmVOnuXBpzwu3HOv0bOyM7SIZqeNKitaLQJpWJgNpsNOIXHEcjm6vaTFvkrG9HbsMRU7b4eG4
ohKBnHdiHYc0EE46cnM5VEFjZmUdYdDvYe02eerXroltflnXVXXSptHgFGW4RrhftWkVzwZrCI95
rC036KvguLRQuOqziB1mvR/NyGCbj1Fesi8tXGWgroywWQ5Fo7mL27bznSRI88/9KMFLz0S4zJui
PM8sWd/K0IpDcGOFPZNjZV+asfcPmy4cT2M7qT3C++Y0U4P8hBJLW3M7aPlGj6atm/KwPy4zS7ix
DqrIkVZtogsKruZxrm7TrmFuUiv/g8VUdVb0kXI6zckRr0uVem1najEzeQsbGFhDdhWOSM2iKGuu
EtTq3BlEX4wzGbbjNWrQGDhDkAbMHds44G6Rdpnbxaa4iIouO857HZ+UbWwxx5ABfcSNCMG9hmOa
FQmdN0QVcwRCNxsVOPJNV4ZuVtTpMS8wu9KijL4HTZ7QY536wrgFbtOjEk7CUmphcoeyrF5q1Kve
yaOhCx1TsHbFeEGdoYqy8zwe1CK24btK9/6yiSNwvAvmg0ZNOyG/2VVOjgOJcOyA3fQTFxRjMk/6
EB2mFkZznvbBrOg7fpr7frEwcagWESXZWdtGwQJZBvxaf6j8rxiHPAMEWHOasyBf1UGDP6a6IAs9
Ev8blaE6HsaqAWlqwf+HS/PpIcbmlLLgFGWRObL6ypqZtqPLAvzmi65Uw5VNg85jWFrnjQr8Rc/a
4qhpUe0WcXMiwipbRbVMIM6r9GcZc/KZWi1yh3SojuAw6qUdCHma9Fws/SSrP9ioTD8CEMUqIjo7
IrL5DnEt9hjX1YKNKDiiQW1d2jWzvbis2saJWdDMTB/wY8LZiEF9sRDMqFLV15Lw+nPMTHQuBPhC
cH5IsZYsVLXDB9O4WW8Z0Dr2sAJ/Qs9JrOh5Nwy+S8BYjS72ib6MaqEPsZ11x3WqxZH2rfzciqt4
Qeu0+ZQHdXHMjSq/6LIsZs1AtXZKUVheWETFMjKD5QUxZcedb1sLERf14KRDUFwgn6hZD07FSQ4W
/UKipDvJuDSHQ975C3Cc6M0ISHo2uBanuubKTRHWJ5FOiivEsyFwtC6iy4yLcRb7vj6B/NsIB8RK
k/WQyCj0cOujywRBPKysNGJOHZp8zoIItKdfFR8zSNd9AmfDvyjGDHl6TPBSZLZ1aqo89Boq9Gwo
+uxbYifigqOoubRqOS4IT2y3brruUGMOehvrbhUVYXyVdT1ZdUoVg6NTln7IwdOa+5iFblUVxTxP
g4sqZItchmgZh7Z/3QSaLa2q704lbbUrbM0B4I5fJ5ClguAzGF0LBUHuaEZ8sAiDWeQ91cAMRPgb
spJg5acJvexGUc3HiuQXdZ53H2yu6w8W6eqThBTVR+mrZm53YX8YDCo7S/uqPVLIdOtU1mXipCVl
9UybsrlCZdhdBg2YX9ePYr3IiqKGnQrjVUyxAm0uMUSZXRn9USiLLcYOh14bVs2sFG1uAHPEFxC1
Ao0ABOpZAEp8FUofHNYqzPLTdvSbr7YZ0Tykol/GVdXPsDHWJ0uW7ecaaR2C70n949YeQc+lnDOH
FlYYu7QM7M95NurLQVFQHnXckMRReRVk89bvzVERa/Ehka05TCPUz4CcsZ0yJuPnnOe979ASnuh2
YN+YrqpTEdv9iZ3bxVE+Knw0mqxz/XTovaKR9JNPYkvMao3BNmdhcQpd8PmoqQ3auUP5MoTQKnLq
Evkr0ze4cwpwz+NFZo/dR65tEc6L1BSdm+hQRU5s9SUYMVP2pzJr1fFIg/CKBljflDodLUcHso8d
FBQ9cjPwC7/0jCd1cliyVjmWqsvGYWkanmZJlJ4aEhS+O/gQtHdB7s9Cqx+XaQeupDMa3PsutuzP
PR6zDxGEVhG0FI1nIOIqHVvUtkPTwp9HKZgOkdi1J3NfXJZpH60SP8CHNfbpWYW6dNnktL+Fc+j7
szzD8Oa8MJbfaD3mH2HB9pEucHYoie4uOvA4QxeJUs9yYfnLtjHJFTcpShwhTA3eVCzwGThk/VzE
ibVCAU281B7wDFsFGHPGy+OuwsVqiMLoEslQGIeGPPrIu8S/Rob7S24FndtjUEhMalD/FQuzRZ6h
6ijDWJyYijZfw8yqZoTnDLgOHM4jJSrliKGNVuC+lwsO0eJZ3hDdOEFWiQvbL8XHrEitlQmD4OLv
UxMvIB2822xTA1NNmYn/f5zDo5q/B378B4OLn2QcHlUa/vz9Hd1gS8ipw41QyGUBfYC2+FoBpaWI
biqzgd4Czp4CBXfP11J5gKQCGlcphRUU0wNHcU83wPuDBILkl5IbShlI/r9FN2xYvD9ZPgusgWRS
AC/8mGQADdWKKu7lvOZBHDjjOAyfAoj47l44ePe+wXuOapsOfszh/dn9huPYYoFDaYGH06dyXlZp
7K+AOOAQlKCy+tqWY287Ke506da4lsEztOFj9uTPESd0pZ2MkWoiLeZJ2eLwjMSoGNwABAk8gZjL
8nCLUdqxsH37Bsdie2EV0JVhB2zoPBjyljk5RHwgUSPJ4ELbT8ZqR//7Ng6yNNv9S7tAeWgDxdNA
RHoibEuqy9pKwf8fVJ32niWBz3SSocghhfzUgPsWNOXrFcpbuRmwjW3ZQ9Tb6MaFICkwzxDKmxO1
66ShxytSZuxQ3UAoqeIhCz9oE9C6dZAdaT4raQF0lgOhaNxfPb0evOl3x3gSiLrtHcxlUkW8Gvi8
8f22ADpWeTTpS7cd7Nj60jSiD2cDAy/FaQZpHZMI4pzYtXzgUaCu7qkt3bNiOSHwYn9I2ph3fN4p
wsFwZ38E7XBYoDaedb1/8vQge3DbJMm3l5mBsHZqqPl8GCr52S9LOR8oipdP975vCRP1EKvQiIqW
wLJTY24RvEr2uKqAGdjQ9JnD6nRYPD3QXrgmmiKzOp4XAfD5lq/Bme3FR3DWpesLO3FHm+RO4zf+
LBYNkFxJ9yGq29nTI+/bwM33WyqqjLswz0nB53VmjeO8xGUIph7ewOf/4gATVUF6H6shDsVcID/u
nSiKEt/teWL0MwPs0RViIlmJDUmXsPGBMGE4aWbcF11+UValFR3RYrTRqrYCW15Aio+KX1N/cqKe
SDhYaVbllpdmgxTndaZG60paDPnPqPE9a5ITdVQpCNK7noPMSs08YHLr2LHaAFiMJCxK1+r6YBmE
I31muH2HYLKFNhAf4EcP2sssNSaLrsR5O+9NkrXe06dsj1naJGu3TxnE/Fp1uQUY1Q2pl6nIUjQf
Uxz389zUXf+MvO4bZqJyiqwtNO0T5eUkGq+jcgjOirwuzyHoCM5+bSUThdNFvcId4rZHrN7MGS6C
6MjuFNiniKuo/zVAxETxBMrPIwU5Va+M2XBoJSM6s30MvPXTi9iDt5hqG20GBDsESUNZkB7S0T37
IsYsnz/d/T4YNsNu6ZSmlRnUgQvhtTHA0EddNQdjnsaOwU3+iztEJ2MYmg7xECqPVW1kIJuuesup
0GDGZ/Zo3yImMh7ZFi/sfgNBUVJI1ARNiOZG5U29iqw4LX5xryaSLslAK2z1wtNDMp4QeyxOq8Gm
J0PL42e80D1o84nwyQHmDy+Lkl5bwp55AR9wPUv72KLPiN0eM8knYteboQB2vpQelC1Q6WSkEXyW
243OnCohEL2GDSvNM4PtUY2bEt3twzX4oQ/sEADPkzaXC9Q0VnccE9K2s8yXBp9GvJXoWOEa91+e
Ps+bjdrhS01T8HHva5mNnfYgCgnwaeazsbqpyBjkc2ssM3ERhST2QenEQX2MQpKTzwODd6NePD38
Pvw2J3RLnAYtwP2NLO0l0mpmAYshGyRkPnu6932uB59IK2/r3mzyTB5FsJj5iHVbzxVQPYPnV0Pj
f8ot1iVLNqqUn/YQwaUnBAK28LOKCOfPSNu+NU7EWaUhz7POMC+XkDh0xWjf5n3fFc9oi30ndCLM
cUkFHvpQeoyazvOBdp6XKk4vLZWNXp/o5pm4Zd8yJtLcQDpMhaHPPB+N4ddQQf5Rt7H/jK7Y1/vE
TBfUT0PLkjbk3jpIcjdYJaPTmHKofk222ERTVKYYOOlL5dVQ0EEOmawJ+VhALc+wTA1w+g4ZRe7f
5FAnQp5BZo+anab5aZfGcI4giyiUhmzVCG8yyJ0x8ovbdgBH7pnjtW+UidIY2RgVjYDgIPDjaC7q
JJiluU9mAc5/0YdiE5MttI0gz9WPXtX4kOgxop3FOZeLp6V0D/Sblzlt6wC4xBBYPbizXkhM4pIa
hzM9ZOTXDhbbjLqlYSCKyhQ2IAqkKlKgIPGn1GflMwjvm/pEtLHIoSAs9kfPSGu86NqU0FnrW+w5
X3lf/xPZDsKmzmk5jJ6lE/vQQrRYgHPOfnFrJhJN85bndQS915owlyVgzQYEWYOnYd2nfNlEpFVK
RtVKwBVH1Yx2zZJa/QnkpT8zO7rqleVBWcdC5r1LEnn49Jh7DOimyH8b7BBZJep0BWDn4RfIh1mO
3/QDJI7ywtGjX7hQDfDMUHvEbvM6pe2hUs2DccRW53UWv4XwNmoXrI7y1Ks7KZ7Zwj3w04lo01a2
aRjpzqMg4JAJy8I5Zln0jLu/mekO008nUg1Ja8ogp9J5mEHaBgTwqxVFx13OQkhk6s9VFkOGXYfP
HLZ90Gz2cUsOcZ3EWo1h41WcW05WUj7zR7KM8iaZ6awkTt7Hzyxs37Ztvt8aCiy+jiJMa6/IQo3d
kpPKlUEfBbOnT9k+6CdSz7VfRdYI/BNcUITcKrzr2mmTLD6C9H76jLXat4SJ4ANxa7W4CetF2fhd
daWxH/nHeZPGt7+2hInoQ86/LfyW9PPeb6B0dhivpcxtJ9bS/8WzO5F+HloRU0q38yIOgKCtGuIU
tt080/sep4dMBJ3mISOQeWoh22h98fs0cNrKPoOC2lWd8/DXtDuZiHiUj6VlVeJ+CYwUBOruxHNL
2AMxmQo3Vxry6LiFpKUNZR+b3qtf36CJcEeozXVcQe+Qv/cdng/nfi5OG6jRg5wVCZ+BYd8aJkId
QK14BncNgVBh5DajKZQgMWv8xe3fDLolxhH8r6+U8aFzValkPrJgmPudCOAFpU9RuHv0EZkIcV8D
/RQPEUydQN24XV71NYMibTYu2px9qiQU5fzaQOTxMqBwiaQZRc0cMhVeV6HTMCrOeR9+CyhdCpM8
wxbvM7dkItLVWNZ5BhX2c9/gBdX9sYrspRUXroispV+iedCyi8TwWaHZLy5tIuNI85IOgVXP+2YA
/yH0VMi0U/VmzSJ8Je3+1zzETWXu9kkoKrsPwUlv5qGwA0eEJnaakshnVrFHnW+uaW73Lmlo+cay
63nGLLHwLVFD5VUlz0AXxs8ctj1ygiey3jeMpAxq1LwRw/+0zbHGJIrdsQ+knP3SIcMTcSdFbydN
7rcej4b80i65WEBhKWCxqZNBpc1PkkEl3tOD7VvNROqx0aTM+qTxfF3FKzus8KyKwmH+dO/74JiI
fVNqqI4YeAPlOvRrZfVHfZUYJ1XWM1u1r/+p4FdDmAyDVXsmsE5B636h2r+I8uTi6envsUybd6ds
nybbmERiqDnxIPWZOEHnI6fNgstW+Ss7CukvntmJsKdRZZW2ahqvNPykKDeVtqQ9q0X/6elV7Nuk
iWRDJrvLK/DR56Q087TSV2bAn6Ai6O6Gw97k8T5lhSYSrUznW+AiDB7TI/JoD6niSEe1M+IM7v9k
/5ezK+uRU+e2vwgJsJleoaqo6jnd6aSTF5TOAAZjjJlsfv1ddaQrdfhCIdXbUevELmzv7WGvoWRp
kCkQc1Tf3Gs25zs6AMRz+dtWZshexPuYAwBeoeWU43j4YAwXu3qK3KNlwuAgQz5s3BDW+lkE/dBy
1+ZZM6SUlY9VDWA6VA5TIl0/9tvoz3Ufc+78wyaZhawFIEgN6TRKGTtqfqxrgJQCVz7BTeG6nfgs
vv+xk0j4lEkLGM/QKX/7g8dukHCCp8tfsLLUzmZxHxt3e7dXvWLIJuP04HT5I5nHWzno5+uaX4T7
TJuozIpqSG0lwQJrmn02Nd95G1758xfxTieqgQ9C+6E1PVUiO0xlc+O4dGPnWFtEi0BvpizLe5L3
2PqsTyMg0/EQatw0G4aKABEbIXFekv+4CtqLcAfIWwaz5Vo4LY63fU3jfGxes8DZ5W37MLjtxhnl
31MNMZ2/p9oqcOVQDcaqGnCgy+a9S7pDVhf7y1P9730JyuB/N0/lZIhGxWHfzCPId+4t9TZmYe2H
L0JZGq/3QREZUuL0J9k1RwDLcCIdNtLh2g9fBDHjvS6GAT/cbV5siRJy9Pu6ETl/z4fswKNSybnC
vDpN+MPN2ocqCo7XNb0I26EdK20mv09NVzrgPfZuWg6k211u/d8L0vmPg/rhh0NtiZY2B3rPyR6r
gqZNz29DV6ZwB/nkdu5Vy945i9Z8HJ7c7YHxpba1Rz7+NAMKadn+j7abBViYbSytLcbl2vwughir
vm25jTOBN0+geES6TegYTBvZ+b9T5P9GrxMtojfsxqCn3mjt9SFMgX99ozTGjTj/rvrYPI57sW+s
Hf+kXrNmt/XSthIR4SKUi7wAB6gwfQqs5n1vs+9e3vG4sbL3ywtgrf1FLE9APRgjsm7vFPLIUOPY
ZVb5zIrQbMz9WgeLkFYDCCMWRwch955CKd4B27gP/eiqbcH5H/Qd9cBGCqNur2rypN3qnbv8vgu8
jeZXVlS4CGxnYgEh2unTaCL0wW+87thS7W9E3783HWdJDC46OnKcwK09mYc+rofhPZibJBLWq8NI
d+UELDZmHQ10qgDYTcFXmhgYQsA67bxQzXwn26bbOu2tzfMixuVU0wzVsT7NqfxhTePXyWve7Ixv
HPfXml+E9kiIrXyCoRKUoSpy3pItjuM4GeZ+YzbWuliEtyrGAK//GjcKF2yeOfhesuk+E+Hr5Uhb
WUpLNF1ZBzYNCtKlpiX3qrTYntGQpZcbX/ntS6DckCvgW4cRly3P7KitTqEf7vk0b+Dw1n77Mog9
S5ic1F3qup6buIp8jzRg4tf99sWubAqnxMNT36XUjLegdtw0U/PYjvVGCK8E2Vmk+ePm46LMCcSw
pdJqyp6L0L/hpf25wc9PWtCC95e/Ya2T88B92EcbbxLRSNFJGzGSZJE8hmH+zW/qX2CKHC73cQZM
/+P06ASLSB6k21WFMylQJpu07gD+BdHaxLT2fpHJuWvHLNqJvDihOFMlE4geO9AtX6jVt2md2VuX
lLWltgj0CQRgu6UDpguyAV3vPVs0+NxF5Mvlr1xrfhHo/US6QvpNl2YWSXPXu9dSnux66/lu5cAT
LIJ8zMLKLzlV6dSzfeBqkoxZ9yknYEa4IbuHeMRGNlkJmSVcjc0ghyhddWkERmVFzUMdXnlK9pd7
tqVcDtyKSot69IZYBX553/pSx1Pp4oHwqnnwFyHvVUKLqvEwUKZ/spBkeUG/WrL6fLn5teE5B9KH
gNEAwnIfbw/IKGN3rA3obcCpko3BX1lES3Ba7hYezjKuSjl1vk5l+Qz0/p5acmONrv34898//PhC
t7JSdtGlnsvotHerJuqTHCXkauP3n0fhHydNfxHptMjBsgq5SmdtfWK1+5m38kmLJtXg7l+egLUh
WoQxZ16LFwF00UEFpg3z+2bQx55tFdbWml+EMQ8NeHWjUakiwU97DHHmD93+k5NPbGNPWuthEclu
MNreyLBAh8l0UCFwbvNW8hiY/42b10oHS8xbrTOrB7EXn0BzBRKk+5gV4KGp6NdVM7CEvPWKDpBv
wAwgod6Oxr2tCpGGmXvdGlqC3KIp50PZ5ioVFfsCtPlzq+SLP+aPst2qS6ws0yWoDUV+ZePMrVIb
tUCv4ri2t3c6rO/AY91fN0jnyfkQanh27TOoD7Vp54df/dy/Myj9g8/7dl3zi0jONK2rXJbYUjFW
cdTmU5x7YZ4MtLsuj3qLUO5JCdJhE7VpFelXDXkb5VafBit6vfwB5x/6j0xx1iL7OD62jcuh8Ow2
DUMOultRtog03dQvl5v/7zn9X+0v4rgso3IeS4Of38rXOaifVNjeM6t7B5dy2tuN/8oCd0hES7y4
rIIhxouNE/O2vPL7FlE+lp6f1SEEVuZIuYnT0Qdw57fwuSuDt8SqDZYIG083bZp7c9EXcUAgDfE7
jED1uzx8ax0sdmpqGjtC1bxNjex6mTpO23agGdN2q4iz1sFilzbVMISqzmTqebmd7yodyCEeomBS
G4fzlRBfQtKc2rUhVGHJtMymX3i5vNN+D00Rp3ywlS0Pl4fpHMz/WGRLZFoQaB3aoy1TUqlXjxkv
tv1OJXChv/ISvESn9SCOmo4IPGzNs/g9ztrcOLNb/aiMFltIjLWvWES6ZspXk8ZQNUUJdrOvdrJy
nzV3roLbOHQR6txtptoKBpkqEcqj6ezuMPGm2Njt1lbSItBHMhIj+XSeaG/+ajdZfgSnEkJzl6d4
rflFHBNkWQ9CEDKNII/QHYIB2nexB+WLrVvkykJdQtJQHa0aIUeZhoEo0w5PmkqFr40QP7wcgjSX
v2JlipdgtKACBd7vFZYR7V9Y3n0q+vlrFHbp5eZXBmmJQ8szAwEfnrdpIKLvopmcuIA/1HUzsISh
tbUJQmuoJThOlvpuQXfwNFT1eN3yIecR+7BPy74vyoB4TZrZXoIXXXunuO/vrxuX83h9aFwZC5gL
jsbDpu/jXHinSmyC2M4vqf9IPmQRti3TgGeGbpOWpWHWax7MTlvHZaMy8uzbA1G3VpH5Z32nIDRP
XZAF8tTCSlgmDh08SBa20MWqEhplk0lBuiHTbppMqX7o0K/LncB7NzbKqhflqZ6yXN3kUBMrU2su
C++JdBUqrxFx/fE71PMq9hJljdcffa8Lwh1rfdscJh05bO97pBPfdEBp9tRT3yrf7dyvhl9cBAVe
8qq+rR98PBE4sWJlYG57qGlM+0kqbXZSOZCxiXTtGkB+s1YdHEHMcMQz7Jwfp2isBYgB0rdPk8jK
6NTANSN7HrQuoIfUZjaE+ehAQrExnStR5C6mE4IGPbgQEUYcZNXYq9ovSrRObLLh+fJ6WetgMaU2
U+CQQ10tVX3rQbXSeM3JBSbyG66F1ZXp3l2kY0cwZ7ZIKVM/rz29h5Cb/C2HQv8KLHzSRsJZyQhL
sFFft1NmFT1WPuV/ABm98azuOkKD4y5SsoTqztiaoMEFofE/C1kPb9VsNb9qaqZvpiHNn8uzsfIN
ZDFQtaZQuBpIk1qAOsTNJPD6bJrkcuMrU30m/n9MDQDQGtwGuEy5X34ftXiMnPwmC9h19wOyGCMo
UGnNXfx2b8iwqfCbAIplcxhtTO/Kr1/CK70RuC6nxhqC+7uOMwuqIFqXvyBYsHFmWOtgcQCFrAjx
K5Sd8ZJWlmeZmk9ksr77pfp81fAvwZUlCO+jCGyEMjT4ATS3+AFUTHZsSF9ft7O45w3/Q/IvfGYP
wvW7NEBV7zRD6wGXfUU3UsXKe6B7HrgPras6H8dRjggwiJEmwGmXt7jhQK5MK/dkCGvvBsfeKMuv
9LWE141eO5NxQHWVt2dNGpKzANVDy3fv2momLXRdLA8SqRjAH5dnZyXyloi7SQru2DrHcSVsvg/N
MKWMsSt3/CXWTgZTVs45NmViepVEg+Nj35/s645CS6DdZIOMD+kXJKeG85siFNVtX3X2l+sGZjHr
XSnyKmsahLUYgptCEPs7LrlmY57Xhv389w9rKtB1O9cdjqJVxvlpEGGJenq/BUFcOej+Vx340LpL
+BCxc8YL6/AGGs0POMR9J8x8Gfp6q5i39gWLlO0oRw8al+PUMoL8LkAo+A0dwLrfSNprzS+SNiRb
RVmUFW6tfjBapyoSUEfKpsnbwHmswN4gsP/3DICZnGU+hzIREFt99cSEMWGSBcKVu6lrrM95Vz9Y
YTC6B79HgrkJfaPMTWF5XrOxBlZm6Syz+3EN1JZl5xN0RtJ5AjwR/PRUFO4nv8jvrdx9vWoV24tZ
6guucgdkqDTyQgIe+ThB4kGJ6yZpCR1UAcHpt8S5eDJtESZWXeIV9CxayA/X/fzF3uTbZMZ1CueP
jKiyvqt0F+KZR0PQdHddB+c8/CFSZntQYHZD/pcQh2FnncqJ4pGKjlF8uYOV3dU+T/6HDvxuriHS
iw6gXfvW9dWxmIevoJT8vNz8Spgs4YC8r00fDbNIpRJdonPyZ+69rd++1vj57x9+e95CZrOroCM4
2vTA3erGdbvrDh1L4fopgBilwMikzEAiPIdg5m7uo/IzDQt3Y+2sjfwiwKF7Jxpo49cpNvCHYJxv
M99NIeC5UVv49+DAZHYxOBoVTl81iKzSokeSFezIpbzuFQHeRH+3PkGUOoSMep3SpmOpobP63JR0
PBbBIK4TcbKjxdqnkYZUCZTTcGoSJaBQ4TFz3JfWzFflHjtaLH0FddQ8ixhGiBbTXdhH9g77kPt0
eeX/e3rt6Pz3D4szmioDpVbs/iUpQCKGtZM3n4q+pGY3casJ/lzuZm2aFzEAwaQs9EmOFOdbloy1
iMIpqSw7anaXO1j7jv/ZBVjXjhGrU5cPz7xxdkNvP+dOtr/c/MJh4P+lumC39Pc4QaukD21oI4PN
3e1CKzo6Ynxqab234bTQNvrQePQeCpp/7KaNwSfe6Hftsxb7tyjD0KqApdx3M3GO5OwdMRr4PIjC
E1cFOEzO//4yzoQz2G4HpeshkwenYzyFHqyX9swLr5ucJbROzlZtZ7Xg6Tjzn03Lb10LaF+TzRuP
/yujdDaI+7iIBwNtp8Hgh+PQHxYJmOjyOws89TjzqBmv2oLscBHnkEbKMsjT8HRWwbvHq1NTFC8Q
Wd84Sa1EyBJeR0cbpXRQSkGMbs6Cmi0pPgdDv4VkOP/K/317g+7/30PE3E6IIjtPASkzcA8ktBuL
/q2cSLPnleVD+LSmGyvqnJn+1dci2BsorutZ4VNwur0vmc3ioVag7DlQxoLqztarytqILUI+8ufA
eB2O/M7UO2bHBmBf49CHdOrpctCvLatFzIfjlEkcn/EdhW92TkXoI+SMVTJDiODKWV/Et/EZKg1T
a+1yJ9fNTWk79oPrQvp+4xP+e53511wsotunxNW+P2BZgeVQg08KxXyokkD7EUQVxxsPhZZNt0P9
3a7SUmUheFVlWDRfHQ/sN8lzmdQBtZ6DXIcodRkgA/s93F8sDmFX15kOk5yKNhmgh/2T1JTejrLs
bwwrRjD2himO5qiAtYFdMzp/LhxQlT4peOWYx8IGIPahlIU170htFd09aYiKEgLp5HHjWLcygUsg
oDf7rXumtcN/B2W0Maqiu8kv6+NE7fLrVWtkCQcsrJKMM8Sq0770vnSZvcP6+1RZZmP+1r5gkXRw
mTW15U9VSuZOxtylp3bu36J26/K0khaCcwh/2P4hx1Pnc6crPFcI7oI/ZFS/j6DQrnZz3VrzTQDO
dnjqIqu8Di0B45C/u3TayPPp6FV4pLT8Pa0mfsjb+gBvMGh3gyK1sSesJKFgkYQKvHE7RJEKfhQ5
g1aohQTkmhspBDyWuq2i7dr8LHKQY+dsqNRQpT4f2Asw6/QRSuL6hy4da+NVbq2LRRaysyjIXdlW
+06Tyt8ZrvvwT0fl3B/ZBOLiRiZaG69FJgJWIh9GH+o3OUN15DB42gHKDYQBVs+hm4TjZgFr5c0A
3q1/r4Ac0sl1pniV2vWfLHwDTHrfz+SPLMlOK3mqnHAPDNBDr7Ye0M6XiX8kwSVC0NLSwZOEqFJY
axwLp9hBiye2ezuZoZOtnRrq6e1Bh1cuiiVqMCBwzph5EO0gjBP0p4h33qEJI0AR/Hzk9sYCX1kX
/wMbRNs+PEWsnW4GeacbRpN2aMQTxwl7dzm5reywS2E7SJu1jBmU0ILA6w8+/DISBl3z5LrWF4lg
ZHgwJYNTpL4h4UExw5KS53+ua3wR/rYvHc4Dnu3g8HNjZySmjb8x8Gujsoj5s2JpB/ZOtptnCsoU
TuROm17+1Wtzuoh1A1k/1kFldlcx91YV/TFqn1R53W7oLyIcOErYlvpQ8pTl1N6An1geNLOec14e
rvv1i7jOvACascSKdnqA2HAoZBcTy/b23Cp+X+5hLXUskYJQ4FWZBxmcVAj122XtG/iJD5BU+KQ0
OWSW/6jHAu5Qpv9dy611upIZl+jB3A9ya3QHlnLj8sPYZPoGHkBO3JHcSVCRDDcS/UqWWsIILaNR
S60VXB16cgtx//tszO4mMu1hjQm2uLzDuptjMVwnWwkjxb/TMDw42qEjTQT3G2FNB3FmrkD4MZyv
yx7eIr4LQHVbTkWEQrh/l4/ewXjtt8vrYCUElyp4ptA6r3Mc7HgPxw8xCKRy7j1fbnxtHhbxPYIh
MTd5k+1qGXzJpiCxxjcYctR4qyDCfR7NkLB6C0yz9iWLiJ+hVtWNvWR4+83tXV+Y4U+mRLSFu1tJ
KN4i5iPAvWlQedEupM3sxr1TtAercf4MYwYTg8vjtfYJi7AffJGJoCUROOdzrKtPTrNV+F/BRML2
6+8lSv0Z3EAQLVLHWGS8rauyJj8CXwMkAvwEfK+MB1SvBSlz6O7O2o4+Tb1q2n0AYm7/o5gnRdMe
B3S1UWtY+dSl/p224KBgu/35uqb6/FSNomaHMuDSum5P/M9f8sN5XDA4A4VOEeyGaLa8m7CCvcUB
KupgqV+erJUD/xJlCNelYYbF0LAfGghiVtn4xLL6ocrUb8+eDgP8Ly73s5I0l0BDHBk9IkmNfmRZ
4Ixl31dlLuJusI4w0tp4PF7r5DxNH0ZLBiPtsh6djMNUxVbtPLgzXGhm5yss4DZ2zbU+FtkABj1Q
ZxlABijd+SDE/NTl41vge7/xmPJ+eazWVtUiBzRVGNo2yfr96BawR7EsKNpoah+ua32RAvLQVDa1
CMRgQNCNm0rlDzwg/ZfLra8kmKUkHsVTG3H8tt/3didi5sN0S/aRkxSw3ttYSivDs8QbMjU5DWrT
/T6D6sGrZAqKXr49BxtnrvMj4T8uB0uk4ewVU9sPI1SPFRbo0EGd3vbuXRYehaRHkYdfi2CLPLj2
Keeo/LBgQf8mMwm9bs8ipz54thAJ3ne39AlXYnuJOySTS2Ze9d2+bfI9TGUfKAHUOuraP3B/2YnS
/Lo852v9LDb2YWohGBeYbg9fl2fm5091UNxy2T7SzrycCUEbG8taP+dR/DBaHvyULdJiZibHeVQo
IaMM9cwnC4Y+Ag5PbAstsjYrixC3Zlm3GSfQmQKXaReBz5cgyW9prq1EyBKUNYN6krFRdftAuu+M
w765b/40Mt84Na79+EV4F3VRN42kw96LiiC2XArs/pw1+8tTvZL9lqgs7lTAXDa4njXZMBR7owYD
HdahZvXB+C5XB6qku6U7vzLfS4xWNpKMOiU+BYYNPyGlf4/3wrfR9XK8PoQnqbeYDisftVTBk0UW
9L2PfuBZKePWmx601ENSFeERVq/pVSO3xGtVJRJLOLtqH0qtYGA2YoNS7RiHvfvU1dlVBWB7CdmK
oPXQ156n9mM1jIe6CN2YWQG/yw0Mri5/yNqsLKLd1MT3ZzWpPTy/TAyCws+Zlndwnnqc/PHdaZst
dby1jhbhPhc1nRu8dO2jiLdxZcmbGk6bYAnlj0HP/4h23LjAr83/It5FYII+CDO4wlZjEUsK98xy
liKGGxrMh7W9ETsrkbmErWaUcuWUPrrp2yLheeWgDlIOG7uis9b8IvAHx8zZoHK8nABTHFSodhpy
qHJ4okEgGIa7YI1Xlv7qUX0CnfkhYrQ9QABVxU7rHXpP21euj8XxPyPoagBqfF+0/R+fhAxydvIl
b517CYlAv72O1W8vMX0oWaAwYKLoQC0vjkbrZ8PF58tLfOUIsETvVTBpzCrSBofWH+qEwlIXdrJe
dsy6erg92999AWLcTas6Kw6Xe1yZvCWkz+EA/c5QsTvMmebwZHWcvrn1HS7CjcSw1sF57X/YO2UX
DriryOgQFuG+6dqY21ceKP/zAv/QNKTs2t64aHp0YbPL+l0UdLvrhuX8NR+ahlMLg7EeXJTns+RX
mIOaVMPcb2OlruzESzwf5HdAIoEJ8U6DLeCJ6k4o+WT7wUZErg25+/ePtz3ArEhdww2aZgftuY9U
sE+Xx+W/lfiPQ+p/sIQPA+NBNatQRFAIoYe/XT55v6BdP9wMWRY9N934BnfFb4NUD76aTaqLcTi2
oq+eK4glwZS3sGNtmiZ2+DAmcPT8RCLfjcuo2tJPXMmoSxSgkA5sNIcmQGlFlG+85agLzs4MqD48
AikERV4uj8NKP0ukHLMqScMp8w81XK2PoPUa8dsdwNyBAes8Ffc9Tj5bjw8uTOwxc/8Y9aWuXmDc
TIxly/cFrD6FThzOuCv3jQdiVQejSs/BKi1aUPeSQrlRAN/Laja4RdiSZi6QfH0LV42GS7+oD9LJ
y6qO+VzBWKvIjJX9IGQCNBOX/BLOkEblk5rAKWHEuYXRbS8exi6bHP+kofvQAlXnTZK/UpCLms+N
I5SORxdWRtArsqFLSsrabmUyOn2r5cHM0glyuKCOEyzraNTgopGxxop1EJY3pCJ9AjyAfPXgtBdz
PqtvqpnpH9gVgOEdzK0V3EKhu87iElfdGTbP2mluIEdW3MjJt++NiHpQUQ3TuPTBZdXqUuFllH2f
QkdaNzC+pPkQB41isKxmfjoJCvdtu1CPbmdQTawYSChzWFQwragJFGubwNQHvO4OeVJqmMh61gw/
Y8pOvIjmtwLI8K/CUUmo8wP3xakJlXcOsYgknE1a77KM1Ilf2mEcDnbCfbonbsROEL4a01B07gGw
1F0lvV9SmbsCDKHECfQ9mdqD1wCDno1Takaetm7U7uxROQkLg6Szy//MuZ8LH17y7S+3uy2bqY0b
3SUU4snwgLuFMixcEQ5RW6Rdy2+0eYayTSKcEvSC27rBjgtF6qKK2QBBy6nBzjVAurv6DsPbtHLt
Lhk6+HR37zn2nFrhX7X9Y1fpd2397JzyF+wc3on1DtLX/dy6DzqU8GEWiZnsQ88xVhAOG4BJkt/H
8RdulL5+ntwXZdQN9JRipdiJuRgxqeCq+dpFclfM3V04fpny4gFjfg8WwcnT9bsdjR6yg8YyNiz2
2PwEOkMbn2HzSQ/AhuYNewbOFwpfmd8cdQQisrbG7sHpe5qEJGseCjfPUgCwCY/9iqsTlR4xO6xN
cJhz+EZbeIRUvYkw8J3cmbmNHuB7DsN57Hr4BpRnm4b+JMY9dUK/lOXgx2rybmrF7zJDk6AkD2PB
D7YJ791s/KbG/LUsxt/E9zgks+UOjMEKfNwJpFyr+OoamPT23ZM3Y8m1LYlDFMn2ghfvzez9cIT1
lUb0vZujex6wpDHT7QD/2cJyXyfiQ/u5NoltF/Y+aIu3EII5oETvKrd/4KzCuqjHn9ZUdjGc1/aU
tbsMxt1hjvPjIZfQfRo9cNsNOdqs+1JFzgthZEelgtd8I5/JDCFb+Nh67lfHDw7wctjr0rsTboBC
Eo1ex4nfRzZ/zmFJYmAyzoNw78kRLhvtzqorFBxOxI8OluM88KKWUNjuHjrIDxWd2uWFfWrs8ghB
iz0bwuPk6BRqJbd5IeK2dG7bvH8EcyTfNazZD0V+gpFiwir2DeEWzzx7zHPzNbO7HXz0ktn5Vs3B
UwBenOUHMfB0icF+jzRYAPIm8N9lFD0wSMvZ4Rg74pE2zbGfYZNYyT1wnE9DZx0GXz7kWFJMij1M
f/YTjCqcLip3auCPOVNwDP8d+D9dUn0BbyYVLARLDafGyrtxsy7xFf3qsgI32iIm9UlG7MUN3ZMt
4XaT41oFU4TUparcgal45xL7UMFPKG4Z5jRUE7/rJq+IBzd8N055CMfmiQxgHMqRvEMqG49s4bsr
5cN89tLQ403uiDt4yR8UDAri2hbTOWN8hivWk5jmY565L7XGVloYkBDBTcVx3o3yPbWDJ+xG0ISZ
PBI3xJMHf7CzY1DASTTywdWQXQ0zAj5jUQy7EXfnnfZHFuc99OUGi9Jvc5WJF/i3RTIW/dnNexhc
8XkoUW+KAaUJnno3pC+l1lEIL2MxvAiHmV1bNJj+SvGkZyCJm+yXZ5SCNX3b+wn+36F5GWtjPVFn
gG4yaxtgSEvLQVzXdgd2fBFWQcooKb7SGnYiietFDUwLCh60se9hcL5EE7xOY5ASoCPOShrUYNTL
rI9D0g+f6TiKL3WUQ+PWoUipuxlyak08FrLe+53NeBJSovvbiRnzlEEal+xNBjzRjdf4/EeIovhb
GOCVrVGKPFDaW/eubmiSTRxHqLHVuTh0elDWvnYiHGe82anS2vL6H8QCljowlH2DjK+bJ4D6N2+N
KIYz658mxTiLu2xiYWLqWpwK+B3znau5LU6Et4O3qzMonJ780ozRnawzp/rtW143PDtlTV90HgGH
AitpTuJeWvJHpwv9I8tc8SWsehtpQtKTRt30HoJ+Ru8ldv3fhsvR2bWdjO5Bcnqr6si67QM48u37
rvUQYqMVDTveheCPAotFbqjTeIesH4Q6lLyPkMsH9wtzw/LbnBUNwoZjw3zpu645wbubvajZs3/m
OQQo4PhUaHI31lH7J687Yu9hCTV8AyVS/2Z1qXbZlFe7mQtyUpZPHyqm3V/EHanEPJLmmDu2eWCY
xe8VYEuQjevVwwgf0Z+ZPfX0aRY8SjtsTE819dtnaHaIF1O37ZEOkUIMUj8USd/4eOPLtLKPWaPD
01zkTjzSOvzK0BSiNFA4N9Bufu2AuyhvQtcPTm3Zsh18cb4rh3ZiX2nC/OcmUuzb2RDSjW28i/7s
LXc4dEPUuae+g5/D4wClYb3jIzbi1tAG8UUjgY3JUP7o66bbW3Ax+1RM3vRWh45+pZ0dfG56p75B
BcA7MCGmVPYF7NdJ7h4jLzAPSJjjD3+0VAcriqncVX0fHmmO32QM8GtnQ+QkikLrk2dAyTB+CUBv
gFFE/rAsk2CbG1+VdkS5a0rjjSgFBRG5m4ux9hLWN/yPntv6ySs7A230sbgV0xS8BSSvE6sonAQw
S5JMniPQS4sdDDfAIoRbaEWglvXbL1CbQb4LBZxx0qltlXpgIXV0Mgs4fidGcyKfoRKirQQ00vZ9
0GNokxhnx/BNRRH9yllmF/ctzIpz0Ivh7fYuoEvNdnAkdIIktHNnPFWaud5eCxxwsljPMBY5ajCz
zX4GS8uK51HLJw/43y52dKA7k/gelMIOkElHtbWo7DyPA1lM2R+OhTpZsc1nDofykAfDOOxNLfEk
eeJ06ge1ly7UWGo+AYQVFUgQTwySY3VS+RU2sSisE8FEV6sERndWNyattApYp1PPdXHgFeSZlaX7
nZP8xYNKUNLnrZXhwtlmL/C1GsfYI5mP3DcF9Wet3VzgABjmeXvKMyB0Z7/wcIDJLObsA8/0VmLj
iM1viSBK7gZkwWeh8ozdTWXlJZGetTrURkuTSFRkrB848Azm3q7zyE2j0AvcMgFDR9C7MJii4f84
+7LmxnU0y79ScZ+b1QABEuREVz+QlCzJlpf0lpkvjHTaCS4gARLgAv76Oaqp6b435y4THXWjIpy2
JIoL8H3nO8vHNCHC8HFpAwgwFmpdeurDhY4c1CJYKG/5HHZpfV2rqRUPmiO0V2dGu8neLHPoz1hj
Er8P64aq3VJ3QXoapiUKCkQ9MvJpGaoFTmY42V8MoMQENWI4E0StOfaM4IBmzmXLFqD7qmu+yfXS
yi0iTNIr3g29zmp4Zm0Z6cP+lbQoLYq1KpEt3al1iwrLUTB2BIU86Jl9nd6m8KzzRV+aaDs3I/K2
7ueGr9OOe4Ri7xKEBa4456tcd22XeFFUCxvbQ1/C47fwuq8/IEOZmoPpaDO84tp4eMcg3HHKWV2R
KS/xwM85GRYYqUliUWBRMCTBo0UKZIsZ5xyXe+g/hc2hZdXsmocuUYcewpOpQDzbxm8RtCjelO2x
+BjfVHrXI7a+y2YDEf1+WeY5OgV2AfQVEe14AffKpDnYUU9DEQ3VGmd1SHEOQ15tXwM4oKmsWbeq
3EVb6H7IhdEUyTpRrL5vuqpf8WBFuhjgrH2XWNZsgJ8X2+ewlOnCbIaEqj9ObhIkT5ZUmRwZf6La
Q/yr/RmKHJvkeGnAv7uW9yaHaAOdt+Hj/IxQSizdJWyK3jbD1x8uYdvrWFPl8iltYMSHC5P0B4Q8
eZEL3wRwYGjD7RaSD7l30I7bwsyJSPZNZVRVbBd7gwz3Bp2uUhlMcaG7tiTXDGL5KIPeC38jESpR
HwO4L427NTV+KKY1QcgM3nFp9wxxJKBCWjx49CSHsWHvUeTQ2EQYrX4tu3pBV9Cy4L2JB+avTNzN
wYHXSGs8IC5hfSjruDWFUmHdXiz1Q5KJLsTyJuOm7Iowrgd+R5e2vKV6Dk7gem3fU0Vh+bDAK2CG
8UOag2aI+g6G+MlyksnCw/3gaBll8FFln7FeyG5fhrGCf7FK5ls9OPHNoyzqswoXsypWWvKPXqxq
u5W1GaaD4HH4NCIoItnVlCOma1mVm2+xBW1l1qc6XgtPJx3nAcqM8lDZToLURicR5l7O4m0b2ySC
dLsaBJTWqW2zBFcxPFQsQKEl4REw3zRhI+j1zFrcsavirdlvI8XDqVVS6rspSnE79LMc1kKWQah3
lIGmuQ+MJwkaIrw3OggN6nSzYUmHl1o5wJp5bsMywwgk9bfVSkabQ2rIt523sduwm3bKfoLr+7zl
7UZmCWomCbs9k6ykhQChS2QiCLbXurVpWWAvdWD084S+XO7KewiT4LXeBJ2hJ+Bp8bdLqRlmKMi5
y2xNyumAJQ7k5apKG5OnSWtA6eYhDTMoj+I228qIlletH424EjYFS2BZcOKyqPHTm1WddYVbYP1Z
ONvDF8OyDlT8WKHoOrVNZUnBsf1MhYir0d3g0WXuJCdI+ECIJAjHi7ArfRbJWvU5R0OJzjVMy3vt
KlKd+ovZaiZKMCdz23P7YxunMgaOIcw5GUuK6nO1uGVVXK0wqRUYWOVEcA/Hd9mnbxNzvs84erju
2JayF7sNz7vKeVOLe6SCuhe/XsThgZr61yUw0UPrwYOqgqBx2UCXSAA+kQTYD4zS42Nfo0pC64us
Jqw1CZVPQPxUDaJbu4F6wGS81WcR9IHNPALpxxLwkBNrn9HNXNaBJS7rrc2aUl1W6WWaWfSC6MwR
MAoyw9v2U0MmS5HmbC575xQMjkz7CNfGfSOBC5s1cwsf2utltbJS2Yow6PQA1xCAuyvsGeRthI1Z
fUrltMTnBfW3fbAKi+dxdtuSXk0d/KyLYQlLf8OQtn0PK1tpn7QxJSYtHpN7BlsZVHnfq5p38fU2
64TcAncay33Pg3A4DXLiKkGvrtzSZMvKEv7d1rJWd5TBMeO4gpU6nvUSuxoyewSrol1KfTYsY0qP
lKXW3UV2CPpvYb0m6iZWzALa6qtOVe9mGUd9M4E2oiAP8HJ7KQPauAfVdlF1C+Vnw45wH4rVeRpD
pF7v2omoGGKWgJUfG4KCVjS14zy9zYjjrlGDJpQ3p6px3hwMmEOhzKBYmMnOGjjFZDPujPCxRxFy
YmHHhiOm5HN4JqZGmHY+0qBFiQe9xFIMnYATGiJWlg/gEh22XSSROpN1EMozbN51qL63YaeXB24S
RL/KpFb0McJ8hvwgEECExyjgAAHciMfxTSagdDeZaHVbv83gqQeooNjQrktuB8HHIw1msr3B/Lpy
x9JULrybRoLAXlQK6Vlo1x8txizzDXqEuPrKZh2Xr2SMmHslqweFG+tvMOGkL0xuANTMZuBXm1Ux
3UaSDX0fdHeJcNv6HiACk4GUQ3uoRosy7etI5WKRU3xdl33o39pRGHlyLIFCBQjv0qfwBKq6dt+r
WiYfkZtK+oQWulz3M2rt+Z7QIAmeiA2T8jR0qhnPaR21WwEPz9V8UsEaaYXjWhAek9kYmpPk3GzY
SpdsGUUCeDttpgWIkk2x2WFxD8jRlZZ0CtNZksQ6S1DGzYBTkCKIpoMBF+UHGS1xf1jBsOZFXFVB
W/QkMeWbis0CoIOtpBtuTTVUYZohS2Q1YIvGDssaaFWGXke05vMd7QnM5TdTJenTakI4riW0rdxT
wHSC206QAITMOq4auBtHbANqiuV/uzZK62AFtBeNCrNE2Tb4g4jb8ezqEcdyYcC28jwg0tk8oTIN
pcl4gzX0BLO9xoGi0V9WAjkCDI1zpG3GbDeSMjQ5Ak+m9rVpQRDpbvqpHH0KpAU33ovBg8Zexmb0
DIgewe7NcqGYJq+wEfOKFdKJCEuiiGcFCQ4hBqhmMI/dfNWueBq+RGRc5n0oWkVzlHJ2PQVaugbl
kJxuUtTLi8sY7bv5lKglqXXexR2GyguoeK5gCaXTIbB+i64xfxbRM2GpmUg2qZLOn+CN3LguXyz8
Sm54MFzCFzFmj/1ru6DUXvKuVA3G1Mwjxv4K5SEHNcVhCnY3hHHJzhWT6XJPw8Y3YCtFtlJg+zD4
vdls7k0r9ymqH3EFkZl0KFGUdc0+6vq66bFX0RpIR6K7PtJAtdtxuZnNmsoMJTWrd6ShA8EXcy7d
Qe42ddlyATEQixBbs4vW1JmD4ioAvsoGJ1EkGZh5VBdcdLbo77JQ6jp8qJfN2OvZxYSfYD4xbQAK
+gFVRN+mXeHKqGYnEBLZuAOsML6XW8eSE0rUjtwi/Mm6fbvptcE+Ds/iU2m2aihkCE7jI7WhZG++
i4IkRxkWhAdTm5rfmKBeA6SL+NAfwzRqAZLUtEnvBjYxQG0umKIdY0wWdKDsAFcz1+43PAYwuMds
G6PnjprqIOtoHvIoJFUMKZ5t67MmkXsB4QJ9ZdkA8Si6yg7x3mNeXe46uWg87d2EvhKUK75kQRN3
20OJeHC6Q5p3gpEFEIxhN/mSpU+Qpk7qKDZS1e9u48AbWg5NblbiEXVfCKQl4V43Uek+tQJNwLOg
NN4eK7pFdC9nNM5HRKGBjgE5hkHeSc9Zh8qeO9DsyRoDTIWPRYBdfkxJzuzs3QtAp226ha6N0aLq
SV3uY67mmy5ZV3tksEKyhxpayu4OQNd4p2sv251aI5rurYT32x4bXGALPsOpBcHkW0Jya1EKV9mi
VboUYkzI/N5PJm53mAhfaCmYozi0cEk0/gAQ1TZ7FDFuzSB0Y/116bD4HapeLPSsmyAhL6sOUvHS
Rm165HoCTgpQTe6EkGCzrJ5JfiOxjZR5O/a1KJpVR5DIrePWAB9AytkBw6Ggz+Df1fW3Yx1jMjPr
IMZ6PU4rcESsGa/xAtPxl2TB4vgZBphoXjMtkgo+G+ie2sJ4Bs1llSr+WdXY43clDKI+TXAZQb2R
qnl5AMe81S9E1NELmhb0IGvlgGWmJVPh7TJ0svyBLKC1fE5SOX8ba9hS7KZVLt3VhDnThf+O6cq1
W0UMXHqOE3lTTiizr9soSSzKhFL3z2vcAefgYSfD53iR3vAsbX3Jo0zVLJi+tZVP9KGmpi0hQyfV
cuBA9X9MzDOseXRrbZlBur+OGKGAoTpmYNaouymtxvOE12LvUMyDw4FY8vulj4HdK3jKfZJjh1HL
XE7H3jtxC3eA6SGk08IewiXESCCM5gRYaDxG7Qna2G0A7CLYh02r7SrxU3rTQUb7NUazvI/m1e95
BdAOvp+AhcMKUK1LLUYHFFZVQwSmPk8Xe4PJAbxW/NieEyi09jH+rXDxlhTGesiTF4XEyo2BwdY3
I7taOpYCpaTrgwa/4MvEmQDzIOjxQvCHbiuVKgDHU/fUlx6qCmhbP7hcq1NoMHIy5falXP28Q5RV
v2SxScsPNiX113qN230gBpcDFdr2QVWHN3EFmCXbsPOe2yRlDrOhLmJ72CPN1wEn7Nj3IVyZ/MAR
fwehay7TtPyGyxl8bcq0K4HSIIN46eEuvYYbCDOVoeOPqOqRsBxtU/9MJtfdaTWuV0TEaKkqzbt1
H4Tj3GBjkCbMZaIxceMSEa2gOXO/S0VETuBoR0cSzvUhrJm5quJBQeIYdZ/NsC37ekmHXVPjbbIG
6t4a6DBnDYZZ63YMfJe0OSBkAudP2d52VrmbNNTNoeknQC1w7ht2i2ZDwVG5yIxOG2K4TYd2YBpt
cBeZlpwJ9AM3gD/pzocXkMxt9JG7rt5hW0muu5BSAF4NS9+bLkbjGg2e7Cntyj2yXOJHsdX1XWti
2EiGoSg6trYi427ZTqOg665WKt0hOq+H/6aMWO76Pm4yMjD49moHLwyEUvkWPggp40jbsM2V1x0U
aTPunTcrHQSFNeC4FG1alsIkcadlCFCwXJNPaJKjz1Uj67TAkqBUnsac3kdBlSQZnY34XgdwC8Po
eUZX55VS2diuSYZ+okfaUzpXRQvy0KNLRzJDPxHqbwEL/Bnzg/Jr2qzRsdkSc9/BNW3aDTBNLNrB
oYprEF6/xgE5I6St/xHKyyxL4zqvZsGumaBwRtsZsfkIjD8Eo2oBFIGpLYPFfWYmuQGSMnBvhxuR
mm6xeSPUkSahPDTUiSeuSHjNutpCb62kzwWdE3oJyAQO2bcR6KwKwkQoH6OlmJHRdDNWQnz1iTfn
ssEYrWo7cQoDT3VWoki/KUHy23k4mJ3kBpdkOJZiBqtgQpa3upbnORT0CyB5NJ2jFvI9UbLJU0Z8
4dB1XAcJtfcJOpbPFdewtw/g8cAgwqmZ8kXc0Iu4CWgfzzpY9d+0CEKcM99blC6cwQI/IKJ6bgLN
bk2dtEM2VvF8UwqB0f/Qz5gtYMt/KBkNHglbhN0DOcDkFDb9A8Y5anEHYG8XsDXUKGWsHs8WddjB
de1yO8dMPyxNVAMNxpSUhrA9Wkx95g7k+gl7wVVE1wiUw3q7DrYN3CWgvGGEu7BRNSpgzRpA+Iru
myRq5mxEVkreedNd22Sc9rNdP0sL3jABGINuwSTHGPLs+22T36SfV1DMKvh3N0N0FSzQxrdLMucg
I7jdhHneFUn5lBvsrzfNrDD23YIXh4/ZtehUCBKj3jYU3a8a1KG8hhAYesKy29NoQ+IqlCrZmNj4
ABtDjLYDhRBhUnl9NSgx7hVEsLfTvHQAVWx5otHKfqxlH9xCGnupdcd4efOLI6epbwjG9wnZpe1W
XY3THF5cWaZ7nzTzbSzSEJhOxxOVEd30RRwRmqHzZIUVnb5ZhY5fhhrzbShzxgPg7/QAE9HxPu63
9ZgGaY1ebetQDKXuUVcIhx3ljInRVlf+Q7B02qfgp+c+6Ze8R3eaiwnJFxFLoTofZXAI5sFkRKQU
WyypAIJ5/YPq6TFBTj1U9FTvK6D1T1L5JBskEN0MC2GJoTnQ1HCUn0JstHsSYpqebaKi9S0AvAEp
K6TR1bmHlVR0j617NHt4mH626ImlL2CHV7krPnY1vvS8NRD4Zu1Uccl2qKSi8LgCuos/R6Tx25WM
iZ9uScvX4POqAq/3ronngWLWWq7ykxZuLc8M6Uno7yGqlfNxxnrvVIGZoCdIgtWAoIqtB8ESwKnk
Yuky6L17mD+LSLbviUF5+RUGsLPfjVFisfJVocclSmowF2pgE1ejmABgoGhHAugNGpm1PuMcdOFu
s4hn5ZnzJdbgbLTC0etkhc/fM2dAkk5+DVZU+MPcR/XBD33VPMQBl80PpKdDh0jifkTalsNkSn1H
16Qsy6gf9Yw7vIah5eyGgU5ZJWH08gyqhYqvStBJtmMIGb64ruA10WDzt5a151KUSfO0Ec/Nh6gm
2X3wdNaqzmiKp+xHz2fWoYpfkOCyT+cxDovVbYQhwSJEUskyeKMb8AfmVh3iJI3GQ980poVVIaDI
Jtc1FnWdIxvabocZnUz3UG3lsl7plCw9eAFhVV6PsjLVF3jqjvz7AjqrCQBOK11+6m0NHljW9yrh
aMGqRQSXZrsV3ztMAdbpgFLKO1CNCJy67whfMUMD0kxWfbCIADBA8VQ5fQ3C1bVn3KvtcNgQDuDB
XDcYRkZAV9P31DD44HZ9iPu5Q26DzFkU9eRlCGyH+Z+nfgpgiqDX9hswrAGbAZKN4GY/CDizH0I+
DO5IsZGb53QdkY57UoSj4bRqMv0RVwBhLgVtgpVpqJK0Ht5hYGe701qiyKyzAL3S8MpU34mbSNNg
e4GVJB3PoV6d2uHGwGXNwRbF3Z+k+KEvNEfrVTRwGFhOMVkb/qxHipUpa2Wk6AdJt7F+xpOo50eI
xy6p4rKMo/EUwpID7IMYMV5ApROfii/BjK3rK4yDefcEXxVPsbGO2k4vCQE0Df4KMM9dIHBX31MN
p+GHiNXWdBkK/NIDJCC9U2e0tENwreFP5W83mSp/I1ajBnjjJZNx9tKyIvWHKTLJl3Are7vrS9L2
WODnILznGNBokWHmycQ1rHW82S8MXvT7SiNqFuuzaePpPMSRjlSGOncLUJiosq2PjXWx/z7PwHVR
nwu70qfASj0dKr4IUJQxb4u3PfLnZXnwvBeAQTFw3+gzrBbTHryTiLcnXbF1xkx4cstzmhDVmTxI
YyL7Y2cXVIt161N3KmsmWMa2CJYhFToP84DxjAEYOiRdyTDlizCcGAAstk0f7iy0YTa6VRNZ0uWM
SwfS3d5WcBvn+0jUan0NOg/jkayijulpDzBqBn6ht5i2X6vKqgY82lni2Wx8KeUd6mq7eBBNWIwa
h7fA/wQoYjr18S4dN4lnNQLCgpYTZAptQHqpTANvKkBPU3Kn0hSg+hE0OoNhwcYaMdpCzulEfIZh
ezI1u0XwKXmCm0nXAZUY+dS+mABMpntgKePw0IxNmXwANE7nx6itWfRcUTwgT8ZPLf2UEDT4eJ4r
mJK9waG9XFdwNDsLiAsGGWvCCgh2XXK9mHmVN23VJvEN5Vs9PBAzwT9T6bVadkpZNWAsT0hJ8rY3
k732deKbswhBP3koI7Osr34yVYP5r+UYcU9dgomydXAn6CIi5qdNQRyWXwjc0U1V8Y28J/SiVzkA
qm8FBvylH0HqUAFQuSSczGFgdcT3IYJ5l7fULrzBaCot+fVQtjNIH4bZaJmPoKrIFItwTKIyc0h+
ooBOMZQe89FYueajQgMMAG8Dn+wE4gWfzh6hW7286yE1aW9sNE7JyzACfMn42nm9Gybnlh08Svt+
17ee3IAPQT41qgJJJh1B/CpqGqxfu8CBb7QuQN93/YKOqQw2+cgwcUdAmO8wK07rT4HEWgMENgwX
THB6imYQ3MH++oKRHDngMg/P2Im3Vwvu8yGbHASMJyBhTF37MAFs4+aBaUCqZeiK2C8gF66hCQCI
KxlF2CIAjt2PITDP2xSwf3pvOuATc84tAiPkHRooMXY38GWMPaLDDPEbyREwFgfP4SLXN6Nwn8V5
5cCzuw0wZwCXZpuVLsCPWsosEDX6qfByn6p8RszWTaKrDf2FQmOPoOGGgIISI3ohh1tdG6K16OP3
WaWSPADq5NVegdD1mioYcdxJgMoa/W1qlgLsjR5cv9GjVERWVBg6xIuA39Nm3SY7el9KHq/nvu8d
P/bVVqNZxdgO2K/1EIFxny7zk6TMfEVypr5PZYpjQlcjlttmE31yYNDx1bdglYo2n3scztXGsKNf
tY0Yops2xvfJ0CLb+FPV08BnZbdZcuDYYTAfqy36GamW5bMJeKnO7VDS11Gh2cxlY4Mha8JyCu8o
Git1M4wV7+81YaK5gmvFCCpGB67CbZlWrMxHW2vz3iKRBEDyCmOvgx7qFurrYUAPhFmzUVfCySi+
D1aQS/NoEAuYTZgtaVPoCEktueuiDtYyKOCxCLdR/MiNIF8w4u8awDMmLjO1tBNc6ALIgLKpl7Qu
xmgo0WHEm3/kiR50vgm2tXkJ1C/OPO5ScvRpGb02gsPwreIBIM8AyoBgH2Exh2/rQOfPvbBAnCoD
spHIYuurts1s10Th1aRXvTy2cMmUGTpPmN1z7JvBvoJQXjxEfVIFVyhQ8bzWa1POu61m9du2ravZ
AdUuSRbBXIEceuXM9h3LVlPmMcc33o2uAkoA014a7mSLUO5zqS3+PfBD9yX2zra7MsJzo0gHagRo
xwRUSEwjwVWs7LTlBLOYdIdtYxUFAjWmH3E5OH7GVWvReDRN9c4VRYYHuINyyJs4asN8GWff51je
SgAiHVC/HA322Jx8Gk3ix7oM4fUUVwL7Sl9jYgIqto8fkhmrYTHwJayKBOOY+Tpa41UWVgNu2mlf
82uOBCiMVlu9YXcc7KXmZiTW4MWE7ZDkqt+6BQcMBP8oqIrXTKCfsk/YeMKmqMZY8TszgoeUK1RF
mHd3eAEBYcayp82ik8q7sFvkIdIBeUuUtl+wFzC65wpczRxu+VO7Y06a62kF77fQLlhVjtFNegcC
XRdkC92aj8kI3WVtZXx6j4esfkf8H9oeEVvY9+YOExT0RV2CJKIqFUgb0LMloNEB8SGfWAeLAgCz
0QDOLR0JwnnVAse3mymMPYEyAcvfjm/lfKnXHeVFXaf2K3acptkDQeYg1sVB+F6tCGwEJXSxcXM1
OUDxOQy+UnU9It0FZkcLpA2FlFMQ7rpl2UakZ/jxGu46sz5SGfi3secoA7wf0IuhBd+qO6zxSp40
rbC1LTTsRAGWQjOhsMKAHveL6Ne7AFzBJO+CFjw55AvP5xQtU9wVY9WM29dKtPwBMQDVRyxXAG3Z
ACFfl1MIuNy3CbPS5OIriZi+FYlr0IdOMxhriACS49PcpiQ+lQDeMS7buiAfGytmMGESFj9C+4kR
pGa+6hHmOCSbWb8EK/alLEh1aX0m49qWN6uxg3lZB+hDE1TLLF12tAOavKJpxdQX824HqLvJImzG
GNnzEoVwn4FLPkGXuZBJD+muX3lcfbHR5KHDmhbEASOwqJ2dArYiQXgrEfUo5oAWI6va2Rf/Bpf0
FKNrkVyBIa9ybBEbyLChAH9FIrt7cMNTzxATFPlpenA+ILuuqjGytkG0Q0oO+PUodcBHCsz94s1X
siZuj8HM9Im0cXoNXHf+spRheq8WQtuMbDNQnJa0O2liuh+G0B9ABOofNgV/5dmC+04EJVkTpFHe
JB6grsOYA1y14GYCQeUhHl2UBxZkmbrpMLbXZmJI4TAX/FbzA8Ao8wIVunmc524uKjmJ6wGVDcsU
cyWQXoAfalkXYOH1+AJ61YQUocUiTzDuDmw25TPfpNwnhPagA3OfzehaMjdGQDs0r06bQLFBpdEv
iqTDqwzaNRu4pAbzNe1B12XASTVrczXTIF8T4GoiquLclu0ITvR63iCqydASb0UJwO+eI5jjaQCb
E56PdXn4t3FLlCl7pg6gsHEkIctSsmwYhwjszrTByvLnMpd/KlF/T3hykUj+Su4To/DudG/Vzu3l
Aaq+Q7oPX8gujHO+C69QpGc8gyDzqi3mvLwOr5MDZH07/t3kWJJgvP0Xx/EHgqmfXZcjxeYVMxG1
K+VnkoyZrq5n8Pj+/Ev+kYDxZ9NljbiHtKyF2FMsjLsYhFNEhOoaHE+EG2cVhnKv4LrSY0KHaYcy
r81MD63xAstKnQnQkQ+uBeULHdRfH9NFtPh7J/4nARoCU5Cg7qEETJcxtHvlEl7da+zowF1D9FwZ
AOktOsAaHn7Cs5NiykFpqNIcQ2A9/cWZ+SOVE/vt1Zfr5tY6GMUePSWyo+sKVZcoQfZGAcUPYJbG
yfHPr8EfXeCfJGvjYL3ljMX7DaCeeISNZtMVtANN4dDWGuPTP/+YP1DG/WxTjSH7kHZLGO0xUAjB
FKL9bsBk83/4JX4SoJoxmi0cKaP9LDowFiigANllwvxVyMDvnqQo/dmi2g1y6Iws4V8ETCKDQuZY
ps0tDGf/yi/ud08PPuAiS/3V0+4g/gTVMY72CR920ICCWw1Z9V/cTH/05j8tJeWK2WqEZn8vQRTI
knHGClkBsv0fXFkc+k8y07A1DLxdnJtw6+JMOMCjdtOPf/7mvysIx5tfLsivzks80m6B6h+3TQXU
9t329aU4iz0sWDE1gPbFTBCNA7Nykbn984/8o7N1+fdffWSVSIBlyIXaAzCOXvkw2tuGYuT65+/+
T4ns/7O84Bv99GSLxrN49pLvuyRFVWDT/jK9pPjfh0fJ/cJ1n+Jfek77+Ko2zVOzAQsmtpTPo67L
4REFUbUbvXpfZ1aBwufEBqzon0f379/X/yU/9P3/OQ77n/+Bn79r48daYqT72x//80l3+O8/Lq/5
r7/56U+uPvTtt+7D/vxHv3kN3vdfn1t8c99+88Oud7XzD9PH6D992Em5f74/jvDyl/+/v/zbxz/f
5cmbj3/88u29q/sC4MVYf3e//OtXx/d//IJQr0sw8b//+hP+9evLV/jHL0/fulr97fbb+/Q7L/v4
Zt0/fknI3xmM1kQChkWSQrqCp3T5uPxGxH8PKQkh5WEYCKfs4mjaa3RF//iFsr/zFJbasO9JY4D1
l9BQq6fLr5K/w/o0xKs4h3siQ/35y/89vN9cov++ZH/rp+4eIh1n8ca/3SsEh8YA7G78X4SPC8nP
8VXjwJIJHJJxV0tzrxdxO1nY6YvhvgXFnkfBDozFE+3crYjNNUx3o6xkVaYH8txhCKfYeg0/qKtf
ncN/HeSvDwp8UHy/X+2jkErAUzAGPxGni1F82Z9WnzWgBDCaASQbYqCxRj3yzRoQB8eVfo8TjN+F
FQ9W04chbnYz6GeZh3C9qOJlzUVAQebpy/chajAGSUARKdsTYF5/P0jVX4GNgdi+djphVNYdk+6d
ghOLabYTN9awOlskUSBs9vdhY7c9CeTTPJdfarPhkzB4yALQPUEtCv2OC/3GWGcLWg98h/XkKmmO
9WjTM+gOIo9mn/vLpA9EhNv/Td15LDeuZdv2i1ABYMN2CUMSoJM3HYSUyoT3Hl9/B8+piFdVnYrX
uI3bUSiPUYpum7XGHMtudRgVYdzuSZQTjcDPlsLoQSvm0tNKie6hu7QQH8Nm8BwXM5POq+GDxoy5
B/+g95ivjyCGdDHmqoQ+YDgbKd3+ucL/t4OYAexXuZDaUro93ufbnMHFr3YfKKYv4/egG2ynTs68
kN2QUCmii+kycrPwbR0FVklXUivHAddxtF7y7jW/6+mVOL7Pjd82R1RzEw4SD95ASJMi/3fSaJsc
Etq3Wcl6h4l4EAMMBd2od7V/ais+ziKRjmYVWLX8yZU01LN89GMCJLtOL/Rg2O59oKI/2VHH5aNb
gmz0oqKzobyl6tCb6utUbGJvFQMwtvYcc6FqSYf5KzAzjKArReQpNISsKjJTr1W+olRW9orVBQV4
eybm736WzR0UyifIs3FrhuosGb+VtCTsYGmfkcEsr16qerdPoA7hW+zxR+vVU59a34va2043DlRs
xvE85PPsjqM+OjWJk7wYNx8InfqMnt8UJd/8gv2LSTnLqdeCrc5in5GsdOqubarwYxYAhLymWro0
sXTGp0Gae+h+ts5cX+6JEK855VWav9Rlxjsw1T5rM1pcubDBlWnpuua2ZIgx6g+N7s+XWMbUMXd0
mGwIVzBf7mDUncwJGiczL1uhEl0Z0vweseRSMlgW/MgQO21e5TuRMOc409J0l8Uyai+aSQltkGtT
2S8NU+r3gzJJbsXkYBhhqSUIJeAOxXKTOHQHeqNT556ncBxTiZY7KwHTVXqmZGjpnubPtzTeeABx
2K6W5PWGFHIV07xloqjQGmu1XwSMjRq1ZyuLI/rlvKGGLU69Oj+KtAi4/XcPVp5kPkYo7iOzIoXp
UDxSIj60rY3YB5DhajSFAwL3979iYe337QTipbAQHROj/MiS1qM0G4xzo8D2JXOYcdtPt+UixfRs
Ny157bAA7mSCDbvZQLSykDAJLQFNWhEA9OkdUeuee6giOf5NA5G6+Ciu2iLaICkm4ibjWtMqGftd
NkpzYBr2pbP+2MkUeVsrF3S/zYsmj5QhwCpUY6DIGNNLU6TuvcxTbtIbYRycp46BJfcoF9XoJqmB
sI934i4D447a7Kml0+Mr01q7WTI+bFPbP2hdbtBGzt5Q/VW0Bcp5X0NDJVsZByi80gMVjOoySERP
+sw45tu8fpqRKya7PyYxQqxmSsS+qIawXxt7Ny1G7Ys1alypj0KjCOD0bGcE6mIZSfi4LcUf8NLZ
L6N3Oy/U0JTfsLMqYWX/aufccghiW549dKsTRwzBkVKsgPn2VtzJAkORq32eNviRROfr8LYOHMfb
ptnJroi1KzWtze9T5vDGmkVBeOwtlzNaSM+N2rqpnNKBAh0yARqSsbjxq3laR8SLX8RmxkQZO0Mc
E8ojGqeSGHHUUeq8WDTBMhO52+SnZpi7I2qEHmXH5FjrFWyxp3ffbHuBLm+UFuO0yuepJh1YlHxE
ExwI3mbyJbPmg5qoJYxV89LGD6JTZidTbzQD+ElyU9/yIoAhf0SHj/ZcJn9Ptf0jN00rgKftDw39
s3Myru8GtS6n2y61slhun2f2ThgjlBXv70epzelq0Fi8T2Pd/PY1g+vHlry86sOwQMJCsP616fVk
O3eqzTJYbt2RIXt0izOxOOrc9J7RdZR9yB1ReY39Vh/2/aA8SNprtilHRMl88hZ1cuClvkVP3EiX
j6nZ2g63Y0oQcnsFLf2qbVra/ZTO+3jW3HG1r2Ljd8EYTtx3I2SQWOa7phqvQ9SczWnBu61PnpCX
3m2n5Nb3zW9Dnq0P0UQh+LPPENV+x6iWHudXa5L1Yt+K0HEacW94ehKlDqR05Jc0qiTLMHxIrR6G
WyhONFJ14c0b0+SP1WDsW9rdpmZ76ZbUJ8AMUAvI09Mm5qvJ8Q3hDjcTtbfME2FDgn3y/duBDXOQ
xRq2lTWfGR7IDlWg3xRVuZzhR9bTODJJ3qd4JhNugImfovog67u6MvVnLYl+zXkijnqRGBcN7GCF
btkvhtbBGMhvM4DvicZ2c7pmltSESpV3oZKs7T+/3P9oRHUb+jaFzWo3jHdLVMnS6tVNl1LbA/ss
h7gO6VnVTgY0QdzLgvRMQJxhp/EGNmn+izNED8pGc6yfCa8OLVvRyp1sZ07ZcGkwq4WpYf0MOol3
Hb7dT+uPNnst1eLEaZCBDPb8ZaMsD5M6zdALRBVdqMmxTQF2V2kHKiAhP3RCvlpHQQwX6oGx9juQ
n+U4ockAoVOXUwbAs1TGcavhj/AVNPsIcv5STppjyNt4mhT7d5SPLxNJvzDSjTj867vY4Lv/98eI
ZCPdIUl1/3q61txsww3DwV7u0uvEe/S03L/w+Db6pZ9New9N8n65UMBYPX2aIOeNVgvlRAW4FFXs
EsRuAgZIuKZtTrRu4nsntmO3qlV/WQaECsSjvYECqDPZwrot9IyZQH0g3RA/amP2Ktn09CUlp6Ks
+IImZrDASVBB75WbYVAhw+br0GlMOF3Y0THt+6M5JMl5LjSK8jqBQcrIsaRG50bvo3NUzmd61nlo
tK15RUvurpWSHK1OvticW8/5aCrnQdyTFYPUwfAp0q5b9eHGGEW49paNuuw9C/XxaR3rZ4QFXln2
7Xkus9ylO5UddHBTJ1pe7qNzD3Ov+GqbH6I5o5kXe0nZcljFuLDNM7XF2Z/iyZ/W8mFuFe9a6tqE
TGSud3L33hfm4HDGpMWR8h8bXfxT9qXk26U17xrWEVefKsUHtHagjjeekfqk09/eG3pc74yR3JLc
lr2/dPNTRhwm1Gxbcsa0qL10sVdnBq+hKM2xGxk/U4wn1ieP3s2DYavlmac/d5UhZ7Ps7E+LMctH
hV54MFSESWIOolZfXzmI0rdGdLBs+Rwu5V0XBeRJN8MGAFimyKcb4Rq8K8ZJWi79VG/gvRy2M5u4
acEM82AU0l4ycc9vJvi/ob2wfB8nWy08w6SgK/dr7tIcqt3I/CFDxXQsupjN1h4hPgwvq/Tik7ce
x8sm2SlIWo56VTC2KdvX05w/LXl3qIGnHBoD1kXPlZ+N7qOfsA0/TgXrEPMe9Vx+mKxWvRLZPbKJ
sPeu+uvQzLJrDXDzEZHUfSpT0S4XeS83+bFDsHBM5rwOdJwNM/+YG0Iq76iEHTgdaeFlQx/BZxpH
22kt5n1ZGxDZxC2JEMyaDhOOYUUt3Sr/zFXOibMWdAu1daGB8gxh15GI3KpD12E+YMRvunChtw07
mOcydZEylgfe/sdSi9d9AaV71GTLDKRadse4ZTIwDeuuXlQX/UjmFMq6HqoqPRoWXKy9YcwfR7a4
hLfMwintZWoKYGWL866ZbPWOgXDSJ4MlnUJzVD5Nr72amKFSlhSmqWAl2Vb+Gkl1cuIKBL/pU2sV
+iGPFFQ0REE+lVH1WknlA9ZIiE0mS31U1egr6gDGhji6ZuNYA/DfSfNJOSxtGz1mCcNo5ykefuTm
0iv8uAgB+KFcqDpJw2bfIAvgCCQLfs6waF9D2oSbksKVqbTL9GVrdnVZZme576K9XYL1zqY+PBlp
GcqD5TeUoAPsNOZh4pC9s1OzeyitCtYwDlQub7shLxbXiNP5wjdevNbqg56pF9BZHdkifzK5fD6o
Pds0ROMtbf8YI7lTFvk42eCOrD7HoQn4kK2xxClGTU9JRW9zyUSgQ2+FrVLgY4nNY8Rh9dLYWn/u
7EMxjbaLqrlgykOeA8dMjm5wIs1hqnkfz69AszNNykHeFxPrfCWl71yDr3xSB5dI1p8ZMHEXZ3PC
cjlxQJGqWzUcWjo2+22LYodnsH/oho4Tg64pu9h+nzStvQnTfpFS7CaKITUsZ5lJWTjjQss+5C0W
+ge5U80TI8sjl9d1gVgjaIGk++ee2NsjAzuYfCR5r+t4mTXsz41yFWIsva7hVEgr2OtlSQ22sRZM
el6fh2YtA1MSfMDJBIAnjmikmEAX0KCJgjwgyXe/WFvRtTKAEfWEiDRNmf6lIWyTy/t0Uh/WZC0C
UZqgikbsaiNbIF3dLpTV5r4JGPMzCtlSaF8D6JdDy9Grt7R7KAbC//TpkveJJWe8czBCn9+mbcxc
ax26G4vL7GhkBdmljfeERDzh+Y+RU+KhSsXKu7Ql4ScsYmCyrJ5XC6FUIyZnxst6AItUSRvZQZoo
nFPbIwPWpsNMoBd1kL66DA+8RZZcch9LDmakt0e7WYywiWhtx+JczaprUl5yFqL4bPBTGRJhbZFo
VcN4I8YjbmXfb0ezzjiNFrkjGtXYc571N10YDzIhZ4fE5qlmHsJDBoWgowIJ0JqVrlHmtbdWifG+
RmdGDFofi2pwp04hOhqhbnBRinbsmHVAw1zd3KFahgP5vmDOivZGGSUhD70oXi9x9hkt0zXN9kq2
k/L1nG6B1Iw0LFSip6IH6UaFuVsF961s4ZqQxlw3aw7q9+2GqKLFggPq3RWHfuUqjG/sYbCi7rCR
cAw74n/SOjGSfaXfUui0cof5i85M6whb5Ee7rQ85AzafZSnvAvoBvynYz6FkU1GauhPQGQZyWc8C
6B6FTbvVbgL65cCrIo5cH/aWwVhcuM3XNFXW/WCO3+yUOLAkDv81MEHTFd9lQbqV4Dn1ocX6iuxu
DNolCscp132EQ+tVrivhFqaiHermY0jMJRjyMj0oRgqP0croLPAOuZtivahaXB+xFTRXPTKaKyEO
1c1KzswyKzp22uFIIIhJUiQodlrbGJd1Ib85s008FlksuY0a6yQtB9htZQqqaRInq6LaxKKSs3HI
KOHq3nCUdTrG+jrR9U3u09FUDuV0x+d8Frs1Zri9lVsPU76xW8mWQWO0T4K051aTE6/vxVZfei19
zO2meqZk14STBpCSMFHruSpe60xe7lenMrxA0LfPRp0549rMXrmQzhsVM/e7FZm5xoFgUWz1Vio8
htqePlIrzfaQCftKpA6bldRk8S2T5lMt9+ohpwvoJqZMVHHihjlvrfjSy+QZ3+z3pnOssbV6fgHf
/m5pP0MS1f5MwsrBIhdhDbI1nzl9vJi1riGhAs0C8jOOyrJpR+oj3+aaf0G4igeC/Oaukjx9LJHb
kDHfEae0LjXN87y2xret3ZO2Lt/R4rWeSBF+tR0Za+5Mt3aykC9Z2vLcSF3ssBvGH9WY/2ojeXwG
3XwHdHg2OBy9i1gnYKbk/TFv0++mxVtUTCK+RORT/SJfpsvSdbu8MIiJTG13BkAmB9V8jZ26PPR5
iW/Kbp2Uy9aB2WUPXdZge115945pHpYIqKylrcKx2fik0bDEF5gWDykxfHWTG3cCKTqqfV0w5kVU
1yyBQS/MT3ktNYfqBZNcY+Wgpqrm1qRu/DRBJtd2Tb5Xh4XvaHTv1+IgWqJUtnyhtr2exyJxTIYg
BlWrP1laRgBSIsaS5tXOFMP8DJnwuvaN7mgoSs4GbISFAInCl1n5s6QvO2kdfy/Lut62ErojtY+J
rIrLtoCpSFF1SvsVO2ex/ZLzYX0k1sjswKSqpVdqZcLpDUqcVtf/VjDrOlXSkzMpl9QFQDf98U70
FXn2qzT6iWPQ9NoRxTtFgPi+BNS6Y74ib4ZiRS5qCPMyxKhOjP6xTZKwJIe/U2GyDqlpxQ4NUHmH
7JjUvir6h7ru+wdTTk8MQ9KC1ODO/WYv/WEtdCB0JIek0li/FeU4MpTTEs0lIsxNZGUx+Ui3YxCp
FOC65iC3xnxd71+qbRyJgVL8AEu3KRq60CLZsTCGl2LQfroRGd3C/07UnuQOnbtDNjJGIcbQCAC+
K9OxOTY6MKKm/HR8OEH8+0AitInQAFvJDhicR8AEJLcQMIKNsWsFC2GHG8lmYCJIsDHVp0h+ZTR3
HI4wgkXZrQyZib4V3AboV90p92Ce7wGF6ijDm3Mpywe3yNZhB1uxR9i3x8VJ1HNtnDpX2CkjlVTb
fhA4JQjvvhoENnebqnEURNjP4D+ozIJDd6Egw0PmsN29bQVcM6T456KpBaLGu27rqkuMslIKc/J1
3QiVAUabwpfsEDvNbfJHDXITO78BzfOM1GKgvujOi/UmzXbiNPi+OOkN3sz0712vN503q8cG+9+u
lpAXyl8AW6Fqal+IYPdpa9ecJeyzLNAcpPAgbEE8Hq4BxyxnlgFMdusNunSKJusPx5aVCYh7GkGd
l/XT/i5G79XitUjMg5y3r7rxplM3dKyEWj5mtRGCHQ8BFOuXJNdFkJsinKG14SkL6WS1td+1U+kU
OTeTwqywJ8g5eHFM3YfhT+ehxYQR83rbnak51OhyT5Vifl6/3QjmyLsYom6QAexZTnfFykyiTlFJ
CfHefZSV1s/k6Kw1nx3vHWcrt8WVWkx0ZqWHRTzvW8YuXxSJmqXFs5To9etcjByVlVupF9MRyUds
URGLSlM6QGdbJ1okzpRejWIudmmvsBRcdCnTXBsWzlUiNyvUg5BHbimUZL3R5D6Al49PHimenZbE
UEvmBfOpR2CWPNqI8rEpUW8oCaCpjhpUCdQtOVTgo66lGTjFRJrdJ4bWvs3Opism8JMVabsimvEd
Kg1Qmh57rPznmHSrX+MLiiw4kbJXYl6oyQzYeV4psJTOtpDZYdzmXu9jf7SoeFd9ck/C9t7QZIbL
DA7sUtsnOJrloVGaxTddip1m7ztl++mq0Y/m9U+bWQddzQS9jbII//pSDTgKVo5AVD2kU51QVRY2
fQW9fdT1Tj/yCN2pSpPAxvDZlHRrN03RLm09AOnGPxWHf47LCqokaQhseQo0ZkCdqHk+iY49Xyjv
hCR8zhPMgGIg0VVJ5W977LYDMfu3PDOgvPkmq5Txo1NfmBk/+41J4NQy7d9pV6o+Y5dJUvQE1LlU
aPuKIiV9LpSadjSo51LJztKyVC5zs8wz6ZuvjnuJqygTo43nuH0RpR7mW6NQM5iao9i6z0LjopAr
UEZqrsk7payMcww7y6uBCHUy1cAm90FHoOsWF+o5dQqkA+QCWf8pMlMKAM8PygJbUhvHYdMLKaCK
F4d//ZF0IJnM9yxrh9BAsMTJvGkOtlGV3phP5yGRKASI0g7Uys1zWwtwod4KXLbe0jEksa4M8Szf
bFD5cxuRimt4/VhH0/yPaif1ocrvUjPRnVubLHasKMtxTqsHeZb7p7TgTtu8Vpsi/2AxyjRrI14w
zsFGg9eN06k6KEnEgjxb26mONsJcinKQfs/E8M9LNhyS0rYd9lcdwpFjDKKo1VkS07wQ3TmkBOrO
UbTtJMnOL/2IGLHvvJVg555gFWtVClG48spcsG3AD6JhgHM3nQRb2LMso6ugoA5vrqEs9RQeisTC
iUNO2+VLPIUofg4yVIHPnboOmhFUhe6hdCLmC5x2Z8TtJb+KlBAs1Y7yhfrlGkdetfK9avAB4WN0
nSgPJhRqdig9fEZ+DkeRC8BegTtxo3pFuFJ209riLpvQkGiYg811tH4etHFwlilXTjj8s+fBmE9G
Zagfszq846fLHWIcKTMyJ/JnWrZ4XZfLeJ2keS8rKXReutkQV/nsdtC0BXL0U7ctvpmy0PCfPsrM
E771yfRjkic8v9eD8OCft4sqFyvRBX4Ce732bKkc6RLSiYbcsTiN83Nelu+6Is8e+Hft5/aq+Kk5
7oqECfOcScpQBX/eyTNrQqVZ17gAljQYF8lzl1XtHmE46CbUF2pI894ZZKsUJFq4wTzYEJN0Qgrb
WerBpP2lzLc8GZ/STK+5Wssy9Rr5NEhDHGi6Lh4y1Vz9rugkaMP0EMnlcJ0VnUNIo71PaQ6Uk05P
RW9mL63SUj6taLrZ93541tluFvXfiUIUseums6pQTs5VGm+SvayutFiL28hbzkYqcKJ1S+UkUYYZ
rNHIPteles20DIVlql1HWLXLPfLLyGEGU0bWVR1U82zmrtwQmYsJryAhGo+znS4BBuro7rG1nblZ
rSO8gKPF86O1datPQleihh6LIyVlYuRzeTRbNv5lm6eHvLAuyPl6X8dC+pLiT8ShiRYYx73fkw4+
V0ZOjACjdFax89j3jwmFi8UZGZPhdkuihY2V0XXqZcjdjjNM6UlWl4RRL3p7V3Wd5BfZyD5bcpYa
+k+WoMW3GlWc+snQjlIJ7lQW5p4cfhUgwZPPLTy8V2lytbM2WwnxiDZH6f4LU3FtaDJzX04K0wzl
dpqdgds2kQZvk2ON17PPL6pu3Qq5ICi6DtZ5SXpyz13fwKTaUsBceIuETP+mDor6m4InZ0cS5HYj
m9S7ypLb1qhB9KrAx7n909eJQXazifF2Re01bqInPjTrEe5wvhjtZp0yNKiLlk9vcpELD7khOmG5
odKp9+utWHIfuXYbRG3xQSaE4Lve7VWGjMTcMHt2Q9pNVS3iN5opnH0EJl81TU94iYhI5P1jb1MI
8Sw5y3C26QzOk4o8XDgVtkQyT52qrSfEVd2hi80zAi49KKdWD7j97OvNjIIGj4Lbb/ivtvWLpjrl
QFGveyo3XHLklRDKijQ75crezNmT1rXGodR5i60xAaeFXYxXkhD3pnhKioy1ltPqg+77gh12mq5R
n9ytAdGLnevlo2Ux+W1KPzj4N3thFrpfyFnlDdV0JmWQP67aOaMqvCnXnLAQ0NzojvfqQLKp2SGX
K+UCfO+IOtLdBhlMOEYLp0iik+CVYWOrFUVfcp96TTNjHk2n4rj60mT1vrRl6cRJm6epX0LCu3gu
aCQgzOhCvYjjd2JUO/Yl8cJQM4HSgUZk0Zrxe9RTYR8NClslAtluyFiPNWRxNbGLeNgyOmvN0Saa
40GZm047j+NlI/0SxmhJxiVjkVrLwS3XvPWRUgpPw0t2TDdYAKUvyNh03VtRvHXVFmR9Nj2qnPJy
jn8BbjPh6xW7QRdRztJNGiRZUZRelNr1IdkM3j5xWdwaQVHTllAzgpVfMqjmgocP6xHFFzE0rxTD
mgdN3jpn5T4YlHH70EmCszn1o8e6wmKqxoO2J++p+4TjH2ce1aGUE6Yl5o11uDdEd/gf85M0cySi
PvUcaUNMS868smlvTjmV/ZsppdfNQx0qX5d4/UWAd3zW6UBbbfrSbmSJaY1SOZvPCccCR47z+lRn
hTe1mxQmcuQ0tG92ayKnIZ9BM9am21TlvqobXI+tuPNTjm06Hk2vF3hVekYgTJXGubW7X6Fr35wU
fS/LRezOncz22ZAVj5c98EpYUkG0Noznkk20W03aFKin2C99qQQ2zTiyNvESxObmp6Pypi5Vdogi
qXanEU6oEnhszQXHA4c5WqZ6XdNZe5oI7AVZ8ox0oLzn4GE+oEoOGpUnRqXI0pnHn/H0RehtxByd
1bd4SpKT1VeXGnJvNy6D7t8HdfosSKnTEojctaV4XJtMPhbCHhx0Qhi5LeMDU6jkrWJundIkl9sb
eYIkU5M8MVg7FLXmozQdlT4bHHSY8bXgf8vnenDmbPGrXO6OM4wSIiOSUpZCLpwZMnAFGqn5hBIj
PSSMEunniNbmmGatuKa1oUFqm4Ov0M09G0xuGiwXJHF1hFGnl45xFN5/gcr+nQY1NQoNtowanWO0
jsBNg7b7V0SzUsdhLFJt8NSo+BQcMAqBJWerq5O9iAu811OrNO/zXB0rvAdroj1sq/TVFJU3yyzp
p4lbBL77R2Wkw8KhCHdC8m1tGnFW83InPswo475clX+42kF2dP9t1Oe/T5n5+wEYsmxpNkcPTZb/
gzHNCXyhcZAGhsDVN4kuYRQZQ5DmHde/9TVTsodF7/P/wuIpf83H+Zv1vCOQf/+1tnrn8GT+XiSU
//68rf02qfOGxghT56tWwcwoy2Q5ao2uY7SNfq/PeKQTki5FQgEwVyk91Mg5XhCtknDV/hjTuUvV
GzHM6l2Sp2fK7Wj9bcNfJECASTqTfELyiy7drITlltnMRMMQbN6g/Q+5M3IrgafDmN7B3nDJV+iV
VPi4Ve6FkAzZJK0+7cKix8k1p6ZwJwvCz+ac6FBh/YXdNMbtbp2jFqop0w74xAJYB2gw9naksEJM
tx64sFa+IGKCRa6Ql4vqqcQdYlbde3L3cHHZKMq9LAmGMZUHWzGfEb/86ef4R1v0S9blNfbJL3LC
t7TTbwzIfND1+kWdUO8wXrjpjeceMaFOWGu1y2OGZIDArvS8rVGIF/kwaDivlj47R0Lsm1g+EKW6
kXmmLpq9xA9zNQPadU9JWd2wC1+2Of/EIh7bmeHT1nwwcRkeyXP5TV5o+01uW7dZrNEl5Im+OhWj
T7BR260LSpF0TNf3NE8AiEhZKUxh3QtwKg+U5l5TsLadlUmSJ4EkhFXuSchh/ndI4XP6i/h7/Wf4
T1T43+ji/0M8sWoCtP7LsnUnlv+NJ378yoCGk6/qX3Hif/5ff+PEpvUPVB0mN24h/skM/00TG/Y/
NEuAvOAd0QwARpaHf9LEQv6HAkRrW0zn0aiL3v/VP2liVfxDZimEkRdAyHy89f8fmlhT/pp6+a+r
haIqOA0NqgRgJKZl/EeoopabBYvp0Pvx0kKK/kHPgVanVeLzwrDiBG/wc0mYcRRMtc8zpueJQksv
2fw01FXx1DFsolKbg6KtKh3V7kuk6haUjHTYsZI07MeGhT0uGj0rzgMS5mhpGiG8uLafSjWNHyxL
d8YFL6v+M8YDjqv7PXdtcp0eIMtOpNnfOmGvHxnTCSjqNR1gLmdmcRzQE2J3nowtWODUDnYWnzuG
83ixJtNMhP3F2m5xczKQ0iKFdsdqMe59rHRvTboIiRYeaVe3YXyngEuDePbWtn6UA7hZWF2odJA3
j2a1vtJSYa4Kbhq4E23bJThRHudiRoCeSOC81XYe5vrb6mPbj9DN+hW1Vmcdt+5DuiTG3p40/awj
U6YAaWDfFlXHypuNVyJvuSPTb/xW7GZfo23xyHrTYu246FGfilw2psod9BSVZpxN19yS6X1Y7YV4
lHnTJfEpW6nuDvWMcpSZsicZyxtuSXU4kFvfDUu1/WSK9WhQ2jsQrleCeuX3t9oPbjHLpyhlxuBN
VfmqjEeCqvqpHKva7XW4WTVT50CbVrLzsxbm1KLkYZq9tDHSWzQPH7GWtS4XBsamxYtwl612VZbp
I+/zYieEGvkFechrY/YRfiej3CUTf1lTWtkb6XKomUDHgnHKbCPeG2T2Auz7340m/6AfKu/qLJWO
tdOghOCoZH9JqcHLTHm7UghwUtCPKmebqztdZbmrOn+qSHPDXO1PJoHlqhKzm6hwFanO2lg+r9Jl
KjVmAdXVg95t2KKUwzhpUmiO70rc4mkpqOd1oHWF6qaEkxdulMCQbbAm83uymSbrPePtI8m3iuJg
zXiC5XZO/KwxPmZDigNkvJlj6ROXCVN/KTvx1KIvcsdZGY4Lc5+ulU0HiNeO0phYCwb4UMPccD35
6KLLAylfZAKfg8G1Vy9VERY2RBxInxb+9QUnybHBD+/06T1DbCw3mVIbdcMJc1w8VVnYbuZ7P0k1
B88iPomIo9IQV+ljiXJHb6Q3E8n3a4rQKLb05izFVGnakkFa8s8oa8nb1usqLTcpDegRjeSH8698
UO3v1Bp+tebUIPzG8sTMqcrB+UuSUqfVrvSm9ti3lf5YjtGLyBL5ZCW6fqL9O/OCr9WpqBlQE5vJ
Iwz4LZmq5GSsn0UNfot89mOugDzS/NisiSuAA35nQ/oy9PX6wGisl2FLmxczthxtoxxPJIEJD9U6
HXDG3jRU86e6GWSqxsl7WsXFlQwEbuKN4jPVA2peHa/iUowP6cA1IkkfkJ8ovi1DTfXpQD6csiON
nfc83uqwiJo6VEblpJJ+97l5mE4j6zPEQKaS2PeqsZB+YbWpgTJIVI8jhSDI/MTnBLw52f8QdR7L
cWPbEv0iRMCbaQHlDU3RSJwgJFEN746B+/q7SoP3Jozujm5KTaEO9smdubId20srh5On++rZ1mn5
/O+vQqlILdbYvP79sxwM982us3oD1799whnZbNbBWs8+6eqJI+DXrF12JoH9GdrqHRKrS+axtq6m
nmhGjVLj2GMFihm+vgMRpfFUIcEz0N6rHhOMErkX/zP6VZ9d3nrxgnLx0kX9b525A9UtK3zWFaU2
xKvpFA0sWD65L2xxvYvVv64rs7zX6YWikmxIoh5Fthhq/4QTEc94dwtzYd0mtbCKE8sb5/y3I42j
UE6/k6mHQWi0GWTcbkQt5krspqm1S+veuv37spqrdevC3OECDpPdhC9Ws/nZjJXv7CCVUMnZn8Tq
8u3NuohnzXPtViClXN+0k7W3UXOzFXsZTHYMPEWF7+k3a3DcSuH8pMfZ3bWiM5K82lZ5UlawtYGW
9XuMl4eQwM5epx52zdzI986QEl7rSnVCMe62j4OMp3krfLrSVl+pPSvf5Tyaq8T3rPS+xz6xUX4a
PHeR5vOTUbj08KXTpUM7fTlbd6NcTlVRy9ikCWkwuYenCyFwO2N36wzb3gvKrdJT+xRkXEWa9vdc
PCwNK7GXxkCmDFgJvAz8EptajOSt5+g2PmDBpU0Ra76OP0OlPoQ7B//2RjHELzzi/kR9TcCB5DNa
j+4oD1GgW+TNqDzkXInhaps/8KvLXf5rDPlJMZI7cbRA/h7qASINkd94He6h0PYbFgwVY3grt9SO
iNhfOvPcOcEV3AxQ4NBpUUqMXVVwpzUrXTzXOVgLJ5+5s87OHy4BpS2vrsiyPdsTDvuGhIQxfNrC
63H9tJZPcIOyCjd1TtZgX4ZhaA8ukZazO8/NiftJjK/1sQjji+5ddU0zTLFe9N1UUXmJCMor6afH
cKUgRdbTf507pTGp8vz3ZA3bgs3tcWhEjr8TIV2jdhzHlNo8V7qX2saBIxosbPU81jdjQPRz2XTx
Bvb2kETa+5w2As6bmL4zvv1DwIb01DxX8G9eGj4GhijXC89Ps3ebnM9kY0DD8yTPszUZMYTsJGL+
vjzYpFfnIaE4kXGYgPfFOccnW8WsvnqNU+64RBebbn68Y2fPAJtktvR1gEzkNGswBXj8rOXw25cD
ZCX8/8fATr/LRs/XuiyueSvqJBhtRplyuPlq8re4ozndCavz6os2YeRGWD+obPZ7+QuHC0DEqXUu
lIFw1BHpMIHbXhxekGMefcBjhmC0UHMVann3DEAbuOC5riFw+JA1L96ywj/QbDOpT3uV4Uyv2CT3
RkP2yrHr97Qol3O2ghRLNaT6xcg+Oggppxxsjr1k4rz0q4EKiH2iGru3+mW0Rb3FJM47efR5w00J
fl7xUXT1USEvuMGfqij1Pi89ZG88lxvOhq8lIAwwmVA21vyvJfqHlDXQ25NZ2wyTI/HsXWVwz1uI
a9k2LJKwqbNtYbNZ0do9VshTbKSW4l56TXEXAgdYPTugI9z5NELILr35HLpgbnNu6ZxV8g06OtGP
FGfYw+2IJS/atxXMFuGxM3Ez77dlY5AcPGM4hosPTl1gy5jTVG0tMmMvrncP+ulXrRY03w78Ie/k
1nY/6dV6oP/nJz+lri83PpcW70xo5McUj6cYa5YXDnYv0Y3bvMPflRtrPNUj5MKoJ1JHlxNrdzAp
FnuWjQqpgOpb669Dk9KmGLtP8KQHbtaSSpv6wOhbHWo14aJdqxNYi7/O7L+GhAp+SOhw3aOKL+vr
jTQxrCJUqCu2hCpx1Pi1rP4vXigSadwcYNzMW9jSis/HZBA/CDjxI8HRLL/6aEJriuZPNSsBgZnF
KxL2HulhLznJgSYVRxpju8TBzQ6Y4V+T0XJwwSdWRBn+fdeGUM4ms7JvZliQO/0Ij8d5K0PgIKjG
KLrE39qRL6hYy0450/s8e+7zHDXf9mOhyjId/bYz00tTvHWdWC+YIQaEBxQGUOBNshqd2qY+MbRG
qJdlykTcLWyOCqXFbpgwOjHEWGwdZv3Eu/19HItmX6zms6zpmgFQtpGz6xyDeaZPZH01CwdacmuS
ziqjIoEgYSTYCsaTAwDrBJt6Qi3fLZ2cf0n7Z24569kau8TLjJQxphVbRVb0Fb9ScDSr+gUIfRjP
ihlZ1BEUcJ68nStJizwGP1Ru+sQjgBy8FGyvGk9mTd8Lw0e9NTIKSUHJE1wUfxu0vFOgu6Tj/YYJ
S7zV68PYE05tIoQ/oOYUH11m8tQNhPhE54tzGeQX/ETRw2k4QoQR6RWwxVuoMWES4jfZum7HaP47
zrm6NJFnx+3gzNsRR+5JQqMnbteC8yQrQnjPjqPChA3KpQQ84cVsg7d+Fczifb2yuFyJL8/Bu8na
z5uxo02oG2pSb12KHwAKC0INfmSWQkWeuBIw2FywG5hbPqWhkTF8BcQePOockGPJhYTUfmhxX2x2
YCuInaZNc/wlSwaaY1mfwEpjAZ/mo7s4Vzhj4xVqIHs+Ljr4W+UKXdYk55j+DZb6yQud+S0Tewli
/EBrCiYrfO6gUjMko8J9LR+Xg8we63uFeSPOnQah1EUHNhBK8XIb8FwKjChORPFr5NpsPShWvf/A
pRZtKbLp2RyaDksRbP+rRKwU4rqK5gtAOg1vLk2eZEFuVWfPt5FNeoVNmzbS1nwXJQJwmSdmaum7
24V0/rRzzUAFJIoETwxNicUEEifbiYUHib0KjYGLvOiQIYmBeLyi8MVAdQcSqgCMcBD0e0BkVGME
wKJSB6mKzSiZjaKOboxp4VT+IfKDGysT1bYoiwxilcXP2Dbw0ILcvg5sAVN2F9vK8s1XO4+OZVPd
Ket2P2reA9u0W6ozJWfYftziJYMoxtjkUZ060D0ETKvY2RSrnUSTLnwIuU2KFGyRY5Xoktpb3oYx
eM9r0bAyAUY4+TggFW0fMR+w6ox/4tfo6ipGDTOoaGLHboxQiAHsZCw6arVzfHfer4rZrZmIayiw
dnu0g2xbKlijrLEvjaEthEGt9nXFPiszaHCsZ+rT/z0lWGvSFY8HG/jdtNZvw9pWf3rvNarbZ8ur
ptcWWENiiyXdDNoVx9UPyCIVkg1zy1PCspKyu/RXGZEvxicqkTZ9+Dh56sF6GCjoE2NSGznNi2lz
XlIMYY1V1fQu2X89Yf9QU1YfxOK3n2zvNiWJ3Wjpx1OE3yLzoBZSpNhs2XVfYfNWOyWLF90+HOq2
9SZtqzoZTXNdfP3foFH926HCQsNDugETdJFGuVsxjmyUycFTBNwC6ZiiSqd9WHv3tomLja1EBKZd
MoLw1I6T/uiGcTiN0dkm7LapRPgHZu89kD0Pv/mHRAy+ETie6WjOO47F41RCmRo6nhjCgPmB6qV3
HXYqoW6IApy+pT2h8f/4Xc14QmAkITTg7AFWsskvbbJkAIQMOsHwtY3WKDfyYI7uLZu+u7IRh8ie
XlNaUTc6+rSk9T4w8O7rLERWn9WmtfODcCzvjB1qCOb1pEoHYcft36e8YmutrJ+widfNkK5WbGjN
tyOslA4y2FDD8TQW5mEpWanTdoyzX+lDADc7W52DdHVLlZxUeEXN8Lw0gc39mf2976Yi8aqW7qkB
Dwv75WnOimNms0kA0jlf/oWL285GNSjfC/Mxk9u64aYjYuR351DOWByjiKTeMEaHkgn7JE9ejRrC
nbrf1j2uF68HMhfBvY6XwD9QOfcRjaODsx03IkcQfJo/oL3gQdbdHaBkuOOkJQLJR8q1+71VZH+C
Zfk1LYO5NV2GNp/e6obAd5K2z4M3oFfkMn92O5H4tjCSqCA8aPnQRq1WYTklekYjhXQ3hvM622Vw
dehpR3MPJ6pQC+NYcXPpB1yf+JbIYbq8X1ufuvEJ1f+QIjVuNOHzRFt+vm273rkTDKf3SUQg7Ma+
2VuI5txHnT+GSz4/amGeVYbv7B8kvNglzXyxO2q5ZkZjT1B0S9JnPrMUYqJaVsl/qi8FrLPdLOt6
GzSsRW3ZDPEITuBgpMwNQ1Rhu+GwMcJx3cEOObraRMW0ZwLyuag2HhkZLu3tHuTDxgQmfB8Ngz5c
E6kyW75loIfD5K3j1gabvbVrmkfrRcMaK/L8uQSxEiNLsttYg6c0cpGE2LiQbGnFuYD9Tloe3TC1
PYRCXHHNrzTzNRf9Su7WxWPDMGBm9y6loe3XzsbUioGHj6jHJUzlkAIdAFa72qv+li3sA5sf12se
zs+Idv1TjqTzZjXgu7LlnR11R8kowBB36iiYROBKXGNUx1xHT/YUegfWrNQYdMUbjXBQy/K/YyDG
jW+37j0nxbML+jVZvKrc8uGYn9vPuaayw/bn+/qIpnfhvX/A+FAyjiGpCNXQbGV7XMmxuVVbRaxo
t7SjfaTTkTtGVZKpRUKsteMfqaQEoWdUt6HGIY0n9N7b9GnwQpR8UMoFe+AyXyWrzEOkfSMeq/KH
IS24/GWT7jloZFe9kOjbM6x0xzVgUWf6OTsnHLjsOZ/m9lF8E7i4CzlNNyLyyNDRDhmPKwqJNX9z
d9yD0/3TTfB3HUa9LKjI5GXZtKX2faVWnBReqdZjQZ9YTTsVtxma1Rjhnvt8Ps3NTHyt8/1tYLy7
i/Wy4rWKKzXjdIXOaB+ETaArH/Dyw2b8wiGPYOeUBy69LyowiAlOLofr4s8UG6m3gYdcr/T9iYI8
cOg0d093oBQ5DNQM4dGwMux/numSjC7OXsPJOcOb70S5572u+ESNdxOGNc0IrWa28PtrtXqxsJlw
at2gf3gqHtimX8YwYNL6cCNfH01qZHBhDVvTR0A21um4Kvx/Jd4DOsN2S8VU7MxSYGeilUAQd8Hn
E23DIv3FI3LIGEs4eDHz2xOF6YGbwQnDHue18tG+4D67gvCGBjmHgSHag9K0D1mPoUVIvRM2NdsZ
2m8paRgbTRKYZmE9U8gaC8xbhDtgEuTBj6nnvYqgvKVnID1B2HtnO5wlo91zvyTIwIykHq/Vg1nJ
KibC/dFDyI8ktYF+8J/us89upSxTKQ+R+FiwkTvSVwjUoIPK0PSRDwCSBqHZ+o+8KRfuMUj8zuaA
WB02ENWYLKgZVEexAzXdP06tvUOecQ8s/DFpdb5bQuHT84MZtsWHs3Vox9roR3gmCOudBkr+MlkO
/tBn1/HmQ4jdVXflTznakOkc/4tMmtinLGYepHuDuy4x+GYgsYbtyIkhFv8Qc/Y7DVO1Gwwz3Roj
pQCA8H5mIS0qhcKD1klnoEKigONgDHsn694qynYOjATfdT1QgeF4tD4WIRyJ4nuA9Mx1jdSl7X5X
v31XvVS8T03KeGPDjv6qzHpNTXQVtwp/EvfeoNThK+IsXMYueOra9JfQGHNZGhHxtBTGUiJvRsNV
R07NJbXqid9VHXD5Qm9rxXXG5B24tIQMGWV4ZAqw4c71iJrOqmjpkErRx+SHlIMFojvlqKEnKCuC
ej+ZhOFrYzq7phMeqkm9EptM+6CB5MmC2EJOVU5Z7WYP9Q1w5w8zowQmQDXPh3EX8JTx3vk1OQ6w
E1ihzM8mBwXMJDONXnQf/qenyd6KEhcaIz19kBZc6De6jtoTNxIKrIeEio7rlE2x7QL/crHQDLK+
EhFx9sY6/0W6O1YSo11jen9tj5qB1tNTonq5LyZ3in3Nl5KlU1Z8DHig0QYaCpgNVC+KUvZl8ctA
114sfPykt56NcWjiLnL7hCnmN3/+V7le8ekCYywtdFMPc7oSkAnT4Ce33g/NhVf6PGkgz/ttpjuP
dxUDh+QD0dxsxVMxBpVO5igSscQ1SwBjYhi3S74ZJEfSD4CtLX21uAyC4eT3n818Hmznp1SkUP3g
R5p1nOhOA4sfEBcR6f6gFQ9QWiJYWjP1yD503tip5oOB2y322GRtOh+orWNzorVO9A4l9b9ozTZR
kB7YpjFcDD2vGNfbutrCQJ9OrDsyRbC1ubZWO0K7fx1LwC9TM86bstDpZgRXnGRG0yaLQ4ZLRi9m
4O1M8A0789GaMDmGS+Af3cPkPZC67bLzx6rCS4qSOU/9gf4CfKdOSf8tCHVUyPGQutBzXeklVEEa
q8fKnpKlTWR6CW9jtgdktiYn3LOSZ7AG4pCtPAkEx2h/Cl5WgwsdWaoumZTmflu+1ngu07L8tpE7
h6lLN1pNCeAnfjsdzIf2iS61VznZ/zVe+R1Bk+UGBIcX19Wm8NRvL6o3xpjjIPK44QSG+8WonJ1D
STmfvQKyBzK+6UP+L0qF32sx3qMsMXX6rZf2p8cSQ0XmN0FltVlWeli6hmHEZREb84DxNq4beChs
IZ2Iu7NnKOLC3TMVUG4squEODJb6iqA4wYZ+oRCvxLI8P7U2yuhY4bNybeNj9KO3aB4IE/AjyPro
iL+PWDx4B9xZ2Rfrk9ewiA7jOlYkZej766TlHWq85X03gxqW6IB1N+y05Ns7RnTn6swdd1n+uEK8
iyn6zKl937R98eYDMN/kBWAiLzjPGSEn26aQdnbBOdthMtG7PXj1Cc428hY/YFdxSxlk+s4yR25H
BSIOenbCRDddu3mv6L3iwBzGrRTRLghvthG9sfY+zPXN7eZkWEhJV2hohZFN2P0hYUTT8l4ZxYvo
ndtgyB85cJA4o1ksk9ymQSLTS+c6OKmsnhpc1CD6yrf5Q3jxM3HBCVbim+zPEXkVAhTD1Qs2syGN
a2fg6PKwjN16aMp8pr1w+aw8ugnKsuHVWMBDpwzeuvqB3OOnL158rNek5qMxW89FNmZ7IiB/+zCf
nvnI/7FcCkRq3/1ufespbSP3gHttSszABmqiPO42IakkMUTMEBo2TBN4P/P+u7Ue7QR9v3JRdrba
y0GRBPV4Eqb3zWLnU9rS2bEj7j/riSMvIgZVNAyLfel6ScGkEIdlijlZR299zzxnhTYpeVLLyZJ5
jGCWzE7rzKV+HXDDudzfHRYBlXaQlMcqPBgvFf4kbvUE9ARzt5iMcDf2nn2N0LAN/4GvDakYKfJw
yzKNaJRHOq9DdssJeV/Bwh81uPW8/h6tgZs2UPLrlZLwZjssA+Z4AQdHevovP4f+CQOCioF1r8CJ
CfH2yvO2YQfrHGUEKUXSgJzkKYhZFiLRMWDMl/LxuMHQljWL98ARRUKNt0WLOMm4mh9ZXLkas678
61t45Fv710RKtqIdye7S41SnV/M/CdXdao2noFIk+oX6UVDaNacfXsrgE85by9pw46HIIwJsIQbQ
tCHlaBsSvWdPso8rScLknfMbX6lG1fpJTzY+KLp+Snriusm+AVuilmEyf/tVhM1HAidx5pxFzJXi
kHdDsBEXMPMJFbFLKignq43sP5+EoRmxRVPU0mjNinsiYlIUetiwf+b1JKkzrHOsqP4HhwO+Yc3a
KmqvlDP7+4XZPGk5qze5zk5Qgf6LnHdjHf5z54om7LR5/C6vFh+fysP8NH9SWwf3ukzcFShZodot
zrZo4wevVJSIHZydh/5ebU2JvWkmeqggOufGsg3Hu/4VRSzKVjp3d2nU8/8OHeYAtOqK96U4D31O
XimUITgCt0qGyXgj7D0cxn56JcqanbQ9/OBSnl/zNOyOFMtd8knl8cRkf8TvYL+YajjglSy/arpc
R+e/JUAAq3PXuofaoDaQpNBel13FhQTwTk5P1UWSD45JCc3USNYx3t/xVaVsaUs53yXi4GU13J+W
yUlSslRKNHePuGX6ucxjs2xIsgU7x6sUlYzUFcJcZmc3DDfHx1MK1bXY+VYntxOrPaqv+/XNTt0v
F2PBGQtAuoPj73Cm1pICBzLjfVedGrcwri7ck5GhnufrrHAvn5WTgXey1n3QdpQ3AMt+MVBN6Gzq
d3zaeM9HmMOA8qWvrviKIraUChxG7En3AxgLiK0Bk35RRiQaTMM/WSDQtbPYt7RQqM21oAGvlMs2
Vw/Znj7nU4ce0tvToXFz/VWnwt2EPh0F9kJia5qJmobhQns8TSLQPyK9H7wWv006c7PRf/vCcG7Z
EiQkDB95I8lWg5sfCzXEU5otcOUrOEJiTQNS3kTqe2sqdxYCUlwU63ikDxTrdiTjsXuI2nWNr7er
rqqpYnuZ9K2MOvU8BayWJe/YbWel93as/UMQzOSfIiaQ2v7hgQbYztUcB3ap6BsCJt2HxgXZ40tA
y0IJDYH8XvCxDO+N/EFqcxOiUPfsoW+tWf1OK0Rez+Mj2kRHuubEVw+tl6oeR3I7yyfi0hhvNJkV
Yb63pvdnTcOF21P5YS949kIHRj6avEdrrVR7Xsd8HqE9PLXZsr4oFOyNmwFtJCMAUmO1xx2NkAFo
LIoFerJyt9KNSP/06rBO5bCnx7BAPLWXDWPX9DZlwQWa4rdBOcvBfHBjrNmNTqVHfJDtIrxIxfhG
hKjFa5Hycu2Z75O6QUtWAW8TCqBCPpqsq+uclfejKrQi3swLq38ZqZNfxzl7m9fdpKJvI6/rHVQY
nxKp2T2uwmYpsoRjMjSu8Yl76knq1qNAnm3nA+7jqEXu60EsCaWGj2RGsPf/1Vs5D0ZJuizcdocl
Ng2m6jIa7i3AAK6SXLRX1XxVWYtPgORORAfpUJfpsdI4o+Ww1kSjzOeGznEiYJRGln1ETd5iPDmy
ws4a4VbziR5I2BMvtjncyEHNMGaJ8tgmMteS0y5TaNQeyPJnWeTDqeSU3Jhq9o9Q4XXO/DZEwjiH
8BqOkTZeu2WyLrN+YFZEcyxGH1hZ5lKTbLk4CSr5EcxBupFT3T1FcOVMK+iIJ78gEN9MACusiS54
4NZfRclePKKxsld2QV5lRMOW3ABStzGYWIrP0l/Rx7HPsENmucPneAdcZnm1/JIZOMMMZ/j2fvQy
Ky5ZyD2Gd0FHMUwCZMhIVzXl0tzaV/51YlePd43fdz7dG6RUIi4br35lvmVeNO6n7gsE7jUKHqtk
96o98kImHjP2m7DYeyoH7Yj1aP1Y6ysfa1EOP2Op06eheFy8ukf4Vpa7YcbCCx8j23t9WsF6W2B5
Ays4y8HeeZLQj2FwkyUrnR4KKow3gVXWx5zIBGEd5F7P9S9TXW7h4Q9Ez9FR8oa9X0C5zNk3P+c2
CC517/C8uIN7sPr6TD9ffQtnD8D+sFRPyhiSxXXLI58uJxYNFghPY1dQNpEbeiMOhcrHm0zd90I7
d0B3p7VdxX+UczMtDsan6UxPulkaynGq75oq6WQw/TMbNZM6Rjpwqe3S539faES5d1DGDhKbAm9z
HI0/Upg1J1Y4GfJuemQ4z166Zv3reMGB4Ev+Mx+az5FetsvaLRfs9sXFcZ2vgBrGH2pB+wNefyRk
NmyzlUxTHmAt4SVGq5wCbqKoqkaE7h91Rv1erwyRnuCqTTpc3EIuf09GPZ2tku1E305PRRv+rh4t
TLX/1Y8KAg50dRRIszvpHDmnt0NcC136PI7hxbcn4/jAyvUrom9Kxfx5lGUi6HtJ7ICPRyN2Vcg6
2K3WlLZIlSfRbMIgUTxJAUYbtLjO2Kzs5G7tSuev77wHuNr8bODoGsynoa7fDadbT6st3wZ/lvte
jVBEQROyr4prmDrIIV17hb1toTW74WfDmypxep8ga6afqUBTcfBbgF+9p4sy43rVH7SrBHs2eKAA
EYTOYenfPNFlB6J0SUac6skN/erp31/ReGrebHBVpVfdWGNPrNLGYOuomoBIH0B8DdRpyWje4Gyh
lanW0z4wtLqwDFuTXIS0hU+UmdoTYcKcOnJsF+P64pydKdyWEb7sf18AOecFoSa4ac5Vrz+MPl9/
YokcDvWc5jsYUB7JjI68dFQFL/ZIFelgsTL597dOU+qLn+bfrGtom5jtr5HAIlXshKl4tZFf8qs2
tn1xt/BCAC7gxA5tNi9rF2Fzr9t7ka9vtQi7e0BxHhDz+Q2Ha7v3rWbcY7hsnnpFAWG6b3hBX7oJ
lmNtYuYr+R13TuOcHhUbh78r++Y7nbzVdS2cr7Hspj0GHfYN3kFxlF4CW+bXIuVFPwfFM46raeNo
SlIg1saZ6Y1P0SCeQDHUSa7b8VWv3bN4JMOsTULjZr7jF8eZ9GgX9/vg0caLyyMIRRrjJ1oumn3y
pnYHERPBHXYuH0eoZ6BPcJCmTwY5cotuk3S8u0EqL3lIPjvoUnUZy4qwfC9+dz7iuqh9Y19T5bRz
ghNhsnwfGWW6dfzVeQXDfexN8TvNzC+3oe6tW9krWzklchy2FWU+/a70gwCTXBvsc0Vsiq0HiVc7
5sWrPjObzHZHRHFTcGFFf4PgWNsWxxRayWB+OG0FopQ+4aOhEIIsgXOyylwL5+Kc5IbFLh8ZYJSr
HzsK9Spv5NeyZGx3sd7G1UAZkuuPwbnBHHX0a6g14PMTQ1FgRBDi95pL+yoNvWw+q3g1fWvb9r06
62mksQ4rZ85VG0XeCShNHSbTSXifQR8cUHVpxSnP3PzPkuPxIpUJOg2+zH60BOpB9EmGpb5kzhLL
ddHn9SVwSICJubvRlNHt1klT/5V6+BBra35ebOuP04bz0ZG8NPCZXAxfPVO8jSsvZPWPK5OtFcuw
beQ21hNR7pOp/HuXBt2unfSy7bX5Se3ecgx8fISPQWUxR7642I3kPG6awFdITZPm912WpzGMSLPB
hXZY6hBHIzfB8kJvyryx6IUJsiPsWm8bpOArhGe0Se+h+4BJ4lTRzVGh1fZh0N3tMMPH2E2HYuYy
ZE9edXV/htMo9vS6U3zC1fyi/u8L8TmyRG0JkMT92c6V/YoS0J44Uh9wyFHdsuFssV84Fbb92eub
4zEEZEJkx4n/5NHCVi1ptR0JkWIQo+VhiJYtQtfeH5f50NZtBP+69oAA8dCYaVp+iIxOVkWPtS4U
80tA+TZ/frRg4eZIvXonGk7mwQovPTQk4mbRRkyV3EoWTed8cBld4NWdpGU6u6Fjop2lFd4ENXKY
nlyZMMe7e/aJTpxBo/C5UyaULXc8beA+2c8Er8CKGL/WjrdlW/wFkojesYzn7mHBGLXxuPRIBA0x
5joxKd45SRYpJ0FRIqYDDNrxMq1hHDyepSAs6svSWdaDSEpcPeKezUgFI7cclz9ZPs0ngg/zSfDR
OP37239/5dnzTy3DcPv//6gbs7/tIrFFEQM+FY549sefGcan4+pOFGd34iCNEbmBImloRixfU1ls
Ybj1GKnGXTlZwYvXBbtUlu1TnStmoclt7tBQuPF7uPIKb49ovDI/Qj8oUSpq80IrC7m6Qbz3UZke
iBG4MY2UZiKCH0HKPoDF5aVJx/LkFRPJXHz1ps1eHRsYW4za4FQrEXJzcreDaN/qFlikb4n6WOru
N9aIAauy1VOExA6VhG5iT5g9RFrwJNNStCmACzAAhPbenD1cWJGdHmfbIsYvMycJO7eDlFf1r6MY
/guy7LO0DAUqdm4YEIvg2en/TM4jUiAZPzgzGP5lgYu2/3BgxWAmKgr+PPp5o5hiBN5Sw7+uzHpn
VQIoQIKJErbUT6EEuWA0tflcsNC4LBINOS3OXUQyw+XdRBjQ7iEBF3/ITVebYXV+UPW4d3W2XtF6
d42pT7jIMrwJfA8KQUmiBw2X2XVIhOy8LbyJ8iUsJvjbaa1BnDC5lQ2dTqawrqGa60/dQNwZSco6
ytmx2XViuwU3ElDZeRs9jljVr7Bg5u2Epxi32ipOw2L0R/wKxyylAFljGH6tBvnGj2+McX+6Z91B
Qe41Tt9s/TS9pvlZh2Z5bNKWCcvoOQJMsoXeo4ul7GPZm+qyqrH96FnZjS2wZddmvbMq00R1tG1m
pTx7HtnWc4pACmPH/43M4m1VhA89szhgdWY1N6MFuW43yK4UUeGir+9h0Buwi6PjHOb1C8031juG
vJNdsGuLppomT5Iaw7K+dVnzp6Q7MWGWqbaRVB9Q+H6t1NLFzHdnCCgqEZUDonjxH1Vpf81Rz8kY
VtlhtlxMKMs6v1rIyQUC5QXtWR/w6HPAk2E9W+mzmqPfQzUVL9HwpyC4m2heU7thMF7E8pVLs8d0
7g+HIAIPirM6ECyA0wmQSmRH4yfSGeinqaLBPdW/lmfjQa2bsFtPbIqP/CmSL/TCr9lnFYv4GhMv
rW+QRX/gpYnL9D4UU0eCV/txLTGzL1N66UcLIwG/vmuq4llUXEoMwSfLwMkE7aKDceJLXE80oEK/
uk1AIthdG1+9A77J83v03iEznr1Q1zvL6o0r1MWKd1OhNhXe8cSjnPCl5AJBX5XFcNYW485o8v7Z
xQPRWIbFi4s/2UHzrLVMH4dl9nLiMfJNTKv/4qFxH1GgqSeifIscbfuL28wBCbbduHjCTH9Ybhl7
g9nU+gnXarNrqlAmDo1nr5TJZ1tCVyCS2Hhqd/1Etmb/7iLNTUVqYkGbqq0XDlacW/X1f8ydyW7j
2NalX+WixsUL8vCwG9Sg1MuWZauxLXtCWGGLfd/z6eujsnDxZyQqEwXUoCZxEYkbNiWS5+yz91rf
8pS+pLfG9G1iFLJGKQ6KXJBpjh1ZnKIs84oqDOM1Khns/Effc+x1Kz5kNCUJjLbxNujyqXYyZPFM
Jp47NiBC7fsN2Yn1trMpezOUr8kIuJ4q/hab1njyA2PcCFl06zZtww25iy2bID9BwDMZUDHN9YED
1uCN9dYwrH3gd+ETEufoybeN8ElmIC9lwQraKN6Prwjy2nX35HH6nLN4EMOnYBPDEv5RDMI7jjo4
+jLnab7/1R4Gfe1Rj80xETB94NueIf1saU/YzrGx11FJPJ8EZZEHeE2OpQUy+f4XoniDndU2uIRV
+hKGgZkLdBYRBQP5Sviw/UmZgbKeBrOEZER1zV5B/zTROG4Lfwp/BLIbi6F6pC1NWGhjP/a50j+1
0x++ASjVS/ozhwJaUahT16IRjG3GLXYT7VgZVnOK8zd26GE+hp21ZpOKzhqD8m3gBcmcM3u+M2t5
y5nVnBImvAAaTxCs7CMKVbINbLQ7HZtQUhQnP1SHJ7NLj6FBAIXe5l8YY7sj7avaR/wgPAa8fT8b
OkE7xQRmaWCDdiIEtU6S/wrDpngMwqXb6+NS1yiQm0kUlXXOj1WHdA08cCPoWBDB4DDXNO2x4Z4v
YY88qh3DG/J4wAcl9L9EX5wU7OSjUgarKjdvml3Sh0u+fN225lUJkkNa+abGrUh1kIotetAsBiTK
qVIHCV3Rzk7CET6e1j2wBhA3OBHqFB+LXq+fpiXtk94vjITaJFwCtZKVk4/ijMOHzL68gH9QKUF9
zl2/XQZ2Bl2wwQdbKI11bMEB0auMHu1mGUInftAL2nqCyNFlXsDwdoyCYg/rxBJckDovO9VbDS7x
o5EbLaw0LwA5IaPRyz5awwvJEBlV8UPr5kdFtx/bAdqNTno4M3+dxHRpxAsZKu8u5mskwUCHHTrQ
RJMwTYWKa19CDn3zQWUB48viSJ3RaUKPwIHiS0da9K7oHWGX4yda+uxNJUYTHma/tsvEfinBbawV
ydMtIWC+OnH/0ttmM1c6m/6U4RsvhhQLzvDJMbJ/KanlnGzdAw5Mgsrj/a+wxrA8RMgYzSAvFsF0
GKTayE8lsV/sr9ghvBR1vn4u4euSQ8j40Tf9pyIonXPUmc2DxjCSPbl/UkaU74SOw7lMTAUFtgKr
m3kXijG4smB90tL9rluqxiIM4OKO3XXoLXuOl+RBy3TtOLF08rh+KSvHe3Urtuaa0M240B/aqK2X
TWkJ2A9htStazPhIuVvwoLb9UtNmhKydr6w6rU52y/MbewpuC4pqjxndysNZw7iyrBdKzMipjkIu
Kpb5BU4OSF6nKtlERgiSoUcba9g0EGztKmi2seRAE1tcUzM8MvaFgmIRGsGqbsmgO+UIZWZ5i34s
0jC5TBJJekkGms+x2IgeXRdRcNoin/qJTd5JPCmGhJ+ixhuAIqQd1BUNGHuEcm396skicYULKnlp
wGvZVx30D7Rql8SKh3UXcCSgY2aEVkKh41tPsaG9Zp4RbDMP2XVIT6ksmEDqdLuaUdUOge2aM7vT
wy1qxZGhGlryGp2QKiSsqOGr8i1ighNRwYbgIKx2CYogX98k8RifxpZTTmAV55pJvWTZWPvgzmcg
PxHmq9XRUMoHdmyUNnp4qoXKQR99aVYT8ZF1vPEQhsgkbVMERh5TvMzW21XU2FhEC5LMYheqld08
x1lGkEGgH4OCMwZV0dUoaoYdjpeu9Cr+ECRMkIlMV88hr4Tm/kYM0Q0oWUk8QTYu6zzBGuxG9WPh
SZaPaVw3hlhJvVfdS6wVmehH1RABAuT4FQ0WGsIpOi0CPayEhXu242ZdDYpckdj+o9oqYZ52vYmS
gjEOhcos7KcxRRTAhbMIHRApJk+JpomR6cZtWiAeeGrnWJobvnI4vgNJnUEkxK7/tDWlZylQ/FnV
tO2SiM3nVJLGwTOuzsyinTmeGa+itHvVJ458PGjh1re1z9wFg6KaNTO4IFw0XnhxU5vAMW5TEHL2
4FzBgARh8TOqTmXRRMqUoY59ydCAtDnytVIAb9SVv2V+B8gjpkggRaHZUdYvRNtmn27HLSXwajcW
MLI5UwRmAx/EFFCuyHNocHw9dU4dz2rcCiscALjr8mzt2Fb1gLzjC0FUQmkWlMxpzK8gUdOnuuXl
pUTaUFzac89xw6vNQh0mgzaPSwmZGJEpnHzhzAecNhARNYYKha5+9lp/DoE4zrSKSi1My3qD5e3i
Ni+ZaMbXZkhuMEV4BGnurhHDIqE3nJewmTLVQ6R3dgPnzYIOg2d2pVYqPgSwtUqkmts6QEKcMnh5
sWnxhalib5qILmsbJWvb6o8mA6GZ1mqvbMaMKiVOs7ZRuZtQh+OeHnrbN+qCc/+wEUm/wwmOtMAc
N17X4cSNWyZ/o5Mv4E/AN4FzOVP8flMLGc1zz3gzmnKnamzBahkfa3pUvIqtmJkt7ylhUy9maRQr
HXtKMiAyQS3+0ddaAVAzZtFIQ7hhr6D+sjU0ReYhUxcXh9EDx3OxsxQQ0ineeshoCqjz3J0bbsCh
KSkehAJmJ63NcYer15+3Lu+oYykDOLl8fOyr1EOgRq6GaSgrOshvseUdY68Fe9vemtoX76lhoZeK
9Jmp9VMXQVFmlR7lS90BqMt4it9sRXszQPxlqXr/YKJuxwz9KUCEfhiKRCWhmt6TQPw6U1KmiWkY
YtpIJc07DmkH+OkOp+w+nMWZn288jOCrNGkC9MBNPg/0epxzAq5B9z65eTI5Jc8OKpFNplNUpCrN
SfIDHJzxjBRtzlMoHteiPpVd2L7AZXfoaHQvQq+1fTxEL2EhUopvJzlTUq6SQgs2RhNaM0P6yHCT
qtzKPHkiRi/5pg31lYb9a1eEdLrSttvBy4ZIZJKfElo40WoslybBC+w9oBo5yPH00Vg0TEVdVzaw
vEGvTkNu0z8gRblhTDCPQukuJENEUatPpF591a3+5vUyWTRMT7tqF+nPUsuvBHA4jLqYHqkWMdYG
noxzFFj0I9GI+woUY8eP273UzGZvttqqTRLnCbl0TEdZU1u6Ohq6WgxX3Ysbk/dErAOW9kPZZdYj
hYWcJ+yVaKJRpQl7PIe+YR+nhHqdDHuhevlzMR0DcZV+IL+yWJqpw5IBLXbQpd5OTjnklZfki6TI
WdSsqlzBcSGOzH+/X5fp694i9VWEzl5VbTCNRfN+FED4GZS7Ace+1E7R0SqY1GdOZ7gLKASkD3nQ
7zoAa6Zl9K997exKVRxFjfItyvGLZNXFnOzqxAt06PrV72Ky05KcRlZVX9RbVzaP5BRpa0eU2qZT
2c1aCM+GbF68Pgif7n9gUXcXfWNVJ/GYFVrJTuHG66ZUePdTtz5kg1AW+HWS5zLAS9Npg791SqgN
YythtcN4TDRd2Ud2+ktt8+FRtZJT6LQxXpvkwZI8D/C5tWUb8VsIRUUD2xPrXNuwMx14620Z7PCr
aM8mD9ITtLyTChUcJ8EDyTAPFp25xM3sB6XsxYF05VjEDtdt2WipkMdbuDcXfayNTNQVMWegh3Wl
a5lgIiMkIoSIoE4a1SLqUnNhDAWdffL8Gi0ZV5ppAmKL8nVudq/mKBWmlAyFDKbGT5jeVxWQOKQS
J6UPkmOGRPzVd3aM9LJl5iQFa6qdwdfKllboizmYggxLAq8rDsdp3h5ziJPlooI5KQzNJqYZUa5R
oGIa61cIHQ3dDo7TUe30G3KJWA/QTbr1vk/T5iOLMtaMNHrx+yFbaYpTvfEfDJnC1ojTS0l1s+zp
4tOHbvyNQqD6QkwjkDbC/KnFmTxUFmOkqiBDKwsGf6X4PuV96QrGAMgeikhZCZRbG1EXFCZFuITq
Nuxyl2wVIsteklDvHxMLoxFUTg4P4CSAPhs7yh2NKthvNrosf/Kionk3yeD8YWoL46retPWGcgbH
SDZsbNsUO694cc1cEjVF+9gHjyDc1HucDG6mGkSPbfsu+zjc2blzhRDuPWGOw6VqTvivYZI1wp5f
0oP3aXoNaLyTfD3yCB8KZH3oX3xtU+kQkCbj//2PYaDHljIN32ZQ3VY0NqlHQrt4QFNbYN1r9HUC
htm3U3r6DP6JJXgZM8S9eYQ7yM7gbbiJlzyG8XhW1ILhgpuNi1wIfEmJcwCAqTNHQplGxrF1wm33
q6P9OeuUvjqEfcIfECdwQnZn1fo16kl/6IERRkYsH/Kc4sYCokZRVskVJFd7rdWut8aos3aCJHzL
dOUbQtwDSGLDmynYVyN3ymPJRn9XmKlYtnF9HjJFe3RyVLkRMNQPvYVVYEAzQrDbHaXgLUb9iv5v
aTiB9y3MipOmGmospCE/r0fkjdjd3GfsoISlWF9uOLqn2EVgTu4EU1EJzCr6aEoe8Sxw5BvR3say
pa7o2aawivr5KWDxTIADjpUyPup46SGjGnP8hPpelT+ONPKT74Tvhk4jz2+R/gBY0OO95ufXBGpH
6L2X8BMmaAwgxyCCvh2Z6RmHm8mzWCxJ38kPSpHvBunWj6Aa5rpFxqLqJO18COuIQUWozsaUbhUL
b7tQk9DajFH6iH9FLo1RaVfVqFlLIsitdQ0rc96jEsJNRqnp1k1+8sRc8+qro9cGq4iG4U8H6grF
+Vs06cU23yrUrCsly69F2o2LVJpsqexjHYjIUMurB483cJO4j0bjOz9Var0yacjWSEAC5B+O+hiM
8sUrGhAUsfOchhmOPtX8qAc13ViR5eO/UNqZ0nbwUE0EXGHxbIpF4jk6XUurXhp46wGewwuFRObN
mIaFW2sccAnaGuOapAF246HUKLuvgpSUWRnDkQ2Tr3AUNWFBiCRtN9ulmOAqfMaLoXNOoRItcCXR
h22Dg+72SyTz7sYTfONMx3kffb6BwVvjfzQp3PN8x7zQRocSo/13B7Q3kkFHVcNZgY2J0aH1jS2G
jFMkYVngkkhcSSM88Z4j0jvxYwXNQkSyXakAEGWuEq1CfcXHjT7UWGFC7GZnn17wtq9ajrReQeJH
NABzNSfXCqo9CSV3IxA2DoQvBUlR7W0LGTS1K+krxNJ141uubfKpwq9t/9lVGDWKQYZrvbCded4a
j37ojpQpHh5vBbcAc8p6VvjGexUov1yO34+1tbR18dDWKm0GEgFRCDYgLpjexJ7rP3iVhXInRdDq
hSLbDjAtOouCWFa8Q7YKe5f8tJh9J9ZZxhsAGGV/zEKw25Ys9xh60x0XtHUR2XQkKvQ9Y9GWPvls
yLrszQudxVCKl7RjlDJ2Fsx1hm+gGODjjkOC/5Rzbm7mn3apBCjY/WAd9OmD48H5HMlzTyUuChr+
r3fM1v/r7OL/I5Hs/8PwYsuhyyb/Fjf2P9PvL2rXf32l3//aB7+y61f5r20V89fqvwLI/vOT/kCQ
Ofq/HUNVHVPTVRxOqgNO7A8GmSP+LVRTx/jnCEozy9b+wyAj0Zj/AoTMlOjXVQhZ/2GQmf+2DClN
jomaIbBGmNr/DYNM/JZoDHJM43yhgt4l0diw+Wl/4jxWVVGBkOxLkmOVt1jrNpAarmkOBF+3LBSl
doFJMmD5wJV5zU00Ui1Wfe1BcLzO3LdQJOCfG3IwzUjMFFpmQ0BCZGsg31eJg5URqyinBfyMS230
Ed7S9Lw/jH/K0f6v+cfab+nH00cA6qE6iDv5xgznt48AURvIGy6qtZ2AHZEKCuPav0amcfB8UAcm
ITEU/wFkDyD8zLO0ENOxSVLiP1zHRJRkAfSy9I5+/N/XIXVH8I1ajvEb+lFEWm53ZGasy0aceM03
+ghaJdeQySjhNgsnnUVOd9YhPZNqmv4oBuyC9Ae6Yy9OUW3+/nomQufvl2MSw6pJA2eZbTq/3VkZ
QPxI4oLL8dh8QTA2vrEPinT397/HmX7QX38RZhKVfGzYl799bnOEYDEMWUGmUXTVio/CSDjToYDA
m2FunbpZIDnfiracIyaiIZgwp4GEA7DeCr7zxH4YinbBzGDut/qLFpkb9HIx+nieO+Pgp2hjyf0z
Z8ZlDFdVPQJfifH0GRfbzudKGkfLxCU/VzrDKnDMz1YwRDIHngSVjVhOOYpViCUnCG9tFlRbiGxG
yhRaj5hIkuLDQJFUkFkCpazKVJgacXMZakubkksZgsmDLuDS2Fm8LtLgSi2HZgjVYMdQTFexzIfh
iYYvtrcoNBaqMq7KvL1Mj5vv8hHauj6YwAkS5YxVyl4Ih5U7DQ72BERyVXHw6KcwrMEyUky3SVjM
/xJ6m+O7YKgJZk3yQybKcRWBrLbpReQCELQtiTekUqFSu0HNnUUWybdNfolH76xItiSpAAce0WU1
4c1RkjlVNuVJcP37e6+xQP5271kG6OiBipWqhBr754fMGlMAv0GRr4vSWWc1EwrWi7rhWy1svuSR
Txlk5t4VpOuRTUHaHSf7ma4Uc99yz39/Mb/TFHkBpaHTOrAtXdxX1D9fDD5DK6+m5JVygFznIvjV
BG+gbqlvAiBpZ3fKBkXpk44re+aRl7WI8gmqoBJ94jUqXXLgXHSVlTkQnMcmhDjWjaRGyTretgY3
wq+Un9j3VpVvXnMvPxsW64uuiWjh1ES7xf01K7phrSNMRcMbQtBwPjNfRFS9xIOO0thmusHhWMWV
mkf/dDP0v76IxHXAkrR54QmBV39749XGgRlo+RzLUziAaVgeiPLi0Y6ts242Ohl5UDT01jmSvfkw
8gqhTS2YJxvrwoxR+RnhxqtB4IWnhIxwm1oDBDl3ETbq1iqibfTQRcj+Y6cirsTc3lf6RiJhQ5pW
8cIZGl8HBqDzEB1tkVyhg50b29pajr63pHUmlH2Bluwf1h9tgmT+ef2RptBBeYL+dAzpTM/or68j
mI3qf/w37b+j4VVUNDF4GZUS55DkSmzViRZVXq5EKaAsmjlbEUEPqs97hjBJ/MMl/HXl5wqkcHA/
0///C/S3EYmLPamM125bgW9oHBuZb10t/v75/o1oPD3eJouNY9sqH5I1/c+fM43zhBcn5nNCvFwA
un8e3jCr+WjskDR1a+xr//R6G/pfN1c8xI4lhLA06djit2eKBHfL8sM2XmcivhVFfDMddaZ2Dbbr
hHRTGQ0E0WXjr9Jr1/ATGYmlOnmnHZrX1Nk4CqHGVsJDqATetVCsZTwSDFmx5qWeeyYB5+ao03Rm
NcG1Z0XGrlxZLMcenrxe+TIw/y5IbnPmUSTX/hSzndTAt3VRXwatJB/DSOel59qsnrxYdnzK8Nb9
sawjkTsrJigisBv7pmpuYzeejYFLDDqsTSHOL8zvpc17YdG+Y4KP9hitBXUO5ot0FjswOjQJTDx8
Vgk3xbiu9gQQG+huIKiUFyZie3QXx4wULpB2/H5OoFgJjbNiBzfV4jeFTXC774qo3Vn18otj6wsA
HBASR6XHdWjbJFrpBw/V5MSQf+mCZpWQbFLnRy8dTMzPoCQLBwlaGiQbdUw+MT++9TV7nID8z0k1
vCZjcDVC/WBO1DVtSmcqjVtkBFeA8fhW1edqeKhKJgvum6vz3abh0c0511ecS2eqk278UuUYzD+O
8z/uiYdVS8FuEGfBjSPcvhLy0OCAxkv3oNW49CMaMDN7et0xDrFAEHNFeun1fgVyTHaoL8hj+qy7
NICksJAVH7+NnfNUENzXJKWOdqqlH/zc/oKmhR4qy4lari6KRkvqiY3uoqUM8sjK4th1NA2320PJ
2zJDenjPIXezwZX2ZNEhwtivNpHkGaj8/J2jLshtazq8l+kWRM8886zP5pii+QA5TQZH3PF1qWgE
0i5dMjSiLSdTQo42moma3UbfSPOKoPkkz2EguSjoEu+s+u2iM9RDCRi7TkHCllZ8DSv3zN58ne6w
FYe3AVaVmXOmdNbFdIlxwteZ8E15dX0sRfTjgpVjbULXqJMVmRtbiaBv1tpsLUZvrNuACkCyLxRD
gwFtm4nqe7Bg2E7+oNp1SJbXNtNTROrdDQYKEWkgx2ZF9K5H03Feh8qn6x1JlOy4JYMVnmM6mwIN
OU+DLnkgjYLwd6z12IEn3IN/iyw+pc4USx1BD3sGlQISitrH+jO9DYHG5bckwMwIK193wn4o9p6b
vxPJl818iVfozoW3TCKsOmaKI50dqySxg8GklV4bOmn3O9ol2U+ivFUNLoTUec6mgHeigfDOpQky
ssHYINinWEa7Oy0yCWxWKgTnoaHbMybRDdQYbINq4JgtuSJSqUhSjC/B6AFT6gRH+YgFR3efhWrt
h3r8MAr9pBUUHEGoL+jh+fNSibaMQ1ZGBODcnVpjtgivVc9jDTsQWyCAlmhaPYY2uimeci4tiEY0
yGeD5d2S3jjc73dtD9NR3WLSq0RLeDcHAD6LgGNRXGZrQx9WPS2SOelLt3tOfOpTjU0LHVzlm0I0
dOoz+UbpjHCBEnhMrohBgIOmXy4gcsTjBLQ3DlNmw+E/m+FINlNo4aUzLpWIV+SBXq20vgBMrBY9
G6xZAx5NsxeWwmBOY/88CPvcu/qhIv8Q+HL2TsDpsxdNj3Uf3vLse1QhhVDG77VpiRqlN4kYYbyS
ZXtfU4aOF2+gOMdWzUOkSf80et94D3n/PZYZi7Xjj0dyiK9qZ+2z0iNmL7hqNWta3rLPcsfKqXJw
kafUFXrGkkQvFaeFluBx5ALxFgyzPCC7zpX+8b5uGKWxy530DALvTcu2Z1wVywRPa4XqjTzVaQ8J
WSRYvYRPkdkVw+v9pZ4gUOjQ+NWkr5IZhkKdtCO0lny4SmWJQ6/F0vZN2oe/NFU++lhH1GBA27UO
pL4jEUgwpn6I3RrVM1vBtLCWKFFiBY917TWnlMZlaWYUFy6fPTTdjXSrNy8muSkm4nXw9dVIn25m
Sr7lccSz0LVIepzOWRmxf+qD/puJj0PDceaXDnMSkvXmQe6cwAEHcwHBcV6pz9MDgpuYn1BY22kp
rgqm3lr9EbuvRpBkWLTYLiJTO9Aa8tAeOh/qyBMucC0M0VtfJE+E2d96YWwSnFvTjtu6ZxnEOHqG
AzbPA0tGtLg/+sAUDg2wa7QPuul8afgnpqej6eQBFyTRiiGPJa9naQAIat/qng+PIIRYoNALoXSa
+GJwUSNj5gk5l1pNcdzHG2MQj7QsKrY3Tld9UZLp1P2oUseNHFwDtRhXObV3lEYkLBe9OldcE2qK
RgrimF8Mke3uNVwM9ces+vn9Kq3ohoyHZ5tMsQKVMslVPPrCDG9dDCXN0p1FR9+yyE2IDFPnOmBM
g3JFe876JzXytr1Bn9wghhtgDr7sZJcf/RwISuCcGdBVM8uyziSbHSgs1kKorAtEP3fZdMv9tcEl
65V+KOr4pg3eLUyry7RWp3Uyz3WkO0G+6v1uO23AU1JIFjc7Pzb3FKcCMQEAUyN87pTqOAbNBalt
JpNL0JiANM39VMXcy9WI3QVRxKqfpgRlz+npvu5Wyr5xxetAsCa0GlaDEEAB00lS9ZqnHGlKEbCp
ycHBvsyepSsw3fwrDKl9jwdhFunGYSirvduiGWAJm47T00KE6v9w37KmuqyvaUTUk6svf0x7yq9C
H274dPbTY1CpjGixWFOpZHh9a2VmVil7LSt1ppUXWFw/NSFC096NyupslOGtruIr6JgMGZx10Kot
nuLvEmbIH3uvLWmAGL59zgaD99Vy5onT0RxiJRwEkZAc2p4IsVHwsCcEmzcYjKR57hWechn3O+GN
zbxL5YGsmnDWYPKeKfn4jCa+zS2wf8iPNHQ/k5FDBM9krU/ndeiX2gApqD65dj4zxmxHZvslcPis
xrT9mtPRRe0Xos5ftSS7NU5x0UbnnGAX6DkjBqaH8MxNuN65abBjJCVhKKfIVPeJm+zqzr+1XvZZ
NtRFTPAt6kUPCwW8Dq6ass5vtG7ZdixBqnyzoKPPqp4Lb6unvqYl7qjc2DrmG0IyCp/YfTA0vk8l
ILspkOd72ZU5KscZRRKWjoO6yH4wqM5xt6F+mf71vRy8/7rY5IGo0ph9WD9opbtEPlgsUUBtdJdv
LBq4c5LlUkSAd0eWGiBKbGtERfc2ByXYtCOPQ5fxtpdOwP1A6Iuink3xXh+Og0O1AhOIOBzWZF4D
wCwAwNkZIj/doZXl+Sn3yIl+3TsrhTft6bw5tcluoofyo9MMIjT5efh8mTVWRIVVJG0zGZs1/cCi
0LJqF2FVL6eqlrcnbF3URD4rj9FM1Ih67g7VgznVG6LgicE1QGAe/wcEJ/Kj4RmZVu/IOEe2f8E/
aEN012rYS+ZPqINN87nWenotXeHthO89k0XLw2eTgOsZV8BkOs9CdL2/f7zjVw1oSJFHr2lrnqd+
TWYYe6Emey2XC2sqgAf2T+CBV9PMX2381iR809kxzQ+hB4Bqq/JSEbmQj/6HJbmaSDs4NJDmpgIA
RYbYb0LYfE75qdEzwrkjD2ERgwDAHccgA/fPLMAwMEfpZHNw8PZxdapVuClZF5GhNeylYa3CovCZ
0uAGqDvtCa0DQXOl/NJ187tFGQmgxvewGKfNUs+9V4gIPIJGYs56GNJMLadwvREDR4Ojbux+es3K
OR3VctaVP0QA4f9PWaiZnq90BkCAyyx3roQWbgy7vhjkT7Ojq8VmUqlmabb2CZFgGCysJal8j1Gm
GfPoACE8IbiaFkuAGdkGSZtKTk1BH9zM1F03lSQatWBe7TP/bXpn6zU2otVaXfk5aNyixqtcuWBq
mmbEgj1Q6QIBs7NwQZsTFlden3Sc9DN8mvhcaoR4hu7t1Mxt1l2kvQeaD/lKamh+CWgBZ0UyaWTp
AYbn0WYh8Z50fVQ3XkweWCQ/mOzNXQ1xYpv/sJ73zLcRsinoMlTKhCLhIVTFqc2DGqFrH8xSbXhn
G014r7D00jLCN59fQGI/lgJQuBq3R1UlY1CfZOSsdVE4UulR6o7lPq+as95hrzCYPBEvhlBu+gGq
410j9oiiI2iY8f84UbOo2JFpA1NMkRUZxFGrQbvGOrtOp+zV0lVnQGyvTmZyVOX8gSh269cSLZaV
M9jTgmhhYoJctPGw9aeitcHPJSJv3yoAfjwQBvNURWU24AQGoBLMy5FsQvjTLz1qODiIzN3VW90m
GHaAhUy8F7oApFITNgHjVY6XVpQ/bdY/1ykAsBHKQk0Tk1OFh0OkQT+a0a/AXOPPhCW3NQttzDbB
RC2nMDLVak7XCKSf31yQd+OqUytn1TUPuVaGqPbQAOE6TKnUQcRJKL0Ix7Chte5L4E/iFDM+tzqC
7+o50ICbdYKwNwAeKSHq0HDai8zTF3+abwOjUhRvJM7Y9fHJmb9yq0P4OfwyNXzWYYlbWsMpj/m4
4jFTPrIkWykUAJOUEA4rHpGakUJtc/IlfrCdm1qyCUNZznx6Dosk+8w19RSOEULaQTkndQedLlrp
nBK7VByGwjxEjnbIDbYmdRiXrScXtHteFAJJxtyEEWsDN1ablWZT9qRV+yi694SzJMvck0I2ntk4
n2I3AMZ3Wn2fWf6jpjVv94poWrkHlwYmeZS5ya5Rp+EOjQY0qqLlFj+XForwIGvfokb5wqUez8Y8
/gzrqWVc0yxtdAeY+Blr9A7t3ktYqrs8Ln78dw5qZxETGkIhp4YNBzHagJ6ovkKLVKmuFO2CkE/f
IRdxiEEVWpxZAa65qopQbxwjnrbg1lDt8x47i9FllfYphnl1vWjO67kwgoJ+o6I8AS1xF7W0bl1f
fVWqdjRC+7OLqeSlgeQLC5ZHeuZzwBOOrnNCmvSogHAEpsQy5Q4CeOhDKNo5RhWXYuSQVYmrorHn
S/eslXLbK4m+AbTEaX9gSU49zgdZvckr98mZhhP3O6vQwsDPIxkjhIgrYhWnBitWrYYMUyLeD9Z+
oHa8TGzmniMhXLFEMbebWX2NyFql/xtOI+WpYTxNXqaOvB/ttaD6KLxpBwx/IkhpbAJ8FS6sT+B+
n1NX2J4Kksi3zvcJguGAn604aYF/ukz/Cx78DDn/60OY3jWlCtRbuiua4edzlcOhQKUl3+OWo5Dw
uCOa+6OR5OCY7SW0uRxnsM4lh+kobQ/YRahPWuXHTycaa7gZKROnb6q11UOV9Qj86nAKuNPo+E5N
CEwX78JG/etffQAImY+cr99Th92wgx2IGdnDhVjVKrs9ciRQZx0MSwUTEFdoNKDcVThbxtRiodl8
tTWqQcZ6e6/Hg0Q0sSoGTsIh//A+tNO+8NSM04Z/CSmpbY961VM+OII8QO+ImWaQbXDuSp75IoIo
SoYoIp9FV/dA/TJ3mVU0dMDfP1Vmsp6+tloxN0r0UDtcH6BD+49Kx+68YY5Q5+m++6dZZ8wYU66r
qSZzGwoNJBdPafXpN6jNPjxTX+QTqEBTCNEGnvLHBSeDsQ2F+SJIhi71eGuD6IN6OcGIqS/qaRsY
fEz5lBCGDeQFm961U0k3Dg1ULHq1MHM+XZU5ZzxNewI/2aP1qQyz041eEmuYMJIFNMbvzsYZiAue
PuVVpWEK9QW4X23hJYvotVvIZCtwuk3SckyPBGbYwsJ/ooAphXj8VVbNUTGoa0nALGBk5CfXXxL4
6ZGw6ijzpIBI7mn9Sp1GJ93gX4u+fAFGSftfQjOwleIoprlmEFUX+oQX0proCwwfvYUm0OToAoNg
D/OTg0n8OjThIlU4k7luFz1AaTHn2Ydh8X6YU3dDJDz6bZtT2ljLcCC+Gq7LBB3kJcTAA2PBy4AN
llk5vaRbMZrfIKiQFXva2lWbapta+pz2wAujsJtXV5eyxN9QpQZCLZc2MDKsP16ElPyDqDpOx9q0
db4HpXuA+gtSh96gKxlSeRzJPLhDM2qT136az0zH4fsk7T3IWD5hEATbPCCWAGHiempdOjHtKelP
CZMItoxo4SWcqeujh1WIy57fJ3A2vhJpRzt4gGcJeOt/kXcmy3EjzZZ+lba7x28RASAALHqTczKT
M0WytIGJkoh5nvH0/SGvtZlElknWd9sbLapKRRBDuPvxM8RjcW0iGvQXCDxY1mOXI4iQI7osjuy+
fkW1ixMw5kS52Z67O7tPX9TyLDrNujhK5ZPI8wZx3JL4bRzpbtZGQBEixgvnNZpl4kzgui09O+ox
tS21/BJa07ZJ0p8yhKZnEcxVi2HjeFSEQmfluo2mEwJ1Epv5QdRLn41tsG56Lz55+C5Hfn1s8T3A
483d1hG90exDaY7xvccgHKgorp5cYZ47vHTXjOE0PSzamTrCd9Ks3+nmWIe4FZrF7n5eYKUCBAyu
K8RmB7+V+TXAADcoeR8uzVG3jCCjV+wwUh1X0QI1YPb7Yln7Ebr5KmUu8PyR+L7dBe9ByvcGJZDx
iQ+8isgMwG/r1unsKxT8tJkpyQtjtEfxeA8MeKNUvK2C6bpLqL4XiCzWJzIJ/1k2qVCSo7Xg6nxk
dAof/DE3USoZ+maO5NpuzGt72dQS33OzXPMFKHMCzrauQL/gMJLD/Epu9Z7gGawMRkyFCkwVJQCl
F/QAeY2LoXNIIEjEPYEYkGzBMB67wdhd7pIzoDJIzOLQBAoMyXCfFqTXiDkvgSkPjVS3gDHLV5dX
zLZs2nKHREnYpiu/d55wqvDb4epSnYVikmlgQq51hudnYOHtwj/xRqpJSB3882rq3zaPWiB3RHTm
OFp8WAN3qhMlDP9kT8YMZ3QMKLTAuFbL3Yp7srcQ7X6vbes+WrDOP/9sFmz/sgDULLCFVPxsoZfF
2S8LwD7unT6Ip2S/HANtrCDl5afEXAb8tn2d1dKsca/U6NxcHsNlCWuLEoUKHjUQg5DP47IBmqMl
X5IXwIpE9ShgXadp9J7hDsMRvG4NBuYLaJ179B6IFt4iIk+WQbVzhLFdIBCK0l2HXVCVjc8GIcox
inSglW8Wjsi0j/y1BXidrsY5f4fqdsT7kfoS8lMnBvXUmp/7uru/AASqRbxFgl1ehu8XrNiR6gdd
7wt54IgPO3+d5N0RDL2i2+MjWQgv0AdeSwzTC9HvawvWQGWNB3IQf3ShuM3wkCNaiuaii+DFoka4
T9qgxGhQ7BRbL9fOT6GmMnQJOz6j/Obbe/ySok1rLp8F8PaqUvJYenRijaAAXaBtx2JNUCGpVn2C
GXpM6J/42rk/EEUyc/RiifB6Ip8LEm0A2jKGS8Ihe8hVhLf+oICaXcNmP5V8TyREiz+/G+ozPwGq
FAt+5UAMEJArfn814jRiTcmV7P2GF7NSQMmFSTITBLugpJFb8L98Q5wTl8lhHIsHrZKzsomdIbIX
TxS1X/rWaOFySAjvSQX6gdAasx5qDJD3AmP8+Zrlwlf6sM92PWhh2pImL9/HNb7pupUdqaTbc3HW
atSEa+FNslUlujsyHHhG2IMmRCaRhxaFSMTy97xq/5Zk+y+ftCdMz12SMy3F7vf3O5cqU3ZRgpUc
roWLtr9auNbdnd+OMDkx5BnEJDcQax9T1/XuoBvAVoFJgXyj6Z/HTr2LUiPOLbLnqgf6lhVLyEqL
x7/crH/59j2pbMeCdCUkO6zfL9OEcguqzZjvmk8Dw+a203gsmJN4sLgUL0JUmxZP2GuDlS3LYtiv
GE/66SmfiFWZRoXIOj39+aL+ZVEPDYrLYpt7Yff9fk0ZTa7ZEuu5b0jHcN7MCpfHhCXfeuiyp8oq
b4zs4X/wE+kfNFnN/8Lic9tS2ZAI8bXDZGYNW9mBzg0wban3qsPZvEehO2HS+rfP6zN7ECYCwao8
YiUhvS3sgV9O3iqvA3N0s3afPJBAJDjhqIOidZ/SMcZCI3q7LJpbj9589gEJmR2LGSB9cJ9CGkfc
N5YTkTkmK9wEZyjcoTAb7UfWe059bgw6AZ1rmiQ8Afzs3vrLg5L/Qh1ZiJnaRt+LxvRj3RoKzLx9
UXb7QARY3XXpXo7DEceAdn8BGIySQ6N027WKHFSIfnP15+emPjNHbJuSaUESIiAMqufvN7BTNBd+
nmBhGDk37TI9AnCdh2QjJ/N+2eaIvN8UvsX5CxqBJowdTeXekq+VGPYNhrE3yzznLcTHTiU/JszJ
sGYm+TE6W97wmpEAsyrDvzGN9OfnbtuQ9my+N84BrT5SLt2xnAInaAimw5wJwgsHO6s0Y5nU+nCC
dk+pXC52gbCsVl0NMZiEUU87n5CJ1VLaZlVvXVGbmwtzwggzQDOjeAXYfSdB3I/MXTP0X7OMYTCt
GbxrC7oH+HNSR++h5N1BjP56eYkWrHtuHeyQzHvlxe945HHIP2Iw9T3s3F1Zoj+RaJxDYJC1X9OA
LEBuujBAe4vlkjFfwWIn6n5Zr1WxfohC6xHHLxo9GFt4NKCWHV/wm3htWMzjl3+9kCjznvkxIJda
gJ+SY35UjrfXxvwkE9rgP78mFwrl7yVh4Qfb8H80wcT6I0vXk/3YAlCW+8AHq6i7CLE/s+Gykhwi
RNiBOb85ctyXeLJguYKM1oBT0ObeTeDwF5Y71Hv+Nk5ybzUtXXTgg8xfJh9Jt39BfvyqfM0dzRvo
ZFRCGXJsLIO8wjR3HUJ5rLPsrFKUcJp8D7sgTdggsGdZo/Wm/2w03kOa8qD+/KvLz18IslOhWJ3a
UIts8aGCd31Lfap7GIZ62eXW9Cfi2aqQRsy8BMv7Be4781vVWMYCSyz0gCSgH/JKfYzq7P3P1/O5
3iCMZbutFHxu4Vgf3vxwMXIMsNfbZw53Y+BWKl472f61Dbj8nz48cwdms+fA4XWU8/FshXblV4rc
q/1c3rtsIKoChlSxHJjeAoSMA58Yoht8vrydEGBnse2+V337zXGAVaLlPhgLemEO9A8119l509qP
7HWBxno9lEBFYMwxou+QzSA3sCzXTgaXEZP5x7BmOpOEj4XoipdTe8HIloUarI7zZXdGzthxobl6
AcM6lfnel+a768fj/+AFgMoIxdR2CNymPf79iMzb3lVQx8u9g2AXP77gjZaPBQicvuWAzJpl6b8A
bRXLDzLhH5cxb0ooHV0Vvk+Ze/PnN+BzdXccaUOyNJVpfWbMp6prnFLKco+gJschzTwXQfVkK8gD
uXPdpeCPw/S3H2p9rlSOY0LIgGtrSuG4H/ucQrau0KrcT4NL7JsPZapEU3V5wsE4v9myI2CFxaGY
aoGT8wIfWV9yb9gSnf3od85308W9SHfDUwOLhNNu9KJDz8cb4xQcl/NzleXktBaHtn62Mokf3oJ5
2vP8fe7PF8CoDKBJ0Ul8xRT3u1rYRKrUe9VnL14z/gMUz9YiZ/GC0eef7/i/sIz55e2F0+toquRH
Knttj9CiR84AkgLoLwDPxM+W3nUlgCUgdrftWbs+hxouRp0APmGpLTa9SP/C8/SWd+3jNwnXlPeR
kcK2P379KR3fUFSq2F/WoZdZ0CpYgAhXbXqv9fGCHvlmgl3cFNdxlvW70rO2TRo9ZIJyEy5kq2Xb
SuDhl84zVkTLcp0LtO2Z4BPLhvPChTHzr5K8364Fok1ZfbItqbx2JPSlWs/Lq434qtm0Cfji8NUO
YDqncNEQY7xhGN2Hwc++heiCFxeaPI6JCAJ4qOmwTLt9dXqCgUrn6YLQ5wsRy0g3Km1uW0TN60vB
bQeQ+6i9d+1HvCAIixXh9xQRZhag9JhE9kMkZAIkFcNj3ZORmRUKNShIlBM/JwKz8LyhvGSSHT8B
Irif9sdSUlkCvApWswzeMQFHkIgsHhOFfR+G0SrqDqIt9jlhHv99si30IW8KvoSzhPiVvEsquxE0
CN+fjMHDKaRnEBupN+YA8o11BAEpQXMXooedZ1rGP7+C1ueOh3fPtFDLwPQViB1+P4VKd47CmlF3
b7pHAgrOdgfgajr9iOCWimwCtGRW/apslOb0OpeVfBxZattNuK7PBPxS41ht06SwxuBLDOqHXvH8
kFAT+LdCAY1+pmNm9tGXdX16Xvirc1zj09mWd6Ppso6wSSqK0FRuJ1FjVgbGxOb3zfKYqxHOsZHv
5sekk+sLrzQn+Gk7x7i8tmpXh6PNaJSxkipYy5Fr+OXPN+hf6rRLOWQIQwIilLA/1Ok6sLAkYLu0
zx1gr27EKdxEzr+PsVWwfA+snBQ0bI8yPC4deT/CSrSktbNc39lIPo2q9w9/vqRFP/Xha3WV5SAg
tYCFpPwoyPFYx3ugtcVepAO5iJ4++skCVmDQaA0QTAgGvR7n9soIqzeXfLQlA6Fa6SRmdW3BE8AX
aYAx+SLns0PU2qoWPGWqArb/hrq60GBGAw4CRgZvIjRvmgBPMKLU4HchPcls/yvx5t6e9gX+Miix
iPHmqArS5Jz6NU4MAkLEepl+oqB/xfLlvJBqdAOXR+OxMYQQytLx+rKbG7D53jJUkXuIqemIzzQ7
APEw2dBX4VqDRtV6ARtZNuOTtqlHiDsTkq61Rhqs04KPXJL2lwzhsSngbVVVvSXmoFvBx78iYDdg
D0NMQNBHO9hsT6YJU1Cw2EJxjLWgh0twOhczrJRlPaxH+kPyEWHnIkXJSussemJnh/kv45n5bw+Q
idaVnmfR++mlN/xlvOwr9gjxEBb7MoGJgTPyhSYLjuVuTAmeGrvkufuLZptYtWEFoOOULNc5pOaI
zlWjfSEhbNEcwxDt7i5MppnVNUJ8m7s1Ele0jFyzopGEArIms4iKXmVQd9P2Jf2C7wLwkLZK/ACS
v/T0n9sIV2naWo5ZAdzzEbjocLJpsjwo9oZr7aVPR7cczshHgWI435elRAq96M+fxKd50+GDYGQD
LLHoqIXzoZkKZeNPdQJQS4QCq8cZvxAPsHaYrR9RNsMDoVpkrvuWxRG4Jb02AA7E7AE3PtN0+KyZ
OBYct/Kdr4qUTKSx967TvF7+hVeO9zBj9+Uo71m+/+0M/jStXy7e5hjmfFn0PcsZ/cvroCc3RqGc
J/vaGx6dQF8l1dkeGt5ImtlsCE5mV9yZnXXbsqv58437ePzzo5fjDX2RKZnVP3UgSWljpVmQeL/o
gJbefzLo/S2WJGuQnr9OPZez6ddOw6FScJyiSUVWJ73Lg/zldw3rnoSnOgoXxNHfpphxcOiM6Xoq
ehiTVu1sRgt6QwZFAYeFjRCDOAO0o9AZiWTPAzahiat3QQ2RmHAOfNEPnk3cQ4DlH2Rdhrswgn1m
dJXcm5PDbhHdd9gAQsNx+94kHnkCuoUqoFhNKdnch4u7bxdA5tFQkQonZjm6mOwYc//UOmo/aPkV
43/jJA+5iWx5boueLy97i+aWFFAbWSRqxVXU13oh4dzX3YCF8IiNRTncwWF87eYhPGTm68S+Y4cR
i78SVke2TWCVh76eeR+z9qVVTb9xIHiumQlryBGQhAJSDgtoNNtm6r+M/rArcTrYTjbkkbH5Hjhv
k6j+IWis2vbmzKyM2UPTJbfT4gVVopBzSRpzlMnKj4EL3XW8FhqqMsAorjwGivexuVbxZLOQSu8D
FRE4EN5nmuyHdsl8wVwWXkr3NnrzS5jFryDukMM4Oj3xKtiHACAR4Rq19nmQOasJj8Sx8AU/vmNG
Gw/bCb+S0iKcnQO/xe8DlMxWePVi4IUCuDwRvwauhlmL2Qui9XyOciPfQ2MqabO813nZF+MQu8/S
JtwAXE+bqdm2VXjX9oxJmBnmu3rGAcNyiBhURbxl/Q4ZiSyhFR1EDimZOCErT2DR+uY+9ku1cu2x
4D412ckbH43SD2COPJatdRuEkdrocIddmn/lgnbA3VEBg1YrN0aFQZlpG0eV4cRsgh1B6+D2/eVD
/FgTHOUyBykk0xQEAfL4+yHgBSgNjdRz8Ypqg/VcKI++n+GU1vSed4sptSHAkWqIQkkA/E9hskaY
SAobXuLGrk/TH6hy7s15sraaXTC/RYTQJbEQ2kc/H1zKzElVGCk58W3c9UuKXLKaDZQOURp+NwZi
aRDtv7nQeMiQgfTtkEmFvR1ASRZCnXFJziKUcz215sbKa7wiEwOHFGGcvIBIF8FFu7Jxrnpu0Mry
alI1fP5XXom9UFy0t5hHPWGn8kVG/StuT/xrpsGNwLjObI4pHbpnk8bLVLwVBXVYB9n1n+/wR8AF
8SQHHKcrQkKKhPhQdP22lLZZJe4urOd9DZjHcP+XbvrTiuPyMxzHBUsRMNXEh4dY0Y0CfAbubmiG
M2HzS/IUG1b8q8NVajsPpqt/2oqsOc/4ak4TfHIDct+ff89PUyUXQSG06OgBFjjXP5STwHB1rMPa
2XkBUb8Yo0LkC0jxM/J5YDOgDxlMY4I4vrmmSxwD8rE9apBNURPOBcfyb3pt9XHEh6m+DLeKOZ5F
FZD072/2VGWYoWVYZXe6NHZl9oUfSxp6a+y8GfIRA10c86MD202ZjDQg8ERsbdaek9F9aCSpHjrH
4Nj3BKw2nP6zxEw3unG3LCLH3Z9vnv7Xi2XZqoBA0JZfeu9f6lNizLhI4ly90+hMV6VBwMZUNYfB
MDaKgQSP6CSGTShos1Bbn2SBP2mX55u0Epj3hVN8ixyDT/d+jGr7ZvLtBH+q0Nibg4bv2OFLPGmM
Tv3YWs/59Gg65H8mzryJ8eXKagnXDq+Cqq2Psq/gRi5i32EXS5jygzMfkDmZq8wI/sHDieVVwVNt
MWHqxm6PTq+67+TdwGt1zJhVszBMD6iwg02ohLuGMLaS1VgeeEWvCqzF79Sc32KkBcLOwv8qIwtu
M+Yy2ou4Z14uchyvcgkFgCn2zzfZ/fQpMm9aWmvTNNld0iV+eCOiVlsVnRx4jYqxozNuJ+IlV4RT
wakjsAO+ZAeYUH5LfeTfl/vjFBJ7vUZchzmWNUnoJyvHq9+bkP8a90B/nQfls4+1MdpGbtYcWTOd
Aq5VSf+QpF67jwVL8tDdEJZpbMqx4fzP3q2SwQgrsvdsNr/VI3kARg/JtCjLg+pVsFaIAcz2lKjM
3MIvwet1ood1YGXMpCYcEmL9bFF8d7PG3s/X4LSs29to6yYoYggppiiXwT+ou/pVqtt5lZE9zdqi
feiKY9WSE5yVikhOre+hQaHXc8WW4OynqUtxSSsJ9G0gP69F/72FeLNxl1dvtL2naqB1cmb/n2ku
n3GKJ8K2rmGaxOVmtmp8AXBzcWjCz7VlTKg5ipckG1ZZRGjP4EbGXyqX/emT4Wmy1VVguSwqzY/g
EfFIeLhFrbcjOv4GFOUq7owayKQ/LzGtWWbB2s1NtfGZsZKKtz/CxmCtWm5PmwRinfHurxIXZ3Ij
SvkNKStkocAC8kBeYHdDFbebHz2OzXgCXieywIPMWXuFnI8Ocx/mrq9i9uZTErgSNzH87zVCwMjk
DSCAwb4x0xMxU8OOV/J9GkjMjn3BMg9VYW5gv9PpW3yRjF2ruDQdfYGUfGsUvo/UPSX8MTJhBOPF
9Jcx6XPTv2Au0rHYMnI8fmr6pxEr6HG5a32KqhWqbIq339qesHWLUKMBoMuVFK8SxtxmMvy/MQjk
JxzesQTNimsv6y7lORdM8JeTDopIpkTXciwH3YPnJUcyE2/NOBoOSZuJbVJn6Ur5QQPHP5fr0iGC
qjf872Gi6kPntN+quWigaI2M+u7y0jnID43sUI05wFyd/VOTXLsa+4oBkNgfxH79C7ua8xDoa3+2
m50kFIudu1HWt32ZQI++HIxx+5rE4d04Zd/YSMybCmYZJLXqXMcUq6DGcHXZhTEBvo96sLHkYhBW
/Tc7wsBMOfhgdksGqYJGEo/6eSwlXXHpKcBK2toW1ybqMX0VwnkI6yod0b01Qm+TwAxYqVEr48ms
z+V4l7RlfOcuvJnW8DcYe0DRRTvDLggZczq81i4honAwbhJL4jbQY7SQZiWOc/g0GFF/raz0VsbQ
uRyl71s3bw6u5x3LyZEbXaNpsDQShiTqv6UtRm6yFrfhkKjTgmlipBDvTIJr4ZSqU7P85vCE+AUQ
sgN1J/2WAweXeP+74rTje18qt7IRWylHwmExybOwvV2dOTGI0LjH6hX2IO1uZlgYv8KwmAc725Jp
Mm3QeASb2MCcka7QISBj3HmWO+3qXHytrIjdXyfqdSzsaW3XFo28kZdwLPlnfRfO2xFDVy/F/N3z
fzY9jSgulTh7ePn16DmQ+xCInDUu7OvK9xE2WA3CZSMw92qE5o0lPZXTVX/bK37EIHi1+aSAlhfv
gqXt+L2+NFqnSYb2HCcuGPYx2eK74J43GRgvpbXGMNCxGYf+UtU+zdKWZFNBg2PaLv3OpS/75YOK
o3bSbLbsXa/C7DAN7XNCWnylvPDkR+NGlA7x9cR87LMoqRcvXRziLaoNcmBi+sptvGhPDHe8zsYZ
O4ca9ltBBMHK8Ix7XK+I1sS+Ax9DoppbWy72APu6AEyLQ5/FaDkUqPcxABhcrIginsdmJmOnkGm9
C/IxohQhjQ5h5yApzL/LQ3WcaLB2sWAk1j7Uq8uxaRbjHRw7MpvJJlgNi4dIGDvXnkR5ejmx96Ra
APtl9bdxIm5cKutx6M3X0lTvhNdNngPvNvoBZNrBQrbP9oj5uI8ECJjS2Q9ham4HArpplQhxziv3
DrknLzbgztbXybEOEDh4hE1hoYl4vMRVn9izO+ERjBT2HbMswP9+kMWhT/Jsk5mcmSJKSYwU2V1l
A5tFxpj9pV/55MREMy1ZUFkuLBSO6o+AKzvzrDbIr9lZCcGPU02rwgZzR4gB68c4eGqC+edc6eM8
zdkOgxiIw2SwkvD4lwtRF1uK3+ATwC2bd1oCHMJI9D709i4as0oFgbXrYIcTO+tBrvNIGBmSxF35
JCXji8gkZyw809jFfLxz+RCtaNtBnelreYq9otnVDW/HUoA25IggL+Y5OkQSra8be/TXI+AkYDJP
Pm79F9Fz+ojCqtfSLx9du043ZXUJSLKum6z7pvMg3oFZcCTVzQoHP2zqtE1Mgl9jNcRfq4edDrgv
dl58m5ZXprIo6Uo350hxsJJzsuu87Bgvp2isW5ZcCtmonz14bdwxrVa7kOLGhwHB1hUNSLF77Xal
uR3ro2CAcMPvCmSGxit7tKbiuctpnBVqLcLgnXw9mN1rB9H2lNyzqsGtqxszmof6qVm4r4XBesIz
npy6ZcLoy3WZ0FPPXahWIb46tFFsJLNBs4Qxi0cSZ7APwxA/I7loHFkmOrXxaA8Aq0mm0XVYkpUZ
hg0lPkEzGsk+Z8vc/8i8tsTTIxWnPEmKtedjHwFDGflcRkvHhwmCjYhj3bgoPKOV2nqjOqYywJsx
QlYMBr52xnIk8hsySrakvTQuquDZwty6py5USvsb8DI6JKMmhkFDR4UbZSnsRaJy40xhsO7mO7IN
p11gVPdRhAWqMGtMSsldT2u6ri7DydkhyECiZcDH0YWGyTbKwc8LvYGJOjWGdJ4Wxs5JTgQaDqSM
aRwwavO1zx6dhN6pkTH0ej5x+iqTKoPV71Tzt3rf/DGz/kXSxh4hwrpr5b7127QEBau0DcW7HecN
7BCPkFk8e4Kyv9JRS75icM/8cstxTnSRDg820i1P+/VGhs19XTntRgaZJlK0DVCSvLUtDNEOoXuj
zXljkN2zZtDDhhDEInBmoh/ltJ3hduHcjRGqI6942FDzlzt/OW6qwqZ/r1uyAIwZ6nbRNeuqb96J
AuVRhRm+07mywEMiPr3B2oMuKYKiTKyC08laj1N6FwRBvVWR945H0LPQ5XUbUG2CHuN35bQEtfI6
iUpNu5ignL5KjQ0NOUc4Mh2MSdONpzumvsRZ7MTE7QUMKz3mGW42fTMzEJGCehuFXNClev3/bH2I
YZ36pYRvvrXf/tdPvMDa6eZb9vN//9cqCr/Vvzoc/vdf+G97Q9f9D+6BHLXUJdtVkBP+r72ha/6H
sZWmban1pi0XuD4v6jb83/+lnP/YzNI4GdGea9yFWEM0Bb7o/CvrP/wNzawL4ePil/j/ZG/IJpwe
5pdKYPFzAAwXHB1rKP6f/Kq/Lg0qvvsm9zKTJfK9Ow/DzsWRexMHTD0zUIRdFR3RpgaJrSQq+Toi
WiY3tsWUYwkyOHcKZOJKRGDWejLWdWTmWMQODUEVKBoslRHRlyxduzugw2jM6aqodX2sEGfGw4Q9
Mr4PJ5WRnoZm5Tr9AuXCbJ1DWaFn7cvwAFEUMaRU6SlNrR3Mm47ch+lWjvawGdU042WCJbeOf5ai
sL+UmfqhKNtt4M4PQs8/U1fqEx0NpKwy2mYiGo9p5x1yKNqHfJzecAiODsiyV82AcDwa0BwX48jy
zEtuPb88aIqXbhNx0yEtWkVzZt+ZQchavnrxVGdfl6gzZ/JGC9Klt0hZuCvTXlyoe/4p9+oSf1uF
ZUyN+sOa8pfKD+4RgcmwE3euVZBx7ddyGwzZbWclKeQ77JgSPaagtaZ76EV87U1TtHeGSB1EYJMt
vWjEGrmdG5+muBmqk+ek53SMzu4UsZKoRHTUMB0xgiXUNiRObj/HOUdjCLyvhtxeaWsODvCliZOU
hJRjixJvxilH2eOY4bl0ynZtK0KHpNkFJxWJn0Ory73rjhAW2Q6fxxx4DZlDve2dyAJndzB6IIlg
nzVRhS4mviu7rt9gRCEBK/J90oawATDnQVAmWGQIuWTFfM8iz9kiHzyA6hmHYYTFUCi5nwi1AfCd
zFVhmtVVuXii1Nagr1uzwpFo6hjnayKZGfRe8TrqduZkPI4FidOFDJiukDKuJub9nWla8QEvYcyi
ZzCgZpyIVy3SHxg1TFckJfGH3bxPdjydqxjimN+gpJbsy5i0Vr1T9Gdiw9fo6udDhOxuj1eRs3Jd
tWunLjv4AuQwbMxNliYoHAzEC1GehMcW6+sVlOc3nYxcA80zqFAxnMaohy8k9K70iT6DKDGvcVm2
6ZdDdfQQ7q3Yr+HWryn6uvZvdZ3ZazJZ+Y6KeTwPqOjcegyufLGElGQp7YE3WNvK9MrVhNzhCmhu
2ionOFOAEhoNakEAzrKm6ZXoILJ8I+2p2xGIAyukbOQRoTN5BON8kxJGd4DwzZCAV5r0/Wv8cJbk
llgAn6TzOczdW1Q9+opgwVVGB3eGZPdGXHqz60OHbRJ5C9cyPZHG1CCGDoD9fX88DLkwzh2VpmlJ
ucFApf5BzjiKdhqzMZzeyy45dHPafLOmJlh5tehODPrVTTTqH+QjEATjT9nDaA0vufsWxbRQhvau
VebG176kcyY9rT1EaeSxnMHemYWsgc2bfp5Taex0xFbWTbJvQQN6WrQ0Vt0Qn1wzui6iFvuQ1rGP
AFoPWl+NtQXDopias10627pvzmNgq3NZRwStBtH9ONHRad7d0dp4WdkfiEDaJLWT7VHT7R2jGrbC
iGeOxQbxLxEt5RQedHSFSVS5y9KaCastYff6No7aTn09kgKFltTprvLmiV4reMCvALMAJHm4vARb
hm3vAHJSbueJY9LOTLWPKzKvmizCCCDK8Zal8fVcw38MbYY/K9LRPk+t+lC9lOk4ndOmeBJ9be17
u7q/ZCl3FozxjiTao+lm19Aq5FUFlHXq/fnWHi2C6SsyqMNi/BbLtoOvuk7JvfRV0R2HvMTaS+K0
ISMX/4uZvZGNXF4trhaOJL/Eb7zv9mRPRwLBM54BtwBrrP6UYW/pFvfKcPe2lz3DY06eWvsHmNy0
iZBDXpmpn5Dw4L0mnU1qBk5hPcPd1vZFRR6KScCEbHiWUHQOKPT0CuXZzFo3ZqILIJSZybnxRP9k
AD+dStlAqEHv+XU2xXMxRnJlmt5AfrfMdnEtCad35Pc4o6ZEOBSc3B5iWdfbR1zkAJ06/xtp2SU2
s+zyWhlsOtF+6QI9HbxGYrCBw9G+rhiQejeEgJUHGzD271OYPcX1bTD7cLjmyl0pAOLUwyqt6r4a
MhkOk2fjl0WocVTfLIntV5HB0lGWYFysLAs20c01drDJoV2k824F+2Yu50PjgN8Aa7o4/He9sA7E
741rWUQKNZIjOC3Ya1tDADxKtd7qVKMlrjR05uWPTjXRvndnto9oDQ5OUBHfNqI8qKYFeFlmv5Uz
YKjUhf4RSSSRRxlZO1mWUX6HekWZE1fAA/UeWLngWfX+usPDYTOPbQ09NmWgDsRB+e5LRWjLyQ+T
fzJyEbY5Ys4B8kRqkYsZVMV+nmksghe09Prai8crsnbxkcc8bF2ju1zrtpvWQRIna69Jkl0NNgSJ
OmDF3pDxAlWP45+gdAEiFXJbdnU8PquOcYqI7HSNm3DMvMktFXcTaq2DY1o4ktZEeRhIcpLckKcS
8jQ07cwmGsQ4yCKPnsb+GkOohty7dTdZKHrTeYJwGHs3fvEjs9rpmLP42zSpa77CJnr2oXoEWeef
jBJ3lzgR11naLTErd4OM9TFJckxSYCLmoZyvL38Ew3hfw/lG2teHV1MzHYvRNtZOQmZPJLzD7HGk
DmuAHv8Q12WE9QtaTubVIlk7yH3v0IygEC3qY2I0/6RD9Q/K/Y5YqGy4vvyRmd3iMRUd4DaT9CS3
mAhgOjP3N6CtDlUrOrEDeFVZW68ct3wYVPYAOU/h2gVllWiWlUiSRxHtENeeRMqC24epig5B78gT
SneVNI9BqRNMboqrUE7jOrKj1+nF8/CaeMbwlsgZa3gsRYM/j4P5XTEhCEEiu4Ln99X11TYLHmcq
Hdnf2caPA2YuLQrOQPN5xIoTs+HoNIj6Kzy+1Ug1gJAKNQv9zDI7DkcYQRsPSVdrpIc0HPeh1gUv
qvnFnOovnsnU61twL/rEeezBGVn1PDWlnDddEbxUomGixyWiNSXgo/1YduYXVtggG/fTtTPZL6qu
ohs8GLYjBMw3yrheDY3F0G+47S6ITQwKq+Y1ySag+6Ez7+yRTRGnIIkagzlsDSxAroxOgy05Ov1S
d2VPaBnGS22W7tRkVqeBUeumSDgpsd7jN0oIwaw4MSKsnuuJnO+w/BqNKPENU5Lz6LUrby5twuar
TSly1E/xTpHinCTxVdhIHN7YvQUtm6q2RajN7v9U+fhbOPHbmCP2mAn3KArbwKQXPKXu1DFetCZi
Mu6SGHaXZxG0Zcbf4hIIIHdOnp09z451rRq970173EZ8OA+JA4yokaI3kriu3Ee1QV2d4UOSPmp3
hNxaCTGLbrnEgU/dmuP0hgDJu6KIeezxeCLo40SMUr0aSQVf8ejMK1g3LVBlPl0ZMrjW5dydreUP
s6AjQx72BTuUYFTpkaPk5DYp4SkEJfC+3YcKS7aStIFN7i/MPh0NK+J/4YSKai2d2P75f3g7jyXJ
kSzL/kr/AHrAiUhLiYwZjBPndANx94gAFByqCvr1cyyrRzqrZzOzmU1WeUamu6eZAdB3373nSilf
0se+p7OyGs32/q+/dFH5WdLQZBROcQVPVnBokfPO9QZ66qiZWbej0tuIOu7DbH/IbLF/bsiUtbQ6
0IhjbHAXXw92I6gLtZtTTutFbuNCJQwZ5ufCcuCFTmG5EyrAt4J1kvVaWjxgbxWnNh9euFanO7O1
k53BXmptaQALaTDOl9Ey6KOl3matzHC5z0cn2JOwgYhx+5IIl3kPKbrdDqHTHrmhgJU1jrf0T5fw
GqTcH5DT0hco0xUk0XQgp8phS0Sf2F3VukImXRctTmpLumuSxaCIJCQZAxDOmBWXqdIfWBDNjTCp
ZNP581jjXbck9E8G1jjPW4on/anfLkEmLwSDtmPIB9K3F/y8tveYa+9T0kfO5Y2dayjfm0Wl3Gkv
XVdfwUAcqqwsaWOM+j2wfEhCwTQdC+k+NlWUxwmTGKXWN8pUSUUFRdB47w06PIeGozA/P1Ees4x6
ZXsFTmeereMsZKwxmkJRCKrncq6akzW3F7Nv7/A7higjCHGjfaSWy9pmfX8PV1JCKkwuHOSSG5cH
L3c13nFm+e4R8k5MXDjLoXZinqKUKEruKa2q4nCYIVoXqOBRR9VOnnyMKaeTyZk5aYHa6TNONLBp
mQ8yeEqJgQc048hJ/FSvPMP75USqv5SFIsdoASLNrHubszQHwumP69RvtSrfzaZF0xzn15kVEqT1
syfrz6EzJuYs4CGT8JHgHW5a89106wNXzdbJTJB1VHueQh6Jvl9fCCKonax+AYrnzb5w2PNiurHe
BqouXbzpJQP2NljKx3Z0zhnHVrDH88s0SmcDsuhmaGabVkTL3cDogxDo/piq4/PSDe9dkFJXygww
i3DHfxf8o8wzKPUNfyigHHiIJR3W3HrcVybP18Ih7mAjTc/itZJusuVZ4RX07dCw9keK1tt2TnpH
gRwLsUKfRWuKm8qdEU2q7F0ZaJb1gXpQbcttz9DfumG1gqz26DJzW1IPe2mY2OJddWa+gmzETQsz
4FoPDXW/2N9FYbdxavz2XJ/jwuJWkJUath95Ki5a0oWVmq2O5wWjVzB5zT4Z1zTFsoM0KOTjsXwe
2XCt8zF5R2ThiY7uyVrzzbMQBampOxHnYUeffTtJeshnq94LLz2NdJ6sa8i2Kw/H+Zh4Z4AozSuj
5riOFg9AJgibfWIP/tYdigskonLvO/rZdvLwZKfoChGvIN9XgWchOUf3FvjGUT+L1LL2VHn3Zx1R
hUup5XqkJ3HjTSjeYtLH2aa1MaUKdjQeRvNG+KJzFQHRmOM6urk4Ap4fZuqahxzgL90J7lnUZ8hy
TkwMq6Lido9jlvtWMTQs1bCQ4ER/jzRqeCSP8DQ/8rkejw5NKHFz4y808wy/K6WVdqD1qBC0EqtB
U7JexDmFpTeja7+OnDbi6uk6XmPcY5BlMcnhSMM1CXF4rrDYwfJ1N2OfP6fmlYItk92CMa6GGyNF
UsQoRnRTMZtr4oDjKnLVh8AHuEttY1yP6V7wa0rIW3QyhW4hH02vy7dLvdx1E8/roaNxY/FcioBq
TjB0Y5+GsrqG0Fxu/5vh9v9weeT6Idgc2A55XmM78ysoOi/BoI+RgrOadU+tZ4MK6HhAzUElnkmO
MDVa6FwY83aiXsr1CCxxg7GaWt700fpuPAqMMFxKXB27GpzWVqfc1Idq+lN21m9n4AaZIWkQwcnD
45j+0FjWH6iz+spM86p8hAoP+Ne67pq/KsOArTINlm4KzWrCSUrHeBwI4dzjTrm6TOSVO2DjxDGH
ZgM9z6vtbpuAUmQdUlZ467xw79sWGBw/5mKud7qf/ijPG166qQtuTK2DR4tn3LbwqPsmv8963q4m
Q0dJXW7EmRLNCeJ7h3svSiEs+18aLX7tJDdgoK53ERZObgdpzJF/NYzThzTBxKatd+2nCUKfP8R0
23ON4L3lXQbx2ItNloTIMCSORrgGm6EJ3/DJPU6BiWwPka0pz5W0wQo7iAEMDwn9oxUHft4LNxyd
uMk4i+Bv3Fi0+vBpl1vh6Zda5twx8vRjwMse5+4hzSmKDcG3cqB5UhTrMu7QAcZwB8tgV5oj8hGl
zCD14G+FGR+WJb+DRhGsWtq/1oGiR23IsY9lKfsdmc/3C58lGGW3MkYumNmd8fLjLJyST4KMHv1B
9V0Dr+hkaUkBvISoMTj1Rg0q2XJsfMVGF+yy3H9qRo690gSyHYz3w+B0+yZCDmPXvAKNcb94Orvo
PuC5mg7P5ZubvSZlgkTITExoiEsQpfYQqQUgETeuIZXP2CPQ83kex5bOPoOy3obu5MRTkme8vu4v
VyWfWeO95RM5iiYFExW1UXigqJZE2Cl3eGklfiw2OrSIU2CgWRhxVbZ6szSvDHO/rZRXqXA5Z8hk
2Ps1z0XMPr9kx+xpdFc/GZyV1dAH3Vr4OQQPiJQ1/76I3F3TLeqI5/TQVaFABOixwTIzgR4oVioy
XLip5WlUks8G3mLGmNzb+l5Fb5uPB34KYByRw8Zkr92SI+Nw5jZaHaoJYgiTLHJamcQ1sMZjbRsn
p+jCjcV0w3Op3EdizB+1psnJCnS1n9DoOFfbqGNc5H1x6CiQDThzVU65sQuHz+33aFPxHYRiq8Ny
3zBOeM26a4QP9axXRz1rDjnD7fcgvMW3YgHnG9tk8rm1lfpMZdxVACdCHp1JFy4flmN/JPi21vbN
6FtN6TVMws2U0r3W2Mk+8PpfQa85XmXDIfMycx0Yn6YMhr3BmXQ9K1Q2c7h4eAm2pQtVtyiOrr+h
dZzs+Di9TIb7kpTVYw2jjqfklMZRr4s1pMioSndUtsFRdfEA8vy/pOEw8Km0zfVYLg6ovOnai3re
1PJUJdSTOVF5vwz5nXTTdDM79YvQ3NPGHBjkYtxowg6VqWFb9TtLjeSJJ46YOmKHGjg3zbbnd4/e
AheHdFFzHxzg2ONE/qgnMwYf8zGIjBGhb+KcRCoRK+ssGRw9RdG8rYuJUHnstrp77HCsoTexfmNz
+WTbiUGg3MhPkzO+k6LdMl7NGxAHW+1FL+kNXt1ZE/dllANIQZ+Jw+2JyPokw3ffHJZVbdtPnpQP
ZI4egNLd1YQ0ORL0t9f+LCvn3ug8tacreG9yFUR9CoHLfMEyxaN0Ts68j1DWU7gnBK2KgvBX4T/5
DZJHSZ/9EPF0Fbi7/FQ/epzYOQmhxYkx4DliYmAJWpRM4v1zBFuvd+Sm5sG2ocNtfJv5w/UwUpXC
ozC7LBXDuts8tqoarxUu102VDccbsmfjBtxPilunJLu7c11aNUBcs8Az6XpnbRSUjWBYpXwN59I4
2XsvAzSSLPcu1O+Y/ei1XS6ht07rvl4bVNJdmacuOZyjYwg8dFnKeU395o1+/xMQzj2jK7F07HJc
TOXRqmW3C6M5W7UtK4IsP7Pz3rsKV9ZocEYcw9dS5GUsk+QuVL4+NwUujLTCvs7KatViigHQILYV
gac+QGRI7VtPtazImTfmuMkq85paXjz29b21UDBncRBRefnS5wVpWhNpdvbJSlVoplHQPbMXGgiZ
RYBwCQDGtPGtEkcc6Cg1V6riqithp8YC51TlHOVYHIjxowrSszGXo08hGcXbFahOGznpCHHK9y1y
8QGkwsHWdxA58E+ydoq7EDx2i/SDBmkGAKN7l59LoTsgr5yzZqD0DtVixepuH/bjRxMt82nkLB2Z
bf0Qai4/NW66TsBEBT+mPGJQ8KY5XUMMCIARG0Ade81CgoJ2+lTnflglgmXRWHL+DHOXQMZkwrvK
G64Hap2kwm2bV/h3aQTD0ob+ToWHMyt/s3DrB1aXbuoFx5kZQHAg+7CR5FBAw7nFtrAG4q3ql2Bw
O4cSr4ExH0JlV/i1FswGmCc4mgPiqiT+/Pkn4N44MzbMvXGYMhgjll+uUS25Qw7FdhJlhX0+Z/a5
OaiFcRA8C9s8U+eqf0vM4rukPXJbFORM7LZJyWgtf6hMFFyY7hgXHft/+HEYMVPZXOapesQR573C
K8GaQdk1kklztZWDh6PJ5UZ4ZrRj+cYxBjXsKccYpui+bhE4SeJOOYBe4h1sLe5kzf2ZVAkJvgJw
GLbHe86tgKLnj9LRO0KOb0Mh/Y1VV8dsxuMXerkdax1xsqnviPb8GA3vMowNMob5G2fJ1cBHBx9w
k+3HPNoIMILkXAgPoDOUfmTFRQihNXFZXYywI1T3bAMtRckKir0wjHc+VlF4Z9b+yA2OHeC4lxfr
tYBG2lucTMgvYBtMxo3XN1fEcz6NRbNRdn3OfNYOmf/U9xW68STuSGKuwpnq+o4FKgcP76FX/qdr
2nGfj9uJuZeRuT60rCJWNDcgjhriBFl2A5kAaNpMZkUFv0eTLsagGUHCMJUgSUci/A47POi3D8xg
uN9etXx1k/Fgh/pzdFAIeoQngPxyjMfxjGc+u1qgKszOob2SBzGOn083tI/CaqcP5JuYrGzKZR+4
z0V2X1WSfHfqyGNo192+AAQWt2w1H/02eRAD/03sTryrLBYPpM2MpXl5cTgNgRa8vYxTPWy8qFtA
zDVUrA4wQh046o9GVm+LklsqR7kDmxgKlhQl5bUzXuY6my5//T8U0unSS/1JW0q6/68/TG2I7tGo
QtwoOrgSKw3jkrPD4C6/fY69VBQ31S7pHc6vk04fZDZk28Ieu2s1Lg4B3XfP08NJM8Vtyb/6K0vl
FNQ1DEcK9v1jSt3mIzbEvZ3nm1Kmz6MI9KWGVJt79pYcWO6uyFmb+1CyDbP18JY3FnWnIaOgU+Z3
UQnBxQiWEPsknkU2Cby/80JRVJjbu4je91U6oHg62WSifXLywIm9dytV7QJ3zO5Ce+/Uhn0HzCE9
i0JfNJn7uyoARTvO8uyk3rde6FboYeQG47gJEjBdwzJuk8jJYpuFcr1gA9FsX/sANuZoDZuo5FpA
Ld8g1Fyapr6CBQamT5WcJx1ukEO7Rd2gMSbKMcmNlX+fpctLPpYAdo0of6Dn+dKy7XGHyX7yK/ZY
vAmIGOyLeCv0NzvBg1H7GXfYz7x0q5030azae5WxtpBiVYVTamG3vilmDnFF2T9REPpusKUJl6Lk
lUGNzvP5p1Oc3D3CH3OH7xTe/yBmnPtjSPbLSOlFhtWft+bxVk7WtI656YiW55GkqaChWL2wg4PV
U4FT9+m4QzsQJnUA9BPAAX5diAyuPKfpt4M5PBgDI3TW3rysbb1W+uQ5GB+p7yB2Mz1TfuPsrNTF
EJVb1zDqX3KrH3fO6A57VqqYI9oMSNNYL/eyn7EFV1fXH72VNc85GYL+HZPuYwegYMeW7QKiK9/3
tLUS1cQ3HZXDMfmaxySh0gajxayXOu5SsmVN5DwHztKe2uFghvlTOloTCSjUf7+36BDSTrlLx35L
yOBZV8NT4WkYzUHbszJhn5n2XJQhr7kxtmwN7KKI3ZKuHeqn2Sj0RnOGuQl5IHBZTIgz59Tkbgrw
3zroR1tIccfEaGNDNV8DYb/HmslzCIy3oZrr/bCYdxONFGvLnxkgAyNF4PKYjMqrg15HceC0QMZM
eRYbr2z/Gd6w/BPYlHFXAi6q6pMXdNzVENNII66m3Nu1jP0rrF0ixpEHaxqJpKLWfhUK0sppTowm
rX9ERLhlQD2baVFXGVKoAIWI3sPEIdLy5hDHVjHgUy64UyJ2jzs9LgpPtJVjx3IZrJCNbrBVFL6e
cmA87s5KZ9mhgz64Myd/ExSWOv/1FyXndldUOBtTSUqjEWy6ms550PjSj4tQB47/Ch2W8bZ0WCdH
6Wff4hG2RYchr5QXX30WTtJ+p0FyZB18BR/r4YrrqQkARMZRExej9zZP/B6WU3xrixBhybCPP7Nw
t0oUdG8MHyJFBdHRfMcSjHZg2W5cTJScZWC2jXJE9VBH5VdAPm9QnLDQu7mgWolJedUklxmzLG7b
5E8AwjFHlQavUfg70408eLzfqtO3k5CptvWpYfjyFe72hL5civ3QPW3BnkotNYx+owX/PHDxC0r/
NMcwJ7tg/CtjkdojmX6XUwT5gyFfHpe6WjaJrrZmlDibJsfX0xULEGpBJrFyGQe7hi9n2XOnRDUu
Jg4KQMEYDuuOckDtowh5aAITG67CbT5N1/zoBxVgsel+oiZ6WNyJ8hpfP40ZudGpT9+M1sO+4RLL
R4oyhuQXL22+aQo4OeQTaHLiHXRvUAhhYsOTKORr/hbaqYSCniDKHEzrVY30etTW8iuQdLqm/kih
puVdlSyfCj9Aqe+b9VzW6QaBHiYQtsBicu7zutyPMnhf7HfLFd/+eHN7thkCAHublS2ja5CzPmAt
kMSFUrtJEqJtecK4Q1Ot2rpiJyrfQtYhkUAZu8uy8d1f2E40IjvnGbWM0RKtpjn63TPOrUwh7zqR
vRbBZxiEzG01TZ91prZCEMFwjS13yWXDRhTeqb8ZelqGsLjAvzvXuoy7Re6KebwIN3tLDJRbCb1j
RSYZPPPCl96YukgoySnVixdTPPTZoNPgKr+DzYRXQd73WEgTHwejYhuAmciulitRChR0vr1S7sVK
cB+aUl7SjiRHi4jKhLAvGtjdLGUJ04qjSI297SMqDQa+yLB79aMX6sLO2DtTQHBbZ1h4cpsArLP0
ucyyHVRRaj7MgKaGwDzQKHOqAu+tXMJTeev1aioCdr1cJ8ZJdMtjM4aX20JIuHi6DL9Ca6PIgYjR
h+1bb0kB4pRl20jgp4tthW0GF+snpHzwDjvfIj4m3JjcOPxcoztNBRtmNmH5Mm9GUx9muGmIV6Aq
ghHbaovPd1LXaDqXpa82i4koOoTGc25iM2umm7gy5/yDFDnkfbKXebDLnZ5F3HQR+EjYvCWct5wf
bT+WVXXRVntu3YwD5F3I988cubNKUoywPTaFmvaYa65Ap8/ZXB0ACEOfWKBgGOS2m95i94fuGeX8
5LAkMDnd/DaZkeDbKA+BsOh6ssqPlkhN60CenyEeWOsefZNHCpe1w4KbRIz3uqh6XLdfjknFQjTC
ewVli/d0ZHgIzEt522c2VJvjpYCNbOIwDcy9unUc8Ew8RL2/LRL0L7MmUJMPd0Pe3Y9B9kKAEvWY
xYw7GrFqqwdbt0Ty0vQ8lIqn8vRAaqW4eVxgdBNlJ+q9YNFODwXJYCpfMoLE4S60m7u295noDf0p
uiG/6sVxT0ufSMTVSZ4NK/mcXCVPfuCc2LvUz6D2g92cwgdftIWtPeyPk8fpaerC/qBM8cgtn02Q
9F/rJlyOzkIFgogSbOPOd+UIeyu0+8Itojvi+2U26vmtIVLznpSXBevHmsfUbWs5puZzz2rDnVIG
LMHkX+0pxuh5damBD936tFhsKPtpm1YcSOd0+oYXz56hWqy4oi6W80oMgjzIc2JSyVBDHq/tXYr1
Za3UYfLfnHBK9w6I+KMz07YlxYjOUHYvyg/Frh2s4kVn5meteDZ0CsscWSTMCIESe+Ljz8C5YqiY
4lhMms98AQ+nrwuYEZNFUUA3F/FMdf1qiOTVnX43leU+WRVbzdZfjjpleWVNvh9PUWrHYYiU62Gf
zBfzovUkruBb97OdPxKP8uJE2OwzcbH1xYhJobnD8qR3vFn2d+gS8icqcB+lFL7rBHxRLe8kc98p
AFlvStQFlSN7dWLb2MzgVltDuPeJC2DTlSezhqA4yHPJQgJpURwSiu8YjI2dqHog0JYBdbg9+I0c
9+a4+Lj1xEp6uXVfRbhRHV6Vdk6/26LkFrPY+45e10tAxr1P8l3Q6CcL6+FJpgyHNIj8yYup2uPz
weZYQTia3Nba+sVSnnG3czDwdXlEZjVHDtluTcC4DrjuDMtSx3xwRzQ2ssrBLQXMso5O0D+QsI6W
ptZ5msX3lIU/gSsOdACyJRfNk2cOOzcN1+4A3qgCMr5PrfDSZRp4lr3FG8HMlGJ8Ma3DyAOJpfWL
9JGR2nN9m/vljij+aTCX78zwX4cFQxt1mW0D5R5fAS4B7zplCKsz245A9GuJ5rV1azeNnSw99N3b
6GDgK4Kxi5MgeJRFs/vLnToJl0pgH1WVCrWvLrcOrqUuqa7qQzPM1S2P9dtuF2/TtEG58WlX4TM9
ZCCdgTmLqTwHWnMTaatdM0XOXWOWl3CiRKS12Sd4AR88hxvqrnfLksFK/pmLlok0q45ELjHg0Sad
LbTqCKCkvkf/dWvKibLD77acg73HALnyM82BED/Di5dzwVmUwGiqDN9TUF2eYuPaF9NjkItNU0Zi
xxKXo7eXoHxYOSt+DtZN4IT3qiYl2iIHHxpCQi77grKwlyf8acyQfvurqlkyGj2VVITEtpXmEZo7
xT/5Kv/fbPW0xf807SxFmul/7H43N+e6+o/bj/+vv/2vX6p//PV1+ru5Gd7/5YvNX+b3h/63nB9/
q77U//iPf7bR3/7J/9s//E8L/fPcYqH/+lWJOhZKS/Gj/26lxxVP6O5//P0H/Iv3/n/WvzL59W/3
8uvXb5X9n//mf5rw3X8HzBlAU7hlZC34ZP/bhB/4/InpOWiATggG628mfCv6d+LIQAdCYlJwHnyc
8eqfJnzL/ndM+1EUebRv4KCP/l88+P89FUaAPcQcEAFxCokIeP5/Q6f5qjQGq8/1FnzMqJ6yntbK
oLcWTJBCy3t7CkEXTFZmxlVfM2ELiqlBNyRb19ToDxpf+N9ewvt/mv//DbTMfSNqfeuA5qXB9f/3
VAC/EAxF5hwoG75DXI0//1sGEccdmyIIMDcLJsaMkMLVxOfpR2CqPdCVxsAjaVngWnaOYDa8nYd7
cGeMZASmuuasCznaWQtWrq86RJqyElQHAxHwnJK8OxUWj1MSZvLcRXR8GZX6mfACbsghRMwFRs+Z
vTMWvZ7SMtloFYgfLBHju90v3rzP6UGg5KeAURXZUNUB5xYzGcPJOsjEn75sx8FDMWbTuEb2o0vd
w2mKE84jwQnlOsQufAMY/rIK6T2XCYuFqOSkg1nc2epiVPeivPXnKbtI/szd4MYm+46V5lx96Hnk
3MkiF3cd627uMGG/Bcmo71PfgYHR18FmJk/AI9RQmH7atNoJnddx45v2C2UQxpbzg/sAO0wD8rMC
RFEyqLQ6VlQdDOWnMhaTKYqCiCBlHPW8kjFrjCaEVa+mktFNN+3YtZug76hNL2aj/Ug9Xz97HcuI
SJDx1gFe18hlFinr0XvHXhS+ZWg+WzTM6ohc575k+KCf87Qw3saxG7ZLhHXYKENmPHSUuGsIPi+5
OX6gCTb7ejHdLQOr3qQqrH4nvtFfML7R5EDiem0EA1AxLy+2QdVnlxQX/pV+CrRhmBJvYYJYkuV6
2iid45UGr7uDcd0eOQaLJ8SIGsyfYIrvMe+OlRT7eelxZBoGKYKi0O8iT/WuVrpZL2mq185Ea03e
9vNhAQQaV12KAOmRO43G2wegDLEumtQHt5xMt9RaWcAg/Sz2AUNdUokKPE5t+rbYBkAzwxrmC2MA
24Kys3lwlNa2YKd9v4zdeFZQdTdzqjFh4Qa+onD1D24Ju4usEF2yzY3LnOHJzBdWf5wkg8fJMzU1
71G+Qe3wNgZnFayt4CuRRX3QEiQAMJ8sb320IJ+qoDOO1hhVz4uEWxmyxt70OUD4Puv8vV+lCBDa
5RGVTe6hlRCGMd9UAHAc9VeWAyKpA6g9tdvpGDLHbFrktGNQ0P8ntRFudK7ZmwAzKxLS5IvzWVt5
dddAieHekdxaEhHWUTlqInj7vMerN2cE89sekjDrEYB80dzJk+vI4TpN4cKiHM0Sd9C4b71Usqyr
k7vFLKe9dK3ijIiT0QMxYQwpadmwoiU5zxYW4yVwuveUu+9+BgtLNDxhkYTF9VKPLuWwdZ6dTIxr
FZwQbAXdUJI5aUOBbKG9vR77/oeahu6RG2R4GHRu3CskhB0GQKJ2qV8hiQv8XfRDtj1dD7knqVEJ
+n7ehZnuls2cG0F2Y9Cy4FmhUhn3rtXjSxBsfOtdblhOR6RBMZFmYRHshOtkb24lIPnZ3g3q12Y3
eJ7vdVP4iorJ98LacFMNczeooKq01FeEDo55F8znaxXxht/6gDUhqKjmCDhkbUVTK8li0v9y0Sf4
jvM97SlMuHNSpu3Ra/zyKyyV9x4GImQhLZ2ryyHjYk8NXG5MHm48cGiGQzX10kB6wGTXeUwYu8rw
9JdD/mYXzK7AI0xl49rP0ua9qTOWuFbnrqmcqs/JKML1XHEwy2y+Y2zYyaTWshHCXTklzfBxlYzu
dMBpP0Tnlhbt4jcWSdU/8qFxn6Y0wpxrlzg6VyQZ2i/Fp/IrSez6FWHJPPVmS2fYxPZyzHtyUG0U
uL/nkskj7pD4Lhy3cNNGxkkHtPRyN++oQhCDEfVxqcKMJM3t8+da5KIBaNQSxRCchS57+1XYYf6x
JBlx0b6s3fJJK9UcuMWJJ7l45k+aZnO9WawM4ijWm+5PWik0X2/Q/Ych2um3qHIZJyO4t4X9wAEg
j3stxGT/cuzBpY4toUwmtcyZpX6bfBYLv6qZaHkdCBj8JNhX3fulJnTF8GTek7LvHl0K/Z7mqmNF
2iMrr3h+hvVaNz6H5GSS5j7BIXpY4MmsBlStN8G3ohMkkCuePmp5UbAMc5YlfnDo8k7EZmZ8SstV
9QbZSPiP3DfFx+jlqB6MZ96PxhazVT1tYQethi4lKSbyKQaFJEBduPAGcYswDKUznAh/atTGsIz0
IRs9FqShNb24ygyeG21Vx8hS3lbU9bhrdSa2rZPa+4iT9lVFavjyUbaJdJOTiQtNbIA6knozz657
sgIXOAOBkwdvhu07oykSIOBV3IaQ6ua1TSn3C+ycCy5fiyqHvKux3+NEuKJ4VV7MIq+mf5HOWm8d
LCDlGVWqe8plZ/oYhuxUj2PwHjhptTYyct11RR9Eqpbgx60W7xcKEkILccLNUuJPgQ2Cedwymhty
BbMZOegiafR0Sl23zrZyKNrpq2qJH7E3yofo1eoT/7lqqPyiKJSFLb/3mkSts7EZCVtam5f+a5oS
nsxWbj9GUk0bGqSWbTZM3gnvUH0O/KD/wMYryP8M1tegOjySjP5o0ZyQsoGEemvYBOoq+RKauKcJ
F2M1HHFMVS49U6T6ys0SNKw6QpAEbJfRHhsYRTBCeUyb8psSigfN1QgCbV+ArGmK5FRVPpljBe2K
hk3ne0ndDzmfNNSvSR/I/kJxb5916j+ghskeh6L61fCMtFjprJuoJ07drJ3ef8jxTEYqe6k7LOIt
YWfb9s/z7K3tyT7j/Ts10M1L+dyUl8l40gkCKYDQHhxzP+t9UDqHADetZhsUTMO1d9XBnImio7wo
a7q1KNBZQ9Yd7kmMFWTV2tkhJIPJ8gpTLye4Wmzr0thx3oSUahuoUMnZ7IgpoiCbRrA23fE9q6ff
rX2SJBAd/6twINEu7YdVZqeb7yGDJKln9cBnnqgBLk5d6L3ETFbmgOH6P637u+eJpsYHlx/c8Ui3
60eZYgylPjcPHzwuTRG9lJIsAOLDsmLoeC4FvoLpwxwnEmr3ZOo2tbrLMSRZxVceMmCWDzPis+M9
Ri7eRmxwZmIOW6cuwjd3LhB3jOA+W+hFgHf2Z5iGkFyUexCt28UMgvyUgKhKBluPalDZhfSr8MzY
+c6Ec1jRKeBPUCrEt+2X9WEydXjxx6Y8qYQGb5MTS6wEcirQbC4l10OuF6O4hP54Ab9xRmxonolE
oVA4ytvT9Ls3HL8/djKxtgqWyzY0CsiM5g1RrqoHCPZWPOJHWRFQvFgGVr/C4SWTBnXQPudht2xR
BWtggJeqp0Yyrkv5lemwiXvFbobDUkYS3hquGQ+9A625xMvxjqLc4mGwG8KUiL6VUQ07birRRdg9
rhodeNeuNfCkFMk9zvvf9UgkAcMIyjjEXcdpp1/w8gXLpraZfw92VQZrYLvBO3AKUAVUUD4WQcTK
KKeduaVgFfxd0CYdh5wcvuXK0nSaFhMNwPRNKsp1Vh5H1lVSlV55EGHGvyj4uYQoW3NLx2twWBrZ
bv1O1nzOOpD5WBJYcgqPqoAhAy2QgWT89mx29JoQ0wa2hYo2tmrt4ezTIEmAE1Mzn42a17S4rd2m
AQ8WjN1msg88mzJvteBHb+PRSa0t7UfWGzuT8VT7jtgTnph2Gnrrj/JyZHlnMvRmRoTYqMauD0tP
RMZotdzg71NxKGf8AokpISjI0H3zUARbyMUumGxH9mg0VRvEtXLomnOzfH6QdFTz6ZUDj1UyHyvP
bvx1Bspz1cGHWLjThdl5ojqJlUqAAXQMF4WNpGleKYhYcGJCjmTQYBikDLJS/BZe97iMPvLmpG3n
KhMTpDBhm43N3uHoQTd9aIwyv88dExKi21ZrP71F96jk3f8v6s5kuW4kzdIv1EgD4O4Yln1n3Mt5
FjcwUQxhnmc8fX9QdFWJFI2syOpNL9Is0yJSEHAxuJ//nO8oisSp+/AFY8oOOdMFW/mtkOTZWheq
c1QiaGWRb59PYRo+1EzV1rIex10W51jKY58KJ/ZC7VmtguRkEbfEiB4ue7+41kkZh6anSzXxwCu8
tml+Int4n5Jv33e+blyagW7yM7M6K6iwYQgDjjOq2QSxBK/P4xR/6WS1w0nFbnJgdTa/RHo7PnV6
Ou2HklnyRMEt95rQCOoOJt2vVkD02WeEzBKzPGgyRlLG24lUemMFmUaab0hOucOc01rSN77h9CSB
w94+y2CKMTIvYVqxRnCZLbgMaKw0xtnO/cLULmKYcmgNoLA2dJK9z3fr1E028h/E+mSPfE9IWHO+
pQYMTEcixI309KKWdQeKXtd0SRFC8czaLraSscMmn2cm3LWp6Iv1TeObxpDf86ld21gWNoyYDMQK
O4BMtipLSY7nxBfn1sHo5rfxwcfMtUdSju9tzcVuwx3EG7Uz6ukQBpX7pKtS7gWkYY+8bIx1d2z2
wJpYPmL65+3RGI/UmvsZe4u8eLAHU78VEdqkVrfWzij7+gih3d9xGad7o+/UDVNAXrmo2MxIyHXs
QaiE52HG8l2fy+EH7ILcixhfvJSTGe7wJZS4afTsLNdQaPskauif6dH/Brc58KW1vTpM2NCaAMRF
Ojk30wz41QB7SLKzjZc5Dt295KfPEAcmor9WLjf0Ro939hjF33RqydmVxuPWcNth29LkfsyCpCPH
4zwZQXMO9+WH3+U+HYMAhDvFxpsBCjj/tDcO1ujQ/Mt4Gf/THG7jkbC42zK7YCStI7FX+cHO2u7M
d0vjPOpycbLqUNuSUkwPYxMEDyEaGQmIsjg6moBRbg3+mRGX1r2LP/piin0+Fv4Yekw72hdhxsVZ
wqxuxpGYW5tkGEgxN4V9ndIujRVXpftCa6yDa4zs7gq8BEfqfNjGxME4Xswiq7alEan7RMVMFftW
PbKzYU1idSTdUQ6yYl+42kBveC+0DjZYRqaua4vHuWNL4YhkwbfENOAiA5zIO2QvMZnldSMq6nCY
K5/C3kn/Gko1XNi2Fj9PfWLuk2Jp2hAJfyPQKAkjk3yUTxaNnPs4stxruhGc9VhCMnAwnT+6RG+4
mbX8B7RL6Gv8rf2zmEqNdcIIhdeaZtW7MO3s8yTuzTu7H9xtYOIkGTKzukg7I9yiKAd4Iq3uVrHG
9fSGmiKdTMCe2RZLVR1CHDUFhv6qaS2KvFEXO97hDEmMEMtFNfTbQsO0qYbOZGFT8fWuzdrchFXL
+9xq/3Ir3z3ntIrtmGbBX8qdc+BcU3Q19lZ5W3En8JUtmysRuYowh13BwesXfH0m6rWoxLAK2jPH
jWgJw+965iMpe6JY5BDdHR9kO5QXuAsjourCvh3igj3pqDs7leFt1iIbgoxfijX5/HSnz1bEqr2F
dhc6VXTNLrnZVWnd3GlTDTI6aIPLxHfNczNqelARKjkHwY6a4ZTNnVHKfG/FC02pZG4rNT7e22bQ
nkSXhN/T6JdBUNgCLO1U3hLwHZ9iani+Z7aJh8cVWXYJfmC+GwJnOujkk66quQ+eayuLz/sk9nyj
dH9QOtdveWB8rzSD8iDsgHESzgwDLEM/4sWLp25Jb87B0S3y+jtFrnyxLOS9g4ACcVFRx3oPOZ5I
b1WV3tLtuKPbPN5EIRHndKCnwBBluNPmxkHmqJDXykkfbgGUCU6dvnpGLcAwqig9EWNx7klxVp6B
eXRbCH0irsbOo2tAlbRYb/dumdeHMh1K+jHT+Gdc5NltoQl15viutcPLYD2HsZgvG2C+QIhJBi7T
aAfnrww1k04g9ivbhMyCsxLdIMmsTZr+yg69uvKF0HAGDTRTRFQmXrJ8DnDTd8pcFXYLPVINhOBF
wOh3NaJbhnho7G5fwSl/NBAXL4Y6t7ZFmHQbmP89t3DIipVhXhzuGq2t+3N2dz0WsaFOH9OKaW1H
13HJ2NQw7lylCLabTpJA8y+y+Gxs8uBk+6VxAF3qnsZyBoKa4drg4JNlX9jCopc3aKpDm0zmgaWR
f6S0znwYBpOxY2wU2pldJOKc/NaAUc3QNpykQZeJ1nVre7mfCbIwfd+Eelxc6W0E7TEkQuq5tTJv
u8wMjulkmne8E/LLeDTqfcMs81Wvq2pvxhm5PWZE9DZU9Hph9rL12yED9siweHmCCj4O3w0HDmXs
19TsCFsBPk30kfV0l3Qtw72gIWcf5NajhkX8uTRrx1NSjPf+NA23VilTZ60TM9wGMzM2XotIPGSW
FoRurR4nog4XPmyAozn78QUfyfaRKIwgaJKweAG2Hd2QuWEMqre1+g6+mjl2gPeRxIYIrst4cD1i
stmZoergPGlxAq/yESWk7xz3zuC9AbWzV9ZzMcUFS9ueNGgXh9FPqYVkwvwkO2G86e9c6jkONVY1
HHqWfMi5hbUV/v7Yo8qZxE07DvjOOtzhpsFvlePDOiZBrpFlHMxb8gYESXIg/s4eDl+RkA/J5hs2
beWTgy51ZHi8aPjuNLzOc1leu2ANsDp1MPZDPbwbzRiywpwYBA8wzugkRep2F4ektldZ7URErnSS
Kesmz9yDXbpIRn2QuItECiZTQz3bEzsr77siY8GAtXRnleOw8SnLI+Ph1B7iRn0YMq1YbK0FNUxz
UqJU5PF5GzakNud5PnbupD8LrcF4nY8QDLpMP/XJADpXEPhqwISeyqbEHiF8GCPBVEM6wN5MN0t+
5B0+HdRAj8cc+jTzsON7wA9g8Zc1RogQebFpi7HeVSFx2skeuAeYv1jnkSuq1zyPy7/4dM43qV3m
Z7KtO8DGXHKWCUN1nVFpclM0VeIVMhiwJlY9Wl0b1IzP0TeP6B8uva69xhezZbzC9y/IAlw8cWud
zEYljGZRmHoGMsF6woJK+xgt1CupzQZvEkmHtJEU2itfW4pXtLYhudH3/VRvBxGymtSbGMxHqOwK
D03XlC8yG8Lvc64XZ7SWJ1ehTbpyMDv1Q88Ii23gQ5K9iUNcPzPf20fF8ITVKE7ji7wVjMtDv74F
blUwuZ3y8YF0s84Ytcn0iYvS6q+zNUzlMWhJqm74VXttVRdmetnptgKsS3z7rzgJlb6aR1/P1mYS
Y4YPS+xO627w28duNAmj+hFYoQ23lTgVEAbPS0069doUs7q0Ld90tnxv7RabPI9r0+nOCRt/BPcb
gGW9qa2xvNOiOL+GtaWe0DVbmsJLo9N3OekIFMjRRNCqylnbEfBo7lDW4BnX0twxoHIxqMa+ecGq
yrrRSuhCLFpVavPPuhg3YqCu8rjSD51ustu0w8jaazFIjxVkENfrkIrWVZPkL61mjbeDXYU7FrQW
yopf+Wgqs1b+cPVxYCtrjeFmmF3KYpwO0VwwVGR7UNc+XtyBEr6md7XXHtAQ9QGVQ2JkmLjIwBgY
vlR54DMj0ZUkjggWo4LgM0MTFsEceVLnYCvqeqpjbZpAnmKL1u6NyhKA4szJVOCJcp73U6fnl0Nn
Rw9DPkS7vhPVNclkeLat8Y3yLe0ir+vsIY8cifrk6CvbdSPu6LmTm9qtYHezTbbwWaJXnPgq5HLl
t0n4ZDrpWOxB2QWsgE09Oil3KQqGINIe26IMOEtINPddmRZ7lUp1v/zGhIHDBgHbbYk8xjhbUvI1
TvqtocsDFDoRFOJwxPDgxp5PUWadVMnj3PPvoegH/XlSG/n3qWjC703bEkIry/rE5ypigNPoN7zn
+v08mWxpaRibbjhVHp82H+Dl9KN1UQQmSFLGQcYVZyr5G0qy5fQ8qjWCqzZs5zpEGOwp8P1pJYmB
o5Y3OLpVHsHEsY1RrTS+ePdKQ5MkjsXtNbaWJ1PAPUg3qjh1vWxJzZbaVaXTEId1N/ePpICjB4L+
/vVgoaLahehe04xwGagE/5Cy04vQiWgUprqLslrgfD0sLAtZG1ZkgOvJThzxYs99d5EMQZVi2wrB
C9D1YaDGwmEjXyVZpePUjMatNpiyXdWE/zpgZ8A5lcLWnuBjt3O8D6tWd8IEDAheHWTkMLppoc+Q
UnYYGa3GSsfWNWtEYlWi5mA1AIM/zBba5jr0gQ2soGXGP80iSNfYjlEKs2W+i5Ffv87SYTDgg0+U
VoGtB6kIAIxwqFsTF1mT4xu9IszhVo3jbH4n+JmeA27/VqFX30MrpdqE/7phYRO9lrJvjv44Y4ue
VTTv6UoIr8uS5U4cqOYWNpS1F0BYDoU+y59jkZh/xZ1V3/OuFWcZSaknp07JNdWB7t62k17jG2LK
TEsSwtiy5MTAEyyrUYC41k+M5P1dNWvpHfSAHquyAAdiNEEhd4psPtt9FtYkFJm3xy9sTMJtDUgR
yEuAA09gr7ruiW8Q7YYgsK9gmN/lcH7ObRLP57wPWe7ZLhauwJJi34sUaVLTZL9HnxEJClltXMTm
wP5GrzMGBsqJNn6aaylMRxeViFksht88nM9xwhnH2jLMu1rLMLq2blaw5kjgpRtRi4KVT7yHgwzR
tPbrmP+rGMm0IEZCrywzAAUzDetTNDxXvbPkpUVFBYAzONemnmQkQapgvNYjI7tR0H9vTU2OWNgD
62UmXPCtL9qcVVNIQttpy9exc9otRqj0Wz2HaAf9hFBTd/V8jnmr35C/HzykFDgxji+Ra3hdPzTZ
mI7Er8b4vjKz/GpAaKeDtUuTh1QW2TOSGk43hze2XRfzZhrabpuYGip1SWjmiv0ro81OZA61N1lJ
GLx2uyOV0t01dXAZ4LO0aY7K14ILP6+ZNNIe8JjrjnEoEoxZ5SyLQ1JjMs+NpjyvHBC2SeBXd1Nc
2metndmsh+tKP+Z2lLIUNrJD10XDxBvKEgD/yp5nsM1POWlXXh2DlW5pX06fQ0CiSK+Zu1dSZvfI
8MTkWqYpXiLz4QJRZzqLDLNCEbGIzueA5WwtAsg3u71EfszzBH8uZoUKr/AuqIL4wDnjayvwU/KC
LndD0uasRrrJ1Fc14umW+9d94P0CRAcmyHwXwwG9KWsj2CPmqgOtVGThZIutLhbgPMplT4O6A9y4
b4PxAt1nOLjdgkrEILG1Hd+4Zd8xXGL6q2+MEr5qLid4vwWe9lsT1Npj6BrOT2ukztZd/hYIK11K
j2GePPLBGtGcStEelCl9tgfKfcTVMB3HfO5OBSO8TUKsdatyFXrxQOlSBcN2w7snPvCWGM78zgfu
CKGZLGCQFB6kl4pk5mCx5ohYmO2cwJiuNXcwcATHNCH303SLnAl4t5snJhB87s1z9nuJYikaBps0
L8HpSdOcn6NOMv+pZ8c95lY80mMwpZhg8Vk+sdxFslTl6EX4YdQGKymn3MrBvPHLiiQjmH+EnFJl
zKM1bBVKRyANu4pZVut0VzT9YEDWaFQ/tWGc/CwM0d/med17ozn5l5VbKZrxyjQ7AF6RbDst6y8D
njjyga/ye3N0WFJicjtKpBI8FizcVpHBLpocciVvsw5ulaywP2xCoWCNVaPxXUEe2BoJd/EqL1pS
THaknZmtBQ7LBtDJAwOjscPmEK0QvTuuuYjRIdMYchh22hNjYHZFpdYxv5yQDa6kIuMnVaJdyNB8
LkmO2My10Sg4MSu5CVziyHCEp5vcj25NPTbXvQrIzDOU8EwWqlsFZubUJOl4H1WhvpNzZtGQEREB
sYfxxfTTeqPPXfLoxvgsMfj44VNP6pWYekq4DUGkWSrp0Mm0SMNLomPe7Y1cUo5lNIdCYuGm/w5m
dlzxYg6z6bbJe1C3k5luYsRtxk561/xMEpKuThGo27mi1aGnAGNtShAE5EicHQyT7BIa5rSuMqYT
E9kBIs16h9cCLcTZpbXSdg6EjG3NCHzF5ynZoNXWe3Aq2j5H7Lpt+rE82u3cnKJQsKtFffQJl4rJ
/DmHErpAMbuXIy1Qax446AJgorjt4q6+1LNSXOZuFcFktBztvvenpt2G9F08tZPyjypNUav/l4Py
GMdmOjF+HMDSVIu2PYKU+ZZ0hCoRiVlC50ALwJPyCbQq6q3XDnfWg2FO1bVUoXlmaT3r5V+WsP/X
/sP/n5yFPKYG1rvfrHF/kH3/d93l33+gbH1oMPzPP+Bvk6Fr/0uSocR4BBLJcJX4T9Kva/xLSUDr
rjKo6kAH+i/Qr/uvBfBP7kYaFpaSxYf3fz2GpvUvS7pUAGAE5l+wpPOPTIZvy1Uc6Vi2ISwdxIbh
0pn9viFdc8NyTOkyIRTsErro05qBpZupxXPnB3xbTKQuP9duDKal4aYRItz1PZ+0367fB9bCt7Th
//hrsNxxl+Ie2PNvfYVy1igSik3pdVF21mjmi3Li6osChbfexb+PIQ3TxHjBatt0loa037yLvjuN
7IBDAJ8+muDKff3np/D7H/8OmBwMk1b7LX98ClXooCWm3Dgslj4/yMLf/y//5X+cg7LI9UM050K9
PYfKptygwuPsydKlzCHqmq1fWzvAZ8OqJp/8xc+yWEz/OBxWT9uRrsn0+93PMtDn19CXDRUtRske
sUfcm6khQagV5d3nZ/bRr2MZVKQJwluYat+5XRu9y1LdSZTX+xBHNKsg8leRCkO1WSWGibVGc77w
sy4X6+3ZuTqVeJYlEDWlen/vd3rYxEPdSa8uWg9D6ANkVhtzrB9e4ToBHahZ38gIRHt8G/kXN+Of
N7yrQ/3mMebBc1HS3/6Q+czonPmPRExxlxa38QUBRN9+fk3f9pQsdwsHMRh4upZlWxZ+5Dd3vDQD
4dPfKD3KWgAS8a0w/37//23b/m89ty4nYUBNVrzI/rhBYn2yLE2PJO24Qw6nrGPkHwRf3PQfXSuu
lMlTK022Qe+uld2GWYNeKTykWEyg475zyuvPr9RXh1j++W/vhqlmrFjQxew59UXQNi8jLMgvLtVH
P4aga0Y5YN+V/v7HsMfGcAiK8PqZum4fucuguwcW4egvnY8xw8agFjqEPz4/sz+fK34h3O3LoXGs
v39jNOzOoyBKea5G5sJ5SWjFh8W6axKmg7kqq3uSiuEXDcR/vjdYdpmoxTzMvG3fvzeIpCf4Hwrp
0Qhx4QgGAunkxYX+xa/20bmB2sAjgOeeyrd374zSLSQ+jEp5VnbFMGFnjvLfeEwttXwieU1I+f7q
Jb4u25YWS/pGkBRXZBRDwn4i//H5j/TRveEYjkUiTpAt+ONESs3paieXnq8eDWykQEs+P8BH9/fv
B1i+K7/d34miDGrGg+RRC5IegoI9GeiO+our9dHP7tjL8olrJRi1vT2KLropqQRHqWjao1I+ohSj
tMcbRqi69/kJves3+/VuowuZQnmTV7fgVnt7LE1RPFmHvNtaVZRHk+Kjb3419oxmZJdu+j4j4CjN
/DaSDvOqfBxrfPZS/qPSz7//FpwnXxHd5P30/jXOiq+qLKMWXsNMcKUh4s297fzzH8/E/eMuqRNp
2ua7hYsr4kpiwRVebvfyeZodzZuF3xw/v6If3CKsNA3FolOQd3n/llVWWYd6bUGJHeRZq8SDHYIW
+fwYHzywb47x7jUbDPlUA/Qxvd7B9UhKajoEo6adxrb6boW6J+A7fnHxPrgneaocVmaW5NZ8/2iB
fxeFH1YmcUlxJEF8ACH6+Ul98PC+OcK7Z2tKW96AwNs96ZbLs2uJC6tqgWgWOYoexbmrUXQSGz8A
0M+P/NFPtmwcTCp9HeSTd9/3Gj5O2w+56SUTHs4hYV4fG3Xyb1xBF2IXf9rSa/v+qU5SYw5JKikv
jGLiE/PQnkNxcL1aTeUXT/VHJ0StCTVzFuVqPJlvH2poxIYG+p5v5Ei8ZtCDH+yGgy9+rw8OQkmK
YJEplhWL++7NUYWzjBMS4V7bmrRLuABoWQB/VcD4wX0nuFZErV2QhLTlvj2VxG+aZuh1y1NGgXIF
JH+tKFkj+yHaL07ow0M5luBkWPBZywbz95e7PqdoxWlhe6RkLwL3skooGOy/+NYK48Pr9tthzLeH
6VDIety7YCsF6afVgjC9jrKkjDatn6ff0tZ3z8KxQJVvYT9fwfUHM9oBziLzLQifbKSY2yeSsSUR
+RkcfB2Xw8IDBOOAagJMO8k7JJI0zfR5bcmS3qRqtOKjVXbGC9VUTO/92bLJy1RAt6Oa6eY6LVF0
8HDGMEnnqaYxvJ3C+rq0k+4WNpI/b81gMu5d310qiOGoYuuZkuai86vqqoxrG0+9gsikhhIK6awt
SBq3Mo9dFhYgd4L4h58BwcdchQRNxTh6+c51jfw+Tke8rsby3Qkdx/9G5WsHAynPqWXBVwSmuxX5
1Zhp4lts+jQFjWWEe8gtZ4rl4RBsGxuZdjs27oTzwawz7AhQm3BNgx8BvL7sucdl923KucPMCkuS
rhVcJLXvDBdjCV6dcbzOQDjPIR9qTn6TRDFOz2JZ07XL6i6h6A0qmRJebLcT/05QM1unudKGTLub
7Kr91ptGdKeFjfmAecF/MMIaREHRM9u3gYGeZzqCfo3vnqEnTwh5JsoXLHhwQxDaV3ZoxPfUziRI
XaGLqJhyAmu7y511JHSZbrPWIu+TzDou75DSoCB0u5sy1eQ5zVgB4Bzsf+FoOqDUHYhiWdUTxCOG
DPmk0sik0yeT6T9DWDzztgocF9a41CScdF+m+46F2VNBWo14kpuYxSqvAX4klTvzu0InacYs7+Cp
lQOQG/wXj7VBuJigJaUfjAeib3VhxcTaJIDgjciltFa1jGbs+ro2QRjGrNSu8hly0Ir66BlQVuVk
t2KuE4sTLUZjH0V+QLNZg/bHxDttL7AIdsZtOJU69RdpJ2tvkKWub0s/hY3LS1RzaIvkVlph/tbT
n2lA8NWrmkbpl44RD2WyrWbRuCRd7NC505hJ3U5RWmzGoA9wdJnZZT1aEG1Ky8ag52ffw3nsvVJw
e7xkdtgbl7gRg341sTJfyyU9Z/hkQEoCgD9JulLXAHho3XQ4MQqt63EV+8D/GYPCjm3o0fFlt6eu
h8CFCmAbMl7cVSqmuyZQKOqIxIwoGJ5MNxYPI4AIcg4Acqy4PlXsZ/7irSpJ8wUNkISx28b9nGyb
CNAtoBfD4zOCxpvhS/ESkKZAIWvnpGVAlOI0irZ9zZideepCqOzccwawBnCijGbWAElq9t3kB20A
/R40QvYYtSq/0AuoeXPrNjeqb2BLO/DUkPbZuUs9/45Jwd5g3qi+D0wVnsI6vSzEQgJNY204qiwU
h8JJ3bOiCqwtyl2+JtQldgHC946o30vd5M2zK4Kkoh1Nr54ZHVD53Df9q65qOi+YKV3yF6JvtJek
RFFgMYrF2byj848bVegC8ormn0SKp8Ymyg+jYtbho06x8xzZov4Z+E782pE7+1n3czNAy5yYbMRO
mT6hELsnphUZkw+rfMGaWgGWCINLU2X541DL/qSXgspFlfQ//ZBuBMOHEo51PGcUEuM1JWYD1r33
9/mkFtwb5v5jADrAw7ljYoUHv130TZEdpF8X52Rkgg3dBxqvZpFo9xxwWBl02F1YKmi3TWVGWzdU
6ge+idHTO6c6jpR6AovGVdkaMlqzoPSP/WyPS9F7ezQZBL/2XTztdFJtGK4oubzwJ0SxtNcJEdmF
+lamhn5fpbpxXTLR0snNVcMVIl10rPx59kxbBRe2lTS7FDjrziGn8hfQwuDHP15ECf23z9q75YDT
NLwS8E56NZ9NrWYZ71oYDz4/iCE+WPq+Oczydf1tB6aRD8iHicOY+BZBvLSBe3REwTASk78CZYmG
vB6zfhA70AXjvRuKv7+Fv4ojfZr8pGh9/pW8Gvi/D7EWbKvMbo9qBiG+sjOCKUToXHMvuGaQCdh6
eyx0MD/M0l0bUmtfh9QGwNFn2ChDvsoB0An8QlEePFM3OjD+dpnvRBq0FUszpwfQqvO+KcfiYhCD
v5eM7nD+pXVxYuruX7koFieRwTV2QlBgEPmnlFBy5NPClZMWMuN+FyqhvRD568RWTKncEkWMvEEb
mh+lDkNuzswa9F+FOWeetara9aoy4O42Qe4c8rAvluwAfDVjw1o6uex4F+KRAyKEhYFqkvwVKu3A
ZNlo9RpLOmQvbXoWaUD1BP1a3cCoh+QkXbN6ZmxDPWg8KN4gTAn49RawULtVyQFHFzU5IspTjGMV
5m0GghZ+KRqKNw5w7R8FARlPbzWNc4gztcVj2bxg6zBBrjAgJcJMXXoNEw/TQ9+u6c+0boFiGidd
y7vrDJ/VSVqV/mJbcbQX7pxA6pLT3pWZfTdYPtC2yqj2jYl5K827ijSPohFgIr8KDdZ61RrNOsxT
WHoa8s52ghp0kjMfqrFvqNDV6gtfG4c9P7q/NpQx7KrC+EkG2ny0+UlO2jjivfz1MTQIV27i5QuZ
Ld9K5DSz27MioDmhACuyFGHX6oYIBl9algfUWbqzafwsf32L0yqgjyH99Y3Wh2Qp7OkZGawLZfjn
ydTZ3pCJL3vEP1p08jC57KBQMP/YvrlEf2fYIZYH8/Yw4aSKMTl//mx+tHw2pGOyiXcd+oTf7aLm
yZ8MhXnUo9gVKqfNNNLGOtOCifniSB+ejFK645qSUYez/E1+ewdMORxkPpSWF9akeZBO+Zkb55/v
420p2AWw4UUeeS+M4F4pGjigbEdTtzx3ojlgMhgJ3GD/+LLZf4+1XKnrf0hjvhWNrHT4rleFfYcp
dtjoJcsDwfv9n6uJtmJuJthNLYr2u8vGIpcsF4V1Htqv6ZWGuWdb0GyUpbVf6BMfbOVtckyO4I5j
DvX+SJRbtqmWFbrH/dIs9dHFEV/fbTeP+wiGJyRhsH6zLrR/67iI2+zgeIbfb0l5DBUZkE734OtY
20BQOjWMgzkdsjQ17kPI0KQqw2G8DrGCPH7+O37wYXIE4j3jRAlt5P1N6YeG4YPPmcnpUG1yPcwA
LUg4UauR0zqx5HwSfd5pvfvl4/DBgwdbhfm8zhAEpfjdvrWJyi5TnUkNFpFftS9UXxa7TIT9jkj/
F2f54bFcRzcBqSxa3bt7qCBE2ZTJMHmWqJsjySJaeJivbeewvfz8en7wkKPVw0lBNDB50N+9Tqij
GvOpilklhdF5TyE8C/XN/+gQ6h2FxXH70QZjPEJdPde65FQVwxcn8dFN8dtJqHc/DW8Xilags3uj
Ig2a6mvCVqzGiy/u+49+lWUwxfiIslb3Vx35by9EEzPE4CQkXqfapgHR7a3HqVXTJXar4P7za/bh
odB7mCM5/Ee+O6Nhnu2y9pPJqwY30Fh5zBolJka7nwk53H5+rOUnfjdYdFDlGO7bBkuAX2vB306L
HW3oqLkZPVA5dUCZ/Qhk1JqRKIiO5eDY8oxaPdMQezlbVOZU4Th9oaT9MShmIKJbHF3ypWEUI95+
akyW0akEeeGZWHPA7Sut2xW9RudTaCXfgE0X0Rc35YdHdBRYRZPvD5Ln2yNmKSZsIQYgeaOrnRNL
t7pV0jfTxSSjxmRzr//4/Cr/8aChs6ATWsyM+f7wZ789YKdmMw+LvvMy6DoObneVTV/I+3/cNMsh
bJ2kkykdzuzdOQkUK8DnXedZOcuOVhbnGNu8og0ePj+VD66dgdghDbwnqIXv34TY5/vUsOsONcQ5
mE5zqc3wnwsyn8I+fH6oD64arhHWBwy0MH/8MUwoKlzwUHy8tI0Svm6qPLl4ff+NgwDxM5fZs7De
S8ZhWCXY+SZ2pTPQNOb3U3wQkXT/6cJgGfsBnxVweznQ+3NhrBnTLqBo0Gi6Esh8pmGIH3BaPyLv
DtkXN7ha6rXfPNeckWPpuoPcDs+H//H2jgPvU4UxcRfPMak+2vgGvOtNGxXTJbkWcT8UqP5lU0QJ
icuC1nU7MJ5w/OV3+dIWVIep8YrFz43XmUx7lJQSuv4uaYHRauaCb6+NwWrXBXSObjXoAzURwHcw
k5u4YqD+O0bo0bjnDJejTNnWUCU4PDTs12/cWMdKSNQ1LoKzMpqdc6K+yVVbYQsZEB3qlR4LIJQG
lu+RsC2q5JqcOpKOXfZuRRdg459HSwQGxkrklWQ3N0WpvWLhi3ZjPbE9E/14UKPtHt2pHwB/In6i
OVM+4vrtwwAjmapTGq6PnQHqkD2K3PlkbwDkWsmmkDN82YGihINj1RpCKkGVPt3rbh7RshXMwj4P
GjM4GIELCMPAHbFrGtxAaUCJDNUVGs7kcia8i0PxBPIRju7URAQJumFVDdN2FnUC0rZUpHHpMl7R
NN0c8M+rsyiryyunNqx76Kti0wsHJ21AQHgoqB8P9KklBWpNV85Qmmv2lTZQzDLDRelzdCam6yFh
Jr+OSPE+i4A/EKwv6KjWD8wb3JnOHeqwdWDwx/WT2KwnY6JNJFpwllUN0aKJJ+tKIoRe9bbQvg9m
ZT2EKRz1YdAAu1bBdF2EVf2TF2d34co0iQgENMmrtHx4W3xyAzd/TSdZPqXSImYOjohqHVf2inKP
Ep69nWJXBmDoZ3K+tacg6i+mZVc9GGYEhVnvs+dSdYZxHDsX15OOPhhuBAwcGAAY2qOjvezytTGA
/l8YkU1cs4IhR/vvBOlqBJS9b37JCtaiMMhfYgP15ugOGui5VZNqyc3wS5PgBkOfoBgKrSJJ8R6u
nV8aRlVM4/3wS9kowXawb6znjo2WPwUX2SKDWLj9gRlIx7/Oy3p+opsXckdhdYcQWZ9VtwB5JMoK
HnUSk7QtMlNdddPgV97oRM64HTojf6AqKOGzk0hYFBYw/th1n7pGGHeWKOJj18n5fNYSDP5Cr/Nb
Xg8FSBBnOhkoD2unipawu0z1o+UM/Yn9eVvSNlJ15PnNBbyLuTctRECefBqGA+wZqgezofJUSIsa
f/nSXQddNV73MHp3fdlpS4NZY8YbkkWKQPE0PteUEYbARboqXDW5k33XoFP9H+bOYzl27Mqi/9Jz
VFx4YKBBp/eOmXQTBMn3CO8v7Nf3AktqtRTdHaGZIiooVukZJpm45pyz19pnQ2q5swSiPMRceCJw
tqj54jFCmwiFSoOugWs+jG4hStCPoi77u2r02SGi4kYNINPqGH2nam76DlzdIgoGbW6IBE6vSST3
GoZmks51c2hJRRlWAHKTMKqxwXAwvAunUk6d4A0/UzLPpAQvZHCDYlAejYYbHUKM6FekFVAhhKyd
Fxje3AjGgjmVO/zE4AAQGeQWODCq5wWgS7IIwJffmGNOn4peVA9RMXu6KkAeoT/IqwzYX8yLC9My
+aYnlr0BjekTJDvM3s6gGY1AgvVGjEtSHMEnkUfNA5Viu++JmZtfSWzX476ThZntBwIgxUrJbJtk
DB3KN1uvG5YC2CXtpggam6oQQ8ImDeZHVpvBRVoYw6nbyyenNYsEimdM/kRHqa4tyyCOyPIJnt3Y
DfxuniJvHlYNpxaNM7DVAqaqAXxBzEA1Dc7trR8T5VvCtwaIHVoCwxJrScr1V2+PmDqatzHQ9U9f
qUH1GBG/A613F94ynih3FQc2pGJG6xBCpD4Z6diCWTKPC7/Zegr0ROp5ofNlJqRY5krG8RGicXtT
KzU4u1AXAxoIdc82E4xyX1eRe2Z8271VgZadjLHCSzdUkPkyjXPAEg6NRgeSCEK4TB0J+ZpievRR
GQpegpS2wyKiBRaBHWTXYsGOMATy9px4i3rtEClgMm+Z2Enb43ONkTSxpEEzTwWDzkaYhjoj3GmV
ATUIDWOGNA//Ij+afkMhDMG8FjfePfNk9h6XOdPy+Fbx+UGGoBnS9fyXWTg2cGE1RdffHGSwtNK0
+rUp9fq794WTLhRpI6Kja+s/q8wgghhMStiJXqOYyqFuGsWdU+Uo2TPhs/cI15XQO8J4BivsNkoL
A6uiZZa5QXWO1RJGVdcSvCIcVwfBXABipmZXCf1UJt5UKe31ZAvOvXDXY+MSX9M0yrbnUkWKsxiN
jAIx5VDm0IesAoMr8pNQ0Vh1rj1Aja8MKMswT9jvg5o0yczF6HnBGhus1T6tnxkslL98emAE2r2e
bC8cVYsmHg/hBx2ndtag17PBzFnlgheikag0O3s/+tHw7HdRgrdoVFy4KS5o6ZleBF1NUyKmbl/y
BGHNnuwUiu2U22hs5N0wk0hdGB78r5lI9Mxf6yT494AOpniK0a+TElekb1Qh5psx4Q+jQOYvpRx4
d7nVtBoVoaAdxiJJDtOusnwVpiR+5gUpg3bZAtwK131pDJtM2DlKAtcqlkMRaPmSTabDdpcgmSxI
u36N1ajva2DQYklZdexnbmblcp7CA9h4fWzG8y4wBMPzRoQRVe8Lo9ipQ4NZht7r8F4gQ56LJkof
PeGJ32bcOVuhuNmLacbBs2qU6oeu2cmjE4q6zVVDrmtrwKFF4HU1Uoj9dtQizxaFkyTRCsO8FczR
N9mfLe/vnR80NSyGCJFp6tvml2H7NShutzABR1TjbuT+se1lR5oWFoE4JZDvFzyt5Tlz4eXRSoF3
Q/U3iiEpFdqspL9zs0EFLgidElv167pZTaCgX0S5y8/RMW2aNQL8WRIb/T1t+oYmVlC9V4nFSs8y
iyMvEebOIxvwolnUbVsHRSK9nA4FoWNjHMROFc8C3DJcK1uNdp2aJA8l090bciP7VJRdseHrZpAx
ZRriPWhg2tFVD7EThgb0O1iBh0pN89/Ul2gJFDbUCRRIZnAcKkd7GFXlHvzMDHFV1t26jRP3zEkl
/5T92ASzZBjx+GmBF26mublDY/nD1GBC46J32THIWmutuQmGtdzJmgXIBnf+c8n4l7IHx/Cryuv8
W/4jpPiHC/z132Dje57yzz//kn+gHP+bYI0tdUoJTFfZ/5ttfP+dfGT+R/bxD1jjv//Ov7KN1T90
jesxdcxpplpMUyHd71r+5T9s+w+NcVoq6pr1T7kD2MYM4GvTMCUmEkE98L9zB6r5xzS4yiSp42Bv
MC3rX8kd2D9lxb/XSGy+Kiq6lsbgkOE6jLX909U6jB2QJlHng5Mx9VdnylA3UVmTEnR7sZFRbV5A
oegbLClEpqNoVJZiqEW3yDuTxPJPSFuPFG1lkDw8+DKXuHe4N7AU9RHci5aQ9wBxRa5qKpAKqDDQ
cfjkS1/Oyp+MePNnXnyKjtv96GzDrpMsSjFAmKUB9OZU/iTOvSHVvwT8uw6QRkUKy4tjfA4/cXXN
clj6dajl3RyJEpsKyOJKX0NPFTc7jfCj5GQ6m4UyBqLYDQ7heIJdSQcEvs8wf9RW/jA8kz0F2Ej9
FAHu3YbYeE9cbYDRkJ0TL1mZhC+c8noCqrYXI+gOx4jGUdwewPyViIyN7D5YY/osQsmD7JIcJ+PN
jxjXQ+pCXDIjA2q5xwmuIvtNnJRYlK78SidyACgrUtB1B6mAyYckepEelWb4qXX/pPFpMPMjZ4IR
QJ5mz8xFgBVmLMh5c4JGShlnCP3gQbkbAG7ADTigxlvS8t6tmdgHDQv9siOcTXCKYxFpM8O5kmbL
v6Eql78wyVvH/gen4MmxWUobeiTkVkCKwuoX7lhBYCBv/My1WmK2ZobGmK6p3NKzXSm8ZC4njoPL
SeAs4kjZBy7bS+JE/saa8A8GCuitNiEh0jEW7+WEiQgM37vkEzqCVEO+4ucBT6Kd0BKQXMsN2q1x
W3H6nhP+Q/tROvbKgzKz1YggPgqmCVcMfSERaSaAhfXDsnATxVkzFPUMDctKMWjoHagisDZY/woX
9XVTwOQq9R5eZmFAyoiVnjb+6IZnxVeLqx1pVblC1jYu1dIsdxpjzc+qcOsP4wfGkdMcgZCBCjHk
LtB2wF+G8VjDwoYIA8hDK0W5UaVsL0SWId2lOgc0pqbDbfonB+QHCRI5xslMHX2TDqK9d4pM9/Dw
EaGAsPwWE1ik83UYI66d2e/ihzzCdAInfQLL8+iHTBJg9Dna7FuHPAJcEpDZvxolzr3GnLgmowRx
UvzQToYJfNI7DgwUbLU6EqFWvugTIqUhBrIbRGaexARQAVJYbAlQM/fcJ6ayqdEmLCmvBBYSALO9
O26vPZrU7jZW1w+ftIatl8QpJQgPz5GfyQ/JhTK+z7X7h/BCudBeZRP2RafnAQHGVqDBeIFtn2GT
p6uQfVbjKDuRY+B5l+sSCu0x9QRRTNML1sXEmeE+oN/biT3jTRQanpl2M9RDzoG90c1j/gOsoX8P
vKbxpx2+GWqCvZY/RstyAt34SD+ObluYp9yhaLNAj6I9uwzc7JoJk+OpY7lxJnQOUgHnlP3wdBI1
1pKZneTenrawumkyrqJxF4i9+sPjcTinD8AZVfWejpWDP36C9+QMWDzbsUyveOXEbSLOsErKtAD5
Kob+m24SPe3IBPIzp2Sdr+Kom2ag4h5QuqTbTwibp5iLRx6vQ+609YQtSWihdwI9dqGz8ASuVDc9
eaZri8wqYRVRrJ1QUx7CzLC/e0/+iRnnBinBkKtaPlL/QJbneorugJ7tUdP2pdrDtMZ/uVcsTJHL
3Gy6JRxJhMSqUm24KtlvvZaFR66BEIGRyZRovuuqWXtqgrx8oOk4EyD3cEMgBILFqAyvQ5f6360l
shtkJ7FAdWGEa9nY7UHTpzhsF7bnpJDqItFDJ9lzXkKwS7w2/a6AA77npYlJTY2qaKc3pntwakcu
zKwygWB7lEpKr+GblWMWRtJYucARJCXpJahHnEGgcPZ16BqL0S6LpxY6gjWjtFchD7eHwEDLKYla
U6VKv4Mxrhj04z30bLSFdnTiofzMqaQ/DCc1uzmQPAjvfeRe2cqp+iZBV7x1EkbfzJDtgFuZPTVc
qMEQ/KZq0obLTLQ5FhTgunvfUXHoaF3TYtfyC62cs43DpmPaH2+L3Q8pw+mN4ezD0fR+5Ty27bLI
W+1Wl6gI5xXnz2hON4GKE3cQ/6UfYh+6YtO/BlzwH0LFpcdqjz216oGboGNkK/DGettFsD3QeZZi
6dtJv2Moj8LkOJiAbZWg+QDuan7yjNm/mU30Ngod1XMkVeCtVdVgtjZ7a1uBtF9woqWAWXOgYbty
Out3OUTyPUWNvHegaoYbfAYAgNBkQ+AoqsKZFVkrZmTqswswhw5voBW+J7xXF46skzWdwOgTxP74
kmCkYWXSMUKHrqbDkwyYnpJMrc002UsGS/P4OdLbh68zrclexQUBWKcF2NZruF6ACXz0XgdCOCzs
s5FDgTS0wdgAeQoAXhDV17mBRdkrea7kEWVt8ll3cX2k4RNt0edCE22q+poSEW4xnmEDnetZryBR
hAFCtq2vvNXAyrfJvclaZMrhaJoltGFunVNOuVDHYwxz88seQgpk4K4np4FEMKjq1aGG8X0vglBF
/NVEHxQj30QR66yqJlK7rK6TW2fX3jVttPjZ9IWygasa7HRcQTOt7utd0SI8xuttYiBo2n4+eKN3
5ezgHFKRxYc2IMk4A7jFFtwazifAlerA+RDOqal1KbqeyLK5NVi0eLi5Gm+QYqDtS8P5MIVldDOg
z+GboqbymChZ7qPsaiFAZYiDfSNqTtJQnTfmTTrIZA3z5BH14mAOuMvYQkoFNTBSFMf/66E9Frkh
FiFQhRVgAG1Vubk89FXMbFHGPXAHzmJ4xr1rfBlRJ+8SAMcNCp6z1U1v/JUngpu/15bqwU9NPvVz
vXpYOQ6HmVWk2dFNLGNXNuWw4JTAvGAWmu9uloBnChTy351nrBxVFkBdQ1duk0SvrjValauvJagJ
GqtZOmnsvxqWqIH8CRx/vp8fElNVPpm9G4KVqLOmu8WEBHapXfYLryqBHhpZ9qrmTvWqhVhp2FCa
raTN8EtR3XRXjwISI600XnyXVF+KO2LqxKsTr6LWydaZx4XUyVnTs7HzlyYjJccowooMbdc5M68P
DTosBozMGM0nYNqpidV2y3daRYflKhtpD/KYujjD2rJIJsBxRZhetW9B4zBcZHCpX2DwMD/9MLK3
rVmpiwblJoOaUd1ch0IL+5kmSvUY2R02PFjW77RpGIGWlsUjObioC92E2ujIANKnJR31UrWRMpeU
LbG70ZpcA25WqNuzje9HcFgTT4dIZlEnMVWkKn9quUg8xthprrHWlUetpDUWTYRYnR7Es4IXbG0V
ncs8cAsMDPDyMo2bcAN3z18FoWfOlXqijelkPGOwyW9UbNqPsVWrpTqM/dkrFIAVVm6zvdQU99pQ
6syimu66xQlLCrrlbxoTpEmjo71jjPceVdrXMOc4OTS6AoklDNL84PWuG63d0ewramhKfyizjB9b
GUL+YPwh3tV5Ud+GPndW0FecL+EOFqykmj14QCDx7uKe40EiAvuMXUBdFu7gngCGJq8UTIYzHV51
mQXCebOygNXcjDP1AsbJ/DarKn8Jm0hBJQYAfvSk+OqZljlSUGapcDFZfTDUGq4TLVevfsCZdPDS
/uAwMcoRqqzugunpD8hl/bLtOhU6tDQuAtxUSvtARZ5G4sh9JGWfmrMaJgkrm6ItFXpyxSxhz71Z
aCq2dq19h4g8dn4qE6bfofJvuxgAICrY8LlCRzuvRN0EizBHiE1JT38kple0y0AB8AI52r/b0RDe
AqPizkFZnz5rkHWU1FKtvsS2LOCPmBDScFoNmPG0MKJ+X7Y3WkQV1yxTjPvEs/y1LDzzxpyz9+lT
z5m7qe5vIqVnfpUB7oPmq/68hKP8sIRCUiENkJ6mon1UfaYsAmpxHtebNtrCTaXz0HnpFmwu6ywa
sdeKks2Tq3nGtdE6e1WMkQ6i2DCBQKjNycltAdVEEk3wuvGk+b+5JkE5i5FEHVqvowg7QfUw4Q1x
dgkgueCbiROTpEQO6hLbiIrfFzkrcIcwp9SVOq9G3LJXamBNMQo0WfTS0G8YJ/y3s48GxmV0Zpjp
gXkKIzpBG18RqfqXgbbxo46dGMwp9Zk8tRjDpV207soouUScig+qo75TsjQWalsme7McuP5Fso7L
mTZUeF29sTuqPMULU0TBWdg6gKiAMSUOGbH1NqqeMjdrIWaNsLyT12vWKmWFgLBemna/clKn2ZsM
QSB5FJ0ytRntdHqn8ja0zRwjLVtbD58JTvJMMVAj92PUAglMWudd/aGk9QXWYdgtjPwx/9g/FRNQ
zU4tb2UBmX3710tJ/3uR6B9MWP9ntenfsJSkceL7/6pI/1nXH+n/rCD9+Rv+yqyw/hBMZDEvxUyY
ZTM287fikeP+AXSYuT9S88KhuU8PPMsrGfzlPzT7DyKKlIiI/JJhNaYA0d+gFcYfjPeY/D/EyGg7
qeq/UjxiLG6qDv29esSIHPlpG2wGI0MQQ5mN/qdOfGB3CDJqfaM6AFPjW0+jesdrwdaEBvBovfti
7Bdk/+tF0Yxc3cqOi12q3o0idh4Nh5yTqYg3P6no3Y2KBtZUB+g+AhdmoZGjlp4irviuBmU97Mzk
uSdstJAS86QxsC6o+qrxq566cbTvSTXSKzahFuDj3QPDDg+m158480wMYcacOVKma6em9mB1QUIR
quMI1FIzcjJZ3tWyhz8v1RWZn2oloTa/UCUhUR/Q1tBCaMdqciiqOjn8fGYbaOg1DSjp0MXNrkAt
ruijNjNbO/nqu6u0OoavB0PZ2Oh42WhnmUUpxaztS9Cjltd5KFOd6nfilXunM4bLSKuT0hb5j7bA
dMu1oaAlQozoOc9hmHXqGR4J4aXeUGfJZSjpi2GJ4p7KpaqAe2UhuR1Nf8+EfwJ1agkWCxykycai
mitWrWphWwG0WTnjPv8pmspeAXx/szV7WxtU9zy/AVrlUCaTiWbDPNPnTux+WeSm1jnS816iPsXD
lBOhcW6eamR0B/a2jC49RuKFUnY3Sx9hGMHVcxlihpQ1T7LqGBd1MJco0gMTnX2eD+7cqZV9g9tw
Fov2Q8VqM/gU0V29PTP6Lo6mry2z7DpYkDHpwuOKLYc512vQ8BozJaCNsAGU82Js81Vei0NnIrOg
2MRMAmDLJlhR4cnmY5oQ4Forqs27Lx645uq/pBN/Mzuy7qL6oERNziQ8hpRGVdLVwM8XsGa3RXVP
wzfxvmjnvLqlffHIqqLswtauEmxLx9QgrYIs3JHwMduSe2cqC9rYqMy7un4d/WEfKcHv2Iu5seuG
Me+b9mQ4fbaC6d/P1Xaatpg82fRxxXx0IijTGEOWpod+S38rw4r61FjDHgPFzyzEdTTLX32lrVI/
OMqh/GC8HIZTvAwTZtksWLb8NYdWz7aDCI+pXm/DdqXpw5o3PFBUSKm25yJALox7rxLp06t9ZpRb
JklfxjI5M3SFAiRZ1koA8KnzObCGaxHTfEPLrV4S4OsEFfRLMkWVZD8cij4c8LaWW10onwiXsJ9a
kYpOzmD2xcNIGispnKdxDlVpS4lto7REeHz/1E9bK3m8WWYqVCdQP9ntKXQc9JqZmOdlXGKdsH55
4J9IElez9IHc8bdtNW+o0DnPabDP0aRpeCPCbWt48hpyG41rZ2o9O5eJXz1PB/iGrrttJ2YtNR9l
VqcG2QMpUH/2VHjtyBcbx2t3aekSUx9EPWf47+4FmBjqoDDmNE6SReckyp4jg7uw+rgil8WT6uf8
WsrS3myMkILbmv5U4+qY/gLq5Ry/1+ic9iOH0wXjRdzHwT7P0yh26IWOKkSw6oGnPYP5Lr/I6dGD
DXUOO7k1LGpD7RaAQBk1DtM9F/2AuVglXUcBHUWBr547XLAVqjeviyw9xVjyGPnRlVk7CwZI7aqP
uYWYz0aYiHfMLKDsE6w4Cd3NtHhpbfdJrWpAE526AiNG3G6gzmf0xlWkHsKMkqMs789fCnMJWcqj
2KAgAnIcjjvDsgmW4NkMqOy1rFirNrl2JvY7mLVvmvfuWelJVdQ1A8pP5FkEsy0WFBzlI45Df5lV
CY17YnNlFn12+BeIaTsbOww4ErvFOiPRhv/voJFgOkW6+9CMCrpgn470wQNBqnI80vcimS6BVEtm
v1uAdfNGrymew3gzOeKhZ8fkOtpNSlik2pVB8zl1lMdQD2ZagWbArvojMLlTa2XlMWTlsg5MnyIs
Ei9VRdaA2glijdLZjHDT58TZYLSRhsfLNhDepFyXlZLypEMdvPcPjkYrGx7jorXC6prIXl+YYend
3NLyF2ndj3e6DrwGjLgUCIivekqpPqUWNSGoYj3xKrj3kVEjEsuHdabZ5XqY3i2wToaLMQBnTbXg
nMqQWIusj3Zsg1JPNG8mzS46dNHorkYTFFuFHG8VU4C+4kHlGi9QGwxNa+ypVV+VaIzX+P2UHS1f
gNNk/NbBWB2Z9KLNEqXNBpeXRM2Uate0b5VlEToe6760GUPMMcp0OS3v1utXbVzrxzw2i0WrGsfa
1IMX1W+OOVTuKwfigpEnJHaam6abtmxoYjPpim/D6eqZ36nWrmWK6G4NBI/o3GAO1G6B7db0pvN+
QUBoS9w92pYtpTwzf4ujrFqL2gtnmD/6tVIulYZelCgwwBhOg/FtG/fF8G0MKY5FbJuJT0So4Ap0
rKjpLax2wMqWsu4yTSIR6jkoMlE0GBNa0mayf0k4xvhgzmeIlkHox4xPpeSQ4NCuOywVVBHD4WZQ
AMDatwvCLNpjqkX3EXrhPkuio6A8shgBCz41uXZTyVi+A56Tiyjqk32ZqhDuR6daSM2gbzWNAyBT
ntsslzn8JntWWwVubcifQ2Se3aKN9l2RaTtBi4M6hGfdKq0oFtwY5ZOKIo4Jink/pt1nF+MNCgWz
YlpcY7YLvWEXFU68lIZdHl1NxnsmssYV7grjqWLabKaMpvIrGFcQK0ASlIJJo6A3j0VlZUwHwKiZ
BaXCey0y45lK6OgY5jwl8ZAmbGlsSQsOm28lSY9lztZ9rRT83+FQsaS2GaC7MXR3o60+2SJ35p4Z
NidrJDjHBEb2lRXnGALpJzON/YJGDNGUGDVn4eMUTtp01QRCPNWSn6ZwGobME/vFqbrybE0fKH6D
37T7nMxoUp7JrpqrLK7xiunS3wuTguifH2pKA74Wnrlmamc/v+jaGG90TqtzHHvOdagZeCXPID4G
JWTUpB9ngxOrR/Jo+lPpNttK2O7G1fNgTaR1mDlBXz3bLTfVQWjGrYFQuDC0N0yPzSkk5L21otjd
dKFlngziMYs81e+cKe1jVAaS74DZPI+jJFFsp/ArveLRy766OGX61w8LGmcDnqFQO2htrR34sdvz
QfGbRZtHLX1GPqRMR9HmEHNzGN09qVP9EFXdLOj0M7eD+gMY6EYXbYsqCr2L1gGetVqpLHKzKtdW
HqDSrAz9AvN6h3Az4FuSPgdS15YNu9ypYQhpbZqduo9kqs5ByMqVmw2QkAkOL3KMeEs8zpfRrOQT
5Fz/aDpGMSd9NbeiSIDE0Z8pvgfXnw+F6XyAanKeYr4PSUOF2q9YaSvHLy92aoSbdgjsrT2MyrGh
MUUUUS/PcexuxzgNnotB/Yj7oV0hXQQebIhijdSDdHEzBKekYPegJLzg0P9wB39XhMYwD404XmJQ
okoo7U9A78wSYnbmsGlTMmTEslLtu1LA94fXWi4Kl+XVtl9pfVdroiwcLgc3YJDSfin0Mj14uoLw
lIHJTd/qHNBIxO98DfV1HLDZNoSbVkGe+ju/jfuLy4Az9OzMOajJBPkuEXRbA8qlMW5vqaYFTyT4
ZkabaRddtkgsCvOGAetISP7cVKZ9tjBur8zBlXvVpVBF0tcDtN7tI1w5Xt1umsS9lFxQUr8VKMmZ
Q8y7up17Sg12NLkYMuRcnG/qWJ9BszYxyHle261Sm6XEb4dz21bJIfATnZqblgPH71kAamP8MhIq
L6WCJkyzKuQB7bjXBpfmT87QiJOWzfVnsy4tUd76yFc3CbzU9TAU7VNbWLAx1ZGVgLATB/US9Uqu
a39+QAabMho5MBSdpezT/Opqq9YfrZ9XO78u6U3FSs1LaoasW7mp8jvJRn8tWNlWRvyeu9qGgcS5
5U23GK9W8UPwjA91rmzz0r52zVqzNBxYiQPJWMsw3gJxzc1fI+XNpGs+jN57yxXGxKKkHbmZ5Osm
F928kUaz1Ix0UQamtcKOGFAZoR8+08J6GealtVMRrErNuTKaX1AqchdFmmgYGBpt9/PZz4cqpuAl
jKWMTaqVfRk863aMtq9utR0A1fSRy13Bs8tC3KVHamA+TeRo5SBa2Ab2MMyoaQUPmXerVpfd9eff
mPB50wJWS6CCEeLjUD0MeqViOeKzmoWBpr4naP16U1WoD9aYgOZhdIAPvaAtBIHPf7ND3hoCOABn
OOa80bFisnq2kG1KWicCWnXtQpzOOSUV1oJmO6ysecRBD9+UJw4PZSp1Wdv+VNzKe3qvnr0n2xaX
9KAnO+t1yMXNOztnhUrz3CJwFm0RIM4PkXIxr0yGH/STeWOjLtKtKz/EeVCuUssWgtZaiTwwNH75
IVb3s30UW0WiSjok+XONefiU7I1LaSzYqnXO09vbrWZ8bdqxH2qr0hN1svxEJ1O9tvLmKvWF5Ipx
19w8eOJAPUsAI9+Qzc8o1JdPKYYX9DpmsvebsHpSE5e7kKZtrNRO50PoeveOm9Cxc/zfGtXHndrI
Gs1awSxpzG1jQMdY8tjI63DHa5vxjYh/vhGxvTHOchfOZfK8mPeP5qy7c3GvL8XNKs7mN6ViuYs+
nKfxCsXW0LmtXTiBzZbswyvvrOoGAa2Z9zSM6oJ9NabgyMwygAIqDusk2rUynWHwY1Xb6OPWCT6M
1+pZ94/Dq/WkhYd6tTaHY8Z0M2rO2SlrD8hHYRiX8SJ8M79r5eh89d+2dk+3BgSPtJ3xP8mzds68
pXUQF0rVaHgkfeuyPQYlqqazFZ6o922tRVKimPQpDDC6AaY/2FaqurzFdTEHs43Vl+Ol4c8U5iYH
ECjWjejs4s11eJMwsuyuA8Wbv6Wh8kTOYIaDlKdad0/8U30D2tbO+lG/+Y+IvxpgxSmMlHV6HKxi
s817JoyvyXmsVWKT3PbexUPlq5zwEUlZzpmkfkgObDcvEtdAK46mvimqZIWLIbLnE/cFI6CW3iM2
+WauSbXZdHn2Qm7s4En+7BoywxqrCY0/gT/8anGEGObinOxV/Z1XJfly9+FRah/ypYf+tCmec3MZ
3JjJ5+2KbSkueHmF2FQs3/K54HHQzjIw5hm3B+O1Xvn6V96vohfV3HFfsQ76rXpx3vx3/aWNz8J8
wQpOP12DVT5u4oO/Tfjx7bWLr2zCh3LLH/mjJCa/ar3FyMQMVHRqsr9dN1/Gc3tpXZp+J0o480ue
/oU31Qoe5aNnTjNaWd2GbBDSRtV6bz+9TZCfZkXzER68TSwQXHhf06LJz4qjsuPv+w/JoJrx1cY7
52n6Bnh3+9a+KGgKYrDsDK9u7ybH+iYhWtIz9n7MzqrCncfb5v4tYLVGTNvq9tLO6GoyvHUzj+hN
L9VL/Bhf4vfiqb5mzcw2ztOL7x6NdRqOhoPnKt9yC0kS+fjSI0w3je9k22rwIb/1/Fs4aCvT2mc1
91mo/h9xFGfzmo2laLvF8JLEwGe6Wfg0+cCia3r2AfYXV7/aCa7m8mp3t/59kHP3ubpVzEggGdwD
FF8396y3Z0RbOLb566pfRNUphAUeQzYv8pxhgyO3madUeBttE12jyeBtHzZiExC/OAdLx9gq6J02
w6efUFRilmBs12mtrKpH+6ifjEN9Ke8Oz2fx7DxxijRfA/Wtfo3Dh+V1e/A9Spsvo9SB6+9dUqs0
9gxtngp4N1tF7Jxy6I6p5oaruuB7nkzD9Fkyq5hR2OIonocYfBzW++wUsxTRAb17T5Vurl7C8WI5
a7gHwkNk+l1E2Yoz6TXXGerX7+WQ65cuZqwJa3t19fampPXCF5qzfvkoijhTUNmy7E9TMOxzbE/5
pX9O7wV/BKChnVwmMmIIq6WjzRqDTr7utjpoohA6yVKNrBl4peyby83OGNFFlJFrrjvFvY9MfuzD
KISL6WvBKwe7fdwkypeeJN+aOpT3QnP2fmK1i6A27N04+Ci9kMeAfKqHe99ZcsboX3CB10BwRrMA
jPe9/zRNcm9l4jeryBrkK/bQFVP55oJOsHUmPc8dMjZ+x6b3loSteEUB4PrlR5I740oLFX++YxSQ
Wi+CsbWz6omV+APmj05TdsUtu8lnncKh8Bn5YdywwUZrfUUm70lS7PiaXutXLbdQ31YmA2vi2cNx
vYh5pMy2zD/rRuydnA523zQvBeHEVZE67tLL2+CEdyXaRonxRAU3mGvuBOIarfEpiIv/ou5MliM3
0mz9Km13jzLMDizuBkDMczAYHDYwJjOJeZ7x9P0Fq7qupNItdS/bTKKYmUoyGIGAu//nnO9sWJ+q
J+zGi8Z8HDoUXx12f//ULA0E4zm86zN3RKvXdgtfvms91R+rwdLGRazye7N849CccbdhmrnWlflU
DfpBWSmllq1hpBFe3PTddOvJuh7J8Q4PQZVPmS6daug6nl/w2ra5GPb148P3Zza4pIiWoFUYUU9Z
d6bbbxv4+l6nyJjOlr6Oxy6soiPGb3qW1/kw30wPLHviXTvNYicpBxkAI2VtG3QztwpN7L1JQqNs
R//ISI0W3h4abF5znWcQrxaROj2F2KmcOcJZQRjJms1+yXOJeEbQcUUnIaYPhXQd4duQFU+aNv1o
Z0e7JYAU7JUjKMfWG7IPalsawmztWi/jZ2Vi75xhnlxbtb6bMIFtM4apk0LgLpCfsIW7cd28Q8bP
OBbuWhTC9eTnL2NfEGsSnOxMk2UTZ9OhqaviMHZBccDuch0p39lA1pv4Qsa8ZOxcelXfPqWPbl01
SanaO809RclmWkTrlygbf+nKvoLAdRya9l3DuOg9vFjTVxP4mOaW6AU09GivKoP04xhpNX1o9lcq
GcmZhA3PXE02xseadk6Haa1bTXwwtRA3FaZ0J8RUua0zEETGw75g95W/n02LDrq24m7dMR6gyzsd
mCdRVq3po0eW4HtxCp6tt/lH8j48N5f2zF2kWRjyC+/bVsnPVbQr4tx0A7WPXbugC6fO03NBDvUc
VOPBtFJ/J54ZFB/ScboJqcgXPn1xngp+rLYZFQXrdGSuGCpT7g6Wygw+6z+NngqTJi4YmMZhyJ6I
YYc2e4Gm/GwChi0pO61jSFgOn9A0u/E4Ml4wOFNM4YupDDTalGdD0X/UHFidTml513fp20APbVqS
T9JbGn0KYsVjNTrioaro4s5pCVBO6VqYBO20JV9DixIMp7UEmS4S6ZNVmOs8oL1AFmlNO6/2qdrl
mm4+JiEhdT8GOR7DOlZcnV7LwWJiIu7aEnmTol+gvaZLyaLBDP6Q00ttfsiVaYnZuN1T3/AwwgUW
e+y0XU75qZaqd7uVViU5t/W8zanJ2/aMrNx5XmNhIv9jqleKd5yk05+nrktWcH9YHJUvvWo3Cn0L
a0ux36fKd00hNdgNZNqsBZUXBL3oXYMBZvX4W0mqEgcKrpEZNKfOf5ca7hwShsmFVaiqa2QKtdXR
+Kq08kuKIZcoQusvbvFcRWdBv7NjU37hmJlF0srsai+LK8An46sax/bGLC/4azSrmxflkJXeiImo
1u3zTAGHO2nNEtH3gx0nyU1aWoaxX8x0Bq+1r1DRpoWvddFHqxxqq/2U09q+gYhrHCMcVqNUU2gG
YY0CIm4LwiqJwPgh4l3yqZkc22o0kIFxIPmlCci9pvvLEa9RlEiDO+emssfDEmPhRCHUmf40Qkgc
4BgB6cQwcpMxFEkpHKfVzgzGxo2liGn5KCtOXxiXHrH+jf+bpklBCI1Yomfa+CHhd2lLUBf3rg1/
1mabczKflS2zCmXLpc/jrAk3Ro9vOKpqsGPrFm7N8L3rgidcruZyfvxuLJWMGuAEIQAZHHmHehG2
Vb5vy9ha+3n8Htj9J2/i0eU8mLt23v8Apmk6RqazKZPM5SBXbAgxUS/9szZflWwKTnTOqQ6RZOEZ
1NN7pFcznC/xTmvE+4Mgs8vb8i0HHLTMI2FQIs4wmR0YaD11SVFH5UXcidd90O6gNOZ3e/4hJUIi
nDeFC9pm9hMnRgDk9DMWAXEUqb43Vi4t8HMkzH44SOvEUedJPcW+ASiv4JBZtPExm9UVRfMVmZxB
OQQ2AWArbakmGpXVqPav88i62miQsPQe+FndMEuJw9JjfDm7flVc8zo6VLRfer5RwfXmpY9qZsB2
aVMe+EHJ8OAOivIS5Im2wBffOkGlOHgkjIOWtU5vMipEimZXnMrPGGLY0tJc5I06rV/ZqBSnNA/K
01Be5sI29knaBcuS3YWbaT97/YYmoDGOL1VEpkw5+YOf3hoorm4UmvU67TBv+7VsLuyAInBSuMPO
r4e3joo4nLaaus6kRyWVJdJdok17mTHg4ftDFhIcfoTrZwSlnaC1dOfjsVqgSqJGUES6F7L9GhYM
qX173opZ051Z1ZJFGoWKl5EGxp/brkbUNh6FNG9mYe6NvLMvMAjTWzlSXMBfXM0gTJfzmJjbPA1v
5LG8Lu6NDaosbvB4lgH/hAtGdPam7Z8xJZVPU/NalhaxtJDCd2nERyl3enwvGdyGRHSvVZ4QrZDC
aIWrdF7COqT3Ly4kpwzscUF5xkLS7FfqKlWKnYZbKSHqYq5ygpmIbpjRQNaLe2ro1mOouTALqgEi
fsIg7lW+GFk1k6PXU9t5xkhKQQzmXc86XlSpmJCamIfL+ruIlNkhjbXnxpkT0a2vhRTvVNJn9ADy
9GiPhp0moZ50vOR09oWSug8gg2VxAJEhUYH4cQuj/nNHr4eJQwCLGxM4UnGPH+bRLWp1OZ3otGv6
obYdwlZ3hYKxdoYpsG/wi3r9SFuwlCjbwWQD3Yb1RsjRus0Iec1q8Ul1OsKJnhG+mt7bSg9cgr6m
M0p+vSL8TXQ9ijs3BmG56ppL1UfGPh6aA0Xdq4aAgZraX3MucdBloA31lMx3AVlRrmuWT9liGdSK
a+KNSEXyzPFA6SoCfzq7G0wFPMoXfzAarxAkGCZ26picA1b7uNtposdXnw1McKU3uy5UOJuyuUzs
QnD2H3eKYQ6HQq63SSK2aXM2Z2AjRkszd4BoFOYfSdlNL7kaTsT9woDbXU1cue/FtlTHXxCAxNEv
2kv+ps3FuBemGPf2gBUA69RmJo7Apd6s1Lwkt6Jkm0rqqmc1rPaUl1F0bAfgoWzr3Gb1dENyDLeT
hrmcV7v8oMiSMjC9fxs7Ca2zqpemHtuLUA31FWsxkc+47o5GWBN7SckCs/6ip4tuNw/IFU1aZmsr
0XDTl1G26vDvclvTbnCRSSxZFKcN0jPHElo4hPQphYCjqrr0sgHVo6hwHfY56nE+cVSccm5DNMJ7
rM6CAJ4100Wah7fW5y8lj1Tdt3wbZYY4Q00J10GEPidmWd8GRv3bD9+/lyZWmIPm5E8UYxzWBeso
ixdsmUE2fjZGOx/AWk4rFSF9JbWl9tJCnO1t5S3JfftW4Op2jEpTz3m76ih92rddWu+DLhGLaMDc
hzZgEkQwjB3qwbAdsF5//4o+hl9FaosFkFBjS0tpDqnuXcIgsO1Krd8WnaKyxSiWvdUva95IN1si
OztpuPkrYRvH7w+6wDCIWLkOQvkzgELxVNYWAm87rbEfsN/ngXLnSXjTy2l7hV+PCBU2JxGIz1GG
oSkpbIEhT2zEmPYbAu+cBzDlONog2hfG++EwGdgG6vQoKEHk9syMvq2q/KlN+3NaFfs+qdqPIKN7
VfG5aqahiBdqK7QjgtB7EnLz14JceU5ypLc+85l+jUw1pgZykFbCcLQSzDwJqNv3vG2XcjQEvySh
fahzlV+AEB4A7GaPslR1r3OzX9Z2pp9E1vFNiJjiZr0AoLVJi+TyOocC8kYPIddZxsiKWhcOrXdF
Ic9RQNRfSyUzTPiKBVkNU5S7ELqCrE3JZhD+vO0eH74/+3+/VHuFxmatRHkZsyv9f31ina28XFYA
kg5mB8ARIwMUxwED/1iAsBc5/n7LLly1YUYWvGna4wAdxx2mAu0szdpRMchYK+OODnYvtKvAZRbN
3S/M581kf/fIw8uo43RLX23E3sqcOUuZxuIlohtnE4Z25k14Kdm3SNsslwwvJ5K8qW3l2ZzSnuFq
WC9HBtcPTfwTrkM/6s8xYHXosTX7wemlrBJK6kZ7QTswi+cIQVduFxkuEAcsytbuSLAmyvCSW7G4
77PwalWM4wODoz8IYBaB0dadeOAtTOW95ZgTSwD1szbKFOH42cYsXDMzbpGTAf5Yx7Cewm0yhs8T
DfQXPSN+FUxpvpVaLyBkdtKa5q4pKeiZijrIKGfTYCSW4Y6qtDbxLDBKkLCTxp5hXKXxJcDp40a1
f5Vl3M0ENNeELUj5lXOwicaGCnOfhuEuO5m8JZpchZNf5ldE1NdaDVV3ZgbZscr1faFhQTvALvqp
lOYPqRY/ALePnsRhZINN5Ng12UKv/IR3tO6QWDvitpS/0gGwWyhKhK8oO0PB4HFF04otTXOGvF3i
iy30T2CQWqh9+kpjnwWer03sZ8TgirUc9oSUgzE4Nx1pQmOKnoCTMCLiSAB9UiUVTTYIi0r/j18a
fk30mhfGyxPWGLWDuT6ZWyIg3Ga1wzToyWoERrEjDvEcgOFy6NAzzkFbGefMasZT3X1guKejelDq
dS3JiZtrVKCR7QjXMNaeAhByR1b41qsp6CnYub9YMBF3NLfnEKRD9WZTqtLTFum2+LJPeeEbW3gL
6TKa7PluFEQNGS1rcmSc+iQPrhzqbubce2UM8jsu2nYrSjVzZ7ZpbtgZW2ES+nfbuX3L8mF0I8ni
SzDOOVYas+ouFjrP9HDDY2DD5+jkPRlO1Ch11fvyO4ADVFvRikPHeXZZdGPvjgCUlsQAoSEjo8OS
brJNncOky2d/yX57nfpRcE57BpbmnH+pdBO5tq0aG5aI5mYFpbLMOytapL24jaVQFzPddOG4zeOw
2WPfmRykmHiZSXrEkZINfYaqYyVYG8UUu2EE/ox62USOD76a58QBgY7S6XmJRLBI+mlXkJchKamt
8hBqHg9LL24TR0zFnuhENbRFk2tb3SL6nUTyMmka4cLaffS8xseiHu5cAtxdzHJpBNmwmuYJ97MG
EKq3gZQ0oP/MMNMRjUoSz03vTZMENqGslnEWvcb6iQC5tUxShm7jRDt0DMHVM0S98bkKl/Yw7dq5
0A/Bw1Awhi3KReRiLrYdYTS7Pm+Pckr3B8E+nyFN+5aPpcuPecrZuj8L0yE1qu/TtRCBtMkTgY1a
1TlM5fa1bRqNI05L+DTwR4KXI9NjUWj7oNZeIx/PcptE53a0ts0oJ3fFB0iL0bFY++Hoyo2mL1kQ
Mj1/SWgAXup4jNxefUjEastWu2uXIyLnJ5tUFkS2Is/GYFEyLgXaabYqa6U3+J8AFKziOiBDRO5u
VQUlX6ieoxWGS4mg86Yj/7OFFs48LYS+ErKFNGcm3Oa0yzgSYaYIz/Dtb6nGsL59KtThV1gaI651
NVmaJRHmV73RtXXViHb3/YH7TdVV0SVsreBa62Ca0ASXzKHCp7awZ680SpaTXO1uU2i5WjWW60zv
ZDQnH6DO1LGDlDnRz2q7x1vzVzUb6h+r6v7o+X1A1H5D1dPGDpJu0VLIec/il2BAImzZmOCdg2MS
sDwnWfymKslyojtiavYqhgacLD9NrhhMOzaHikoyF78xTZ//bjn+D6Yn1H7h3Cc8/6DM/dGJbOnM
ZHSVfha+5u8fVVXkOrcvCc1kPMqr8rFoIxLdmy3eCXBJuTPlvyaUK1krnHKm2LS+ypfR+iiyTacs
9Kt61A/ayX7qq8trFeC+M5LNRNr2MYC5+BezVq/VR91t/UMu1HN21167+3Rvb+1Z+JsAwMgPw9gH
IZ2spbPMOtxtywENtmRXIyRrWEYl3smO80dromaGh7pYXi4GYWaP7Vype6zsf0Flo4DkX54TBfe4
QlOXjN+bE/LvnxO8BmpLzUy3mU/qZRx2eUQt+4l/QAxL05KguOOz7S0QmdCCKFjNXEY2V0YquuIp
hnUF45PAtMZJyeXsHBraPBENLxXyYYeMCEW/9ayHsMihzkDeFRsjOkYRLai8PQ4N55hv6txiPquH
OVnyIF7J1g0AjvgPg7L4ueVE9CWXRyVypo88Tz0q4XNP6Pt3a3QwwIqVbR12MuLMPrpHH3N10F6L
j2YgIrXp5jXle14sEVXktCOvpHUtz551UHWmr05FWXt279mAtnibL5BTlweTOvG0ugT+ArOS9pTc
tc8G+xUIJGeST+2tuVr3OfL60/S8RCy7MwTZ65ck3jxe8IYXvL7BijHv3aVGQ4bk0a/hlLELK2Vx
wOWhOQR2kbGTNf1D1LzHXX5o2/itQL+MThNapoWmma9o5XKxUqF18s4PUD4hx10uDVpoiCaasO+z
0UjJTjrzc/7+SOLgZ3KTU3jJ0T3X3MnX6SFEafWP7GR4nqWbev337yggFH9y+QjkA8AQguzBH99S
7KMTqWQQv4nHclEApp2mndU9W+9p/J6b4tXjjvvK0/Ix3ZvrcGyfmDuDeJKWOP0hbTkh2hoTKH7A
i61vosXUnaKtst7w7fbgGpILrBsUuhsNz+pwqNDtQGWuK52RmnLUVC8pMUG4pIaQQdX7lOgrbR8i
KGB6vZVvc+vCGLeu3YWEHsbPbXXhuXPyE1/3oSY+mSiLWbKbXyq0xpY7Mtyj3G1V9UO0Krb7ZK9y
MyHAp5CYIxDV0Xe8ieludcB5MUpJi+VQbADVOeOhNY/9s/oivZn6Keuc+lI8xe/TS/xcvShc28qp
Sp70lSQmB7Awrn+S26kTNBwafOA4Ln0RBzDNTov8qrMuPg0GqSqHELPPO+nFvNo3aSdfyL+22+FL
fIY/059WufOxiWdPbDmdKPsZP2TfrXmwrQ+vnY7dtvshm+8ZIsuwMYZ1tITr55SkZ59tduEPQXnB
Achpx61xNhdA4JClfsJ1WGqO1saYbrxYXZaH/Dl/9q/hs+SvFW5Bo1gNW4vt0ZrqXtrJ0oRIwUuX
nB4/vHiDgXPlx1UQ9LbRS6Avi+ynvOqztzolFKC7mEm5JozXR2grtdblxrJKl93AwGDHSWEdLJTX
QVsPTvPSqB/hodqRoXY67srvjydgSnGnX6Qnn6i37qsFZPgOCyXSARtA7G2dRiIsrfS3tNIECY8x
OQYoTzpc7Yefql6SGws8w59Mt5X1M70LHSa9OV/YOYM8RjRfdiCarVQ08TrLiOH3mALCiWmzb+di
PZKU/vdvIu1fAzIkY4hl0TurIG0af0BVMvML4Qh0PBHgv1W7QmTs1TuSxsmXAxxD78FHUxf4/3Wu
wumLIjXhYPGJ5swTTLSM1/rW3uIeHy8mZ15M5ZCs66GF6ePLtntifI+w7rPn61VwFukAw6wfa84H
wKNTtRqXTNPUjUiq+JrVmCRmf2hudUEBSATRy/fT5V/8wH9EqNJyKD96lgiuwTcV8h92B7XvBzqC
RbNptS8sVYbpHCiMwGqHkibGTZORcq7hFTFnNJPNuJSqcSs9Kaym9mtxrc/T0US9NqvPtopWocVp
ljvvwJ23uipYJIx9c5HQvwsZiYiR8l81Jqp/+vhBevB6geXTdfX3ayaeejVPrazdBK1wpCft1Qa1
NWtfPXN0mqmTdYXi70g2Qbt7cTeJnjf3mENc7Jga9u9ZuNaWDTvwjzF5xJV1NHpAdX/BQP2zh8my
bhABE4IqTuOBl/3NJkzNGihaVZRvDMvP1iFGLfMQoAIrFFysi7o3tl4ePms+lUFwzsfFjhIPWBPR
y8EgYrIL5ORS2PFdl9vc/ZapObPqC9obSqdKA0pHzNZgVNRQgYRFWD/++6vku3jy97s1jaJS2hwV
AyYSF+PvH36QRHpszEa6URmbuU1fBV68T5LZdBXuIuyQEKpH6yBluXUglrTJmBRvv3/1/fuqJm0i
XIr7KDC/uq5OMfkCADQyaTkL9oCPKPO1DO3mCNZvh3W0WskE0lic8bcbvSp235+VIhY7nSx+V1KU
jgHJ2PvNbOy/P0OyoppjDFrO+/3OhxbC1hJOrKUQ/XgoyiPScvPQmIudeCjOXoT4PDA1KR5qtPzQ
pamGeqjUotZ36UO3JvGEdwopu1lrD12bNtDsQ35o3TLbzxIwNj7HnLE1GynOSxbe5AjPhM2O2olV
dlVpzSqSFOGwxD0MW2WACoTOHiK4pw/lPXto8OpDjcevTYPUQ6HvHlp981DtrYd+LyPkc+/JvPah
7V+0h85vMCadb/1D/SckgxWATgzbnVb//lX/Zkn97lWHZsWN0Da5FxrAef74qkt60GLzJRafvlW5
SVJk1dAvvbAa5Yu9Xt6GXmH37xPtlcdB2pMO/IUljaKWdS+IQ+gXNa1S9suq7XBrf6KAvvTiTk6P
MT1WS2OoJ9wdYXcKUN9mKz8qMaNnHzaa+4i0/MUP8y+ba/bWbJ4NgpakLeF7/f4SNquwqYKgCzfq
QdBQxXxx9NgFSzOhN8X2D4HfeVWsVlR9NfKWpigbUG+DbUgLi32opecIzFL+AjGuWYzH+tI/s6P4
Id7+uZP7HwHabsWfodf+e6na3/1f/4sq5FX5sRwDcPvHM/Xoj1/kbdROl+5XPV1/wXRsvxF1wa/i
f/KH//Hr+6swP/r1f//Px88MrShq2jr6bH8b5FXMR5uJLv/b+K8bhh9tGzXBRx3+f/7yPzhy+t8e
9R6yAfVNfDdz/zMKLP9N/ftVyLLLYM5kyfqvKDB5X1n9Xs3olxOkfv8ZBVbE34ROX69l6tS3CsGB
+r+ein8ct0Hx8crz1PzJ8VsV2u8Z7UBveEvrKklg2hYoOpb/8OaW/bhP+HfE52OkLvd2AmpkTpFI
MWX0XfFaTbUGCk4pNljB6sk4jWHeLUPRBztJra9KjC8lfVTZGTbHK0IPB9hR2lmXRhcHWnnshgF2
a2udCMMU+3EsliXo/i1YXH+ZDF+2SWezb8wKXzIkkFzmP1J5BrWDcXhqUvU8sjPXKqnZJ4OGG1Qf
l74R30OjWEvmhz/3lhd0WMbqcyjFeEMgc+rAg/0ccVr+QiKHFCOsZ2r/zIVWNvhNDalaRR0Kd8eA
Xsy80Gj4S3hZQWFeaBX0AdxVM/Mr7a2MnCLCQjD6+yrVX/QUnDNNZZQY5wdzrDQnmWB7ySop0oKj
Ua5xL1GZRoZNDyACL7XVwL2B1dkkG3UKZxJ+eb8bmKWorcEEG7gkq8etT6dfI42IROuQD8L2WWmG
dA2Gh6m7v4qG8lmUYMUBcaxExAqmApoRtI85Udy2jtJobD1F8pHGVemFo6Iv1EzdwdrGsItr8zuT
2OL4wugT58VXTPfNqq69NA9/qaJTMZDOtWsERASHnmfS6KQnq6lufppbO5JmboJnay/7JlLoglAH
PXCM8Eg/Lrop8tS54fZd26uxLlKctypdBWW5bLVCrAJNxC4bCnz3SebA+xYLFWTYYqpskMpcaCMb
WuqcZycgVkPJGbFwO314Flgtm6qmZyqQ8cHa73VN43KSfMgqboce94Nbyt0KXZuiwS87JsDR4IOE
/417eI7QzcdN3OJFZMfyioaekNZJDab30GpgNDL87NUGv2YfL8YqtzddZr6GUbFJQxsGBTyFllKX
A5Yzl1d5PIOeyQlQ4aJRCKQv1FAApCj6H7w/bpqdbECm1c8V517PyKLiyuDlnNAXuK3ZNpgZS0dV
vjc842FlPJI5iv/RBJcqqm4jnodN3N3MB25JLSJXNopqJ1fkMXz9WgdII1qsqatWo6akbbIflS+H
jhRq0wYe4+imOsfefgacHIUBE28rNfGvScOC6c6wS6foQpqEizwQ4aWZsTeVue87mh/Ma4B+5VYC
le2kgs0J1pdh1RQKwhRPda/m95yJoIDqHdrxApmoXFh9cUjidZqnn1jj1KUik2MwB4vAC4SYIai/
uno4mpa9t3mGnBqrh/CjDN+sCsxbHhBXu3VBLSU4lcZroR25Jaitrm/XpnIarXTdKcGKS9/J6xaX
VNYwI8cEXWKqFkW0LdJo2OlcoK0VJXwP8y1NamKhIkcetzVGzymUloohkuZj8O86YW9Jppzlie9v
Co6TYJVf+7BjpmN3r1ZhhI5o5/TdUAnc+7q8ogwz5zvII0Ya+8nOXzMSsZ0WxjctbnRmBHO8loVf
71QV5wzGsoYbgyiUhBlFvQIG/lFonMXNcTlMBO9Fhqba2dkeetR2TrRTHA2we2a7dQCTrUo7p3NN
SyAJIEtMAfkThMT7HMeH3NxEAqcjmAJnakW4kmilDPvhXmECWysRIUdTELrTQaOEKTHFSE/Ldemv
0sY3DoM9XDMgNcuGV84WHd4ZXGK1tBpt4xNDWXDqJEhuRLV/iLoixzHIu1Af5/UDa6BVzezRtQm4
EkD7pkiDa4HtZmeN3VMse7lQ6mMpqm0iCIiUpc1ALCaaOOoJuEzoOZu0Hsil6J+01G0s2XhGG3yD
dIQiHZo7EUIjTWt860GRY075qXVh44SCbIgVF4MbKLRAovjGj/goQHbhzRhNjRZJYyAMNtqcJaP6
HJMX9QosRUs/n7cwJD+tTr0SmX+v+/6nOiaH6lAayWcXtHANmpQm3PBV1rbFrCHDIuN6g01YX41p
nCCrhKLCPWtnlcMhp6Vg19KvQKtSK0MYmBv2qrwMnDktN8ULhB9SRUHx702fVXgfoYn7cGeWdhts
9CDaQvIld9/4P3tz/kUNFZJ3rANowiDXFSObflLbaJYYGyZLuL2p1B7EX1LCP4kHO1AQCDXOw1cb
QjRQ0nuiqFeNJ3/VDNRFwIhBNR5+6AjwmP6xnXZTt7FjzfWTQHKMwucgAEmd0bD1jO9HW5jZzELQ
XbUGm7+idHfJbtdAxUmgUTlrPbilrZnEy6Qzb1Dl661vAYeQKtsTlR151HteKEWQMV8kcL71qFzk
GJIPJOkPMgSEtQ9galPWyS5VKoZVxvgz0bAJ6wyQyrLQ6cTF3Wl1Y/CmQ8+Ij21OalIv0ms9mIVT
k9/cFSk+OjKVv7BD7gCsap7qazgCpHZbR7q2BSrGiEQazmUb0XgeMOwCFtVsUvBRjoF9aTWLmaIo
2/BUsyDo+figVL5+1Hj5p/zVbyxcIk236HtWeilhrRBq5a97xSTqmae7wi8K3NAqZbDfdcBGnq71
OF/QsoEnvooStwI8DXUSr55ipM2dLISyhLeLDgkbdG3WVbcINPlHOCn5bQx/ldhSmW4X5tEYIR+G
KV4ZhYDBMoAkjoPAX6K0wHFMc3mfCxJwtCJ0a25U2k5MxppBUkuHRFbvCMudE9+2QZhrv/pZJ4Vb
0fja4ReUCxoPu2lSGY/bqxhbkg3a9ijqU6W03W5oyp9dbMdbljnXj6ozDQXqErfcj6x+m2DOPxW9
y3qdHMw6ODVdZazzvh1Wcma6tDjC/EsxXM9NcJUDAxkciht8XPPwSLqeDSN90x6epCqkhySuOrgn
gwW/w7YWQdI/waSRTviwJ7Aes6dwXbmSjAyjJvJPY6koM/Six+LnJrAQLEWpX1PMEQHs/h1xQRIy
cfAaqWXtTdgcfNIpXiJqm4QkqdhBF7MH35fOR4tsdhtTMMGrI4Flb5NV5xcK4M5qL7qkJrVVJm5v
T/PODuUfTT53K93qCkzmhH9E/NBEiaHYqpCOiUZMgx7o7VRmwUk393Wj5ouIeT4KMZNveQi2jCmX
eDXVBa7GEQ6YSep4djB2/Yhlad+m3QUj/xUY6ZISzUNmibuB4TqofyRj4BGHXbcwMYAMvrJNYogc
wGNusYv27ULov6JEkRd4R26akmtYtU3hRh1az6zV5aZBVTyr+rTQG9wa8CDA4pjkKznxK2cEIzZ/
fbDPcLsQHByfqpnNXjX46Ay+dYUZV1zLTm22uY4fUMYAutQzXfcSKQlu2A3xIA/Phtq8zwIfiK/7
4Rln3pspa2sRQy21ZhXAhI+QpGL1X5R9wlsX1sKCaWy3tqXIdkVuWYuw9596IzLPLOBbzVaOxSD3
tx6ECBW0zb6u5e4U2x1RlgZXueh11oCKnJ2VdeWRNuR8IfV64CV1Lp2xav8Iqklmkpfu/bBvDmNg
NIdKitpDIc0/taSi/xtLGqij6pJpwlykI3gLdph01HBrvAYM4lwwHuPd5x3h5HhOt4qUPldDd3uU
qnpdBea3mK6qqR2xS3F/xDyIc6r5ZfF8e6oxQfiYCEcGJbMYKovZtwuP3gS37F+zsQSvyIZBkthL
lpK+j3p4FLliP9u5BU8+C9/VgIoKY24X7SS/ZT1A/wncwQMoHbL7NO6q1T/Nk862XK05ciJnjbJ/
liP5OLTls29P4L4Ikoxzck9GD75052VB3u6selDhDo9s21PWlZxtdG9n6TEQxYeNDZNF6ZeIKcns
evWRTBhJKFZI11ngTTp21jo4qNHw5ZcM00fR3dMH0M7SqYXlgJQYOnHZHIkNswvCu76KqtJ29KBi
YziTb7AUHAUA1THDjsKl1PVVkprofLeNKNgzGQpXlc17WGt60n+jgu28LHFQN7XpUUbuNLY1bTpk
Ab+pdYdzBSnn2TrSH8/tK3TyUHnOpzJfqmZ/kKPmgLMfdIJaHP6TvPNYjhzbrui/aCwo4M1AGmQC
ibRMJpOuOEGQLBaAC3fhzddroWWfFPH0AZpUvO5+Xc1Kc3HuPnuv7TnYVjuDYTfmOjEa+XtHLwad
DRClOtjZJcbXtC6ejM7RNm0VvWdEVZzYPqdz8Uyl9jF3smfdGO9Mfkh0dQqOCPpTJBmMmNSyaTxb
dv/RRQbjwbqV4fPPhoQKEV0p3+zMw8WiCPE0xinUZswfWpVp+3Fi38IAz1myAO3PzUzllKcowe3P
6eThDXS6Z0QuXKsgrSBPphVoRtMpdi6H+9GWbX0tGq6pphIN2xI3xnaq+viRWC+ccxp/d2lNHqmw
T2qXGttasAItc2e4VGAXHAuoTtXGx4ZHVkh4jYEgtodrQW6rXhkq9PaMj6PAWaW3fwqU0FMZe5i0
eYstJXV9A8z5E6Qw+dTo0xegbDJFVZGQQ4gpx+0T+w26zb5JIwB9nv1c69iPck9cRca3mE/gcC7x
OBlglc7mMI8+UNLK1wttwhtEIn+RcbWf4L9yAbAvdKAowJha2hcG66R1xZeBWey1D5261S6IFICL
JvK2y2A9N7a2Ris+Rkd/JdjAP+BOkVXzq7CST6nLwFvAZQyJ+R5FhUu60tm3WhGO+HXeRQwLsui8
ZOcs/WWsmu7sVmFHqeBxmbqHiL6kkJqisKM5/Wx4JQZqaNAZZn+4NwzNZj0+ZFmvbPV+bPelSc/N
MHK7hW00kFgxDlE2rFwVDMw8NtV6/aifq1jTydxHA6cF3Am9IHLrJlx3uBwSCZ7n6Vmxil8JGmKI
ueodj5AN5bI46Q5a8Qi8+tCqVRPkSiuOSruYm7bRbYDm47KTSaZtVFUqX30sj2tD8issa4eeNIdM
ZSPYUa1tp8o0+znoiaPgiksHDeacWOEGHunNSSOdKQDSg2clsqMni7HRDEXbTrmJR0aFA/aXUUX8
ooBmCCpNGTj6nAc3XnlRbhnR0K7FmzHtpotSZ/RdCKd5aDO2jsZwEouszjC4xouIDdy/BqET1nnn
CmJloFoDVLKx6a4dpFF8zspFI4QNVbGEPlK69xzvcBDB4NxJJ/lMrdh6LOMh34z48t8aWzG38BBh
vXq0RbfzSMBV457LLuhTMsCzcQRlZkgCfdZCjK7hzh9Gdg1fY8z0YJqN9ESMcdOpFoGAKd2QKeei
AZbkquJUh1zFsNDpwGP0imxPZ4tL06XHZiJ8g5X4l+2VYcyHJcnyjl44cJXKspT+DG940xRNfUzV
PD/QifQ5qoY8T1rjbC3VjYLSSbqD44VwUL2XNNHVnRkRLbI67sRi1Pu3fjU8KkpZf+TDiI1jKQ+6
aZlBUyW/izGHARS3fDg1KiCCplisDdc3TdT2B3ZKIqZLa2MgcnW+6BaO40Ve26S4lgOeRNqvXSBd
mgkuhRt+QvsTtM/RCe25GF5ofAMQsJsyJAxuLQ3hSY5LK7nKlMNnlJ65iyFi8mCFLSJooyxmoZ2n
cXaPjRmfxbRKe1TcQHjglTRN5ceduJcQOXHwfdrXuGupkCgYStORULyFfs71ydVOejUGtp3RF2PY
xW6puWTSBKASUHALQjTpU46+UGQeNnEtI0JWSsfvWPH6pWrS02NFeCugVjAuGN0+1tImKGYCITBP
R1+ruKSlnf1aZLOxb1NUATchJWuJ0js3SDMxxWqE9/IxNE37WTWs4u7wndZFIPthvmMsRotYnPSU
uDdaBFTiGAh8isckaTQlPpz8GOUSh0OKatRGCrhNUT8B7TGOCQu7feuOH50+daeuHw2JMuhSFJT5
PdCWV3zPsTN/kpxt0QTHsEscbmd4WGnSfSZWZT0Yaz+FyuF/BhXo2p7FOR2Ls04u6YydctwwhsQh
yYbMKhESqDW8mFoKSsSs7z24skyx4hssa65wOiR1fBuKbrzHHbAWALId3sHswTYj0ydMIU9TE692
h/ZHWf9Ecji3mvoknNwOF7ulUy3tr3M6mmFCOHlKSya3oShwgtJ2IC0Vl67OWkpkSvfoelDBRoNm
xaLRSPXI+WC6CQNyA5agL5o13uY051SMj0LBF+NEmBsWb7zDDdd3nbb4Je0SZbS20IN8RxNVod/y
eo1xcYcz9RllDhH9aPrSsfF3lXNq+um0WOKjXw715H1XZLkCmMQ/01rnXoGAPyhNB/Qpd0PX2Kns
moMm1xPAASZ/ZJe1QPq+9MqjWVaq3zgw742+m7aUE53McrzNgseu3jiQBag1Zb7unygHcOnbQ70Q
ZrqrjJQiMI6Blfa4/vCpMftylPdFb+8ALY957NHCpKifGhdoPpJEaorirCvS3S5GinxpR19Go/we
etkHNjIWjsg8HNhTds3VmmBSdC2KMY0BFB12+yRpQ2f5li0cWCtOrc1Y7mRuq/u46q5Lkp1Fhn+x
gpqXDFbYOI7wUfkpump/TzZjrzekmp/miU03lbZL7VpF2oZrA4n82dOWwPKGL+pVoGp/OFJ5dIg2
YrAl2UUZBZQVBNiMmhi2nZhAgdNbXPRQPexfbTyBcNPUmPUzJXO9XQWeTaLb9R61N2KcxVnMrO/U
yjgoLTCZzMqvvRmd0GC2ef87kd8wmtMDlQ8PmfKntxlt7MzZToLx3dBjTIrOW1qPyknYAC+M0mKD
2H8uFVcPdD/ErTo59eZY8DDVlKBdBu1iEhIhjPg7FeRnhOzAwxOBPHDHrQMCRqDAYphYWWlTHSNI
YXELOZGLAh3YKq3fkvg7UjywIrrig55zQwYJFhXcUodEYIs2K+7imq/XFptA782ieeOEeV7lXiw/
IpFQPOIMPJ5d/TfYHyOg/ys9Nd4Quq1xg1fE15XRrEdaGdMSk690h8BEcanNjDuyuzT4qg2SuFbh
8HgdsSx3PwuIvGTUXzw1/+zlfLR1/RxV9rLVTHPPPYn243m+JPb8EVm0aWEw2FCwygj4wJ74ddHE
fQBrTcDaITc9fs51HorJfbfNFWe6y5f+UcrvLFqHNMJMs0F35ciHJ5Mq7hMeGpZO7emifluFaINW
g7wa5bzRC1tyDV4RxivOjxhxdKy4Tw5Ugm348Caa81XIweGmmNvQ7Xr8Ybl+MCtozASOsJJWKemV
6j0b2Kc4+9l87RWH30zH/zoFgAs4pesYa3PLb2hW8d2bnWdbz85uJ99jLftwjdrcqR1OLg9Su3C3
idRvS+w+Kwa39FNtjl+d5b4VY/XeLBMc05JJLON80QMgo2jQTX82OeHJ4B/xZLh+OXIcxHRuTlGg
KnHjC/vFLdkudRYlp4nUfLcfgFsY5XUYlXK3uENzwkwDoUqV2qZ3lfFBJf7N8p57aZy3bLZzvUXb
c93DPDaQw6LpufHumZkrGz02owe81u9GbulvrOiwdMbtd0XMFMP2+BssQ7pT0uwTbOSn7WrZ7Vdn
MP2LmuoIEY/2Q0O5wWjrn+zsV/vbXmvT8rnHe1T0Ke9BMi7hmPClcT3MzBqn6jGvp5nPEsOC0svf
ZLaNPW0/cNy1mvBsnlKzlHOVgXAJbcYwXmDpv7V58TE5abPF/J1tjPKHzk2x61p2QWmGXOngNKQK
YP38dGm8/es3NQSls7MYavDZyWZx3ema6DVPtXkGsWMgYEYgapMKCnrHapK4Erj5eNHPLDzDRikg
Iaq0UG5IgHELyIqAxOCWfRKJPsRYs2N3grLDyzE/NJinjKFXzqnVpDyUCxZh3eCekvq18MqgyPvA
SolaLobyIDPtRqsy5J5mPrMVERdMHlgXMy0cW3YsVgV5yppdzNzWuQfZtOkTZ7zRvvUAW9wK6SPS
fFT8VwJr4mbN9AE7mXywuSmdoM+3+5raKKvssm0KcRcuDHTWGqNrwwRKM68Z8UcmxpWA+91GJmBE
xeoNMtVtSMJW7NnUfnfg89py3XDlBfIq0j389Vbj+HcI9sh93Y3ae4XXcZ+o3pNtk0ogClJBM+hf
mqpsjyP4jlDtCN3PUr3w4BV3rzJ+U6pJNpJL9TZV+9cxofDPJ2Mvt4XGQkLGGfMjHMmwzNYrm8q5
bkfuHy9y0PC4ibYDBRBZxq24ybaaU80vTcdcl6UD3cSlkodGzR+xoixxA6YRIqIBbQohLA9oBD4i
TrUbIGXNnhdvJ8mdIOVHj/piecgJRym16UpUNT4qx5Z4xcbNkzSAiLIEo9uEBJUsao24OmY3fRhd
/MJc0HAb8ZV21D9LjP3UBvC1ASZ37d0me2TN+FobvXZuPOJMg9T+tBKyr5VqqDCiP3asrELb4sQB
7XSuzn0jc0o/1BdAA8HcWOabE+mv0mntANldHmRFkk2vZU+kgNUqV8WAos+zGQuqTAd5ViZ4eZQx
VAKSZtM/VYm2XNrWemntWtup6KORZpUXV5Ynar++Juowj1465o9LRuojMh77XjwgIRIEGTxMKBDq
DlFren7rWSoB4Qz9RNNdhPxaXWt8/7jV9FOucXTNSJb7MLhvmue8VrpYHpUjlBf2PG2f+kb9Ukh1
M5pn12HGB9gEuHYq+JJyyvtWZ33GBjeRSeZ/JrtkUkoI4ffVGFZG9yfuQViqJR0ZBTWKfqppUA+5
CSKr1ThWhbdlb+MTVn+i2j0OLbYjm2VbGxieTB5rYbzkLJB6YBO1AcW5Y4+o6NyMCXpjtmt+Mnuw
AnaeLnFhy4YE1cYteJe5IkUicZpGXRSqc9Gf0UMqRBEJ0LRvdplm1fsezHOUqyjixTog67+7euB6
OoHYWCxoH6PucY5brJQay4USwBu+0aUTsd4afkxMdV5K5GehfysXnnMAREgsB7sYIXkQ5u2+M64g
fL29SqPFE9WXZph3/XJKManlPznf+7sh3tbs5tZr3WNqRUWoVxWeechEpPeazTRn7ZZeXrDkg9zS
p/dGinP2FbTswHLxoil6rfstATx6QOCE0f8T2lRthYWKYDXr8HCKron2hUa2cKGYZFic5mitkiSM
kRPiA6sxioa1jGu75SwAYLkkk0bwvvqU546GDFUbVRw0NsGrqqOeBLhPRPPeCLcDVpmdLX/AI2zY
FulcdknWRJgaoE3xSuFSVQJwdaBHzTejsI5Mct9gnxbEUeQqLOxvxNam88i6adRQisokGV9A41wC
taiNewvJ/oixATJvNZ/S2WTa61Si133tvIAG+J3LdiMAs+509R7HrJ+KRb1kRUYCVr6WizCDvse3
ENeIRp5B72e9NauSTR/MCj0r9VM35S8CRmG4IH3jKdi5Tarj2APiqufOZ7WbgSZiMnWQBvFreO5q
ZM6L4SJz4DRz/dUvfIXpJST0RMFuF0eDT+Z6pyiFvlU8yTqSxmu3aopt4zQkcyzGBs2DY6d57+7I
cJbUxcv62d/kSZH65ohrw/0ySjZ5AuYpLWbzXarGlwdnzND7iolMDD4Rqls1kfDKzEEJ6yj/dmYp
AnBuUA6jV9MV4y0WNXEEvgRWzJvSAgr1FkRBqV7/+prljP380O2B3MLsmw7zvJeTT6syI8xiw7wU
gzrux4bWjXxGHJ5edRqkEDwW8lcZWiAl1nFan8x/u/XwX28d82lsBqKd/dwwYP8pFmS2aUyoGzNU
4ibp/GaRb+PjMOIrlZRsT4vHtJTmZYBgeoqHyL1k1Tu7eT1sh+RnLmMnmJSOQ2NmYSPUMMpnm2Fy
3NdLG13c4T0lq04ozCIjNjBwwFz0ztnAOlZFNseODo1VggTIZjwPJJOOSmx+GppDt4YwBZbOWN+2
fHP3sa0lQDI4ng1NRkGFjI9LtMkulDunwQAZ482R4JeWmqherr8z0Ki7uubKMENEeVc89bEdWVgV
aTb7Xa+097bQd/yxvyIIDBcTEYBSmImHhXFELuyf9c57yM1EYeMxxWHulPcKzMrRy4Tp58CtEFIc
2E/Ag1oz9UIaFdOTZKL3ona6Jwod3m4Fk8TIq4sshN82oqNW2w1qiNsHVMN3/nUeKN1kBTHEsu24
ZtT6tvdN04mODSDky8L5QlZ0ZIVPNnOGquCZECB0e5kuf/1iZtANXBcNb+4j7pO8mB5H1pzq7pnO
O4pRWrif/ciUJGc7NDgGTE1fbnOkvqhZW/kqaGPychzxDneNmoLqU6vLrwG7+jHJhvaG8Bh2g0kO
s8zjsF46ZM8eVueUd6G6mONTWyKIYgTtWvWBm0DCjM0pX3c+tcHa2cjkk5dAN6AtgBxlLntfo0hs
F6nGj+sM1EryPSFeicpHG7WsaDfLO0vSmFgGtqalUAGKSyqZSWlLIBNImjZE6p780huOmtnQ87OY
6qNZ9fWhUBnj0kkEuVekP5XivQ4oqWcrTmK/rXXoo7Qq4+8kiNjF3WFKvVtCFDmURsdsS61LUFes
NUd9LPbOUHRbyQN+gAYCVyoJAaIQXW5MFYK2Q73TKjxFA14FiqzcR8Vp/+BG0P0UsYQMuAt2Q2mM
wGTACfKxmP2KCjQy1XUTGDBuRSrkrfNKNLGiPYqsNQODxKbvNHF1XKrQTq30SmEc43dPk0I+9OlV
Sfthz5v9JkhNHv/6BbL+oe7MlnZECMCdM6CFqpTZ08PEw/uceU67z3Ex7ZIRh0CiXwpT5B9k4RqY
NwnlJQRHqOqDw73Rja7aUz3ubuH/fTDMZvtsDZq7qw9GcI9wptjm2bNMu4Y1rU3V9QHMPyvcOqPd
DzTH1mokL63znmOlinE/PXcpXxN6NJY4ir/m+qJn3guOkwyVXcAiwoi/V7xmCERDFNJNnOs0WeYj
HYJm2Hq23+TdJ7onHMTSSP0+rn/0QiUWzxnsZyk+FM4QeSGFOV2brPTREsXZdhdofjbN946ZNQd7
chlNnIg7nXB8xVOcfRTZBNlJj785fLHxJ9I3Ijt1Zxnx8lL14kTZUbafCMKGaTE/kuFI93VdsaTN
IF8ZdaMw5QM7ttP+0vS6iR6ePyUp03KrtcOuLpKgsq05MHpGzFZDRSuWGN1k0dhhK8slnws0Lhqy
fEWPAM04LL4H2UYgCePi1ax8gfdEmqLFlNWDuRxcllMLPw2x+6PaTrihDN49Qs2Uh9O/t1PrKH50
BgwPaTdcFiMhPk9NZJwW8DiUZZ8O1VOl2cUxbZf3meqyENyHCPUi/4VyXvqeG5WhTu3HRUfA7rSR
XPoA9b5RJVy+JWHdSAnwVpPL/FASyMfr2J2aGXQH7i1umOq5JrRiKEm/oqz+WLeOWrxHkVhEau31
jtM0z2Y/fpfpAD5n2Ng0i8cWKCgO0ZhIuPyjMJR3uvVm4HPaJ6LAMJR02NqUV95h7mEJtiXD1cOC
1ne/UKI37nGX2u0dCkdHP2MvDXhdJ48QWYeaZeRMeH1jO6La92ZzabQqudaOdRGA5ri0LE7QPgFc
oNBUEgBvH6Lc1k+8wjXGE6rma/CPED7cA7Wp0BhJWg5fo1egdfL8XCgMGGqWnkk++CZLyC0goEvZ
ui3DIQ6+xlrOqhrzRHJoUmTRM26bOtZ8byz1PbCrj16B/ttGGa0vy3IR5dRs6FaOr3aGIKRR7Zek
x0Jz3s2ZOrmUvuZA9iAcPSYHhc6Ns6LHj9lSpmfbY0pKsd6CiqdtAW+R+ZTMIjQgruyl0u2GgSRr
7xSvSpZsxJJ+QyCsTsq8oew83SSL2+6ptN2LMdL80RLPc95X23xG1m+jiaFz+vQ6gXEyH885Wyyo
Hhu9aimQw81Q9MTIa1CHm2FIq42YlTArAFDi2OLrdapixQxqUztoffXqNSZ3pd9ml2bE9I2PyYBc
wQUm4AR2dnzEE9UgAD7gDnUHsWvIJGyzerK2PWbMJJ38njfYx5zCeGui+1sZPxXqWD43zakR3m8D
cXv1F/yoIwGgeB7erJT4EWt8MGUR3XlYIAeMwQR/FUGKYbGOy7IGnovJpbPLHoOgN3np55wHiN4b
y9GdH2oNzLxtpD1WP97OlqFKDuxgsvJx1Fu8Iruxr6s94QNaVjqojlb/UkfCOHlF90VJmc/OnPLj
6onhzN7KOS0u7DCZjBfusBIEVZy4ZyEi/ULWZ/bBKuzz3EMq8Wr6Cer1hR/xpFktIyW7iZyLNtvD
lZLmwjBj04BLuRYD9TNz52vQhuLBfjLSj2GIzFM/MuXnrCizkXRFDn+CoZ3gZTzg0fWaDH+E5zzm
8Aw/m0p8Ohl+GqMjQyiaTy2LdqoT6w9ibqJ7D/JHSqd6jdEOSlvsvaQhaUNvnrE6LbXUqn+BcQVZ
GTLXlO9Nw200WyTer9zbu9wBfNvypn0yuKzEDUCAGW+wryWQugYxha01WMjtCCmI+JAyJ64EZoNP
ks4q1PaYhuicjc0tabslwH6m+3/9pR7ZM7EYFYkoooi0pDF2C6BacuVy7y045N4dfttIf2Rd3D35
pqdJtU40TewGc+4AaneIxHCHZa2dNOk9gWwtQ7sZiyCy0zwwVPywUmWiQUC36ir7NLhkqCTAFWv4
Y1lUX+Qf3P+XsMJse7ImckMVrelBJPOzrg7lHqP8xo2aZi9nhmpZPcSLBzYTfXDbS/toaX9VaLNx
USiEcrAoIGzweCmsl2HBPEbxS6O0f9Kqwc0hL7phHMZU058jBLsjRmkO+6mUL32s4Aer3ZPV8ZWd
O1FcYQ5sinmRQa3S4TJntnKIDCxGrm0Ho4OjirZ7F8TYcp50vK9LXo3PGtGbbTyX+mEue0w15sIb
M9c0hGuy8xVkFUru0H4VhjiA8kYadsVDIlTz9NcveCrLMKmHe2o6HAutS/GkbtBFu6pFM5vT/x4A
+Ztgw3cl54Zi0O7fcg7/+Zf/8v8xKmPQIfd3cyp3TPHp3/TU/fu/8u/pFPefCH54bJVt1SIK4pAO
GX/a7p//wXWpsFNtXUXZgVDA3/+PbIpLFx1/wzPwB1sWiZL/zKbozj+pjsfzl+y5qhsmQbH/kUX5
e9kUZ41s/lfsjBUnQUPVwvXhQt9xTWvNuX9/PrHnBCSh/WNkJGrJI1Lf53af+80IGEJN7/rNu1cY
p9JrBSwSu9O7+jpAE8ORjGUg4lHWDrbvGtG7HGo/tj2Sn8MxwUnuewAphapevWItN0veOOuNDSV+
y6Z+A/ATyma+ZF+NbKpQfg8TQq7uBNlr8Vp8rjFXRMFW/6rzg0G7GWDUpLsxhdDDRFxdPKuFNPia
aL8qo31KrDG7xlmPAoPHcMq6ni0h/jKjrfedlb3UzxSLWSCUVtzWkwFzxC2JcwxxE5aA/q3ywVOE
sSlWZ/7fz78Zfwvc+N+v6vrP/9uralHm3qXurO1LsPC0WPRPuVVeWVRrKp3J7Cqwl3qRjq4XMQI0
WNu13dTgo3UdrG4efK3kNB+W8puCp3txly/jW/tmUfzn/K51QiMGJT7Y7pT08fb3f3JP+79+9P8R
3ZO2WchGGjN1LupZWNQvmGMWKunID+eyGV+BABFukaWeqiB+KqXSh0MyP0Tc+DFtPmQ64aUB1c2m
Qcynu3FTufBkXPukORhc9KU4qwgvGz5iisLvl9svg77wkJ+2Y53fXBPmbKoyVFqKS6xh7c4z7C8Q
NZ3f0wlEhIAuIZXST3Nm8ZF6IJPbBVODa74Mqx7izl+KVVahwtJwX3rRIWlMugapkeZ6ZqcHpVJ3
Wh4zFdTJd0819yHjIgX8KgdEH2NOmo3Vfio0+gLSng4lkqJ054bwkR1KaIaTIZSCMMqEnypjBon4
IyCEWCkSslqIr8ylVslx7S8HzShZDekRlysf88U+K7vyYuR4d5KeWqTeGv8oDT1yjtojHsLHr/AY
PMXiEaQjkQWxaXiv3d/2Wvj4Nr3VL+W9uasXtfxOT9qZumFSQwMsZ4X3RumEQjRAXkyzAzvmag2M
0PhI26Q4APh61NUYf8tERVyZqzuIDyDi/WiK051w+u91LZfQLrTJOgzkNHHgzM/mMOFxo6JvPgmE
iMKOsX4zimwWiygHoC+HJVkNuiJWdhaZHbQh8VLd0la/DN1b/1HE7tF+zdr8bcQY1j9UGP2QENX5
rMDFKD6zT9PaqEc8OEB+Sg/JFeuusBVWmfORMp3n3tqR7ULnsJGtLU+e6heS2bfOMP7AhdS6N1Ik
N5myYfXpDyJmWg+84/WZPQ0vU6zB/XtOfnnv3ndmAVQdu0PyDKvkal5q2ZKHE83dXF14ZnYuNfGw
RhRwFSOuvya/oCQKOAyv0rXpMkSCHkYLi2raZVhkAC9hzL03cYTsdDLOFVXUeIULUZyK4qiQ1y8+
hW4BOn7HwtpQsxdpuLWQGleiRoUXAgiW9xX10TouQoUhExIUtRZMjboHnv1gav2btUCSVNMzV1Ws
nCiZKhzZ6dh9TV/aV/XBqLKzqy1eTtigPoSRZ6iBCn/W4jP99MzvBrtD/aS8j6/Vp61F1sZUGXZM
5iCsDJOfjJC9YlV/ShcdIInRXzMdfI2IUsa7MlwMbOdx9gvoLOWjp/6B6s1r+Sif0yfxLGxw+ZT6
yV/KNbo5bjj4HHdbQGfdgXelTrwBUaTOIHN/WlHf+mPZq8cK0Bc0ffYYWjfvyQaeh+XMOi8/yz21
EC/Zy/TWvjDM3wZaISmcr4/GuX2YxSg34NCnALPfJtlKUI0TY2QYs1mmCVIjLNI4p6/FbLhs4ZkT
1/6n/ehKlB2ZRNSoAbDyvOcW4gla1xiwXH0pZX20HjDePU5C4fHykn6MGZPhhOpVeFSHR/3o0+rK
6q3eoARxELXVZ/Fimvm5i0UAXCfBUGw5OJ8oGC2kae6MojxXo6B9OOGd58WleKSrlU/FhAqmeNZn
C5yZpBLJL9nUiCX9p/JiPqsKT1RwHC8FZRLGW3Uj6vfoqPJX+lHzecYqNPr1mD1g8omi+b7GaAT4
H3HNrzNQ7qU9rey3JZS5hwf5I/5of0ZicnFAg7naZTW2iuJQLWtBJMaODkeVx95C2/ZEEAL7G27A
XbAR2Vbwj3Jhk+qvPgimHlQ+3vrsPw4jwZo8wZQb/RTuGgkLl1y/anribXO8ijhI53MkouMK0RA+
cZswa3AC5gk7qSGoa5deitrb5+by1T9PdC7o79Hdvdsz4BUgptpHu84C+VfNYFAwIDRv0TotlOvc
kDNAROsgwUBBKPWXlvfSTzsQyp27z2fpq9J9rx1YUqBQXPbymDuPzVPLf8d8NwvjRnfGNX62bjrx
rPhuIBIklszJIvwydNhcNDe/TzybNlNJEJLLwY+7+XTa5sMbAKwXz8otuher37EFA5lfLDYkyWfh
Jq/TcSh/6/f5EavgRozuH+upe1s/RuvZM1zbjVe53mbmgrHqsYFmFo5vepfqvZ3sR+2mqRQsArEe
3z1tWAtxHIg4RKqhc3uXmCdSvx/S4hCL7k9U6r9B43rtl+fI57UQp7X6R0Gfjwpu61W8GpckllwW
CUBuuz9TJXcF+pCxBMWjeEqedFJ6yzZX6Q95hs/jhhEWkNf5qj1Fz3m7NfFWWehqW9RSjBDs1LIx
gY9D2YsBdMF9Nh7MR++peKnhF41T/J7hdTcf1+eR9ta/5H7J97Sj0iX6RSXwR3Nvb3lxdZO70mJX
eFv4/zT3silu2qnXCWbNXn4fp1NAsG1LfO1DoyVNPmu3+XGY2kMziS/1fa0R0h6i5+bNTZSwH+gC
zqpjq5uvnnoYJXfvoFi7SiN3o6KipbhTd45Dy0Z0HD6j75QaEO+mXEZnCKb2tWf74WCNgrRp3Lqj
lsk3E9ctHxYniBXDjy/dqUjWvenwqwi7bKDbqOV/9Em5tcxwNqsz6vChVPtP4Wn0gQ6ndRu7NhYK
5jL5Utzra3uV8/QSbxMDcPOj9spSaGIxE90a3bC2n8ZxVGZWhZ74VesU/jYO3bwxwZxrTprbeIjc
nfKY3XNb+PopZ83pGRt1WQLxU/7oXzHpt7nyrV/lD3CpD7aL+1TUN8t0w8o6lDd5a8gkY5PdRicS
SE9Fmp+nkuMIE0Wz0RjLj90UZu6ynJJJt1AGBW2e0EoJDbtxEr060jqp8wDkYgyE6i631Mtfi05/
t4T3qKM7ncl0b6cW5zhKVowREC6KYH3ZJXfboNB6dMR7D0OsLkBvWGWTXDLMNuAEIVnpxPYaFipa
PZd+ZlAIrLDwbOYKmVeyNOaiekhNPD1KdlAtIthK2rwnk3Ik1Kn+mMjXBr33fu6h/Y59z6O32KsF
n3zRusCwmnmjNF9WDhrRpXaYvHi5x5TrBAtehY5r+Eb28AfpFQXQTKCWsgnsei74KECFfiuAR+JA
anfF5AAMJtkXuQ5lJeOj0bNqzEz1BS+jvq28ejylNXWby1L7LifUDk7IhLliwH7TmaylVuZilPLu
YtAbEw2vSlxj4bbjo1W2I/oqqXq3K8ORLBpOxZIesAIt8V/ZO4/tyq0ty/7KG9WHBoAD26jO9d7y
8pLsYNAE4b3H19dESC+loPQUQ9moTmZDDDGC5hrgnH32XmsuxlaTxIgZFLcRyvJcOniaoWyNWJMX
o7apoGMbR8pod2Sk2mr1NAqI3W5oOE/lfFSh2DZStlgFWyRHK9epCO8FISQN1Z3S9upEubtsexO0
uCYhfKdYMOFmFxm9ByGbG1sOL7WjFPOzZTnyqREJ0wrxKA+Q9hnmHtsO/orpL7AEnkjy3Npl6a+x
RXxq4Qbxx1hsMhcni+AzAhw8K9XGnZedbe504rY1BZ10YoYzaMLtvECSw3jZicEvoe9VfQHA2QlO
aBg2+C7GydY3BnfgPWEjFHp/snou3Bgoi2vSTsyzgf4xFYcvEiSMjjktpfjalV1LAxmkvpVfdfcD
4ZCytupqAxYnpBGnpT/BKSr2j/C378c7y1A4OuuKSkvqK6HHSpM2SMpBWY3swPhRrhlQg3ViAJq8
7isftbTWoaOgPHmQL/25earDjUpmzTl97Nr02MzUEbX3kDzEF1OfO5hyKgZaNIeVysynilHZ0+FI
dAD26YNEQAJHsNNI+Mv88kE332pKTUn70Kzms2iTtaUQJLHRj4YjFIhQasy13aH7n7ivgo6lpxZz
/Rp21kl7cdODPG5FpG/Pu3FzssZtim71Mb9WN+8lupV37eKzn2E3nHQn52aqH3TWovBReVdqexHY
8b6cx4AqJvFj8FA/dgHyl8auXvKJjA0RiBiSVgKzUuS/BUK0fkl5Y36qmJ79gJz4SYDUN/vwLuEJ
rPlLE1uMECbKpxd3Jzt9Tz5TNfqAYJHS7nfCfaZlxNZztIHgw9a0tLUintg5y5q2TlaeRly6Zr3G
bAERT5g69+rWeBkRb4ySDRztBn3zjsQOkQ2zQWQXR3LYPJDZsRaP+4JYlJJCAHPYHs3mpRxOzpXB
ST1htrMKcWtq/rbOQQ6SNLuTySuNajlEwVMQc3Bq4CiOoEOWrKpMpzG73Pgy9vf27rD7mR4BoMeC
v4te+rv97EE2yjbxIpxVN5mvKe/iBAOH3qv7VNyyW3SzLuKkHlJ23b8/1at/caj/4YIdSWx/6EcE
WoSCLdSVlYQSCaOw52zKCSHmpMw+qU/W0/AYOe3OmTDfeVZ3rZwsLTe49w8RR7jqpa7uHoe65Jxw
wPvJIxvJJ1/6T3gsRzgLHzSaoT8+MqRxDn6tTlmNwEnavWH8VlMIdCf9KisPXvYwvLefAmnFXjO2
iERePHCliXg2yrnsXJQIhqbsxdgJo5lJsZDfueV+AuSiF/eTBznijv7w8km+EzdckepK95uTHanf
LLlX0PVZLrF9ggNZ9Ramu6XukhDfn20QJGH1RuUBmS07+dtSDoyle7CPLYmjpUAL/4RSYjLe/uWh
C5p06vXxygm9B2obNB4zsoIzea6s5fN416NjO+aP+Wv/CIZiYV/zR0kRWzlc2e/2U7WemdcB0uT4
7zA646V2lq7tXEMAT+Z5viN4BE/dRSUM4BJfslO4zbr+ZExdsFuyIWZdoO+7Is4gkixj3FFkhFp0
QFCsBGen4kC79XYCzfNnmB5SIKlSPSEh4NmciJp9cIntqZoE41LmyFjka/RUWLoU5VSynIv6LShJ
zi3alJ20XADHhVhY0EIKHmFfJKOY6Cl+GB5Vex234RY/A9CCU7BFHzqereFvXWOflp/mEbY0FGoy
kQ1jo5DYNQkfCi27MzZ5bB/MuA04VNEwQQfRBcGuZTOspfRajOd8d2funat97vxyLYtinr12j8pj
RaNF24z9teoW0zTQx+bB2EXgzEdLQdBaGDjMAmCj3ZCcg3N202hB/OTyp8X7p8vf0lXUHGhraOl+
pdBKcJexymNwtAmCOHoPBnWx+hl8tEIiWGDnrnQZ+LSM2ZqAQnAXYkF2ziTj9QoIiom0SXwq6Kxc
g1EZ7hGh4Nv3v3+M+o9M4193uz8+xi8t4rCCBC6rrlgxTtmoBoYY9MD34a15M6z6Jfc/K8VYZPJj
OIhlty6yh+6p0uiaEKTy5o/tE+0p5T3OT8IKlnr23rPkZK/8hXnJLtouoSKhwNVTIkjiRfIiv7Vv
5VvRbQaw9NF7SPMDLSqNEIwRSzcv7/3Oo+fVr/7+aYq/eJq02xVIyyqBh/JXuGEYtwZn8VxZZW1x
93bm1SkvTdUtQjuat0zBJpKFB3ZwB2eKUGfyDZArmb1FRlxCjOR8piGeGM8MjIzjZckxIlpK9XM0
nizKrbSTMLwa82I8d/ysINF/5DJ+f4d+eOhf2s1qlUqFnKLo1FqqilxFdWEuIiSuPqM3GuDwN3qx
LM8maZXuS3Mva3uuJW+V/VJd45fwpXszngGx6mdPPoBrmIZdzAZIugbdcosozoqxer3uz/q1e/Iw
KCd9d0DvWq0NWLGMwJWlcwwOjfmkowUG2Sad/RPsiQPqg6O6Kzbx2EWSO++ZVMTX/8bbxg2E60XB
BgWO98e1OZKVrsxiX1mpBGQRKfRcXio04to050BWHQHqX3M6S4wDOLBh4FlGtHBDs5oNcfeKVH0d
ZUSjZhpiUn1ehQ7KJ+muGkv8FDs7fDMzfxsW3uffP2p17KJ/2fbsPz7qLxty3dpggBJXI1TDXaK4
4zhJ9zNoimfTWCoGKrhJjOVVb9NxXoAGgV78NtvkDnN7iD7n6lZw9gxu0oNySn9yJ6h/sSfzckJT
M2VF1fnzx5fUa5niV6klrxxOminXR/rNeAYL7nGbirf0W/gNCQXRZpOYk6rANB3Moqt7lijlOMvG
hNpmnG1h0S80QeWvKK9OZz+b4At/Mmf5q2HFD4/0y8vIXioabJfaKgInwP8AwU2e/U7Gl4vD86X6
5h8bDSGNxPnzNqj6T5Zv5a/exvFFklUL2KH6p+ols2tkd9jEVBHviof8ou9KjuElx/GcTnWmr9u6
mCOMJ2Dig5X+JycR6y/qOgi6v//+L4UJVwd6hAidhxE4+Sp07RUlsm/M37ABX8U9pyujJpfOwFJG
FvU+PVOh3ryrxpFc5xhBwiM3R0zrtSezRPAVxRXK+Cq/pTen77pZvOIOutZ0Jru7gKSdW+pOf8u/
4XYZ1Ney2SMYkEmNi5aqcWiZT4w/DZHjQBw15y7rORLyh0WrtMd8EswF7dPo5tFKLceeakJe4Nhj
tWm2RmPXtaX92ox92PEk0o6dWfNkHLRDTLvWoW0rj/3bv78T/+IlBB2IyJIjuzqCbb/sboQhtDm8
N1TlT7r1qqQ1+yxTFWTtdGsd2rbO2L8taeQOJ20P7KSlu51mCaOf0ImWGTqa7pIWaIYy+h8Fgjln
h8ZiyN93BmcN4im1HhHXQezhk0J0uI7bX/Ha9CQfxISCgAbDV6XMTUipsfTaNLKL3MbeWZ0iTTHh
7MEtXgR6p0Lp8bvLFtYCH1V6eM1o8ja34pv07BovZB2Rpzgso2lfbjsaw+HRPwZjp9gMJjaN47ya
ZLSR+7GfnFHreC8GTWbMeafkrN6JG76BxD0NYzda/OT48b2K+XG109Bu67h40D7ILNY/LiiSAv0Q
Q4JY9bG9rJNwhomKKFrmHGQoeWQ7dxBVJaB3wLXULt4h//3MIvSztJ4f87ENbd36TUNXpXhJ1NSY
se6QnFJPiyK79p/xaCPpET9m66QIvRnRXK8uHr2iYbhXyESe1doOP9oMLc481PtvHPnoGnVo5voX
18uidTFgNMq1auMN+dwBPl9KJFYw0un9fm6UtL8NX5zRTFzHWMi1g2ToM0eDKfRunfo7kHDslLXK
uFLfE6m2yMk4NPUJafa4WOV753bNlin1Oicr9Pv1+7/80p8BRFn1VFNjQYRh+iuKc6SU/kYfPbzG
0Een3mvy4f+JHvpf3/mrPMM0fvl+72smwE8ZfQbb3a/yDP4FWYYqy4YlkGL8QZ8h5F9Me0SH0mMV
grKDjaFMycT8v/+Hf0LiMeopIOAq0HyNf6LPED+Wdkg84JnaMkoQHgUHZPXL8gQbxER7G/QUBZk6
aULdzwiAzAzsOlxgiidD3UN+0cqhsrEGR9rLMqdSQTv0VEnyWxGrCBJR/W09NTojKzqoWVsf2rrs
p6oEN7hSI4vLPQznvuJ7Z92UBTOBFq1c4+BMTq6YzUl26TrGBCRIEsTULJo4o6HK/P8oyJYycDF2
UlhjbFN+Sy7536v751c3XPxR9fOfr+7Z60fx+i+u8H8dXrnG/7V6bb5F/g+cXMRFv/6U36508Ysq
KOwUBcWsQXTX71e6+ouNl9nmq7miQaNxmf1biiT/Irj6bUun26kbKifY3650Vf5FFipmKFZpS0BN
U/7JlT6WKr/vEabGFW6Aa+di55FQ1Hw5CeO3VDvhRM68RT2rE42ZQ+o0NG+hlMgpO235h9fq9OsP
/mMmzpfj3vj8dcOGxM8vVRg6GF9+n0sTMM30krATGPa2CYKBxmHECJpENXHxFJVob8Ko+S9JSZNF
ktGycVU7H4lzLBPa195tsSh6jaIXoKP/4BbB3jT7N088keIHTj6eulkwk0ow/e6rgQz575/B+Mr/
8Ip9fwZCZQXSeSqG8aVMdzI/tfErQgrzyNQI8zXwdsCH2kIKjp3UXoNrq5oLkDTzAXO/KcVTozAW
FqE1ttvMZI6Fuj1lBDuTap2Q0bvjkpxUjYmBEyJuZ45R/6RcpzX+54dsqRyydYEqGmfll4cce2aG
IYiEmZIgyfHcs25ccFZRZ7/gELCbMgN87MmQOwOCRAilW0RUQeAdNwUAj+cuJVmuMyg404Se3wDN
Duemth482gYklO0tAyJatnQqBZEQudhzRWqxtmtwfc0EIz4KY1UDXZq0L6rz2VrjfMCbN6lGunuL
2Rq0f0mkMs3tmDk+ksygetHpYFQVGd64b2DhTfN0mBlPismP6RmqYyGGgmNncHU0DMl2s5De1BjA
L6agft2Hr7pBWIiG/B4Y8dhtT7+5pT7F/DTTJW2moTqOm2a6qRBryPWspf6E+u+FybTo3vBRzdo2
nGqGtvebjokZXA8GikDcJgQzToA+IgBxK+ZxWXQIi2KjtWKTQXJUtRUeoCVhZBtJNwlfMtaxml9x
Shzhia3Jm5tkTDetHtFzky4RZKNWnQ/DiyzoLebWenxQia8tZU9nQ9DxevbzGIOUjkEy1MD2OEQm
M0ZQW7S0UXoSAvt0CRSmjGdRnxaTOq7IXS5Wnb7XnHofI40HRPPro01xhjj8aordLb7iaZPcx3tl
7OFbWgM/AFSnwIMvHyxETgIcmlTcQ1K2FYJ/gxjlso2vuTrY+jCvoxqBzltNACYTDfDDGLUI1Qz6
t3bg9cTTlGG14eqvGT0KB9ydQ2QMnk5Ku2AwZzb67IAgnkLQWM64WWnjurB1WuttdEx4C3vkpRHh
pS9sneTc5qjkb6SqWS7mBubCoH/xdU9bnp6OH7fLunmmjb7Cs9QypA9iKtsrZuaVRLgqfRklyMhF
mw48kyZw5pr2Zuvo/bRmjzFrkrjvOcZMJqNTTSPVMiYrBq6K5XvfnxWzHjhNJkm+HRO8mIFFAmO6
1d61RHq0JNPa+ZXzEmc4mboeozJ4hxmMxmPcJ95eV/JzayvJUqEIZjzE7TOYioPpYsRuCd1cxENU
rnsF10lXN/pa9xyJ2NyStbD5hKw38tMaer4e0RoSzeIEXxUvLU/K6pwxABSiSUBW71RC1XoTfA05
ofPUNUkAUIdF2nkrs9WueZB7t6xckMfYrA0J41SfSShP9MKatQ13n28XFd/pvODqX9DIlvZhab5r
HsZIqMPYXP04R8xvRFN7zK8CwCAywtvx9VgHO9IBComsXCMFdzeNZDyoAUuzFfb1QjFKcxYopF0g
wgw2Pc2PjRmPYkNHegYpbJ1NPdzVbW3ctKTc6wLDQe5xq9ptMPVTvXpucPg4cunu6uzuNRlks1rA
qiD7GLcj3NQwP7H6NHtJg0BQWdnL90X/HxVEe/+9YID2WX1n9/+uzR7L4N8/+49fNf6u//oytMK/
/e6xev7hk/+faQDfS/Kx9v3P5c5Y5ERUO18KHA4B4/f9WuDY+i8qBQnwRRkrN1ULZfmvpbwtqGJU
zTBoaH0tcAzk2TqNQ9tg7UdR/Xstr+q/AO0wqOWpm+gLq+Y/qXAoqH7s11hjpoCqCZMfSMHAwxz/
/Q+DpDCsTJTLJKmaWPb3KMeM0UHs+pF0F5mczQw1N9dZK5x7AgdgwFO1DAZbnsJBoIcbiJGa0mPO
ZfNRWng2kYQnKPHtbyBSaBvI6qWUKQKiwHoX5NaDKQQZpuAEDMNolYogfncMEs8hZgA5wMCMXmPT
pjTI8IGrGF31ntS4MZVHgiLvx0a11k2EPW0I+tZkH7TS/BUVhYJNkG4Q61OLuXvqFKycQRqtQamR
b2zOEt3ut7w8E90qt1FErDA3vAlyW1WI2B2uckuEtQOSpuyamPZxCW+pVbCLGJzoPbaIItlYjKE0
2lYDMbE4MImLHfSYekxSYT/V6kY4rTGBne7P1VQCcEDONBtNJJvQfrBmOaZPEHhAdjLhobsQ2NbE
VNyIUTr7AxqJ+OaFlrESNVxvxQOANAQeogssymDXpYnfatNoDGHibNZsIF60YIds5rfNCBwJBzLf
bSk8gE/ytqXu7ceuOHQx87FTqmyXZG02pQPhH2NSXyZd49L8yzCUVe1ViRJtJrudsx2bM3FTQXhQ
SjK8nGMY877WuOIuqHeQlSHs8yN7rbUkH8QxsOBeGLMy+jQKsDVlKq1x/uBtLfIH6oKdb8ZijcR4
mmTVXe+MQ9ZVO4c3E4DBo50PATZfqGKEfz9IkW1MNOqbaVGGZ1DIpoZ8aqhWDhrFET61oRR/0NRq
BYBy1vv11kUim6rhltSQboK0c5Z3KPASn0+ICJtokbDoKtUfCTK7aeWDZFKcBsJRXNdzCcXBPKzY
prHQI5dGbzuV3R70S7zIYvGY9lypigxe1WZnmMjZMekdhY3BJGWCPDPbyOpFmNThHWZfxm4FzjEe
P9XC7uDnAwfPZpEYvTRNzFfX9LEQUaZbOX5yHG/WkEBxjVDpoL6+ZQYuQIijc8m6lQkSpaSkmRca
s4iAp4GYRNgKMorSElp0aNjFgkSej56SdiHwDUy6IrgYHU9OeCRHbAobkWnhXrysPZEVDUgVE1Vi
3fLMX+hj+ehJLTR2ZxRn+Z+BkYUIVCwFdsUdXjhzvbRmPzeK4Q0XW0WsYbIbymSNFRrbUynRY+SW
pklK9AbiFqCX0HGOpfJch96mU7gdQtlvaPihxlDH0gpk42eYV8e0fHHjCI9tY6McUxZNFoMED5hv
FhNMYqsy6ZNTNYKbqTW5QgbMoIc2lkmG9BUoaaE97/WOnhfXnAD2uXPam5HGqNyT5N6SwTBzsFnC
X0JpEjAGLjH/TrMSfvqQxAwHR9y8Q7MsVZtVVuNNFK3ezjwvotxG9sVpRBscfxLZJJLKCpl0yTrV
MmIra4Z8XPhWNekbnmlYnSTQzrSTreRug+JsEDW37S2VIVIXUb6ICuMt8CSMTx2RBcTK+wtbdbdO
y7lABUrvFddxBOa/2EWCHZiEMuEUzNhTQtGbQcqIKGmX1UeOvoxg70nZVKcGTCjYDhyTnkRymEWd
TG6LL8KDNkbQw0eR5P4E1IJiMd+P3D3UPMggQXmOf2Exv40J2+uRqtGGKemT2GcHqOIkTZa1xlvq
kOmsryXIej5k5CI943td01+ZNgWBDT1LXjn38Nal8G4cGbI4VkneN1lW0Nm5tTHpDfyMUTScE2vF
BUp285LStlxDQ3saZKLbbSPAZ8HBtSTEFW2r184RkuNL3Yg6XaiEa4fosCRuRBAYNzBvPC2Ytk1G
/EdDrzry156LV7huDxImdFClk0Exzl0ovcU9QTJhG9A9SnaxXUsrKtF+QtB4N+u59dNaaPNEfSPu
62Sb4xQR/r3mpgQ0A1whVe7ckMCxZ0Yil7JBPDqBYXh+Uck2XNJdDwLQRC7f+f0TvLa5WtZ3yNkL
bjszCcCXD2R9oCsmoIJLBOzqsu/LlVINqy5GPqlb+toZ6IgFTnp0iGcUcXoJTUNdKuawDSIXHhQJ
dtNeDR6BbQeTNuztuZmTvSuCPpomwavfufc2qsNdWVbZUvHhCVIZR/PO2KsJTBWLyFqEtqD+QROs
ITWfCpYKuYDbr3MEWPo9VNykbmkQOHdhAs9ChhG9quphgoK7UlOcLmyHczudFZhn7VlFeLUzr8h0
jHbcXdNJrFTTBmJNiMkm9S+mvPYgnwavsTsnBUQrj2K4lOmlY+dXnOfM3bXdHkXc1IkffePeNAek
EtG7i+NCnLtqI6pNEt6svgYObM32bbgOy3eSfsC2PNUIGBcKosY2/xbLLykZ5Eq276olsJainLtF
uZaYhCYzlJKLGdkqBfxZb6t9yuQ7Ex+jqMG+JC2NaSFabT2+YYTpE+mQIK3mBpjK1U4qnwRv9GCs
KmuNpHJiqp+QzB5DvCzmpW0uoEzYCK6RCzp/HdfvGfZ5PzGn0GptOhbJMrDfPObKmfNKzjWn72wh
mEiOTjMvQXrNkNQSR7uN5nJ9MQZ0lIPizQo5McCtQEY050LfyPXKSzdimOUx1NLPRDtKmTcNgqOc
7eJ8JwusnwF7EDAbnMiQfWIb5RFgRcc86KQzBg7YVncPIRvyTDtiekCL1TnwZg2gPsc70jL4ARRm
k0WgoRJQP0I4dmFHtDKMVD9izZcZp+f9WpT6g3zjzVoMo2K+OoHUeIWu6W8HcIVpvApMToCElJL0
m6MQtuSp7/QPvMl2vRXRze2YSlTptGcbqCzMsRKaGA1HnojNNaigWZWCMqnFw/gnx3sksWwM5UKy
91pGShFO2nqWBSix3Wq1HwiFBRALc3DeYpyB87Uora1ZPvUCqhU7YeAzvCUgXn/vw7tqPtEi5Pc9
eYVyrzjxFsqJidir124te1r427zb9dkmaZ9Veamh4Ut2TvLhZo+W/BBbD5UNcKt5VMTBM3blsJLo
Qmf6e2sdkuZqoNY01LNcLsz2MaYVTa5kErBz0g9QnhWSptJP23MPedKdw05GrDtif4kCmti9YrMR
WebaNkxtpPLk0zKGQtGka1ut2+c+PPWdhcHE7l+GrFWONKi+6YmHAhDd6LuX5QZbiZB3MmBCNMWD
vTLqak16CRJ/w2BwavesO9jVJC2QXwlRIyClls0znlwdQF0Zrlz7SDiAenQNYh4Ydy9L04S1Nn4Y
mCRS7OEkCZtBX+RKlB9tEwqdSzIf5BEI4/b4oY7QZwRhfyxFrgKbSeRrA5AP/CwCbB/9Mmuosm6k
rJtZ3sA80jnoMIrfDYcpWlxr1YGwBWuKm+6KytvaaKGHk00BR/8dnqH5oXf2I72bp1b+TGpJQFu1
B1NNa6DbeymO5xiKCoGKFkn1em8R+hAD+3CdWN+ndamt0rCWUCEvijCXPsAYNpM48rWrJJGXDaw2
3HKCzveiVekK5Uq/If0VtWaYN8a0dYaFrYnmTQ9Nf9olSzt3q2vSU0qoVW9cyga2jNY4CnPeJtiW
HEUQHhOaktGvsketvUWhHhdUOwpdEj2vq4NXUSX1oqV95KcRDFDgN7rVFS/Q1C4ibetrGBqw/KMA
TS4VqeMlwdb1+aBaZPsgYgd01V20FOp7HHdLxVXoiimtCDY6Cxm3K/mUr1KSynON+fjG1a2dBhp0
TnlTHeOUwWWuk6+EPa3EUVJke5j+XCKelZzdnvVI1rtPe6nFBTJLR6EkqkHoORjg7RA5PvRDoK/E
pJV5jJxRnnMZg9X1g3WXpeQQgOWaF4GmXEyIF4CfYNdk2kMql8bGs1p2MgUfJotQDWPcjlnXnJDO
tKFRXFVJf87Scl+2uXfnIt4Dq8jAefgMoQ3RLQaJt90JCFsmBNDc5mAJZzFOznlZmso59vJqStua
40DiW1t/KGieFNYSIA2Vg5262yI0wqVbR+ee0/SW3KtqlpmgEiK3H86ktqRUywIVcDLyOYsk2A0k
JWHTEsj2AKzQC/QW1IdYc1jCK4jqJ5jS/gTzQL4EKrH0tVIc8MfmB7MiSlzNC0KINUe+piUbggnl
gCKoKae1GQ4PXaW4s4osqUvmEKI3cPecS468cl0iYU5Sd2eQdZ5XOTtJmZP8NuAjyJ2tbPET5BJe
Y2UbhPWAgkq8Jp+yCRuDYAzsaDv/xHgu20deC16p2auVhCgxolKUWZr7qniLjGwjmzXkFByXAB1b
+Hy5Po1TnA1tN+JByIGb2FJaE+KVb42aZRwG+TRwfbLxSk4fUmXeHDlv4Xjuhkbupmirl6KzQTLW
srVy2eB8GYqP3lBdFcz1G0uaifbVKjC0eeAZaVaGV1lSlrGSHuLqtW7C50Yno4P3p47Jmys8l8Ov
Z52EYV7lxscNklUeJ8pxf/MiAEPJR8A0ewKKpZqJTmPQDQdBCyWgLy10xaIceKntK8XpPfXFQ96Q
N5p4LGwN4KugX8kughC3Z4jCTmEJ5J2epdCfTOLDQH9R11pvnclgL33wh56qxctQxvIaE0QTGQXf
T3whbF5wa3nVSbMMO9TKzYv3kABXpgTgDPyC7IO6o/zrFSWZWyn6305tqCCK5sMMlr4np58Ni6HS
AdbMe8eayTFiLv2/04D7nwhBUH6dmjMl+88tutk3qKF/7s9pfNNvA0iTLhypJDrtL/n7OPHf/blx
CK9oRGMyOec0/cMA0mI+b9LMMzBiaNAS/jCBtMj9VMdATUMoCj9R/Sf9OVX+OoOULdVUbU1TDKGN
HcEvM0E/0bOYx5cv67Dc2s2AFNkmcMAPsZg7WKu7W6zjcCNYgiITLUngN9Tdtc0YjaMezOMWC1WR
zIocjmUhAS0IuLQPiWfiAneSYukE/qnXbEhhTOBvrRN8a2Gg3oDsP8A8nKZNDwg20OeRMZpHpPqi
FkW3Y5F0FQ5YdXduR2JAEjGNRPcFa5G2T5xUi0Gozrpw3WRipsdYDHBbBsR6FXEpeWMfm5gzgZK3
GF6Rd5dYZgtOpjwEg8Z2L2YSic15gLU50UpmQ6X+NtRaeUB/cat6ZXgr4UF6+SxXyntrRnA0NUnM
B5djMXhRkAq90x06l9Aer6TwE9qOpi1YGtbQpodCjeIyEcmCrJa7G2AytkRLjU9Q15zaVmcF8tTi
PcFY6np2PTMaQWpUnh6t+DkwjKc6k8RUad10sha+087JFXNyKMFtVu0QhHEyBrgI3lAsorR7Inym
gfKOaiGZdob7qpqsPbWgxW+TOp6/EYo2TJHL1hQTVr0B+jlaVfGzo08jRBK2sefawaQcs8ld3OBU
LkeMXflSDekKdhYMXJIht0Rb44LBz9gULUOR2veQfBkGxTMDTFFtm7i9Vt6AQKiwjxZTWgxS1O9d
S4GWky6q5G69YUhHgV2r8ZLul1hYgqFMKkKOX0lNgJkZGlN8jrDn8efCbQaYBcdsWaOzwg7YcTqt
0DZJRiTPWzxHEx5Evild9+QWeJJ8/cHQ9HoeuAjvqU5tV/7mRqq9p3iQ9yq10NR2y7UZD/4984YN
LSeDVC46oAzuKgbe/r1T8lFkdrajwLnbLe9GlEy9zMdqDiqAd6TY9EOXzOuCzAHurHJb5UmziuVm
hfI32NaDkqyKRifaIq0WeUWBXzgy/CSL47Oo2lMdeDcyhSgSXB0pHRE8e62uGcC22pjhZGw7p4mw
vjtnXEaLqu+LfWco4eafz1T+hy7pCB9tFsH/vKQ/FH5WF2iyf011Xn8AhRlVJd+/7behizqOVgzW
X2tUQn2XSf02dFF+UXSZiQc6N+KVlVFZ9W9VifYLogVmIAxXcP2IUYP8b1kJWhSC0DUEJ2ivLPRK
/2RRt8aZzx9lEhZ7g8HOgrKLrcOw5S8KKgAxSoH/qF4FrndV8/apoXEYBOKFsgrPeyY/9JxzyTLb
V2ZGGSP1swSF08QjgoX5BtSJzNuQqEOKKWdM64lGkQIyX9u3VCLM3lt6Exo5ZxkZKzbE5DCnu8zn
duuwAgvlw4WBkuTn0ONM3nEgIePH3sbtq3uxVUzwUERJICyx1kFsHvt1RUffw07nxBOtZcc/Riqs
EZ1wGY4N9YTyrZTjha925NhZ1c1HTznpHFzpyXOmS+vS7z3okv05MG9yHDOB7s3Hvte3KM4XQkou
pdESK9Bl16aHLOfK2SJVX2RXvBHGMx9C6UNzxUFEHFoiT8ddapjc+/SndIAmOExY7PQP3Wi6VRjD
sQM66lSCDliKUsZIpJFB17z4ZbSShnTX6g6ouLTFBchJBbILEJGTq7y0g0bXGBY4zRam60HnzaFX
gy6rjA22xolrgJdnLL3ykX1MzFxdtyARpj6995XP9EGRnSWksQEfZADUIpQQEDfaJRgbpYnt1+sg
V3FFs0tEJD5aGe7vRu/p7yrY8iZ2Ybdbx0j3kRsy6R4dZYNZ8qY29FVSJzwFhGnxO5hYJBBEcws5
cCTRg8oLtPe67a/bFNyxYbI02kM8MWRyLgxOwHN3bDr3XY3JFfKCgusB3Y5Y06AJ6aS4Y9bljC5/
S73K+Tof8MBDIadh2+4zLzgM+s2zAnlnpL6yBzvZzhrLT6Y95frCBpcK9RECmutCaXN8bWZ30to3
2B2Rh8jTKu+nMDltOuN+NPUz81syROuMeG9EfkjvwTLazArYLCFfVmxuoTctI8SvEVIJUGPaMuir
hQlU1TeHDTgfFKu5SmpHdCyruFhkGcIcma4WpwMyUg1IiqmX58ukUQGsFeolqp6KzqbDRKOdmKf6
bsNcp5Gt2lE+zSyIfgmMN2TTXjTV8kcOU7TxPG0RKyV2ZNo8xMKSVEjqnN1mBr1SD6JHAYG6MzdK
kkq8EWT5Ml9TmOcYGxNGTQplNFDI03QzTtPUPKRvmYuMcd+8N6R3K8Ma2BKWxaVMy0aB0a3IKQxk
nbZ+beAdDIlZn8TVQGKXFYqJMAh4q3T/5sP7bnVra5VA+QcSjqykk6eynF8aXQWZPXLcQf56vKHe
3aziq4ZBvpH+H3tnshy5kiXZL0IJDIMZbOvz7HTSOcUGEoxgYJ5nfH0ff5WV/WroKul19yZEMuMx
SLo7gGt6VfUY/B/JBI8m954kz/usMU9ORUVVFtJrO2O9micjobUn/ePGKPVx3i+mNNySjfghBJb4
gXbsKouoRaaph1D5HPb9ye/S/tR7iqJ2eje3DaXm/OD+V5/RqqIkQ15deOxCO2sBLLzY5m1JPU+4
i1R6j6S8OxrKfJTCyaKfWRl08DiYpqZaqAX/FOjdR/wPkeWnJYETifnbraC/KVHT48yCwQKJO7Sh
h+VN/ykcbzsDCVtLH1tISL8WNYxBTEi7/FaT726HdL5Xw0i0nmNZGlNGVJvTRT5EcyzgRHDq2dkN
eXvoBlz9IxzamQHBpVnV77u7OTAqAykjHh2HbxCP+6Le0gjSAHVocm6kLBZuNGZMhqmOTTWhiJaU
9xX2itU6al7GWxV/cB//EoFONq1vjJvSGr6N9oVDyXM/6fs8xk+5zYEVbWOyNe2IfrwDcScXtglA
1C98mOKuMvYpXqFaRts6KOXGHz1BsQltSqkMt27Dbdj0Km87GIF9BXYwrlik6dcpROZjisp+ISBu
yEbKU2L0/jqy8ud6xtjlox1tAomjvJMxBRMGr79pjKvEMq61QtjgreEBhAcv0LCenDy6kXULwAQM
/SaJNC1cTvNSOMGwr1ObmOJDKsrLeukBUKUJHOB7i2RsBuaWvEGyjeZmXKdhyINeN9squlT4Bolt
kHNDdDwHJTR3j4/OukbJIntPEYxL8nIUnzy2o02pkx6JgnglNRB45t2GDbf/GsRhtKU6Ggg8aIrN
1MpbCj+LFmJvn48EUR35mtboUbSZtnRW30c+EhdMFnc0yYj5ezi689wsAXx9EvhutxKO3qmeoEe0
4gNypnMsaUcCW94V64H9La0jOJtAMFbkEA3HqW4ST8E6pGiXXkfwC1GY7EoPIa6sahbAfXGgmPvb
ywKg6RnZlLGlx2tmo8ALpCub9Vf9V38VI3cyTOMS3rFeGTnWsohzi1FF9ypUny1im5z96dCStDSw
ZJQceljZh4/K23lhwi1AYS1+gBK+QYslHuXCnsrCbgkpPsZW2k48Cgr5qukvMXaUPr+HkFIueD04
EYZ5uJ1LtTBFEV+hkfBURz/DEPk1ZOI3cAiCS4pS1k6bh8cN0dQlghW1Bwn752VMlU9B98KLkSdY
JEfx0k3U6VijXM1txwqHRs7IdCg8ouJjHSdlvM9S/IOi5tFRXoyCjZHFacLuz3XjPE3Erle6oNbP
Fs5LF3SKBzwxGLLjYD1cf4G1wl+a4bCqw8ZeqYz/SCQavLfO9ipqn5wZPU0ZCD9xOexM14VAR8NA
wBCxmi2K9iL3y8bY9Awd98X3IKp0eUf3DfTKdaKyp5EX5ZCOJyfKIw6PSHVBT0+3FYfZ2irD3yWt
K8tchBxeg3EtTTRrilb9cnYXrJ6ftJcYWwp9ec2i2Tna9DKnBVWwxaPBV1bDsxHGYqPAAqzLKkDt
ZeUR+t2fLovfexMCsPaAYEgPpLQRuMOF49aDOXtMYjT7HEbWykwYCBVrdjPFdMc8gYYaFawBW7xn
0EOWo6c83rE02ZTMKJ2q9p07X5lYUyqnBZ6JzvpuH66DpsdeCHJvH2LESTzL535mH+mDrJZxxj1y
svIPprT6QkM8j9UUaXRMKHu1GW90rgYK08MXuxflcp5NdnaTp1djGO/7OKV72phYoRTYT4NG8hEx
u5OhPyt6hDZTHk8r1+RjUlWcdEcx3fkMbPoci8Qw5E/NRK+5LPPvfPChXAhrnYGnXFrnyAkItTT2
u84fpTuk+2aSWNUMJGBsK6Znh5rsGXYevt1rajDtAN27WV4uVkElPTpM5M/kAcCh5Y+UwrYTWbsN
TV+vSopOS9d97pK528Hg9rHd8Jll/DzPUUt0jSuzMtf0kY2UCE8002paUJ3pZ+zQMtzE/avnsZ3s
RMR9jIhYbkUnb4I9Jpqi3pNkcKkNnN/GYmM2XUsnHsMAWQuW/Fh3l3W1mubixR5oSE4/e8XEkTfx
O6j3aZcorzhj+sB92yPAp6naFi7shN7V+9aoMEjT37Llmma55ki4cQ2NUSHlXp7xaWSVWvjsIVZ5
bCLX5hYrVPd7josJjEJG897s/s5q+cuN8H2oOvFQHBBSsPDcRzs4UHH3Tk3vQEMvbSpW/RJguEGp
yPzEeeBP30x0DG4D0b1w84OF5XFtd85PEvHfNUZjsAI9edmtTvPdjITh5TzM2OpMAU85q3GxB7kb
KxtDygxj0vqaPhWYJtTKcomNNPYtPZofNnaBgboEbR/3YNkZAJzErk+tPlUpub+K7vRTMeYHahyd
FTTFcmvlT2m9a2mcXlml98dt4nOGl5JxqP92vXYPBfgF7e/aE51ZuFODUFxJQ0OocKNlzIreDB1r
OankolU0c6LS36NiGdpzbS9cI36Gxj3j6FmamimxSnftgMIx6XbeyJRQvCfXlUXPTGeUGWYpT61E
/lxE+DdjrrQV+wGwfe6Q4i3SnzSyL+xK2BSQtgSzyt/ApL7MwRoXweC+VG7y5auCrj44W6HnvXvQ
erjz2GfDLChPB8Pk9S3DC3Q9NfqHLBx/xxyGWMqZj31c03l01Vk9Iou8TuGW8OFrVx5cbeywBEAs
6wNr4WXY0uLAOxSJ+ZnQl7hQfTOs58zIt67RvYgS2+8cGFvuwjfDFW+ppcI1r/v3ZK1Fzh567oBu
jvTQC0rqC00QoGmnbEEd8HdgW9g/mosYcVZNPA6WYYp7AdvDGUMRd9E5z1mk5d2yK+aeuzPp1aRo
L4EdQHBJubbUBbPwK8a+X0UA9NfADVQ7F0Ppaqnz/DO2WISUMYvLId6ZE+5xaayTLjsWJDgpNd4N
jvtb1BoXE63guGIBFXUeBk/kiP8rQ+z/i+KN0qYtrf9Wjt8W/063+edX/EOLd/7F0tIlDIQIIxVC
zD+1ePtfpGs7lsIH/fDDPmJC/5BthPuQ6QnpiIcCZBPt+qdsIxxkepdQHPqu4J9D7Pm3YN4/4jj/
XS/xf0h2E8/hJ0PrJ9DvSnyy/1G1Qbbtczcd6CNT88rxeFCVXNcaZ2JK2V3W05nkcCEm2vjZsJas
/fCLWTleqqH8+Jvg9V8khf5TzOavn4QfhcSGyUv1yLT8zbObBvCL0Vi5LB3crbMT/On/WkAOxvg/
5GOcv5L1fw9B8Vu7nkm9M7twV/2nfEyHiGDb4cOvJUz45aqfFi5Ymi0IyXqdV6neemlmb7rYOgg8
HnvG0kPiB/25A+KcT/ARWs/+9pWkBqX4xPhLLiFss6vUag2uA+wHR48VThGxMkdOiqgQOzE1Eke9
Q/bFkNbhrz/K1N6FlMjuDDJ9R8joK9n6w77DlbyMzUatZZh7VGuGck1Z0jnC7XyxHLT+pO4wkSbc
C3R5cfuh3Sbx5OxZOxx5nFdfuC++TXdYGLnlXITQ4VXQcL5vR9/bxXn2ks1ZehmwBazTAOJOB7ob
ra77IUyKWjsdNQBx4w7PQPueE315iiLZvk2ARAd2GYEZTZuUdrQbTRHzfhh4CuD6L26pzfaz7BBx
4v5YTMOtdJr+lk3gn/LQeGxAnTcxNzXTrvyNUhG+6unUAwX1xZCtokbYKz8vwiMr8uA4ZvitWErs
eHltTrL4e3wLCFtAHmsfyMhfJbmyV6EQjMM0K8JcMMzVaAj13EsEf0WimAfuYZLE7FudnhhUblOB
1xiZCFIJFXSOO2DfePzxl5Gjf7g55IC0UvoFFlXORYpnZMkWjdgz37+Jw3A/ujW3cqStbdBnwSZr
SxT+gRg0euN8NAaGAtL2zlpZsbXy/MlcwXGIzsqqtyF4y5VodM2TedqzRuqORmAosEO6fZZTuYbq
XvArlMVTQq2hbhvxgqJB9qMv6MCazBGhsiGOnWBT0I0QJ7TP16Sg1zMGOslHlPBQmURfqgFSFRDu
C6hu5gawwAvzYaj8BA/9rrwJW6fCVaRL4z7mORbb6DaE4Z8+jlZVWOd0mk6YILNbghX+UI7i0Jvx
T91RxtRXzm1q1T551ABJwvurcUzhB3JynfrmCGc7T3dYCOhljcqPvqRKaeY7kVYnFctoFPkMtoON
B++IfkdjOEnEeDR/9KCLvCL4yp3sJOz4j8+IhhD7VkjzqwKeECC4GTFOJzPHuR8Ub7SZQiPwm31l
q3My2DYfJHYYVmVvDMk3yqvoyyPJKcZfmUUpMHRQXGYs6H06sXOg8b65Qeh4ZYr/YGUUM/pTkeDB
H7VC/xRm5VkXw8vYq8tsJU9uWP6OfPEOCXUZhgkMXxV+xaVErjX0uvfzCWaZdesk76HML1PFJNt2
mMDqn49X669voCQvGRYSKJr0fbhySbWUqOO7S3+qN7m/ckOcAzrU0BPeMKH+Ub1xN4V9c7v4Tx6H
02JonqrEnFDiHlVNJibmng9lreL32ZuWRdiYKzaGHpYmvsc2lcPNoSZx4YQ/u6K2lrlTf+CLVLn+
Y5UQk3iBLRl8RfAfOxfrps+r6/bFWoXuYTS8O+jdUqkzzZXEwnp1L920pSzuaUr4CLiUxltFehqa
/N0w3kXCPtN+RQ5GUEmdVaT8++MWrnX8q/g9uuYNs/OTOoQH3xTU8OHNb4vpvcNL9nik4Dyx8Y33
l56CbNOSCUg7eiLM+A9EtovN5yHR0amnZRwiFP4/gSl2IiMoOv3m/CimDLSif/cMeSHEdDcrhwCT
DjeQn5tFZfGLGtNETarTlIQwk2GhJMYLvFc99zIZ39yi8fezpGY3CLDPkmKlfLdou6cOQZub70WV
fnUV9NMWA2KOAe8EZ9+xat1LWX3TyHCVgX1Lmj104qfA8976RzVKre8+xLhYu0sLelwZVDxQo+iP
gNWEY5/PTj0STUhdd+0I45b7aGp2SdNte8szDgJOeZw9mMgRdv1F53h8EBVDs39kRQRUUYpb1yzd
YKJNPGw+PJadKncWjxer7fh353S+NGN4eLwiNuDTkX1BLo1kbVjZh8dJxE6TrykBGdR4zq1RUKM8
LC1tkJ340Q9mLdmedgezJLGKws3tjfbH6Ksx5y3pv5rvInJm/b7+SKaXIRD3zOTn9G1Y2Xa5qSL5
lTbdPsupUhvkD8M0vjv2wr5w7mWHq9NzODy6Ijl7uUXDX/+UBWicScKbNT4+XFzjh9DMbrWp7z22
Z/yT2anHgrwoOxg5AyNwi5+35m+Isr39/2mX/pJ2+h/y8DYbDKbQ//Oe8rVticA/1T9/fzfh37eV
//jKf515PWZUfCym6UnmOG2J/z3zQtXQtsUs7Pyr/cT658xLoQNpxccoyprTUq7NF/3bqtL+F6of
TL5Sa+cvb8r/zcxr8z3+vql0sJa4RPNNHKVsy8Vff/+3SbPNMaLVndsj00rMjjxxQrITXfMG+03l
4zZVAVHD785J/oCXvfXp4xPIxTyJQwli+HGvczp1CQHMR6Rum9L1gH5pmgS7KbhOjkPFpUhfVWBe
RLKLkuqcV3OycTpJ/tGMfhpBV3KhhM3mb2/FfzVBO+a/D74pfjWH0loBSMUTlqRN7t8P0ThNkp7q
iH7Ld2Wet5oDq6wBchqeZyLsq8wer8MD3t50LneZkeo0fJqu2dlgiK3fQvXlQT/g7yEU+G4KxQZc
bHkU1Yclo/JkylUemM5TXTVAmHL0cuykfk47bAJlvlYTCu7jj+SBoOcfdJY9zbTHTpWAQrHaITKE
twnWw1FNVQUa3Uz2vUN0PMp4uGHx+C785mIKV5wn9J2179p42HR0jGg58h3wYLDLeX7r8hDKDAwl
vtrryHjLQ8dfjzENHVht24NJg/bCKXHsTAXLmrz1Lz7HCkh57s8ia1OggeF+qLXH0MATzu+6z8Ik
rjNsE9BwH2h4NLaG9mfeGhsjc5kUHNVtUTKoWvfq6BZObrEJGmfG2I20QPm0tR2jcj4+SjaXFPOz
8SmmtyAUT5UscHOWYX8dinrVVci8ZVHL3TxIYtmtOowmewDppM9lRPWfqaLLnGrznFIThX1y1daZ
tQpjXD+lk8mlA5HoULIjxUHlvLjj96DrizSowsygSq2mTFqkvJFxyOE2yxTTJq7uKDrw9FkJ27t7
FPySPewNImlRtymaxIJ+bP6oepG8thCltm5avTYRZnxn6rOVQ5Euq+IxIJ7yblILboRi6QW9tcVQ
k5N1wVpp5Wure6Ry8r3MZrHqIWksJnP+KrgCcbdPG9uft0lTHuHmjouKyQgFr4BJHF1suposN7uO
gXlXsN4JW5kiGZb2mKMAKcJa8chOlyC8G3TVIW6dV2CJ1gY3whdrGn/vzMOa/eR8mGr5lpLwW7Vm
9KzHpN+LyqtPfp32GOWtdRSgBlt14G1FPOTsztzjxDbxGFj+j7JU9cl2iFONXuAe5eiyUR2GH2nr
+4tmrq6k8LY1JZKsAKs1FIm9Zc0LGtMfmX22folHJ/VYzDc1o74Jmjxbqm/bMrs5EI8xVhbLRLub
Ik5e6Qp9iuL+miAIelTDLbxObqzBoRuJCM+ozF0CCDRhcTXw/jOQ1Yh8pnXuGGWwKmdLb6jDpaqg
t+lfhsKxa4bemyoQmSq3CDYtbeAL9IPltNYVYnahUQ+T4lNGAs95k+6F5BbWQqPzEuiVEN1I55Hf
WRe5DZDVZXk8Ia4atENrurPteTwVsr4kzrRDzVibXDnLwK63jSAZ71/TKb6UdX1KMgqLLfo87F+2
8A9SkrqRAAANp19XsSIA5u9IkO2bsCBxnznB2u4lvQ9J9DqZCa8gTEsQ5eTyukvtIwBw2AEnFn/N
QMYWQdzv83ie1u5KT3SbBuAYioBBLgBWy8+7kslOEhsykvhHFzSCfvhqVQuPitccqd7PHFIU9Sfp
9pI2CJkBKaauSzQHp/TPcTU/G8YRAb9eFsBIXbBqYeEfrdx75/3k5mftHVORoxxcdPgigsMT3KPI
5I2B+V6UUP4yCShZnWT1FmXtW4dtT8jRXFRtsOfnPJhVDYEcYjPXzK6ok4NRVlAo6/pMxj/mbzDF
UH1BdAAGRzZfMsT/cdijG6UYvmiwyMsnZZu7vLnm3mAvlDX9GLTjcjfyj3zEWCkOYK5dYwCg8AgC
IkmRpnHC93QazvVcbwv++cmxTlinTzVKhyupZ2axAYVxXjdGsJ0Sse5ynknkun8kedAuUvWjjsI3
TJNXX+s/06S/DQ19FIPNHsH0RJkb3osOVMJ8ZUH4mQCoxLicZ/Sd90WGTy5glo47qpIeS4gUfd7G
atIRXIJUyYErSRVO5RLjuRN9mdbHWKsPY8x23uA8qYBFv6CyQMomWHewIbAz6ivouRcLf2Ux4QLp
/dDkNmb99vqRG1707uP/3qc9yzftw9mwWeMu2fg4W6oRSEM3iNk9/ewkCjTxLwO+SB5+z4Vw1tJb
qjg0d8KN3oeQVFhn9C85YznKrXHr5vZX1pps6gr70yzqH2Bu1bJQhrnubbXtam4vlhewGdGzuQrq
iISN1yMlECq10s6DzMvDTzb8T6LSSM3at9e6zVgUZRRrxPPzXGhBO4azDgNsDyFHLYw28ZkRl0Aq
V7XZjDe2Smxi6sc+Ef51HRLN03PVbdxm1IscrFJ2dFNiPewikZmrX00JZqRMUJ36CjgFMj21ro8M
uuvql4GG8pClfERjysCufCsJt5qid1kz1IeRY85a8WjghkN5RVADHfJgd+rpGrLtwsHzyS/ZnRNN
DU5SEwprBGFw006+Rhb4bAu990mQwcmxFfV591GONVsgVV8MCcHE9ssvt/kh0vosogobR13Fy76N
f4zwo71G2iCwonZtPEhCWdMfnNq9EX3GK9/yFnLy55LpAFLhiGlOf/2B2LeOEjPeUhK0R4VDO+j4
OQREVWxI7N6L0JkXjhDxGt5JgzfUIJDakDQif+c66cxKuAZOQGX3w30kFk1DYUCaPj5g+lr1bHe8
IP9l4atd4Ht6ykcnW4Sjntcun8xIVdFK1Ly92iXiFuFCNWAhQHtdZtwLc7pmKlZgTedohgNHsQrX
byZChJniones6HH/u0jL9TcQBnkgysleTo/2o2E2rwOlIrtBGe+FJXivqvQ5aIufbIOYxbBxibzZ
TEr1SBI92fY6OgHU2YUz3DJyRAXeXVAGborkInBLwZ0pMVR7mQEcy78VfaRWoXpodi4u5i7rX0gk
3THqbobWTreSbM4Ce+GfcBAjI2L8UvV7z57LY6ntO+BQFm4sJFe5z7p1Hnx/Y/xMNU9cBMhdNkNL
fNh/YBJn58nIm200JM9kEj6sCZKrKwfaHYPs0nTT2hvy+akoWeyRKGN4G5x+lwhiw1p3rz1wRitw
6I8vbXtbjUQjWHWQUDWWsHrDkrVa2YMZGWZ7NZj9TdpFtzFHh+BNHr9Fwz42CxKGxEdge2+tjvnb
Syy1l0VH0qYOtzVFKGUJhNzICrIk0wFDrL8nikbA2GPqiZC+qJnk0q3WHu7115qHDJLrr9JjW6Pn
JN0Eg7lqXI7W5fCSTj52AzvAbgfyhHtAte5dXnI5Pvo/MyPbRuaPOGVuTTqwFcnw5SWuXHHX7paV
x8OxsLX1wqb85tFX40AEv/VGb18CEM5IpfKp0zETUcpqu0wRc1LqsaBRLuoE+XaIyossqb3w5dpP
4bGNogfXC4QmlO5u9n2IzRInkeeFq9iFleGj/nisAHqz23TzAH1AqC+MSKRQIWh0RWVd46Q9T00c
nOi/sa7a2nnOEF7djArmqOmxQFFa4YRQhcJeFnt/YK9VerG1nTAubxpRDxs2flCzvdnDVDaYa9tO
42tYe94xKcTBbvt3XZMJjfKEAchZWNmKSJ+1qV0ouqolyBzc2aGuuzLaDbXTP5tW0D9DPseU0NXx
XuP4xHae49/zrf4Yl59g6WxqmVR1sYFUbwJe1Rs1EkAU4j7bVh6XTjxa32UdnhJr8FadbfMJqUZv
WST4HaJHTo9C7vE884PtMg+z5ZSloLX++ReGyR0IuXcvJqPZI15uZhJZ8+Qaz3ZvMLqNBaw0GiGO
5FP7tY5bg9YerNo6mV+jiRViMrt3bojuJYZ2ukBkuuFZr59Tm6A21VPVLijwb3mPKrEE7Y+2uXsT
crJxgSwgAo6frmcdeqF+QBfO9ugv9snSz3adspYYTtABMTamU7UoPIqeKMX4Uc3hMyP6TzWrL8u1
1l5I2YIfeV+1x7Tnwhpr0oEIrXWYG/UdRBMjDOvbsSMT3YRHt8OaolNeRCKLe4hh4dLX3SawQHMp
+8cs3RvbzoGgqNctHYMxS3CS7phmIvkSSZB3LXH2SVSIjLm5kF1xaUuiBr6uieWLlCBz8Eqz9Nkf
dgYER9rwyF5N1w77vmF8QANJdzBTjGU/NXfitoaDemXGmnsGHXRY04iG4VmpcqhFQe7jx8KdNwAz
R2lrKKWO3wNWCbNNsrGq41+K9DoFHFvtotRHU5RwkskOQ1JjFg6ddzbDW7Irny4Q2jBq9RP7KfhX
LJXpdcDi0IjroOSjJnLE6MEUtm+HlAINoNt1Gb3EgxTYnT29jVK0arsBBtaXfXFJOnNFwK1aV2Xh
ojlkz3ESPiwQtC00RssIz0VI2UEeLQM9/7HLgjLtZHYAIdgxrQjJV969V3HYnGJ+My0q3KmI52WV
bbWqMvCAItlYVbfm3SKDz6Emmzr+m7678jkd6o5+CSNmjuLhUOVmQYewOZ54YvWvacWuIE9Hup5i
CXA0kt4L3g+5sePOXlld7DwFylo3xDwvQ9m8umLCg0WKgLf+yax6WB44yY6T9IuDlp/CtJzhNNsm
nKx49khXDjaskMlZeh7LxCBAmbbWg/IOaROeVR66i9oGJxITkKf5Wma9XjBWXQV+TzPGBcKdftXm
vdwS6KEgALo4aVOcXQ2oNFZnBkcTo0H671cwMH8nLsbgTlm7uZu/Z7N9LbXz01TTovO+bKf9JSAT
YSCgwTljtpjR32ms8A6RRmIA6uhzbogvIJ5XerZPle1sYi+8+3iFlrbV3lw9XHqPwush8CnMtwCP
z7VEGac/V88EaEtOSHTc3+a6nZdl1mIpnlLct9U4s31IsgvpYn5qoOfrRGeci7e9V0CpDFPittpu
t5X+7korPBcEbpZ2a3hL05ByZ5bJzgvoBlFlteZOTh+aCWvGb7ALJ+kyawtiP33S/uJsh2eQ3O+G
b0dOMbboFS0YXOII8Vla43vhVLjHbtSQA3vvKZKZgibf5BY3HLwLy7wduoMhS4033w1WBuGsJTuv
+og/hDKB3D17nrPkZfQXtUi++lrsYwrxsmRy90nlfJCqWaYcSLn8rH2B1TZybfvqYDGkjmnrF3iN
+nLV9/NOp1G/ArJ91X6JgDKLTTVU750BNql5TFqTee4eN7HWbz9as8XoH5bmEqLMm6//VMpY64kD
Tod1YtlEYcTULj9BlL5MPu0eY0LZySCp3EFhWPVc3hYK2gICdLJyWspY6vlYQ1VvjeTcle6my3hI
O6woPCxNfED8lQ5ysr31ZsAUvi/kyLKCKzrIsTUZ45Z80j1wyJXGjc3GjX78aAQll9iWcRLqJaY4
iowu5x+OJifGWpFBLnUwqRoF2wJJYYLONj6tglczGNQiCzCs1hQc8UR94KDwzqsgZstUcN5QjkVd
UaxvzFY1lkz8ksE8E4KgjVwZzZnS6vMk2gnlsXpybcFaTFF8nWievmYUtce2wEKVi9SHp4DV2p6e
q6AUtyqVjFs+hM0xu3s6+zUyvZ10TTZVOPN9bs16U7eD+KiU/CwNKzhYFg1yzqMcYk6Be2GO/IvE
a/LxxKObzmt2Vfsc6FbQVt7SE2GOb6nePz7qywbQeo1vCxkIdzNhxRjW2+xgzqpeGtX9YVpOua6q
+sUP/JUEGvhwS+YXVx54JKqjUXpv7jA126kunps8pTJQMXQW1gB9qKcIRpXhGo15PjaisfdVbG5k
7Z3rik7Cupy/ZmP0l0npQ9CyaEspXrPG53PSNtXKeLgffYa63En0I5qGnX74w1Wf7vPKhnPpVIvU
mrHsOJQxTEBh8uRXaD9oRSYChcqT3zopm2fLmn6anWm+gkYrNv7QcBCo4hnEl4hXUT0n67CWzoqH
6c80bNuTMJ0dz/RqX3VNt8BGZYCGZQ9MKcU1cN7pbY8ftxROEUPCYjqjBC9WVU3tdU0ewK6eGVGe
6gYUPa1k/c0dwHrUxBBW42xxp62p5NGwV6l+WZOJtoGbDdwH89tUc0L3ouhlGKKTM0dsTjsMtiGN
Z0ujTuJjMtyz+ClssnBnR3QNFeM5b8J0G4fzhpYBhYbSp8ir+WvPf7OmSgukVOd8NlTzfaMjrgkr
eEdB7nvdjJD8prDlRrDm2zHJYItdJpZl7/OUCXxORjhapcDKjuNZtNAztOlu6hyTmpdab5hSNyaS
1/pRrobEF/I0bNSVWAo75QTPX2nQQVla1HgZNiGMWt4DJO1lkQl5HkVBUrHcQD/GZNWwQlXdA46n
om2gs5OXOkdqosqVPafVykTbW4xZ8DbVGXuvmq8lm+9vekFzi38o6NI6al2d+0R96KYjSQ9pNgLP
EuTXNiiPteieBYNgwrFrDNhcprtRUKTeVU8BD5bGoL50Nr8KNVIj4Ghu3NWIopX9wgpLkWhN5YMV
74qKHFBXJEfad57r/snruCz4EiaW7JsBiU2ZNuDSgc4gHpQhq5o2b4rJx6pon0qL8IwjAQBHyZ1z
dM3dk+mgqM8Rz/aikNnKm52Sb1CRDbBKXA9yy1+rpUT7XvbuTib5JxcnrlriGhGlkwbedKrfadxP
uKKdq9OodMnQPNG9iQs9sHVAgw/3acB/G3p8tjGvYkTtZjui9+h9AiJ9YY88kB4rgVF1r7zGV460
Hv8AI7M14Qwd6JmaWDaMk3O3DYzyY2SzeCWuJHvFJiB/MzLzLgpByU17tLLyYFs6X7m6Zc4T3acy
jd9x537Luj6OuCHzBo89t+CkGT4aaW5n19fcgTrYkrXzNVhvjRR7v+f1mbNDO5UbI7y3qcI0ie/D
bbkP95lz7hKa+LbEVseYPAbJStJiohWbwGnrdZJ5t6ynbSmjgokdF0ocyuefxgRJwK5m6RVvjug/
Ku2996U82rZlLxUnwmXVmjfubvcGb37Lwrdp6ydSdh4DLa0KUdGT46fVdYESwQGCp24lit/+7GWr
brAOLSPjGnT3ImFAhf875cPVauKLLvJ652DkSk3z4ofRW1Uh/nrstdi8W3BjKrhuJhJ/n44vief8
ikvBiUef2rZ8jxFm+UwA49THzqq/lUh+kxXLQfSWN1bw7wpreFj1T0Y4fP8vos6juXFjjaK/CFXI
YUsQzJREZWmDkkYSMtANNOKvfwfevIXHLtd4zBkC3V+491wp5ZWr52/wCpSlDE/G+iLYWu+gKe4c
urk9TyHzkzqiuQZyFiiyZNPx3ikbppxTfyi15lVPHB4+TcsoVkqX8WTGHtn7DMi82lb68tgWgF1i
9tGxSLxQK9wsmnAd4DMAhxT3zIPxwJP9F/+WyqQYdEjINBrP2dKSbxql2p1OUdog0kRsPKI8BuUx
1NfM4XGy5GBvJc5AzfvoVD+eW4+QKPxWxBLHy3YQ2KbLyv3sR8oXx8+PHbHjk1DTCZkYx6TQdkGu
yQiRLXkF6cxQI+sid1Zv6G6oysuOMO+8iCSP6UIHubYr771q7UhzUaOAHaoiGUwDrm1IYrHy86hw
BbjaVHvMK3ns6uKtUYxWjbmqoom+w9As45R2M2msZaHvkl4PmYWJcMwxwQQVJYfpYW4KKLO0PrFP
Qgh9b/SFdhwdjgyvK06+rvFWoWwuUepspzKxd81g9adxWY7kEa3ksXm6GqQ6T11ztrSuIqB6ecLU
k+c4AmtEYkx8BrXTbE1u0QZSKlYOtq4v1FcZY4aYUZI1xBvDG0+cWe8BEro4M6JEQDEWevELavus
KhpD522W+OUQ+EMy1qdz3xivdqsxdmt4IRvRHaZgy/xDQu/KtovRqu0cj2C29SrYGn1WnBntQL+w
rYOIJ8YMLjjtvnY+iX1lrtiMXyMzYQIOuGomzJEGjql5/MafuiES/ruelmFva8RGuvi1slbQPcRL
FY2a/esMYEF8lMeBftdKc9qKlbyhW55JCyeesiD5aTqTK7rR79PJpsiaCpBUZIji4VuP09qv9rXJ
ZCTF1R/2M/xkr0heid3+G6rpTFvvXhH27NzZZmpYoA2LBz6ooADYFbOgvIir6ZiAxPFVnj/4Tfbl
VUDkVoeiBmT0mJrZ06JMEFDGLE8j40G0bC2XEvpkQ4sv5tA8u1jBd43uF3sf66UbJ9j+sriEEli/
x2unY0FTBRA3/3JD3DFIwhwHwGW79LICZ8qxQLEA3pv5Ik9nOADQqdHQRNAm872WCP+0rOzETPMj
fdJWO1qr7yUJfBtjkdm+yjvSYXtrbybbQi/BHybtd4JKiIYyvVfjDwZH/7UYUeaF+siImsHaGIlh
ObqZB6UQQqlrIUCT0v6CK8eQnOLj4EztCauIeLCRCKWx8V4TqR3RkeHkElRAOmxkVVjF7h/NgkRK
z/wYZ3tZFSkXPsSGURnToZX1qTPEcmys2oYhhcIbGvGd5Q79Thq7LKXOn7xsvvM5hj0Wzh+U3u6p
nDv5PAwevVS52nAnTI523PJnE3fXskYl2tHnh8tQBVGGNaGAHHGXxtlhXuryKW4aLrLVNjOlgmHz
UsOB1OFTpf6fqzh5Tf81IOPm2FM4HnvRPtBwPhSFMe6kPck9BblgUtKN9r3JpufB8+hgZM8qj5eF
dOvaJjsQAG3Qi/xcNYHYDVpwQq+DpblWj0U8KXC2xCczHezZWuIX+Jd1pXte4gEidB9w1MTYXEsE
zej2GZmS8okFNm6jeUlfyaYDYFvNPxguUki46XgStNYUXGkGbA+7jFy9t1wsYe6jQU1ZVbgY0rZJ
TBPgUL/EzKVC32Z557Q55YKMmtyw9/Xq2tTHlEBh3uOQKHaWwOs+TKqFg6quh1OGvSU00FJQGxbL
za9HSnto72XG4FblWRF1OkI8QFI4jmM7WtaEbZOZkVI4sEsbLZXDjiWsvCZCWoHr0SPqzhikiABy
ODxRdrFzY5it+hfG6bDHNpX3vnW1kn5hNdQskVCUm6S32VaaHWjFmGZawWqL0YOIeLoSNTH4Q3iw
gcdQGUHCpmAtSKgldVMx3AKiiB5zAbuy9fRncCH6sceRi02ZAzk1jRcgjJvY9v68qXfuplq7DbBK
tsrQXwMXOHDML+h75XiKlykcQJCGVdm+54sAD5jlL9PCLW+J/qnNCIo3SsVWpZTU8r32mtdU4QpT
UwgfIn53G9Ruvp3fDKQcew3P3aNrJv7ZdpyXxiXtulzeYgSjnk8w1CR+yknntXJuM457rydYoHDu
HEqEULetG3+/6qlGcBnCS9QWORh50k5MbSXMU7s1Tbc1mepOQfzoyOBhjPfaYL/jM9rnssZEE8h3
28ZN21v+T0q8/aZ2x1OrzXjFHe/oc7JvVkViXqDVzH7ivvnKkj+QAPWeJuNitx7xvfP7WEcGbq9N
lqDT4Mt/M53gMQeDyxmO0TOjybSMmz8YpzaVZ70mSKhf9WNFI84Z8NPUyv78RbyDNmePVP61S/pn
ccDE7HLJ4ss/uo6yGDYfMaN/mc7I1uFn6xm8x7zV/4x8OupTcfLc+SsQ7rGwVt2e4d/RAD2Pury0
gXk0yQzv1PQ0fXZNJbi5F3Sd7YMpXOy+IDyb8sNiR441jSzPFB/J+m+DLvtn++MD4FzUgCgmBv9I
pTxHmNt2NhaQsxbkRpjEIMQavU4fgpYZk3bHpsr8Zst7ZQthv8Zz/jcrdCBBTm00SEddyxErnCPA
+2o5sgE5YytO2Hmi8XkaUu1amk7+OdAXh3GcuFuElStUzmvvc8M1Lsa0RLWBbnCiQdvRD3f3TChU
MJMDOvrLGcr9ccrkN1Jy+ZpqzsO4fDjd6jLLiVnvM/QOYmzUcTLqbe/a2ZOwjZitH2HcpVk4zFRF
eU2ysYb6Z3zrZTlHbVLkd10yXMjwKi4mCujK8bpng5NnY9hZGiqym7f5BBtiwdE8srHcmFqhwahU
ekRStr1zE/8rMQWhX4Z7mnBiXwtcdzSDzBgm6Id+CTJrQjux43M7p3TNHdcKcy+TdqdQ7pLKIA4K
EQGKWRbvKyHm5Kb49ZPBv19GO9n3Lniyird3Kzu4WqxRE382tq3rL4eykXdkhwqWjlShUAN2XWxO
J119aqb+r00rB6CWys/NgLOtQuRuMzh8HHL7NRmRw/ftSWAO25uKrysQ6bHyOj4W5/cWYAhMRT3e
8bjq1wwsRmQk8iS9NNRoKb4kFPS0xrM0BN1+wFPAFHih1KtY+NiEcu5ii85UluzdKk4usAvOVblV
8exYEr9omR/cqgyTfMreXUFUMPBf1qNIahZEyNBNWACtXcqYvGeVkRwSp9BZpTj3fs4xkoMVqkHO
ZGQ5x3E2fZjxhEZo9uH56IBzNPMSrEqXacmWh0zoT9w1CGhqTdvnPloBF7vmcfRG2EeLZ/PajnvC
sI1T79FMxq79gOQCGtBs46WHXSHJRCVwYjGilEbuaC7YgGnNcEj1isO+Naot2RVk0JdBfIdOwbhO
my7rVJh2wfJh1lRStuGrO4qJ+jiZ9IJODVtyLVVAes8XM/XZJs+W94rAn3xsKeKw5c0qnEb/nBRj
8H5Yfod8vqmhOBVsHy59oNLnzh/I5269Yu9mrIrynvzCdEZGkmXbYcScJxP3ux/579t2LdZwJv/3
w+JOrBvLWzb7L0FaPlL4Mfvw58OIVC5kffUyOgjE57I8Gb2/nbFsMqLfOnkpSLpPVpt0QFTO4iFU
XoBYN9Qh8UShVKzoU4ZxQ69NH0wT6DdW47bnjah9gv5pls7Fcuptzpzzw12VErP9B4E2xM6AAMP4
jCfLfR1dyLAMcbCt4xAM0l8uWKtHhdBKDwqtU4b5QIHC3hdp9SMeQaRDQ/NTdx0jG7KHhT3WmA8F
c4PiqfEyhmrLMUZusyPMDl59PMahn7Y3brTuOomBXhhJFSHDyXVgzXiye/VeCXthYIWg0PPFs7DT
cid9NCS2reWcCtj05FGrXRy1KSW3qYYHuHvmfaplZ7NEHtFnCmInQRj7wrzYg/+rsUpttSHn1mIv
X/npTUd4xfISDVIO87Uxq2/c7LdJz4FLMC67TOXJgWrj17lz8dPhNojubLjxuzlAmqnq9MAT48O9
UvhyZhKYW8e+jX5wsikx2Yzg4re7ZitIZwnVnFjbSgV3pKmejQrjfGqwQ+RCKDcworc9ejXPZFE8
OVWyrn0hSXrVvdPD/Etzj8XDfOISaMj8S3/rVO2FhRvISnmE2JnoLHBCIwudtPjuypo88kVrtouA
j4Cd10a+o9EquSDotR4wg67LEItxSaNSmDtfo3EA/ByKhI69BxyKVx6idQ4tXxDgC/5++FrtOJLk
DmGiYHRAhun2DBSFXWRPSBTpAxYnD7kis1NCUeZjY0eub0vp/5P58ArMYhzVsmd7HeyXkfOFx48S
YEZE0RrDpzTymfhAKD2FyaI9qRFw5dxbmtlwFLXyFlQjNblHDkG12H9WykQQISP1YauhcqLGGmvz
rs7eh5Q4UeM8SfkkxhnCfcPoIaclrHptJ5byQTs5cxXFPT2xwRO0sTXjy9MbUiS+yob31a3yXYuH
JWwkLiRrZGk1vOfOoIdwR3ajDtEibRN8VMmHcR3RSsai5Ss26qfR0tnSNBZaS9Uex9l4cvTkHWXc
uHXEX19ALFFt10Xs7gDsSH9j1G0ZZQ43S5ZwqRXek9DzDzzIRRjsEdCwlRLtnxoF3pkWezGaDjVb
+I0QdO77yX4dO1AKcHpFpDMIqmaK5toixamc9R1pCQBEFL7dzP1kIfdnsZjY5Dk7hsTzvhOvYlOm
35XLcOodu6ZH1VQ4sWlmZEHDsCxPbc7kZWjmkGXL95Iy25BpR43PTq52WeBqCZWWFKMBIz04d7nx
T1uC945+d+l87PYJ4sqhLx6xpb83OrPAvkGKMV+CVH/yFt9lKBkse5kSGjzjmSlBPgGbY8CAkBf+
3Ch4a3qIdG7xXMCnQ15r7njetkWMmX9cWg7gATceYowVbneYWgrFfnGxJcO+Y8ubMx++54NutQQ4
nrfg6k7I0E78IgID5xZA9HTFJe/WaJmn7q2CtFeofoBfSL4RLItqNqGzKPuioPON6HVnZ7nj9Wg2
aTSDs3BWmB/LGLmvPPXWpTzKJgBesH98ly+ak6m7vnO+K2aqxyxfc9gVXqMM7/OArBtmRrstEput
kqKOKSGeV8jUMgl2kNxUs1jp01UzYyNhK+lXGxQw8XFeErWjS710UAyrFWc4rGBDNd00HZRKslIq
AB/6EBBBzXZhCxOxHoAjelAS9ax9ZpXxxyAeuAfjgAtqXke240YsRhXiYZbkEamoSNAIFXF27R3/
b0o7rJBrJhOMeV2UDwslMbprQHaDbxYnYyg/Pc9mUk+BrAzQSEXJ2mtZNZ7WQzEuL2MCvNc0ny2/
ybc94/9lyAGK465bdQwnK3MiSysdYqlKSC3C/Dei5ikTN7lNwITwpYmNmfS3XHcfSlUh7ELWUOQj
BBBcnnMmoaZbQPz08tThB+IlK0iqoNNYK86Y4vMCZz1v/1JBM4WnS0Ypaj0qjvRQ9aCMl3w5pRnt
eZbd0H19Tc5wb1dnn8VbaDJz2JgKLyCjfAxGHC3sd+BmoWP0UGJshvSa/ACb/ulkl9+7afrjKXFG
j0d2uV18+K3/POJ932pzcS+zcYb5myFtMphb5sik60NhGc6e/cyjsbB9A598SQanh/y/n6nxESI5
BEK3jEVJ72koOy2AAbzYDvpIu/FJkmqJGI677zR/0ALjeTaTZePEnFTzqtJ2iA1mjNkn2r886P/r
eUA0cjm6VTrs+kQ2W96k3xQVIYPy+2QeiK3K9cOoZZ8SG2chvWlnM6gdIIE3I6godJqA2nM4VWpE
IsugPiqs11hN+7FHsdO5klFWB4ZIjWyfhx40OIRN3avf08RueaKxErlBtV3iIEPhOZ2GIXgfimjh
3sdC4Sx7McGbT/jmbGsL8srdqpTEkgxOQVODtgis0BczL9MIN3SOO4yP/Z9fF95ulrDgWMCEdVCd
ug6uCD975Yd+ItnpEFts/Ql+PfCNlQN/HzhbQBIPdsLpx69xFRKpJ+kcdA5KPRc9MoFWmM9l+xJ0
ausHJLep5NUqgulUlWT1JB0i8KRq6/t4zB+oc1cywGS92R3bOxb2rWizPVouFAt6rZ9aKR4zK56v
vqOivuo62PU6qh8Xo5zPUbPL/HbeVZL9KoExLLNtYULgCfq9b9feGY/ntKXsYDu/6lo8l7krljqb
KUjaf7InPdSLdWgwMJ8SNdGnpxU3aluw/NYBdgOoN5HLceXapnuStYNQVyrYHiT6ne3Ofu0c4h38
ABiO1X7qek5fH3AmBC0ZBPD/xI59Ctpfkd7cuvEOrrHsOyvhvKsX89xnEDEAblys8VTamXZtmuKU
IYTY2gI5Jkoje0tbF+OwgCrNNOoTic/yPOQ0jFCbu0hv7GwHuB1Qmy7l3RCbOJ8tOqxKKAZXqb8b
hwpnDzEyF+VxsWQVnkRdp0yZNfujJX7+knXTUxfj2JVCDI9LTo3q+1PUBvxTQiTRBQ0m7buZFjt4
mO6eOUd3SN3WeKJdQOtY/xFpCCWQBrnLxCFJPOM2jkjFDVARodTqC8zG5sgXlF7JieOh1ZPTUkHk
7FN5wEf07KZMJhK/Qx1VISfAQ5CdG0dc/WCkBcPfsdEYaO4E9J8ofi98QKegCFFDjCytuTRBHzoz
r0JvbFIO751bA3qvA2Z4VN8Lk+wEHXJNnxFY05vTWsjZtpSwd15cfVgT3dmi1J9vIeLR/8o4PbU9
poDJ42VJuW/3Iqiv6IbQKNtWqOmYK8hnPmfGiceTxUdGjzEh89+ovn+n/wx9TVBRyvZaaMmfa/kX
zI00pAkXoDeVSPtM+6WzLx4CJ6+jTnOKAB3MqH+T06U2ODTuMrSouCHwI3qQE70PkIU9aXAYPTrj
5HYLZCnVnws/hz1kF1CByj5yxvqzCel9mBhFysHwE7+COTxh2Hz3C0LrHMEFaTRb/1/S+VeriY+l
WraTgeHCWL7cHmNmI351wRhCtBY7UCjE/WwbYe1UGR8nySLQ/hs/XxBvF0g48yI4qoTntIDdwmjO
Zcvaafm4DaqF25NWOpy0YTljEydcr+wEA8Pud6ocsc2GxKZjGasoUontXntD6vsxLX9YdFmxS4hC
xQAnsE6B05MF02PHptHzo86Pr9BMsI9ZxAxWg3kd4HrueNvmSM5O1MnMeM6f6Y58YjeQ52VsGreW
pj+bAlidZeTIS4wEK2iw5lgJfWv6Jho44fRY77XnYqyTi2s4iPsWzrksL9wDjBJaFZp8QAoCSM5i
7dzJf5O68+OuWgvlpO3Rm+2obbF55C2CC2X/eEK4H44BBT8VqJ7FikquAu/DV1p5Mj3oTn1RIkJF
BjRN3o9u6+l2VOIfgMHxofCL3zQZkr0/JIgm9QJ62bGTMrsx49kXKjCuWpoYbGgUAlRvrOFoGW/Z
vFYGZ3uq87ta6+q7Ueu0KyJrzDHy6ttsnXRxZpabX6WbtLyWGW9QrqLBdU8g9sRB2NaKZKEra5n4
N954yQzCYdxueLcYc3ZacZsc/WUsSMSBBsYGseAkQVxxdKDCzeWd53uHqk5ehvq+m+NdLkZaNZiP
G8yESseBkXoo0nw5hm7KdhCwzEsSU3CnlINhsWpYnfJkU84ltc8jNbkPBisVNiW82Q6JYdkcOnPG
Ulhkz8mIoUWOwVuCoE01xj8qqmpnasGTQvAfTgyYuMizs9G0QwQm8joOyjlAVJgZnQzFzcuCA0vH
xyVJPgspU8YKKOlmvCmphq2p6Znz5PIvMQacAB5LG4nTiU0Kjg/2szZBFXJMr4N0GcWjDzxAkL4z
K3ToODfO5c3w45rBN/YP+H1RBY5hCwk/3zrG1vZoR62AXCbXIQY1kFiQ7Y3PnCy0dFwRRlNpOyn9
M7ybNbLLEwhAsT7ooRwc+JdJ86bFPg48qFlEbKEapsQNlfY7xyC1E9x3HBir8R8Co581SLuGbWXD
nZzV+sPA/rlL+Ti4BEObvglZNl1il6H1cYeKSwVm9DiCV1rdepGa0KQ6Qf3Vjdi1xxqxUuJXaiNU
+5IuMKSCzNl7BRJ/tJHJbhjLjxHAE/I+fpcMIz49DYWDWOCELt6ONF5Iew0oCO/ZnBuMRqXxMLuU
UQqHwsIaByopPcFG2am775PyO5t/sLc0ITFgH/5Iim/MvnZJnaOqSAQqC/vX6NsrxrqSTVfF/mRM
HrUx8Q/SkKdhQldJEhWzfaZ8geIhazBXp+bNsytEgLGIOMcoUyeDg7kns04m8/2Aw2RDTwfuhaFn
wM5xL3vx4Ro8cZRnv9CsPm2bmFy2mC8oohBM4TvUZw3xcIo4v1jEaf2L/Qo2KJd1ZsvGsBkRxCZg
BMAjxRrdQ89nYG+h7ab8bkrxznJaqi3SQH1ju/4la4Pi2EJQCBk3hVk51ReKZdpJb9Va2t4jHchX
6fPfJ9W4pYJkpk610ij0XZYst74R+7sU1Ws5umsuxJPe1ycsMWdjNr96W7vr1zmkfzLzDDH4ZB0A
g+ubruhvBm0qk8N7hwwW3qpwdu2dwfWluAA7rWHhbiMoYINmRw26FN1eziNwh9Z8jQdwVrXNSkXX
oNxmpXkoSDdZ6n+zE+fXiXyxKwMKblbMEaHIHqxuHRjOzc6OJ5b11HJbq8e/Wc9IUhXAZBYwOpFH
3rwO0Zz5rAoeq1ge9TU2MjOpRSoGzb37pqYgYvO7E65fbqjiDrONvLlG5It4by2pzUf0nNZG77gr
PCrDLNs7dqIjYss+EdM8Bk1PAwaQkv1FTUiYaUGd0dBs+pGhWiI09Bk2i39EQ8HE379h0A5bDfSM
1nWIHH1nr2p4r179lGrqx5Ms/ACtWMDRqZMlerHmM5sCYjos8M91zVhi6cnasexrE0stFFKa22kN
SsrAEG39zvy2Gv7wGvntxUZ8TNI5JJSCGd7Ak9ITTEgE96VsxZuZjI+OzpUytRkUT/3mN+2Tx6jQ
rJZHo2E8CdpiqyR9nSHQ6urlszdY+O/KEshppUf6KOShRTHCoK6JSjmTuiMFdL/O36PThyrtpkj/
7UQ9apKRcGvoy4FA0WUzy/KUVX6yKw1+dbLoEHgM+mu3+BciN38UxfBOs1ZTWtI9N238lkrzhLHv
VLfuhbbwTZXNJq4JvY3dUzaaTwVL8zwRNGTlq0t5YsXvaSq6YwnMmY0EGhTwbSWNTJjpw7PENZnO
6WNaJZ/zCtNmu/uIDvzZgj/k2tMPYPsoM4IT4pZgi4KWFZI2nAxWkXFiMQscucvN5Ya06LssVSSY
+PC+d+e6xXrjMiGsltXLSyYgEdvOya76h4Bve89mnH5KB4JiuIt3Yg17xgRVnHqL3N7FZmhi+gCE
3Qa5kCfnfNdLPdtrpjZFUnNPKlXlQ9aIaHKdz2kovRO82nubQQ/3gqgoogeEJfU8XSChCmr9rNwZ
lnaqlEtuCY3JdvqUdnoThLnZwXLyNXmTEFhjm9WolWnbuGx/8bfgSdGm0NQV33PDrGuS7b4Sggmk
Nx+dsnwZTHt7B4B2fmrie3xOJaIgQpTNGCXWbDASO899Xe4CyYS1WnmbPXfWRuCrWhoMb818ztTY
hNLwSFsyyKy2yfhpTe1lstnp1+Zn3mmPsjLfco8nIS8nBB+ctkE/bpeJ9Ra8qMXwqsglFHZH3vFH
FjDvmzKUhHlaMOpvnJ3noaFlQcK0LucI6sg/dFLYNwGMomXB7aKTXUlFGcqcKi0thjex1ttKjEil
aasdBrDIyOL4avNyyZa00QIt2K5Pt76ey4uch/hAdsdT7KTHfikB2jLBLQynjRLtFKc9LcnAy1fh
NMMCKKHNTM5pTsejP2mXBhDxvYXWc58unOlBejLspNiPKDe2TAiv5AAFkT6jkPYLGv2RGdKhgV3I
VVBijpxhUxYD84Egy6PRaiwWXqk62l5LYbKePA1WEovuhvB0c+/XVbNvdetQlIqikvlehETyt3pm
6a/fGAbf87JoF0jyR0Mp42hoKOWEAo8Jj/ofJ15+IVUeEk+cwr1pp10rrCJqtRGNXz3qJ08i+6wS
81ijKDqMLYMoyNWXQBsfkHW4nj0j6iRyKtOS5SAkaNOssmBkDk12UQmzSdtQLmp5d7lUPV7n9blA
JzicJl3joPbqv1HN7ckn2k6ZoAsyd3Vwu8aZ/ulN1h2mvPJf0GEylJN60nr9V3N8e8fR/k28K05T
xunmJA0ow3WxbZA1bS+kQa18LScEIcuXIC9OTyp7IibGwTMq3hx5Mwcbo3scWy1GTpxnXcIEuBee
HuJgPvWTV+2TxTiOqr03GDsd3cV/SbJpl2tVvDdaNw8r+4LufbzL6doCqAjEzq4Ip+VDmWyNnHZp
sGiNdNqZ/tRR6GzRpzMvoYDfVA7I4OZ+jqmDx8xxQ0o/H3Gke5dx8JIi2L277vCtp+qJ6l8/tPWT
MKuIwUe1GxDIblKkA2Y1luhRsHL1Zgz4SiIFaeKL7gwvqGrUPb/mY2GHHtVNhl6sVzUC2Qz0cTot
UITp13if0AeOzCUCQyJo0SkOJ8olLb/5jvXigv2hrZrCaXDq8GvW2x/LWN6hB93HmWwOLiyxzWRZ
X4wn0KdLkT6uipAUMio42OEsY501LrqWiNnvwVs05ixpBtOJ32s/+a8LKh6ecvPBD1DIj/IGiJ5y
UtJW5q6QtMbxzxLwzTvNL8uHNpLJXb+gyApK6ERiQfnOevOOyh3l30xTPyTWcBRp4QIxemO38DlY
OYmuRY1yneQ7nZWhVSqwZ4b56fiTxdPG0rfOM2/jLX29d8f50cnHnMjRXadcRuzJEoSJ2YmIjN8l
zLhSd4nB/3fWvHOZII8zCP4yhoxFpqev1i/FHyR3t80yAQGimHLKp5GlSM/8DbLv4L1w1RGhOZco
mQxxrjEPHMHJMUsQHG65M9tnPKTwAZrkZk/AMjiv7iYG77tSotRxZgkwu/APhahR6/j6J3YleZ+X
WmQUk/2dsLt3ZHdr/fJIHMN8haasYZ6s2Rrl+YHsh79GPs0EGTiIDfwY5aXr/hsX0VBa+b9Ype2t
6fZvel8C1FIftbxMChHizRh1XggURJOIejPTCS8Ivh3H/5Rz7SFT4klkv55yVFPVsaSz8e53d3KK
OrEqM3z7jNf5czIf4szx7urSGjdm54UwLr49ZGns4Fz6leql6i+9m6IYB3iwkuF38K0f7ZikwHLm
nilylrUusODDGr/pjUb8Zc0ETnIMcsms0xhXPOElOM9Od9f2nP7SJOdBsjrZj36H9EwsxFO35m+h
s53pILFuqmHxrxM797RgBDAgeWAziAjVt9ybUbQVnvOhe2kq56FruurUu2vYNjsF2vH8qbRA+iIu
1g5I09t1p96xSpvnbdYn1sm1q2LLtpaYotxd/SbzP8sz7HM31n/NMpoEUUzZ3qJ3DDXupYySHHi/
j+Kv/BoAVkOGJ15AV5iLKB53PlapTZkVhzyzz/gHHoph5WUJVUaz+TFXw9EmWYqkU+HxdWYP/uDs
Ogvtu9uKIWp092B7jn9si0clvH4LXZFsQsvdy0k76VPahH2OfxwbFB9lidFpMHJzEuPbxwEdTY2Z
MxDO1jnQu1l60xVzm1lj7KDZnKMmRNhzK7LmocnI6CENCjVlKfbEocT72SNfvY+NcAQtQMXsPWQu
ngoDPl3LxMXLMM5xM2z81GrOQOnvU1t0l2ksiydTTh/g1XHlm7BmSNlLINPkHtmnll9uc0QDEzuf
TWJ3+pFErNdxqm6Gh8h1yt+sAbdoMUVzGT+WvQImQjRD7ZjG3jbVvZbWfwG92I4B32za5yqHsObU
ljzARnsvdRemRm9fLA3BEDWAGYHHUeHYqkdDH/pjez9lyUI8YG3fJaOh7z3cX/NgH5hWssuYcBsN
RWKs9o4wn8T4gMK7Al/fErkQ57iKAnlO7eqlN8VzkajqJscmqpIO3FdtUcMs6Y9jO7w7CPD2sx2s
YRtMrIKUNqjByXs3GBh/kRmvaRjzfjCm5FZinLcMtkpuFWNWS/rs0mTmvBW6QR2XmgU0zQTRUVXf
/f8HEN1rmPS892RP0oGnlZd01FWYoQA6lxxoQ+8UgMsCYOVF/OnxLua29+Q4RvoYV1p/thcgnGxw
QT0RmmdWxj02MPGgLRk+K/r75B4Jhf/GhcusESAg9MZ8uquc1V+mgjYqR8W1Swt9Sk3tlwEd4QHo
Eo8EZd4APs6nwWT3TFznTZlm/p0SXzzmw4MrcbKrwfoJvAshoCRPOoY4xp+JLL7yvjnSzIqr66Hh
cxz7XMwTbvrG/G2wRu/6FTjI9+ff8GiZsXH/n3kbPXgfWbF2A0Spn2zeg9Ch890ZmpxC8ni9szkQ
tZxPjcVl3P+PvfNYkhyHsuy/zJ5tIEAS4GI2rlVombmhRWRmUGvNr5/jNTbdVWk1Vdaznk0JK+FO
Jwk8vHfvucuWoJt5nZTBx5AtxW04F/e+BSGfThOgyBg7aO3aO+OYdhcJazz5I+NAZhXpjqqAlbJo
XRx4SbUTMFWwiAPRDzL7JuGcD4yxMDu4eja7itC3fgjHNI/27eTtNfvCzwjzZrOQuellFWr2oD0H
MxZ5pMO3jDq6g5NoTHB9Xm9T2hzrskBbQMhWgAd2ao8I7Fj48M3j6r8OAI2njxLrhLALue8aGTwG
E2fl0Qq8n4t6RuK/aVktziAB+73qGdoNQ0jny1jtLkvkZwkZ/710Q7zteSDuEmf5Hlqt3nnZEJxm
h0WF13WXBilChutJELTwxglRekubQTkD1jfHJ+aoyPoTdXd9XLKrn4X+yJ6oCJlY3sMy5sfBhYxg
2mA3p6z0MooO4cT5ehzcm5rl+uba5NoMaclpmEP3fmileiFsJcdXyN9yLoFCsWTgYcXskyMk24d1
VpfZhjh5b5+6xXxvs1Nsh4IM8Hn0LjUHmghqVJkMULLgKG6iuj0Ihp0vydT9EvPFWxAcE3fbn6t5
wC0FqTySrjo4rAxQNnqCMejDRfMvlMbq7GnvV2s/FmNW3nOnT0OKVoouc3pArd/sUleCweKlY0mR
N6oIGFjWP2mg1+uljcWlCpNNNZBNR1wmyPY+zvY5pTe2MoGFGYUzI7V8189+tnPN1ShUiAcRR7T1
6GhD2Ij3ErFMVFvnvu3upgqMfTxirVjGOLjv7XKXecjSI40zbulWJXCtGh33U99mD4PNApLVgz61
sXWbpeqh7SPeR68rDoVY3sOe1RITBNSmnFyCLCHyAQJsX9z+8UOyptD902QBQ4ZZNdEQ3sRJdNRu
P50r+hbgEmFzmYyVajbBSbbLczN1O9C0sHdddz7kXfsRRuNrDPb+saKpv07sgyHO9cEwiD5ELYmu
DQqihQHvSzlCgDK8LTRG3OZoY308MjXo13nTyBOsV2pLu4e4WeQ/DW2ceAzkPYNbdpFRpDs0vNW2
imOHM097gMpYH8oR7UkWd/V6TB2gE6nZ42Z09tIx9pkuQANM/2louuJuru2HuDrntAO+MSvyDwqp
FdP5OcB1pHZxehUwk0kBK+ZHVY9bVhXnu/DitXYb5+jPS7KLPFyOTU7UV2e5j5ZGMD96nOsqj6qT
llkhmwqZLlWWV3ZkxGJGQM22AgjwUqGW29ojwBwvvgvK6A0M2LRa5lxtIRJdAsE9a9ryy7iovaJW
dtvMhD2ktr1TlebcjHF3qRBMILJDMYkcPz40eQZN2K+3SVa8mLzF699pIGITbo3WrHNhE1w4I/aQ
dTo9VLjXNwta87Vdd1+5rrPvk6jPlbdlryeYW50wT7c7GsHhJo/9ZA3vS1+dTES5huOrKwP0FG0H
1qjFNeIl2oHLa2VHtDKvTevod88wonHqhirm+rdavo4QsN7imIDIsfGuZKcfUUqGh4rb9SLZR1Oo
VFEYbi3mQscFbINIEXs8FZxOUBiaDqfw8IAs9RjCHQQgW775wos2qrEfkbq8tBIHliuLb6lYXkJi
NmRuzbeZMhvXvgtbcRdCcgmEB1a1hwqD3vRnQaDHGm1RT1ukeEXRetMYXExCzZthFuSi2BT41dxt
dZhuJ1A/GGA6xK2NupTLodHuMcI8v9UD8Bt40ytQobNmZbXpJrRLXu2asiS61iNHEcZRlwxfCpxo
MYwPJgi+9aZx6RvLlyIZvyvLdbYFLcIr2T9Q8p0IjEtIU3yl2rjY0cc3Dm52dnEArzUT8xHBHhHX
Yzk84Aj5yb905QNTdCuUyitaMXxrK4mJL/g0hUPLF3cDpKyQoyHCFrpFreNc46yGbOM2FS4p2otR
qp9Lr7cAS7nPTrxkW6e+yesrBwE8GEKqu2gE9jMLgVsoQfCB41IeFwlmBlNutrG78jxouhSmsvcU
3PgVJ5Ef65Hua5eU7SkXit4b1J/WQfMz97dFXsG3qdHEz8AxGm+4TOwlkIK6CBxTQH5doi6al/cA
69raDHwe5ZHbb5qBZPihvIggenDjZHkTUHf0gG/diktiQtAH18PkrPKFmrvhTdkn+TPpbZrwLhV9
yPDQtSMuq0bKXa+91yFJxc3U9w8VN44W0LTqB0kTbsRKTb253PlZMm0ZhHVHmw2J9vNVYT047Q14
Yw7nCyZWn9StaAzAdtPJ5ehZ2BCnfmG+8U5u7cHKzu+1w8AAiPfKjDpCgW6We3WP7V5e4nC6H5br
vDGO3G1egv8oG2GfCEiLVm7rTvueqeu6LTFEsK149xIFEficbBVPSf8r3LFccAJv/Piu8bpyQ1z5
sPebkoY5MMsRadg2nAFOjOCBUUKhjSo7OsYstzYDQdRJTYM+bp6HCaYcsgzd1XJddfQvdBmHhwrg
2Bp/d79O+4WoqEYmq0oUxY4IEEgPNgIoPFpjXY84CEn6IfTh2Zmsjzp3rJOhFkn9xL+09hjfXWdR
ckmrRxvNqJXxHNeBf19YjIujzoSPU0AOSzH7h3YMH8ScMQ5CQj0SwH5pe8EEoWPaF49Tso15WyfA
VgwfRHDvD52PVC5sD03mfcNZbR94+tAj5909VdzV5kF3r8PQZveY/e3GuspumnSXLpFEFISkdeo8
/8HuAhDdSd0/aofJVORlDr0p+2wZzInLgP2nbTLzHLZo1tFBpv6OeDMqtVrfppN8oQ3RrZoeGuGA
IytxWsxBovpMguoa1ofavihzcrjywNqE5BkdhpL5U/bQNg9ky1VPU1B+BrFCmtp/qvZ7NGQjJEbc
SLa35Wzj3hV4Yq0hqo9GYNpSAzqaBXzKUJXLicbnC+fI4pQFeL8SwWG+ek8KWX00OcfIsHol8MV+
psD/NpHUZprSPcuOYxM9TBBQkGAPpRPQ4+mbmpce+1JKM8IznXsOWxwUVovx2rkCs7KMHXMElm7a
U9fm8jWvRwaL7jg8VLn4kjpgUxf294XorZtxijAD1u7WyxVoc1el+6iAnUqbGuCFS8bQQqDdsUnu
Fzc66AkfSxLjPG29VwFrVjUBZ2UDVKxw3qoRY8KUgzqwIZvQwxC7iC2Y4xWxt8FhVOgB4ijaNCke
tZHthZP2zvaImbHwPJAQAZjACV6kpB1QFIu1mYhgH1BfwSi9CYuGXdi62noseCgQwVZl+qyK8t5p
bPtYNx7rXugeTAyAoptHd0tWQTvMu/SackMFcS9ZzzL6VHPTf1t6vW1mxhLoUWBPB9W7AyVwVe7Q
hhy7Bi0d6rkPTJ5iFdl4KfP43Qe6jYscppYnSKcj85BiToWXkeOzIF8gtNHFNQkyRqNbXHEJS5Kh
+9FHF6s1mJ+dpNwK+3mRLntR9Wly1i9yOGCdzd58nHP5EKNl3lS1J7cOtQSNBnJoYG1UXnOvxYxf
UaJIn93+VPShS40SYU7T81NRUlrkMtu6CfXXzAt8mjMO6XXUYZdJOkyjKU1Pk0GnoGrgAJJBVhm7
beL4CAcUneekqx/m1O1um2ZdNwyUY8TowvlO6NkAdjK6NwukbTzoDH7UhMxtRGyZzl9D5iw7DmjH
TrfjwU3iG6Mf7TzzIUSB5S/w/5SLdO7GOP7e13AorsmWsZTlaQobxJstjfR6qM6dVZJQL2nETqG7
TkKf3uDCRGUxYblLcpfOFCPmU9ldobIl5IwZOsWxjsuUPU6SgmZ9cQjst3ibZpYc1B6TNHRZZEWl
kFEiMirYslxzUJYu9pU6GCjO0VF3GiSXmTP1nejy515387GM/WWddRUoFQdCKSOHvV0918WAPLNF
Zmj6ZNh6uK5XLRbJPXqhX7I3GEI4kcihb279KPjS15Uq5mB59sriadD2wFkaqFs2NPJl6E1ADhmP
OWdGjJd9P12SqmawEsCrmTnOO7UfPWEyX9YqxJxcVZgkNIXPRjkAjPAcRIhKQ0QIM0pEjiaKidKY
bsZiID9oCvZSjhBjGyTkpPF168Bp9ElVywcLdHkJe/5gvBQEcHJN6Z45bZtgOcOMCbZVqQjsGCab
wTOMAFofmlE37UsiGtu7LEY7UXdRcZgZCD5MtbQeAqE3SesgTkF3syqszt46SOPO2Ywlzi4YpkWT
EVu/arfIQAlxM2Y1Rc7DYgO+jWrWP8jrcQT7wMYEb2v/e2JLOtEt8A78rvAovWOQU4OXwfAuajjL
zkwzltY2DgOm2IsL0D+QHrDf6S2egFVJjm4rUZtnEoAhNnfHipmKq8q7vr5PO2R+RqSP+YxUJgwo
pCvxLuzxoaG9cev6NDV6UCoE5WWXdGo+TQkWhypyrqJPXmSqIBlvvRqqAaDYEbzD9ZTr84XDGOCC
7zfrNnJf/Roug9PUu8XiYOJ2/AE3NBIF+tdM8QXyReizQTvscNUc8zba5HNzUEqca5H8AFuQnkL7
FychBwUNj5LdqG3oyBROPj3UMaWIASJCoqK69/W7CKNPF+YxyzJWgmsKgPKSL9kk0RpAG/Iyoguy
AWk5nNwHcPlzE56v0RgZoiDyPeJj0NjwUJtVBgU/g6SBBy44iSS/J6T+wKRsoDQsmEvNVwc1QQJT
m/k7Wui4/zgnJeohPWJY/yWXCSM3yQTh4jIj6ogG84HUkTBhW9371UwJ1kcxz3EfZPmE5IrOUdO/
F13+iQ/tU5TlzzzidYm9zzG271B1Q4Fj/aIs6cLJbKzJ+uWkaD9vHTtvEWSehq67930LNz3/r3xg
+KFyPPySCkm14ZelOFQwvbiWlEBJwqcSGGLld88C3CDd8yOS6hu5XKka/F8Tn3OIIix6TeX4kEgk
gVbr40cOn9xW3iSRmXc9tf4GQMODszwVwt8nsZIrWu88sOmDizZr/ccliutXCdN2m81U5WSYpHPw
HHMsUW73LhYGiBHHC2iczxTOGNBC9VCXE9VZUPzykteFiexKEIBRQylJ4LVlAYGHDr/8oFAeBu37
NR3i+md/eNSa5d+RZ2rk4FAOmPWyK67SDt1P9sze9IQsOTOJc2FL8mpi34o6mo5mQZXOmrVtOOwe
sNsjfF3Ej7qdMfvM3L1KHAdjX6dTwW6cmHy16Bk65wcRf/d/GA70vRV771OdobYeP/Cd3fQkVKxn
O3lqlXkF+He7YCGUzKZ7v7zLqvF7Nc83aYzIWDjOwS9R0LhSXjrsREZkH9DnX2aE3u7S/SqT8ey5
uQbORVKOMEvzv3H2/z9y7F9CGDR9Qakg9//fYxj2ffLRfHR/DmD4z//qP2PHGHNowgBcRxuXYIX/
Ezvmmf8gkcT2jXB9YaRQBLX/V1q8pgxWHEmJ4bqGMfxXBIP4D9vWygjbkdK2oVv9dyIYfs/6It9L
G1/YvvChkdiafLU/Z335Mh68Nps0it0IisqyzPObP1dyk6go2fzpl/mbVAQu9C9pD8I3ngPyBOqv
J7m43z4L4o+XjGHhbeexLj9pcpe7Kl4M3rEuzWhmVsP+nz/Q/rtP9PjtDWd5X9nm+s//lC+BDjg1
eOwBstkTiGVq+msMsRXlKEe1wuusB/1GCYVVTyUu5XnYA2EvZmXvC2eIj5PlhFDHB7lldxW3Vjqy
zjLwqG7+5Yv+nhZx/Wm44Y6Lw0RooZ2/ftFEW+nMwqG3gbb8G2LwvL3xOkznRaQJlYeFBIVtHKa9
Fk37nYimiRAmbudj2PfpS1FO3SmclvLrn7+WvH5smVENFcef//N/aNLf+FrspAwJleJJ/C3EgtxD
USX+DJ/CrpybjgEZMkhZRl/e2MXnEa3rSUFTOAtsPS+Ypc0Gu5U5wGDRmMPC/G7GX2AzJoFJ8JDY
BMmQd5riOOiZMzqxn/60nGY+KpnU+LFl+dmHdrrPiXd4/OcrsYX+m0sxmvdGKjgq/Pmvv7CJF4ZM
PTHIFaadSzON4c6afPuESSF4LZkqP3iCmTfQhL55tMp2/ImOvQRWkRc+6pU6e8rG6CJoNjDMJAoz
h43t9OGHBTBx7dAeDkVyVzYhBFAsBKJQE+1oW8AD1PHNwuhkraLlvnCizRLlL4nj2s+pSg5dER+s
WXerpPWhrbgjQVwJ6QqSehvlPMzDCF+OR7N0QTA0nF3/YajNW4rSb5XUgF3x9Tz1jccosDjhNnuC
zb+z+nwfMOTqa5IObNgn9MjYd24ZEj8X8WMH2JI0IfgWdXDOKFtWxdjddbF4b21cOJyMmaXOP8Ix
TanLEVrOOTMOw02DK7a8llV/jnwP/ptBGuV85kH2EwzXhnHIc1K357Zq10baF1VeMVKIub0+2lUC
b1wm1Es9Tj+9UdP6U/SloWFdliV47IhCQjNZ4FnRWm/72UAezkaAHz12bXJ9Y7AR14bH2fXq5Qbo
Le8pHSyBrVcmgCPiirlzEU5uuf7nJ+e63P/+DmihXIdJubIVMTp/fXBAhEDYaNH224HK70qRFqRH
jOJCrOteYWxZax1aT36Z41nRXksd0zfZ+OXVWfM51fnwMgWD9dMXY3rQESq2xEJJtXJhLm2sgLll
GZXtYRjG8j2ESqN2YQXTBX2a/dSjUz772WS92yoNL0ANmz22YhUD9KG7ph0oIQa/E5haT/zbC/M3
rz7r0HX7w7DjsgD8dtl4DQZ9ffVV7c83btp04TqRlnOs2MLurdnzIfMguOPMuDzImOCJ3F8mBEao
rU/24piXDJDblxtY9uc/35G/WdTNdWWS3Av6B951S/vTop6FKA8yl67FaAg0Vk35FeE2rQU9YMJm
/mVl/pufgUROKX0hlLHZuf76YaBgvNHQLt8C/tPvYdPo7axEdvh/uKQ/fcpvi1NmrhxYBWI7VXH8
S5RteWmZN6x4Lj0M010x7/75A+3rXvvbym58UpyuNYRRjvztR+QJTUBj0cwqXEU5bFK0YW7bJ6dm
XtxXUzpoWcfR4B5Bk/2uhGDWXATN5r//NXxg2T6FEVNx/vK3n9ca3aqOyF2zQpDuweS9SrfT6xCn
4XrxmTaiqQs3mUdXFQHaS4qR4F++ATXWX34I1xC2I5AOsb9JQc/qr99ATqFNTwNmVbbQwltFfdsj
mYxoiy8lNBk1zhufdgTDoYFzR7rEVAk2M2G/N0xF//nL/F6McdZ2HUCa1/Qo1q5r1uyfn2xku2mN
VECTPZGlWw8fKVk+RHZGdqX+5aN+f4koMyg4HMXyCJDbNb/dfybzMtM9iYk6u3ofskQfc3sab5DD
9zh6bP/ffmfHXL/9nx85T7isKNR9rKLapdj869WNsnMRawBDyYJ6vm9DZ1wzLhzfGXVAP8liGLD5
qOojSylwPd3057DrsFrPoGhsUj/31BbZVsjJpn/QjIcOqfZdG/kt1KJ0oX3CnrDxfRvIo0P+BN5M
MYDw8z2SR7L4h6yy4i1qAUUV0uq2IEmcUxD68+s8oIQXlp3ahF0oxtClXGApdiOeYGrF285pql95
p5xvgVN75Om5v7pBzD/AtI8I/oN8nS0waCoLDFcDzA8nTR7y1DR62CcdJukpu/IlI5XdLjj2TxCr
XIpID5gkdQ/fBPnCKh4gWpMw2q5alZqbHJrMLrZDe9NVuZOuO0DDx26pkfQQeAFEAau3finbiHwp
iGSoO4Kkwxw36SQ5iWxsLpXypi+mNtsJusDk+/VxntqNQBdBoC2F6Gssy3Q3OvOMhjMqd23fDTeE
dtqvAAzUwwBx3l17gep/YJoG648BiBGukBcKhn5XMNUCe1WBZI1tOOx+6Zpbsizig01y0T0OgRyo
yNLeTW0besxY0vQ2XIL2UGXuNduylac2M/Z7UVfE+MqWdPaxc+bHOkuHeyvN+mZFDhVN21zW8yZq
BvESd+3wgA+3f6lk4q8LNBbPZBqUDHWs9Naq6vCwTA2gV93Et2Q7kRAlpNjYdU7aCho1wLhWv03H
SWyJcLQ/rMBujm4T9zfZIiGx2TjZrWpW36c+D5FM6vYdowhD+nnpvxGNic2CjMYTYrCUoiotfzR9
OTxLvwu+vMapXzOogRNT0bUtO+ut98b6ZqmC9MkqFRktqu5+TCTzSlycsgbz5zoJNpYQ4TMAALEd
bf0LN5V1DsLG3QV0yyDjtdG3ye27dOXw2N5Egde/NHM2bYw1ZNuKbDTQ/gZF9dQGm8YnyoxWijni
6UwQ0pKTARN6+uZjkzhXPXYx7amFtno07nqOGxc3NMUxa0aWG3Lr9yi66dpOARakRCwQZp0KcqwV
Rk8D2ODtMA3WLlXG3AVoLLdzwCB2sifIRFmEMz7vLILW3HSPp3+5a0onPLXkoOrV6Or4TIs2feV0
XOz14tpb3+6Qf/vjCGfCqm/LCQ2u7/ZYCf74YECybwB3h/vaYV4+u0UCsoE4sRmxE37uuX2JQiy8
XjTH9wgHswdH59lu9NrpIkMQzFkyP0a0X6EJkpYWIHvZBkUWIh/CSQ+/RP7AJEFFbOpk08UMAybR
drfSyv2rLyqdvV0Zes6pA1wGiat1XZw/yIx2Gb6ifSXFdKsEFCCatvJnWlrBAyISQUOwqcNzzopL
hAr++2MCamkXQWBfzwRjbODYgUJELrythYwPGWTB2zaahpshzwHXNb1q7xigVEBuITC7zyT2tnxc
F0n6shlyr94n7FqORGqNagGYlnojTtkcKcvEaHEr0M39pCPN+0Puzc6J3O7iBFcdYeN81EACvxWB
24NoRgIsJKZeyNbNwQ50/BoGExamgCUOJRPQwF7C4oHk2u38yRAy6lXRh4+U8pRlpB8H9RKcprQT
RBsK5yIFcQ44xKzsvChsRGnDDLodCKvaeET6PptOIx2xEC5pWZo9ikr16IWpOVfMjs6zlYcfApci
dSXEtrhy6/dJ98g7ZWY/DhO7gEV6wBbHXLJ3mi7+bkrIK4nApxUXVf7ULpV/xFQe3LZkOt9IPQxv
RVeE727XDLcZj/Y3a+bU3ivBOc4ewITmoRovUx47WzYUDmyQdrZNkDHpqcc9urOJhR7zxDCXN/Eg
KhA0dXwuMuoEDkFjcB5sY+39KILkm1WUhgVwYCIFLFPvxyyusd2Pzg9yfqxL6jC6bv00vixQY21W
edJSx17IZ0248yYq3OaAVhGAWJ2qfY6wYIBEUxYn3QqgrZZW2XScQRViEQ9BQBck/HDt2fKTmwU+
KrTsDhWdcipMbZA6CyPeigIubsSp/M2qQMMoMu1vJhVqYB0Zyn7M9Pa27qP0Pc1j/TWoQTzXMu+O
c1iBeLyCP2sCxdkL00S8lCnyhq5rwxfOCR5ecKS9e80rBEajHRroi7hIdaPtx0YNy8UuK32ygiJA
4Dy1P1s3vqJ16ih6JlMovEcT4/5Sk/B/kDhenOREmgT2leaMUdDaNB44sFXoeqTlgh/5Vk9q/lBT
UDwYUVhEFXvWeDMZ4+EqmRYE6i62Wu7WJRsRmq8SZVXnMDLI5Aun+wKy6NFohzTsWDMyGr2AjLfD
IrwJu6zZFaI37xxdgpsA0E+2cuQozrxLRFOPNN/XNLHh0qIhI2sSGgdGY+qTla60hRq1bL4lKi5e
BzMRLjWXZQ0gl8g3a9sFjfs09p3CNI1yLcXysBM5NvNqDhqUAYHlfnOKAuJYZ5fvc1CkpzEPnedW
xMP90oT+3s07iD2RyflQf0kA1VRWTXlUW8vdlNJg2yxIJSCZdXKnQWqeCBAcj0xq5hbqxJAcQ931
O0+5V3C71Jo+Sz/iWJScMS6pydCGu2PNDgYG30EaiCq9QOQ2TWn+w8nJL0fCEH2Bm+tfdWAF7iqI
SEZfZQMe/k2XRuOBHEP1xcxdlSRJWtNFZ5K91rjFTYf3/Cnuk5kpXNycMgKbFc17H3Nv5PQ4WR30
WviRybwnPFES3kXoKUyfcUofp0XwQDcj3qJcjOOvFPTHhwPmYs22V+6KqtKH2NQFbKO0TjgggwEu
nYLRLwKLPebOq7I3nsdXm4p5qyruYdEYS68Y4pN0VWbN90rI6k5Ih+vA7HufZ+BL+qpOmp2HOv7n
JGK45X3gEQwNgHqHdFN+B8tuw+bxJ+2v3bxHr5QS2/0IN5fEvmWQ903uDqDWsMmS8srI8ejHWbdL
fMGGSFaqIpF+QpplTZowPDvOnffCVs1r1mlxViUp37zEWfxcUvmiiRqmcRNTCn91Mq2+1wHREQv+
jj1VBlIaYtrLo7sIdTO7LlNLYXn9MyOZ7qu0s3LvWx1XTm0Hr9qYj9kpu70AEfPkSDVtx1A0vzKn
wvAdDfoegX/+xTFL3sJTl6ybAgWenYU/+smyvoPoi56Q19QuG6ZNCBGI33WVWP4LOYzdc2U1QrGo
ExKQwnsBY5tWh2gYp5dRMMrcpAlyBRMLFoNxYNbKSPmoiig9ROROXbIuDm9tjGwPQHGtZKXFYt4i
6pebaNTttyqzxZuDZedH2FuLgzBtKqEJBejvcVFaWwNn81gPaFLg2EXx3cAE7jV16JpM1gxAZm4F
fH4Z3c+iqR/shZ2i9WYTHlkT/TPtTPFV4QGqMXsX8YPiyXqILP0H+G6chxAYlAPkK22wP64mi1dk
3bZ5861OHGFvlegxAZYgZ3wUxWPy0tuuv1mob4/F3NhcTJ5TvNq1Gu642f7bKA33UITiuqLOMjkb
KM03I207lpMA/eoqU5G5Gb10+Y5eMif2yMlwH0V2l4yA2538uRQI2K9G3fxt8jrg1eWUgyQN4/pH
lqO832ZYVMTe1Bx1N4HtUsfBnk2DrRkUHUgVQZ1DfxEJcmMAEp4HaVNeShPUj7QGoA/Cc8tbGg2W
PzfLCdMa3PwlsPWMCyYluioNKTDuhEtH+oyvkBgF/rv0FflIDdtlwPCNCaROyjW5bBLRVtCgf1pq
+9DVI4Y+zEwUXkTnRGh+NKF3kV8H+aYMSp3e01oIxNrDlsYIAlZX7enhJQja/BaS6gzHd+ruq4wM
pRHyCXYtjeZyvlr1C05e4arEI3tpSrK6gBFkl2AskELoWTOPFOOgLrnOlzeJp+Er8l2yPQeQNyxJ
tnsTcU4VnOXD/kLWFo52n5lfsZ373DS3Lib525opNxUho9bTAEju0sBr0Qd2UvTodVBWd1bsRHeD
r+pvOHGp5PVYm88kAQII2NEp3kpP5vFWR4U5duUQPuWFM90tESfEFkAwyXeW9l/a2udmNnH4EqIX
W9HGircodMunqUsW6OBqdj9gwtpo4aDJjC1ikyGeyGCGrS/s8puuFwTozhXk5A4d4Ggfx5zyB//X
1CNqTjnDklzWhTgpU2a2FUgduFzNlB3mgozcOa/lFoKGD7SNG3Xpo7Z80WhZDl0SIG6uE1INGra1
ryJzPrBAtajBavfTk1AhWlNZtInK7lBG+IRmuDH36F3ba2scb/I1wCR+zIeGrZOyj3m70ywAHnps
dhtnGpYbv9D1pwjU+CFSuzxgsh62YdTBp5vR9uVtQ7rNrL2tT4t2l13zmf0q4VvBk7sYv/IvMvGs
X/WirnxOCUk8ViAgtNVVuyIXPrNwCvcfXVaVp7nF06jdMv+k0w41xEHyxGofl9Znhk6rAHkwdv6j
GGOQMQs/Megu5kqsAa4gPdVBGkk0yJXbB3LSREH+ZpBKrlNFQuPsePyDUhYcqNCoP5retkFcc4nW
CmtdEq8KnCMrZXVwNtG1h8G2L8Mv7aA6kL2d3Ytaq3dDHXZqwcusjA01g5yihDDG+c4Jy5+D7x56
zzEbMaftUY3X8CgRGNgHra5PYQ5ZAmYE/StdUUdgqwtDDLpGufXGsVr+tcLM35XBEMIBstmylVn7
oMqHtTUlGPmzwqLfx9bN896n6raokvwrb8yyCzrcnDzz8hk6lcsYgVxeTxnUNjro9gHNGyBNIQbn
LJ8NZUam1CZmz6eiHuoeK5yGrCJD1FCS205wTo053rCnr+vAoMOL8eU2RqF08FO57Szbuityu9q1
LLrgNKvojbgIRE02XsRqG7qFeRo8HR2lA2exSmYsj77RAIZt3KU904LNJHDedsiGOS/k7QtzC49T
Y1y/D7aXnNtJwHHhYUPvNTPR6AnUACGiIgYKvW1ZJXQ8gb5NK4iXHJuhaGbkNIpMggZVgfxqOlE9
hXDIiSoO9SsD0xJcX7D0M7r7zDmaEFZIN3GxB+SO9k9EbCQ3xZ791hShucs8Mb242O++J6jS1yDX
qh5QJ/v/ys5LrgZqEIfv1A1IHmReQG5p3r2MM+etnRUmNoKlfJkPjP24B3N79eg28Tjc9oWW5ywK
AmB0nGyBe0ySl8J3R+shvmZD12UZnHDzLU+CiPh7W9f6RGCYdClTZFAzZJL2y3XEgnaX9MS6nOHr
hB1Bcw51OTOidBYXguLEY0Xtt64LZU4l+IWntirhf1Vc010kq3vdOM5zbnUzD73ye+LNEIJ/FqMn
fwXWEj55C8kJbdd4/4u68+qNXGm381/54Gtzg6GYANsXHdhR3a0wSjeENJKYyWJm8df74ZzPPmcb
cDiAfeF9IYwwM9qaFrvqDWs9K2Ax8ulhhD6NBKPuBpY3Z5wyyUNou9NNdgXpOkWjB2nc/WiaQUY1
M3F1mlOgLWYsErrYKt+WuoxvkPGc5SJNh4eyUOJb2eZMuJKNQ1H63FFe36FSH5GAXubQEnsNh/Zd
r1T37OAKuEe0JV8aU9EujVa27BFwUCDtspR+7Oow3FnVYOP3J96QTOsMfOgSgBpG+j0CS7XGaWFc
uyKHhIzKOKAXBcaFshzwfmc7T5NhZJtOx1unIjN5K0Qofng8PDr21KdUSGoHT6dKxkfb0P2VPjG1
DUavTKY17WobrX2/xGiGsSMYe1zNSW0n+4jWIhCzqi8Je5d3myySc4K6+aij8h8wj9ifFdfNY8EQ
+ZMhQRIOkH4NLfpQMCHcX7nyzTtvZpNSEfCXNi0QjITSos5yz9ynZYE7ItH9dUu4VPfd46yA0z35
rCR/R5ljjG+uydgUWU0iXcSReounESC98jTkgpyYnFQYrlyU1bVovhJOpLeR7dYdAHm1yVw2i43w
e2g2Pm3R0E1RuxXCI7y+ba3YCIbUsd40LKQ17gOmfT07l42ks3zuS0gpntBsJK4eIGdfw9XpqrZ8
taMx+myEuaCcK8JxEW5bQK4KUa0YhMc8R3p1LOza7FAj2v2hr8jr9WujXKPjb7Eng3yu7jvUGIyI
yRmGZIfq0atiYjdS02aOE5FCh43Pqm9dF7XXEA30KQ/d8LmEU9Yj3Oco4fqqAMfihbzBlO3eEyMl
Kp6Ek+mEUJikJBD8MAT8IX3tU03fWTWueaIgJGSIvo0fGjOuXqFKGYEYGZwkDKbXnEXfqZnj2+d4
YlIwgKVspztwFQ0vimDkYIvY/DWltjVuzbTVP6XOdVwvm3508D4GwGrZMeM2o8whMop8rZH0I44T
EEPlclQWbRRe8Ta3vxOimk90nuEFpEVZr6dGlWihSGyd7zVtAt09TYKZblsjCD44/ag9KDakxKWT
ZcmIY1Qw4yBVWJj+VcUsDKol0UgSPDDiDwNQfVl2YmFDa/fzPIPbckR9sFOz/kojHtdNUWg+pUPn
ZcHsjSEcy4KKFoZJDBRtds8uzfEvc3LaBkSHOUOCNSz5nnC2rLMkyu59sjr5idl4ujfgAOh9IcHN
D1koMoTeZQvKDXrz3iMEhb6+6kl5Vmn6OsKOWeXk+D3ZcQiLsuzqB3omusyhGQr4wqGbrYfSh3JS
u6IcNiZojECh/1qzd+YKz9wFUT2LAewQslGwcXkVIbCm49xgDcekQ4+dfNgZ2oNVOnriNS4Nsiq5
NmEFjlkbouKDADl5GBWjEubsOJvJAxsFcMhNUm1jJIO7uZjMa28gM8w7Cx0a9uKbLc3mmeh6a+ux
lNhkWp4GBnIjsrZDtfYzhpW803FJF47/SLo30yv6f3qqJSujAszvZrV5l9kkVEDEok/PyB56wZDD
Cd/XbsBU3NtWsuCEGkrtjuJae/Z0cyDntSDKB+MQvBEXtD0wvXDBb2L+IA4HRAQ+1PY8dECe2NAL
bPK93PWOU3FkoMafh8o8Th2oj5WME3PXaLl6SvG1ETWmW266G0vkACulp/aizM77/DItQ9u618SD
PXj0fk3XaRsGy6jPq0GaZ42cJ06VqvY+ct1np9jrIv8QE3s+QtwYWIIhqjV1589sHhb+DqAX6F4A
4bQIKbvIjPZm/SmRR0DjByOlLndrvVWIFxgGbipoENNag8t+I3TBP5eDgciY+uZ7hE36UEGof8hH
2WhrozPs175xrRvgHudRSFd/66xRexGDm25EiPkScaN2pHBxT7A5F6tXUlWrHJX8TjlpihfPbl4g
JzWB8IqaCReG80Oka8W+c3rj0Y8IcpWhnm19Z1aPqK5tuls48+aMmaTD/71hmoc5U03jKqQc/GM6
GY8dAMJTJGbCYTTT2Yo01KCLZDmuUDGctA78EEntvPM14D1brfSHyzSY6kAOgPaRRRF2hqxokInq
/jVq5q+GdRuRA7BN8NFrIynXdb8oVyJoa1DWeHuZsXpxZtG84VQwftJmfJxbfXwo3ZZKP53MQm3c
whqg9CUMh0d3MDsM1JV+g3mQjcgk8L0y7EL/3ylU0qjUEvulQdr2qY8WD+CkfPfKrYsOxcZ1TtaX
ZZ10jp8NAHix1x0m1KtGgYnL0MK9DI0PHsltp61Zhm95BVgKLGU7NsAJY9UQtJQCyrH6esDhxNc/
qD5yn6wpGx6ytFUPlJ79K3L/9mZHDpUWgZpuTdCfPsm1laEuLfNW3+VRXOCtj8adXtfycyCTiChV
dD1NMcBMLXR5HFs4yRMA5KBuyJpdTUM9ZLRhI20AU8dT5jjarec9XLINm4FTFIN8rnCGwRlWFbYW
qatNY3dqE2Vhf28ZcF2FT9htibE/aHVseo4fOZ+dn40JPthl2pQm3BX0xqXFvilNTipp1U4Nndox
1S6CZWmMBlyPr2Xj5px0y2GRN2DLFpbDh4YfDEtbL96msZjudWaNGwEmDnNXYrj3dpaIn9rq/RfX
95NvOeoa6LRaASc0PLlDqp/vlOG4S4Mk9q03pYEwOpNUxlSD1BJ5pNGgiOJUTuUjhg7tvjSK9sUu
Zy6PDPxhLhxn+x/nihStZiRX2u/95N23YMhTj1Igu+T4Qm103v8s5v9vC2B339Xlo/hu/9PyhX9X
UtG1x91/+fun7b98Hn1Xm4/u42+fbMuOEeN9/92oh++2z/mrfKF//sn/09/8x/efr/K/kbYalr2o
If/nwtb9R6M+yo9/K2z959/5p6zV/csmcRIkBOoJxxE6X238brtFNviXcCxH1ymU0Bb8+Z1/ylot
/S8PZQNLeEbP3iJx+FdZq/uXY6FCRYZKlUtEyr9H1WrA9fwf1AZoj1B8+jb4Op1G3FpkXf9GJURy
PCdBFuPD181fElCgO/Z73evGp4qWc5cDQ9qNzdy8m8sInSRJQGtFUOjZZ0Ui1sVFdmcxogvtVxO8
+q/JPM8JPn0Yncy62/deetrZoXnyzLQ7q2xiV145WIuIcuuNHX422HxQfRgXRU86KxyA86OzTnzi
QA019pe2yNZzld2VU2vvmobgnckEmayW+GzpDgf2ExVbtTENPGaJBDGH7qHTCQkFnEJ7kDvhymG0
uWtnYMKtD8JsRPXPv826tP235kPlwAnjICDsoIrGjr0yHVyRzqTweWnCDMqJiUTj2FDCUP5/6G6/
rUU13+GOe+g7WFyy6tnxVwpiDD0b3RNKDc166RrsvPQNt9E1ymukw/LJF6y2uQC2mTM9t7q2XAFA
un+1Eg73AuT2GBqPC6K7ZnKK7LYH9AK+GwjfDZ9kUtdXtooMROF8mw4zLwvQW/cxNFEDKRQkgttV
x6xCnDjDCoff5GJ37X/EghHX4YlzWmYbfUGMy/LOTjD6sOBaChho/Ro4ckFtWE9HbcGU6wOlNgkU
I/xyvIJHKrqUWIESNA0RbVA3aMmgnhvQz9PcPDPyhzeIApLXCmZOJGmFQ5PXPXtxIt/fWgtOPVvA
6qOwAsFAaUWzfrNhr+c1EPYGkf4ElV0NBqs+5kFQkA1bRkfR9N9hOkAidfCLwa3jJkROgbmULG64
7wX8d2ETWrsA4Tt4ynVGpRaFxlOS3viHfzaW8VI1WX7QhAHfkPlD5AIlXnDzJOgwftJJs3UkGDxR
QiNCZ+1AqTcXXD2dx33W9PbO7Iu9xyBlCUSKIdwzSlAnl6DQyHdMJCzeE+y2NwJoAFnGDZGv6Rcp
Sek17Zsv8dM0d2UsFQBpJqIFfH0m4CfJDHtlLej90IwsHOQ9+lj/SIjPNYXSDzLgPoHany/4/p4k
29BgGT6DUECcVWN94v7Go/oDRWuJAOg11uclMa61TDewyOQqzMpjJVlVw3u5aFajcPL0O/Lc0YNq
KoDHTAHX3+dL/EC3OCNJB70XUb3yQvF7XKIKxBJaIBDmSFIMmNnTrqQgz0mMCICOp2Q/6k9TNFCJ
kYGQ2DdjCUXQyRP2GBusEX4dyom3E/kJKBCzIwptVjEMnXDUprfUgrQqIIj4jCkGchhy8hjQLDJj
IqGBNOA6qGcA7U6Nvd7V2ekQ52AA5eMfJn/E2Le/RBF/Q4dvfzkeQw/s7zca32ZXxX+wYuh4Wy3E
9tnBZXfJft+kTf9k2VqzDWfhrxOwThhLSMxtaiyYVE2PUf7LM3R5NwIw3A39h4QqfwvH+qQcA2Qk
VPU7SolAy5EyhENOpaecU1wCXLIhtNYJzYET2fmuJ0+C1jz+JXjqb43XP7RguM4NOXZY46ouaEGj
hBqQjmgoUxJE+31PWbpHeteecPOlq9puyq1oNNKwLKRDMgHY78BvCse3ME/DlzqL7pVRP2ZF/lLg
bUED9QeXrDusJfQjaN30RQ7dgYz2lLmIo98BcGPbbJvfUXUbeFsEiUDm40n3SejVcxvGN9OUTEhd
RLes+/WtSUPGUHaSu8H2oRQYhb6Tor8MBcZ3kpuzM8lzDj0h3k0yPFmheQyHJ/ymgTXgFLB7tMl2
BMTR8cMF6OKRulYMJ49TbNVw+V0nQz81jXr086iHs39jTOEib2riU99Aqs/tCTW1yXpGiy04PN6w
MpBxQTtCPyBvANXmdTZSsUYRJTvjHQyd3B+sXnH6zyx0zXhJWG8HqkCHlILO/jRF/pT08asDTB4O
Teyu49J8rC89Rou1XDJcClu8joS6EJTGAmHJeemEtYp0/xUr9W+LIJhGkgjD/hzzoNOLlYO+J6HI
XOkx+2i0LZ/dkinTEi5jEjIDiYv/cY8h2E3BABFQCPqC8z+84LBN1uMQfmagFtZolIFiEGOTOu8M
/QgpW/JtkOYFlWXJHVYLBi9NTAmvAyNtoSLCO3g2aUV3/ZKZo9DmgQ+P1gwsfoCr/lAfMvc94OTP
135CEGjtP9I2qBUN/9pcknlag/Vdqfp7jibE2PCLGU382Kz5Nw7BPhMBP5RhzaGZ7F8RSzV+Vz5y
41W4vpiiXywighKigiadzCDsYUHZQr5W/mvpLFPFFJb8kjPkEjhULMlDQn54MPdsAomkdMitQKyE
QrvcooeYylsJbS+bB/K8E57/kWwjVdePrXEaiTxyh1eRiEtIHHE75OY2qs1s65Y2R3Tn/ogoB4nY
shdP2WRGFqz+KGMZHxOzlC95S9qSvMQJpvhHD++8j8kPX/KZdEZHK23JbMJbPO/YvjXpwITA+10Q
7lTYpDzNf/KeQC62DQlQw5IFNS+pUHZO7ih+UnToJEblZvPSaQGxix/12HZrlltJgHRArgbipuol
d4qzE7UOUVScaGRSGXScWdesmz5Od2YNgmIOE6ioaSfWgL9JlrAykqfTBmuFUWDFJNAKaBFZsKcU
ABdtz8jYoiOI8zuEXs5Lpo7JkqPVjVqxa0R11UbSNhnCA4Vq0Yyy5Dpr+GqTJZGLPc6wpZ+c1onl
ncJKu8RxYW2QqZZrMBcV2W6ke0GsvUSDdoTMgisF1FA3jONqHFxvZZJZZxHXsY5l/Jb6HW9r2pyw
tc85IdTwopwuys/dwinBWnsvpPwMUxZC2pJGZuAEL734Xi05ZUgVaTphvIhK+6ZYrIBc4iabp23R
yOU2yE6tU1pXxI9AqGUcuBUEpipvD7H9Lbw0Y8SOuwDbYR6UafvU9F52oKqe15U3vFJ/pseZ2LU4
gz1moD3dEkfY3qFhAJNkhOuh0Ix9WFkQ0dxDlQ3uYzw9ulG3JMIDxvYH7dElMImnpPnSJrhiKGse
Wu8VmozGUxYybczCn9SfycgFsEGUXEModSAL+xAJ+8owzX120w+tn7JtDK5aAf5UvSu2lurU28wa
WMXu2QnlsKRjTXsd/u66k9ohpdd8Q2++n7Jl9GbZ0z5s0SUVqFrDkeJoqRomK+vX7OjlJiU9L4mb
FSEGG4wpR8FUc2WRs4c8EYKlJAyVHxVQvfwhJZMvz+91h3mXuyT2/fmQU1yvBpL8GjrhcYn2K/qS
6GnuFa2E6qhKGVivcZJvh/w7hrRzqjz4LBjT2rsaNFOtesZRbP0201AGserVqYWkVNqZPFhplOxL
YLPeIhwQTPI2Q6WjQoPiljXRMyVyfIhKcm/nBQRYPVeaeprtyjrbsf2j+4ViU5QAuFLpvgqVuYFi
tRl7vz/2logJrFx8ynMun4hJcuz6zm/PoZy8p1ipfaRsJHAZkjUgBW/JmDcnL+L+z4F/b2QKfqtz
AOrjrg5vnZ5t6OTznW8JZlaIK/bYT4uTCEdghEQRHRhrhcGUh+SZm/I+EUTsfTWhVp3ICM7Pw/Ih
LYPQNVhCJHGOWiwyjq0rXwvLa7ajZeSn3rBipLWjDi/GeMNpl7y1iX4f1mha2lkQeYKG5YDKDMC4
kc73Ls0NibgxKCSe10wxlKmN7GaWdCJVTjdvIbpds6OGbW4v+Roc52tp+cU+Rv0M0KXYpMXUXUav
MIPM5H3ds1hgPVbpFKNxdg4dtBt5543BIHLrod2IF9aRr8iP1FMd9+lTz7DVJqJkiOTAdK2oKY6Y
9BmS/iwy5CUy83vWaOkJgDTFjaZ/IpofUXOg2NM7nbgc19U5Ebz91LMqmAtrWZAmzWk262SFaWF6
hlz11MAAEKygnnRmiJe51HjOU1T9xOtwFwxmwIWLqX300eIwaQJGqr3PFTAZG1AY6XVzwFyNMxoU
DIsKIph0VB2NYZsBfJeUp9j+yp3KOzgmZwvgoTstKQHFVw09oT1HSOzaW+w59a4i3HYbx5GLdLvq
1mL0rHcWXg+mdqDUzK59GnNXSs3c9nMkUeVRMzn8kPeg1OOdEN3Wgu8bdMCeURP8efzkvsqSeU8u
ZP60BQTDJLe1698M//gTfvNMJ+IHM4/Yocfg8jBPxGmYFnnVthifxGSYO6bTFDe6ngagt5lH27G/
Y0H/PrUDGWtG5d0lBbm+bqle8kH3L0bt7w2vBMvdtPda5FzZXS095pUV9jEn5uHso7XHqe4Q4utm
YEt868FfPiQjKqSk+jKljV6aoTHqAfSskRfzw7V5DXKrO4PQTKHnPhuJEW/CLLEP9pAWL4MdoUHz
T/pgmycfwe/axBG1J4yVoo8FKNwCLydOZ3buIaHQ+ju7fDC9+8ldWAzqZpGLtqg+xG5KXUXtjAwr
NCIgH9WHLnvvDjXvXacP1mOH43DNHNTZMQ00d2VtWCTPGwlPt/bIMaV/dC7HoEWf5NpWuJ1BJJ2i
XACBbsP3JuOAw1eMnllUw9VpZjS8zDHQ9+hvtau9Us26X22Kmj2Dyo27jHyhUZqBk3EZsLgzNgTW
gnuo52bbR1DfZJEzpA8lmViCdCwyh+rTqA2AgRJpvvv0eXKy3U8cAEubjnqcjRk4fU3T7qteYzo4
LVwR56lw5umh9n6VxpGp3XSp4AVfqgQZm0WBSuzmPVP84j3Vku0EBWrND8B/MfPxPoLO+m2r8ujz
Or3GTrRFFXWGIJ6DOoLmi/CiTAIfmv3dIDsQX5NO5Fik5J3Rk/EAgKvac0/ol5g607Hq+wwV2UFO
/fOkWrJ7ROVyXejAveCn8gZqnmOWam+R9VsvbP3Ile1sCgmOK/Sj4oHJzqnUW0TykvE7eGUTTwHe
iHFAjc47Kr5hFBp2BFO5O51d9KbjFHpyBRppgbLgNV3MJNJRv01I24B3ja8mpYUFggMGn0mJ5ZvD
FhCGhA2XqOdI6+KNYZGdMyGpWa4FuQ/5llaERpyJp3D5OSfE7Dn9Zgn64AUDWTRRATDvqqy9JYuX
PmqaC8T16GERelbTvT1b8Y/VT5v6GwmkeBVtOQVeNeXczRXDjKxrr6QEBXPTqXMvDMDlRWtcpTeD
HzKj+kp0IrgJkroC1PhvwPDxdpTpLgS0vtNbO4CuEJ3ReNdrbI17rWiiXxBt8Gd62dtQlgZLTw++
PvJ6wL2sy4a6Y76Lu+bKNjWHy5n81NGOqm98thYRg2Y7Gh2+v1e5nWxBFht7KvlxZ1aSVwT1J4gn
ohyz8yJKWDPPWCrzR8YG8cNMUWg6rBkao0q2TaZZOw5hbLlNyKGdJ2c9bjMiCyTpofWSLFMgw4Q5
SyZNNToHS0mg46aQm76v0E2rcjpUfnTpJqZxVDJn4rHzLangRCZNTBY8gbCphNbcJnVGApQW3yy3
OMkifk5wWu1cM9+zj4GW6NXU0d4CKhLkCaBw2cg6NwIHS88aTZN1zYY9r5d9a2Ky03TLubVKkzdg
Qste0CcsZTRRi1VJsaN8I44N0fFqTEt5GZ1F9oSj2psJ+bObPgzIoCNBJiRUxlSW9gstyS8n1Eec
CGRYSrupKPZUt/cKP953VPaEePSgwlJrYgywIYUQsnpoVJhvM3+Du5hiUVnripXfrs9Fy0JOqfWI
AP+CI8xkktNZAdIUm6mPjr1fZM1JQwC9TRG7ccGki1bSO5d1wv7KzrnoYaF1SbIKmWMit0+6X2iW
DnVEemgYps9EwTDLKXr70IjWR3DtTPtaaLuqTeetl2pMA1snSFVIQuiih6Qlr5o5Opi2qLZVf4lN
8yXOLOMYxSea5+7i1zU4lUWDPuvCeGjrt0qF5npMnHIrdaGd/nxoll/NlV3s3HFodtabMdoZLO4e
oCdLfm4hHgR2Ko8xAnKSgg4zcs47UAsu4kQGilYEK9ybcTdKyXczdLGx5rHAbGa1emCWtR9oLeBg
xKiMTzBuhRQeq9x1un3DVksVRX5UVuHzTQ4Y7VP9S/PBX1W9/lKMCwO7TyStpfeYgzKa5sm49hbp
SSRJrj18G83KyapiHzodbL5upH6z1jNvHpLwxG/EDuomgSWvS5+rVxHMFvSGW12sZU/8mAkX4wWx
rsApUFV2/ksP9aaSZrRrOr1eN3prnUk0OwlFwlWpLQhv/lux8bEAbLfpWagu20ZB6nX6V4dsupCy
Oymdgwk6JERFpVAUITz2LeczXGBeKEmSDa6JA7nn5sFyIPJicOdPUa6vJ0XofVS072ZXD4GbiSXk
YYQ/b5S7qpzIxtKMna0U9ESErqtR97yDuTw1flrrz0zRZG4a4MiiOMCKAuOlB6heYpPDrtO9+Ngr
5xkAUFuHYF4Hd1e2sYftkgAvdl8rm+xYvElK31oFM2wkAO9GJD/ndDjMfklkGRuPrenmVOzuEVbV
FNQ5J1bVApRP/O5zbssGfVXZn30F02fsqu5ceI9yMqC1I1wkmvoKkGc4Cp9GLB7KOsiAjjJgqSlP
UGKdh5geuWHlilhLZUfO/ZamFjHFBCAgWOmruqkduozqhoh0ePC9kpl73VxHtx+uILxxJuITQt5P
m+smN1aK08Yx2/iO2al9ru09HHPYB2k17lRivYM4z+4Um+DHryh0i31pFdYxiacg08kKi5xyDswo
dDAZ7iAc/yBwBPUwaP3OjqZyp/n29GQhaJPVWD3WzvjEOK98VJV/ZIk7BZIInM3kUzHDEyZSGEWh
HUsqjTSCwTNNjAcQObzTQGxRwX2ZRdqfWWG698hnxAZNlIF2j09VXPnbzvDg9E/kiaCqrPch0Om3
bgZBN1p30fItF84O0ET8688Hc/S25qkAlXcfpVkEGE5aG4CS0zZqPEALkZpxLfVgafN+3GWMNti8
QqybDLc7OgOge7OjHecR2bIOGDfS7bNLER6K0gQPMufZ1VoK6T+/6gjww/8T7d3UuWR61p4c4Glw
zGZ3Bxjo2VfYemoWIo/OJxCKjiYz6m+U6EsCd75Bp+a95JKUPYru8o59OHuckRZoKl98N2/PzElb
wsbqp1nT1BHhHNr8Wr+GTlQHThKk2P1+kb+k2OxccPRowKegXIZdwQ+GgjkojSre2NkM9hQ60jrt
iyaw3KBFc7MBzcuNZ5B2FS7UKnhgqqw0jl/n7MKTYTEPCy7UyUXAknBkMoTWBJkH77D3tHcQ1Jfe
pyHL8aqnhI/l48kd3Owa97K5dEOD6hJn2t6uWrnjgZGI3dmvpyEnljIdcq4rHa5S4gQRnh4IafNh
ytJhpY2+/zqXxnuH2hhQ73iee+Geo7p4mZMyphBx92Uxf7OjJs1iDFF4Leq5cYiORSGtVx+oGBsL
0QEbsbJHixnh6c+HMcZcAYPG2CbSOy20100UZ19doYrzbI1Xx6u1F4Kg8W7OzU+aEBzTW49t6f5i
nj1c4opcPwa66mBkUKcwB2wpSzlShEgPvVZvhpoUYX9CfCVY8F1wIp+kqMXenhgXdlrm0Qa8epGf
nJKiT1eeLOuTiCmfaC9QxfOiV4sHCAnxaRBNfnBqDgJ9TLU9MhrCPxAMrVFCBPaYOidUb/2W4cgi
JOC4lhNergaDJ28EniCZtPc9AQVXMi1fDTuNz3YKDUyzuOTQPq0NpeDAUbIBIF/yHYAUEovm9vad
MN8FAJydm+lPYaLEQw4Hc5WwKjhrDXJ7JCtsJ3WS3xGItflBdLiGQXGGztCcSiuCGdYRbRSjMyVB
EAg9f341FJN6cEitDSJWcYi1GDvZHfmhjvasiUIDtS2yLXujaIP1EZicH/aHOJXHqfHnD1OdMfZy
SZY1+/97gpwqdEk5LqKcBPHJDcEIt8+FQRVAWnAWJKZGwo+Yi8PYD9Qgo3H2eu1Br0rnUEtDOyEW
J0mWnaJjU/v1+HZ0k+WB36LQ0bzs6Oh9vwTquqvak6xazExBemwv2Dus+wSdsduYPdmAUwQVnNLP
S0JGNKgugCrGd41B+IxHaEHeZ2QOs+84hLAW2QkEGWIT7BfVezxjoYSEbRwynymx1McNn6l1GSq1
Zd6HQquOS+pupBIjGYtZjb3F7BQngYW5GHwE0rLU3rvKu+Ic114GsnEIO1zIj/YkDhoXKYKnPA/g
zH75aEoIT31qDGKXRC3vkZhrj7QW05rZN7uAeuuaPNMxWmCOCsabVdMbG8hrhDJMJVzxzsqmlYU/
hulZwTZrqVS8ChuCG9vFPk/7r1HaZ0JZhicXNA3zVVi2aPtwEbZxt0+Ef6pKO7rgC+ZGhh4VhNow
BJUCTFyFozy1OaYI/PTMi6aKkxWS8GpmM7TLYiDWuMRmnlmSLrU0fVahB7tdt3//P1F/3CW/G8gc
P93f9R5/NBz/Kgb5/0kjgr0Obsj/QiOSFB+/44/8H7fm4+u7jf8mFvmXv/xPsYj/l657Nns+3wTG
JRz/v4tFbGQktEXQW2liXX/5nf8mFrH+MuFy2H/EIP9oq76L//N/QEFiua6DigSeGsQOx/n36EQc
4+8yEeAPpoVCxPQ81/cMjyvx7zIRJN/IRzI0nVbIxBkJen0WzuAhZK4relUjfOvsrD/5VY6wAAwR
OtOQt4Fj6OKQa5J0YmEVSw03NsMrf775MWPXfRybqYFjIJFahaLK9k1q4E6Y1bRtq6XFtvAVlAQ1
QIeMit3kpNp1TKNwvxBbWLqK6kjkT3128WixqYlDk/5iiN+SJDZRzA0CwVU4Zim502RUgGFsr56n
KHStwflSgz7ghs/LT7Ow+ouTdclO13TGcGU97M2ymxhDN+FhiKW4ZjOcTq1jZYuTgDZvGsYZiEbn
bS3CsPYJb0EEDTU61AKhFjHfhcCohaLtKcYQixsyLxAE5wkxDLzIJ6/1s/0k5HzghgXaWs8KK0ek
FY+daRMLbjqY42qM9D+RVo1vKgXdkI3YE9c9muznfnJQvmRK/sTL3B9/mXXPgTg8YRPAScG66RkR
J7MZrULwB9nhSoc8HPW5YDQKlSnQIZM+MPJ21m7VdOBt22lJ6yp9gMFDfEO0ll2GsaSDi3MDUD9i
3Y20enIeZSQfaPbjjY6hklbCyH4Dt7afqlpv3DVDUOtqlQN7Ok0nL3WIHRwrxLY8cOnxS0YlMV7L
djrh8XDOpoMGPCtzdXNthX+GYaMVhMKpdZTaZOmV1Zzf+tE2jkqvk5teS9h3kxGpvYGyirwMQyM7
oKLXGzLz1YoJ1corD5OzDAvICXFsyY3jqARyg2seIdlqr/6cEQY5ZoaBRDxiijxETXuVOMjZQGHq
Z20ceg4DsLbwSThqxx+7RUpPDqpODkZjiuk4hqAnbY8p6ayEQMzXQgWwa+OxHGQ47qckpPTondlf
q8yhy4orroBlmeZf6ihLtL2LuIS0IJKy5ZofRHlvJgO5FJLXFp5tZV9biTli47ZSdGtdbzoEl5pk
ceR33bRHQKrcNcAb7zND1sx+cBqwnFt6x+y/Fw6u4q6o90WH1zFqM/KqGydnyiFzaBX+zBaApPAE
KU1XSoSbYEmOyBtQWWS64x813hBHvm/iMausIS+1wl3A+l/XkIa1WL4mSEmb3Nemg+/zTswGcoH8
Nq+OeuWKG3jNBjGNIPhgqtintm5p3IWGZewtujnc9wUjBsvN5K5p4zbo+8T4qYXf3SYWg7+TVBuv
Mwr1Z61Pu0eT78JZD30+PXCaaBOJFCK5OoY/shpJYuvC/Kffo5LI0Pi3GGlGYWIp4Ti0b/Cwl0x1
WVy6fvCXjtttPqH0hbs5r1F0uIb7mlm6HSTRKFGYRJ63TT3TPDSaxNATp87wFGGLV8ug3tqWYzE/
zQNAc9eZsIuklXMD9wEtexgZ3aTjnL5UOjUn7i69AefOVBzWNzKPoir3sHzJPPfgNOX+lLZ3jiyj
rTOM/l4H6rM1ByiwJSosMndMTIDrotbEFX1Qtk+mxoEM50RoWiKDF0+5yHN9uvQQL4xpHV1HZqdM
U1gnPQ+od441Cy5wV8BbT+dbEmn6G8as/0rdmSw5jqTb+VWuaaEdyuAAHIPJtCFBgmSQjIkxZGxg
EZGZmAfHDDy9PlT1lbokXcmumWQmLbp6yM6MDAYJ9//853wnfXaXdDyhykZ3MWAmuHKWaz+GvT6+
5CEVoezkEMbMpui+ukqX70VHirerMygqQLS5X7rlAR9+v9O41t0ZtQfzQ3OoWzBm5mfacnhDmQaX
2oImo8s8l/0JEwrDZ4Lo240m66LYGdnqWFxMWmHOMIiqaAjYfGd7iQXyvWoz61SlZr6HoDu/iYxF
9qZcGGrH0lU71wQc1w76soIBCaworyFiP7PwyTzkHKeR7h1FtTzH2Czl931nRcd4VqFv1KvLTlg1
nsPGm2E+RMX3yIHwFrZEvbNOmX6qvG632NhLQktIJkAHhn/K5ZYLNgBBfJOIqzxGYZN17P7nmJlb
HyaMdJEMJek/NYwfrhLTTQ8zeeo8Nw7KtBuPNZJNQD1OeKksV57wh0wHw47E+9z1/W1h1liBlSl1
l6J+gensqk1im8VPYANYaHKveALb3j2mSVayFmbfw4az1KonmyqR28J4ewftKY5QKHMqx6JkJJOo
Sn6ScV5i+Sp0u3xLV1Z7yMu7p8cyP4Be9nLM4tJOfFd4w9l04onQH925oVM3J4OtGB8FnHEU3oaM
AG56V4qRJ5EivWnhIYg3uElkALkvOw71gsDMORNIdi6H3rEZ58PMSDHMW/0zqTxeqgZwyiEb4+k8
ibnZS37lomOzwLTFK8tj2V1fGSBCBotW8NuztIIh73mnKODEh6gJga9QKAzdPGnLAtUrHupttsrd
rCOdq6hZKml94/qLUSIWSUPtSkW9zhybU6D3Nu12U66/IhWyLOsNq0XQKcCWWyxxGb/RdXNicNsp
LmOL/YPB4tJNjPkmbKeqfAcIIcaZrOqfE5aafgQp5TmuBx37Cd08tm91jVsGhR52z57iMNR1Q91X
I/YRK4PIvfhME9ZhZE/FmUAvaHxRlYbnNNXbC6Vk1dvkJjWNEEa6XwoNLjMpVOdNyAlNlpVmoNnL
eBmqmt3l0npPjbQ9v68HYhtDBrt108qmObAs6e7HxYmIN5Y1EGUO4LmOlruETJokKknJgRuDFtni
+bN+YPhJX8spWjN3rXVka5uekqmNzzZg6K0bY/frw7zYlVpLt1oK/6XsbzkGuw3rjoWiqNp+yqsx
QeRcrJBsj6b7/PY+8YtFJk9W7pDBiwiTfSSK7d7U6NllIN2HgkDX5q8ZuwB6Lyegt0DDWIjbUQrp
SAIwCav6pXfP5HZmekuy8d7TUhJmNtzrpBCKbK5FQITPeT4+KQgqd3BNaAMPZfNbXyySWgiKFMh3
fQBsKr5IkVG9RHgFZ6fWZM+KPrAdK7D0XVF9sNIkkpIhio8wIaSEjQJ9JlxaZ7rhLWIvZlqZ912F
ZWrrFWaO/1Mln5pcirVhKa933sjyZUN23jhiczSxYWipbW+qHN4JDtUybfzGYi1IcUt6N5cUIGnW
4nx3peDKgfV5psI8QTs0WD+yNNS3jt6ivaZVXfvjuCZuSNJdvczs7jOimKeev+Q9z1J9l8tlpqCp
87Z4fztm8Gi40UtePthaWOB4wShd4Nah3U+jFI9+KyqmE2egDzftDroxFue4qluuVchYEI1SYv0K
3Fe90RaqvmnMdqfXzqZ1A2iP7j5rdkQVgJzrF6sLuzucof1Rn+0WIiJR9leSp6R/CCG/wXwtuGMQ
v1VjsvjSqdMDijfVLj0ErrYeE28PLRRgYcjwW3hh+NyponjoKCHYJCj5BxKexXZw4lelS7m3hi5/
FmsuxWpG7QyFs3o14gY3BCq82sO2S/837Exoy3/zxf+PA88KvPwnXzwq9VKPbudyTyEf3lnxLiN3
hEEGa85CXW2QNxWesoEON85+HDZYW7A1D7eBr7VR7Ms7U7VPkCW4wSyEVtwRN1O0JrTGVOG0sULq
bKPqAu9+Dy31omaGoAE2yLEZyks8UMXS1qidhbb6HG3v3Be4Khd9KjHymgdjnG7D5LyX2hzvC61B
fZromf9WOL42XqvarXTcaUvrJTcNhdDguUN7cr1Y21fAavd4r8pzRdLAd6pxBQyEczDFrQOQwiw+
JpHEP5tynLZQcyAgKIHaRV9Ry4+nvHQWAR676jGkGC3JyTqZ36xlmvd6n6hDbKN5jo3lnFBYvZ8Z
8BWOo5gC7UYL+z3IvphUa2ugwwoZviRxVr5jNgeDlSD0RnnCQrVS29mMxneTU/I4G3pJwyKHeGTk
F7Ab7j3GwpFy1bQ6VDGreA5/D3uvnHZJ3y4PcpqCxaBR1kunWGwK056DMC/ZBuOxq1+Gpap+jVhv
r2U2tid2rDdyVizRmfFYQyq6Wg0J1ZrpJESH5mrJva1r4E2GcTsvLJzY37oz5jmbt987UhHVQi5o
aUF9QiIUWLdlfGetEkPJSHmsFanxlfOsY01Kua4WLuTA3FC4955FxwqHHoBalbTWeRkb49kWA1MI
fZc4F5IhpwUqzYgb6Nl4V6VGcQHvVB2axbktOUXzInGIjrfxQmXhenVvcAe+JG1h/lQNDGMhprkh
YenSSBbaDoUMMbjuVFNfGmuzDWAnKhfdXn8fIgoq1DooeKzq/IrwxSEjSEWKEeu0pQ0yMOfpFpXG
6IcMAu0G06K3Nxv4DwMe7FT3xjXcVOAnzqlEcr0P4u/lj4JL1bE3CGkM4OfukxyE5rahTmVjDx1+
i4RyDCe2fhZ5ttAq7g2rs+UX1bPRS9yN/bIRAlhThiYsQ/oJ604vzmO1eD9lbUUvE22rTHuCM5Aa
EsKqwP9u01hNhMhdGMtZYfCQMIvysdT1uPftymoK6Bp9/VOr0/u20XAN9KisfZ0a18Wci9UhtfqH
zSaoTb5L07AJ5Rm8hYl55y/yr7muqJ6UAYxRL+L+pXDS/BZCE7wbR04k0xNIb5aad16RR8EyFOrd
rRz9te+8ZV8tJpGzfg6qpYh3U8hPC2Cad6U4kC6apcu2UhuWnaBj5Z1udW+j6CC6yjiT97zqLsgg
0Z/7aLb2Yd5TPLpU46XJeKvUDPMGzdfbLuP9WkEMoXi8OXNHxACDnfU7//MhgTnM2iVZ9VFw6XOl
czS1ON40k+ZiJ8keMN0xvymXfSd8lcKaKO5piaPnE1qyhltjTCFWm22Ag/pY5xSu96X9XbJv2VDB
9CQyHujUGFZPxjqM/5No9vAXAvVf8E1SRVx27X/+DwYa19/IqFBRDVocdFNI4aGGrb/+T8/k0MHp
wJwXUkgGWAo5JcKVTESceo4C89Y9Ba8spwvgTsTcDWG2EAhZe713yzD+5iLa+2VcUp/TuM0L8zSF
m102g7wDx3P2MkUIv+TU3TGzW8Wu6xpQT1x1sicACVzZzLg1KZ9kmW8fU9XlF2GtxAvoOZybPZr/
X2G6v5Jq/7Nvdz1i/hkEKzDByzXNLwijGJCc//7tYlIwwtAyUbCBKu+kldrfTTRg12JPOTO3sCni
A5P9oAax+dVk4MP8GEvOY0tM4kdKjsrd5ZbkIURjHsA4vba+iRSYIC88vefEIk8T4ceKiVnHUcqV
t4HJcsQ14J4SCdmYnMYote3/FZH4/yf5F5sYcui/Lf+ePmFZ/ct//Czq//Qvd59tzDPtbwrwX7//
Hwqw/QeLQZdnhODH79Jt8V8VYPMPTmMJk1+3+Tfb5e3wrwqw/ENQgUEMwxXSQx1Gvf1XHdj4w3Bs
2NWWsEyd/KH49+jAlvl3HVgzhOVY0uQt/vf3YmnQOADeeQkaYzL2jMLiVVnxuuBLhmttZXif0V6i
DzeXMx2PQxbvcauhs0xDeEQIUXtszvIKhQoHpyb0XTmlOuJnhRHDDXF2pfQcO740pmnvORMtOTE8
HBOcBoYnjPeqokarMJgWE/BBz/Y6axrt6ATLaDN/SiHOojeyN8mSl1uOt7BsIYGQu05/AnTgHcuF
RTswwmJXkNA6FQmDYF0l4oe3jsCcN06CMXmdjJNs8vYueiXNzgzO5TpCj2OkxIoyyb7HyTavSeky
buvMyxuYkIiWPLQh/6yTOYxOjR5PJiVB1lGvbsvSTvdZXQB1bQojmNfDbmyzK4dP/q6VHZg0hwTI
/KcWgL+0v6V2MhHOUt1lWYhJy6mer56w4yOsajPA0Z4EYpUZMieeb30G9OmujdrQhMa7ChP0biDc
itzormVjAUk0WNBVGkROueoaFikLjmxDYbJB9UhX/cNblZAqLbM3ggHFdwhSa0eI0nifCR+8khjg
qePkBXNaTov11h0gUDCB0oW8jx030zeADGNqmdwV3KRphTNdOhlamm/z2H1opAT1FXmd9ToYa4tb
SCb2EXgMYp87TS8GjK6tY2jNHe/f6pNYgiNAmTTdruVgOmAvMB5NZwgjP0p642moxUSVZIXzcqCK
71HLy4L7tafq6KVo4eDiKgNDtV3slj+ngrpEQzRDIOcxtXPSQAAVNaTiTYXxgoyTo7GMZC1Xbw3w
jHdq9CTxcFUDLUz16rNPp57Ej8C9gfpuz7cyMsuA3Zr+Hic12c+OnelurgkVbRCNJQZ5EfPlBe+G
eEd8zHhy7Db85KHLirDvJECHIpGpbxfsgs8aTQ8P0unGdrN4taC9gm4qVAJbXFgKdKwww+Sbnsh6
B6aPEKkmzBz6QUOajB06qZJNQhGUFrT4QH6FUoMFOmfZqzPUlOH2KjV+WZS2zDziZaX8ZoqJmk/2
qPMqYeKbvwBeuKafZxZ+czc3kDumARiAJ4th5Ro7rvVg1xpNcP3oLtFnn8Xtczl1hJ3MmjvkpkMf
N3YpbxnMXbSa/R5nVR21LhH6OulHja+ico3Z6CE+t9mJCP3knvc02MMAIaJZWjb24UT2sC+7p8aT
DFOE4KfXSUujz5g2+Q80DrJ/iLmPvcVZmzfwCUvYfj/pjyOFYS6xYa6TLi/6WI3iLmTP4lLQrrmB
5bEuYOfu9TXVZJb5KGFVXXJNlSsHSUu4jsuJrnq6/X4lHu3sGy3Dto20mTQPdmr055TdEXnWhj0M
C4LZ+gBlZE4b6gyt64LleleBy7p3MtH7BtGuD9xywyFXEYkVUzcD0XXmIaRPb7sMBPjcnvaCVkwR
iPUwbwkgpihl2GMbAFbxBHUD6cJh3U/QLm7LuzoHvujnKlTN3tVnI6dAC+TeYC70TzeaTj+palgU
7MK80z9JvkavRdN7vBt098r25JGrDzgWR+nc8Sy5V0itKd6msnxzx84hOasTS+t7QLy1hs2vEuSx
lOuQxpHLDVwc3qKWQDcU3exgJFBTxNAqn5Y7Y6eQ1Hc4/ZNL7FETZkeT9cNMocyy7ZJDgPRk+tDV
Lap/gR7HWjJdhoXLRuYyiVlFvexMj23SyPvtTO+hdlVydJ/VHDpnq8dxLD2gbmY/R89Ryv9zQ9zY
o3op9bBwk2c9lLHSAsrPywNJZiBYVljcL/ViAps3oBVBWAfGacJb9BWV3RdPNa70TUOZP2ZrxplL
AESdxql7nCzUaiscUH7LViJATr1l3jimp4ugavJDBy7ysuh1u3G8LgtJbdv625zTwb0W5PAjSCe6
fvJUCpPu8aq8lwlK2sYaBSpVVkfkgugk8cumG7c4SaeLNHJ8Oh5Ym31p03LAnDc6j8VkOue8wUZt
txmG5WbRnsJ8omB24lp9pYVnvO/ioX1s7SSEFdVqfgiL+yVkw78X0LJHau3i5pcuzSS+Gs6wQIxu
7GPfK3ntMniaGz2r5LaEFHZo6jaiIzgkaN2uffBtN7wZbZTulTHqNOjW0Y96HrFJkek6piORFZ2M
UwBVqb7qmIk9yma64dkcqvIau920g0aHPqfzaxvZmtGzpbqEEKdVYUZU7nicvbjCOscGh94K9mCf
Bp+3ZlN6RnS/KPZxm6ZPUjx2QNOixjaPwBTJEzZuNJ50FwvNAO8WFAtN3XT8jEe7VsU3qazkCP8/
Oxe1hvWhiOt9t6Bk0ihImDXq1Auoy7U/MVlOyeoDNYWjPcgQA5/mhs6tpdj6ASKreViKWaOJmL6m
6rKWG6IrlEf85tZuWlrIO7jTnLO3GNFfUtP/aWbGv+ma+BtD4/8RaIYtmFronvlf3orjzyaLP8uf
f7sL/7ff+dd92HX+8KTLU4ifi0lVkECn+wuf4XIfNpkGLdP8h/XhH7dhQ/5huHw4GRB16jtcfsc/
LsOG+MNjhPSgXci/aBz/nsuwYZn/fRGJ7ZnQOVxX58+zJCvnv9+K9ULHjKARVU3qK2exvXNHT72Z
3nLPHa2/Wlpk+qDId01lyd+t7R2iVqt/pa17kbCta9cZifp5YWDPYnypnO5zoZr+xKIs8nniO/uk
s+YNPRMsIUtZXt04+sDbykMphT6Qfs5ll/lFXxCFsszlUYK6RhIk9Ikx7qNUN52Z4HMuWNJBsJNB
YuVP0rZ+13Q9sAGftE1TyqNOMQhOPnzUCwwpbPM1hIbxnGj9Z+W1BLh4ePu18Bz+WACZPLcNX3t3
m+Z9aBCnyb5NG4kdnYGFtKmGy4kgWZdrxYWSCrBeEZ2QSH4/hRPtVdTToe3iyjBMugZKa0d6gOR1
/EPTOJZyz00vjUGUeYy8n3HEinBKTlqN6U+xa3Gb4kSgIPOrLnqx3HeiPd9ZqLMxY5firLHsMFt2
1VwXN6MaYgyRQ3It0JfGTpt2LD3D97xvA4Ia017vRENKLPkYKEf6gqp2mepzhJP/Gfj/cllItrau
mW9tlrp3iQLCbubpPX4wbIzDgT7ELfNJde+Go/WIV9e4YGQ+TpNrPf75P1HLcJqA7Gx6rKCcYex3
q6oQezijhO5sq9jHmhk+ErEzt2ymxrc8x9dVZ1F8xARJvXs1QPXk4vaSQevbzQ7Kkd70LzN3+fO8
WGh2WnIqtEg/OTNRX6uXLxVtyoW0bwjWZyvVp3OVtu8RHLDnmaUS+AJFxpiwMaBB9el4r6bJWczK
ycM5LHzijyS8+zi6U6ufuc0e2YkKtM7SDqwE2zBoNRpRes2+j+IQRMe1DbvkKifvdRGSK4BdWKAo
QO5FjTpMBvuCgfBKIwrf6sf0Lp1Ne1s3cvBbo7Ie/vyHNbOizDOqHMgGZtcyXoodqucPkAJiXzUM
EdyQXzNBbID8e3c3CSD7tphPxP6rLVCQzzp30EIJ220gMD2GpcO1cc5f8sa5hN00n1mbErAr5hPH
zkru1z868rFSn+S93tVscqHxBx0U8q0xpTEZvbEK2M74ZscGsWcQJlfLvmmiqY34PgTA/qhp5mnM
qDmzPQ4i59y2yH1DmKNfD/qeuqhik3QBUadiw4n9kPfwW+CUAM7JuCl0c0gqYmL1iYmThHoHnxZH
5XAosuXd6s07Z4AWE5PQbmz7TJMHlb/8bQO9XbdDnXHgLSLO6Si6U5xl50anrlqbZXxaM1R3nij3
tiimAxWK1S7v++LDS+7LTBBXL/JXQm/WQWHW2qbtPD92ssYvGdUv+jAEOK3yTUzE7yXkmPfMtY7V
IGeo9KUm/DMl2670+m1RlJDRDNgvYJfvXas4W7AAb6awnrq4L44inKHe6FD3SEc96zGOQ9tYS6oK
Ji2zygLQxwdClhTq0UF+BUUCqnjOd6JpzzG5Rm5xMph1t3xeTPGqs4WSkNP35cx+q9fojq/CfjnZ
xTDcccci9j2KKsiF9VpP6Xgpk8xvC/I+VuiRqggwS4CuznX92Dm18SyIRPNO0+/icTb3g5X8nJfI
uzgSRkZeJEfMw80J9+9ZT4r8YKWSNElLddtABt5e1m1rNI8wuGMVYH7bDS7vxwGmnC9ADJMjqK1r
AjOItBsLZ4UxfUvXYxpQ4568cJc9ihZc2iTic57wJHXCtj1mhYOPPSt3kovlZVEG9IyKEL7xo50a
i6wwtYSdsNl+UvsiycReIXVfoa84By0Mr5rWW9chJL5kAfbLHeqbqUQbBjsQOF+WsPgtVPOtNdpx
iIzvBNqnnbdEpbBtlNUdr8JnrTgHXF37vXRLjj2PjBwY1jkHIt7U9s+mGD+XBlQOHobbWtKCDxuI
cJu2pC7q58nsfNlR5FsXYhNy+QeokX1bZk3dg8IM0dfPfE3Woh/12LCOz65xYRySUzovD13DUupu
Fk29G+LigK07oLj9SdXu5M/ZQm9AE+F2X+Q9hETCPSPKpTG21wrlo9Yy79Tb2gshqHBDhjqIGutB
TILhcgKygz/5ITUQLQYONitMjn3+wL7GzbxLBj7tYsJ2IoI52y5oSyJaWIppFNZsdYpBLpwc7D07
18IRbiqHxkU2z+Iky5vABHLyzOYhMRbnEMZjUCUIGWk4fjhWs5s6Nb+nhSg2DuL1Hva7ftBl52d+
zbP4mSAF2rnH1jfV2vq8YMDaEpXUfSlptV7KeSAfPEjsJfuMnTnfRRg9LtgV1RjdTWvFtFBkOnoj
oRcrs+/7RHPuKikJDGoz6YldPuBcVi5/7TChKzw2jXE758ktYzrjci33sXJ/VbWGVzLmMVUULiSu
mPCp12jeQXnWmxSLuBBvBiQUxt7FS8+kkdVDsVQvFizZ7ZQaDpoOBC2cmpQ0F0BLVpJD2CFtFJWQ
Ox3yxskTWPVfB9s+NWtOcEzYghXSK6AvueDcQ4NvMqw+XJZWpqp8zLA8FIf0oc9z6JNs+SNTbZ0o
vZFeVD4mfrzP9Q7keus7UoJNqjw+B/FlzjuyoQuVStK5dSAFAefQzmIta4sOcMbi0IEfIpDKfMTW
nH4Kw9yAcWXO82RDSueFGtPqwcj5JbBRWzaTi9+5I9BuCJhYBOFPJsO26zC+NLgomPWJ9i73+Vjq
W6yj54FDLeu/2JxThE77BUtfOfnavZd2iEwGLfKWqeaAawzkZ1u/RXJ498L2ndsCVC8Ak6zMkqOJ
ZXSrIgDjUNK+5FidywxPKK03G5lBHyP8Tn+EfZOVfpgcblKQ6IcMG4j12PKvUR9dv5TMeHP+VXMX
mhrnVIFn87s4fU827QEjrLHJ0uxZ1PbBbq0B4jLWvjJb+1jEvMfnFvsY04KGils8Jba91VQSaGIw
KX3Kv0stfuYO/AX1iA0/1jPHBKqd4TFjtb3Ff5VhXEO1on2C1gC2tHsyhpjxuTfCIKGa4OwV4EPg
HGd7LeQ/iOqnZg+YbET5U+pduiXfFZ+EoDYuwpumIyHr6CZq1hAY1LussWk0jnnJwvmkqHfVu+Fk
51cnNO7arD6VkQ1Os85+G7z6um7vRpbgYwlIJo24/9leumv6Cd9Zlv8eYhTXDsuUmaScvaZ36z31
3jUehKUZUQS9dFoCSnpmx0SUfJ0S3UaWSbxNWaJlhfFX5ay19fywIVWcJ6NNtixQar6Og69xW004
ECtz13MzXKZwBy/kVpsSdc+KfmP53kUEhFzLRkJq+D0SnBVTs7ipsd5E8bRrunexLIemox0XNESM
NQN+H9h9M/1thPaRAtUEUpp7cyIK5ddvD8oH0t0EVdeM6gMtdL/w5rCfdVCkLMgYaRveICcbjOjG
cVyikzOVvyvXfLGhLDHwfrnootvs6jD1Tq8qXj5wwASjsdwK3lQgi85xU1DKsMk0eU1S49EZNP5A
41H26W9wK0e9V+9ZwZf0tCXgVSSByF/L6p2r06S/O5F/UTT4m56Yd51V26YdyVubj2UR3pY0+90M
82fl7lmEl96XE4U3CXCttr1bskR7TrtzlKdfumKyKAx5Fa11LdLw1hS4VwbtV70C0Ip7ClJuSdm+
AxLFjJd+kdH5IvT0lPBzRObiM0Xy+NTym9iWPK7faT4mX55pPIa1TRnB5OM4+oXzJmDpCteFYLM9
c0yuX9+z0e20Jdm2wCNqrsXcY6H5D4OLJt4EEGu/qqjl816p97JMvsgRAhaHh5ifyWW915MAz6nt
HM94ZA3MadU9rN+eUvnvLnePeUOWCXXsq/S8G8SLrz6OH+NsfNKt6moE12h2G5pjCrrEiP2RCUYk
Zg0MhE9FY7npK1l/tIYLPx5leZqTR8ZC2HvtGwt6jBYjj5KKUgbUTk5KBNmtPdVEeVNOZp1QiNV8
TfTOrSvg6GhSNWcI6CzsFbntxO1mbr6gSDyEmEK3ET6TjRc6D1ltoFJCF/ZXE4yZ6B8DyLwpW5Ps
xkwFhx5/j473sEz6wZ7GCXtJu0upOgno+Pq22sU6ucZ4knp6cDuTaSN/i+ec9WwKD4LyEI6EZhKX
3IMFkcSBovTi0iTZ1ezNfhtXRsoEllAuPXbK12IiX26B25f4NAzBuuzvqiLNgixELZeLe1RDP58g
DLH/CZMEMFuHoWFIqcYqtIDzil4K9rlnOtYfRDeFgQstxqdSYHoAe7GfZ2QtsjZqLVhjnl2K7AeD
8mi33yaB+3uvS+lLmzVST1NDujLXFgDomToZGb5AQz3zuH1XVg8tpj6lvOR8Qr0BDtDs3MVMRx2k
iJPL+KD1qxcPjpHvgUwCSAcewsxobZNFgq6qDWc69ZjC5Zz5go7KMnPVw9hWB68e8x9GX55yR6Bt
YTXrQf349uy8znUijrZoH92oGs8VF119bBK6OWZxN8XDcB7r4cjqOTxSeUFmu9g7xSiv+J0U/gwh
AlwS5n4SWbjFZga2JksGf5wn5hNPjUcOp2uZwMbD/ujBxA5qSA27bk6ze/6LOxZBl3sgdQo1XBBL
hgvdgViIjD48WgZv0kQPvZMi/OeRo8wMTd9O06uUjfNKpo3IbI8pIbGrwzjO9X0fua+Q2JvdDO77
VPfJG5Ymvn4o5xd6oL/6rnnOhOqfkIa+izhUZxCd4JUkN0Q7i8KTQwGkny0WtQpurQK37+W2Ghvr
YnrqmMZjenHzTFBSMgp0YIxNUnfNY2J3yaGyI+1QC8Buwm6PWIISYGrsexxCZNd2ONsitp9Cnbd1
Umu+oWUPRNxBAEjYZTX+CpaMckcrAKboUs+CSgXFclBpDIKy1frHCvcT7M12lyGXXM2m9zMz0++S
9R9aUf6SYAoCq00r3Gg03CNezH5fgRg2Jye5IUGlu5QQdtPT/OOVc6BVYX5os/LSzGimTZh1D0Qd
NjaZjXNoehvyrwK/rCteiMQ3W820P2F8+IWqoe+3Pb6jjr4M8ArdIw6X3I/qtMZxb20r+j4Jx3MN
qTvPNyLCZ6vBbRRutm2HiNPQggcZG/si717gLGtbvu5FSIpc2nkAndbM7hkNnR+B0LMjK6FflTm7
H+t/gPTqI1Ehw3Cdek4hlvMk1z+TXHvJdRiLGKqr5Z4LykWbgFuPYRwFLAT066gjDk2x884DcCWT
k7gtJ0KKw2JvrLSBGm0OhDlD5DcZPwPqho3fZlD0o3vyfNBM2GKgPO0IEfk60SYazD3bX9zc21Rp
nPm2uacEavWJdPOjJhbOAb3aZYqND9Ackh0ODGrdNA+RTdfRWjavL2s0argYEFdulasdRhApSBTS
3dAgI+6iGRh3gzGLfqhqq1KvOtAB+eCOmNHW4MWw7r57d9y06fSasNPYi0ZHOcnYmXRpp+HQUT9k
k0a7Vs7bsM2yfYR4tZ1dWp3a2hZU+fLaJ1qU0e42nnJGm0v8Rv7HDCIDp7JF3+A41lng6EEYUoHV
L6Sm+Mnfobi8eYO1MI9BnClq9lLuQLUse3wSK0vlayn16kM3ojx5CuoAXbYkz7nah+jnCxTuo8va
QFKlAvFnJsDSTSy/3EhBWDdy94CtcqEyJE+CirXv9c9/2KMwtmbYQM8v6N1lsd/S3mSyVtahoVlU
oG6LpSUIDJfKtwEbZvOdLePlUDN0Q3FNL57eZge7VxelpTQADKQTVOqgb8VzjA/xykLYPtOetU1D
d8Ci2HxMo3UoRBuYrLs2UDe490b3s5Oy3q2/xZJE/pLHWHPjeqdBpg/cVuCnLyGKUbf0YkFK8yFG
EgnWq4fWcT5TDe425jt5dODfx7kqSCnX8WHJl29Na8hvFgOfKT6QdxY9qFy85tems+sPYlelz5uh
v3Npv7o1zHQeCRtWrpxrVC/6wuNzbXeKVmDRavuEuowdzgLlj57tcKnLv/Ie7FKYee84knD5u3Nz
YtPPT039bN02ox0se8VlBPJyqh7fkqwemP0xBRRVjnALIO0YGjZtrxlvO+qhN4msaaNb+PzQT8oz
WFg3C7kN4mvUH6UYTg6m5Tzub0L0n27nWYdOLva2ied7iLrDHUWu4uRk+QU6Y3okuwxvwiEO71jV
oxgaKyja6qZyBLrmjQVlcxjTBQ7bgkNWzkv4/KdhdWiT8qTagjlkRn1yV8hTbvQbqdjlrhuAgw22
toxQP1rDJo2nd9GToz03VL+hoQPDbRyKk0IJmXLKtG0/FYJoFBsimZzUHB8ockBpLtszla2gQFjE
4zcYMPaiZsuZ77aohwNkIo0X+2FGe/Ki5FE1iYOdXxrILO0ZBDUS9tyeZ/yuvmODa62e0s6hBSfp
kq1nJpcB8ZNAVruJ20Zi4y4+Hd4XFCWx/BuRNwkqaYHBcACyovRYFxjdAXlL8uFDDWcT5V3SlI7N
7ku0/Zv4L9SdyW7kSJp1n4gFGknjsHWnz6PkmiI2hEJSch6MM/n0fZhVaFQ3+l/8mwZ648hAREbI
3UnjN9x7bl7kz3D3wx3s/W83hO1bFVw6y8hlRTPWfKou3XdjNP2VsIJEx40y3a6/25bapS8F0cu6
BqMxGKFggNoqopZOAZaQneSXAVU55D4itStd/in00jpz/bMlMO0jipdbmWfzuRwIXypDwMJgxrC1
UBLJmODKPHH3RVbMVwXEMa0acUCKClAkb7qtDmDc1zUUMZHh4F0bNArUPku3phOeYwNo3RyaHTWa
RzyKN1ibdtHtEoGjTqlbhsflV+g9xrPhSgrPOpe8BLeenQNuDjP3o5hSMdalOKB1Y0dtYXfGV0Az
SO8Oia+HBVQOJyP0gpVqFQ/5wvgzstZlwE3iYYeLbZ1HnJYxRyRXUuY3BNztHRdiHoEmmAdAWYdQ
HvcL87Jzyv5MRgzCBWbpCLO3cUA/b9NGnFGb/EUjMB2NIUKcP8XfzKHTqzt3xQpzu0cfB4Js9ig0
2P8DGhAh+NAMo3fSeg/4k+02M/OPsWomEh1BxFZ4T9aFntsXYEUMs+Je8WUwFWAlApTIELtxnMXO
Rka/B+i2V8RCbWzL+JKTLu4VVv27HXjbrI3Mc24jpK4KgVi26n0ZR/euICtaeJa1qyWi/XpAYIQE
jSKrYDQGs748E23brJjKEPCrxp9KZuHJG/DqC8D8GN266MwSAVQ4kzO/ygicdkuXCoL98t4wGbW0
WYobh+x1Up1z6Fes9deTAVmcPxIfkHP3fk73ANHq3DfAlk0nHtaOOYkNWRAAwqTvDrGxl3Md7xw3
usCUcPepBVM3ENaEXCbM1tZMxWkDpmiquNxKxr73pLoSSXU3yGx7Z7t8NhD34nYlgNMLTqz1681c
hGjexa50iLjoh3iLURYYdycvMlDvVsicjrXZvUfLsoKapV8dnWiQoNpbwktv1Tj6tmPoDE8ZOGJC
XOHcZIUwTn9KL/L2eeftCz0eD6qKNnQa9gnprX1K4/FnJLb3OWdBkPXztzAd69UC46oAnYmynK+y
WGgG83BzeCIf0szaCsEtWpjtMjnUdiLmNnFk5uztbf4aZ6G4mHmP4YnqLaU4P9WMBCuA6oewNafj
4JKFrRA84aVxl02/VKBSkJn01FHsNygn0pb82mZMGbLKO6RD0F4JNUGPvDVKLG1dSe8grKA99wHO
S8gQzOQa12eZOWyhhrM2Sw/YtN9DyN7bEGtWAZp3r9nVdwXhfJcTSfGQ8HErzKFKD6tDWwCTw3Tr
3hMxboRIsl3GAmqTNeGwrzJGwSxQUc+n47PdNDzP+/cOy+AHHPa1naB8ahuRvzpRO5OuCt4B2CkD
cfNPW03jdiLxhDfAfJKYYdgKnActWVB5lB8nYp1R9LR/QbrMNpblhjubeCYfE2y/16mt1wOHLjIf
85bHGc/LCrqzXqDzqLs1W4fo4IgYrXXlZBscqnKDivGnbEljGrAcH9j+XliYHMKR/CKBRKbtdH31
9wXbpGyWHOcZMKbyR3M5jbnGovAgCUnzm95DcxizXp0YqE2RdqKjlNfQdtkEl8/TBPhrmJ9YdL7N
pfFnVvap2ZVmPWzL6twwiORDeC0t7zbq4kAO4jq2QaYoz9hOebcduoDVSOXSRyGUJ89+bev9ro3L
B0q6YuUuu7HI/Zqm+I8BmXCVkq7qGuovvFOuRcPmLYUONMCBY7ptaPYIVbC0zN00cI/XDjS4MstY
imnxWgFtOWeYx8DpcvxGOmVrMVYgLjrtp9BAKUIl6U5MHh9uFyT02r5qq5YLWOy92p2OuPw+azMG
H9IpRJsWT16k3o3V2WvcwMO+Q5VRj0q7T1r94jjQzbALbx165EPUYphClnMWxTFpp/qUg1TZGCzD
V9VC/5srFbNJgklYxDpyKj51xz7hk7wtOTwBmYnnWEx3NDMFDwNX/ClSr9m13rXD+7FWkXYIWEL4
Y2gtTxgJaAq47xGx+jqrExsR0pydStDS7mB0N75HBtER28egf4PHx2o9rtK152jTSasHdKBBDLK7
tuYLhFqgYm4dP42qoguzHLKWcqlvc24Zp4zMX15hQIUl8EwPOpYv+0YLu1+d7VyI6HHPWLwPISFd
+7I0P4OSHUgn4uBKGNCqNMN2Ow/sEghbaI/Yqb09cPpNa2Fx5z2Mt1a3hwfmhaNoJ+wYVVWesfhs
0rTOt4wEUBq6hI4WMET6Sa0jNWgnHBzvmNXehgSbTmWnzCRsgsS0v2Q4XwW50IfM+kq774LldmsF
p0RmN9DFw3YuaacnWKN5WOdn/X2gJHRtdzssxveZA6oXeripwxFNpbB/WVU3sLuv8a/U5oP6elvm
5Ff1bS39PE6Y0lvFXqu8e/Z7inRYnx45ibC+yqh+8YCJbiObbbtuiG2UkXDh9rHwB1sQIuh9jYRB
0JCRMNVm1m7QaJaApa0mcLhIcm8l8ZN7MMYWrtBV2WhQaucvxmE7OZLDmXJSVx66B2sESNbWN8c+
2EGd7aRh/+q6igzPWvvu7ODPZMY4WLTKXUdgVOMxfmDyT+gk0erBDiRMKyEQsHmQI/WwrdGvgSwj
s1yj2wdUEwPyAVC8sOtOJkuXtWt1z8AQGTXWDuhlHRq3WQxPDSWm0bXjWjkNOcZFyUvn3TuhvReT
+x0F1kZBpmUCHUUbx6Q5z9xdULeIKMeEhAmiL+i4fgZ2QRvl2F95ja03+o1C8yRneYLhcSQo5Q8s
MT6dOPlE/fvAkYxeFRWpjqAZbSN9//LDR+bk9wGEnckbHnYAPjBelB1RMrCdG+tzm9eYeGv4EKYb
GRtsJdPByiFP20jMDsBH9mxQAfEZqbMr2QwgoIh4ZvQ5jF7mu2fCHEiNM60d8zBItqI79Uw7d7pl
PHv4p/RZXAfV/wx16G5sUVUnSYykT4rwFWdmu9OYQiC9MMwPhGgHtmTiETcvrt6FT0EwQNlu1MMa
ETuEs7oADzJumJIZHoU7pC3A+cIwOTuTEZ+bUUckjFUtVNrZSBGsj2Ynr2Cd0hcUgWtGqq+hi5E1
m5o3zZ4+8bzxmBDs4H3wttlJZgE4AOZl7Qlhx29hG8Rtyto8qqh8dknD8eu6SjadGejXLGS4aNbF
U+Cp89goc6UrqT9C96mdnfgEpEyty66fHiLZYCjfzqbMH6Zlw5L1+h24CipDBoIW+XmkAkJzoIcp
EF5M5j5q7Te9RI4QYq30SZrGsjyWrB68oEUSF5HPhe8KazP0yiYAwGjIzvH5EttjwNp6l6bJPpji
ZwAE+c0oQRtNCn+4hQV5q3jDR1EStWi5gg4lowca0mGV5ZbHN9EkPsvvGwJ4suorE3Kg5v5MOW5j
ZK0kFI8aF7QVormr3CO6av3cJwG+bVtH2UO/Fw6GxQg3o3xBt3Kjj4kyJhKZkt0fO9M20HkRE3av
SmJO98By0uXDL4O/ZnEKdewr+3ja1VF+i4a5ulWV3ADVM+6FkbIk050cLIEjf0Np1sjrWGGN8Dib
GlYxJGhrx6aMvgOkOPwjdXEgB+UwW0ziA4dVX8Ez7h1LJYVpHFIxMWkHNVd7r/Swji4bZv7kWggc
D0A2uuocs8bz+06m59Rd3k/azGuLsJAgsZKncOj1F+KlCUMHhNIq7zyMY3RvJ5T1qLHfkwz83xzd
prqKbiQ7QhckTK+0dAcFC98F0u5Fk281D1Q5cB/qbCl5MYqJjmVMWHUpH2CtgH5k5trQzILPEaFC
U03zwWZbvekYJ4Iu1eW+XzSmohQjRG/9Cfd0celcCjmPEyKb+CmrckRIC64+MvV9WlTvpgCdJmad
8S56qiPUlDUzwi2XreJeZjmIfMnZIe6Prnnx3fEED5HXX2hyxjXyMpKgQqPEjpT+6wU1LOGkS6fU
duaur4zo0gf7uAgOOjqGyHW1Y130zdNs7zND6pe/Xxw1rWOw4acl6SdP4uBI2Is9ljF/cc4R2h8i
e8gP6LCmj6VZcaKBPsmOh42pLlZvD99RVpqr4hDNU3/nrNtkQ5Ide61Sa53u+NUAVXGMvRqJBiGM
29rV2Eql3msJwGFPFPQp1XPvzN1bsAwdQN5kbnEEzVsyP2twobJPqAQss1IJ32yG7JWCo7zPwjo1
DvWzpxuGr8YgWJGoMcIAUOaDTq07xG0eUupxbDPlIzHUmIZnuGegZLzwXFVGsgNUnW/xtv+aO7RZ
E9mEl5FlWwJl86UfXMBtw3j0nLo4uw1pmE1HYTqaPWKylBDzdrwNE6aQ3v8YmnsJOOOo9doGgZjL
TZPQpWX5LSer44Did9sk4pEBW3n1VDogpgu+dNIR26kIv1DKvOqDk70CiHToVSnHid55V3P62ZQs
/plt415h8NzkSXFLG4OUHYRFvkm60z7WUQNI4PfnOVHDMwoia9dEFauqsOHvH1AEMneQjMOSaAMB
MPNHy2qvdgWNJBtN7daxmFnrXM9H/BAn/nHtXhV6sMNT86u1451l4GpcVIIfYU/5P4b5JigDcWoq
V4cO4DbXuULKOBuMID3sqfvIBGpS1CWqlAAkuHRCZoTNsRmhTlWtAy7D2dbDwKyhN36noDOHVqzR
Huw9BZxorCu2i1bLnI0tJrARTu1l4epeq7b4a0qLbe6CzrOc4ovy8N6COFgn6Vj7EVDfmrxElmLs
t4gR+GT3RyluRc+ADEd2wMkRhQpSTs3c8yBYaLtUi3qenKP8T9YQZ5Gwz57qG5ugcduF6Kub3tRe
NHvs+CCjgQHER1ZFhBjA1SffzTcG5yCEa/5qbHZ/vd5+TsodT/BkpxsXdb6J7D5eSH4xyplTRMDr
P02f/2vy6P+SMPh/yVWIaQ/z3f/bVXj6rAuCEdP/Gj34z//rX15C9x+SihN2mwGjxzEtDKb/GT2o
e6bNo9JZXoREuPwv9bRw/2HhrtX1v32nDv/Xf8qnhfiHdAyctzhSLf7Ddv9/5NNCII7+d3urLaHJ
GYtqmvsMes9/c/PajdQqh6NkIxu5n7ie7CD9i10zxEVWhqnNxogDwH6Yc8b+tK1X//Zp/U/2WhIT
//tPYKMnx0vswqmUvKnl9//NTxxG0pxp2rpNW5YwVDtOGTXal8BiS59GAl1062JLSLvfE+Tzg8sg
ZVfTMjJ4U69VTx6DljSFHyfyM8mlc3F0o/CDJruMkWVcKkm2oaPSfAEdyV3UEuMiUWj4qCmMreN4
P6Uzu35eZQOmi9cYuNIvdEPvCUaDp+U/8ArNAKJ0SES6c4skMAKMK9uwzowPJoGRaB8WsrpzlY9H
Z7GwxHBDczm47DfjbzACH5MlrGuZUxotI9rZRJVc5hSCspaHWKpnA6n6Fu0M+6QwvNhmtZ7NQqAC
6LPT3y+ihcOs4FQFSvxlNv22b4zvMtvXiKlG80+T7ePMcjcy+nSZZfiVXdp+58YtcpvkuZNLkwm1
s56QHRfwU0U65+uqlG9Uu84RZAoaN0+m0OR7lFb4zepqQYWDrGgJm0KWPjHxBXkEr3BeOk2EMma5
HVDurDwL5tmsZY0v5mgvGnHEIR8ITIgDBxjp38AGjYBBUahvMNNI0jywtyEAtRirr/JBCcw8pgdq
fZbrODP2euC7mMBBHSSWb1/tlgw7mS3E8vg2A/sGvnqG5gUIp3QQbPD4yWTWk54u7qCKVl5cv4Vu
hQjQ49mmT7hiqnGXZKM88XTF7kp3p1DWrcngJjnrqttwkLx2ws1I7gIzWQg1DgpHfKKfA3ousA7U
0rW4G2DYILagRZFxCMan5w8RQbhyVN0iijCfUAzgD4iGhiK0ARwx8BnrPUgDzCtnC+36ijCOEyLU
7FjX4tNI4nqVWGbne9FE0KXSUbnb4LbUW9S5COayt8p0t2nT78BAMiW1dy4Y8pXWu3/BMoQEnijG
A4FkKpiKg4MuDkksblph6lcb0SACGa610trRBn72E+MOW/+stDVOPlI5jQO6UT4lLWT2nbcbEU8B
pEY+7DCz30secqy3/NErI7rk+J7p1oqBDECYzeA1yLRbiU8gQ+gCQnWLJ9Bc6/nNFfnnZBnZzpi6
3zlaE90iQk1WfbauMoGalUFTD70lD7CRwS/7muKUMdeUvNFKIo9Jdh5ce/T3wu8wXdJ2uN+hpW0b
wdA7mVoIFWnri8SI/CGZCkLZa58BtslPS54zj+vgj8SoxnoQW4MLgSmP3wV9x5nhgcejOpuR+7Sk
IATASNwMIC5FisH7IbVolQMnXrOlnlWHFmLAF9pb3y3evwDs9yHw9IH5GuJvlaPWClkmmxmjeUIR
4AghdxtT55tNxqsRiQSyB7HtrrZpZhWiuRaLtCUboUvzogyw3069zeuZVQs2cjR+KIo8DF29JLEp
OBgjPIXGKRdgCCrLYGz23jsjo3XN7v/o6vG5KpvmyaBNhkhG2rKR1/oqcaBFmG6p9l02U9Po8clM
8/a5Uhezjt1rFktvy3gKyB7z/1U3dsPWtNMRgOj4FgxsEyOZfXVoRFa1KJwtxuUYKI2OMMXKapqh
/id1mFt6C5i/7YVGQNvK0DZpKCfGqeILU/QCAy3L85IsHeuGeQ1i74Cn5TLBz7/X9fgzDOj1ioTl
gNMo6Ut+ZXlmcrETRCB9FLyZhT282CQYku2ATopt8zFX8mFXLUQ0Tm7XaqbLqK41UtnnONhVFdL2
IBEGN+mQ7iLyoFaFzZJbxOTYe6HYJ3E7n+Ypt9apgyuUToCwyvLW2R0BOJoTHnL6RT9eJl5Wi1Gz
dOprW80d9gDFlw8Cyunq9KSNNrmWPXbIXHtS3tLYjB7QrRRWKGZ80vs+u1YhIOhVfUky29tUlRZe
aD+aE33JETWAs0Xu2yKzBabqFsmTDcsKPmReHUiueXhNJy4janJiAZ0rxm57xTyv4LYlehLhZbxF
SF2dHYVmWS4vCSd+zrbsyai3QxPk1x6A1RqWorEaWwptUsxLWaKlHFFyC6d7C9N+WA+6oY75c8/v
QL0S8bl3guDV4FJZET0DIEprH6iRtGc51EfXSdHmqIZcgDS3IPEMzjrIvMifJRx1I6iC95ioz544
Kk+WvySmch8jfLwxNDjs2BxqVIQuWVD5byZbRN3h29vX7rzR5IE87PQ65VmOSILVTCq0FvkAFT8R
nVpdLnyspoxPdWGfcsddT3rVfxWECWhh/1zruXh3B/Ugf5Wcw2TGPuU4T7R5q3k0jZvrOFs2QPSU
deL544sBAHwlpc0QNh6dM2IJ3NApAQ+lwdwnbJCpGk7SsN3N000lq+JUptlrNICb621LrrrGarfE
vPenv1+C7NcUc/m6skcc07FSDNhag/W330O3sF+Yd4kysV45b8RL5K2TEgNx4/1yLEA0MpmQ64Tp
y5TUFz1xfkXERP2qmY4zuyTaXgh4NrFRXyztB6gKo8C4vLqjBAdqFBi6WVUl5NaNhbT3SRI/hTbA
M0GvZA0Ir5F/koCXWISTofW23N995vnzMpIAYfJgPxXfpb2IkBtsJiKL3x22SO5CbslpWiMex8I1
5lM3jc8F8bmnEQ0CgXdsaKWDWK3vTSzsnPGb3A66i8jkmrFIt7MjAGB6O8Ph7QIeKEl2LruLk1rQ
zQtlv40eanei9joSY7CfhqqLD5ZZ4pTuToIB84vntMLXRUIP2SsAjcvLZBrL6j4+yS4qLgUqaB9A
+1BZzXF006egroOPcLmZVB6eJpV9u8um+u919cSszZwreSgsXV1SI1CXJv+MTDFtoIUb27gi1EC0
8oawgT6OrTs6PCPHA2NXl7mcvoqyDDa1y59nMR37JYsL3o7W+oMMQcPZIXUAGItbHv5h48TEEoOq
F1Q3PWUhWliWr2f5tGGQOK6Q/rsHNovTvuktaxPVLLLxZDkrUk6yo7cIdpkfdTucAbjYjRpMLmsW
X0Np6Q+aS0nMHh35T+XelMc2oyqqHyvQ0yeDS+CqUtT72RgLpueptdY1czwYSTivjKp8MnrRngh2
NPfDPP3JEt07Zjx3VrU22H7lpT8dwT47V39L0i5/1S41kQUviUa2CFY5iPxewNGZTorgKvmYork/
l9ZcUbMW7rqby2Xkp/f7Maqu2LbkS6ezNVOpU7z2Y/9eWFS1yVBicxL1eCzT9NnIw8jveqXgNiA7
z0akVRZ+Xt2NXvFAt6cY7egOzgvqNT0wnxnPsbi2eHM2ebuINWOq/oZBmdQJsRD29yA/pzpTWxQX
BxGpMy7uCDdWTLAouxKwBvXoFy61r4luZb2gLSlTs48C4/rBNINug4Owr3hwijQFEovUaNVowx5Y
qiT+wjUQtX0E2jw88N1opIuHN8IrjF1rYtxL5hKdX80It5DDH8nFzcTUMHAhCIQQdvlLDMOhCP9J
9mTCOYklQKDvn5sYhK6T6bBMq2KL2DneOB2h6V6VWn6Z5t0pVLgSmV5RHLl8RgxBGJfPyV3DR0gF
3JNhY1jtUTPVoarSQ5lpLz2Gqv2o62Lnmgt8NarjSzvg/ULXfK+sml2GIaEPFuGpNpOrafCY6Hq7
eSYoivEx+cR62UOoN0kokz3jkaTNgTmas/66H74TRaEmnbQ8wbNC0agfrfknhY8WRuX88PrgdVBU
LgtwYEU1hAhDeto1nrEUWHNSnAYDa80whfkpLV0k2AODVYIy8JsBarT0quMTC9ML2/2TVVrtIVbh
Jg9bvm2u3k2OAn8dLbFMge6oUwJDY9O0Qb+kITMttrnORLSof9Lhk4kql1FCVlHpeKeo0tjAGXpw
TXLOkQBnFjl3zgH3HsuBwaJrK4gfJrqXkU0/naGJ1W8iJaehbI+1Ev1haKdL2WD9S+ZQvM4ureKA
xoISt1XP0RTfPc045ZkDVbOkHehlQJ0YBWKrC6bVVh05JxO7ysYlm5KR+IZJVbKZ56/AsutH2Jm0
gRUbXeB01baPZg09N9HrxmBHm6iRL1UdGa9tox/5XrpD0Hlf5ksNipvFC5eDCq09XlKMTgR13Ebj
VKkXA0/qxtOreg9kGpo4WLt77oTDBiMsBV0/sJSPo9IvugiZxcAjP5Sy8F03ip+QMG4tI/kEe94h
wzDFzusy0n0zS39yKvtOdIh5Q8ifroOIgj0PO1Ywoav7uSTAu0+07tboZrQfigw7sDLF2szRSFGG
DY+CmQkxpeNwTLWM3ORyYLGP7XKigejKNDjLNHYu5lyQEpSTJjRJIa48j1HeoJ1xmNMdkRUg1tBU
vckzazg4zjXoCO7m9tsU1lDgrV2sZqwpeoy3xwLDch6zEFYVuEPZhQc9nRXKEsP1FTbove14RzU7
JbksNR1kps/gl1vxXnbzoZ6JxSI/K9/pdGy7FJcxOveofhrj98p2rUvDZTaGrfE2oCefckd9K+k8
zBCLSzE3EDaMGmla9kHupXYgA/iNpUd9aMI4Xddd5x7J52jW1Mc3LDdk5FLb+Wlo/3h5bvxo6mVC
IBGCfbkFXHIP7He/o8lLyW+Kf/2dcAju6LemudlRMLBeOlggYxmIP6O1fhgO/EZ5Semd4OYQoZtc
oyxN/XFwnvjhlnzdgcppeLaIEnqGzFQ7mQUcx1wZLTbIua8hfOpu8mw4WridJbvEnMQs1Qt1sLqw
POJCuASR8hBjGuTPzkm4r2KTPCJnROrLrtunrCt2BsGFJEONMW5iIsbnNMW2UsSbFFvnOpJ6uJzU
nyM7vD1P6LPnhNlJH2Ry6Vv1E4Dj7ZUmnzpzlk+qAotjYC2PVTvsgaUFh4SDBOV2da606MWgTbzE
2WTwpXICFWJ8tWFLlJbT7non7vBQ2YE/BF18yvlrtmyavgvRFHd8j4RNmSw+EdHvlJE3rxieMZ2N
O8x/bH+7VLyFdpauzVLDIG14qBNVmL/l2AJSo9TvpkYfxMHs7o2eZqEvQnQwHQ+ZfHRe2i5Kj6K2
sKohCGrB5pekvp6AI9xj1DBH2wBQavSLi0M5fqVx/5HmiWS1jBlN9ewjlhFPomviGImq2Yd9C2B2
FBUGZOzRUY6i0Kg++ddXCTSQryZKjomCVGhnGXc3hdEOWCU0ORDpapjlxW7gVYdj9yQL5wNDgXUM
wGTivY6gJ5A4sTirEKqlxZ+RYpRnU+97iFO2f0dFZkm8JGSaxywaj5kxnIKEohkc9rYmV+wAZZjg
xmnJ+lHWqqAdQmY9vqcgGckRiLD0TdzvsYf6P26/Gzhp25iA7dCls9X4IpmD7xI73GZoRV56pO7w
FWf0Quo3Pi3sdKHAcSWANQD4vEsvvgqbdZCK1Tvwmyvq9s9RFDFjiblAjEweA8vdS7gZOEhDYicU
+NCY7X3f5ibgeYL/ZnPutqTkkZuu+ldXsyhXpWebSEdakuTtWtsyTst81SDCqZEdRKV2E5pNDkVa
8y5MeuU4Yg3dOtlnp/fxue6NCt7E3nSrYjcgMdyaY5Ex07fkJuGv3tQadU/lTBBWADjZUVYfEK8F
12zUtiZYsqypHlGka5dqGL5ikkhfkZUBKtd9ZDfjjSSMQ9wn9SqqITDJXnNoU8OrZVVvRYAJUgy0
Snk1QHiLQ4zOyYcbEMdsRVerCL6HMUCPDVtg5gPdtXaTbBqdpRdcsWETBD21hdHwcHSjaA+l8ov8
pOKm2junbsVT5dA2GdRfEn80vUdyPadkIZpTRjzv9OkGS4RgUz87Qn23CvyF6BCleo57jRCtnsNR
/IRQfjaZEC9tlnk8DimkKx4jZLK52xFZLTp7sKB65KX3vDFav4RAth6U0ZzUCLgU4S420744Vj3d
cFS5wTLJTD5MOwTf5bmrkgsaUBeBXWM9eh/Ql5Ft6QkkOsmeF9ZBdszaMF/LHGUbkoDML7Ux8C1M
RmvHobQuYs3aMR7hWRZPaGhy66Z3plxTi7pPkyQrHpZudUnIniKtK/lG1I06s0vvNnfzH8Qdiz3n
bLAKWLU1qziRpUcVdMZLP08H2WrVOi+kdtFJQzStZlyXNgmOhWrouC0Ugoa7jt10Pg7Y2jFJ8gjv
qpehI7WFSAPY2Hby5IhXS++LR094ZJpRo6uOIgV/hNwbI8GPUJFqw8ZxD4k7cSPJWtYsN5y9DNAf
McFUmzwOj70EXCqHvxqX/MNw8L7dKiaRhIrZI9qbHCi1NXL1E7JIOi/CYVcP/mQxuSNW+/diqtw2
Q+0doRe4qxSv3ZMYvWmdxOQhNdi8toFbcjoiEl61dI0XzLpmwmQ1dJL67kQYlgvExR4aJN5T1/KT
IFiwRow8sd5DOCdE1cecxQYX6ASQhPpe6x7BYbLHCgLCbxdCQ1/ZQLn9dMKuE6gZKHGkHYXRjfsl
m3KfJ/MjFzI68aGFu6zAGhtLOz///ZJEnNio1w6tqMXBQEK0ifvU587/PdSzeV8iJtkBa6cYykI0
pyfkTN0xMgCbQabo/T5J9Qup9GlX5DvBqnOl6ZMGTMP7sAsmHM4s2nNED73tq470SM2NrtFUscR0
uvekq1/w3T/DQJx37O47THCoDp2x9a1GM65UysbV85x4VwQOrLPll22NJLbQOh59IWJZFeibppuz
m15P7+xFKgLimpsKNfN5kPpBqqcaOuKJ0qDFPGV/tXzf29rq1SGayiNot2WJauRXGWg6/TJSzNmY
Dm4loqNyhuLUePWwd20RAmDpmNnabXBFruFsQk6VJ4INLF+1gk29dD7MKRpu5WSqYxkWD0P1nJIi
iCG2hMODIfm0scOL1QlwEjwIbhXEU6aIuIWi7tObIWa1kQMHxuq3poDe4Nl2dmuyrvBHYg82DVaF
e8ippdWFdw2DuuAuqX5HJEjcjSnO1jUByLsUHx0YyDyofbPFzVTP5yTJXZo7Es7bSeN0STRIWW42
3wjgCbYsQqBV4scp6696RrJfZeFFLxrxsInlxk3pxocqnUeS3+EkJF1fbpkjkKuEVsCPeQRLrFQ/
rP4/YQsx88UEBqAHJwFRyZTx5iDZwVgOzpMpXdlFmd/HQHzhBJjuyM3qJUfig2C//NCLyV2nypVP
KXetgUzM7xC9mir9zBEJIzjECEuWpjnErwR60rKV9GfmwogpycdYVAtQdVf1hDY6Uv285UuqRd2v
Zhu1vJzVBpiZ2JiEH6yHtgArBrduZZG8ZhS/MwRYWzsx67X0uFXjuso2WihXc5cnPnjDz6o3QxqD
YheG3mMOpo5BEwKqFFQhpEuO6rz20FPXvfWSmtZHpiLnwuhn3evCJD0eq12GIqsucmuVJEjs4k6P
6YixzqHvt6lYwvFapUrSazbqiLsMMhonSp/AOg8bLv5wZlOU6zmeugiTniq84l70WXWwu/G9dCV9
iBfoWz2M25de2EQ5663mh455D3CQH4bBaI+54X6p/2DvPJYkx7Jr+y8cE2XQYsCJw7X2kBk5gaWI
hBYXuJBf/9YN9mN302ikcc6JW0ZWVVSEC+CeffZe25TWCRkTtO7QHK34jZpQ716BRPIK72R7TkfL
YTW9zOmx01wfvHspWK4JMozxEA6tQcDFZ9uUDVVGRLHkHV2hG5F7bJ8K17ZXAAvoXMfMUVYRHkF3
XzYYfgPXFlttqNHwaHghmsUexxpHBwgwdAs90MkH0ajDk1Og98A+X9ueQhlza2PDoh2ozKq3tSu1
U2xS91WyoDD9XH8LBL5/3pDXDuvmuSG5aef68pqmUehjL1jDHfcZUO3xxafYAeJQiP27eV4MSwsJ
ufnbpG04pHrLLnIFhJBl2DRa3z/h19inRtvezLLoNj3Q4aksKOLqyAgWuvky51l6gsdBh0jOTacw
zTMnTOMku9/NZOiECe+NYGnbF4bzHnC3x88oW+QfVeg6cSBti9nB1tNsK4iD94BzTCaN8Y61+z3J
dHeH/koPrU3Rcs96MhwU8pFdSrEZY807Jva29xABfN1IT5RQMZF07Y3MB150c7pOvMetscm4wMl8
VTiShWHQXTPOAxueSaA/dXrJZR6c2gjp3FB23KR22qOji+8xgu6ui+BrGng+Jou1TqMZI7r5eAVZ
8RSLQfvmGdGmPFKoyTScuPKR21QSTLQy1b482qVBKC6prkLgnbMzITdENhyIKHq76hJLUUsJ9mZO
hi18bDBBEhhZCegjp0JnzF1ktx212scjp3/rPIMMta6P98Tk7YVFf6dzlbhUOTvuvByPlltOHKWa
+ofKFwxEfMe2XNao9PhqdW28ohzOodl/66uie+E0PNBU6LDYzn8WS2mffbacYd76ephTs7Yj2Fvt
pAMmyWjeluk4eBYJgnqRVyXhZnnFpdD0kr039MuWmjfCr0W5bSLsr5zR4XNY+FobJ2ifgr77VWLj
KVtLPlnYflZw9vNd4I+vXVL112qgFBd6wS7qepMCqwYcDM3FiAm6TiGx6L+bmGlOXHg5nfl5ujMx
6s+OGRzH2M73gDF7upetDZCV6V5atbiV2Dapu+0Tqz+x3jHOU/82MgxfOJmz/uVug88u07YDzSIb
mpK/1yhx2wjZPOX8Q/ogDjYUna8auqaIgVnE313rzYJeONI5sEfY0lfBHKBGto67nrM+3ZZLYIag
5bWtWxG38Vp22UU9FMelZ4MOH+E0eOWhKNwwkWRk2TUERKDinacZDwjfP4LZPCy5bAgqlluzMu5s
LF8GhznQqgcmGN19oBMh2bXMUepMF7XNs8aVv5zZtYwGpTvY62O81+NAZ4/mP7Hufikz/d7NR0E3
S9jGzcxAwdqPJROTc7viTA7Jziclb5OSLAneeHZMMrMd/6AJqXxFO4ZNijXTk/ERldNedwG0LQx7
3yjZWU56MQJzgSq7ik2E3dyn1C8ouVxN4ctiMniZedwc49T942DgJM5AutrPLySWMhCQt1QsR0kt
qaqziVec1Mk3sENMsuxs1t0ZoD+7T/aLYgB5LovfrkZnW+8FFYSmtFktBkJzk37vePEZ1ulf1iHq
Yzx8X1xeb7JrSTvQ+qZKQNr01ljpr86ybpM1qYRcRnEUwVy9ahiYEi7nWBXDxRj/lDjWVlYHC7mP
P00qe7GKVj9tffzAvTvQxMDhy/W7Le8tyB/QTVLcBE36Mg/j2prQtq2UWWJYpu9251zMPIJPkpuk
B7z9BF55LQoN8oczv/Yx1NFGKn2OtlFjGk85uwxfT8KkGCmXgCUa2tGlsEv65VTCbEwZz4xGcIkt
DoYoBUk63HmpT4QyB5Xt5A997Ktdwl0qj+zQlz1HRjZZlBzd6YXalwve6MbyOIr5K4cP6LGiUmFy
0Ekj/beOozPMJ6ddNfUMpmr4lnOi6EZknCQg6Om79gVn6m9Pr8Ywtst65RJBSSLLutji1gwtB0bl
H4dkgYhfes52lsMQGsWmdSRODUwPBevnkAaPZDdUMIy7TCOIEuc7PW/YQNlCbmfOAUCSyCR0Ouf/
lQMEClZMNO0CUTMx51BSqBLnYoJw1zuA8DqjhQWcCeAMVLtF9lw8TPixjAVjGtJ9kW9HXb+5SdZf
SocAdk09+ZoDSr4dGNBPzeBS5Tr2xke5XIniXJzGBRti/2FUHlas3YYrZIkXHCDGt0KZATLQz3lQ
V9sMGPIKWsuAolfty3o8DGXl3Qo3JwqhA9UafdLQlSn7k/xJK0m91WbgbwPtF7pp/ynjQn4sg8dx
qL1OXEHPs68RfaItiTw5mpwlVW9Amt0MwG9bYen5WaYDGoiVaTvE2Runlfx7ZaAaUiS1Hqe+fPM6
ynpobRygDB3apq52TWQE6zGu6euNtIgPVfmrEI1zRUHfe3XH7aumeDmtKVESQfAgOdAeLTrKQrcC
+ubbU3atvYSMhu+CuNbnNZs/7yTUwyQgF3TJQRsyceyE6GnN8PBZzoU4D3YC5zvpeIdhy2hZiPpj
bJ6M3LDPIxiKFdDtcQtEQ14KaV2BLvY7kk0ChvScndJZmCsz4y3GXkV+xvmZzHLz204MPrrpND71
VTXtTEopD1bbccHHf4N95t3DuX3SSdOfZG51hy637mIOvNMYDR+69Ouzr/na+jp6nbeHyeZdpmKp
N9Ul6fT4kFVzjMHEA5osqAMZuz+87UmhmauiEwRW3ba+xCWgaptw6ljPn5xAwwi2CP3gdAX6KC+5
rarWad353tg/TF1+atWMHZlyjHtPBTHmdeMNDrkfTp2+nGCGgdmtmuYxmY2/LVoOTMSNly3ZlDRE
ld41plN+K5PuKe2Lj6LTfejxnrxFbD+eI5dsm+5/Tjie3zNge1VKZr02Md0uiRkT3IKFs2h9h0Vf
2U2S7JXYVEZqtARP2BSvVLoB9F2y6EqkcwgbVpHARSt3H88ZlDiITgStdYf6OP/kJaCmsaCHTtrU
R8x3aZhmKffjIu7PWKnqHZntT45M5jZKUT/xvZMqrfOUFHwTXL4e5nYJLprl8DkUa7xEzYkqvenI
0nUltd8DlWtPSNvuc+O5kE6jkJVJsdekrT+55E4EaPdG98j4BC8WiX+OUlN5HfHssIrvER6EdpqC
5tahDh8ss8/2VGOl2xYwFsbb4QItaWbyY09etYJkk217fKuEU5/a1s922x7Y+b6zj6z3cUzDF4so
HCRivtNZ5x+83HvTFKqlD5QcE4krRc4bT8ruFrfDG7U5HaE7B0IWlSHQ79ucDd5ArhHdp2eHXlBd
j7lg+tnosbIRa80pbgRXH7pAc7XaDib5aNq2+F54Tlh6M82B9EVvtSafL1WW/55UzYIj7E1DsdJV
r3WHcChgDrAQ3M0LkqR5V/V38gOhEJW1pp2GZPdc+FdTtaBg57l0Tr12gY2zPsZCCbfSRr0hQaDV
aX0I4NSEg+LB65OHSblvgGOUgD4bLT4FVZ2cks4ggQ1nbd27bejPZ2bi5FVk7m9MOTTfT/ZbVgPZ
R842cFYmw4OC8keuZcMJFlFuJWRK575+DCOIOwJFC8vBrH7Ab5qRXDuX/N6BLal8K/0luRtSwkPI
ONrZXrubbArIhrn9zu693PIaaatpzptNtZTFNa/K536KkNutKDvoRoC1gW3odXHG1dyMn3MqxU/P
7k/weu2DPYxyNwfNNWBryQ2l7feklTduC17Hm7vL6LvOZh4SH+0SgG8ZLFReIW0fGlWwlBvuKY58
MpG2sXdZL0A746FaMIOxhnF3qOxs9b1ql7GtWi+sAtYNDpP97AI/69KS8weinuF+i/Qxufa+9VkT
DNgNQfFe0Ed86Qv7aNq9hedLP3YSExuNTT5XArI/LM09wD80OZQdRrdkSBu22t6HKcyAjyInTWC7
HMTt5cXt6MgZIvnp4m4FJxGXe8Nf4HZkebNqPV7/aMGTVcrl7lrwTnJgoQwcWhVqh3Lp3/yojVYw
XLA6JvQFAB5u8eG73+ZZvyJYy81sdd9FDErBjYC5O3Hw0/UrhIQxAwmLCW98ylIIwMRRgjUB7z7E
pLtVElJAYALTfdI0b0BYHH5IjZAk1ag4cAm4iGuVmVkIXAc8sO/81NEsKRGSb5Gp352qwkPfBuFk
izcgOHfN96md97QD/41xqpB50la8JrN+D1rYfN7S86spnX/Wl80C7ycL8uzJwb1mmPJFQxdceTNc
OB9/MUaA2dlJkdMIQOlzNLdvWNfou6gDDKgtAkeS3zyUyF2yyjFWrh1TRs8Id/JGivS4NMFvWcXv
WO5XQzHvp9r+gW7xPLd8ivmIWniBCx0EEYVwlcNzD37l/vUD2gFPbk3B96qx75wEfooqfbPi+GzS
kxQN0zo2go8h4cJpjOS1RRG9lzaWAla17J+i3WCyTlGvJIQhnTQrL6dXNUcbOB0puXvDXWP2PW60
DbXCAQPulnoG79I1C1Iq+MKta4GY9fv8OXN5R+mUDEy6CB6ofMfF613MZS060CKAzI/cuwgxrL9e
SKpf+F/l6ZYmPLKbLRA45TOZKZ/c2UNdXFFH1kSBHTTXCO6fg1c80PDIxRIhoO8IVncGGsD3Fvb8
HnsfFS9yWJPK+jXDdIlF+cpH6ljBBmMi5NAnU6ZqCsjXtLjkq6ic1HzFySbhCcjL4GfS4BFN7Ant
mJ3MumnJKtlw+uySdxyr23YTMJfiqIKdItqc0lPxzE877ocl32dTsDym2aIXtK0PbasfMJc2J0l5
KPzJgjR8FMkrUrjDvjaY1jiVtTNWcDs0UjYdXj/2Ic1fAUJ+v/ar9n1JOROCSbhlDTgDP3+iVBWz
S0FTXR55M+eMaYbF3U4bnUpbgvFZeTbnrjzTAu3TJeXhQTec4pzbUF18wTPTZrxTmtHFIxLV4hTX
WHRMlmbcb5a1xlsGQjhwJIlHA8mFi4LHlReUMuca19tbdmkdS2XDS0tWJlysKgG/I/PzjJcrRysp
cwlPtn+4ZRrsuokMDBYrgdicJAfqycEDYSOsasTmIsYYLOoou309TH6d32Q/faSljNa6M/zumwa3
M8nVbV1IcR1Y+MOBs3CLCB8V02eBBFZo5xtPFSSyc8Vy8Uwq/CUwHf9Ac8dwBHr0XOjZWy0pOhgF
rWVcbwY4KdahyobsYeu/El12u6ZlJ0jFEIZbe3ogzL+lydBf4q5RIavlVibLhFl4qz8SWB/rMujj
jb5EquylslV3s7cuONW3KxMYIhA7Cj2sL58nOCXadt+8Zhhh1jHq9olg+1Z69yiwaNmN5cLQZaTY
153xhKkoBRAAVNohtXPhGIIlTicjrZXGqxy8+Ib/usPMhshkVcE9GaPlvBgJIXXBVQZ8zNqzZHeK
PMFHIRZXK1radT4go1BLRaiYuNIpKTS5t6BHs9m++0O8lwRqf5sjY5cvU4zPRaptF0qBmevdP1WE
OzjzxCuVtPy/WjfdQIqnDa+m4pJFk9yjYTUHFmg4mSRPXm5U2Tryyf5r3qKESs08cDc5UluK3zeR
W9PRmCu84ME1dz6ly1KvBq2c9xm3OUMOK3wpybWobe6psQ/tpM13Y9AOW4ySEjvb0sJEriCqaDFo
bm95RLlvPeK0i0+jzKlJnlp9o01xsA8wcYVLNxVXJ1gOkh16aGW51GBmiv7MB/FsDxY8wyVrD6rt
CDgQwoPvpqC/8NHvUNC7bZZgyTfgy2zqtKzBAhOk5/zq47QmJjsYBO+nGLMPNRUVoc9l2k4I2SBc
CRTDKtoSCZz2iLmYNOgknBJnhnGEzaQycbXhuE6fIh8YhTLKm4kmiWxhhRDq4etPfucHh6beImZ0
2J+Z7niovL2J5xXTavnJ7CxwxYAC6T29vbIxJNli6/saLh/1lq678llFHS0ILPyM+8kf3OM0cihp
5txdV0XZn+FYvOX4F1aZUUJOFTN5fY0FrJGXPv3Rb3QMiHWeg2stepKUNhnGDYslTG1Ut9zJjz1m
8plnoiZyHU3Oz9qLfjkZJtY6awZ0s3mtTzXeEBRoVSIlD0Uw/+iZJ1r6I8+FlpVAeKtum+jeuC5L
4+eYz99p/tUvPjZLuloBzNjZLRgVKWu24k0yJt0loziMYxoloanIWaSDbqNEKAVqsaSX5T46pf1i
ZBj5p7RqNtOo37M84FyUEjsKfF40L6ZNcbj4LrVhfds0e/KrASOJkCcqQb7x0R8Izpykeqg7Szt+
fUnK5MI5Jz46VNfjhcBrnsOjQMMgKtcpZ6AvM3jT/uCZx69Q0/+l5V7m5vPf/uXH7zJVWwTZpr/k
P/eG2AFBtf8mLffZ/ij+U1Tu6z/5W1TOo1zPZC5mQcS70VHf7D+iclz3qPhwMUxZNonvv0flzL88
3Te8wPYsX/Wa0wLY1dyb/u1f/L9Mm6t+QObMoxrDdN3/XVTOUE0i/xiW8wL6/QxHNwnmuZbl8vP9
Y1Qt6DN4cDkdZlYkFd4uOVvvpTVGl5LEdxgZPQ3nItIutWu4K2hixj432HsQuS03g3xZEj79afJC
ryM5+1Tr1v7kIglJBse26jDXK20H1nW2F671jksROwNZbj9VpMWuNI5WWeysRKSbOLI5si8TmD74
bKbenbQRZRJBO87ZGOiTiLms+85Om9le0j7yKNvZvqGCbeh3QT4TyyYDAND5MXdAR+E/oEL7sT3c
ZYOpkPiI8LhywAbFgrFop4aAO5dOuCR8zEJ7vLhLalOAKwF7+yJ9df0N5pf+ZY7nX1Pi6Tdrq1GN
2XtL9946CRFXKwBNwJVNJE7+kjXMI0lanBcxzmimYHHA1UaMhXJhtAue2HQ7W7xk9q4h8Eznd5M8
dZpV7KpYPNCaTPY2qq5L5s1jsdq3mvKnKzd/xrNB23/tt+uW032h1+s8mYp7kGLNLC3IUwPGKBYI
Y7UfjAbPA7LDiswgNHqWEEeTSNiXT1ez9eM0v0OuaN+TljpvHZl8bLBT1bUgYcTwsaXynUtpLHBp
+9FWy5FchW/3V4t1SZhMVCF7mHTHJsk/EAi3RVyYJwTuZDsEeJeCOrO4zkGT8OvkW2kSwhiGyboO
hWm99pi6AjJq36bZaQmOoW0s9GmBWJzwwbLKCEDIUatFha1pk33vldJr4iaYMO0EZhXOqXZyjCQ6
DdEUBmDyT5kNM6ehZkMvAv1qJLzPzKB1MfQR8i56/03HunBjF2Vf/FjPEd6GC+U61cb2Cjb17thg
6ks/Aj/ZUXxYPsVW9Kp1ybRF74V5ZG/yJ3saqw9qkLES+6TFSN8wf2j0N1PPjFHauzitcPdSL56n
SgE6WA6iotgz0av0UFO6sKMGjUB+8hMIWxRSFx3QR5xrxxlrcy+Wv2UDLMe/0F/W7mGzLdh27Rm5
mY+GBjtz0fgNad/NNhe2a/RzD2P31Jk01BHLgo1qWSH7vQ2YnvjdHlhGzE23wV/bku5yaFUo6vxK
fP3DiXuiMhOfisia73WGJyxPmfw7watPicXwbjEdeGLxVRPweK1sXD5JEz37TSRuukf7gqwTHJF5
8LuzzPr7TILBKaaCai6IjFuKFdJNpuRtuzA/PaN51+2KUWDStWNg8j4tqsLdSpn55II4ukeOe0+Z
Uq4WJltaNDp3A3Y09wSOOHfyTuR/cDb6DNZxyxqwwl5+CIignIBQVOxeZb0xKhPnSptXx6rwsNGk
fH8SLgdyNNbZLCvS6N13X8un21RzriAJgadhlvQfe56OKIS4NOZgsDv9RfgZdAYitqdBwqSkLX0K
E6OFSJmBe+I6XR9rF0s3A8nFMyTXID6EK1hFaEdT8FotQ7cFgHOdl3F4+CSLV6XgzJJgNuxgqh9M
Tr87aAHz1s7mJ5yb4Wi5Piw17IKW5FkbgnQ6yjyn/7xOHrobQ7HOMYCYlM5E/g04lTx0Oh2bnUyu
GofjW25nP+xsgiYDax5YQcU8O/ORaky3hOO30FUyk5Vi/zCvCxMgoGUAYeza4ZJicNrnUfeTE2iw
HlB1V4tTaafWEBikvIzYXzo8j8B48sbGV+mQ/NJLeZNRuu8KnJS56c1bx3GsR6+p9Vplnq0u0NGT
4mbnF+PzF+g6yCZuFhK0eVI4Rgg2sn5Eyphb5OcEryizrbq2x9xS5qwS7BOnRskoRDpq27+hq8UY
DqeGT1RVnmhhs9Z41Sh0mvGjl0W9lUY/bnIn+1bV/QunUJJISSIAUcN+qTz7JcpZV5lZModzFM0w
fMzNmUyhdqHw7rfRT8u9a/MnP0V3YmGxbYbIPGussacKrIVNxmmbD+o7ACnb8W9SxMPzvXHRxVHy
YYviU8vDOB+/uU1tfTjjfI4yolBG3hvnpqAqvqiT5kV2qJFQi4FTpCqk5+poO3WuUp4VVgecprkp
D6KJtukCyGas3INuDdEtSmm48fTiNQ24Gf0Z6Ex4zTLuyUEw5bcyd5m1CdzOJbAgLLoYCDBnHA0/
YGzNVKAvHk4R1lUvg2/udM2ew7eGo/pS8wnTXSxk42C+1JC2HBlhshcaVfYkZ68yxRbMJEOLadBG
uyntWphzpzgm4kbPPAbe0b5E/rw3lETLumjGyIrP1JhLZ01hKNe5od8PvdVcIMV4ND6xdjb2Gvej
c4MfmJWvyc0q4YkYhcX2n500iLwwiwvjt/FN1MQ3fD2Wz3HWPGx+2wNjsmqOgQAOhgqedXeBUaRf
Js7rNAT+TNUBvldH+VId6jt1vB8455ec9z118I/UCGCoYWBmKoA7DVxbDQoNE4PG5JCoEWJRw4TJ
VCHVeOGrQcNRI0ephg+4RtqGNiOi3N4bdzb/rKtRJQPmt9G0ON4wYRK2zmeCND6Z3Ey468DqvM2s
Bh9cdLYahHRRNjhlIAnWGdPTzLyUqcFpUCPUXGBDngr+PmuyT0bw+JipkStTw5f1NYdxY+6iJTgw
eVbHVD18/anXXRlmTHKaGumEGu6gKpPAVgPfrEY/qYZAj2mQVS2eQjUgUuizmtXIaKrh0VRjJNIG
nWea1x17NV/OMqFBocTiC+uvYhkNu2aYFlhLakCFpdjuAjW0lmp8FWqQxTzfHhw13GpMubkad+2v
ybdXQzDJlgO3++KKPFmE8cyonKiheVLjc6IGaU2N1COzda6G7FGN24MavC01gk9qGPeYyk01npdq
UO/VyM58vsqZ4cHlzPuU+gzkp2Y5VYH2YLnlHDq8S6KlW4jg2TEekQViXwkESioolGgwKvmAbQZp
ctgyBzENEgUUmUEowUFX0sOgRAhtprATN8XRTew/2swOkHhttA2+xAslY/RK0AhQNjIUjkyrvwde
2e/nbrZOgZJBCOtAsVLSCJhxtjCoJb6STSr0k1IJKbqSVIy81s9Lpd1LJbfkSnjplQQTV8ZrpUQZ
elrNjauEmkVJNjQeAwVWMg5HlHTVKmlHUyIPcto9ssziVXeIf/hfUhCakOmRSlus4mSYGYdlJRyV
XxpSouQkXQlLhpKYaOaKNz4o6hCEwRSCOqN22puHc9C5fzRhED5J5vJU1a7zvJDs5AkNBReCa7fU
/TWayruuOzmJ9IicZG0GD2tgecIO0DoVD0Q686Uby+ClBjuZm1VxxWQezp2JbipBCGtPtCf9SpKm
vyU6YLkGIoCTWbtIuvWpDPDUJ9yuVjmFoSeCfuULhseUmJKYNoH05N4g6ce12dRvWtVuY1s4tH6l
VgNfvvAU7iJ6WqymfXTc/OBCRU9ff1XkOq3LMdb2ry9j3qno0aO7NeCzrfQMhLtjsrezltjHrasf
koDCqQJ/NxGQoF0v+LwsSxQ/KVG8q3Dz2gWlcmgWHB29X2nHuBune2xbXAGgvL9qDicIGSHum/kA
nAm/S7Zom4Q4zcEY4mhvCJ+fwEzAUpdmyL2Z09aUQRJpHR8LRW+8ekCyVwTGeL3bFna67X6QxX+2
Ctq+yghsv/pfMJGcsf6Ua02bTunom0BZPf460Vm5U8zYdFO7Gctm0wowf7Wzh+KO3e9dFtav1o5x
hvX6uwiqbYy6k9ZvNZ6oJD5a44ehi+e8QdCzcI/4yfOQtOuGGvMIj3pixAaFtN2xWPj2tcutNWst
1RwGAKnHayxpfqcaJ4KTPCWHzBEcCeAqhALBfKzLxzB1Ce+dWiqvYvvEsUM8ia5ywgSi0+7vf6cx
kHba0rPMSEGetsmf2BSfLN7eg1I/sGgl0DcjgquYl0zyF2fmKpBJIjCx5b/EtLQTyk2uQw9QvyjK
I3cI8WonQfSkC8GzbojXlLYoNDoaszUCV1zNaRPx2Rck8E2mz7mPOQoY3I6TSdAvHKTlU0F0lDxZ
+Qqri39IcQVw5Nxa2SnuNCMx59DW8VHKsR/e4GmYfnqhKz65ZC2f/cWvYTD5wtqy6s9JizRoe+pY
blD+wNrdPBWzLO4I8CnMKC1WBsnirmsYGZavfTcd3VdRsl/tROPuStkbV7YZxnUyNLFH74Wv2lMV
zW/MGq7LcECha3MXJs6Md++Q2FSHB9IyXvqlw07VUIXy9eVYklvSUqfgusc/ZURvD37cd+HXl0h6
2dXtxBvA6Oh5Bq7vt+bNNtLvU8lntGih0vqwIWYOYbR4t89fD43PK9EO+nj8+pLrXwleP55XxmyQ
vGDVtesnM7u7Xs1drHmKpji7G4irR5pDXtNmsu/ahAbRSqPbuG4JbDqi0i3Sf1a+0RC4Xz5iM3og
vI/HCJnuBqk6vTH8nNpkStaSNwsZuuSolZl74Sb/zZGZvfc8983A2bl1pHGErr5hHA9Cw8v8Nbvm
nv5v17qP87Dx3+2aWGLLIo04n32koMW7zOig66jxiB11/MsZQ/ZWcLW6+MQGTqinHPsH9/zvDzgR
VqQdnA2Of3EOEqPaVyP5GMHrN6IXbG319+SU5b7w3avPWHT5ekiSJRTAUc9suIKjMDGzavGi0zUt
vi+0khxmy+juFqoH1+vsCuwF37GO5ij1yjkPKYqYlWQvXw8iwHOkw93Exp3tMBS0L5pgKecIg02x
+jIlh7VtFgKesApLbOMjwIUgpWBCVB6V4TinKZIpbnli3dzStF6+HgA3D9AYnd4tjg0xmxfg0qVa
a7mho7MMB58md6gRGA2GeLnNRREdcSXfJvqVjhQrvAf8Tk9TlVxS+mXDmBZMVAYSgF0uN6bHGrkc
LQZ7qOvOfI0ltSBx+agwrpySwfDuBlEPXNjV8nPCjV+Sin4ze4QYT01kMVdbI5jlc6HCL75TuL+m
lHcfuMpvDvGzmIFP6Vi0LjnMfxrwPTp1jAphyNz1kXUZ9Gn6HJyejQzCsNYFMe+uRXIAogCbdjSw
gH7WU9S6eC8MAZAT+yj9NFuGA8deAG8C53UWoi9FZyAJsU3eBSUnQc9tbcBIXO8XV9zgolypNKaX
3bWKs6ycIjQprxxwfrQmOOdpVpNow3axTIwfo5Zu4QVg/J2Sd1lrFpcOZz4Z3OavBYbl9dCM8c6a
hL+DxM19jHkiJRETBk6ShxqdElctGYP1v7KY9vJc7zDeCwP9xo5/xdmy1+IOs2KX9Kt/dZpgppCx
FxuMG7+SwDsXop+2DqwiPIrSCzMxAJRQMBppffyfLk0zmpz/B12ay7SloysHpuXyBxSe/5bpdv7x
+0ee/KOw/V9+g79VY+t/4eFwLRRd1sn/pFmbfzkWc6FLBzZ/MP8uWVveX7rnQ2/zff//69x/k6wt
8y9+Ot82CKdw5HRs738lWaNM/5NkrSlG3L+T5P5ZqraRexCqZbLHtltue356qhmqwro5VYezVjB/
Vqula8a7p1X+Dsi0ccM5Ph/pEEl/NUEybNmezBJsRxOwWa9Q8Fa6UXZnAO3l7yYrA4DD9lQhFk8D
TV3ZaH3qeeC9l03WPbwcR2foEcPRwdwvrH5WDeU4qscmBhvcSqwjBggNglktB+gavroDVdl0rGMH
V2Y7UeW7X9qi/+25Y4AhoZTwO/NR/5wZfPbCKgb7Cma86tbJbGUnLV0ySf7GHgGCELYNtglNhDEI
pqpzw74Bl3XkTuQ+eVXACQXmXH6YyqikGGbC8kLkEsJBUQNOh8FrUFIaZdAegmoEuePE+e82W7iU
Bwn8i7Vlt1m6puOuTMIglx6X2pREBoft4VfmaNMxyEpIrHCcX5u4t0Php+ZzCUKYJGYr2KZW8X0J
FhKiuAbDbvRwHRcNbYf6VG1clr3B3kM4+TPXDoyvJILnbKB6Y2Ftyx73dZ/80slYxDvMCoW5LUx3
oESGNoMTtZPWn4rpY5ORI147dW4T7BlLYJS+polfZt7p34jtc3epx1Kxt4tgeSvtLH5t6IgeVnHQ
5g9+/fTRjoP44LpIJVBKKOQwV9w9MOcOI44bmW475uIDd0CydGCB9Fe/50i9Clwx5xt0I/ltjhL3
KTNGsWvKvlj7+kA+ZxHTaYK4cy8SP8Vk5ODSWieWob1RXiDPWZVwIpct8QgXOXJDCxpDydxR7R1C
jkF6Zhn4AXMCwYqZH24TRrPQ6K3oPS6j6cUZ8HfAFJGRwYpc8/GO9/6FXi/gep4YEFecKocFRHot
cK6uCMAZoB9EIWVp6JdODhlllbodubhx8SZQZfjd7Q3nZg1et714n3Y7wcCPEoaIcCgzp9m5wgT4
p2HaxsDqtM33pRL1iZBGt8dZgRhvjhNzV2fSislTVZTjnr1MA/fLCiJyY3psu6A4en7ajktJFhYQ
eECu8HzS5BFYZYcBzIr+pBm54SPUQZJn3ASvC4oaXqbMit2LaJn9aAHhzrlvCNS9/j/qzmzHcSTb
sr/SH9AskDQjjXyVqMklucvn4YVwD3fnPM/8+ruYt/p2RGR1ZhfQ/XCBQlUCUZGSOJgdO2fvtTUC
/Xi+JnRVTVJ2XynI7RE8VtQ/d+4iqTbSsevx3wb5sA8zP9X2YAKDa0OLimTTd50Ld9zHTBEX4/ju
Yp+7h7JuHXpk1zh0I4rufHZPc0KCZ2USgsSYy8f5ViLVCxLiKUY9JOjImjmiC4VegmBnz6kxN+SL
+z/u5Y9Ip+bIqks4FsQRFJa9KdyxuI6cajpDieQkPUzv/Bj08lNWBp+ab/yRZIAfu4wA01aE1Umd
0U2e851SI72I3ITFYGKZ5NDcnwvRh2+BMttdkVmvQzdg2a4H6uZsKJHAoVZHGZUSD16hXm26ih42
CqYsUsRqIwxDz5GM21STVyVh4zcIgctTEqJcrCz8vdIobmgRJZsqG14TUQN1C0u5LSJi1CcTXohZ
yuNYz+c2xUsZJgVWDbR5wNwBNFlj8gWYl+jMpN6FyzuqGuaHA0fmdYeL08VNvRqcsTllhNOuRa1l
JObZFyHiRU3Y3phRMx8BgcO7yC3MJw6kL4xTDNsbI2EGZNq0hVv4M5ldjbsybNCn15a1qqkQj6Pw
Da+eDXEozEzi1JgYCgaZ9d0182PNEd9LhpEQGHlDa5RznryaBd5cGy8jUqrLEHUnkeNfyvuvMQZ8
2yaIZUhnLCfnVhGnSIwuBg+zfKnd8BPK+7VtE1PrjCHmA2PPAfWq98OH3tVYHSTwovgFtMvWt/DD
wGCmgRa5L2ZonnsnrzbAZG5aZ7w1AGQVU7lfsBvM8coh2tem2OB8cL0m1d1djoAg1mE4VCyuDsaD
Tt1VlftCmwkJrP+WYF8KeR2Z4dRPnLvP0h03SH+X1x1+15UaktWA1TdPUARHXm3c+fZTiY2yG50d
AfbjSgkD0Lz9aSTnCN+cRVLKquzaq4YLS+SIR57SlaVgFzUDzbWeZiNPydEqZlq8Oc7KMNmjNUM3
Hrpvm1m6B345nnJIAxr2mIzBLC2/sDzGdnIbNtfZhOQrgGFkrrthR6DRTeI6L1XCKiyLN9Nv8HdV
GoMzQoru2KJvizq/q4dqTzslQ/OK6zIbQA2lqj4WVQctJwyPncFJwieBgFqg+yaf88GAeTRaCJHJ
lS7raFzTuwdPbhLnoreGQQ+UjdEu+X3Z3M+7LlPk0mfFQjVfdvPWp4KWRkorrcae2g6aJyqzQvRI
03xgBLBBYEfnnBnaOSJi/ocd6kC6kiVGYcKgQUpsd7YkTQ1/SAMvsoPioHTtk3Wn34OmJZ+3hxbJ
3fvIQVzvzBHjAcUyjayhLF8aQr+JBJT4RQBFNd272erTmdGLdu5UGJzdxkpC9KBG/NYgEPxAwwSl
2RnUjqMY3ePGH5epVvXcuyZkSk34PeOkLn8pilBtlCjhSg9pd4/aLadn2PbzlUAPH8JYM4KjbZCO
RhHkxG9xJHUiOdw6WmdVmz7nNFyYa8wxP8CxJlKuk0IA/jIbXPYRkr0MkgaUT2RgNID2qqlJtKrD
BAtsYlc/urIia1kxrnmJ6ZrlB6EbNXHQkGIB5jGNKniMkPrTJOmHL+BYxUdqCfuhlR3spo7aj/5l
XzfPRiHLF6saBncFlzz5HHx+J61oVd9VaSjrVT1M2svsBvQcx2U7M7D+HZoYFNvdbIo2ug2x0cMf
K8dSEkM0EYpEajcbV5EWxV1ghM70GGf6BGpbnxpxU1ZlfSaTwHoVaZxKzHEJchuIQOewSJrXMQzC
bzgr5dnx3eIOzmdyFdu0UQPTYBlXaeLs4sqH0JoGPGT+ZCAUCHIFnyAnH8LTYld1MLBMkpPwH1WQ
1hS8WHr+IFNGN8JwUlZi9mq+V72SbWlE4Hm7ckemZbDlkMpnMtt7MkEZ7fVShDQBtSU2SdlfjJuc
b4AdBiSpGUho7AgGam5B26TV4+Exo7EXrIlKrLB+mom7qrveGnYdcOOTHegmuj5EGgTa5CO1jl9a
BZO40UHurJMWfZjbViAfHQL9VjS2+ezEg08pQfeebgdaiEvUxukbTVnZeL205l1pVwD1KoeXI587
/dtNHHryUYLMqhyMA0SvcF/lob9Lum56m8rQunODmmwAniX7IDATv0RBT6geHZHppgzs+TDNlTUv
U8TkwsTWYljR+u9gTfI7EUU1Su4oZuln9g8yWPTR3aQGWFFS87UvYwwIXpWOoeEiGx3DXUUMtG/q
xaPSyr58pQVQQcBgcn2GUySPXdghRpZpn9/kUWPeNpMBkIrImv7etqbgXmapczc4E83U0ja4qUbU
XCCUjntCjei1aiEQoWBGc+NNlHDHAhbXLTG90Y4GIAl4bhW+GC1PIcwhs3sDwCY4shCEhvPF/mFE
LTy9EX3QV5/EMaj6xL2FJdL8ACRTXuyWaYBmMMtfJ3PdsL8kRLgZpIUGthXdu4Udbidzrh9ny1Rv
2SziaV10KVwhGfHWWEMWfMFACm8yXwOg0JUqW2ep4TBiHAqewZagi7bouteerNaN6ivnXpOi15kz
+8FrVk6SF7bEhq3ZofamZVXUrwqtK65LN7Z3oVOqm8aqCg/iPTZZxwIpHAGvuFZBM33QxgYk7ViC
BL5ktrAv9rXTPrjTQLM5bqiqPRFEjrniOk+3KHycrZqs4WmWtr1VVZ69o8JyKXPGdAQANw9PlsjV
HVk0ec2mIhZklzngMA0WBnjk17dRLUiy6hqT8hwPDTAPsxjbdFN2gOausNd2xa5rITIe+skNAEZp
zkhCweSrhwRr+T24IrddQfeiwmHcgsxRKQowEsVqbBuknNxHgWJpK+TIYLFHRhqucTAQXdSZFehb
fxrq16GN4Am3vYvuR5f+eBXZpig8q7XDQ2Pk7sLRitp3RJ4jOV0WamM0JBVYGaeTSH+scrxZ2NBn
KcPqbiBu783xjeHOFFHD02SFJ2bLhVxHjBDoAltNbmJmHHL8K05ARkNL9XefJZ0ZvFslOjDPQGAl
Lw6OI3879BYN0NSkoZQkEloVj70jPEzBbX+mXKNOiqfIiCkDZxCHBBvPu9klZIgRqBN9DwR4SG8K
IOmhfzE/aqbCXz1/jcFavTBWa5mCIEuqia5tGsflJtLC9NwSEHRqWnd61Cq7tk5+xbAkX9JuULI3
+lkUDpFlwLHNDUW+SXia3fjvLuezOz3XCkJFjBCqSc1pKN2MpU2Z12Cz3rhO1C/Rjfyg1dwzRKXN
kCP0qhI32FaxXrwT1lyal7gHhJmYIf7WlDRNAWS0W+dlMbCNlTW5JjwS5ton2P7SjirZ5JQxvjfZ
DAhw6Uo+Om0mC7tggOr8VM3zMsuNJF8DQ1b5tFjt6k3tVON1kUbmXcKIF1RPZKQxLigM4IBLhhsG
qSn5DZBh3ifc9hiWOv/KTWrSFvOAzCg/JDAyhaxJjiyR2k899kd6sT7BLY3lS83ztUyNZwO61UOv
9aQYWyGZVp5J08SE9ci/reDJ+zGlbtey2xvBHbsg1BBBpXqMOaFtDNk6n3IeKobcTbceq7p4p3fY
nfSEIStHMDE957FIt0He0u4Wpv5SliiLrMjqdrVBpp43IR9CB1xPxLT3KKOIzY28ETDnnW0lwdEv
gulcC5NhLaIFUnvJprpWADfxCCMgZ+OM1ZGBZ7cJGofRMyfJnR7xxyglm83YJPguyKZ8H52YxIsw
jeTW7fThMWgKdRvMRjOuYmjgxzSVCpvz6F8m5vOvkermi2+0GUY6LDvrxnHqCy0P52DbZULOvSnQ
yDUmHnUVWbsi0c3nqp5ZvQO7HJtVlXXUuZUGSKknB3mtyFqFSdc709ZJunlj8arvEUIiB3AhPZwT
gy4siyuN/TnI9+w2qC94SL10Ym6yDkghOETDHD/bbdJ9FQHzdmof+2JjSLtnOxLbWbOmh6KxOPHY
BeapAFv/Q6WV2JRZEc0DemzI2pQF/qttxM4Lg6vyzSFTlle+ozcPs0zPrnN2U6TYoX3pOUzVq8px
pmglbD05W7hXOUmE4joy54X+kMfxDRBSVj1LzxaPc6cOoKdI8vYJJ4QJmAdPIcLRGxe6yg9bn9pL
20XGd9WEzbZ2Y44RigyfpfhBWKYN0njGfaYhLNB1rDNWKbuDzMhsFIEqby2CFw8p9EYPirqPq1Eb
0Vo4JNbMcj5qOiBaP0L5QvVSWGcnc8drZFy9WDGo5IXMc9MFuNGm9z4x0A9t2OH4n7rSbGB8MbYF
9ImpRpjjuSg00omSdADNzR0kBtmWZMQU0vxWqqZ1r5o5wHRiVTPxvKN6SjpZY4ZMnPwuHeXwZLM9
tp4jKoVq3sitNxwb0/p/1rOTQu0WBOU1mQQSb8f4ViLWqJuqBpEJFAJ36Pr/S+f7v1MyiXJJ/vgL
rfXpPWnC98/h66v8uZWNUHr5e/8UXMt/GMAGpa7blIM2jYv/Elyb/9B1mtcEkFiOcJ0lteR/ZZMY
CK4t13WFksIBYsO/7n8Lrm3DMPkTJGOmpOP+73SvBcrtn+TWtivgXJFEpBu2TXaK4S5//lMyCEdI
P6wFuCl7yCAlNzs2zPQUZPVb20SwsZTuJfaQMyMnqpGZ6tpS+lPo2/qpaPoXMcSvXVlf2/U87YCT
0SNtIpKKINrFnCjWpm0shPvp1WBPXnWkrGEzpZoMoU7qbvIy4KB1++lKuPR78m7xKZOfQEjRzU+3
5V9EoPwqKv/jVzpCoCoXjsCzLn/7lbhpCFCdCvLxFu6S1W0T/zuvy4tuq/98CwjXCb6K/4tP4j4b
SLkN1+A/UrpMQX6+nqhaxCyyTHpGO6Foex4tE5xr4bW12vz1b5J/ipWB2ywNaSOTt/ifZfjx80dB
Yh0ysKeaF6N5RhPa1kt09CHTUo8oKo6drnHwASqvUxv02oBgdc2Cn28HIR5UgEeWyozoOw5uuAVf
+T89oPk5dyDX1gja7+zZvQq0AauheicOgpwCF+smpB14vsKrm/gH8uLTJAOMXqPdQbtdcidE1xwE
q+667ZNxI/Vo8EJ/erf7+bWqojdWKviyaLj/5rIbiy3gZ9sAV8EhGc/CgGDZFmE3v14MoqDDfhIa
tl1nGSAydwmqo62BTcJlVRZEYBUvZWa/a05PZhstychH19Fnn6kWfv31jfltHqS4I8owhCnYPKTJ
+Om374IKl2At/HyblE1o5YgUgUdZ043u6TSORvojRUJtE5PbACjAb0iOc8/Jn85uuspc81Z09X08
UppY1U4G6h3661uGvpSsirt/86sqRmf4QNhgoVBaLCq/XrY8JkcuaUdIyNJ/TQIkH0ofHkLXJi4D
LGrZRg9NVxzQGO3n0d5Flf6koY+jHUSFg0yhnmOvN2aANoZYM8Veh7b9MJRAdf76i/7p/vJFmSUz
BeTgjP9E/ZahZAXEdZKHpnl9lN5HNrA7IeoPavGbgTl34zccl+jxdfH8bZvBJ/7Nt76a7ycsql0T
/M23Wa7Kzw/bb1/GWQaCPy2aul0a2NJT3/MpKUaogwncFAiWiGPMXfO3HyeXN/n3z7N1nibJvVKm
/tsDpQS2vjlVGL9Bp8BsLTmZtrXXZQPPhbw3sDxsnSkrvL7Q4IDBQLpKsiI7x7HfbIIhg5fv5i8+
VQapjtssbh7mKE2OZmhDe/Ddkc5wdIut+c2Zg682dmnSYfzGZeHBoFuMtNZ9SXd4Xfcm2BHElTzO
MFC6o+MyTNFyK9skhY8h2SHZmuC+x9Jtmj249GnDfA0El6/dRSWBe6bGCQE37eWvn45/eX3w5WJr
sg0l2RJ/uR+T0NOmaLkfMymVED+2oXyVhPz99af8sYb8ehsUmzibJbNj9uXFBfXzbUfTVpm5z3st
loOAM8IArPon6ZTNenaRWSXFdFUi7I7H4R7zz6Htpjsxma++w4Cpb/y32nfo2jafnMNXuZ7A0ayP
Y9o+j0W6++vvav06k1ZUGr9+199sVLoP69ksGbH4s32a8K82iYLOFGcvPps3b3nfezCnYBpqIV9u
AuYxplHmBZh418Uwa9c2Q57NOFZin8yFuwN9mO9j0uz3SH5Iq+9B+yExQV6IKfWpG2SxLqsWnVV6
yivrhoYg5W7b05uNwzdGq7Nn6z2DyBmhOgpwc6UNxA21CLDpQgi2LANFH1Pq57GN3xn0UA/EgbYp
SaI9TFb3ZIIy8eYx7L+zJe0Izi4Dja4KjrldzNskTJ/++gr+WjL8cQENZUnqI/Zxwdby680OC7et
Upm7nj/ZJ5f8zpLb7NT5EdbI321ef15P/ihKlFiMdwbut18/C+1k1TUCLEJvzriVxsVW27f9PrO1
8TUcgPRIGjdVq2PAntdJF6F974HrtA5oVkuIE8Z4Uq5mA2pSDOrDnf7m0f/zC6bQXfA2u2gYKG9/
e/InG3VB4yY+WGkTfVpLvOOljn/89RX/V++XQ4qMqSs+Az/hb5ehhm7W9dg1NjFt6iD2y7WT4wia
UCh6zK528wLVnxo0DAoQAS2Y/kwG7mM8TLcW4zd6JsTQEQ+3qeYM5wFNHY7UJK8FnMpQwYEsJBhE
/t3No37/bXFWDjh6dk+eExMn5K83L6l1tlbYYl6b+Eeq/QMDM8bfXbihrl4rF6kRJXW1ski0k/mA
YR08TlL9zZa0fMovaxMDbdN2bFtZbOW4XH79Fj0BM3MRAJ/JSkXW1FJsvDjNW+bCdsjNOyC464jO
5V/fMeNffarN8cbGYcrmZP12x9xs0iUBRq7nVv4uMzWybRCuH/LSGrzWdmkK+C81bgS/dPdVKN/j
yH63QT2IQqX7UCuKa2hs6zq28DcEJ24vk5y/iz+Uf1oKHbIXEQgtS7ft8Kb9emlGZOGFDuwTlWcH
F7HeIQPd+jF9sHnAO1YziDg6XfmYhxb919l+a4p6xIrnv9aQ9VaxLe/Mof+Ow3Cbjfo26JG1aUl0
Gexkh+3xucoZgpXFj3qCmWBpyXyDK2vXuuLAeHvaRc7w0HfGZUL/uE2s5mvK9Idukq9Gg/B0IgWy
TrYFQ1lUM6DTBaO8v75L6l9cAJtzh6JA5s1yf6+NwX0A2DNC5TW9ejAz6xYaqGczO1gHnMrCBFFJ
6rb1prHC8yx1fyv0BlZl0Ny19XBX1KQMosCH4Ez6zUjogtNCIHUy/UVVdgD/oQEKIOoTqndI4xOL
fDUE23pAPKlAY6lADl6p69ni0Xm3A+e+F+6rYUZnIxAEBJsHzS2/lNamJBajCUV9MnfzZxj3JRQK
csi6yOtHHPjE3zG5OI3gDJM0sVaEfbz3LapGIYJVnA+7trXPhZbsKsucNzArtKV6hh6eCxNIL2pA
C891IDTOpRNrqpHYWLlsDbS0cWVa5Q+cEjdF+qJmdxO1X39zE35/P/FSoBdlUmagO8Mg9OtD2Nm5
D6lDUMIRkjPvLbXvCyRWQIb/WZz+v3bG/3fqw9BOYcv8P3vez++f4fT+Py71++dXE/7SivnPv/pP
HaH5DzotnJoNNHzYSxzq6P/yvuOHXypshzPGzzpC0/6HYytM6Yrtz+BYx8L6z06MaSAxJI7CZdFl
c6SD8+90YtAdLgvRz2u4vSgZaXizXFHEot399RmJDM0dEUg3WxvH1dXk18GGdIfEk0zK7ojqvqFC
IOIjPDJnuRjSGm5tFINXoUlVZRNm6oMX7Ut9pyxzunLtEvtBLq5VAsyDvWuNo0h6bacIhJhyotiz
tNwGLYItA3XKcahTEkSwDmyBfJaAUTsXJZdMvbxtYqwBGritxWylGqjYKlIXgL9EVBXdh+vY6Eww
U5rRU5q+zHR47hIQk/Sr02aXzHmxITvPOnFySE+hZSa8fukDxJ+D70M7X42QgFGxy72oMATSO8YG
AG0LYqsFWghhzdpg7rqJfMe8Z0DE1N2otyHpLm/WD93Fl+OEXfx8jpw+f3W17FhJFPOMcOUe0YTX
KPPJD/dNM2J/t9QPc35PNDluAV8Mawe9iD+S3DQ2aCUPAdLWY9ek7zlwrNVESu/cFLgpHU921BZD
Pj2pcjxXMmLVGTGSdTY8ZuCRQwTkfzKfNBYw7A973QXWGeQo6tCOXYr2hDxq2ifFjBFo0K9q5mer
2cd4Y4Gaz+MTTXcy7PyhXxM6mq/9IAMldLYaJDLjYk5MemKrfQsXJm6PpwY52FaSxuAEIeAtg5m9
HMMEJZKtPDrEFcnw/nXYuD7KlEHfIbRGoBF1lzDqgi2ajYtdL1gxmXyPowBA1PnYkvKp8OYSfLJI
ii0KnheRlS8k20D0KlYEBX4Qu0IxWgYbn1B4dq6WRNoxluclWnnd1CUBGvOemUv9wWW5YcORj0Yb
fNLVJ7ee3jZjnuKoBUQFpe1UrkQqo2tSz8l8bQOG8MtDaKr5OafDdszjsnkw7BziyVheIR14FkQr
39sVoV1OeKuKQR21TjMOo40Hqov8/KZPEV0Q47PKEH96RSgUOyru0ia/h/IlrmSZE9wZVF682BCJ
TnOug8rIPIYFV9iRjeNkdmRIRi501mraVJLAvwiayXXSd/cF5HoaZ8YrganhJQB1Xfumi2PYTjeR
y0x+MITDSCN41j1Xd5KrCYDuymA7WJvspruwt/cj8W6Pk1KnYolCsGDYXDuzwuEfiZMmESbFfSZI
UiFip84cgheSkhjY3K9vSqunn4oMphnLk9ZtHJgIV7WumZgx525vg15mgpudW+LYD/FAzJo1Rfed
Az++s8gpVELfimQ2ztiV106EDLmK2n2dj++Wbvt7a2RoHhWknkouKbg7gFxmnRwMgVbF9GcQFNqw
qUeEmzS2xCaHaSmMnCwUc2IGxGBiPcAN8epaEg/cB+7RKVJ9jVBvoMxgOiKIbSG3DK2ykW8tzLjX
EJ7wnJbVFqPMsCtqanMSqvIDQO7+2lKWfjWo4tjMfbTH626imOoipmDphkvcHHqC0/Za1m8xjRsX
myYF3GGheW2Ky1wyUb/GYlLsQyNZ21i5US7m52TufjBAAonoD5A0m/rZhECFcPKGhyHPk5OeVvuE
xfkqqT5SE5B/GZ/icBTLdN7cd/XMaHdQPhHN5ENIWIkZUsj0UNu5fZox5fFauBeL6esqr60a/R4B
LRiGbrikJ1lAyAvhJhtMixH7+lCup3ZTOMuy09n7EB3eyq5rZGCAh7VivPV98qwlDUEnRbVpmLc9
uwHO+3U/FNdzSCajUuHZWKjagI0+jDA4zJYfQTYBiyIidgIXPsM+HpjpFphF60KYp0SPx3U8KLVD
AhGeUfWsZaPeRBTLy8AJ8BKmUA8EyZGkFYm9EsOd0w7NWSfviG5BNgFlm9Q1Gq1VWU7WDXhNli3D
kwkqPF2vzOMf//THfzUl/sZV6jTfZNKR8ADEl65RfNPQaQhq4ZxrG9WSZRrDk1/dkSzu7gKrLNZ0
S5ny9/HZDEL3npJp7bqMIVLruUL3smmpZmlW0uZiPEiI8bJrGTN8k9G3wRsBxT1hDVwDK5zXYxm3
1wX9VKI+DnEU6ttMxyk8+cGwRSveXgXKVSSXTCeAc6gk0QF7igdtPZLdsBXddC1Gc2PWxVc0NwhP
+4RPicCSc4aoJdk6cV63W11BCbDS6jglOeEAdcDiydosi/yqoBxhH0DY4Ov6YTTmaYOi/R5rGcIP
5zC1wUHl8tjisGNu7hIawwTwrjHgzPYPvEIaI/R09NqFWVVixXWr3PJ0N4Xdbmoeui4OdZFiFQme
YCXsBt8PPVCuwzaczFMQNC9agaPPrcSw1qxnbUpOiVFc94Yd7OEX3hTMdBhD2uvKSj4k4u91HEsw
gNOPlI4DIrkTuP5n+A+PevDeTNuMSfFMfD0GNXC6mXHd4Uxi3LHSa9XjQEousIEFADMbA3ADuV2O
330YrWxy2WnYIJLDbgqpljRGpODRri0lwrN4rFYiRKlO6JPWd28Jzx5ufFlS/JR0odmJEzKEaANU
aBEJp27Y5HIY3rCrT2WdnAONA0qoH/uBQUVByHqOegHYgu5uzdK6YtGjM9kydvZ15gDgIz/gLE5b
H/MwD9aCJHFU7anceho1nVi4EuHjaG9Z0atVNduk4jjqolmjDgJ7RpyW4c71lZtuiZhY4p2yu1nm
4bqR5bVulCDoJxymKHaRs9TmQ8Spee3mSAab3vpQVuhuI2ketdp4DHq5G/GPrEa4exs9+xyl/wA/
ZGIsPeG+jayjI4prUcK2d0kQ3AA+BjrSEnSgBwsrAe53EaQoQes4QKDMMcgi9nWd1UiXAv21JS2O
Psp24lB3XYTQ5BGB0XsgtNe96xfYiO4+5LN4i4YKzPhyfNf9e2kiKkCFN2+dzr0dw+pehg/LfGXl
N+lTKEoSe43uAk7sEDY+WZUZMhYJX7eTJeQMjOC7Mm2e0T9cJUOGIgld5FSZaH2HaCM4L8MQL7cq
J9TTFfA2ox55fHzpshEY3VD7ZyaiRB4Qi1KbjybtwjPvKlBShwx3PdDPE4P0ta3mhz4bxg2jyDVi
iX1uehhui1WpqrWaxBpLDgL/GF2k1Z60Mtv3iqys3lJewju8CnMDJwch5ziO1rMe4WjjhV31LFkl
qORgLolaRubXZSjd/T6oQcQRbEtvtCNGME99WAP50/ABOYNntG3CjWElxyqdP4QwXxw6LUNYkbZr
frqk3PIlSY+L4TAsF6Ro2/GqMd7Jt7N3OvVlnlpoHHzjRUh4BZwU762w/XQMGJtBlj9FrXzQhwvf
/zNDypxihtgY6O+2mkG0b2hRGSaoj4Lpe4rdbl3qpEViQyLSuqt4Urvkqmees7Zhha9jGW7doHLQ
8nhaiFWc7rOVjPFuHmOUphPR0eMmHwdkJS7YLKwKl6zOTkpOmJAH091pdNmo2A0Sm4V4iq30RuKD
YDzc3owJInQsSdzYAfWzhj9chs9USLezxr0u31XmHAGcpBSUfcbcl/op6xF4K4vijUMCmbKEJ76o
joAbM7Nv0bq9qtrmTafbvdGM/NrmqSydEBCmni3ecgR6CpvKmP4gO25e+aX5BnT0YOmlf5Wk2XGU
FBwG/Xz0usTuNGBf6rB2T1o/kkedWWTbkSu4092XiPyys4BDQbvXPkyNsYvoErk9lCUbQfYmyZOv
EcTQLi1ewt53zunIaDRK802bwU+qEOYChTU6z2aT5aWbnplKLFxzIB94cxROrO9EB+QrTZjvjo9v
J+vjjaUaHSZ9BbGqr+kgrslFp/5nKLdyX0qXiJIACP6hwxyNxYFQzDwRwGzGmHxF19i2ujVxIdsD
WFdKuIwFIdVuCHwY1mgCNwY6XAa3xbAK4+o8NP1wa7bBM+6vFZEkMX3S4kdD4bQrKmq4tutvMcRA
mTHBQ/nkdFe6+LBT/R7eFUtCbtSe+2ENbrG2NAJkvDjP+RXpowtCcdUY7gszcZ6syZJrbJb3Sd9n
iM/G+ArJ/GrWKeMcSOFd4PfehPDUS334FD2J1oRKf7hAO4p06M+hlkVrwn/YYlW+npEGeeVWpOq9
De1+3SynqqFxQACLC4E+KYCk9NFIcvPoimkjitzZluuSam0b2EjtCVgG6sXKhNK8foLk8AZa+kx0
57DygwexEG5ChwGIoz4x7anHcYSOHU9SAGOdjqHKaDRPGkFsnSnuz5Y+Ek3XDo9yZM+hlbQahnE8
wVp4tuwCcFakzyto5z8YEl9VSWY9wzNrhhadZomlogvI881R/BHJ2JnnHG+J7RvfYFSZA7Ms6xOn
5rIlsUJMlo0pC9jFaKmd6U/u1m2CH+UM19YlARdFptV7xWyFd50kIhHvPbJ1eDEIwCEgoDqc2d1w
m3D0Gkxe1tBAAJQCsJuiotpBtfGcjuFMzEtN85bUnBmb8Qa9+kQsWPxMCCAIgX48DBNxCFWcMvYn
G7ADXLzijQYdzzVpEbYw7Hq2zLi7z42vKNuFyB+OWsXG1uSyuTO1zN2jWDfmZj8FmPQzIvDWvjqz
ZTuHPtAOIUESGzabDQ67L2yN2p4OOxtUQS6T47AtDYJUgD4lEma0QKiVuUnzNrE+866PT5ltHAmG
58VG4D/TOamNftzWRVdwtB+6Uya1XZbrYo9vB9NaPdRraXNWV8m8MuIPdGuEG9fdl5QRwyUC5qvF
1laPTuNpsDlCJtrcYZLMMC3Gq95rB5aSP16z5dnvw8Yb3ZgSuB6rLVFhh6pDUIJW3fKcEmxcQK9y
HYzDd90RlQoMbpXOKKjdqPgOiKGFQeq8UxAAl4cluB5T5HgOuZcrUpRMF+Zy9cgjEBE/oLTdfJKL
UBAGzFPs+M+h3873qPiNTRPqX3XcfttWp+ORcyAx42/e6EFgbHjXXK9MlXmgYsZ3UiXyqoMj3ZSQ
sXNorbGC11ApEE3K/iCF42hOcQHJOts542hsoUk/AlGcz3U33Em7yvZayS+aDlNfnixs1x6TjZMR
u0taA6q4YOquWh9pMA7h8oB7zt70pfUEd8B6Dt1+w9n2sStE+hpcd7gkMAGop8YenF1D6M8VTsuN
3pfTcY7ld55jEpsaaRB9kT71Tp1c/DS6UciOKAOKYgPi9dt0JC4GnRgX0Q/OVdYnt3ZqaWfg46NT
7yIyVzeNk0Ub3aVMnU8p2WxXVWmgGgDCqwsXi0vvX6qputcTsSWnod77GkK9fOZ0UHeYYkVvkJYs
Rq+U1H2ymsS+zLV0ly6H+KblrTUROD2ONW75RCCd9ufPrAsuvq+0G+U737o+opr+D6LOrLdZJI3C
vwgJiv3Wxnh37OzJDUq+JOw7RQG/fh73zYw0I3Wrp7/Ehqp3Oec5OXVmhkVnS1KRDcNVaVAbwMdQ
++XJa6bLVx1B5Lo0RzaOtfmDeyR7Whr9jE+OXwbUxLZnCHGYevlCCmZ9cVHJr1Ldf2yyjF5+UMb7
bDY7JgphVHJ9AeskXBwa2FnXgZdNjPy11PpXKyNj89JuYwcmvmbRcQDbjtdpTUwiCQbRup/4FevW
1zGCWKGzzBzU/UQnrUG7n+6MY89i66q1F1+jxS29Nr9Vo/1aoDgOGuHbWz6pi5zK6SYNMujazD1N
9uwRO+6E4AzFVusJREeFurGIXjmnqX5yAfWdjQJ4rqldrHTRSXaSm8KvNoX52luWd6TL8lfOSNJx
Bsnl1KYE1ZjpTD5bALkmvmloQVmh8khlZLEt0Ccty33GxaoBgdBK66j7DimGnjiBON71riV2hB6I
TU0bwKdeUzTOBg6ZNiWh2psecokbQNrtxTUkNtSuN3dIdKn+UVbuqgatlRN5DuIPP1ktgjTLzvwt
sUOvlJuCdsYMpbTujRrpxUPCvKaNg/cLzoCasM02xDKg47z/SyPZ/MSqsTd5i3JT9/Xq4NmYnxDp
w3fEZrMtfYo+IZEs2bLixmJIkcOYHuwvCt61qRznMtYyggtWmWsqjjopbr1LtaWXXzVQkjD35h92
7aiR4/6fa7skUvmaeFOM+CIAlpf+bik1m2f6HSgA5XByo9wn2dbtmaItfohPwQfwTVuEZWq62Bgv
yACgQtE0qzsaZvnoz/2n2RzqsrlzF8mhVMuPzAysL/o+lvfYE+05H9R73PxmKDRqqgCQWKd6Ir+q
rj7M0rr0HdlHxmjePBpax9WeBaLDvEp3JqE9qQ5ig3TdMgMj5wNNjMwbciRK0uxkaP+E+3FPdaMW
v6DKPemjs51GDScoGSu1NlAIF3ZgczGp1rp5I/oWn3IzrcRO5BhD44S/w9X7V/jTER/ov4r6jpRp
60aoWMrIpn1PtPSbhsvzWP1NiqtgmGZmtXcdt5umzJfXRZH+4U9Z3Ajjb2NdSpTcVQ5xNI7Qenve
sz+lX/JCbgAuRz4iTYpbgXxypdsYiI37z+FW4EhlTWLI3Od/1aRVPF5wh7i0IsxGysj/OM5BLJv2
zeudvVWlMOmW7DuempFq9lh22fdcu5eE4ThHhv+D1DdMsvS3jyyMBbTBvs7MC8vid+mWNPcm3XvO
/gyRdJxIHtCItHCYKOu6XXLoO+2ZQGzNNS5jmZYvk4XEXM7xg137+qZraFq6O7cDMNfasfSRQin+
s1p4WsxjA0137vplPqFY9e9JzFsTYYrRmXEpPloLDv7a5sMCbHWYkvrqxfyjBNF7d90Hv3UTwWgd
OImZ3ck62iGgrKDx1qH0i/vIsgO7PunZ0U11Y+Mx4mSIkNUP+LMxjST4B1qh3ea4IUkqTRhnYER+
KFXtE8CGs73iUV5FeWPs25oqzra7CCpetBwxwHJqQhH1HU7zRBb1ic1kfbKa5YvH3T1gsRrWc2dj
I+bD43W/xyma6SEFfx7c3RnH2vCJ3xRFHVAqJ0GGSWznjbOOqdquqPxygMK1u6zt1k+eFDEPmzLJ
20BT9dlx8umUl8h14DXCI5YeEQ7+JF5G2Rtr5RJEPOfFU0vU4xGQSQYV0v2LKBku+DiupkQi42dI
uISMtq64p0LJbNwUvWLNXWEGavwnAt0X4BBgQMds2FijtazlXMz7bnafPTaln1My8NosjLda12HQ
p4/6mT+rZfSKWVgzCkXWpmi2M7ErHTk91yHBtEZwJb6IRvvj5r8wf8j3S+a20Nrx8KEihHaH0xZi
kV3SJsUsGJZmZtmxuEe/sNbcUCbR36kR+kQbHUFC8F0nzTXDjHHoGMmP7TCcpjT9bCDxwoywW74l
uWqs0b941RMfxXladLXrbGOvCmsJi/lPKkE2dC/7lUSrtsljeBtwBx6K2hlPhvXZ5Yzd0tkLoem0
KpMXR1ntzTNxrlv+GJCnOGwMpzibrZYSaJlEbMFzOB9+Rg+P7n7T0oa0NcP+AhsmcLFy4+YZ36Y7
PwkFNK+rHcAGrL0OGJrgt8/uqXW6K0iJmRk3gpCGFXDriE022CbEIHFrZ2feQ8Zujn4Jkp2K4FsX
9j5vnhGLV5tOn33uUu2YJJNzU1q2cb07PjUrWb73LJPvaVn8UiX+shPbJjz7js4wJQPxEyFd8Mv0
nZH5EUwIErAk+bK9GqCEa+wBSgnqCcGQzuMJWwF49la4LDZLJz/w63M/MIVtvWtRmPmazPo5HI9y
VgTQpvh/0iy2d13nPNidYXAw1dcmf4aBUK3iXOu2OCbek6ojo6Sk6xkZos32uq4WjMxQj1apFb3k
d4smA+CdcAagA/wnpLHq83pcIbwIVIN7ccLIsiQRm8uFoyrTQyx7JKQ4KV+fosay3nQPA4zVUcP3
ZfGlV295ijjVm+jKdJslYHbVcWfv7xTx9aznBa1P3m7INcq3bomzpZhbe6MMSEWFnpynwvoUfsq/
vtT/WhuIbikWwvvmRbyagzyQC32s8sHfZRYOQvxV56Rn0ul6g41POdsxkVbrSbKPa6yIIN10gmHn
Q7A1B6hzOknoR5+hF8fLx+wJ/bk0y1ezZrUoquZLNu9JplvHPDKoLYbqME3NC/4hxPKOvwfHLUJd
2sz5GDTt60ZtStbaDxHD3Y01BOlYqJPVfxb+t+xc/GwzWzmlNU+euBnFTdXoPpYm3pV4K4O6LifG
BIzN86gBh6o339xH7YZzmr63rLmwQS70tf5iSZuYJ9Hvea3DvueEK9i5UWjp+KkgmwwOslHjCJPL
2pI9AFy0iYZH+35SFTbTxDqnx+oLrDT4PvNQ7yC56DBZMT2V96g2UkwrZjSo16/DzAePvEtn1WR+
9KTI7mwPOZ4zN9F1QF65TrwxTNSUwVbEQ9dBeVuNzAFOqRFtdXRmu15FV0Elu5uJAEwRyz1i/yRx
kqIGqiFBLpW6SNeqH2n/4JWo9AFfjH8iknPb0Tke7EnDhFdVaGa8tUpTdc/uAP3XFQ9kfrJtSggt
7AS/myQBVeiWZGiQcCfXKUEiIjMhRxBYn5j5HKYp9q+q4XcaiXkOhqSlWB76ejNJVYLSAyyXzHj6
pmwyNh3F6CHq+ODFNG57B/+A0/npA584v3aYTZn8BXu2Ms37gmiqnOtQD9l6BKEFw8WettXS3kvI
zjhEBISuBmTVm0xQQaOKYUclxcm65gR0XH3lJg8Dbq3/ggmTuLw6LUvmdHZYTsNDkdytMa1AqiJr
ZRfUhoutUZcBffaVBHlrtsm6MUextTF97HHJMz7M6uWBLVPMDySIGgMw0PYL8blS3iR7oPPgOq+M
xgVPkJIrcPWNZyZfMclbQVo+tyKftuhlWKyaoEdav9/GGW+FN1pRaDBOc9JseTOihKf41I+GeSmZ
gSIVQjIaRTiZHSxtuy4zTx1Bj4cRxP5mrlWz6zn2F017pwvu36lV/dUiLwM3CK6xJmBKgBOWtIpD
K4eS4Iq+3Ntc0feZ85bLaoR7AOSTHWSgVb6/xz4r9mnmIwJGV/KQKrq8ioXQQ+TQgTnERelny7WI
b/PcZwu440pUmMHyGQCMjAIpAVh4BashfClsk5NHp81+8pqJde4hr3LkP4hm6b4pjWGz9AyUJ5Dd
cC/acSWd7Ec10+1+vBAPpWiL+HtwWT3EI2vsoYtLnCY+XAuog3OKCvudiG7UbmDnyRlCKDl/wt19
EcZoA9EkrpfBoNXLPcXCH3AYGVbOmVQopNoIKcPWwEAsdBKJI67Te5oHy5qUTRfZ8fZedTt8Racy
rW1g0qw5vZioPqhWlArY4gGxbX3dnBHfjWHmN+fWrV4FjyAjY8rXRKQ/dIHF9r9yMaHkrRvxYMSE
BPqB1JvlkrAwLYjedkT14aEUo+I1XiyEERFZAQH7rLfYdYBFaPpettMN6KVcQ1k0A9AQjk1NqhNJ
ZHn7FB7ynGPr1GJy0Vt0E8pVrFr/QUbkvXAQtqrFkG94Yqu5dd9jP/X2rcr14L+/HIT2Aqq92LuZ
a93JLdRIZoVABxzUahTEqWVdcminxg2qFFF8V7My9cgKDx15AMHMkJCQJ9AjpYFwBSDnX1Woaj2g
WAiQV6pbPxSgsUuOpY5ZbLLk8eswuI9Ysvxr5bOCa1GwkV4YKJOuqO+hkfqUKDtKTqzVWuQeK0oo
XwxMDChcclsANpmLv4g6+KqZ2GZnVveZH6HIrpM3NwWahGuhhbe4sYR6cShhNFIbuAiGzR1MhHs4
aw5adiYpyj1OTg3LBV4v2xbNfmTpw2fWU4GVQxbSY0Fx5h5mym99tq3apLSa3mQngdNYfyoTYYxC
dLdotDkFZzO3fCI/0vjYNsstEym5argXnxAFmLy8d0KMtbVbOBVEUJ1L4gbXjUJFqBlWSz41bLI0
tfakvzJCSGUeprFPqjGl4TWfcV2p7Me0C/cQ37fqVddBipQji5HYXvaNkfT7HLf0WpVIeszKMF9Q
5nks7OTZAxp/1wCYN83b4cEnlLPsOhSQ86vU5NeIgGNH+1FC5hpCs1+eW3qGA+pefKnzSJo0+2sN
2hnBiNjlkzE+Z7WrrTpNj8OqLggSKJ1T6Z/jpIxDZRfZJhqiMlj850Q6eCX05d3Eg7Prc74zOzVu
eulfEtYPB/x1eIP67NbgFXiqShEgnqdjGoPGvm9SDeD/Ko0IwaKMUhQZ26EfHuKEEE8DTDJzky3f
wghdKAmWtNJRjnlnOAJFSIldhu3QFCiECuYu0NkcmRZbh1HPuh7phOo4Q3XNlKbTmK3k7j9+ixiQ
FxNsWeXHHI5uUIJ4Yh+l5TuFVYUVe3GoSXm4DsYjotxfBfv5iN3g1yZrsNQRq5vxcomFbQKigDMx
j+nWnVp5bOVd6Tmf8mn4NUoJSLWlA60ICqinPLrkPay0eQr/+yA70lxEW9ibglDja5ffkbJtXQRh
aor+JpLBDxLfH3ZOPrQrd9GrrSep0TvVmC///WVX56zlJq8MOs0zz4h87TOmJizQSbJbmAsRSx0R
elVsCdnal2br3gqylrhLtnoxukeTodS+qwp5sP0GCXH6Fi138ZrrqePIoRfMxeKdPD+9qVnRKlAa
tHWJ7Csv3TC3ls+2jHTEPShUYpRS7JWWb7+x+3BJHQZKCyc60haJyFiTR4Hhp8pfYindHxFr4woq
hPboMUfYStrKqs28vTu0alvmQJviGuyWgmmxp9qJNk3FmpPBqL8GJwzxiekiGzZmecLXzlEOtSDr
jP7Yt0T6kjPIs2/sqow/CSLr1ou0MIqJG8t09yLmGu5bxJaFLAyfy5scVMOw6Al8HjUoruS19zYX
KQgT/oA8TDq4fYYn1MG3ILTToKGPcMXG0IYKHgJuUaWaqyv96lK58XealfSFpPlyfUhzIzVLrWVF
m5iocVoXI7nyoOSHNd2efkDxfKubRm7MSsNmKSJYSqtBdN5tdJgzNHESh0Mtfot7tK1jW0fX7a3t
KGVzznG1QfP6ku9SH5p9SQ/CUv8kR/MnjaQMQRdRHLVwdov8O2rjmxIpez2WQmTWNzdPGeUeWLbB
j8TgR3fsQ6kGqOQD7XxlD/oqGrLp4vPghD4vAvd97r2BP7gYxIWZwFGA9KO5IcQH5TzIHI+1sGtv
Sjy0R/yNySMhhU/3yyGN8ujTavwNJvH8RPD8CtMbChB15xq6GgzYEnaFYZPozar0muZldfn//0R5
/N2NMt8VMwcIo4+Z11mmJ7fkB7MMKBBlBEof8Ay9p4GuSQOTrYz42WoTdZmQSBDgR3TSXGeU0L3W
Q+C2kUYuyU9VAQyv4n68QlPdEDFb3kpVPRcqf2lJKj2a7pzdFov2ir3Byuyj8do07Ep8gdhUsOLw
EiM5p5m5G4fmaJXswKrIMy++bswXwl30Ue7HbnisyoGBS8GGm6hPwDrSQsfEaQkI6B1pd7uDTqAH
k6CZSg5e6dRhlFR/phgeStRFWyNyQ3spnXCCrk51KsYuCSpWXIw5PuO5voHMedV44vbKZsCf0j4P
plcEABz7VZ/F3olYaARyocjlk9FOH0oV+VNsNf1prooHKNE1r/7EgtdNBRvTACH+OUHrcEqQjYyG
Bk4lMtbTXTdr+3rE9paIHwGRwCIeZZ2xYfca51YxE5LzxqjQCI24hwtwGXWUvpdMIFVNgCsKKMY1
sfFdTHZz5qVGusUgoowrGo7GJ1888g9ygIp3P16TRHDGWjcTWfO+0p2d3TUjhpQBpjPgpF5Pr7MD
IFFlcGZSa9jP9cedILVBskE/o7wrWrPjZFJpROkAVzeHroU9G8DuqstmAQxEpF9jDo8uGc2njODU
zvFwjulWymrBFfxS7Z+L0vZIQ/OvtTML0J45hand5YBIG/PQdfMcwL3vN5HddZsJttsuNxkHaDLO
nmJYdoODIaEDYXCwSvM6qLR/mSLWZjwlzi1O7tDI/G7vAcOpAEkWrJLPnQ1FPNMxX5ed+DU9Oaxj
WY9rx56sbQocMxgRoqxS1hftOB0XUT0RbWSuJ9JMYdrHgeaU0Vct6Lh6zdjpvU1PZrFBjSF+o74W
j31PUQdr7zQ4Cc9kfprM/MWnGmX5Nu6WyP+6S6oWRGnMXKRL2OfVFd0ny/tj16CCa4gnPTUGm0Hf
1NgBcmHbiYyQG667uXI3Q+18cuV/A75ajpmqNzF8QYGM9xEfuc9o9gQ2my8ru0aS3C9M6MHk2r/o
txHP5dY/TrbDQH76pPN1EcfqyD8izbMdneyqGUn9rLxqPvdescfv0t8SbW1XqfU9JiCq84rs927+
RLNrrWEauTvDqZlqpMxptZgdNA4/e/JdrtM6vvkmZjR7to5Lg7SkyKQW1oPe7dEgNkd7Ll4FPDvG
IaP7MsJKXQ9Kr9/ae1JAJAiuIcIJXUY2cKQVLsHITWRnB8o8yNEmyRoUnZreksps6yxXTbYwygF4
7hTSZ7kr7mT1sPAK0O6DetSmqtp2NUzHe4Tiakh5wBZDfMLorQ6Fjso8BpSVe3lF/Zx9pV386Tlv
bZIDgYzNcS/mpke7BPiPnNtLu/DnRvjLAh6pu3rpEmvERQ/Wr3afl0IE+q0oStkcsFpEzsDFIG55
2iOnhFY05qDbxsl75Uny1lCGnr1Fi1ZVxOrMbotNR3eyEmSwHFNr/hqpPIaW5DU3gpo6m+aXS1wU
ypu23lkkb1vG8t528ocPiW9wzeKB4VlUgMU2X2otu/k812gR6b35HC2lO7w/hDr7mra+P+708giH
x6HirSBUXON9IRKD5OanKDKHhzydXyZNOwECW4s8I9u9Sa2tWSpUqhVAExcGhIlNPixM5GfLUy0a
fWckwxOj4W9D9u94evhO2EFZPr8sgkrUhOQir8rlIdLjwIG7w2wBWuVAOg7nbqo/9bZC63qf5AuH
VPkoWj40FQN5QcKlklD1Ql2i5Cw6J0PFUkZbmJKhu3gvoiO0ahq6h2Qx9uPkMlIg72FsXH2Nuoer
4Y5LZ6nXrVWjU6nmEKHYcOG/G+5KYIkKniC4MjaybbE4a6sd1O3dKlgwtUufB9KdjC0mt9CmsCPN
If63ILcg/dX8TcX41GCKRo9V/6OeDOaSTnHOUF1kLH+aqjv0TnJWqdsdQLX+IdQk7aPqx0MLZy2s
pLutB2c52cYAKTn2HLTedXrKSnNGw2Nom9mqMQVVNsHaRrY8VEmQaPM1b8rmhAP7WhsSOl8Zi73X
NkFe4SHoNcXWLoFDTAon8XAEdoRTrL68NEUXkcz/2gEtp7hrMcUwGIwqpn2aNBpre50guUG/yVcC
hH5ZtE78K8gfI/Jsx/i9xj9lsW02oQw3lLxmPXkbkrEfLaMZ9gyqzCPvcbaRKbieuSMvmzY3gALV
UqMb5q6nlV/pZt8G6X1xKGbnrAx9CcR9vIcRE6QuXJG0yIAWR80DE9DTkqg9dC37wLzoFJUZb2pM
GciT0VHJHvtZ434Ys7CsWuLDq2yPsP6JkQxsnoHzUDKuaWATzgnyA4u1FMs37WxNxJQPXjug/WrU
uUZCGufjWwtLe9WlRDgrvYNyT1BJTQQqAC133+AFCXQ48pOXbJx72GpGuHeacLpx+Ujaa94sx3Q/
UqYm4TjCHDUTQIJsSuMKamN336YXEzk8uQibUrxRMT0uOVsvrk1TS147q2YdMnKnNIYbJoNCcovM
aK6pal1rVxJxsyo1hjhTHEH99YYiJAFtNpptWcjnbMEbkti0GDW1Y54vT5+LYQfGUL0s7rwngQOx
74zlJqemM/VBBlmvTWuyhrda0f1qZqoFmuVv58YgZGC43cMq6PzWnZXc5k+h12NQmhpmvTY5DllT
hAkWkBXau+kURwuNo5rKXS2hD7S2/WB00j2UmfuZkT8iE4I/5sk7dFYxb1LHTLdgqrPQJgs5MLwa
vqC1GJC+FNcezqODXpdH4Szugc/GX7ujNNco+NKtXcqrWeb2wS7JVyyTZu+487HukE9MiTwWEKcB
Cw8blArfACH0W20qFtvm1ja9UzNNh4YzixEhupeZaBsfN7BtTT8ZMeKi1Z4BnD7OAkJDWsafhGE/
cmi/ZPr4DC4wX5fafTUMpi21HHIRp37vF8mHuwSLKF7zuHnuddwUhvVEO0fAHP3LUmFhn9/qzjk1
ZFkif+YHiN76Sj4vILe57HkSuBR+9DY6ObZ4dbFEEhpNJmY6pUmYuuVh8RGf97wiO8iSBh74eHiU
kKJ3wgAvobKeMYjV7u1GkEvRMDJuWWDqxURQU21s6qGVwZhpQOKd6nlivjgl/Nuz0qgDAWjaLJdH
D0krjOony51vhcesOxpVILL50RbdW+Ng3RyTZi1Hj/mizVAuIWJwHKI9gmqrzrNDntjfjjQUZSnp
iYxMRVBFLWQ5nD9nYrvKqmF5o7A9p2ymVpbVfkq3fXIzSZUrUIcwefQN9aO71VOPVDrz7K3L5GnV
ayR8AbdZi8m79XmLIOhQCZNQGg39PgmSLnBjyjkPX0xHjGAuGwhEhXqgeCV5J/20LDZZPAfbxnWP
Sz+zSiP0052sxynJAOtJRI4E5/F1z+S9whychBHKyd+gyH2DfdnS0ux6nf1Euewl41ekZKRSJERK
QV/V4bzqcQotlz6oG8k+7LyOWQ8KJ4SIcx1aPYbV9JoWiBLyWMuDOdKzM0aMjOzW6p8X7bNCMM6B
U1wDR+XdRsRcNa/T4O4BMyNBJuI+mqyN1VMA9RW6e8gqa0HLnCZO2FSkQdts1qr8QUhM5bm8jYgq
VmoydyU7KghkB9rZ7WhplyTWv9jAHA1ZHZT5VCrUuGnCuHYq/BB5aRFYZXQGLiAuet0T8DcFpVdo
Ydepr8lyHzsXkR9YHyazxVRRoWLqmuF2E+lT7OM5OrV322+syBGZEw7ZObtU/N9HFwe3UGhMmYnE
CL9O9QKveK4J3kp5BhECvfYpCd78N0qseK3/J8DAJk3GN8q+Pn1BTsD1DCF5Go1f14Ac2Mnmgwaa
exrBpEVlG/7HWW8zvnmEq2s06g6GgBjNbdRsPKv0t0WCoIIdM5NgfyBPt6c9CNUkAUwa7SGeYm9X
q/hR5iX1UsRqSsiOTGHrF34LoszZ3EtETvixk+3U5h+Iozmb5x/oi9/SShBq9wnswOyiI1UfKFfm
VtvHJeS+KidoLrefWzDNcYR/EAVWUSEtq6wWtbjzWbc8VgqFwtpNso/MruJwdOA3N7aJZZnTtCia
F1SGDPRKhrA9jKqV41dfcupaRorJuGHx2WzzEbE9ez0EfyQ6RIioKPc4DVUGvHNIjGAZdRDicc5D
y2ZyZQ/ssNM6qNti2KsF2HRCAt0SwRuV2q+FZGhdEyKkKhXtYg3FI/iAt26EOWTotCZx2EgX577n
m9QkzlHUpRZaOm4FnyjKNe+6RpUD7dLGHelHr3WPjmVQuKVIg5SZYwSlk2z6qS5XgnnRtrwR21Ae
zdI5eG19EXHq7FTrOEhHNDa6d0EmQ+EQHQYkx7uIlgQZC1EgMT5/0iyzHTOKvUmQXNCTzu7VBEMw
s4fmXRZpoNX+3prAcdt2fc4WhF9T9Kru1opaIC+AyPQgCDPAoWrddDc96ASUg4xE9QdFd536D1jd
kIDRoa5ITfLDlmeQMQmi5xJTT1UiBpsWDTVyytiVUNEfK0lvw1x95Kb7QzyCVxO3WrMq8UbGbncq
p7nUa7/nvccHGR89zfqsbb5hjE/OemA21xbdt0M6xqoRadi0POZRmvz0YvkjSeKxfEA5UlN5k884
8KE2iuQtGbVn5Ns/jV2uMxqG+wSo7MhermrEjQa+foZSfC2zf54GxJ62oc6jiS6K7seP0Ydz0AaD
DRuLkTiC7GQ9kx9GReByPI7Ic3h8aI7Iu3X4Leb7xqycWGfDG+Qfquaw1flx4pa4STAaq1xyqucM
X8KcoVxLpdhWKcPwpAoy3XYCE3UqfRFbf4YM5FAUj7VRjTukx+cqhrKMgk2xP9a3joE4u0XCVDh8
Rd5dLbOAI1fLHxPIl2xEiGsZIzeI5sMiUqO7dq1xR2gmGSPjWDNMQYZIgp5kf3F3vDXTGlGaXPG3
8MjI97yzykA0H9xPDjpHZOii6yhRDXnOOx5AO0KejlOKLk5b1Ea/E9Nmu1svizbwJC+8xae4mIZA
9xAzGZAHcBVgrq4WHAe2uOpifC1H+8MduoW7wbZQ2xsrNOT5pm/OTtueU9f4tu6xJm7D+IKV6dXR
VXHsyvjFXD5jXm6VEyY6F9ziM/lIpClqL5U4oLxV6zbWFVcy8Yisd4Mo5+eXrvjFYQ0jWZP7xYXS
iQtrO3P1OJRDJGpQTlZsanLvrI9+E3ht0KdddYie4xJ9AD0VSV9zeShxEiPQ9f6MyL+ZRSnYzS/7
dBCcyyb4SXhpjt5Bbs5lqFUFObuc8CUWDYA8qLzMLA9FlF2toa9QlRnlRo3HfugegVF4u6Ybj/Sj
HIoJKn1XI6k2trNNruVGkD9rfUfbRAXUusNT18Roq10mMGl6jx32OqqMkYSA5Nx0GuBW477GLOlF
PVJUM6WPh2lAhadyNQQdyvzAZChZ6+6XM/vOg1GWrKNpPFNsKLFhf5QVx5GMDby2/q9hphR3RNu4
1nArvpVm/LSDj0mKM9PxtH+oBi+TaRO306AN0czhR/fmguqqeHZTq92iNT/GKU9Fao8YdLhPVovt
fmRzR91pyAjYiTWEFXOgpbbf5wFVphCAD2uuuXWeShbBJsSNmhHUNi2tTz2iJojs+EOnS461adq1
+rUuxZ5EneU2Wnkoc560rGABmzV0RB1mb9w8yPW7Ft66rY+BcWcfN6W9k5Hxj+RmRPqAc0QJ78RD
ajMrkhtonlwChBnG35eC+FuF4n3QB9tZJe6obVr62z3Qfg77VVxQmEAGexUxmRV+X4a1uiRd89rH
+JXSEYd7zAsRuZRYLlY8GTO1aZb6xW99n6zzhqhKJKlt4r67VkIU0h37RenfZ8vVHUzeAX/SL75Q
HUpre9NbBWlkpdjMasIquvhbxifDvubsPNauuBYpt6SMwNqyUYk3QJtJNTAYNEZzjd1bIK9zvzpV
+mykvZ2+0PMtQ4H+28EN1kjsI7PfhJqzfHXFuNeBSQfCuL/BHg+lmOW+fs5m9IgpOO5TEZNsYRON
TNkK/WWxWaM6zdmeK/jpAheHMIanPmEqamX8CDQPyCqp7+AyLIu0NuySaO+QdfOxYmsubOxTZvnU
pubEPp1QwfuwNksG/khcWXwJyKJcqlz2LrfKJy8+rtojdqRPOM5EMIuar6PhU1llAwuhsS20NVoD
BM+EQepAGcpJrupkOkx1f/WxuwR5iWshwZNOXNOyz1OmZ7PAoxfHaqM5ebQWrrGp1DhflpwaVaMZ
nH7k4kdMJiqqNt8ekZAbOV8t74+qJJbZZHwoqFxC/OJJMN9vJb7tPflDDN3yW6T/6zIGNVD40o3M
s3dPOiCvZ1PtWlbfZyLm53u4CYc+Q6bQrAvjyYGhMBVtcekouxq0u/umiJAuVPQbDYLkqRrFvi+M
mQdjyLHX3fG5lcgpM+PQaGW7N+rozxa6R6zoWmjLU9GX+lP5xvZmujLOzTZOs3D4ZEtoi8p6km53
12pEya+LEaFOnwenwAQ25M7O77QHVTIF76GHBCiO48AfYkw0Im1CCjNmZP3GQALwLDGCQDifroYR
649plctDbue/ojbzsE9QFvS2gSApZ42P1gnXIgCRx7sIwzA74hPdB1V1fQjTbNzYSfkFrEDg0wJ6
D/9YOAPGU9Ud82ziS8I4v269yH3wfGAJLWyIKOmTq/0/6s5kt24my9bvUnMm2AUboKoGp+911Mue
ELJks++CQQbJp6+PzhxU1eACF7iTOxGcP9K2fMQm9tprfavn/dATcdn3KftvRGJ0fb9vDzDhv42s
yxdU/Lqjavy5KbwVMZO95WHOlnRDrDIbl4rTw+XraK6nx3Cm0AH4Ayspql36DGqmax2ilK3c0At7
pzum4cSbzN0k+0s0EeOxekLo2EPHsyuDYqu78mrVSCbOGBo4biyK2GHK71m2V2s5Bs0K77DzNZrT
oewJCNWJbe8TXN+wSEP7mSbfBEQdwWtMPGixaGaH2vMIkLhSPfrTiMuybWnwJk0rcMyxvw/0dsY0
u+Id7V2z7omUMIeRWA0XgbCxGo0ca6WD0aBNQUVr2W4CptJ7apcZm4OHXvXmRqacXy1iuCTPKIWZ
ps+kD3lFY2uFC+51U7mm0wzwdVE/94rzsJzFV2dwmC7pdmEpvqtt/YaiSBWUuySsoWQ05VhtaHdr
liUOxWFHA+3j1KbBgYUN0VK9PAysEoGMd4dV1eVuSu3sMNrAGLVL2BmPiD3X40VrSryHkbmTxcwq
sdqU9h7GZDeSG8NPh+eRRx7lnWZwnnVHiaELsdUgtGHMMc+1AiBE4T+mMcQlaZPoDK0HBkp/1cwT
KwbCIm3Li6tpbK4+ZVEXklcAE5vXPnPas/TH+YQy0DmWONe0X8RiXLZMwV0yQ+7tznqNhnfbwFsc
2ZrwSSkPif62eJ+qg6asZUWfHQGWcxn2zqlkCN/0GAJCmjf3IsAxiHyFf6L0voam4sxPJhuRDnsX
a49XDM7JgaA7qUB6izAqOMdwMBE3ywE+vFFuedB4XYNeG3TPmQy+LNwDqz48u5HTnnqNoklsDSGe
0S1Cy4nyGrfLLq/oOun0QLk5Jl1avVmVG7j1MGZkO/R5iPKkm8s2p2CJfcQamu0f9kxX1Jj8ZFjW
C+r5uO269JFEXL7zeg2WpCu3BktAzlYtNTvNcEqpUUt5PuHhrd47HRcHV9ofZs762UKXbvFOkjYp
z7mRcM4SxbCBOIFXn4bV2Efb4A7v4N2TKcsj/9OpIhpts25v0+GJbm6ae0xs8khpboS+wUY5MdyB
WrzirtRTO7vZl1bZS2fzXm8cExMxSeEqHhaASrtKjGZHrUJNzYKl9uy7rBPnI6YDAq0KJj0hOJXT
72RIGonc6ewS3d/r1mDRNZYxxBR0SbPV7jXpU2Pduz1amdCfLvIzkI5EE4r3IzQhgwwH5P9tW4rX
KOymFzTC/lhZHTn/CY+qQ14VAdeZTobN3MOULledJ7qz0cQ8Qho3fQyTYBPWE76SpQY1rAf3jenw
mRKFY2Z55lPY4/hsWARwhBHXntA6cxZXTMpPnPREkW/twhqf8iD+CttbCqX/Nrgs2+xQVts+SkCl
CJOdBDfqvjFwhzkkco4pQk62fFxDwHAW6Kljyzbit2sm0jQDvM48S8i2MqitDVSPphoLxE389hZm
4meZAV7AuqfMynwNBgz0ctkeQwq5KdHfKmqMAfZEVFT59U8e8fKKyLs4rQ+xbh22uRL5rWfJTxNi
2T2PCQPdPPjFjnFs8SUIJMjZm/YYDWoAggjkXWDUbFuz4nnw045tmfXkFKJgl56zaoLWelYgrw+M
DV7gjC+cYB+C6LeAKXFcijFuE900e96azT+vEjE5VwcP49FKmB/CaX4oIa1sqgqihJ7jhkVpCck4
lc/aIZI8UNIsBpPmA384T5iut9nSAs7CUO9EFz8MCp9RGXQGBReNcWqiBBVeq5fRoXZ97Nq1SWvW
6IWvUTtDAsUMtA7pnKSZWrzkTX3x09y/I1eggxP3TeoC5EMIk6Pjn99b2MRwuI/bEi7K2md3f8mK
gaoYaKWYQszRDU+0DnG+SqKrpWtOM3KAaVvEFyMfSSwlzHuxIVPib8broHR7ZdyrNkmobJbIzYvO
3OjERnFjs3k62SSDnYVXksG3RpJlR97NyPRZ0J+MlsU+MmKTSIaxgphZHWC6bynqMxrLxnVRAYSq
HHoH8+yxN0f/OEbKZg5JJKcEL1pzrNzQqEPVXP2jtUP9acgdR30yywAnTmHLqKMGYWxkFgKErsx4
bWFvus2IuuMIGmR0naPbaGpLSnEirHfnjiv2alKvUTD2D2bHWa/Rulslqpe7akLESonsrUnyPvYq
yHdDQgyEdmXKsiwIlSmFYNvYTOZLlb5EtRldwCkZFA0T0qTw7HsahXvvHfyCQczRbODMgJSUEdOh
qjdntWiY4qVqcC1jk9rUMvvGE8i7W8QKeyrAOzH9bhFjEzkiItV4aiKftwL+yyPjs4vM4u4hmOyz
aGTCZNkHSwvEYqiDlci7nxSxMACZPvIl66+/f6qS45b6SvajTQSId/Y+XTX8RAfON/lihzR7YZIB
4rbuW7fgMfZNfnH8kFbwlDI6Ty0BDsEGrcpz+hKC4pAORofAApVnqHnTAbWvCTd3QcZuKEAjgVLI
SjElRI/ti6AYQE+uFIPlILORlPWwnZzp2OLA3/LMWXUqO6ZWUuysjq4oMz3aLCQeWg4gpe2+R/UW
06GNq3JqH7xGfzoCUapFy4kixe/HHeBPHrb3qJL4kRX0dFy7v8i7HbO+No/10IXUYwXnhkqs96Qq
eQh2/Qt/cXPrPKfch006nfX0g43+eNLF8kyTVBqJMn02FkoUmfB6NfTuMeNpwHsa/KpjG/TGE4Vg
mV7uh6JLd4m5aZLK2uZphOpSypsp4SGY5i/8eYTypfczD2cIPxavDFyX/T6W3wJ3sYdNqulD+db4
I6AC7+xh+ltpWxbb8rHNh/olDseXuYEQwaZYnuGEnZpceKfZiN+Mvs3PCb9alU1HKrjPylfpO2fP
Vey4fOvcSSN80lHJLQIzhHVjf/F9QOuqEfXaNWwgzX33XPGQVxTh3PuEgZZlVe4lw4UWDkR/tP64
HAHotmxu2ep9AkwtdwH8xnXXkeQzgUhk/vKYUZosc9begsHmOIq5cSO87OrQ7ngd+uR3lsTD0e/o
Oa269pdWfAOYXcvrlFBraCzATUVw50SAlsKpJbrrlU6243BXgMFMiU7RJbIGFR8fXdzQ7IXjK152
40Ipz6axSAsXorNuGXD/vSiXPvRIlPuYefpSab7X3HEfJ3Ms706e7DE2cyj0h29lZaDau7Z6hm0k
9mwcjMOsgeqNAxnwEmV0DGkXyuA/XTTG4CFLo2NQ5v5alrikUly8x9pstiB7kl9uICOCWuoPnGG4
Cp0XHSPDwpMYZhcv/DZiu7iAsVfXvu3/9YX0wlqMY3kSg+2fJVLuwW7tC49X56QMIObcWNCqpACk
ZbTvKdtuqNBk/psqXmx6V5lubULJX/yNEKdI9ee5SO95yBG/5x9K/VOFwQulvsF05U+1ec6dBmuj
ZAjzI/rMfdShF9Ld1YCS2RQ4aYIpdJAMJbj6oMn31ldqud0OALP5oSiI9Jsi5+EENoSkfnfIpRIw
taiww9GFwaCiWgmo69poG//IE+GNMNgPFlETAn9FeVQwYtiFtTv19PUY86we7ZGDZmaxfcb/2Kyn
svq11Gj0va4eWuFnWxvu69ZuYN+xLScL0Bws2ElFWnSISxMR/dF6rtLa5Glpo05bYAxD1Dc+fx+Z
KOcvjRXDoDkzHwec3QzDVHuasdTa9BarJ9qfNdfYijJ1AuWaYQ0pUsyc2IFI51AFOPSYdrtm71QT
N3i5SfMthkRI+8NICGsJQztpvi9+9dgKD7mdYXGIZx6n5tJoozuWgTrhuaQsBy4N1dHrqtXTcWAp
eDKT20y0bzfazrDy4ZrthCXWrgoWWk8DQIrG5n9+iSvX2kUqITPDY2Fd5iAkzIodlBEstKCAyJOc
v5VNA/GopmPIj+hGe1h942iXtYV3ihrugxz82sbDSLfj46C8s3maoMtcYjBuj25ajlAx4201yxE3
wkxcKF54P2Hza25QOXnAUcPzToMQsSBJfs9Mrels9vZzzQNlTQInWg9x+l2TVIHrHBnHmWDhGpHJ
vALZIMXYy1fHt99171rEYiHeCBLmU2vNZwj+2Mu6rHrouXqRxYfhhlaYQVwr253fKb12+ya///1v
f3+FNntKq6G6TKoDq5PRClbOzcKRaQs4jWS6MlAYOOtA2wJuYjWoHy1P+OtIyYl5DjYWOUviY019
nmASCadVZ5Wqc2SyyIlVbCG9ssVg3pnGon+cWTbZPZ0PcEsJSFRx8UAiPn/I3ehdW3Qc1GroLqCW
7nU1DQdinnrvzCO6TszpZk6b18SxXhMul8ehiF9lJUZyqNSNBochHZrbgnv/MXb+bcp/qjSKL+Ew
3plEcbrWxTaGQI+RbtLEEoW42FliXoo+epUQz544xLhPPCQGasfR60217J1KAEet2eFWL+VX0FcE
3cr0s55ghCQ1edzKtihLlTJ578xv0ZbJNYoJf/ii4ZlcEjK2hrciDN4jB3Mmn8TTTLwM2DOnRDkY
9ZbD44fb6wxsQVZuwb9MksKt8S5TET7UDZWP4BGOiObu+e+XsVfD2mXMPXdeF2K2Ijo4bxipQU/F
zDpirHuamqZi1wcQHcqQE6NmMn2A3KCODTHxTSGd58D0xasvhgsxfhJdnoHBSZB/A5iy62KNl99H
MwCAt2umbUF+9kDT1AdrNga6PAce1ayzPLY3LUglWlioAO/2VfLRZ4Nx9uC258rbAqV9JDadoXfe
aMN+wdqMv5HXQuUAbOQFmdndxXZy+4zZ7qdXugFW0uI6ZB4GT3UtLTxzjcfCyjvl0L0+qUDfFeN6
bmEbT3Ncsus2v8HM/BISu7QRoYYo1j6X7lhmE0JaAK5VLZIXW9eSxxFn5CTNkwc8ZbT8oWyvsGND
ILArgP/S2dgtzo96jpoNXUU/mLXTe6eYJqHt/Apy7Z7FMPGaU/oEMJVyvJ537DD2XEb90em94i0L
EZozN9Q/C1X/QDWmHrq0Tn5UgmEevaekcKfvBJltNnp1IMMbrcdUJURtWwc/UIgft7d+oub69yxt
boRSySPUbv/AzwGovF1UGxGMDMAyGDdWWI9rF9vAdrSoeKFL4hfzEhon78YHWUbtRdkgoJSiG55M
m6ANcx/dxn6WP8qA0FyIrMwTgS1kkstfczzN1zGhNo+WMISCuX6KHCqd0y7uNgisElBT0jwYHSBI
fwqqq20QomrTvN112DA32ur2TQCdUMTjEXMuE8qARVdVo7eGZi82vF7Mjau7AK8jZkZPGifiRgCz
u+gyxfN8yAdvPpHKAX6S+c1hMoKU1h/nISjrneLA893n/i8lABNgAxUbP8TVOSDHbb1vPHoJZdBi
XXaOcccd91zmo7NliCJWp9NTi5KAQYxsWp+jm0UtQ3PWqpkK9ubTdgGh4jcktWud+7oqno3sWUYq
vXUWBYCRlU9bW2WLLitfCl7R5QhEJHWWf/6XnvOOtFTbrWrB3ViizkMsp+hRfeqwfZ/glwD+5qz+
x3WX8typRm2DvcHyLWRVWbpPyxOb3SepMbhQ05rX/99JODgC0JqU9xga2jybGvtUOLCPT+vQvjtq
48Mafeya8DRVqKMD76If1DGsAaLFlylyGo58mDcbP6vPNSmM1dwlL3zA3gPvhpG4UZcc6OBMN2BE
yPu0zW4I2/JlLPlMqiwFvQ4JVoU5G4+5PAR6JizlbUUPVs7KlfU850iN04zF2wrVO7HUY4vgHetK
/fOgVk4Q2UV3DwqofWkgRpyfzVJr7W6mQOiXNOFHI7lmt2EFI5GVIIeB2ovOUwnqU1Us48psHHcJ
zuYdQmVLbD3Geh1qe0sfFaucqkr3lrp1uQEBdi573oheeorL5CvXJ9sW3ZpnNo5qj2tKeaeRKD81
OtLDAmk2pxaZMGv5rRYQdU6Gc7+xPLD4DpwXSyaECdIWeoqjb5UMmW1iEq65F65siWVm7uL5IkHx
lU8qw1vRVMRCqwiT8oAbfpSEKO2wg6DIAIbSR/mj4ybMyTwSx1wanPHJ6PHD+MjxbruOD+QiTfwT
6vFr3gXtM44wDg5TpPZlrxnQB+9E5SW8Hu9hGh2cYZnxCAA22cfEkjlrVdSnavtA/5W1b5YCNU4V
aNPTGJ1nozjbIUSEFjvZWkVedbB0mJ3azCz3eHAgTEjjOPhk26qq34kqj4/CiV+TooAXiHy+aXDr
zRzFL8IWM7AbRrZUuPHeaiceGsz7jddeClmejAYP42SwjfbC/skM0u00OyGVIT5NpFZFs6aSRzub
xyOFL9iH6AjbKZpVVlRV5xcZA3qq8jt4vPKR1syFMpf7u77Qn2LovXsSTwHaDDedbA0qArgkXixB
rYDbYpNv0yImnRD7K/KjpMhSyhYdlVsHPNJ4W7x4UeHpVSG5wlGcDfC2FJ1k39yCrojxtWijBZFS
SPOzGa5xWd6S7E0lOK86x3yUS9O66fd6B0dUyC15p+A0lb/dEl99EIQThDrdsZDSP0fOBjmmVjPn
iFd37wyqzdHJKZsbgn7fDMAyO+JiFWS1spHTqmUnAMZE+xud99PRE+GhpPTpaPofCC28QnW4I7LE
XrQsj6adfuX4WrpGUm2nkuy55JMDxJHdcvx8TedfoeDch8XR6AzKPpoAPhrbchC1Qf5NiR2dxja6
9SVaZ8vuhbiEjXOBQ5fJa/QqEnjlRffVZ5jgg3PG2o6iDByMbPlYbpY6lxcgzC7b+9De1bCP76Fs
LAgL7bpmuDxESe9sXCwvgiT7scHsh3OeLAF1yZI8hAy2od9GuyqRPEZM8vChSexA+jhjAc+khP/9
SmHVlLDaZjKBK6OE8IBT4UejojVr6mCbWZGxjkU+3TvfXwe0D93tsWw2CVtf9O90Z7eTfoliaJRV
YH85E5wMovnQNj3aLwSlSiBm6ArsJlCZeSc+6kpXp7l1/2BSs3ZAWfEVBqb5ERKM2nhF1x2dYDwP
ysuekLee/YJk+5TQDUw8VR1SqzhEZmTe5059eoaK9p6S4kiyZ9r5I0JjVeYvZvfM3W4d/BYfKvjp
9ZhEw8fUW/jqYosArDP0W52J9N019xhO56Pu0g8Y5IfOMuDNNe2eaBoOuyCZN8ViHszx4ZEbT1o2
6xY/r7VTxk9ZN3GyYMvoqS1dRSSgjBZrxd8WJjRWhb8fSFWdc3Rh4YMfUJfA4cHjIThLGRqrrmd/
kRnWsxlE6Tmk0oV/NYIqlaHcV8XZnSBwJk5IsCYFG6dGzoBNfnN0+aqxQEmerCt6Hj86sRRudPnW
XO4Xg3WDcLKfg1kZK1ekRD3kV2vbwdZMUQTbNtn1GdahPMKF6AOw2qBm0qvn8t0DGnklAozNb04P
AK44j4S1ujsiejMTWqODtpT3QdhbYO5b9B9jh+uj2QWW2BUweLEpSmDpmYQg7D7XkSRhGRv+aVy+
uDJr0NNIaLc87W4hK7q918s/RjWpcyB5eeedfZk8StXbjBj33Lc0urjv9NpCmyooZLe66qoNdpJ2
EhnbvkRXCu2JIhFP7ngtPU+VIvVYc63rZDoVkgmfHMRl7Mo3o0kL2rDifVyw2ILYgtaTGK+dHykk
OzIsUI/gLqamuybA39xr3+FWLKJdPDrmtixsny7l3H+ITSFoVsEJj1bBIN+ogN3Mr6wP1F11CASK
PzC3MG+sCERtjSGCplZcQtmqfRsFuE3ntjwFvfujcOifBkL27DcOnvdseCZU+kVz2NYcHXnlukpl
i2/axEmyZKc12xSUQQJjEqwbFmv3NrfAxP/+akzPf3s2/l+XjVzTL3Ja9R/178uf/FU3mGHiRP3n
v/+P//X/USWJS2KVeo7/UyVJ8ik/u0TJz//eR/Kv3/evPhLzH1SK0DDGecoxAxFS0qZ/d+o//s23
/+GhMQrhU3ZoWf5SvFTVUiX/8W+2/Q+QP6YIfNdzHIQPSkz+VUhiiX94loAE5DlUMlEV6P7fFJIQ
jPjf9U4eznS6LB3WG55puf7/KiSxe2JuuB7GrbfIOnJOYX4uX7TNi/bvly7LkIo9dz/XXn7MG/UY
B2V5wdzxmo5xfaIqOZsDd1VESfBkZYW16WzubhaeV1vU2yDTwY1y4mqTis5hWAERS1XVnQ+AOhFI
5yvsZDlUUxNeUJ2Yt0K07lYjAJVZ/h01+XRFWKY7XbvxNrGxVgIJ/UkW/7FrZwGglFBp0rTnKjCa
c2tyspmC+ZeAR35uYJusWm81JC4W/ACDlOWb4VYVgurLhGMDweU3DNndA80W21h0Nzq6WY2bo744
Q/hm5TMN3dqa7oJTTI0znVb0qj74Wfk+u5IjVd9XHIwT8LZ8yAe/HCHTuhSZ9Ag0i11zuDqA2Svy
CrsM9+GBl8dMprh5YBVgnIfO7U/jAr9YwstuZzHuhy9YMLsDU2m199U97l08KBGvOvwirU8806Ak
71lnZvfUG9+FBafKQPRqHAK2VQsoUfRXZLTwutBP/vmF11669aJ5WCNSFzBoUnvHHhGWoajheMf9
JctStG4oA2s18BMtCyokEsh6XhqcI68TgJJdev0meBekEHjNFakg0eMNayyZHGoo3lm3TfGaLaNH
uajFWPNfaaTpOZX23ckuZb0efCO+xg5Y2rmp25/sjHCt6OIddO5v22G/Yqn0eXSHhyQsQ6oSgupH
lPVPKEHVRx+7e1ng0Hd4G+9GdjT7goDGjoR488gxC52FPPk5EEWw5rpazo/xofd1jXd7Kk6WqX7X
7qdmT/IzcyFoBRYJoprm9CjmeFRBGE3RB36HxIl0JR5Nx6qvoz2MG087q6I0940GlRO28w7R/Urb
WozDN4iP9RW3Wr0VhvCvNXVEh58BQcQtV3VzcdX0wwvgYQeZuAsW7Uf+1hKER1Gdoz5/j0CXyNRp
H3ouweNiaSJ8FGiqHNgbYeBpvrW6iBZ0bdngjUvr3gYI4GfQGHRLnMvo92MtbiBD++vI/mA3Tjg2
bJy6l1DH9rnj2qydqTqaSUfmkhBoO0FynSJ/XKm2RWnQWXvyu4RxF6u/N/pnc/ki53mTwxis15VP
J7A7ZjdRVeHe92LOtrRqnCg4eUxAJHHM1g6wpC7awtI65G0jbsorv+gCjS5cSNwzkQU4u6mrfY+Y
gtdrosqjvKPclG9J0WywoHVrem/zn34ApMjJDFhCHKWmImKGnbxhxy8eJCrLJhh9/6jL3NugHjHR
IHFeHLCFQ5StegPhMdD+H0LKZzKW9Ra6EgPEr9JW/ZlQx3TuTelsharNJdvsP0T2eBR5c4jnQn84
PDo4kA48OrJG7XJZEEYFtgrR6CUfYkLyXklWhOABpuDgF2U3sHtvAyzwH4jhnBB7czi3i42zSlgU
FsKz1iLJ+usANWgONf8911AmDfKkoYvbgJcFqxdke2nhuUJYodl2xq+twmWj4NP3hLTF0rCYUPsm
Z6VMd1xWTJWGG0E9bEGuEXwgNKTUZKpyOpBIuop2Rd8ke6FpsjRqYVw6oR6mejurYVir0hc7TEt6
FUrWL+0gJ3CTD1hj3KtH5YAOucaqvNPrpkx+c6q5WoZNCUGAY62oxcpuhg/ICHui6RLECFLiHJnf
k+guFKTy/zCSE7TUlZqCtU1J3Zlt22GOvTu7JeD5fbqnWhIbfvtkTla1r7zy0fb0xXPwlDY12WwT
j01qlsfRkEAAof0KPJx/AWZYIyldQEC0TFzSYwA6uxCHwBr12cFAb83di4oR11MxvXoyxe3QLcmE
7JhJQns2TSyQCbCRzONPO4WaYsNXhnutN2mTvsCA2DtO1kFfRdQFXtF4Ns0yYsAzon84afXLMlg6
YCxb6utWduyI1TDMfyY8MsANDIxnysfyj1lmwB0RAq9YBaZ4KLriq01BEFMIE9O2dRgw5JHTfsNv
9T5jWvdCUgcyopWAp9LPIRkPQ0ESrwQWsKYDEv9f8S0Hlw+PIDXmW2uHBY9nLs14bAjfNN5NFRE3
IqnNzbvsfa1bmybZqQjyq4+H2e2XSybx/lik2k6TXaWrZ/AaYVjKdZpjYYhxxgZTy3IpMX2+c7JK
WooPkhv92k8pBjaALVi8GYgBabaNOEFZr81/BrqqUQhshvH2V8sqEVdECvOdDzFpYNgyf97auJlI
R1r0CXP6zsy7DoeX0fee6hA9aMT7kMnLYNFBNjFqRuDDdCQbAk0R8xXN0pi48Bh6j37bpfh8JQ+J
2Hrp6/nOCLRzQtLHIiPwGsRMftbjrGLciFRoxKrCYFkQwPXLo1Pa4jz1A6W9Q3HyZEAfViUyZF1h
7Po6dehAN+EAQurfNLpxn+IoJ3flDt0hK4pF3HHfSvrUahjibx7iq+PGIeVNgbmly/6IN9Ld8Yf+
9FtLU5HUsnLxgcSxCajgmhb5FbMaDHDrwsqrh26sTkjthVO3D/kwgh5JqVmy0K9YUeUHz4a2zl5n
U/sy3adszzdlMUdnXmI/mbCSPSASPM9lSPTBYFWxyTJ7X3O5wZmr+lsU6FdjNvO9y6oIIJIDVIOE
AvgA1kehfBK4zhaqIb66xdGdt3RSEghfVaU17yauukOes8UucE8AD1U3qoKynTmeyt5q3npxH6em
okanHfZmFFtssQ3uWYBNl8Ypf9lDwIJ0MeFYY/fSBx817iY0D0jCGZbb1SCZI7XGqZAudRRu/Tn7
HRA5ZJ1T5vifZl961zBne90v50hh6LtZenLNefGDPQ2uFNXtcsicsCkUL88RRkiiG8WxJKuZf9Bo
8ArQKGA6klmW4vA4hY/lCS7bNKhvhEJ8DGeBOvlqBAfkrrzEU49p2piPXBgWNrxmMD4gZjyZvr7V
BjFINY4BGwIK2FChObUiBHhm+xMEGrtRjUvbKY1gm7sqPCdxvuhWEDWLKdhWbn8TnZs+jJ7OWXVN
2YmlM1FQjGKeiDdt6ciHANMs/Xfp2eZHfg6ZLcMqOClyfFufnk6eM4oib4d8xBAogyZm39tPRvPu
jDHGZ5tNhyGbe4DIwytVbIeOrWFlk5fqfKru+HxGbEypB0IvQmCK2RpyYhL+t6ca6xxjRb+Q3h6O
oVsDQcrSc2naL0Yf0AdGBzAlQEjAuey2aWfLBzI1B6CK/dPY4kMOvXYz5cR8BwIhYAPoNMUctvb1
1DxHDPQLQcQmIP0yCUXrRo3FamKp6hqx+Ro6y/xQRhccLTehMfbbyWRyj/VrnZH6rIkmn2Oz4bAf
xqfax2NXVxnSITLhxphbbwNdEYYD1uCTuxxEstakKyFy8AtFPbjTvu+5P42W/VvX72YZHGhyPs9l
VcOssd4hlGMjbjAUxzndDin5/2s6kDWf/TFbST6XjR/EkGLN9mkyy/YgDY9gbnqizVG/aMybt2oU
5xkBRluaLan3+ncFHvJNNbZyzoUdfOnSUCfSzf0RbNxdm5TS9ixtd3OcqpcQiMiuCkS+Fv347s9g
iby6ru9VA9mj4K/cNWEIvyS1LwqUvcOV5xvTQ29y4CFjczATcq0zscQgt/S9EgKpiwaJtd/G1xBf
1NOoDl6fNQ9OAyKhq39L5XQPiHQId2+MS86NfPdJtbl/nWJO4g7udgBUmBVsickH/CKH1yaeXuLq
WbYQcaZJYnJdmmHJAxmXkY6Esx9l5YZRYpcJrqoxlmRBJcNcVjNrJT3OFaxcr45Nhi0sUFU16fFV
GnMHjT61k8PFhw7+MBgLAAoENZEYPSX7JHH0sfzDutdY0cnLP9wfsCpm9pr9wR/D/TNTd3DBnDs9
dEH9HScfppm/KTLKR5FME5T10d/GtvPOVv7FNpS9z/h8niKgvMhRRP85mot5n/Z4mDIjf1aGfs9L
6tGiCK6pzuBdZ746NFYJO1eN+7DAQIGntcytx9Fqf2ceAWm3JBqR+j8ah6cv1w8mt9w+oBcV29Bq
L0mIn3XRhFO7Gm4TCCVs1dQHsFkrDz29GPRrCvfmqGAimwenxW41bQZz8FZFP+Z3wh/Z3VKTtxkE
+csmg/gRFC7NDOY1xL1+r4a4Whn8HDfc5ny7JfVdZf4qlC6vOP1PdDUWBySGfGfAMt6bCfHhJgjf
gC07j22U7ScGze3QAxyykpbD1iiCdWJ5n8CWkgdPcbx0x+hCDpRwAEvxxxgK31q4W5xRzsXuWosw
QE0Mucgv5DqgISzXZK/Co6S05eART07VXBxrNhQnTCebePSDq52xizCqko2sYZBBrBhzAz1Aj+0J
zrvpVcXkQXKnOOO7QgdMSM/Xfnsnfbc3xoauH7yG5SIqlh6Ukjytb95M7JJXeLF3QhpWdPnMPsJ5
KuirWPGooS9Kt+HDKDDBOwGg7MZvjBt9ZWf228Aso7o9J5IVDHXkyz7CL87m4HNySDvoB5Zxa92m
PRWhidkW8M6qMHmSxC9cluWNgXngCctciNuZnSE+J2tik2fD78da0/PMtzEyhw7tz4O0rpWV9Pem
1FveyfFRi+BcN0l4CRLvQ/jVfOJth330o8+bk287+jMMhmCNCaZAmqzf+deOF2FCqDEbda9iyP4i
gSiW/hdH57EcN5JF0S9CBEzCbcv7KhrRbRCk1Ep4DySAr++TmgWjJyZGLVYBmc/ce240YmypaVk6
sbT7EtbPZSpIiJVpn+FCKffpQAZblIjyRUmOeocNNmKsOL1aQeMeGqv/D6MIXSrNhudiVYkUWgA/
aY6lEe9HwnJPo1de4rqzVoOPoifsjaPH37cK6ovlJsXGaeOLQyravoAxuLJmHcoMAjmWznFMiktN
amwUvCB0vZh8cKvB8v/LamdgGqOeFjrLJYdJ2ykkOhUMNzIwPbhVh5ls1Q3cgEcOkW1teNavnN3s
PhfezXP6ZIUR9iVTtf8YDpkKaM6bwF1VM6GNsZnSrgfLzpfBlZRsc2dYlQUo+9TkY7el0a0Zb3yy
M2JJ4iyHcnyRWlBL/Z5jnLqoMvic7TxZ1bH8o/VTfYZ3F2AWYvHRO04U2XDH5bm3uo1RmOEROcI+
tid/pZCkrxPAHa49/2cFzPSRk+FozZhGBBnTIS9DzW076Z4kSRSJKrklVJebRehkVmJp/NT88qUV
IPyd3ggR25sei/qh3hqDozOI2peoKHGGt+InmOqnsd+MS/3RWM6wQeL3No7jL1wgzPfsTdZi+mU4
cEa+9heAzE6mQO67pbc3VJFXy4yLfVQ6f424v7sT+aUBLtJxkOGB4cdfXGwLUUSmsSow6G592bDD
dMUe7RiqRaO7TtkYHKLC/Kn6CXq/4QNstKKAzB4CKPEKsB+Zu3mjz4S1GF3iWmcOm2Hw+yvC1iNz
wvyzzGEyGkibyM1pBhhpS3cicIqsDXrIPLs7fXUjZaq7pq55RyQh1gFE+60HIW9jIYe7wSxokeUA
JwgAEa9m9IPnbMgZ9rOwPfvm5O7ESKOmsL3Qbzb/eaYoVkYWqTuMDrE1Ph1yylY87RdLTS9NVwVn
/Dbk4gYoSx1FCVT3Oe9w1GDnRMSBPmHs2QvYYlcYxJGCK5HSGO4ZjfuAKYE5W7+se0v22yKbBdvp
sN+IruIkHJJnpqPfTpaXlz4ycVOlHcoSMEb0/W26aXk1GjMKX5MheVDjnv0iHT+ngHyEQBnemsup
RqVWIV7SJKvCr/tXLpINf0CzDSwMAwMzopOYIAEM2NeHhI8fusNr0ju7uhP+h+zjZ7s1nmObVrxP
o/bQQv/cWLBkx8j6TDWGjl5gZXucgEvAB8PeCLV5dmiWFkRlrXZOEpnrsp6WPSBqVkMGx+xM/0MB
iK2r7ZuZR6hAh3oC/P7ZWYggRxOHYhiz+TMqklSMiLmeXbsb2+1/ZFI/0Ov7Vy/lJVr+BBMXreCQ
W+fIhqwu/j26viJBzfnMWHXUMiAh1JbhKo/zc0lc0jaYRH3g+6g36ElCiikWzOUs5Aus848CjyGy
9/QDdfJzA1mUsLqU2CXn7ipR3NquX1blYDBbajCx+V2xrri3nxWRgxJpNE/SbjRlvWvL6qmoXe+e
BN20gSZVmUqg7/KeMGUa0OZdhCFBBwbRC85jS30fxM2R4plItJ4o1zHOX1Geg382h/RgdD+2xw5d
J1m2xZi8ouEmJShrkFol4u7PvvmA5XFoiz4mX5LvulfHnK4INxEpgYDad5kH5Y4Td9k3gXcO7hj2
vHfWgdwJEwrMJcpyduRd/Gm47s53nIvFUp1Xr8R+x9SGkXNIaI+3EkuyMvolvccxThHkGGRSbDOn
QxJf2cGmnbVp0vEwn9C+siAmKM+TTD6r1zhBtFxmCSHBpbqMQP5WmL3KA483hypV4CrODXfdt9a0
U0OI/j3Af2C53l+Hsduu7/OvSdbBMZvLWxChn62qIDxUyw1J962V7bzNKnDMjYzqU23gLUHHKa8g
GWawKwB4q/5W1FgI3ND/6NvRWXkie6d6R5SfG/AM8Pcn5m8/lcO2F8wFHT5XSR0Mu78koRHlBI9M
JQO+PYUloATOlA2oHXFYmIwq15igTn69XEaENruxCeedURSnqaCGA69/zkEy7yW8CQrnXeTWcNUa
GGxzgn9ABVBqxvGF5EB312giTripGNlBcHcxXQ4oXOoEbWeJCkX13hHyLZltpr/FR8YhmKGSpite
LZZkmB03hJQylWFS8cadgCfYAsiNYPV5Bv0lvYXJdEi0cu6qdTpAy8vR0WKyAfcA3yIq+p82Sp2z
4Q6/aMCrTcSqchrAzaU7AWZli+n10UIKBDuz7ljKb9lJDHtyUwHC8IyU0jzNBtbSog/U7srBNm15
2wLuPQ6CUHOXM+uv5+M0MeRCfEPUkaBgIyjxEgOc3zy+0x8ZO7RvUEhm9EBp+KdA73KmLvQyJkW1
yBkWLp23Houi2Vi4cNDzPVBvu9Dz8ZiMNTa3YcHh33ucuiGDqzTYoSRZEBfiWRu8L+FV2c73iFR1
D/NSv7WCkAvJOqoY6jPRXSRHjgx/5cE3scSjEjZXw0JsqkcW7qqYesYK4CsK4gUJUgBFo2NszO82
xLkfA2v1+rlCnJK/ZiqyNh5Zl8kSdIeEuoo4qBXkeaLOS2IpLar8vH5bBp30nIFAF+RQkBW6J4nT
fY5jk0X8wpeTPPxwly9lQha8fPgDIF6bUoZHovrbJEu5FRlzCu6TD5NARY988F3TkqXYy7sDyGw1
dRY0iwr2i5FkWJnSrxhl9mF0WLlVFk9CGzAqzFq+TmO0Lo1fJ+Bo8v5k9vkV1rnD+LUZaR0S6ruU
vZH3rIpxBon2M83kqnL4+AEbLzOB8JeRtzyjZASW5dnnNu5udHGbipFX95BG52+TGYsMyutrY1WM
7kVLzZVWB8wPAE9ca+VH7rEFRgumirY2bBV4MIfVf2hfoxa1KhaljRNnzl4zZi0zsDa+NN5KVspb
a8pXS242h85236M6/+yr+q+VGHJnCDT+LrtEjPtwQhQhFctvtk8t0wusu47EUlYZ0SN8cbr+r54H
vCbkWipwlZdEMg9dwKZ7dn9OR/lSOyGKAatrqW0zLgkbyJw5MuMGg4VN0w/3jruUNFagbQyvKTdO
kX82DmhBsHP5HpbZB96G4oSH6LmjIjwoRvOpLMIjb/yzSvrxGqAusZpIPpYgz3elq2k7wPbWVjdl
F9qwU7Pgqa9G7LNVOIh1I9LuLRMssSpyS2TxpuouOnHptxti1bJtXC4Bigy2bD2JffzppGtF9JG9
FRN7iBFzW3vuvG2LeEuZSnh6QmbdaJXP0EbEufHHq5EgVWwBCwINwhXkGR2cEDKhDkCZHww9CBUy
QXxjkj0znF9+Nb3JaZYTFmhMcuf0UftuIGVby8hAl1yn/ib2I3jHDJQDkWFe9brlzGMEG0nvATto
nMPkqDt2l/qaJviBJ6HCjZ0RD4vi87+qdBL0t1537fL+uw/pfQsAzv88aEUQ+3enbZ+WcBq5Kn2f
0qW3rg2pK4eoN37N5rXUvpUcX2CMLQpfTfM64fsAq//htaDtKX6Yv2ec9YSdnnkjzGNnuKxxl2kX
TNLbZOSyAWdL8fHlI7JIDGKsfdgS6kVGS8J8E8J6mEFPSji7W6Ph2wuPuUjzL+wwV8mkI6M126Uh
W9sCPZ6grgFXAj3KTNTexK/N2hRD9tAdxwE92L8fqEffF88aD27iJveabNM1Fwgxznaa3h1a45Y1
rEiha2YZlCuqrBNSNC20TesnEcZbHL/kFWfE5hSKzHY34CPoDVZchAIEDOgMZmXwIXDBk0KQYe0G
9tbsVIaFPBVpcLRyaR2IpUzWbHn2arGdez6o5xGW4ppReHFIMgf+N2M93kZKhh73Nw2R8RQsVX9E
Z32CYYRjltzyPVlYEnxeb12qRr6jJkj+myfaaqa6EJZs+OnM6h91QOrJMkwnjmqMoaY17YtlYY5d
E6ZXN8XVt6zkWqcQ90IQnpwBkHBIJURYE6SXhDw02yUxvvf+s3vQ/CCWCeKVNqjg2FuuIquf62Vg
1o4EfylNUunz5DaVNhNoz7j0Jb2BgAuY93tUoWrV6obIrsGeu83gX8OW2sBKu6elspNTb9c/nKLO
ObBt1JFpSN4A42+c5ozPS+eXKIAStswdAH/uC5/ows7IzfWI+xpYlhFckLoPLx7QmCFq72Hg0V6T
nbV2eOqu/35EojJW7FHWo4GmKMfJfS+JOnY8c7gqOzMwv44bWTNbkE3KRzBMZBb5tOuVP300mWcc
YofA4kp0XJlI6py8uoKTgibEgCqKOpoah4WZHu32IgEHKcUtrAuTR43XpDYrsRGlJBzUYGrLi70v
2A8fBoYkPCvDq9e6J0FrQV8LWAAsO4jm9sfsnJ07t/1L0dfkGwsiQVsU0UmS27xsTPerxDJ3tCT2
B+KIdbnYe0QX4zu24WSbtxZTcvwU5xQl1Bbvp40IO8DxEOfBAR60vXZ4Ms/C8jV0V3zPhDwbhD07
bH2Ib0d+GTm61WaIYfAo2uD4fKKipV3egG/40E5450bf/wQ/9oT9IAeQsXz0IEths29D4d8hYGmy
A7OXisNn1CnVdDvnduy+aXh9QqyBobzLBIgcUBRLkHJNGY60uKVV1gnYmZvf8dO/zR3Z2DIDa1Do
vOzRGNiPWtlFptUD6xlX68QFUnqKtDT2evhfvIz87YQgbsrTo089Jsnnzgjq9nVitwo9ljrIJkGe
AADSud4NEofNkobDOp7/IqyDQk0CzlqyprR1LnihE8KJF+HTSP4wCk578SrG+i206BU8osV9IsaF
zho3CB2vdPq4hfqxjMkj763vuu+nk0MvuRp78y3Um9upM7ZB5/6ZCDUPkVH7tfnRTOrHJvQ80unn
gc5Bn34C7xfh691uJCQdLj2igplyg/R0zm1jRR4sSdREqzfwKNmJAfkgc93U6et4wbngCGRPCGbP
dUK7IqrdR0ui57GH3u0J9iTZXvEABDOCEsA+Cx8p9/wm77lsiIFXBXnwPsHwC8Y0snXNK2PriUmg
zxYR5sw1S81flY3tmCHM2GAOpxY2AAc8gGqoQxU6WJRROHY9snvfGt5ZcyTgI83nBU2qmSG5pJ06
WW79HhRq2Q8S9NOU9kzF8ZpZM96r2ILHZXePxKnnldHlb2g/YoZyr+y7XvBOPQnokjvZDcAB5hdb
BsDXe4afaWJ9WZ3/qsz4LEKQsSQRexbDJm7OZREmsufdYKDNkMVnBCVs1VcNroWe7m5Rkhm5LRt9
uuxMgypvaZZkvYx9DwxFV441y08zLG7FwKllznTzJaXXLKLXzvkNtrsnGAedaMwpLjvrVwoXJSCW
eIfx/CcqPeyLjkukQ2u/YvUY+PyltbKsGlePYPtOzwn3oEDd1abwDYgUAURF1kBGzBuGKWDfcPDb
hRMPOjAu7cnbzQ3PEG7z1zK031LbJhVd1pLlMPYz5WBfSwR2w4IpteRJWoV2tdrajnPiZQt3qZzZ
I2sS0BKK78Q8x7prbtrsChGXOTQL6Lr3yFbqNgxvPkyps1Elg/3Ygpjo4jPJJsngTA1fvrgD8mtX
caoZGSyX1kaJlhKxdrINCaWkr6w/fNRiaxUnK9Quf2usmUxekMGCel3JMXsEpgR6iJxlzL3fRoEr
MUYq5WTmfRi8a+busvG77pDLNsu7a2be5R+i73eWQmd2PUglrZv9CHiW61pHfRjtfYFxdQi84raE
dAPee9QgEwMBNTM+xUI+s/7BIb+bItgMpIfuw0W+zYULjZNVTSMnY2Pim3a92N2ImiHnEFbIL9Dv
1tAfgJy/khaz9p+B7vCkBKdhhmkRlFSAkptj8o6IMS6VLF5miyyCSAPhFiysdeCS2lpBU08IeQ/z
Vu7Qoa9RVTUgQOo98Ml+h0zBJKay3uckUxPDlPK6d2JntdV/KTnK/qJufaVYL5Ozu3aVzs8ewdC4
SqGIsrkvY7vHEoG0h+ZHsRv2EFUFS3IUzVMeCVZsOviNVeCa8CRQXUiEtvZCNzK2uXlOY8faJCRd
gxgh1SipEPUhGBDvMTI/hb8NEeYLeq7rUufiIIGorOPUDfdh8yxsS701HlYgSVt77diRTpbU5RZh
NnlkHSZqJdPteYBlOLAm1T9AgmIx1//kjBsQ5nTafUkGXz+SqjX7t6Sm+iLuV9OkVHcNHPWMkts5
2M6A2yh3XibmMA+B+/rhdqyg2Dc1YRpfM9Zbe+DEE8MJx77UTE/HxbaeJ4UoqV0KElEqyq7RcxOE
0vIYJt6P7aNBQH1xNfkI10phjEU5s+CGqS37iT5tS2yyTngSt7RZnhJfXfyWjJQEtz76FlicPhj7
hdguPOAe5GCtPAy5frDGrnE1Xnwp7wvd0RrBQ3vJI5bUReE/nMiZSXyL3Iu7Jyz1hG5q68M92fuK
sfvYLsN6hG9wQLBMpqp7dnEg7zr/O6P4O4HzOFRliSxwLXxFchqBykHUvFsEmxVykMd8GX4XVnn1
TTJyLGK1ZqTNB9ZC2c0FTs1RxNMOYonDbyisxxKz2GVrfmg70R5D6ky/LBJ2FYWtx6Rc3lV5ZmRi
nvKqGW9RFhQ8WXhNAF6pfdClzS5YnFM4OuHNMQf9nBJr2yIUiZcJpUCqNpktzXWcO8HZCM1hNTmB
v5kwX8D4m52tsEomgYggZ0nYVjcZ0PNnV23dwF4OE6zK0kyzY8BdV7m+tfK8JrmEIZMx3ujoYJjD
t2e3hw614N0abJYEi3WFeGDuRtfag0VkUK2ZDZlCslRa/rH1QmrjVMvru+FQerZ94ilrT+DFzG6q
Lxns/8YdH9CE2nue1ea6Y3JAkAvWOposcoKg0a5jJ3Eu4eI/e11X32odbL74/mXmt/6VMAdyHBMO
kemH64XoaUZ5CGDwRoXJuyTr7ObxDnPSe/mWXFiWeYiCahHEj9GxPsuys3Ys+17itJ9vtZDsqiP6
ht4pwpVX4gjjczhbc3+KG6vYVCIMbpkNnXfEyO3WZcNrGpAVMtUv8MJw+IT+rhAdb5STknyXJ7sx
iUpw0HbCaWxYx6BSRMoGMeqg6EkgbcC87b8HxG+fbK+8VmndvVamySvrL+9iHjg1UDhuB2thhKbN
hXHB8kzG9bAbqC7PDTbVYPHCw+SEv03XdH4V4XIPicD7STqWham5CXxHA6xTcQW7wvonV6T2qFpu
K1l+ztxkDsD2kKn44hYfLJw/MierdmZd7OJyBik2AGDDPxbr+uev3zKnDGL56EmXQ9A3PGDiMEPy
CQBBfhFtQBAANCJTFPqNv8GvmGEnGuixfBxVAjx3t7Caz6bijeLGJYWsH2DrQITslWE+45AsGD75
Aw4pXKnjugoYECZzfBHpPO/hQo156K1qYkazsifxrZ/mg6DFyjuyhboE5ZUjdrVB0An+IVVSH6rE
2TTGfvSsh5yb4dIKyH7lNF6rcHxTIhVrZW/GKuNwIyObw8dcjV3+HXuOebaP8QzHkw0UggRUpISs
YhcDxkJ6a5u6v9tuCg5hjNHRfHOsfBNnizjUIvWIaivOiM7Kz20nZPrOq0v0xzcho9lXQGwTuezw
VG1lv7ipL7Z2C4WzmE17TXhT9DBM9natzWlaWpY49Ly+Q+TEVCCDOlJBvErXzpCtDPmljQr3ki5l
RYuVd/s0lUShTHP1nOUfVvJmMPKM2a0822b7I1sIzZjrPB59sVJLMG4nT3hbCoh0L0qhkSFYnsoC
HFY3x2AR9K0Ff5IapqdOTJkU0kSV9WUYfPr2qiPaBZHZ2kEElKnQvoE33jrxMJ9auewhOKl1X83W
EUkScSTy5FZAAAiReJgZNEo2YkY23OUyxM9QpXAH1QUZiGGA4i9hL4EzRG+8bv/+KdBuEXrUlCSc
7mxpJwmLsS/ElsnemRl79O3VR1pcYD4B7D++BNhRAmwphfanMJ76BGtXnFrtXYm0iyXCziJVdAN2
vMUSgNup9sc7Ckpa3akcHr39E2tXTKT9MYl2ysTaM9Np90ypfTQwG9DdFwTjaI8NK6P6wYSGLkE7
cFrtxem1K6eIjV/s2N0NJIX2oLDuLBWmbGJ2tT5vusR8iK5AAxlZ1Dva+ZNjAeq0FyjCFDRqd5Cj
fUKScEUWV0l5Fbb/gbUegp9L7aDKZt+TjEgqbfCdaPUNLp13WeFG8rElRdqf1GqnkqM9S6IEA55n
tn9K9Q8VZtBcpP2y4HO9VdryFMPc6EaBPB3vnqVsQnMwSSnMUjh924el/VMCI1WqHVWh9laV2mXV
I5Nzq+yXwxhmVWgnVvDPk6XdWXBb6AG0Y8vCupUMKtjamLlcTF1Ku7vIEfjytN+rI5WeBPYteekE
FifBR6e9YRPFv88fnWEaGzCPtdpFlmg/maudZXacnYtCg4W06yzCfsZqM2F/sLz02pk2ti7zCtyC
Jqa1KQY7mCDaIhJoYJYIqGXh0MPnFuWOuSpN/vbJOLMv7bY8V0bGaUuwyTNQ9/jbmliksQnOsdFB
NgFVop11o/bYmSiETAOIJuf6YcKGh+IdPx45Qdqf12mnXqY9e4x5iCfTPj6OnHXQ4OxT2uNndS80
WtlrgPlv+OcC1H5AZLsoYbAIGtormOKkGAzcg4v2ETI1Gx/06i8sZNJngdmQA6A7Rtp/iLbJ/MD/
B8xfuxNHZf2tzLI8ZZH9YSA6CFYQLJKNTKFbhomZ7QjWxFc9NdsK86OhXZCO9kNSvya7BIuko72S
6Co497FPxtpHyeocVb72VjaYLBvttpQEa5vaf+mafrJ12gxzsmawKMbpFTsikYzV1sbAWcU4OSM+
KtCJyA5TIyCiUTs+4W2Q0GfjAnWxgxoxvtBaO0S5aXlt8Yzi6rQe7LdtgBU4SkvtLU20y1Sm+E2z
f9bT8DxqJ2rt/86daAJLMTdXxgo8M5R6K2/RAiGsrDOW1kV7WxkocPhrv6uFE0FoB6zSXlgOskdV
447NEaNqZVSJbRbuQvrSaydtrlHxsfytRHYsxrjY9TUhisB4t0H/MRR9fvS6gLqV8HpbwTaeGzAQ
mEVINJ8XFoIgDUJjIr6j50jIDOLDnfoIkfS9Cw1kAzqX1viyl/5rrJuOYg0Xi5R+sU6cP8Ig4CNk
H0+sQ1mx49YqlsyenwbtPU7StxgrcjNeLe1MZs8HxUy7leusZHnUxu1TbdGZ5J4HEdQjc6No1TFz
2Av134SBgiY3Imhu2jmvOSzugJhxkshrFXUD/MqRYSzZJAQcBbbZv7oLmAcpxXjmuezB00GjdYXd
7KD8KREO2jH/5TosRpzMb08mTgtNCHI7j8YjJIeRQCaSTkdSAD2wAwTpwE7cKIbuwGkmZ5Mn08hk
gW4NLjyLSg+dNFpy/Iv5FywuXl+1rJxRxZvce8CVOhazgaCgXUfETrXU1nZ5YrH55orptZlGNNUD
Q1ZiQ0poQjCabqxtX9soR2Ax/sny8JQVKfpcCRTLJv2KESL/usj4SpL+PJGImbXYEYoC+ViHN25N
+MqrGljwsbcvtsvSQE2uA+/eltAUWFptTQSdjMiQputt3KGJ0MBERCfR3BTY1gj2ZjvqjMfznCcf
hu/uVXk1o9pDkm2ecH7aWF4AaU9OjyyT4TGoHezp/Mp2uPUHFf/CAtPMyWPyxx1e4VOaV095OiKV
Nxw2erP/AvLxVCGehgCmNsboOpcuIABJmMu8oXt2bzUesUQE9XMjOuZyBFP+2B0eulSIPXwAZ79k
BGZgaxJrV4tnbdEO9xC9VUEVPw3ldMxG8CZ5E998hDs6Y3TZBY4lbxPm+grGEAGZPr8WaTigr5dj
YM+0FpP56ijOSa49MDQiSVYWAexqGIxt68UHpJ8dgtbcPHmOOBY47m8eyXdw46LPoLdWcbGBs+gi
gjGqV2esNwvhAmsfiAwcGKu7LkPbXcuQhUs2Wz9IjCg1O1DigzN+hkk8rBpfJqfAqr+iLuw2/UCt
lyN3xYyicjgjDQzH8dWkhTxXDDmOlVd8S1zwzC3UJ/onJup11RIXyNXFEvMzQbl1AbYLOUaM7OSk
fPr3g++fv1bm/gn5z7oT4Oo5j44wF7xbGV4KnHjbKZfGJiUk+EAQ2XpA6bWlaZjf06X65BrYTUU1
vbmuewqpys4qj2kFTUFSRPVS22hB4sm6R6wQM4StNzTx9goDo3MNbQbkwaJYH5OTvjNUehpyWdwN
RhA77ubD3I96zAD+aYkTnbYggfQ2bkUVgdXa3fou5FMhamZKEmsGEkiL4Ss6ySVop/3UyddwMMWG
pazxYrsDkVXT2O4V7oaHT6gJk9sI5b9rVwe3y7C06VW9vTRblXFAIOn7tDpXoeTQwaGVOWujtn+Z
iK2+TD2Tu2wh8MVQ/XDxFpxA45SQ8qdOMaY9Ymz7e547f8bZ9q65CWSV6V65MUCbmyy5GOAboKCH
7LNo2u6po+/2nKV42DnbmWLs8c6H2X1+d2LviOfM/7ZctlQClrlH4XYk8CV5Lspr7prTPSNjLJrT
6JhnZG2QcSMvZeczhnW1m8PIfc4QpgNhpAV3Kh624+xOZ/IkEKMg1mTFvNz6xVhORFa+BENZ7z0r
LHamlxMNmtThahQd7GpSUJEmOvs2SXYVJtWjJBJZn8BWYr3aUeWDRGXtFZRxv7Pz+D/2PI+glN4x
t3yySerlh5OTRx76IR8VI9XR4TLGwG3b0DoY26LVTwHclYcRS9orfA6fb6PbuFpZ1tV8jKHvodDx
W/MSmCGhBJ57tHCePf79QFv36ZHexZEXT5sWWwmTZP5r4irv0BgZc/R0OZVuEpM3392RB81nenZG
VOFve6mRQjgd1RdJ3+dUoBaqQCHOuXiaapbMC5ipfAx+F0NvAGJp33ofTykN2l04hY+vf5xQJYl8
n6ThF3lv9nc+/MTkt8Iky9973G+o+Xl9bABHHxPymlg485eVY100wcdkbswyWFDXdmN+yTqALm6I
JZNFt1sydLdiSpbYK6ZbHjTipF1JS5vmN0M61TYpaH/NvCeYFlBmJviqjYnKN23Fvg6oiHw3uc5U
zWujbQE7WMzqhoc7wOzH3HIs/c/C7nAGyoEAZ/NPPCxoRcuEnqA89iKH5k3JiP/MZ8FMlHlyLztU
F0BxI5JASY/I4n5vJIy0hE9A3uz1e5xoxXrK/hKss7fLOdtQM3XbmjOwQs3u0FSTxJVu2bt/i8aH
Zl6Yf0mk2xvqNVbyESk0TJ720IyY/Y06lY+hFcZdGTK+Tm6EkJDcdJe/8Io8SyagLhCn1Dy4hvfV
msLAkkjWn4mAdgjqr39TGoRe4zXOmgcqg/lAooNHQWndw1gmcBffDbNDphqCBa3c/jOipmxjzm/e
gpJYjgaLW4wjIUshJ5C15UXGZ1AwUl6wmmN/DritLVug8+tww4CvhzzcplAUvFcnauWJlRylb+4y
83ai4CZASjHCgsfVs90S6a4iVHyDiJOZKNv6NmrNTYFPbFdJUV5lBXsxsYtjU2Dw7tt2eiSKswd1
GVFb6E+IMCJRgIjQozURqcxoD3JjVObHumEl1WSm3Oa1IrMUvKZnoHpFhfaoazDIDekhdTE2a6OJ
PpYIyVkjXXD5JMrz4WxHg0W9XeJ/ibo3P0v+gLlGtRkLgutodRES6O4D+lnceRegMxpwCiZ+8J1n
BgPdNoXhBznj7+ioj6E9GlbwQsgdV7kzv8DwBVMUR79dtLv+xISFSWa9MTP+d3Icrqpbjnk+ni00
1/LeGwK0oU5fUMGMNIQozTuqfbUPSV3X6gxuAkkZNjjmp6z5FWtiHRilAOWMiFSrSDPkc7H4K6MJ
TTwFJAZe63oO0xdLsfAghakfQ7LQ0wlhknYAFopJZdt1TyrdjcP0nITtTz54/xWpepc+OoQ4QU/f
A3atEKJpGklQ3BPTYzoQ2Na6JDF0ABBH5AnnkbX8Id5gTyjg3ygl0gfxw7uJzo0E0pvZjZfQ9C1O
n+R5jJZs26hS7RWkM/BzvDAVYVgRxHriyTGjUFgKbFN7/RmYI79W5SvUxJ5P1GAErz1t9a8R/7Vq
DcxjJ9KqUZ1lCYKSCFo2D9FNEZC+7XvqJFWlwcqfDR+XycqU/N99lPdg+skmAnpVHY252aZ2s/WT
wYDGwrKumvw/KnPpL+rlZCy5jyA787YwbM+lSH+FQpVMsNkKBUZennoAtoDxGWUTsrpxfJrS1pfF
MbOVyw69+WhBSZkQrfu0kdspSiFCk9haMYsAtEhPl8b1hjMSDpy980moqacXYkOnELuUM8cjDUCG
MDEzKL8on4qA2JCsHq6d9VeUeGxRG5kbq2jhVKbyXmTyj6dD5/LY/d1XPvqVABuoV/AdjYJBfIjq
TsXziylTl8fNeenbEoEyt6BdkXtAJ6FjszyOyrC6V8Fr0eZvbsJTZuu3YPCSP8qKUJ3ZCIkZlUy8
P0wZmUb1DBk4H8H5/BFz8oqMFvvLhN12mEpksc2djdwP8CZz0zVDQUQtm5+BhKlOvKAILo7RP7p+
mX/htXoO2tA8ZN0n0w9o4oiawdllE/o4yC+JaZEFm5qA+cu7Dfs0BtlycMiDXjtYKZDjWu8AMnBA
LzRUsuweBkPdDfZczL2Bla5syQQmcI17bKpbrYnhPtXRdjYYL9sstUM6kTXfLTwhLtTJNA899P1Z
fsz4fddhpOc348T2KvaJzlrIOi76/RBLvssMNR+rlQuDwW0dumCiEniGLhfHmvEWC6qVG4lfQZr+
npqSl6xsToGi5uWdvEdG/9uIyldff30VOaPdNHT33vtLDC9Rn1NQbAN0jrG7NOvSwjJUgCls4pah
VcRJJshNqR33ukSsK00fWlZXmhu/eZJTV78K5V0XeJFLWJDHGQIOiz4N2zMvTcPwGXVAuFdtfDUK
zz9bTMcKh7iuqjiNRZVStGELLLL0ntfyhBLQ3ZhWBRXUyustjRHmlHoXOTwerinMA0q5temzv8UN
0W3ppLdGGiPepyjyUW1ZobEu/mfvTHojR7Js/V9q/ZggaTQOi9640+mTfJDkGjeEQgPneeav74/K
7q73Gg8N1L6BzABUylBF0Glm1+495zud3FZ1EWyk1SJIhDyRJ7h9sd2D1vCN2SXb4otOGkOcn46s
jwzBktd2NpKQ0nzIcResLRoiK6O1vAYlysZQeTvKOttMAXMv1knuYd9ZVZS9K2YOSGBqjTwys1mN
Q4k0XY9eke+G8Oe456uBeT9MFjGtpAwmY7k0J0D5jrCDsihGsVrSJ8hrZmMRK7xzEIX5TXsMSqYl
U2MTd2zypKmtuf60oOZFuAsnWEVYRlwxc87SMlx3uip3mBPrtaoTo+UT/Yy8EjFH3i6UaULSRpuo
DtEqz13FXs/YMdlKW2oeB2F1MPOHiDmRF9Ux+i41fmL2vYhEsPaASRpXleY0MOoiA5Gj+dA7+Q55
D218i5NPkF2F8w4bevgVSsWgVRZchzH85FGobsIGCOUZeWsQA1CtfDqopYnyY1k0ddb90YphS9am
kyMk1uJpke37M+288L4KOCLnCjykgJcy6naynYduRNQtoELQdW21ehM6R6MLzXu4cpxSpNsmRYfk
3FQmai5StO02lsy+N2FWvbdmJ66Uq95USEklLNFd4SsuzRJVN9b0rV00W8tRSCvA8oEU9S7t9TeF
1vi2pyhdJc7o2ri9pr7Yoyd5HExmxL8BbROBVgAnSsodYR8S1Xgmx+NdKWsPr07Pq1N92KH/BEZG
7IUmPjrpXEdioNb2stx/X+flvYY8HK4NWfdeZy71bTCtmG034JC3MVep5XJLuxOjGjFy8oUS9C2M
IB+p8dc8crJnII/d+Gl2utPSyaSYMrEWgbZchzNnqCRxEXrGXDm4FhukjPSaqK+hQTY8dYvMiJzo
ubEaXkfNRtIFgNYfBoPOTEDknFAfuY8Ss6rlLlLeYON0fPiEdxzoTb0pOeevETK5c8bRRmM0516O
4sDp27fCH1/HEMdFVfrfut9huBBMG4KSP3LF/G3VVdWW18Rx0UOUU0iIKlZ7awacOA1YkuBCQA8w
qHo74AgB0e1rGfFatxUa/jTJGJXjPYTzg+2OVPPrgD234hxqR1TFdRfxvvFbIPDZa7VSb781AVNa
IlGWq2vtcKxwp6Zok/yoVLL+rBZPLqoLzSZ6J6B9E6Ssw0RRHkaNstdBAt7m5rileU/mfY1udDaJ
UbFVk2Mh5WkFDOZWIsV6sOm/iRpQt01nBMg0pu3vqVyEE2EwNWSMCSnHnPtbDKfxWivETbGLE3og
SktJfg6Vb8lQ5/d0DLKeHrdJsU+TW240vX5v7JDPle0ho9ADxHGYRgJvVAQ6UZR9RX7IMUip2Eds
RlqjvkNE2GroLpxOYPJjFPL7MITvf3Ep/T2Xlbi2WOSuAxhmE9g6g21KtMKGgMG0cJ+QehYmiwx5
nOu1IsdXXRlOakeYQaymbid75ZQY7Edzg713qXUVto+wmpBRsS/VsfpqjhzyXagze+CGXu5GE3+M
bwaK93sj1/vWv2tT7fL7FVIieAAUuqDacYKMjQf6WK6gq8PK9IS+pCu17bqbqoNfkQqjaPx/+nK4
TaQ6/F3nTXAXHTmXe1q2qDItFImy8Oyq5EMheXGtld1DMudXUre+UF0DW8mUfRfSUYEJxKHDSBpb
PNGUhNxBASFnCBPcqh6ILqXCjKf5da5Vhgl1cRwoIl0Z0O2I8n1l4/qOBEuiIdnU6+Q+5mRmAsEu
j9yMi3/Y0Ovk8RhLVYf3nBhYI+EMKRASqpZyAUz9pWhsTiSu0A3VGDYruMewc+ICsioL7SV73Pq3
xEtUdQ81E+s/Ym8gyuhERMIQsEavJ3JQbrlKmmiypvRFV4fDAUYAwZ0gGCt7C1tXBn1HCuD4mpT4
TXDbb3qDldoa97YzAvNBLMp9VXEbldtDy40grwOylvJ2iyDky5CVtXaezGB+DULKkMxno5oC5wG7
6yWEPdJ1BXnqKPJGnTq7E0vZ7zNXhVoOdfc5BtmU2HQLiKaTtvIoKup2RVK6yJBnIxP7qGGTbAdq
XJhP4RqdNm1E8cDqOLcgXTY6ZiRO5v1U0sxHcec2gCOQWyH2pyj01MIuXCXOGPA51kMlU2O5/I5s
jLFzJSvBzs10nyXJe6B1B4bOr0VJLR8MYHwKGXqBEgFxHYlmYne0JS9CW1+TAWJuTwfercUbqXsh
E61VP/V0T2sKcsWOvxRSmGqLVeBT1P6uL/IqV3Q6joBtsSHg8KHDtlmWhKRuBNY3PjUxunLDJqSs
vcPLxnvidHzILc+t1zlMI2IokRPSk6j7XRaan01CZT0P7VUdlnZSyEubltHX7wlbKTwFJu9QJeRS
V48VnJR+/rRKshfYQxEVUh5ikYPM/OhkPXV6yeNFR8h1L2dThLv1RaMGhABW+LLnuMwbxtV9gSBm
MjjObN6G9Viw0/QQGVf43BWGWmvOXZ4fWaZEO+meGfU42jKbM2K5adYJQAGYrWi7NUGRaaG1EKT7
LUVxm0TnoiK3ZGizn4w+K4JPUONAujnQHJwgNgC6FTOMzJheS8c6+oZxrnTK89qySAFgcgRKnsKD
b/ezUW+EHd0imWNS6F7BUNz5ABkXhNt37hD+R1AiHW+Gh1kwHmLeNu4NPXpTiitQLc3GyDJPCQHR
ILYCHEcbeVNASjKIjlkNJtMBdchpzOOom/r5aSQfmbTVU5JlH7JV6ZjnjDJR5o03R56jXpL3yEa4
GYLww3J4G+GEIibFQLWTSbLhJfrMiRlZ1Qn5Bjk+s3xiNTmDPHZt+jgbvFZ9BA+KTBfz7ytrwlWS
PoyNPntIztU4P2WQ5VZzxeFc+hOuYpgTa84KQCUARn2sYyLp4dfjftyMnQrEexT6BSs2pyY3Yhbr
SyYLmrsDkfehIfudEvbqOahI2UrmZ1vqjlsz5cIOyXVaLcMjq+rv+sOyee7oH0kg+qnFkd0vQXqL
/D9ejZK/rChTCgl9T2qGF5r1vB9LXECEQ+AOa0LFTdWaL1Wr2U4RH8Lg289oDEYOgOlR1sv8d7K8
eY57kgNu6sDtNrNznmHTwjHq4U1V4qeygwQSBXtTpP8B0MfiwsZH92wfRfDO9bK7YUBxHnwKLGK1
P38PKRoHfKTdlNN0tRgU05YykAHU4NGs4bOxLXU3Fiq1vmp9I/Q6sZw7D9jIKhEdrbBIId1pqF3k
fVQRBlcm6OiMaUix2GIJfiojRWMf0fVNw6VrHVn2uI/qhneuLNF9aob2SMoBF04Nqm2AVShSK4au
nEt1l9lbRcm6Y0ekDyT4+hJo7GSotLZjXUcny5/Y7XUOfcsyjA1tN4esBgIf7IFjPiWklsFUFnht
TatnkDUj8Rhj5Tha8Nd0W9sw7k3OOjdCspa2/8vmzNuonW5T+f1v//j4yugp8nLV0Wf7fzM2Nazs
uiWs/xnPmUdlV///f9vfdE7H+MuiqlaFbUhdW0iY/0nndPS/YGxajjSZsjqmbcl/0jnlXya9Lt3h
pdEFm6b+X3ROXfxl49GQ/EQhTUcI81+hc1KH86NIZpiCIt9//ds/bMN2TI1OuKarXA4sy7L5/ucH
oaNB82//0P6PrJq8VNTE2XV0cjlJalIerH0ztM/EJZ1dh6ipaXmxgrURd3+K6Unzgb43Y/pDUync
9Xond6QC3FrrGzJ+pbwl5J97cc3G5mBxaCAUqdnoBswvKcKpBcg7fIxiVFZCw6Wbv/hKedNtqM+m
tYiror2V6zbtOpWIwUbbhhVEZqQ3ruiDizanjPXayJW99sjgmgaCiqmM2Cx0d0l0CI2vtF46gEl4
DxYBueZupkQ8Wq32BbkEJafqkPSIm4YEg3SmuyZIPqRt1tQ+QjQptpxnoQcj/1BHw2bSs401jepu
cqb8QFjfodcgUsZj+EcqZM0beXWhRF3nrXrwYX17pMpqbmwAJY/T5hq/zQLSymwzYON29oEwsNwA
5u6m+YwU6AD96pIThE4i6zFlDDTlFQCShF5TSfHaaBbX8aLRHiUw9Fw7yTK673MNgHJU33HbWIcl
rA7iilKXN3ANlB4JKpKxugNON1X6T2Ii5Way0xIvCMGn73ASQ9vCND8yraY+NbjTEkLTcm8kAajp
NK8zKhjs5fhZZq1DL1h9Npk1bjA1BK/C2c71zfa78EoFQyYYKEs9ZbOnBXVzkDKWAewYi63VG4l5
WS0hWFBxKlowSvRY4WWgdVN7Q1SNpHl21EYJGsNW9jYlBorM+Y6rkXZsawYYZheg2HNu/aXynVcS
Tv/M1Mj6KTNiBNiJl8nxoi2fW8hJTekQ6dGJcwIhKEN3QsyL9MMpGuaExdeYMkBx7XH2zJL8Uyi4
q0YYjZsb049kVCT0b2bK/sFpuGbBgIFNrgEBZFiG1gxQFk8/ropDwnRyVTcmk7GSJAe/l3RVIueO
inVXZcoTiga8Ixo28UiO66Ern0AkvBhmTci0ETXuoCQvhIzx3CU9TyC0QPl2kNSBzKQvZTQ89+Ow
V5ZGjxU8cSqdArI7eSPJ4AwOs6iuZoQ0xM7OOWKjsbwhyRxWaqjNnIr+Z0JAxaqEFAMrJ+AMylad
jTg+FaZB6RqaxywpTwb5P3g+BPF5klAMDR8+Sk8tz+9xxMYFvELF95mN6CWGktmI8Yfmi3aM+FKB
9ixEJITCt8/e0N1cbC6iw9Pgl/pRN3R/m3chFKhhdCed/oNX8KkxIiaRZhtpMWoAi2tKP1Bqo22O
reExCBVxnKz+HuAfMkqsVd7Up24LT9MrKEFLY3hMSPmBi7FaKDYrht9nvDqoYM1mKwPOz6Bd3Kg0
5KACKlhvEqqTweSUpfu55/fvAiLaYAthY1pGENIGsh0meBJtceyqo6VV2t4S4YuuvquqZu6SWiUj
KVn+1GV8r4ngqwJR4EaC2WvejcZ2dLhAy+4ljQVC76G7zDWXB6ER3o0j1NGznVk+VzWIOASqW5mM
ZHaCYQ36PCOZMYRFuHzpm8iCIRAjGLDSTTH52r5RL3JiMwsH2tbguVEeDvLZB0lnIciyCUhdBzFK
eBttJu2EFmNeqhJ64vfQQSIgb4VPhlQajl+DYdtuGOrKKtbH1dRr9g6ltYsAgWQVJI1HiK+V3h9T
oIVSb3eT8G/MqA4+QlaK5nZnG9ZxlrumSe4L8uNwwJE2UZf+rVVxNo2dIH/dH59ZbKs27+/M0TwX
ZfuS5mj6rUzs4yy/s5PixnOkVeIoPkif0FO178qQNDi4ghc19X+v2vYej4VGvxTRgykfbJSauKcv
kRNPh7xHA53YVI1gOY+lHtLLKMLh0VkyyKTz6f+a++BJX+IAHSxTv/JudmLr2UHlidzrBCQlRHuq
JWdikCZ15RSCuAkdsbVq9QfEMv0BlE6yjwcY7JGgLkUrq8ahdsSMqNCNJIxNy1QTZ0GI7UYu2NTB
TvgEITGEcxLdkYT2QZCy5cmUKTCZqBbMqVCeBE95XqWWH3FDatlE4LkfcLjrB90Il25Q0ZyLmeBf
hyJzBe2xzkkcCtmVbfDUibqrbWCoSV1n7HS0gxuFGJXsUdPqvRnHJ/SZTwnZsYbdHENcgZaSzZjn
mUxw42Aeme6XuEiEbpB0Oxf3JC1pRpJowPKPPgRZI3DebJ3afquUsd1jdMHUgTF1VVWItCOz0jd4
nX4mMlARZTFtpbndSdT4BiEBn42MdyVnmi/0Yj0vohMSTD9blbqdOQ65IEmwrkvzu2SAt4A6JhfE
OHzAejwGgKyQP9tig1FcXYtg0pCclXsmRf7LBLhiXxOb6sL79V/QjtXrkP2oCcTJLN+1LPFP4EG5
AkAeRH6df5LtVfzYGOXr/mvSe+vBYV/YzJqWb359l3E9yDtov+k2DWLiDtM034528WTFrbbRS8Va
1/qMN6bFGqY4RBrUQXYUVcyTEqxnNeZsNQijelQgVvgKIJHAJrA2a/WlJ+Lj8dA6xzUG2z8qpBVD
RUp4k8Ia7mqm3XAREm4LTGyltgS8lsa8A2RIKVTS6sd4CYDD1lijoOncUWNq98vASpAdzeY1bexu
HQdLNsTc3gs12LMf0Xaz0E7qFvAOk55xVljf6ZNlAKZ2FsyhML9QQ9G4AhNEflp2yK3+rDLkdmS5
CfEBIGSnAZDjV+yb91gZd3ju0IMRSuSYYPTCxDWZGC29LLKQbSNEAqr8CfmAqpG1EGL1SZSuJ2NL
u45ou1Z1BXl39OCWBVHEbhhcaoVcQGwdmx5ms1qlF99QXpaPWIr6OGh8bqVxI2edOW0YGxvwSl86
SGpugljs97MaYanK9i1IarRvdE4LyONzvFGZb8Bj+iAT50RL0VOi4kup5b1APSpN1gr2bprCpfbW
ooBDsbRREFPC++15y0awTGXHsCpo+pGu1AiBuevP1EkGGRkMTQnS/laD6Tg2zWtdt6gQ2Z1mlGxs
PyhBGYxJvIe2uEMejdjDQBVGreOWtbyqY/tKyfLZBlXFfK3bR4i+zq2mZJ6jM7rwsRmhtWnuWuyA
Ust/cim+kElu4p4TRQdbFISIyWi0hvjgMoFq2Y4DuE8kf2nTnRaDqSQ9hIJRtTN6fFhNYuUEfn1a
lwHF3mgWd1l+bwT6JuxG9RRa7WUOLAjdOJBTtf/w1Y59DSZdXqC4o5NBsdGHu3RpDmV5fTJMKh1m
bEBirmZMrzQuugfYzj3Fdnidi2PXqfm6ZVhEGnbBOwIpM+BZypgD30rYhhPB3IFOEh5SUpKYnWwa
hVaGqVt7hoNvSPssr5D9n8ihdiAUb7Hiu6QyeuVc3mho0wCamWHbNlNF5YCNaFOU/R8zbTWXsDf+
itXklefMVrn1C1hfRnUx+mTcAc97zksVBSE/oWfGRhUDIcqiw1O3wPSr8thprFRNozrWRhN7r7zO
vTa6qmApmclaTxG2gYBZYVlg3s+Rq6LzcOPgB1S1RpTfBlRx5snFUzCL9Jw1jAlrnZa+GQ2fbRne
cp/qI1Pmq6WTbIss4MC3iQyK7UvcMWNmxqE/lNo+F+V4cjSqoopKyS3EEqYcK+q2jfKtHP3hEDj8
EQplzg5oMnC+Gf0yf7MZH9KQS50cs8hAttUAf5jajv0Zrs+sz9Uf0BJHksxpdlY90HqbGnTuU+2x
cCTKb5iPsdWckmKWD0m+d9IE2x6pTpeGRN7FLISwRlk3fbDvpcFJQJgk1jTs0D2u74bJQDtYe5+U
qxGJ+kg54ZhQxrCrWbS3TfhcEe4Y+Rr7u6w7J8NzHJ/r6azDgg2OVfbSiXurvvesdmtOzalMOhxV
KOipL4+w7Pvp2IvmHQi++uAQCjVBue0eDGS+1tWST4ZxSHSuWvO0Ykq7508KWuvc6w8D8w+cupTs
b2HhVeljGBwRYaI8dO5y86RZh5SoIrK/giaFCof8RH/r1ZeZP77N1ukDqZbFbSKboDkn453/HRhs
5STJ34GNAl/Tsp0kK62/2eFbOt1AWjjOXTWcSZvHxBaV35p/qQGw+ez0niqPdnu2rXvV8qL2YXT2
WrvLW5i7DxjCa2ZOhrwO8TkL9qIFWJ6hHNs2VOIzYLvrQGBTuUWfs0+JVbCPHMdD+RCahzyBorfF
1SfYDp370dzo/NappqygfsqqB0+qZ0F4gTya+qXWX1Rimp8XFgYFCmUveknnNtf3EeXCmR8MpytX
r45wtZLVuOGfcEaKsvJpq0H13uAXh1wcsiWz/xXA9zxGYIj4qSDOBFGjOmThlOGu8I8RohWOjPR1
VPBMoXe571B949wotwSCcvb4Ep38vSTWMzhM7blVj4FGqPA2r06Zujfg7nU4Ozxyd03yh+FZdjt+
eEe1p/C+HTvTrTWPk2TV9uDzN5XKdru24i1YjQ46Uw2SwPu9RrvkCyQNqhamJfohtI8RwsZpGyWn
KKPyujOkF5YcN/cdMs6nssuR5L+vu9hDECuW3OsDQXvrejzl2GLMK/OSRh608TGs3RjRhNOegp7e
wDMSFZncsX+i6zLKg52+Nv6xAvm+FsMpc7x89AQjMJUaeyU/4mFDChtTmMR8JbHSpeapLJKxXbYb
hCIhjLRykyZAeC+AGEVylTEJHFebxaaszMENKlg4x1vxnjwsqEXLVeujWez1Yi+Ma1ueQgRSyppm
8zrNVmsQkSU35vAwdedOf9LyjzR2w+gsqp1GeGz9WioXpzyhZIeWhse0dA5asOsT5vBHs9zGmdeN
e29Qzt28r6GoNa8ORguAei2jQxebMmUBpngwU64aej3JoOUOFWYq1xJ78AUcFPpSl1GVo+yBlzXx
AXEB2JAwdSvBr1sxApgil/EAu7UeNnF6QKZPC7vssXm6fLLALUyKV1yMYovFnmQ303Sn4piVZ8i9
UbVN5dWlccN/ir1CBbmBUSkAQsYE3msrl4E1eJZN53sZLaeSV+MwthtSN/V0x+3JTfVjCqWQlLth
R4octqIQdh7bJOFn6aKg2DDVxMIN8Q0oBD+JV4ryj9somJo2v0PXiU4dbh0gRXFL+PjIFcU8roGM
xp/vZu2aHOthdh2ILx84PQreM8oxMskQC2xtqr0I2vUq5tLP2J31RbvIXMNrG+6JU9TLtZ26Lld5
UXzUTz7T2G6TtSuEdLwqUGSouKIWq9KqfZfWJoM6A44dpZO/VsSqCFemsuayXwe3OvoZ23dmYqv0
fk4xODCmPZnNmmEMQQIpOut+Y+HTIWHVdpOI1YPom/vGutA36KfDdKNCRLZXAPhXxuPEFIvBvb7S
PvL3MHb9D8CPUTNyLLkaIqEVw1PnBy38CIEXaVm68S/KN4MUgEC0hRhXYXmPEXNyXf+yPgifpE6M
h0MOcHD4MJwt3MneXK/N7B1ykdJ2xapg2MgMW67HOv+C6lW4gzEfEHw9dJlPERr8BGyTPf2prNev
ehsp+EPt+yAJtmo2MCqMEe+R1fUSI/no43FvYXEKphEpm1r+EfN9Rl1TaP692nIGIOFuvzP5LlVl
MyVgQHzF9VnkdpxPzA/8S55l3y3VjYkDi9gR5q9ZfWjo52+GsXuR2IjphIGaLdSDZcB4GxPyv5jq
Vk46UasU2Zrx55eBrbiG2y7BLKxaCdJXiODRNvFlRgxmwU9rglP+NM48sqIor0nHFQ2hEVPFCbbL
/JiS4dGJ8NaQc4i3t45W0HTesuWv0BE34GTKsB4qeTEjbWOaGXmDSnpS1Raa+XHaEsdprLqJi3tT
XNIcrUhL6u6qRBYRDy10GQ1qWjD6mwYfvDKgoVDJOgIbh+kPzhoLyz5rOvKGjMgQn+0GKvB7VqRP
vsMWJ613lJNr2i4W0AMq9nmTWlXnYboptgPtAhX9wSmLAZuVOkGoWlEk2Pyh9VWa8UJbmSyThV9d
rux24JAVETm++mtF2BI3lfgBLBTa2MKAuB695Hd++axg4aeRGXumgqiwKoq1CnwNaMinHXQexHl7
lUbonX2bUtVy8DMyLzJV5qwpRVDUGVugiUvysKQKRR4EGfYy8sQzhRC8Gr6dwanpRG/0VWIWuGbV
zIzsB9QNu3C81eqrDqkI9jy2nuwOqCYPjpBBgT1BfLaZ3IgEgmGHE3LMpo7OXHWF7/PVFncNGcDj
0juO1XnrCP2cWky38g5UEDKZwrgEiX8RIbRIug7MXKF/jpX+wb8vWV3CEeRonRdvcQyPw0Gs6wSP
wTL90sf3NFO2AzgyHaDMUQGWYyU2oKKUFehnu/8dB/0L4yCyzf6HtLZvBr7px/T/ZLX9xxyJ3/gf
AyH9L0uqXMdJZNOFaph85++4Ntv5i+hCk1mMg9n/7+/8Z1yb+ZdqWmS8OZZtCiYnzIpoVP8muUmS
3LgCOyQEkOJjOda/MhCyjP+W1oa6iYA/IVUmUgY/zPhv86AOMb4tM8vcjbpzq9MopszrNUxIeAYZ
78i9nkScxW31U/YdgBi7Da5TqYHNgx/hw7HSezJ2jKKe15CTazKvUbsEjtYT2tOGnkA1duqSyD7N
vXivhQrkHsgRGWR3UTThsmqmWzen8lzNFIQ+VgMG7phGeJTcQ6LhDesG+sg0sA5KLM21XcJnS0hA
JfQ2zvbW3HMkt7chyYMHQ43kpe8IVTILDHbODPsRRmJRgGDt5FhfhpogTR+DOPWmfrPNNCc32zSO
5ZybL42fr/OubV02nxLTdfXoqHq4s5oGZGtMvgIcSQDBI5g1xf6AuzdeDFWTV80OzGuQc2LMZviM
abM5RqOSbFtcDCd1Bn9yEMgn4Eoig1EXkIaJZ9azEl09q/gBYdZFzer3y4pRMYldOT6WBdjRduPG
DMYAd3ffPUDCTPwMhjGdaTwFjXM1QvEZ2Zs6LYzPoqPdPGH+Z24wbTVin11yuzMCPVCgZJzzfTqq
P0ZBtFqHwMhWkzsCYTYkjpzJKYj3VUc02SyMP2pp/pH+/DWREmkkYgV2AGNC8qKEcF3wM78CE3to
gbPsrVD9jCbuHpaoEZNW56qsgz1cVqj3o77jJo5/N7cfhnlM13Py4rQP/hy7MahcC4oI/Slll7ZC
rhFokwg1hriAcLutjaYhycuOL7QYQgw5B5lhQZzjyLznP3qK6ikkyaOyz7LtcJY0QP4Nc50ncbzR
+8Y5TmYI+jtOkEcGjGbskks1Ju0JYyUHBCM7y/Obh9c6Hq3nJJxfJEMbHNnDAQPHIl2CbKXU44+1
RAiRjQHpBdFMPbwoOYpnxVT3EP2e7Jpv2J+TICZqUsPasxbYY+MAwiqVfO8LUsUqoaKzLNu7Fkol
iKG82WeUhIG5CXplhrDpR+vBqdNDkdPTjsAsFXU/71uF5kTrMMFrYYLQwziqkilATzAbTSgtjjsK
ZDSQw4euLxojjjWFVCO0OZHYkxMNc6qb/WtFvAGun8aGYEbmeiat67huoyx7IPUaQWOr7fRInw/G
f/3yzy/x/SV71JprBtqEAE40elZBhQGgrAQ3AihpD/qgkYnXYYH2J0r0nzlUjLcqDdSdMTqkwVb3
etvL+75f/E4hpOxhhDgTNap+J/I029edfyfmKif6UXxo0RB8s6i9NBLqu5OE1KSlTlp2MyurcOSC
TlIk+iFf0uJOTfUpqSuUI1b7nvmDOFeSbYuu33gbiI+FxGg1H6OaEV/QAm/1s8dGMCJVykElfSBM
z5pBFk5PUZt07QvpOBVEHidakZXT7w1auXSm6/cUUsq7UhmfxGXVlw5Ym2XK5iFOuSJJToGDmCHY
jLKddlVt34dErj9C5v2MlanZMZf/MYWZC3pJNAt9heqgYV5zG2woVU7hlbSr9n0p+gPcMLAsr4Dc
mA22aS/BPwCyGMv4mxQoeSxyfBd1Oxx+v5Jwl7kgTosDyTcBW1oV3I+0JsJra1ZCv5bapK3SHPz7
4GhvXe/QPirFC4ZAtKJaPm1bOsY0YeRXYWrZ0iydIZ1WjNNIdjhAdA4BisO/Ovx+/c9ffv83LFfU
oYUVMCFvretvM13Va8qfQDQbGL7BjbAWLhKgBtwI4kaECu78S7FgAkKDPQ5a+Ow5iN+u4C3WG7rC
uBArw/S63HnqopEty4JSEmj6zTeHtVVY6ZYcKe6CU5jtlBmtuZFP3XGSOtJbiuB2yoY1Kecd83QM
vU5lim2FpW3DXbb2sCG6KMv6N2gWUJWy8qMSxbAZrTg8QBkYb51jXsn3o1XRR8bWr4u7Ko+qJ9ZH
ts/G7Ktv662AtXtUc33Yj7qOx2ka7+pAgYX1nBX1fRP21tlxum9lyqxD3hJIDbxOYRYjxx1Tseml
7xMc/DAsNEpzxtIE4clgY6SdxoWFCXT2pluR/oReQBzCNvCC1Hqc2oH0gEw8NS3XXzTGqww+vydM
bAglwDVvTGv0taXY+zj+FfSMZKxo+0pfsLlOw/g/pzsqba5qGjV+zOkWGhgtJ6NL18L4NKYSOHnF
oZuXQEYJovYPUEhshKx3jBEnL4lHMhuWZAGrU4EUQNfsZhuYHzbhnCjWtW1yH9EhhOykJkM3VFrI
35zwW9DtK0gEDS2kDOWrAy6/sv3sxKuGkd6qLhDdtIcond2qhSDRsKtvFCI4CWpQwQj8/cs0QB2e
G+sxy+VjXJrjqSmG8TTlFh7RGg0DIHTogyZAHEtVFbhwMKN6TESYQNrV1FbtFeXCiilm5Ob+dDch
nqCiHvo73y5GYkxQhvyGTfChgZJQprtuYJKCdpGhMdv1NFU/AG5xYcmliezUpFL2BfNmtcCsGr8q
QYmwOuL0Q7XbR2HkOW21b9XZ2PS1fRkKuyd2gq5rerRTXbjKJJfSqvyIO3lLGvp7zDbJEmE40+bk
eY/E77T4sIF25dcAoxSNigbxL5g6ZwRhmy8+GHmxGvU5LDRi4mKMUlI4Ofc1VPqJ4KpXYpdvcsZi
AbztPVemHv24gWDDRNOmCesaJwkBIzGbSez78TpOhsYVXDQPDmmBWlUh5q7udD29d/xiDYOeNPMI
/IreaYhLp2CjMMjiEh5vkbnH25JOGPTElabMeMjIYpwWZ79fE+ox+Sh90e5t8aihUmEYws0lNrzW
mrQTc/8PxXEaeBUgZDS/x4la+qcS5g85s9imzYnOX5p9Q0L4QMBiAvMWzdoYbXPVkM5ALAGT5Dhp
EQ7nxnA0YrJXOSvRvs7qVVlonBIjpDv0waFV7d9xCwd0TqcloQETaz0kJe6A2aSvFVVmx74pXppe
92G+A0srQqVmII03P7fPkwxnWkO48cK5dHMLpmIYoRgSxskupmJr6toG99W7xBHDtDxhyk6/scoL
PvaSYdugDXfdbEDA0sL7NrFm7H/HWrc6aP0j+gT6C5iXmVBW6Ptsmgbccd045Kem5J9tVRSwaVlF
+zR0StgfcLEYGT0LLMz6CAgNNeelCNsFL2+91PQY7sduozj1sz40Z3OSDUEbNCEqDC2oNR1PNGZ0
ZPm9lQGYCoTZ+yIMlYNCzJHblBWg15lKJZ6CvWzEvB4h3KxnGGqnf2fvPJajx7Lt/CqKO0cL3iik
HiABpLd0SU4QJJOE9x5Prw9/l26oe3CjNVcNquqvIplJJHDO2Xuv9a3CTDagKNALBEPNkXqGIVr7
L0KzsNn7MEBvSjNI0Tey2pRrKMGMThvTYtV2IYsNq0WaXC1JwFpVybSaDbBWqfoTwprait0cX6p5
KlnvcAVb73ran4e0h/ZPtUvDM9M1QOLTJk7m0pXM/pXubofPun/iiDu4ktzAjyRvLcqR/DZSGLpq
I31oWsB4aFJS+hCEZdHlmFeKoHHeBmKT55T8hgDNRfQPekErezR25QDTtwnrTQjLwi7nDLIPiVFJ
iXHUwo6q4/fqBsqBslhAQeqOyS0zovq9CmHuFg0pjkKqHqo5fa010TUZTaHpzV9DNa7JvXTTIp6e
Ilm/Ew/RLpzRwvn/1fq/Wa0v8sn/Ols9mov6M/sX8eZf3/ZXra78TVUM+a+SW5Fkyu5/1OqIN2Fh
moq6KCYVtJPkp/+fWl3lmwg75C+FutzQqKCbv2p16W/Uj5TpiFskvlf/fxJv6igl/kW8qWv8N8Sg
uqLBUhOt5f//X+JNxUJnDLqj31CZvZa6+CqJcYQgGej3u6+fkuogpMzLSV53LAyO4RGP0nLXGxE9
eeZgyJbpVNn5r6bbMeQn+n8J/WHS8dxafWVgIPXrGvF3f8dBvzwQGWZewhc3Sv1cBc+RfJ2w5eyR
Sn9YMrZJVunnKbEF8VQT2tO5DWQkt6Rl+VIScgpfDiLPgqRwS8IvOMnndq64ZIronP/vrfrqZ65u
OiXxWZ3ogu1wfYbvM6MgRFtoWtyxIS1tP2TrhsRt9P9ICgDSDdsSV3zjeAFxIlBeF3iOLWpOY8Ex
DBlUpCcZsku308qtcNfuDH070Pp29427CLMFLB2W2ZX0tZRYF+BTHY8pWZGwAAmLJQhUscUXufE0
aObmhr6kQLfadI6owCUWEwg3wNHepbPyWEY9+QoOhtSAXHdmh9CSeFgT/VBkdvNqfggbDBjqW3/1
gU7nrvIionl6J/M8WPknwNXZrbXUBkNLtItMqAh+azrVGtaSeBz3+iH9ZXZm22Jl09QYaICmNp/5
Wym5FcWuQgKYM0422Qler9CZ9KThaWTUWJ5zzPkYLgZ5l0VHxj5Ljku56npPl1yz+03HK+dTk1g+
XHurSHZTSMTfqWzT/8xQxJCdBKepcEJOA2+qUK0TOr0hyHtgA3vfQr5fxDTHVz33kT9z5j/mAlyf
jUZx6R8Zc8et4+jasR62ek+Y4LEmKGpWjadC7LyR4+aIGAZbgVIabpss/DuMavKTND6DUirLh7jp
JkKNE/mdh8A142OpXvT+R1e3s4pRxyT3QWke1ZD9huNqypRfEmB3Gjg/Fd4JIXbanjmCm8zGL6d6
5lpDysxh8XRUnDrk0sM/ZtJRnw3i35JJ/xVq4X0aww857x6IFR/LPzHGfH1ocfbIu+xLGrOvIro3
TfmsAJpkF2bkNhKpQ2EQLEbmAOdnjKMPSU8pPzkdmHWNIjNfpqV4mxgaMToYv1uAOshnPiocbess
kpxB0Y9Dd9CAxPpagEqDXgPCfsGHyJcXpB6TI139KLANYELoKW4JGsjHaNhWgj1gQmm2RokN28my
jVwbGwXObcy0EseACOYC24wLSYT5PQxQQ2MsYH6oZYaDNrEVdHb4X30ejGVwHTJR1E4GKP4UwVN6
CTvQzig0YETugvTFLspj0ruCdoyZePXgJSPILswjooNe7Wdjo2dPAv05D95D2exy6acQt1nhMsvP
66dp4QESmCBdw3iDQraVKGKKeyh9BeSV4XkZv/xgH5YXwVp50bRr8VgZtbzhyjXFGlI7NSzw1oaQ
8U+gOg4MIjg1UCcLIO0zGup91JmwM+/CcEF/FS8yya4DWpi43fQBk9BujV9whiUKPGF6lQaO7MJu
DvDp7oShse3uZSg9tvJTxEhdlT/kccMEg1t22BWTuQ4ycGUGGHoSrBTpZVQ3tUVTktVR+wCNJSBI
AEY3IIshQ/0lGkunqV/r/ENQN7N2DqdvmalycRzGFK7FzSg3ntZsG+FNH8+m/rx4n41wP9d3iZSA
ct7P3VPbPjG6MsUPv6CuffTVNg1OWsTaXV8d6tq+f6ajC8izs0VSyKbLgDijKGcOcDgKN92Xpl3q
CWNZhiTlSa6+JZjH2Xw2QJpayAhpQW4FmXQZ9ISOzmYxdQmldPpVpP0j9MOvyewekRB9WVXzWP5b
nui/onaew5KcTvGiiZ1T9CjCboQ6/bZd84AV+qWkfDEQuSaOkQBFPR8sLycqe2W2mLJ/VWXGtjLv
Wwkuy1BvY18+5wy8Glx0YblR8XJGDD8Gc00wPQoobksWRZN4tnEKt7V4a8gs7MHz9z1rvcqcuE30
KxY5QZndHssUtJqgcEPFgRvMIRl7lT1K8M5thm/LbSCn6zHFEEo8d0iKV6+tSuaiADXE6apXvxWS
CiQySqwxY5xXeKg8cXHhNU+I8R4Wg2H9HrH6IuRayy14VmOlob6M6YAlvQl8s4VTiRdJhu+LuhNv
EY4rXb4IsUhRbrm4Bd0mkC7ZGDiZX7igqA4BBL5uJDP21eukM+h3XYrejS7aGfN3NTSuj0hHTVj5
5J6MRpTqbe+S6UImvLlWBWaxvcKEDDuZuOD/Cegc2FyhBnRVZ4OsvInN4BYEoGo622i1l6tXdAqS
hHJ4m1eGa+bfnYoxIL6JZDUL5zbuLpLUPNHFgqZEGpeZgtKHw5JwugWTy0hbKu6U3ZCprDttTleB
wlUDZoQwhWPs1hSlV2bjJl7EJSrBeKzJe5U+g9FQM4TyBgGZXU07S4LwkAF/ateFXKzpkOtM5At2
LRz/HvhQNB44xPjE8vRzmD9p/zgqW4eEz9MfjjZyRbfNB1vLus2SMTcRPrI0ggXAxy0BwpJv3GR3
mnaNYjrjFmVEopAshYJPZJIputgyUVK+aVjK4/JdVgBnZ2+5Dw9jGiE4FzSoWrGP1oMuH/DBSoSI
oepO1KsPrHDd10/hxPR1oINISPpOUdOfqD9E9Us+9a4qk8CJ7MLIue1FRhS0yAQGpn3kQhtHJDQy
nxxW/jRgm2mBTj5T/9khU/5pPpfay1BTjk3NQ6r4LlkTN4DBqUv1FebwDTONFQkcwkCaiaZzL0rr
psMCGTBU15aWh15e9YAw0R4SXhjt5rZhHm2s9Jjs7xHlESw9w5/PR6SJ8HwulK0Xqw9shha4BXpb
wNltIQMNfVs3Lub4jkYYOyeu/QA6GHjBoCPjNKjIc1vA+O0KxYS60hkaB8ivYvEiI2WwkIQ0cJA6
PbwkRr5RSVwdJyzuQdxuCG2B/yqeAxR+xIZoTqshk9BmCmIzvLScISHu2Tkz9RoqSSpggfzS6D6P
tORzyB0qpyusHsNVwKetnAJ/fNPDyl3gR6LwK4jFkzSHrqfCrbuComMyA9UIbalKnhchL3LwM5YM
aPqLzqi+I0VQxIHU4hY2xeIi5EBlawauMjbyiEdcAC8cfQn8cFJf7Sq5qPAFvKZtiX3XV4HEi3bf
YvqQCtXLn5iWOQQvbpBwbpC3IxrLFML9ltbdNNhzFDuEar8JfNQqWuWJVPLIupNHo5b72oDlOW7T
lp+KjVOJPxHkEOGUyd2baYWoe6NjHcCGnLBtK691Ip+qXF0zoifMT+yYnumn0BzWsblDYUd13pnY
cL5zjf4bSuMecQFu6upaDoVXRDETe4N+YuIUtQjrcYWTkxgZNXir1coL2+f2a9G06zMDmgkxfTae
DbnB4Ay0pm7WetPSChLfJV+HyBGUG7jSblCF377Ve9ocrXkAsbTGtXTElCGH4FIM8ZARcFy1GqL/
YDsm1keeVNuooxedSFs8FNciMd3I/pDC5DitRihNqbWxGsTY4sg92Gyr6kTs6WbQsoOUR58JpkmH
1LElb/FCgCSSrsQtjNF0pDq+ETexxQPEOQ88qBokdNOC8C6gXz4KlgHWeJUV01c5/CSTvzOjUyAK
W/B8a/y2bhGr11BJKhtRTvqh9+oln1jb0YrKerqdIuUkYOYF6UO/x796rYW/Ny+OftEfOXGSj7BW
w82IC4mHPXPzPr/Fiy1i+CCe/pbmuRurFBrxVZ3010wiROgC9fI0ZZwP5ZgIc3q6ZhXcffLAG111
dISmIUNa5mmrEqFFPse2F9HM8izzrHcvJIr39bgxSomABqTeQrSPRMR/RDaZACDaNIL6/yA4fCdV
0KOUyc7yzkYA48p1tot1Rnu+fhhIa6ojBMNaym/EJ1Wj+T90SfAhCta502iXRHQ/DWIok9Dh4GyD
47INGar0QBI4UetT9x4Pyi5jQTD7X0lsvZlPsKjTHwK+1wXIWypXF/7BH8XDJBSuWC8W4DecrNfc
mL12YZxU4s1skxetWQoTgTWRIAaBhh1WX6H6oLVsU92ZnmGATEflNKQHmjMJU60ZACfifFc03nO2
SM0C7az1C7rNlU0IyUyyAzKsmdnRpl8ZCE79WX2ts29ZQTeeyZDU5hGbue6+Kz0pQ2HeXCn5+mDJ
MR0BxZrwedCfdA2O7hLtY2cPKEkC6UtgTYBmgBlAXPRKDK2uNXjVWuOJyett4UOs7bQjXpg90Xy3
QCU1pldfxCWvgT3SoU1JQxgHoyqsySXcqPgGK/TJbd1A5f6ok1O/hHdSZVARgMywCkYomduVOlCe
M10IN/LvYvnoxOlM8qc7pzcaVG5W1pBYUicm3HBUkS7pD9p2e0Tzu1oTeAvdbg77y4y4LOQoaRTt
GSQCqxCgAnpp8PdcucAiJ+YunhIV2MVojLguyPzgJK09Etxb5Sw4Ub6rAIMU5r2ov8I88WSNOBPm
wmUFq53i3IC9+B4OsPoYMajQaDgjrcp7TmeiEEjQYxUFVsVKKrkMUjnhsme115qqcr7wu8bRq4+r
jPHxLLMLCj28VLr8ibFqytvY7UuPBkKee2wuhXQctLsOgMISX1tzqy++C/8lTg5hvSW6I2MT0egp
E4Nsx62r9xEBFUj9lQZG1u+c73FmAeJdF+oNiThWjAMB1lG1Z6e3qwYFMokDXDZVZYwNO7j4IuAY
OxiHpgsrNi84hLIN2NE2ok+oRDNQPVlbqLjPZrQz5SvgUjt81nOYRgCXDlKLEwVhAG4ziNN8HDoz
6gieubnY6z2JE2SmPRtkHGXTUbMIA+a8mX+o8zMwaUm+TABGyCBBHXbLRIxA0mkix4NZfRw96+2x
4aVznybNg+6u/ZEBGFOuXIjKwq7E/Hu8VZgSioyCxdzxYfgmqu0PhmsOs8dNxtAwnY2zJM9YX8J1
Lf9gy1tN4d2sXkK6piK5Scx/QbwSTpLpnjH0qwadut3xNnUw74kFSY/uj4lYL4eBoWR7IQREknX1
XgaPnclPRb/1SpI/pyVSL4o9GZ+HP1cbUkp2fon4QbDZFdTgW9E/JhlAdkkhJuwa1vMK4J7U8zns
zEpdQSCdFHWfhxfmb65l+q4at0i+wBM08d5qX8WMTIiXeoo3RGYfdUzDYGv2Fgu7gnAlaVg3byP9
4oEhY63FJyv44njGhce8ZX0DBLCpU6MKmcE7gwS08I4MDcqO8Bw1sVPVkdN0X5Gw9IQt7tVPA2mk
hmyxkOxJCK4+DIk+dqSHalZuoPofz5j0cFoD/voqQVsFh0GKVzr6084CljX7WwGH1a/J2Cmtd7CJ
Vx0bnwuWbzGftnK9KgTytf29htG38T907b1XzUO9fIwZQ6Bwa5IZn6nPkDltYwA3aiVfAUlnG7Hw
vYIjhoYPDDtuFb2ac7ISwweuucRy6SapnopnwCk0bi79YLAFoqHOKZWnTIfxQtLeQngh9dZBmaMj
AokYX3wxAHZ0YrAUs1w34o6EhS3aJxsTJQfKST+xr8FjmPU1qJuGdRLhPUPAIOKQpD+J4EE6jbHL
KqLXR0kwRScfMUtlTKuEIxQgQrwuitDhcK3Y1jieIn5vxHsMd04Lc7cUvxOT/KdwoBYc1ypBTiSu
wth8MUzhQbyAE4KEXkwOBWAgLbmVdY3gVoQ49OrNDJc01iZJ+lY1c+UbCjHGv0l68fO3hT45VJdJ
fsaDGrn0Z6nqdFY1Ezy3x751IEw+4IFazN2j7xlPvlzeZALI/JY4BHxYoz46Qj3xrkOu4H4U72aE
sQN8NkuqzoSmCDnrgaJLpJ1+DNgMlPhbA+MlGQdxKB36tpkFUk1RHA2HbfKTyVseCuIr/WDXDND6
Gp4ImqSaQl/NoPeHDBY/vqXCyjJ0ts/LtCi3qTkj/02VfC8gOw4OleX53bcFfkntvinxaCSq31X1
1ILaS5+N9Kb7b4J+C+uzyLhdNQEATfugNzhkiedw/J1BKZcCrqrpvQqeumhfY/UTrP3cPOXCl0pz
Opx+yraG2pGdZ/TZucF5Ux4gpirkNL6lwnNiLInLacsaj6T+VYJ1My4aFrpVKupXp1zSXRjp1pxI
afn0wQVT7ToMaX5hGENY6giIO6oJHizgDt0RhwiP0p3OraCftXLYtyneCIDAH5S0OBALTxZ43S0a
mc1Am9PQtxoXQu6PMt0bxFv1aVZ/g5ZwRuSXSwg61kpUBTBOuMxw/9VXWdrV9cdobLVuHYXbiSqi
Gc5Vf4DYSDMv1j77/D7Vp6g6pSq0TWAKdbUtij1964Ze9cgaHyafPFVqOr0NARtKaDfUpOP4Qyo0
vzugp7Ig4O8WlWinWEaU7u5LjGKpiXxu7/opamAhJHs7gknVzO+k0I+03lRpO2j9eg5PJB7YYIsQ
IcGVUZHZq2z+RwZpUuyZLblYlDhDeKxSV5keZvOYElSoauEeUSk5Y7WtEAgH4juFpePXXt0tl/uX
wbmuUcXIX7IC1hPtVHlE17YqKVN9APNhdPMjhoignZiy25ooOfn0JMTGHgvNTalIRtsN6o5tfTSr
7UTwVhwDMNB/Nfm7BBLYsg0IAVNT/1XU35j125n5lpuPbKSVOrBnIwQjD2gVzNf2ogfPSbrPy01B
Al18lQm/QL4T7/vsqg6QWDxp9mL4w9k6GZy5wqIgAY/eKpg7cLdUNLex6X4k892SN1a1NymfM6qH
cQNHl0mDWtBUPBCTSFGbKJu++szglsI5Lt5bepmwITUWaE7Tk8kyYJwkLrglwg5l0vcd8dwR5OQa
49rKmSkwJK+xWu+SgpHn0Sx9aicZKi2dK45H1fTZGg+gxzCzyBYYFVYh1fUG82RWXil4M0ZqjFSU
Q0P0JAPg1DYqgwQMswm0csHzNAvrxE2xrrm51pDBG3i1dhxnQU+sQ6KPhYzjMS/rkbY3MaNYaMjV
vEWMIqlbU6UbOr4K0iplKQxvOGdS86Mgoqh51pa7sNvGSLZTSK3606zRVmd+IeLvvnYMTsxkX0Ca
EqdnARV3huSHrmOK3FN9CfxD2ro4OltpLwXOkOzqu6xUa9rM6spbutAjcoXpGWujrJCA+A06qFMd
DpiGujWMhwX43F+r02euHrj3sY5io0E4eRusO6uM9qBGoFNCr2EtqvaSKSPsA9yWFafpgxmzvDq2
pa0j5TrUMPiUY1Ct8/DW0GbWXCASpnWj7G3pVOCaLyBViNeZYU/NU+SpiovSnUZQ0DolRgkGSBj6
AuFg8XFEB2EcYPDiD1qHR6E8N/oTh09EKR0JPGzTEaY3bvvzMFwZTYfmSxfvMJ2V5E5rt1jaJ68s
o2XuVSD5Uhe8Kkk8dU8q9z0szhiZDGQZ6q0knVXZkbauHDrz0DbriWiUFLmkVxOqIT4tZVQkncXw
SLipLVsnA5Re6i2n9BarFrGwzYbN05GI8NPw79Gu12PHFPcStH7NjYJrSX2vOUp3GeVVlLuz8SnO
R3ElvmTjjhOlI1PvTpSwmEi44+nOTbuOjeVDdKUoxAtyiX34CJ5BHIX8EsR7hAywuyy6ogkelWW+
qBisAivjRf8uNU9B0CBszR/xt7hNP+ZDOclExa+6H1Ve43Zg7zaR5b/76AAcRcM/QRff5qak6+cB
An2qL8Z3HrrYBni0VeQ88MZeWl6EOx79E81K1lUMfW9y7OTNngjfqmQcigh5387OTFsrvfrdORdW
ybhasGP4867zVTvK2+JY0ABeTboHu7C/dD+9utHIGWRBCOhMOW3oyMZqXw6vLkOpfRBRHQ5kY9rW
MXppftIn3nz7JdxYmPcD2ayhupEffkLepptmLiwUCjH2kbRyabhEBt7EFVWiwIPzi4maXtJoMKNA
5kimPeknVGB2+Q43zoy3qKwyfZMlHlrntPMCRoeUzzixQofNZWIquEo4F70xkyFOuZVXPTZZYvVw
7Sf7JHHU2MXiTXuPQhroWP2VSW2Laf6SGfJbX2Eh7MPXaSl3hQxXn0gXtg7k9RhnL4UZv9c5QjO6
Tp3iL8GOVBY5WfTEjZzQlQWIvuez2Fr3XNlwIDELHA+3IF4F1aeK1tDfjyGTv85LOsRqGK/cCQZB
hMAWIzb3hzfCNo2dLFiHgMdGADhsLz6txvEi57iBiomzP6Edvjf2P6h+ONhy7k6+SD90Fe020taT
GWhDVz95Pirm4IgwhKwsh74Dj3VR7envN3267jBFyWXuNFi6yg5rke4Eiym2Ctea0K1a/yVjaN6W
LeW5YccGQ3DOHQFOe50bLaAe1udnMogobAiQ5PPEmTupfMGnVC8LDwHARLnHzw0TRYW+9cDRJ/ZZ
HjCHhQLJWjwRtjNJPHbtyyh9AZcf90X41s0WHE3od8b3bDyEjkDXHADK/ayjyEnI+xh+o4EUEMVV
q9OAzJl2Mdmm/Kz+IDXKvRTfdToCMS09dghPsbZxs5PHWx6KTtscGupoSX8fB0xG82fReMuQsZY6
b0t0ybGdqQ/wQ3EEDjQykctXziKyuU2J+Bzl69geyNVOSHHqHapuNXHyS3vIkBxvtEtB4+KNQ+t4
5ndPH9Qc1RXPK9WEMTv0tWninw0d2HaP9Z+kwTLfdMJGwXMO0ixfozW48/K7HrLnQJ9i3qu8x7aZ
aFVu8ttorqY7KmBmjSQbkg2OCL9oNnMCqMRFl6yR8DC8ci0GyePeQutu9w92VMQO2L0b360XeqWH
+DMHmEeW27BO1V8LD/KAx054ZSSlCzjlJlA326UXWDmV5i5xVmQi1p480v9CNgg4eHn+pR6LE97d
jR9uNX5bztjvbL1IHu1JWlEbF0Tcgb40qLm8RbI7b2YqM0X4VBuPcJ5MsaAMOUW0n846K61KJCHt
NIfr2jHItLy+3MXKpSGTj3ZIxsYFrniVlNYnyWDGWpOv5LtSq8CNRwYgbEjl63gni/kbpiZG5xG/
O7UFiFlefhW2l6k4dBbsT0aE+DfIAVuwfqeJTHAGpq/CN58Z3v0xXjek/OaIHN1oesHDPXBo7Y7Q
IDxjAVZK+etQ6b+W7gzGmnIqTCgLn6KTYFrrkFJuwdfEdbHxhNGyZSaQeVlhjD6YNN6QJ99S89kb
hRfGcbQAhF48xhXK8xJB4JLgbXUcoWhsmN0xYCVB4Ga241asPzURUf53yIHMgPknDpuIB2/8NjA/
msOX16j3bM7cyjqAr6JDLqxoLtIUASv8VLe/Yvkxaq/1+OgqMhVwZNL6hYJqMLdayNQQ/zvJVoh1
jpFzKTRA9Cev11wR/DZCeqk+l7KmnMgASRcjfbFY6lO89aDbL+Jitp8W2324GPD7xYqPLGjfW0n1
pYq1xjLOOccyEfkSnpstVv4Q+4G0mPvNxeYfL4b/crH+B3RYmdVIw27U03W1AALKBRVQy0AD/AUf
UCiABCRrq06DfBMG5hNiiGnMnJmL9DuJFqvsgaKaLzG49bKPnyt1+lZ89mk5Qp5DYOJJX3AG4wI2
CMOQKSrWjOBXWsAHZpzYYNLZZhYowjKfKCdV2HT6ELvTcNV7I/0O1JlyXWN1GhLs03JqrkzVp7uk
Semhqpv08Off4lmOtm0RrvJZ3XZGPL+BrK89kbQnT67GrZW31bMJZIC8zMHaGAMPttXM8y4xU8jG
JdXIqJa9bcXDyZoIJqnZc/aAniwwD8K4xduy94to3FU9AXNVjE21TLctSbPORCjo62jATe/x4o5V
k500LC6ccbdSgHnDrGTClmdmue0wvXeJOJ+KRjFeWmF6jpoyXMPYhJXZSwC7KECc6j4zej0a8C3o
rJMCnFxG+FgXUoTJwpvl9qCITNcQum7yxM8Zf3WcmSuWhjkkiQul7HOlleW6K6yZgJg0fAp9Ct1l
YBW1ZnCruyq6KjIDWqPd//mb1qgUF5lu0ozEqpPCSXdk6oK6mvaVVBv7jjZ03VzJIoUp2nAoq96G
HrY4O2McvupQihlvsWd3ZNTy3SPie0phxclMRnSDjJS1Jv4U+B1FwTgvmp3hRJ45qwZDmmlsIkf1
h2cF9tAaFPmPpjL0ClRmRprfsHoLMv16wLbNYKGH5pfMF95XWSEC5Vnx1CrkzPjTdXAASlX4wMCF
u1PJGieiiYwuKlcRIgOkTuV7GKXtFiU1Mgr9GUoYRA1hHaNSzwghWycpkwChw7aDxHuB6Yg7sTG+
msioaa8mjLWqqeMgbHQHoUv7Q0E7TtV/Iccde+QZohRgQ6FFWPmCp8wdewnOE1OKfqeJASLafCbG
tNCUKgGkBW5Fs7p9mJuXIUMOisA8dAuxQkbarFvZulY0NaqMDdeKKOCKNnqtRKBnOocsedZbj1Cy
VaBSW49KfZR6C83DrK5NmuikwduFlMD9ZZTNlIX9Nk9/Ue5BPVNFT5XmTdqJV58Y9K4eD8VE9YLs
2kYT8VKSJqY08pFQK8RUEKAAUeMml8IDs6iNbKbhOkXyx5QChdlMM0tmnOJU82wehuGklH4P+E3c
9Cj2kk56biKLs4kxgitDphaRrKNq6qPm8Cxa6kaUR1fDE7gamipHMgi93cgoMyBbx8RW00kYYMDK
ZfLUy5SBgAsmXqy2wne/gaNb9f4WqO4bxJwPUilJNttHPm0CteaWEhtuZX/aZxVQPmVOXgM5Wkdz
DsvDOOqqCcuR5ocGAlYf6+cih8Va1eFmbpRvfaEOKbnwUgGB0ftwTxeIQ0ySvLLaPtfSEslU0pUF
Psa4ns5qblzEEgVLbDCpnDkwFMJTJWZE8SLM8zUiKGBEim6mXAYFdzz9wJtp5veavSaiHZ0TT9EC
QV7P0AF7UY+BX5JhzCBdl1E0+FWsrxqrf0aN/6Yn8rfujz9o1hjlWkt9UtNfV0uFbBCfI8HE2L0q
3SRrMhwHNNaNfCcUBCHiwFacOIKEUHbEIA/6S4SeFW03HMpEkVQcNBoAPqYEjDNRnlR+uSqzb+BE
60CkKpo7bYXpz65CBi/6MIMni3IWLiq8er7MAf1+RX/u1fRpbIX3UaLEqMcBcQjiNFHrtyUE9pWk
ckyLiCrr5uSB31JdfG17P6yfE1ZOp55zuNsEBhNVyMxXvhfBC36fuJleChmJy3Kl9Tm6DBK+eU37
DqXiR1X5DBNg7ZD6sVf097hR650VkFenZUlE7784CqYhu6JkbMR8hEjERSOYT5ARCADQcSyVOXuB
ZYQbmyWc6Horbd71Yq5prCc6osU2AkWQhYAyGHIHVfpljsgpRfVLlYVDr8U7iUYSgjrsJ0LgSSwG
feFNiFV7leqp08kHyOPvJsAmYSnzvU8AjPLJRmbj26NY0XwdhUNgwD7WR0DyUg1oG6dgTzyB0dQI
7c2N7hd3Te9P/dwcpFIZGAcO9ION4qiK/tZqOJcpqqQSyFjT0dfpgksUKoSMPkvhPDjaSEXaHucs
OielqeH+0riSONAIhORhScyDmkTGcRKwuqQpwlzcbytRLMgppY6VjXQlNvqq6vx2j4hhO+dcXmPW
GsrA3FOM8lyn8FA0aihTr7ZIFQr6xxEZ4zSesN6AzmSQR8qorvBppVPH6LnzvxTU6k4gM6Xv6F3F
4aRsJfnep9MGOH20DQL5s2LFwPlvBRHyFFK/PWnKaVdWUDE0Y4+YQre7agkembxwIDoZHLgv1a0X
ZsYJXcJ70own3awOWtD9yLV8xbypgjnoLkqkKMQG9wxbaw0EG1V3DrQiDHzGwTXROlHzzAbFeYqq
3mcPlMsm8iQDhQO/RzwApYHkjkhyRvAs+y0Is/yxzCa5tJtEJn+Md7h0jplDQmJzjEVVMTH8RfQp
fWnfizYUWz32Lv93UXuWW0ak32LY3ThA2YgaLok/OIrU0cEexq+BZkaOkkBUjHe/RygTCO1DJ8Z7
al7ZcH5MGLoYMQOXaJKOkrEggIOIeEyTRFkH6PPodEU7JTYPjUbDTytYQOkkLV6RUiNiCIEdBkeu
il1y/uWmC+c53SvpDOjMzERaf6MzMN6zjHVbiRuhQI4q+hy1lUO4pD8tyr0/IjxqUqhu51iqIsog
eW/UQIwM89cYm8fQJN/WJRX5OXFEWFzeeCRQ/FH3LSjykJZLAfkpWRoJY/KlCzpALoO0nap/VDXQ
HhHlKT/L4meRHf3cc4T880LVqL6X01qNrd9G4Sr1pf67RGRJSfFitv3jzxf1Vnie4I8sct3l912E
hai77KFXH2hq6RQN74E54ZdOGIWVBBgnv2kv7cccKaupNNYqW9RQA+pMDvKshAhz0gQ+V9EIFV9g
OU1j7KuWatgS0YDFsnoX0phWjF6drVHazzPTQhzuHok+EZOAn4DZE9nKsss0zKRzmzcv/7HgAP77
9/g/sKNe/oFVbv7+P/nzd1FOdYQF/F/++PfngiU7+/M9//k1//wdfz+S9lI0xW/7X37V+qc4fWY/
zb9+0fJu/vMn8+p/vTvns/38pz+4f4wU1+6nnm4/DePxP++C32P5yn/3f/63n3/HjiGzKCh/LtU/
rtTyCn995/Ir/K//OD+iJvwnbMJf3/IPH4Zp/E3Vqf/M/03ZeSw3rkRB9oswARSAKmAr0RuR8maD
kFrd8L4K7uvn8MW47WwU77WRWhQI1L2ZeVJARyBDL4FY/y9mgvM/PNvjXeYpn6Ijenn+bw5D/A8c
3tQISGXjwOJv/Z8chqMgLQgH0kHohJ7r+uH/DzNBEOAgZ/F/IdrKk5RxOzcut0skxJbODbL9/+Qw
0kG2gVfrhTMwiCI1oOeMsBvv+lK8WiSxFt2dYrJwHbh8b+RW7lV6z5SyndL+7xKECLc4kXl0VAQR
KxbPyAxlmjRbaImHWWmz17ngeh7PxYc9wCQ2PljhwDo2mrNQn8DI9Sx6HVugRXGXqm0Vjru4XsK7
HuieZSJatPzqyTGWh0MhgMAbZUddV+e+jV/70mD0n6JnV3KTkI08pAzhTOe3VoHl08Te54gxddNi
CDxVg0JcnazoauLsz1yEuIypPOSvgP/x/kUNlKPp2fYNQLQY/U+VfnM3Znvc9NgSgezvRkBW5cI9
Cfy27wzsxb0S+lnEeW3s97GjsKm22AgWENbrLOsvXlhHmJ/ekm6IVtMmBbr6GAXhD6TXNrBe564u
N7WP/aNvJjaqiIuxh709znihM1YEdu4G67KlNtdkH2qqN0COxV1QU1oBahzHe0vsEPvhm5OPry4n
96rt3rWsXvxu/PUL51y1rDWpXx6wVe4wFmC48bXY+kHBUFhyYK56OX4sTb/GYb0NjBj/ZHF6sW1v
2HST1exCD4hqXAzTQ2vTOO0t057y13I/4zvFbEJaE8rxU2b6vw7j9iHNO71yZeRemzyAf5YE8pT2
EDR60G+M5+1ZB/bBTbL8nIQ0WjdNENy7uAgZ5D+cggBu5/v12tQ4dUpFuY72qkM0Lc4+iFBa2pwV
Wm87X3VYZS8zVkCdD0CjHWNf6xZopu15/UM8TZc0WgCIDix7de4F7KmWeCNmbvRKJo9L4++pTVuw
Q3jpIfa8VZHR49i57GDahoB/XC1ICFNdn7q2j3aKvAgrjHKda21d3DAhZNPqYBeZRT4O0V00fTfk
IdHXWiKUGof7EgCfm2wAG9PwE5UGTqTxTu40+JsxkVcHrJDx/A49ciEIFLGGCyxgXH3pHptYfoiw
PHZuvGVQ/jFZgojE9N3RkBmws449cTEIE0szPnfC9Tf1DcbsyudZtRW+aDx10QKRWVnsY2G5ILVK
pdaOw66njjVIE9KEyMD+bhncGrRPHq5m6X9JGos2YmBqcmYgPI647Zas8Mvq/S+75LNabRfdwfvd
mRZnmGZx4ZTRJqqta0wZi1t09cbCegNCZuU16gcW8Laf3a82dr+MstENVhTWgnVXIBddroBqUfQX
Jn99N/2stDqEt5i3bfNimCZ6JDoSMYgUWZa9NtnvWGZouyq/NoZUfhCatW/1aPkzxA8xqXGXYN8N
l1IfHGqWYVa77aarn4xFIyOiJf8+GBZ3QJ3G+yGP4j9x9Ez12RvZXGsPyPPkwCzYCFufWG/nLCBl
A1sQc0VSpvVT13W/zE1R7ULUVIDmWidIKQbAfK+lWx2L2HvyDA0cqREdhacU7o5xPZ9GlrVZza6a
luFsJaw03OFl/I1b410tQ5wbRzWovCkKTkNTh6f//isXdUOTkIXwO/UHP5rCrSmPuUjLv3FnXmpo
UQtBlMqKt5ECQsP18D7lL1BRln/lLQHn5Q9pjV4gfYHlekxIUgCFPRk8kreermrTB02waWX4ExV5
/7AM5ffkITLjjKSye5DcnBSygCfgrtlt3GDkWphiZvds0hHkxTxBPmbTBS0leVDRiHm0VPkBnBd8
ZBN/aZXTAE2m2+m19SBm1E4TSYTEGb6kIuI3un53dWt8sM2txS9e5vCO0h6aVKMPnxJbssCcHoVi
JEoH+2gKZ9v2Pnu02f5stMlf+xt65jGOW+cnGicPYmE7XSlIb2CEN6D9nQDj6Nz88AAtd4ba+Xsr
Z//Pg/an7/0FkbNF4rCjBqcP9+up47tJ3dEnYuOHx9ByrqKZhtOo5UveOdTourjmKH/iwqztjZEs
OLm3HJWdATTxaegliwInAHnd9QAgNzUFX33OQNAED4wmw74IJAvTLv7F7IlEDPUZUYsofcwScpuW
zXseuH96who7jdna6+zfcpEQv0bMscqteigXQ7TT/gyCGgXa7auPwfBCJfOMYOnDaU69Y8xL6UcH
NbgfxVIRPOBPR5nbPgBnTehjLvMJA+aCLliDSDTUBLz1Oew/NhUoZBMTofvc93F1tsaBR3qZ7XRY
tWjB/BTtod0NvZteVBtBqikLtW7YaoMIjJoNdZwsjQZuN4EO4PHjjuMC4EMvsF5MUx/smgkLT9r4
35KDJzYJ6maiJV32ZSdBO+s53WQjE0TMrtqms+tlZNHWjaH1VgFm90YN7zOpmk3YpcPrsGTuZlza
af3f/yY5TXhaaSpwDSZ6Ppl37Bb1bkReoJNHE4U6qG2p6wAhxDYxBgdgOuMxFaj1tkqW9cJPYSVC
8VnmHAUWvzopVCpi8t/S27X2z1DmPl1FfbNqQxyRw3ADoTHi5baDbUeiePtF/tNEAgt/GPOk9EGN
BuTnKBV9zO3oMd/YS/qRSV4HiqJoAaqoALUemYzQIvVqUXgsUqe/DNwOV+2grhClV4VrDSu9MG9x
97AojmMc0YximBkkIPfxzOtEHoBGyxXJ97e0jImX5q/Zlv7rXa+jS7GwpXdbEyKgp09dfV+5pBFl
f/Qt+4ZZTH6nEEzdlM8oSPw20KPnwEmyjfPRFaCf/eh1AT/XRtSk/wf7DeNxggDlctRzW8o2xJKd
2jiLNtyJH4oGicISgbgHTOjtTBJuU2kdwYo7V8eu7bv59maMhXdzUEx7UQXBo7Dy4HGecCjIKibz
EzTcYx+cpHW/u2i4KawEbWxkyVMLC4a0V5sCB8RD3UTAV32OFxvmbdLs4bgynaW2lGveahDj4qEN
NfHM5V8+F/l+6MjKBvQwr+ta8hhnB0vmfwnPqhzesM3StsGJyxsB+wdhc+qC7HHxIBjwpcKPwX0O
9Y0NgChyLwy8AqzP6ZqKvemYZkN/DceF/g1ueKspIFbAhWIhVifbzB0+iwAhux7xVbb02iN+0htH
Mts7pv2yGhPb+lOZEdC1ptUlYQMyd96flA16W1C3mcJpPIWt+yhMZh3ShowrlVp0dIcLtoUynNci
maqDA/fF5df4KbIhk8zqZVbZj9gkg1OSgDexEqO+4nJ53W0Sjlc/wujPXnLIVz7myqX5HBp//v5a
BMcz4TSffZRyE80668Wi1At9nc+cxI8j/dPI9nH2bofY2lrTWGenG8gEVcyw0xj9hVT/DblCvBEY
JUrtd6gWMzEfGjg/k5BlhEZyUIQzp2Y2Z21j/KLdo0bQz6zT2CVPkD1+uEO+Wb6bXxKm/vveZPts
sdUj1yqiaFo0vy775yBq6p9YlgqrLBBC2fPIoYmD2AH0kLLKrO8uNWdKpm+GlZBYVY+1hjuuTe5g
sNZj+Cy0Ht/6OFxon6IjWLWL/+6lKAaggMy9Ceyrtkv9Gqik2sSestZdgCWvSvpuO7UubQyVjO5z
W7sviV7EqZEEo4o0cV/43kFux+pYDcnJRux4XebKvd7+zxmkeLW5i1/bed4l+pAXwXjqTPZ1q5B4
zMoI14nVOKtydGa8fxEOCzlgdvrvt8OoWI5+Pb5YiowtSgyiLnyRyxJWwWWuCErkurxkfflGK7Gz
n2Ynv/heDT5NdVgLA9M+eHUI96Kvf+w5bx/+++DjgB+b6EJhLEMVLTdDu9RXfftAc1l9jQkKhB7m
AZARh8WZXOoKXDrtKeOYSsD5Hp7Wbt4MReY8hmPNo6gg6ofDAqLtzdgMQqvak3/Tu7LAeog7tN0Y
gWMR7c8O2V5MMESAbCIu0wR+zxTKI8/DyID6ol/UXIjNPEUhQRQ4oBJurD1zyLnV9PxSnjnS2fy3
zivOegi4nTfJs2oC56qJPjXCfusiOZNounOK6sFvO/O3Vv2hTgmEDLp+lzoMKTuWX2oc/Y24/ayS
YfzxR5E/8EQj1/foN5UNYPwwWDy8I9QsqHzQpnOgzr3Ea3pjsPkTGWlXKkZZL730LWNR0FUVC6P8
lQRSx27KwrnS5cW3GL6zZHEP+TAu6zQZvEPYJBejpTp49X2axXvLpMtKqUxtwzDFjnqrFTd1c9+J
GgHFhFi5XPNk6kUdIq96nPKqXRO67D0ELT1Dyp5hmq3SiJiizPHetBIjrlfcLSGI7mk6lVKSOk6e
eKiwQzKlg9aIL0Wk6pTSq3Q/LYHalbPOEa/ELqiT4qLhwZ46ShzvZfM2NUX5mdj0a/MjeOrYCfOY
Jx9u4734Aiz17otGPcm2q06y4eVFYLe/TNy8lin4Mto5w6PdSVbFtz8fpCFuhrb+vY1KTQX/zY/F
B3ArbuXbumCPCHCR2ZQAh+VWwdnlmDJ1WbaDWciajZha3oIyXkgbr8b+LVJkQybKHUvUJGwphcID
RQ1rbG4qXbwFdITJQU9yV5RxxpFCEwRoPV4u1VcbbdzlqTBBAUewPfX5dorV7cBZgiHgkOspjHhJ
kc8fKQ02WND69kGqxH1qlmU3g+42oMzFYh5S1h8bN/KwfOpBP+gOb5WsMUmEOQLgEC7TS5Om3iMg
htveNWuN897XWhyDNKbTimDSE0/hx2JM4T1P2fhoLOR9QjPc2ei1P7YyKo+QgL0ti0jeE8uUrgen
atZuNiyroRLZro06sh2UI76Kcn4TysmfKerDV0s9EQkRswaSOOMicIByldiU6wZjSOebdl9ql5w9
TKeMKiMaSXXx3HQZc9hik6TisHGnLdNu5yqwzl0yW2dXMioEo6LmjE0yWfyiv7DuQur1honQDGqL
GcBg+oYXxOH0m7px+Gxs4mtE+5P8I+Vh9eT0QCfSMlqVPrMnd95kO7GEBvhQiG05TZ8DDl6VsGDu
M8hdnhOeGu2/8oQAPtCJM0XEAZHm0uCfhEFfJsFj1836kNFKEbGKAWM4XEEGEwrNc4nYm5LT7rrJ
O2SaaJztVPVzOKvquSC96JuHitjGvxRifcmmNXRoBpkMpDq+ZfpTszHRGwUHgeLXv7lf7bJWhRvH
J1ZTFS/CErQ6Lp/zCCwdss/npYjEN9ukreMRj8/5WeYIY3eomRN3LGw+bvgJgwcBsfTJUlb5vy6A
4JvqS6Hj71GW+gEm6UQrcrygINQuQSea7aM2ecu4MTdlucWj065SAWyqN4QzFndrZ96XtCKPZf1D
NE/5IfTrm15KyAl/Ius6jXg5QLrTlX/MHLSbSBM81a4pX2Yv/3L8hcixR0KRWJs6QQLxu/CSY7C7
Unt3t+S6PgzA+452fBnBKj/PqHYczngmIFhW3N3bq7dQ5NyLfnrP3eptZruBBQtvtR+kxUndPowG
QP1//wuEb5cGY7fOa9dsokl6xAiLfcN66dgE895kPKTTVsjjNMK595IJnJSw8QU3dsvzsi62OrM3
0CeyhyDGnOYTML4Z3uU2b+Em6/yx06F+FobWhc6PSvI7zsqILPz1XDSRIHzrPGrS7STbDjPawbJQ
65EEbfbcZP2Hn9nTqe8paih9+dIMLFGM/zqI8mJKWN9F56aH2XZXpMKLk9OZV9YEy6aIxxhSWsK7
rB5KghdzvGlz0ixlcVvrT8X4XpaLSwrMjR4r6ZVoVOxWGvB3G88EPFU7T8Jlw7vStMkhjEaP43Lg
PZbS2oOVFbiK+aVUFfUlsvk8wy4tigFeQJFdYFcfVA2EXwcEgewJS5BvlnNiZe7z3JxkJs5jIPwf
f0i/HI2pG3PRRCUUkEAZEeSFFrc2iKYjNnWm+CYB8xdyeacgIhqqFxJA6FkE0EWI/E88fHhF9HJ7
cq4UOUzV2kRGmvTDT5KD5lk0xOFvK7AwYiki6mEJoOHJJ6ix+t5oPL5RSOSObSZb2FshPUs9lfz2
MQTIpgDQfev9OItg3PQ2ZjefraFHrlSw9ICH0I5c0PXH8uaWDbvmpoeA47Ahy7WEUpG2UHT7/rsm
1F4q0orSxcrrlGyeg7zHQO7u40KjwAwlnO8Y2qWTPeWstbdSVwQwb9OICp+T1G8IL4ICoNFww0y+
PEZljC+3qvPV4HxNWk7HvrfPKom/6sqvHppbT3eiyW43dExvmpzGpAEiOf1G+tufMUnAHYBqFIBi
KzLUz1lSkTM0f3t2i4C5/H8Tca16UqyIPFc/LPHMG3Bs37uEsLyETgNwga7Wo51MQHdu8b/CLvHc
iQrtqQ3ADdn6WzPb3TYi7qdLXMhLSe9U1nVy2+IUBB++o8dnVdPEnud5/CoWQi+1aSdE57m7RNlb
2dPlXv70U3IyLb5FkJK8Dxexy3hn0uKXEh9ElvaE9RgroENJaX31KVy94SY86z7Ae9h1Kz7l7Yyy
XL2y+BPFjbpLY7qGlvxfPD8owcMK5m3WQfFkFgao2zUhfgXm3Ei4u+km9TYYNgbx1Y836LjDg10r
7j0LUY+qPyhfETzEfErlbXhAkI0p+p7o+JQ57pCGCygZgv6BfQzQojpyjnNcrvml7IzH4MMXYwZm
RabbCIdpW93sMS4tJ0ObHZ1mXg7DhDPWn3vrIjPOE2FvuCVH2HK96qZPcPxZ+QNX/hhDEtIJyfAs
xUluZ+34JGMHLFuDXanrXF62CRZw7lAfiThZohCQx3KZc+w6x5WSpN9pI98xhAyc45TaOqMqXkPH
vFIOHP9xbnAhK/rD3n88se0IX3XmPGsqH6pxXug1LspLCj3QhDq4UB6+bqq4PEz99XQLgcgM1ns6
XUhTfReDftUG60DYF9mmQaY+5SmVwZHFyaav6hc9hBtpuvxsMSyvANp+6iwoN0UTZiA3yuSU+tln
RgXQ03KjHEgPJmGrkRtcTiH7WQn3ObDwpbQIJyA5ArFiRVNubcc79p2qrx5Rr9emJe7kDA4pNkUk
mF6bVFLi03t5fegVtBCLHsfbRR2eJhMfG6pGd0rJ18q/OT1LYPqpXRFeDkmS2LfZCnHmVjstoVj0
7jo01XBV28IAf45zJBEVn3uJETZgHQZqpyWgO3Kck3BGvGGf+SWj+FSnB6d5pkiVJH0Z44SzxbHi
6m1sXJ//fXDnneVl/WMYLtYhVxGGzWg/ksFqRHIuOEZuKx0+zz2PSGjb//tDLPimWnxYMiom6iuE
OJuRSJL7h5mHlFOR4I81tHJUnQ+ZhiIynXFjm5gWfOgdK4xd8YlD4DvfFRgNrGtyskaSGFT9pD0T
CrHwbpgZzeT8mNTUw6h8GXHK9f5O3I5wKqSBSXM979Oil+z2aVZbcvq/C6drD0lDFlsAUb9rlMNQ
0LF1nQUJ3zj2++eSOvO7wVf8rmcrch7utUAlo1aV8UUitnBnWg85LvC5TK7TNCVXg6t1qn0CZpk+
J+Ngv1iZlz36Jl+xdl5I5hQWbaMcALLep7MsFN/zFOb7tuRfM9VY56MFhOO8eD7sTVJ1FrASDpbb
IC39z3YieARywk/TM1BtvU9wRN5nVcfJ3a1I5uVZzDmUYgTn3+TVM8kEZsdiQdire8Zsw0y2GhK2
AqEmlbrQlryPLaqPcFhRYdWqb0H56F2uSnnKWSKto6kS4MxQoWp7LN67iHPcPDne1WmsLyOq7FZi
xRXVKjKTY8246QdXTCD03sQjJ45YX+y4U5SW0E2hCmx7cQ7tIpiBl+pyPA9ZXPOVzDEnOq097Mvd
SGtCnGbTualn3MnMTqxaUZd4aj/EvWTxMsth3Wef0c2eGUBnGQt8QrZLAAqng3vHJDLfVXGdcHtq
DrwBu6MVYAsDAVjsAFdAxu3GQ2FNlB22025xSHEE8WBewmpUKx6R8k3f9v92Y/0A3iHiwcF103VC
riNMggQf6M2xXeqLqJTM98aQzm2J8qW5658wK76zDym2rGk+nbScXjIBUDiHQYl/Me/pSu2L/ejJ
W9cJMsjNkmpUyYECjLsEbdLSd6/JsxhuKCpNi42aNcgTj6dQQPMznczmAUY9z42wGjC3B81aMHf0
WUE37jhswxiZep70g59Ny4FKG08kGLoXc+btmWzyWKpbmjX70E65pQRzZ0VlsBsT72MqMBrSG7ce
KusrCIc39oCSjI2zoSryrW2hfWBTG2r3BRcs6S8nnDey7Z0zuXcnNm+NzH48iZk6TquLT/fAhv3/
2UmgQFuOV+20wWXllDQbuRTtrdxhHvkB0PpYAsQPcTme0hzNMA8zHNxBfVGhfKG3iUorRs06YlOV
2DxdQ7rU7xoXD1svph/pOM2Td/sgrZRMjScONe0F8EEneXT7f7EHmz5acHu12oruOUJeomoYbssH
UuNeXGwxmcUHKxe0R9b4sKYBMIPNCs7DkhiNxzmn5SoAQLNJfbIHYZPFYHh5E3ujHMD/xrckXtJe
Ai08iiMdWH0hUMYJ99wmjHyyH5HdvWRTqLdtEBiSxqvSy3kQLoNkWIWbw32DxSOj0M5vU838nT6m
Fimctvc4a/Zz9V4RSCu80v2sW7mQUXNXUpqvgBK1MIJ7rshad8pGWyCrqmS8dd3xGXHqBQbWAbbV
Cw0HWPrxjkv10XkuXSlt+VRHYr3oEV8YQSacaRgv2+yj5fohbAYWJUz1OoL63CfEofq25YZjzmwh
qk2dOK8iRWrGfT6IhcaZiCGo78hwJGBFbHveOzAxZE9ieRiwmN2ISyBdB0ZfDOd3OshofPHT+ITx
MU2vqkg+yrFn6c5OTDlWjL+R3QfvIDKqLWciI7xtRxHCfVK5f3JrEIcW2IMKEBDycjqNyryVMcCN
qNb/OMec2sy70yKJOTs1G41oEJULNjQqFNeJin4bktiWrL9NWNITyE3GKwoY7zjZsHJ24r6Ev31s
eo4sQbeapjJ/c2P3HNnTdiyqV7uaSU4F1zAFe2kpOgVc4I2Rq5/dxn0LS/q6pcAhKQqOEEk200oH
AqSG0ChF9NkMwLqyXr2mFoAWXbskVOHiMZoeywb92kk+RO6zylnhUhOsX7i5dHMKWcGnAilgs75q
3OavjTOKpclkEYZxHkQxPkX0bSdJa1YSHzm//VqXEzV5LWJNTjHvG+4wHyezJGaa1+19OTH+Va6S
a2aG9vGGWc+CjHGknn5nnn3nkKz92VCLfp7m7GRpunT6uvjJOs7R0eARBw0F+djb/idpA3hCA/HX
qZ+Xe5jxCH2dbS5cHP0J28zZi+vhZUntB9a6h2Vy/Ws8RM8SNWQdoA/fF2Vrdi0olnU90Gzu6DJa
l1FfYJIU5Cszp3z0bXcXiPAzRKK4zoq6B0/0X1rq1474PN4N6zl2yd7l2BE2i4N9kOx8fxhclzSS
lE+UbUcPzQJbmJvyc1G37n2eDTELFZuxRNlXhjMeSgZnpNsjMTnevO7oVrnOLqi9mf0izEwihF2c
8TcpTGaPCbKk+ZsujV5PZITMyMULMKp03A/Eqk/qt3a9Y93XwXcYsQ+a/Lc8zs7Mvptqrp/6wjym
Nmqv8n5adhxTRDuKnQEXcQex9uN4k9kjAOyAHWUiB8RgXm9XnqamjC8kQCoiR+41QDB+SG3cfaWi
QqkP45UbmPrYVYvBzm7/mHBejk7X5PfS5Hgv7Pako5qYCsvOrfERq/qMm1DHl7mrqDLgfkgATBah
WPfuHBKcKsGvWf4qEQ2QjQymEccbNjLg0XIfLoXjdB82jYKeNJDukxB8EThsPbE4Ts0hiRMw94aU
YD+ze5OhdbGy4blr8Pg4M4q8wyaQWCXdcwDXvkmufUbY668pNtszctQmB5Z+h3chfnJ1ce4CPI1O
yUZ90ONWG/wcqmMXM8cFJY33UljlM+ekxi5/FhG7hEfba8++ZMjCjJGgYRmkzTFgyHPSBUMGMEfK
zQbM0mf2guMdDyBrNyScvzPN367sv8Fsh0fPElfH3ELmQ683VQkWUhAbWsbR7NBWR2oJw+UkHJUd
Ax84Q+1gx6zymZiu727lZHM37GqJPgeoZ07+prNTvSSu/YPbh1LSGsU1x2m/0ZKnrfCL/s2Cccnt
y5e7tsV1Pg1FCGS0IodYFYyjFUCVQRCX9womh5agqOJQxqATgZfjmDsOLF1MD0ucHeHLUn14mqRl
G3kPtwbeB2rSaewJfXYOBJJlnA3b0gWEFIUsDeOlwaWKl3o3wSS8Gpo4+9RzD45Fkpn73CZk67Xi
X3oUUFH+0gf/xBdhDTBiojBeXZBAp7E3e6hZSyxZ/Dndlu5Fpty3MYfc7sXAD6d2+vWxKGgvPZoM
ymhfBYjtrXvOIhfPRRjAHq1AqcBwtB9wdJHuDdOVtNqQqsPpWLQgVTI23L3MASKEPIrQ7nGsQiGI
kHtsx7xlODHu2sg8+eVysmbUbVsGr1RQQKaoweeHOZdtwNtZz2aPiksqt8vpK++AwAAw7UamDSVa
3keT/TQ6xVufjPtc6n+YGKc7+GE8nX4XAqKU+DLskyvDcmX2VKsTTa6nAHc33QKSG349c1/IFvE3
yZO/VM8xmU3ZoVEJkD9ODNqZ4Ue45O+jLn7vQiX2txpj4d1MXKYIyJYsVNpnGuRSpcc9c2Z+7Cdz
xsfRHL2CdkInY500UBOO37gCdL9gzw7MQS7vLJmje9E3APT8/E9zdqb83A7DrxLll93ZT0A5/vAz
PngR1rTB6r1VGpOXUuDYRwAvuU+lqis3MeIeTp/+FuYVJ8se17bNpFZ4uCCWPOJ6T345dN+YWzhC
JKG5PmFt2VC4kerwU9n+a4RfcFHyz5TMp2iJaE/1iNmQg1gIM7K5ysivUCdLmwrJJG5qkATMc0WP
77Eq4ifLptglRpnkOkZGpgCE1G+z7Cw1H92plISeccaYPj/yjLUextD/I4IO5Nl4IMBgLh389pmq
1CEcnzC0wOshtJ5F9S5cIhafRABOLSguO+3VoWEJsAtz8xYhoU9aJduR8NwdS/tzKfczte4ONqop
ntlyBTK5X6DO4s4jBe5IeGGkW9J0JK+duxc01UNUFaeq5qTGkZfnkj2C74Nb1FnfQdLC0gExlcvg
NGYnHGdkRVTUHaVcsp0gjQHtLcleCkm4vvpIo/DZ7e3pkhHRO4aezfF+xLCul+JL1axXk9B8qAXy
ANfVB4AOHH3Ms/dTj7ppVHgAi0SgWUCfKJh6t1VAPMxS9AXmHewPQdTY+NmJBNFtAh6OnJAPtSTA
6QIlWOL2RSUEMBNM+RplaQwYqG4Ls34XhpzOJpQ0a4p6+Eb8aaN3PMHWScDXt7wIDFtQrZKAmcIP
whP/7Ie4qv+FON98WnXo/4bomnLo2cAT/2MrQgXlefRQeNKQUvECSAX5zFFUb8XNK6ZrBOMkGOAD
EfVZbvBLY6n60BX+vNO1jNhz1gNptyF5xIirAdnEj7YSw7FyfVxmaUoZcg54A8djufK9hqOUoXJc
eWaGbMIbMvGzn8YtcsbYQWzbGG6JiSPvaWm/Fx+nmVOn9zOWzJ/cvMw4BPZQA1/wfXBBR99O7DT3
nEVAmwf1F6wgC7eVjSH5UCX+NWR0fppLIHzaqrpX1vf7ue5fslyaH9H6J+Imej3ag8Nj4VY9peEi
jy77Cd8uzg7xlKS27QMror3x3I+5rcI9T7lsHQ2i5/bHjAs5irKTGkY3801OXjn9sEqARgsFsqUm
mFF4ZG4Fj4ogE1d7/OcuEdBFTU04/eZB1hM8mZPvymfxN8gvpw0pU08roHE1JfXCybeFdDdJJRQe
SEylngOBdLFsJOaA3TZ9TuVk4ZFrE4pSbPFaLy6455Ztj8nrTeIK6CkwRjd2EsDRxnhnRLKq5Lyu
XPIVYS4uFPQm4JQpc6ONkSU1Vy+7z7J+YRv3PAzYmLyY+xLyZXePCVmspyH6rQBP9EZsOSv8s0YO
ezYr5MDDljfwuLyPjma2j7obqKi0cvLKTfqdDNiuW7dBxmpxZVAAN9G9Q3Q1iVh9BPxY6+q1bONo
2xVbmwXezklwSKDakn+fSH0Of+ume1lCzNgOkvDAySlkbD1yscx3fbDDAEsVt+g2Qde9hY6GGBy2
KzyZq5GBMp/orw/qidZiHBYEDs807xA8K/x8m/rOO8lSMobRp/5nRe5nVxO0IRPDyrmWjynpKuaX
TZVaXyLFrNra823WbrekbYibR8F/Au7rHDKlBn9Kzx7R7gm9YJZfFwgcw4OleSFj5Oyi7ps7ryeY
hvn0bfTnQ9aZnatbUkd95SPogPdzU7O39PBqp8b7n+ydyXLcSJelX6Ws9p4Gd8yL2sQcwSk4iKS4
gZGSiBlwzMPT1wcpq1pi5q/s2rT1ojZpSg2MCATgfv3ec75DMkD3SlAN8QR05tqy+Yxy0NyQWY+s
D6sUkcc/WQz+NGP8GzD2cxkXbfMf/y6xIPyq2vcdUjps1yHUwyeMYVH1/6Tap9Fb5XxPM3NYKAKT
itQmG11vB5Nr9BmyWBEgqb72mUwaYu+kC7e1L58CEtudFpfUP7wd9y9vxzVMpiae7zmukubydn96
OyqW5Ry46bgvLbpiCdqdYSiJlZv7dhvSlof4kH5j8MVmIeMXqxVXuvLKvWicby6GyU1WaL668ZMD
0LGtlfyRJfKLd+WXy4Vf4sPlchdrg/zutvDZC359fxr7lJvlzbwfiwrEiIsMSJNve/DIq18NeLR3
Ed2+laOTc7vQsiaoW5P7phLNVtPjaMX5vi0GYqCdiDvyf601/1fWGseUZI/861DSc/e1+xJ9Y07/
c9KJ+vHP/rTXqD8UrsrFSGMr17QWE80Pe41r/2FbpuEiv5W2+vEnf8acSOcP11JEkioEvzhzLDwv
Tfk9klQaf3iKKFPfZNl1bdOX/xN7zV+8NQ6PBPYf1+SW45cfHgtb+5PR6a7aCs/+HJC5gW4ZbHTY
kek79KwOVTcSMOpeapo5P12pv1kh/nLHf3hp69c7XiXSTVP0dVvfSgnvjljaomQ+6DR4GxCv/8MC
YC4/7mcXkasMV5qeZwIMtCylPkSvJkGfOFg1GFgLEhwGDZRUhuaNSZciZuhSZ1RmiCNTkF2aI3KS
7A3F+myWjHFQ3GwlkBPMbwmkENJPeqd7lp38HIvnKrrBuvEYz/EVls2pda9o5q7Njt0chE4+lY/U
dKQvinM1tCfqzUNcMrRjPLv9/QWl7vvLZ/R9CevetbihuOs+rLnQhRvX6SsILwRBYRDcp5j14R6l
3dkCKIyznkFrOIefKtkRe9pCmx705G0aXA0y0s9Oa9dHAuvNTIh9AFINULF9o8YK+dHQvbHLrTUa
myh6ocFLvvRpGl0cCyp5E1aBa97a0xl9c8x+wV8FD21FmHrEySEk6EvlGGMSD49saEcH2/DcUx4V
/bGwwmnvTYDO7QjxLfPFDaHQpwlcBbHcGXZw4mVG8V5in50oWwRqeDURMgphI8AuNXp4Ie3kkME8
F2EGrsVepUO07bt8U6Coz5nMeaV1CrC0YK6CxmMxSmbT2ZehurGbg1V9beSlogcMgn/10g+Rjfy3
OeB6gjYRwoP3qTnaZFGTTFNzlJq0znwk5Y9phoocDC3N0oL1uEpjYT5atTT3RL0eB3gYNzBBbsn4
fUxoDWa+Hd1NEbN5K5VfVU8zlhTfiJgdABf9kN7PKDusZaDfVNmxW2iVJRIeEdbZC5fQoQrQxyxf
JqxMqLr6G36GEh488jJC+iAM+vTfRlseXVjHbhruancEu90Ge1sEPtM3B1KQxozgeQTvEIgyMswk
hMHwNyFBRzs28Q4mvFNthjyG9jOnw4VhNVDb/eAyLGJoaWh5DDD7uvezE+fI5Fg4zsuYIo0QUwh9
kzHnlW6B1dV4pJp66jiYXTMQCo6YS504nte5X5XbAUU6igQ1YVmY7g2vIf+nw2z3PUVM9qnee0pf
gp6cKcMZDPdcM4bD4cYj0neVNTnhpjFum5HpYZ6AuzMmQV6E/QylsuTIKfvVyXLkLYqgm0ZRWBJd
APvhVEbBPjPzXewRSNkC6gjzTTsgJk+znbmY8gOTgJPskyRNba2TID4MOVhHNubqSnpUrV0Jp5N7
/fdPrkXU1S+Lk2dj+1osLjy7ivpk+fOfqhM/LGWFK0Buk5TDVkG4wthkaEK///LHfwSc+FR2L64x
dxgFObuFsEUKL9R7Zv+sTSnx0eb4EseKJvtoKwTr1shUitN+aEELyyhjTtqroOqX3QUXjBata34a
qbTnnvNpVucIUs2suODOfI2K1r7KUArp5DEGwtbY7Q43NelJjve1DLruok9thuEu8pum6hg2DAVF
CDLydViQGkjP5ub7Rfpff+/DpHHpvn7Nl8Nh09bxl/bnakI60qICMNiw/nUh8qltX+vXlDPe13/x
b/+sRuQfhsUkkHh0zq+2tZTlf1YjLo5eUtgMXHbSc7kD/6xFTFzA3JLK9xg2mT68kP+uRZT3B3/g
UaFQj+LT5V/9l8/5zwLgh0EbffPfFATwlX55DBzeliN5W8uZwSXf1/vwGExzRRbbFEdo4dtF/BCS
QuBnN2TLEFlC2CfEGoQrTWsOl9iIqqtRxe23GWfqLXrTBvWa5cDOdEMPBQxsAEiuhc2g2Vgc7F4L
YSxIkHRYQgQwu7sUE5fLrhi6vvGFIG/z0CXY0XxL2GvLHGldD565quze2c11gt1FE6IAJqPgaKra
Yp+VjrOxE++zKDKKcCbRk0G8rY/KXjdEnukF5mDMc3Ndinq4m0Z8qshi9MNMRjpcuxKLWIXWYzMF
YhHVejGme1KqI9uA/JWlKSgjeLybfmqSS/xU7drowntv6lMQoaKCLib5+a5zX9bVfQ/FlQgH5POO
uUb/TILBXGHVnyRavI44IZsNlTcWqIqY3Cw9zUxCdikzQGeXjTUdT0b/9lfVVjF7rBW2oI3y3GMf
FbJ8mhUi142OPYSoNfONy8B1p2PPXvHAIEEc21A5t2lEiFNap/3BGo0bhwTmi2i0slfdtSk+GXvX
Gy3gpRTugu+SasZOBC3VJ1gZgrV92RTJcKlrzGlZ1dLpIM4sUeXnPKGQaiW/I+I5ZdTeWJiOhUO/
3fjWgAhCmG/dD2l2EgDymrK+wsvylhIGQkcyG/ZE3pRoXt0OPxyqbDHQB5WKpu+g4yurBZPXecDW
ye92mZqE/h73zqPRJoTTDRn+oPSFYT1soZKWSFtmcpd4NrKymq7ZOp90ftF4dbfrm/E5bFqk/4Ol
GM2QtUJRGO4QxbkQDI0vfZjC/RuZ59d+m66ZhDbA9nJaA63vfQoxJe5ag/TlUIAGriwaUvS3ATJC
AZ9WtsJqA55BUO1gmHJtwmmagAERnK6r2fEW6iLYzCDJnXPNQH1nBzLdVrkvUL8wZSjxKKzVxE4q
Z3pAi8BrbyKFeijMliiYqetu20lA7Ylid902AFvj2sGq59fsv63QZ9JRX4zRQ1Ls992dkTr+BUbQ
/rMvoTH3WYd9cDBojBoz6CMvNdKtaQbJZULP7sK20cWVRlitjVbKl5wEVS7EFBynzqB5JKT/7DKb
unCF6dzVUwAZhgCd22mgiRqJMNw3hD/tqqhjiu8k+dauY/fGnycQ6jSS70Xtqn0bjvG6Nyd6bakp
7mjz6gMuvmxb+wQkdaw35zgh3AEBpVgZiXdvxkmGnIPALAJ7QvRbNMKqCeiXGS+Bti1TdC2yTqMH
GJiBN9G871sY97n2rE9mi8a8qIR7YGzdrKJggLY5IOAgddt5whWNP8QR0HBaglN6BukkP0NcG5Mq
+ISC1Tw7kIZOuW2nF2PWzFuPEoXW/Zjt8yA3D4ajya1Fums7xhXLdXabjUBKsJi8RrW4MTRQymmh
vebBo7ZmZutl5h7TBWePKby5KTNDbWsJ+LNyU/C84vvJCrFWx2Swuub0UM/rgg/HYNA0nc+NPRAD
5k10EQkS4D7OJvstTmFmMxFO9kEBJzOrMfkVCrLGZjaV4+0iFMyIJ5m6YJoMaMuCBhzcR4P1ey+8
FlCucKJdPuf1Oat4V6s5IXrRj8CyG351kEo8+u7A0mnGW3pYxZpuEemSZQ49xIATHCJrXzlpnx1a
+MkwqBcflRGhbDF5Yo0RYYPpYMMe4C1whsVyONIeTeeGuXsPvT7zAw15Jeho9mnLWnfpON96cmqv
swbwEkDo/TzQypm/B72B3G3pqMF+eqRJTLxXFHDveAXTAFzkT0asw4MT4RdszNwnK1C+h2ZChIs7
Ohuf14CiChi1neq7ORNk14sGlE2H9eEBb3b3wGS+wEhlATseGND0eQNHl/h6eO5WWKPtKkKER+S7
1HyFjr6xhvzBTwO83QPIZtYTSOS3eDbbk6GNaO3g/zrS2icZFC8QUQ7l/U+1w9/sxLb7a1/grzvx
cnj/qSCNgknXtulg3UZyyLSXica89oehOjpzibhgCtRtOyOgTrsGo3sz6Tah4ASO4bu2cfLx4VKO
Qy81VB8faHcCZ3U41GBhy591NQ+7eFjCKmKharqyyNpwxheER/WeTdLWBGZn7bmxcTdmIUanJmsv
fVUmB0zbvKjFZHE7lGYFbjdDGiHJNN4EOp8AXtVIYG2d8uS0XXwZeoQ7Two8k9/O8t5qF1skMtGL
ZNEkERjZ3UWYG76ycoKatUF37pCOAuyfJufeneMFIeVUe6ogvLvUBO7Kaof5VGOt2KJj97euLAgx
t0ObwWRRIEUwoBtITtoGQLqwn9KBVA7T2hYWj9JU5lXLR7T0W0O2AeD/TtCxZ0n3OXmgD1PVfghG
765qpf0cwbkg/Ec4RJBRlsmzLSKPzIReu18IZYHXDtkHa+2UZdDuUkaYgoh3/Ah+j7CHu/K+hdzL
CLBT5aswxXQ11XXw4i8D3GT29DnvaxNJrG+i3q5gNtfJ1BxGrONXXlwV7yrEiI3QH8U9me5QOhTc
587K0G70sXFyhnS+7U2aWysEBBPBtI6nN8lQYE+105rUntKv/G8OBRDclFljyo7rQB9wTlVftZsD
jxPLw+X0bjmhnbFBAXcT0pttiPr0NdJVeYNjz39ppxaXTEBa56YE1PGUjLiJ0OpA3c6Uf2oF9xgc
2UlBlK4LpgYQMA+QM0vYtP4QHcsqnu5HlOhHdEvyDFqjZgD4fS3Ll2Ut53NC+OD7SZZFr4wj5w2z
0vjcsB5Ap7dpE9VBEb+U39fMIvI5xgJAjJtr30iR9xMCKBgpa+F9llOdvuMJaB/xHoyHhVWxJ5HN
M4kvsv1z7zj542DkNjL+QFg9+RDL3iH05Jy1SrJx4xHy164hiGFoMOjk0vstiSBYdrDObQmxHafY
vLBBupCBWRgMJJftsJyRvGwyu40/aRRM5B1OAQRQ4DeMk9NlF6YjJp+NqaRqQ+ZytIfOuaA0XILo
tSbDwKjicz8ghU3FWKOcXmoNyxLAesnrOXgoy1EFFNl0zrF7bfjGnEuhyh4hu+PtU0uzFscBQiZh
LylVRSdLEzajTHy+k6F5TkbDWLLT4FGHNcY3HGfzxqvKJV0lnODfypZaFXM4RNw0OmNB8G/hxjEJ
9Mq6XTNwdjczeWW3dunjy8+gK05OwPrtiuosSuaaQ5h6TxA03Cc/tOVX4Uz9gzuwTOH+jsmbmfS7
0lPPx1f2I1MCNa4r10ivQ+H0COpN892EJ1lDCyNHISVm575eQtIxYuOZYrtFu+7I9NApz7sw0BaQ
UBg261ZWDJ0bo6rgAYzOtpCtYrBcKcIkmnCRkc7+fEDORwMxqRd2MeahVUVzEFV27JH1Epgg0uvg
aBbt+GgUVX+QwkDYnuXxXjlNd907WfEGpqjfWRIVgOpi/2W2VY102E72ahQkoPUWvpQojlB/qDSK
Pid5YSNfDvr6wkLkcYpKCDLId4MD8Fx90w4FHBWDStqclbNrINpsLUXABy7a9BBg7iASZfaNy4AI
tPuOfeldw3V5aDnkZ2z6qV9ugL74xM+wL+M3LbKveF7DS6TS3UWN1vyzE3jF53gibrA2MBfqkFxI
A2QFFhrce5M/XtPtBslX0zDgBiUVsECeTc2Moi/JqwMdJp7MGEJ0MkwMqRWLmIRaaJvZCYMDmHon
edDujNeNCEK5042A36Ei2tXN4C2POm2T9dwV8Q6ZSLGVCAqPGGMJs6mcfOHfp0H8WGtdXtNS0i+e
bGbC/rJYPZkxuUG558GZYjY/M2TsmjMXS7/pDjBo0IunoUmzh7EbqApKOokJZciZYWVIO7VxGJMC
p2BkzqmnKbG8utl8OSsdHEfYSLSVFZXD3HB88KyCfJvR3rd25F1oR7oXvsRkK6RdXxmRNG6AMhSP
eeTU06oWyXgTigKVCpow8HEQCC0aYqhLvDAGw9ynzYNUZf1oU2FdmlHdHpSD8cV3jfE5b/MeSZ52
T63S86tBT/tT2OfBfWRn6NgtBD0XGNMX2d7UIv+somsYCAn6NBvaIGa/K+VW5FOZhXHZxHH+jFq+
3/ZRqEEaIXvXuwH9w6E0FBrsyRfkWTa+mSE7GmZV7HKsmvexYeKYTuktfjMGV34Ny8ov0KIWIJkN
uMJ610cuRN4sFCx0gwUn3qaRuI6ORiNnb2PZw6ivAWd6GERq0gVaM/6WI1ObVubYjMjibI8WYlI9
hF4nNomlvHVP++LediC2j3b4kk0uWIB+sLKtx4yNyK2IwAKUgpzKLEjkQ9/tXRlap84d9F3h5Zce
5vJCm3h264boGqasw2gWDHEHDgfWNI+vYafoNBMihWnGtuIzOZszeTcIKmYk4RRAythTi44vbhOB
9YRnsZKVUa1DzyaqyY4e1DxwilRgDCrhYxrOwYCdVN6N1y2bBH34Qdy3ad7uWZ4Bw6vCucrGIv7a
CnAqSRdApkFFvfXqcbgz4iF9iPA1naKgAY4UxjBgIgOLH4NOKPQC1ih9lU+hG9aXnuibfK0CWPBZ
FZCvxYASd1NRVDBA7VK+Vl7nbO2+92/tdKRJHJmodN2GtJUmsa/5v3zthVG/RbaIdGWeaY8MeAmW
6L/Rpn6W7VaL1i7XKh7cbRQY0Q7oSgqnKZNMR2IjO7nTIE6uV/cMWEbrkI+OvA/Qvm+rQdmXsFH9
k43Zc59Og3xsa/jLWjXcpWibPvFS6JA7Z6aGDA2Bky/mnq/Qrd0xC26JUa2HayvhsYTNaT1GuWV+
MQKCJirltUeH+n5TxA6j38GDsSZR1rtB221xghfvXpF6Vw5In09Yc90d59CRLDTH2tFP0KcQu8PW
xVp4ZBLTUoERZzZSR74NjffNB/C5oQ3rXzRGixSWHADLt7aTrzziSUWOcaX4gkl2o6sWUf2M5Myj
JtsOdSJPZKCzZaq8BIst521pquIEJWA8aTtqt5Qheb0arXjYdvixUYnyja6ipiOsPG8RFhsp3k8e
VHPj0rdK/mGI9mGoz7FAme5C9GO65BkuU8hfjwV+TWljjRMqkJV7Pz+bz9UrA7C74bq5pQ1c3Ijs
+vcnkWXQ+UtnnEm9hCSIINLyHYalH6aEQxBaudPGwb53vOAN3UPMECdl5VoZps+cqbSR+FvwFCa0
imJ4xxTMTWcF6XsiMt/A/jeVWNRgva1KGPh6MwcmFy4pu47YEj8moNkOxBMHMlpZrk8HyynKAaNz
G+fL6mdW91aXIjWi1yh3/SiDg1ajdZdDdIALIDnNMcsicjvW72WdOA86EPHRtrPpniGaJqEnyXtw
QlE1kVqWcH8ca5/Mw2SM60c0MQKAZq6yp3+4bB8ngdJSUKWl49DPZbDgfZgENr5vQuusxB5mW3UR
tK2D7QcRZjhXySfda5i1Wd8T1lnG4VWvXPkZVSj5FHXphl+9jEwR3zQg0wmZ4MeRzdmjNfwcWaDQ
M1FiCvH0ZWxm0wa5t25WphoQ/uZCp/iDgMrAiW6Gs7RgLQOxcqNPTihckk/VlG3QwJdPpk9pvPaC
uXit5w5Bf946WInmpQeZfm9HJt9bk7OsfSJYbI0yfqRevf1+nf6fzRT+P8SBmvT2eSz/9ajg6VvT
/tvqWxG+Zj+PCv78dz/GBL7xB1NyDpUMkb8jPHnsfowJPBv5ASsVNxWWnp/nBMr9AziNa9C7Z8zn
InX4P3MCidLBkKS+smgs42n1P5kTfAd+/jzKZ97A/YG8iDA/5gTOh1G+awm41B7nDixtn+M8u3It
42F0bEjKGhZgsOpC9jk1XQvfgu5S3i812k+X7O86JB8fMN4DRiUFCMljeeLT/boSJmoMTB/hEymd
2byj1f/uusYV7P7FTVEUG/8LHXmxahSqAsehxn50YbNsx6mnoZ+QV1NU3mEy7S08KnPbzgOZIeHA
8CJisj4aNYNYzzw6YNnXpnRvJp2926XG4jsjmDRNsa7b6eBBB9noBCuSkJvZ4Y+tOj8UEsGzjNFw
kj6b0ROEeAEUTxWkdbkWL1MTaYHHj+5fOO8mmZytFip/MLa8oyNf7RISI95+f8HkXwVYHvWW4S0y
GIUubFnof+oo+Q2ydOxN3t4OrIe5v4hEm2M/OtBq90mesQ6TmPq1PVBTZGCoBIPNbQR3co2I/hLi
PLYbn2agzi4GI375hzf36+DJZQy2DLdsFBXUOKayP7y51ANYAvDe23sGbWbQT1sPOp2noi/MgB5s
gbdazjMC1ao55S5vUYTi4ffv4deO24+3wAWiy2H6Lsq5Dx03lzsD7E7i7c3SPtjp8DRmS6xBbTxZ
dXpmrkqQixFsmYnn69+/8t98M7Zp8LHpsSiL5+bXb6ZWtTQYHfl7k5GGa5A9L+BhEKcNLjqr3DU3
6Or3r7iUCR8eYJ/VwAcfbPD4qg8PjwpSiZUwwEwc4RqrqO2Y0HR3fR7/g8boby4qBybOTf7SPwJv
/OtHs8XMlV6eUtfLvkCZ3eQieW+5+3p4nRA/cK7II7DS3388+TeLgy9hNCDSsmzD/q7T+eleHzly
A3Gy3L3I3S/SNW+yKTuFk8Ymbz93tXeFcnwNPhECf+Icfv/i3yuijxd3gSWYeB4d5GYfvs6YXXKu
3dDdW5F7zVOG9VLTKfXo2q8aZwhOA85moYC0+3gAx9g4TK2O97VxaTSf4hiOAbEgOyh494lIZwYq
41O/SGfqpkRiu/z9KlP52jSIrk5Sr94L3JgAdzbwThLEXEcpm2qf9B5cdR+MML4MYErQ74SV7ao+
ttfucvjFoPk0L645iuo3zn7XAMHSXdsWw5o+y9qdpLlWJAFcBCZO/lkUh9DvSVIfYfJkqTSPAfmx
HA2qvWEYHLdHIO1ogAhIJtF6qubzKEfwMIxWaD7WHCJ0viMfBK+QOUeEQ7BYlkW14fwKe2M5ySC/
X02Bq7cN5RBJffLZG5uOGm90iVKT2T98T+bfrDm+TUXtK8Py/vrYDUWsEO7SMQ+d9B3ghcboabM6
2xccgg7kSZ6dzvnsTemLZWTvvRr3eE8PgLBPU1qeOz+7LEt9Bp5ksMNIwEflxh/QofnfVBi/V9a6
lmT9piQqoS0mqMqKPYQe/O1JWXjrmJ/NbnH+/c33t3e+z/4O+xuTCHqWXx84OshWYQekduMJJZqT
pKAezJlTdzfVnF77pExMnFdLi2oRLvDm96++/PBf73y0xhQeLEieTUTyhxePdNQMfuJ7e6usHtzS
PQs/PVcU9kCsX5zCuIo0LbvfvybriPk3L0uZbSiTWomUtQ8rd4WFULiq4YHz8QI2eXNVxP2ON0Jn
pMpfan94wm7LYhov3Y9E0qaGsn1Q5rAlG/garSG2Y5Rf5ZTRyCBhRyK9EsWlgW1wlUwVaREhW7MD
GIQm/qox6RjDqIYigWxv0avv0QahIptoNw6OTV4YZLTQobs2FOYpTIuHtqHDT9GPcxVnme4kTbwQ
mb1BMEJXDe7awNyVjsnn3EAdpskzC7R4MB37geY9LYb4Pe+B1lpMwFZJ3d8hfkd2lfaEpoxPc0XE
Y9XcQar7Evcw5zLjSyIOQpK4IIpd17FCuC3h5DY3qh8dW6ts9ij9K2Tzh7LgQOEDxhEgtZGW4Qsr
EBrARPAc/PlUPXLxENYBiqKBmHdnwBHpKmbgHptGUwTgXce3zIFswkTjssBcuwoHEtqpcm6rwXla
KplajxFok+wlDy32cGYCax0+qWHs17GRgwUdDSzBr2XDb8AveSlhCUA+uKuHlM53fxwBi3Ghv/VA
6lGLwAo3QptCqmZCvWSw4AsQjI47J7/MBwO+mwLmrKL8ZfDHZDeR+E3mn5DITyxrWzb9U97TYQk7
6j48NRVnzHVDalEeTDvCVbbdCOOrPbQ936ed5V/mpLv3aUbSA0PjN413Tsmr1QEvQn91LWEXrUwr
ewRbX62BUAzIkPl72TvD+Kci7PcmPCSpfTi/xbxz4pE2bS03OEm5GDEZcfGkaM54D8HIeqKIn0s7
BLlFjapwXCi8AHcAaz6DqziEIQtIlfL6Vs2tlAftXhk1lVrovsqqgsxCSYojpX1rRLljYY5XYYCl
M9HkpwwPY9Pe5gVtxWw5NWqrIqaeH1iD+aAceDA51TJZ8etdOqRfGndh++BAMqzyPLaK78AYB25A
/kWbdXzH01cBm0I33QllBb7X2SD3siJ/WCe4BjU09oLvyav8czjhpJrpApILZq8zhj+bgSxnP+RR
KMmt3gQeLdaKpiDdFOeJhTTetvzvZkTaJi9t0Dy49ib4eMDn0FV9i/LWX0mbfSM2eH5VLy6QpsT7
wUmIq8fQNBR5eJAFUlfCb4IewWrreQe4xtUqG0M2rDb8tNwxEsGL2UQEsbjuUzngCtOgyNdBZ6gV
RClkEYa/1ZPbb1E8bUDvIBDg4Layq/aJXAakzPS2YMcwvfaZufZiBw+ambpCxcT4HH6bwu0VTuFX
QfeVY71pr80lsc7R6QUtZfLPyIOKnIhMgWVHZQUHKeITippThpswZ6orL70fKuutiWhVtQFGGXvs
d7LL9klBKKqoa44jtvfN8nF61RxdjEze1glPU5bz5MhFUlEEC/KPG5hSExtDDNJfkKloaH12Wqr8
zoKWYqKDwFEaH6RLoy1KMdLHMj6ExG+vSVW1FvFGN4JqyLn3tdCPMQMS8qJ5fV9XZwMJLo9i8p5z
I0fF8ASR/EvQMejMuESpkZ/7Rl+K0Eg3yxFtKHDDtaR/18fQIVElgyoEFGE+oiNHiuoUZHQWlL9G
Gq2rllZdNLQ0uMVTnsKMamjgbHkbCR9a6SU4fNlbc8FAPiw4yWS5vnB4IJ2guhhzJKbdwpKZxZvW
fDOozVn/gArUFZ38kPfa2aRO2B4h9JMGytdOzapPYOcMeburannVJUDCBlk/LgYRoo9KDgrTkzny
KBZh1TAF6fc9XB9OUCTGhZjuOh4SyAqOs2WYQo0GEm5I8fDVS7pV3DLa6x3aaI72NuVkwxBssuca
8NEqYPBNb7t4cfBCGXZDTLCVL+a49Job5g5lhtyUxLnAbD4UHi1kkagHETa3haZcG5ZVquE/IboM
cp+SL1Dj/O0ApiEf+6NdZl/0ksVNLx+pbqd3328SNiaoexj2dGMcAm3tO2O66WNnr8yEQK+eVCHm
/7cckwTb4QRO0jGv7YWqamFekPml5SNl8o+0U6/NHDBswGYbUGRR/JiHsho3hok1GUuUSusbB/Pz
mNhrL2Y17QZ/S9eqQr3kPvo6v+3FzAgjuzEGKa80YVyrqZL1sewZvYQlLfF5JGc9Y3WQGkwYQtxm
DbBhAD8hn4qF8trH+Vcmw3eWX7xOZvS5SLIaWyYguiTkeKVyE75E+Vr43EBt67H+B80pLqc7s4ca
Y8r8TElxNbv9l4EmHom48koN4slIIUqEDqJ5806MhJYkDVvmoKpXGc73uWCaAv8h3obhJdqVDEpV
fsanliEoYy8xYNgbVkKWM/QNh29zNzCY78Zq05AOs4LHcdWW4WZMgaGmLCHft9i+5warqpkvsJrx
kPqLhbA4NFA/WUEMgglDnPchQSAiYc23rMuigLTk48TMFAbs3qPSWVZ0VwTY7SS3WEt+NgQqsU9r
lghoiyAgRH+Z0nsdBoyXqNv8C3hBlxb5kQaJI5VrHeDXEFdRk1eo/fpyGtrNjwqm543qEPrLPPJh
6E+eekPfWyFNDHsaLmbJ7LnnUiQxn8M27zPIICudB94KIUu0seLuphTEFQGRI3QYUq6jSWs0R7KU
LX50VwbfkK3dBV6C5Aetvk5YaT3dPvUjdbVj3YDtvYxSfl4c98HaX/hwsuR8Y0a8qpUzRi7FpW2F
ryHNszOvGAzxGmc+looCqE8PO4DbS+GTF86qdxjgO4DY7Ja4TLUWg6evPW0+NXxnGzx+zRrJ+mEQ
YX7XhQqqlgNEI7YgsTTu0cUpfUZ9wiyGidC+qqLyKGIZbWarFqvcG9/6GmzkID14v8VwsrOk2gMc
bRFapU+6p3clmP3gB0ciKafskFsi3SikkGWSvujrJE2GnSinR7unZvzeXDMytvsGtAsHw5DHbGj3
vbJuOLPtvUHYF1VZPEviHc+hq68zMoxpSZ0YRYLJRohuYUGNB7L6vJSz3zxW15msoqOVnFInvp9l
BKm9jYyDpZIjR2Zcjsq7ojmt0KP1qJ/G9kYxfy6CMjryTRMcTt28Q5S1M2U/7fvKaE99QEMQLlDH
cYnFPKW8ddKtG2U4gFG9Bm6MdKPw1F44fkbtpQl/HvKta2VfY2gnK1Ggf0rx0jhV95QS9yR4jBKT
LAK6MaFfnHni9rjJO+bMw34w3J0MEJkErdzwJXwT3ow6yl3taKxobI4AO/V0Tq3yqSsNEPyzWAzD
5paOPV4WVKMazFuI4sdBxrCxFKokMwfWY7n9phkUKSxje4uP6RyZi5YNUoip7afZnC+0bX4L4qVN
eAVZDZqy3YBu85vzRGUDVpfFX60HnOprn4CKtUF22L7jrTNA2UA8o+WGXd2ifjq6E1t8qOpwO5nt
jV1RLDGV2io8YlsJ1rd5bzhNbVA+Ed+40ATqyETTaRIDU03jbV6HOHijS7NOekiOqPcmoomHbEJG
mCQsWkDcmhDWYmdmh3p+rL3WuSoF2eiE9F6RoeBu1XAF5v/QoEZmydLBriYZoe3HreFP7aasrINI
7EeHgzXDNPkp5nRuedPbnEDq8uEMowHU9bqyh8tuML4NzgNm1+DoxBb6aIBsU75JmAZBXGXmXGTt
RWTOFSTCWxJzQbLk0VvW5tHGaPwL3wVUUVgcp2UtLs2g4OQkzqZO8TEbLKFWOZ+YwjwaJScPlzGs
muPdDPc2tWAuRXwoMm4fzSjuN6bdLMRIfvs/OTqz5jaVNYr+IqoYGhpehdAs2fIcv1COHTPPU8Ov
P4vzcFO5dW8lsQTd37D32jzuC7MYhKVanJzDyCBNObHHHUk410XflhhbaqxjZnw1YKlBS75PNc4t
TRHQNBoHIOuBBaz4XOOtkhjqLauaKE/bx8VRlxllMAAI7WVmG05LjIHIbuTWq80fMlZR7JnhBSSQ
9C3PGv0e/50G1otpFVAGsZzNpkLMC14DrDL6hNov4/Aux+RlSs4yHBlnd891Yw6B4aZGMA2fUwSj
CjXarq2HLRUIAwYjelkhAfHKSgiTjB2tq/2zm+Jb09oLy2GW++WTi5KddgUMVmPHX6TM8fR4SLjD
On2mIQhKB+C5V3Z+FiccWkMFH88tYOERR+kl6CtdC6siunic9ktPwk5kbu2aDJuaxC3HTBCsNdwJ
KZqerk6KYJwgVppe9TJG6lkYSIkaUwvs3rtFQG20XAwYh0JaorUsI/+ZyFmw6l50l57xnK4UZCsd
qLEu1th/2CO4L942BlINYcVd6uzKdjK2ICj+2U4kiTaixFk6wKhm2YS8HIzhoT46vhG/DgYZS2vL
6qFJLTv5r83IgM9NeW10fZeHdrflHdrroXudo9sgGL4lYmqIg4y2EtXl3iAbiwTbD+xV0wTYzo53
EPqJNQ1zVKQmBQh1ZojbeDP8+/9/gB9UY05zjZ1RyKdcae7eiN2Zuo42LA5jYlFHfldphyV56MDr
kVsSHUd0bgltPSLP5BfYNlSUtL9rYehL9VcB0Qk4SBhRtGdqEQBjGh2+2c0/dR9STKVgtXooC5tU
lDKYxnxbcs5BfTc3Pd52vshh1dqDqM6my6ixDa/ocRfrR6AQD6y+/JAjsug5PufIhjnmtvpMXV6W
xY/hHft6yvwR5Kue1sAFZ5RM401n0LApZA1/vBrQWVIs2xDlvILHysyi0J/UWzvyEmrw1xJzYxTz
P9bZQVVgwEiFfGpE+cOyZ2+NxosiU2uD7O0jldrfJp72hTMcSejwRcpoUiQA4mGNQ4GKs83Yxc+Q
SR4aSve21fEOMPHg+87oGMHHq3YIEmDHG9M3aFEoadtDWvG6Jmh9m2I97J3DgiS5b66QKnXMmDT2
tUweBRuiPlThfirpj7L54GgQyAHdt7xlIz+EArPmOX471FhT5t8QHq2XWYD5bFTbVZ6f6JYBnBjw
gjqvL4KW2UBvwrCb87Q6qJitXzujXjey4xLzFFpkHZyGYb7myRL6fCUZWcH2CidVHnydI+/Le1Gb
OamY8x32FJc7aJeJNUHTXmQsHF69iLtSLIFdwOX1mDdxTUR9z0gC64lbYu6Z7lFCKLPr8oDi/Mx1
+wEkHmPMHiT05Ede+gFo6tWINUTVh9pVjz1gIb+LKQYHASN2CQNy+5jz2WeC9nB61JKGcDB8nLFf
ODywgEIA4W8svkMbHiHZqSAu1PcQV/8QMzHhAJzTD9/sDjboZHib+va7QU6Hws3wOydBLbCMDN9g
PU32SmoxwJuoPN12IbL5KEQ84C4k6Mq2+CtpJEjQJT1qqv419CagBKnBYpMacvHoeBN6fncNmhAA
2jpBKo9aiSfACVcJ4kdfeE/uort+m9l0FPhQCJYKt7atdkDMik0FP207OfW7Vf9h2ZDsMtOOGFRF
32mJNyYW+gOyBHqIeNo4ThQw8dwl6RJAhWXKlIC9aKR9UjJv+QL5rhuISLAQxffQcjI5Chefl2Pp
zLyTVTv61kxUy9m5HLsONb6Y8QrwMDPLC2rpXpUDLS/p76kBZsxriAiS/af3PYfPfFjLvp/GrR0O
38OTkS9MkCLO9xaF9JJkH7no4F9lFXffhCHTnjyEoFZ58/ryMTQEMh1vJMlR3Bv7BsZDJ9a+R8jj
FzgxoHMTqF01UNvAWVYO546tJcwkq+VjyLO7FS9kXkjrM1mqfVkucI5GSFzK/DI73fHLrIT4W450
Od1BIssL4jgP0sIEytHbSIYbbWtm3r0ZARLqyPfweNxHrx03NZK3vTUnHzmjsT3Ip8Tvdf09rT4I
ZyPOm8mCxgaJNSY6imw+cYcEqYP8fV4D9sQaOdPbXAxeTePcWXS8enSsnqLKumozG6AqyzNiReRn
0iZ4xkrvxQVJe5kqbqx01g+YTnUuwXhxtZ3T8TciCtvMLKX3yxrSY0aoaWOK5lFZ4Jk0dR/qhQi4
LL85iR54Kn9pGE7eUeRvBnvSdrqs6j3TUR8kTLiHnh9vwybH4hoJn4gFRn0uN6aaVBzMaDs2nV8I
jrkYOx3O7fQzdHtxzMpuqzfhnhUW4WcpOkQjjqsgV/lrPDymsUh2GpzgIFsa2CUeCvqmyTgaFKgW
lsD1Fibjr0SkT6A7tW/tfptapN76MlUbh2N+FbO5pFjhF+uiotqlAh4ic5hroy3Nscqjz8JK7SCl
WS40E5ibqqDiCRbEIbyyIXXnrRiMeptDrjqXun6x5TCfqevdYyfxXjjlF6ugg13W7mszjehK4+GQ
6zjwMsbyxwaRqk80QHRwcSTMzbifC9H6to7Npl9NQcBiduk88xfokK8mI3JfvJAAI71bx5Cl3GYw
82BoJ9YmRxRxGJT1kyjK3c6yr5be37RbNpJduejjTzK15i6VmIuW8kHWCH4xfvtYEXk2urC5JDS6
NIJr5hqp4pzDNKrlylyCRNPk73qI0rC3a/xxCJay3Ja+F5k/HVuPSczbLEZnY/PpgK4JKkGKppWd
2F5Lv6gQ+EgLCflgmdd8OhtjuDecsAsyQhqqqn81o7Y9SSVZkA04+Pn41hJ63w5DuGk6p95JmgUk
kE9Ll0Oq93TFJEhS58qn/wuCpR9f9G7QCTNLf8kyp4Jt2Towt2JhUAxMYewdQQwAFuwRY0VHsmG2
+HNl2kcv1p8slNNTEUdBKGzEsvjQmxnHWNRaT2Vmf6JVnA+R9SWwBkJJDrEnAaLUywI6FWP+1iCo
Yu39kBv9GZz+I12ygAj7Hg9uhnOn/UAE+JrqNmF/SbHlKvlQHgdSpxjIhmGJwrmvmkD0EberYBIv
2XeWlZYFgMq2zEuf44FmHXYg9rn5CP5OgOoZngj7U0yNs3flkJg9A+4GsqYdKDXJSiSQeRkJN6VA
nZwrC0AWGaG2I3PrF0dldGbkfXF4HXYsSzI8S/Y/YIkvTkY1I5MnzGYIS2psxJ2fVCQ4dlnfMpKO
/7JMR9yJ3qRsrRXzwOwLNUMWDHn6POXM++SCcxMi2p88zH5CPdH8BW1XQIz7tanOowlDd6YiPJQI
yX3o3pnP6vKrkd0rjmHhm0I/MoMmkRWC4dw6895WpNNUPI6d+6nsh/9zk/jst3ERHxrRvy7Ix/dJ
WR+RBW0tNZFvqLkUHMI+hoWJSStr/yVwLH0AKGXAAovKsefnrlLHr5nt7Vp9ht+dAecBGeVKxUWX
0MfmnL+TQ8fhus9eMj3oef3Y6QRO5tVo+Jk76scFI/tmALek6VZ3QiRcHAuj8sNFe7JMbL2WGz4O
aVkGRIJiC+BdCztty/ziMY7dad+lVEe8HN857OynkhJqblIwWV2t7fpiOCmbXHM9ad8LI8hlPvIT
tr/VAPi604Zt6/7NGvyhUcNbTWo24fSu+CuYmPii2POcqw3h8yvMi3oOnSh9Ddl8rvm+FGrZkknf
4xYsbiYy5cUlncbSma96dv0xUAGAqjcfGMLvpoIDXDLe36T2WoMqU99FwJoZjYbvbWplfpvwxxEF
8EcDZL6JeockHzgbpW5c+B4frdErmTPG3tn18M1oiyX3qg19tH3rCJ0rVkUlbtSZDZv3kT97phed
eUNf5Ji/cvH+tYVQp8ziCHTNdX9QOfYxIhslzrFPDD2nN6CxVV+gX4tavepNjUAqp3QgxGFTmYJ+
h1KwFQqUbLTCNMx2b6cvlZzEB+GF3LEGitLQHHdZl3+auvWXVY1ivYOV2/Kit7o0nj0vesCNPGyR
MAcAXphENrnHOLzcG7Z4mTph7qT563njay01telrJvbIwEmcrzFHDs5vKgzygEoPknhWfk6CEMUa
/oYsWIzGgy0JeOLCIIaHtVtA58lyrhM6dSEx0r0NwXph1TqHIatUWJaH+mSWvCBepstNlNsk4C3d
WmiAnl4qeMVz9Tg6ihNjghE9ju2zmcdQ9hhTJDljXrQPJ4B4zBzCkQwiU+6/BUXyjvaVlC3d3kh9
gheY3IYkOdlOiEl68q6LGR4TBXi9dejQvB6Vvt5032K1lysws1yCJBdkgKMWBgL8gdduzjHA19l8
LTPyydo163Fp3kPOwL3LMKnV8p1trLxwg63XsBIqW7idlOXBZHY/TreYW6V3YLHpRVaKzxZ6JFrZ
EF6oOVp+R1LmsLrQx792nGAtbostY3MtSFh5kzSUXY3MvGHFw74S0+I15kvmMc9b5+23KF8Yia8f
q62D4yWTpasSaCXIc6dxV8ecY06cvWvkih47ck4YwuZHr70PMRV4VrYKWbvD+WpFXKTDvpDY9+OJ
73AKp+O48nDcbvwtyUwDIVPwmHr6jUexehUuS2tM9ottjTuGFPO267J2w0S6w12n0yc7zTs4wm/S
Yt+bCIhMM5RvUT1qOGKKBy7mLGCJ9ZiNdJaxtKltB27u2sFp1LfFdVyvvlRLNm1hfxPvQPiqIOah
vBsmLYVkoEX1Z7XbZt5RmrHh6ecNFtEXrOglc2W4rcS8ZQ4SF0xmy0EymPf1BZwaGirSBwI8j3QY
LREC+EVWW6F4scF2A6hsAzCGb/1oQyV1DQw5BitI7SKJPkq7c1+w2rfC7tMW9g/F1OCTCPUWGvMb
bac7AhS2UldjjehibxHpl1Hgw4nDd1FEGOwy+0ET8QnMERlYRVA0nJILdE0GgHW3b5aHWanjZHS6
38rkw9Ua6PrmBjRBRQcD5AbNcYSAirnnAu/A9zym5s1AE7OIr7yvXuqKHzg2l9cwMh/cED+eyMXf
ZM1MHXX2dXXFYlPSafJQPM5e/TkldoD9493BcD6BR9nMi7NXnX6aF20/INb2pSM/cEf6PV4LdPzl
RrfMS9yYmZ9Y1Q5s0k88DTs5sNeH7rCSNAf6WKhxbAZwD3USvrsmXvOKGWBXU1fD62QXUDYfel8C
/Ebhac8M1UvN/dTDadt282eRT59ctugbkHMkqWDBhDFlE+bpTxEO11SWO2XYBxQFD6W1fDYY/niE
CUYhuxqwaGLscRu2Hmo52jj4Tlp3VqXOLY9gY4vfwNvUKXGnQ/2cORrWihpxZZFb7dEewBbiZz/P
oU3VRonWpMgW3CSmC2MRCTZrOqzCv8i2NTwKkeU34h514NI9xOAwH+Yv8rPqLsSBzpC80cRRSy8j
GoHN2NgsbovfkY/kaJTaigvLXao599pkgCFTWBmbeSTm2iBEl4DD+JtIJ1QPLXcFrvJNbjfXkDuA
0fkcRGO/kIVHViNJZ9ij9fLV1jk/O1WmRMYV/xzSLAtJiEs7luBzE/aZfcltsjDP9dnAsAnrhx9B
vrcUDXaADIj0Aqs743cbHcD6JqRjR27hq0FeWsCNftVwbddUV9loPBmlvDkxV/jgndVg3ut0l6fs
8ez/KVbpnWWOvZn19rOryh1vlbHRifbbqCS8xyTb2eLWz/bRtF+U7byzDCKBi0RT/lIe/imkJIXb
2+FDP+E9PEc60cTFNc+kcRhYlwZhht4Fxcmm63lBwnHehmX5Nx4Zkccof7x0eWdC+DpRM10n71Au
fN/2lPFKV1tzFPes69XzoP7MGH+21dg9Oli48RcxNc3CYs8WEPBYC9srTD/HWBtPhfEAn1k+t4wh
MJr+1mNH9IWFFV4nCDm0XsypmE6yiBFqOPSG/CccddyyeAVtWJ9krQdM1rYynl5LHQBmtO4QTPVM
csfZc8YHY6JMbcfc1zqdT9g+JM4baA/43oS0uzN1ergutFoM3aXulLtGQ6GEAinfG7AtgoT0hBZ7
hw/7kndPT0lA7ScC210mvyMlODTGOAQKjZ2c67aW1KFZzgqoA2Tdo3TQCLfjlJz33VBdLcCqG/JF
/8kpXRnnFmklEpTuUpMjWCw3p2pv5jCyDGTI0+NU7+K22HWNNgRuXoF3nqMjSCQeFFoQk0EOxOSO
+JvoRZ9wADnl+NakMrkYmplse8WKQO0NwkzaLAqmrPk2I7c9uqFXoZ2YXjN9QljT0vR48iDN6lgX
/SWzgL9oU09OQ20gkbHLN9lF9wg7lG9JPchIruYSQvceEQ6MtusXvzeAtWV+Rtv7D5GfxcFQu0Gv
Jqb19WvJbgQDa/I1TwqpxoTyxIhf3JnCwcjY2Q0K2XfqFZ/LwFXkJCEEZcbJlX42bfWcyHTZw3I/
aKbXbjDYoBshlY4cs51TYKJKakzZzpuDsKeYObrC8HNpBaPrOka3nMz5LomiIBrkQ2uYb3maNJBC
uGoyGFvbJbWZy3pg7JMhNBFAMIGOOBrCpkI21FhUTdtsja+1LJ4/STEDdRqoc+YVI6+JzfOodc8Z
M25mr+uugFhMk5WDmYlLBMIWeY30S5z224mt7dYztZ3o45vZ8edaK0Y9LdFmGANqN574jFyDraHJ
XxjmJ/zVtS9m4q9araYPR0Jg9m7lqwIVWSraeM/18lRaEYZlIOISni8dyRaCF5AL/iGb0T7SxsgA
wftHoUVPhVO9S0Lr2G4bbH1hkPjh7DAPFTXZo8vZS+PmNERSY145a4Enx12pdxe2W/qNkecZpQnt
CaxzbKvD429bejx8klGAqgLkofNGtnNNCNwqjVIjDDMusYnlEpktqHYljztjSFQTNV7UqQAxwfQM
RVAhaKK88cNjmQw++VKZ6U9LEMlZWl+9UHvCFglCLu8WV7fdwHMuOSfNph59IqmDQhZ4jS1FCHgd
+mwMFkpPZ/ZHQVpMs4Rvld2ZTB8Z2wimthgRfgu729dz8dir+FV1wkIz4TbbsrnCkAiWBICCttXL
84CSxXeXFgS6Am6SuVzBRLIh8YnOjGh/9SWKA6czb5Ree20GZ8wFS67KEl/tApZGs5BEm7I5kh+2
N0KAQYk66exZ6/pE3OaSF58DLuwgi6qvRCddHIdU0Ompzbpmfhx046mO2peoYK8JZeGcMuee5AhX
uo53sb7WhpzGOSw2tscz8ziy4xaskeVzbWu7KSQkWDUJz0xpEtBTq+dlnr7mQSvQr6AkCev+sS7a
e2Ja7wO0IQgpNsNG2O3WWAauYTwsmLiLHOpPbzuPihHPhnnjxgxXQdCkBzlZSb45hoSKOixdrMVq
EWufoBYyo8gIJFvsCQY9waD8cJNfukCzq0rbxkRUbvMpPxbMI8+It37kBN6nhZvij3X01BbQzotR
83Za/odBFlvK7ppa9lcGdRDHqlEeezbdRgJMIHfKf5gkz3SpX6FbX6vUI2yCwsDkypVQBnM3+dPH
3lE1r9M0n6Ves2e2MczpJa15USFt26OPEOz/+ncbiZMfMgIxCu226OJLUmiL9FGP9f6sx/2v4jz0
e1V+D9Zfl6E2SS8Wguh4ZC41GoGaBE2fnoQIL0gc8jT5MaTF1ywO0KDQElly04zFRMejjoZuACIZ
cKXd55bGuAJ9Uy1thZJd/pkNAhuRH0bbRbOWnW2S/ZTDPeDK+MpTykdXR0chHdIT5N0Rs3Mynh3m
lmzOqR2noduROOXbrRm9mE0yIInxHhOWq5sxY2iYmmtiE9IOnUUqssKdWqBB1d5bVox/tb5iqp16
59FrogA+2COnWM7pJ94U+8djlDKcN+mv02gYTs0cBo7VvOfzCNzJW95FXv8x+4knNuqAYfM6pUBI
8i4E0u5ZRz5U7ZLWq8fIJXbEdNY9HWunBj2vO40rcOMVw8sIx0S9Gl7C/69VM7yXu5Fq56UXzcuQ
MCVXXnFrtV0h8HWXHL3ksryi3/F80WU0tCaLwTo9zXmTHZGNPXepwbBc8LoiSrmQ0tBAT5n1k7a8
wwhfBdF+VTzqRMfs0rFKLg7haqjQpLF17SZIWO4MtZr2Mex7P1FkHnfWv6bQ/yk2l6GBprksmWIa
R5OgxBkxIbmd6FYhB+0w1kZ+R3gEOuhVQRFWey3WAB0Yw72p0ieDwwIIg8kshumH0+2sXD7S7X2o
Md2hbPdO+OxPBbEBzK5Z3JJyVNVOdTH65imMjZOKGbEszUMoYiqbkLzH3KDNQ5vI5zN/5Naw+Iyq
3+OezsJbMF8mYLboptEcNYFVZbeMzrsCx0JCrHYdGOSALo3VRNvu/fTDv7rw5G1IIRqY3lPjdGRb
r3yv8rkiwLLJlogT2+MbKkPwC154HW1ypiv2pWNvqH0Us8kgRo7YgYWpgzCCcnxJGp6REbgIl+BR
CltupqXdU/DObAvk4MsEFW5WWl+ugK6Gkov6NmZwrzs/rofxGxUfB4RBJAoi+0OOm3vTdfYD8Hma
UYYTHfM7jOGmChT4C2RAuzZxh/UF8e1hzt5CBaYG+GV2KACz0bZD3ZzrZybw5Hh6IPWTdQyoH5ku
NZBLoFkOJkONKH5gJFOc8yTNdhxWOpmV/UFkvfYUV3byLI30EAta4xz9+yF06JlYeQeWBrFHlTl7
tJiPLOeHO0Wheomn5nXJPQMmrGQ/VJcTQgZzOVvrL6RxF8cqDDGKCO/qVoN3Tc3hVJXafE6n5Rfb
YXJsa0gK42T+dSnDzhRuE4kzRKV7NmHY1GAa9QEwFg3v2otinvrAhu1KyphYRYJgUsVjxrW4a+po
PpcIic6FY7/3edbu06JaLnhsFYKtOvExvzMxtOK7nv9ZBvBxras0dlbLlqvV2wknKTYJwVWoI8Vt
7jzGVGL5ccI7qUufYEjKk0OaIrCbe6R7dDbttztw/Op6jIhlZFlQpBMamLC7LDG4OBTvkEmyUPr1
pLkIkIn/MIAqzOxK9Yw0k8y2/Jk8GLA9eQ+sCLzSimmaKZqOsSEeESrIIORrYNRavaQaA1BG5CJI
eJ0IW/A6Tmc+hj/dTLxgMSt2gqreRmXUoYMvyYt7DGk21nht68Rwaqu54NlwJXwpg9XWPGLxXhLn
SxHadUCPqzZzbXKvJPqVMCj5IEb7qUeZGJU9kV9/4oazttEJgRodPGZtxblDwmCTMXHTkRwT7A3x
GcaeBpyO8dVQ5Z+CQjeJuZAR6JMg6SKeLuf4UoTOjuwsZ9vkZXPWa+Xj+Xy20ZP4tmY+TUZINq0i
1sdIcNzgOog2au6TvQKby6FMR439kCaNUWdRI9gnqBIoCH9XLFk7tor2dEi9V68zjEtrl/0xH7W9
DVByZ4rpbWrIhk1MNtV6JEfKfRuxk0M3Y5KdVIJserA6cyO7nAgiECpmuRjblOSInSMwOnREcbEL
Q50eZxH/Ij3xxfBHKNRmJvVTWTEn76kPA5JAji2OJL+2j8w2i7NhN5fRWpaTvc7csE9eDKtgCqqY
jawCLy9Mg9KWGmgJglqIN1seV8aT2aDOSxX/omnwtkj1vIZbYIDwMiejR2Y9HJCYQaQ5HOKZnzwe
rGKPMuaQZcR0YsN87iZiKIoyRmN9HE2qi24i0XJwpqNYiOlRw9Fif5fOStvaE/aU0qzvbT5z8Q7F
ARITbnsMhpt8AfxQsu0S3vSK04w5jwMTuYCzz4lfNLuJNCdN70J6jXTXTorWx/JcP+LYYuTV2buQ
5fWGTxphVMYpqboDY2AmPApBDnbRFJWQTik2FChHEy1w8hXMZ0F3rv+FbJD2xbqLNJPh7qmp4FGp
+AaJgXQgrmy5I8lkFqI86k38bcdNcYV+vuuHOSExiFYiaUUatL13XNjnHhYrqvZJNf1tB4CXi/mq
G9lTyl5gL20mfk1arUd2fjZKhzleF1EAiL9pP5JcIbC26aDMu3B0uLHTO34P30EUjC7pU0w2w797
pnnYT7ILvEUOP3SMoWif6F8ocEWxzbUSHbiweMXMWyjK/VJMN43eeGcsD7TiVdCWhI6WFeesfmTg
imJI1NkeStiFSRJBsYJOpYPI6XggCJrOOC7qGzaoPzc1Z0qHqyOT2XPesLx0Oal9kVGQ1ssTSZqJ
z9IOuZ/GZsaeH9nfB0IkaLqmhxmTJdVBebLd/LEjSAfJHLkqpJeWeJtnm/xAwmOAiWVb0am9Y0fn
Xnny4uKMC8qFUY+ZpL+qxdUQWq3aVC5e0PKXEzM5uny0Kbo+WyY7pXQ0Yt2bpXjHSmG9LWN99dxQ
f9ybkulqNDpvnOv7ctAIbptlvE0wSHKNBhPUMYL+RAvWTTxIbXwnPA0G0gg4q3Fu7eS+kYMhKa9X
Xe6CVLJYgeBCIUOj3Q/a2l093Z9ALbaCXcpuwADGSOW3yIoOCI1pAwNhgjF1yC6Ulx9ZoKPfJaZ8
N8+rzXQ4RC4T8dVKFAOA3ck6b4LMCX+LKf5dK+gpp1NEcB3tUxtRVxg123xOqdqHksAl6uRl0W5V
ZX4siPld0BUQpEifzAf2ROz0BcKu9MFe5UWDaRxDgtDO6K1xfMb1lmfagAd5AqT6igtFXQDKwqnO
klebtI9mjh6Mou5OpvDeM3aXylIL8OiCysrRNOShG0tvcaL2wCXH2XIx+fxzierY2B1Scm/5aDv2
Im1H0eg4JkDsan7ARhyeyCR7MvvkcTCwnxaZ/NBH858nGLdYBEcFZlRoR8uStzkUDQ/RjDtKQ0hF
JJXfs/4cm/4OHXC61JW691lXs4t0l8cCzeujmWbfPdrA0///zUVD5WvDYsEeXWu6CvH3IMD6zEiP
96ml8YzW8mPGrXfKMCXdyX5eDmE8zbDUeMuIoUEJLYlsjDTaB2KtkTLBgz2lbhhfBwNU7UAKoIyT
B2cdaZrYuL/jVaepjyfDy/td3dH2dLqukK6RJYoTR5wAc7dXzBmvSZ9+di7VDgOlMkfj/q/U+7dp
KPSfSBKD2OjNE0d/s87VtACqAEpoAwFvt/5iNDedAHEi1aMbhYg85BoFn1V7r4LcMLuGQi7XXyIz
uiZZV57rtifWW8utEyTfBHsFi64lrs+J25/rKk03oZuxm1HPgJ2wPLWZg0q3JEGVMJXRJjt36jV3
lzLT8csCgVzlQseV65S0zXPmLTPFRWJzqFhXUSSg0uS5QuRqOD+VJ8prhy4/b8m7tNhXdYN5BLdk
+FNlaKx4iHTqDPffItO/ldufsrK5SXbKj6M1oFSMom2Pw2vrGmKvJSxWk4QVTH6LUZDYLgGfXrEq
TSGozms8QRXXn82MCMEph62OAitUVDazguVYZmhvEgbWtyU3BtbO8T1q2Kg0A3etK538VR8XtjR2
qVFQsg1LW6buVDYZ9dYSPw4NCcGGW39UjpmemRmFu94266fO9lKfSL/hC1TqwWib5ObM9ru6OpG4
yrV8NF7xuj0vnrnzRmabztzCmpBvfW3A2auHR4RUh1QTz2aIUqR2KCmWpn7tO3GPzRhBT6z2bVMe
6pLr0Fb+5FlnVDTaJiaTF84kWVKtGvxlKSClpWfuwQkpp/UWM+MjE8KaDmTcF1saCRbzC6IGCLRm
gSCGfVc993vEbDQPfJgcE+SJ37oQ2Rf/4o2nEIhaHAv2be0WEh49v/OqE/oolpmmfkzjnG0kNqad
Mi2Ur5i3tco9NwD1suy5Mg0+f0rOcmCooMziCQjlUzHRCnu19ZGkybmbY4mYZ7xZmvOr0CxbvBAZ
Gr9DaaH0sKP1TYu0K/FAQDc0cVGANjbpWD4sE2mn7jjWj/WcZX46pt9jyxPgYzBqjiy3CUZ5mCcW
6aQZ46QJNd8u6j9WhgaiG60QeDB19zCzyOvYbaMs0W5N0jlHVszw13Q8XUigOoeogamiw6gAYBbt
W4cw/kMrSbyC0d2eTLaFbpvfatNA6DILzc/WiKxc3CFSuIi3EEkWhrhMtXNCAGef56L9jnlVttS8
aLI4I0NYyAx41ui15V4RHbsdJXaYgkcuyPWoD2zE54bnktxmsBnvpke+VgjeSEXYjV9Y8D0P5Esf
OqHuSvHYtpQENJ9KO1uZ4eLB/RNX1vc0cFL3baffjJHAommm4KCHuHKnLQ9n5H5qa2viYxDqq4nW
7UqoFc8p+zwSa5kjVu4fqjz3K+U3U9gQqwjtah9zZl+wv0C+nBwP+ZJ9nnhftogSX2NylPPcJd+O
bFjWLLxFIen1YR35vUlMhT7ph1rMkh7F8lMX37Q36GBfW72/z6Badgv7GOqgWp1J9uC5dL6Ig0t5
F13jFQ8TFhwmJLaOwgzGBBRIK79HuPG3nctGYZkAu+kzvkZWWUNb7XLcFdu2QCvfQETl6kSdA68K
vZikk7W8GnmkFn7R5Y0Nl9gSxBDUb2A/jCDqWIx6y3CnMGUqYU/UlUx4ay6fsA6HU2h4yN3glkrZ
GWe3gr04xOmjTGrmmkYHEmbpn53CF7pMbtUA/16v3PIpk/IyFj3MZWOYD9OCYNxcZHRUC86+RYC2
TgYKiSSeiLp1yIAorIoXgfaVs0djB4q5XHki3RKD0Z31aLI29aJN22yprHMc/8fceTQ3jmxZ+K9U
9GJ2YMCbmemOGIkUvXyVzAbBkoH3Hr9+PohStahS1+tpvpggF4qoopQAEpk3rzn3HNKuNOxUl7qv
rSScnyN4kruveq+Lay0Un3RQ+gu71/0JpLF3GmHKqY/vSmdzQxyRdwtVyzFR1djWySHLdk7lpJ+p
TuYsKGMndO9GNoVC0t1iZNdrM8rqtWpltM1Xc3+W2qp/VmQZICt36ia0rVLTrxa5UZ5Ehmov2g6T
Q9OGOTYiKg6dFNjHZRoHU9nCN7dIah0FeRGeiumdFFfKiop9tmhoBLKqsF5pUE+uEGpc+o51Iehi
vTKk4iID4o4Ci4R/4NCB5rlTggGOHHxQN7bDu9wU2S1RfpbWJf54GcBDXVMjaKR6VUrBXUsr3Fyy
XXGiiFThETdIxg7U8GMRZGtr2P2iVPGM7MRYguSrcWnUYB48kfd1QaNmt13khlcCUiSOtChoaSbs
BKdBMyggpdx6zulfPgtkTiOUa4s+Cu6Abm/UUAlXbdeRkkIfBhrk5jwNpRZBO2jVlKyk9h0ge+YE
tDA5nN5dh8hp5cGlXoT5SdFRgKd62C1EXVzGIKjp+vcDIsfWWioKnUQvPLB1gBmCl8k6livU+SS5
8mdqhYEtvOA061gRgSGcOGAJgXZK62TACduRkU/latCBVr8JAQWdMPNmltws3KgKYS0r7soSLpEW
zeaE8stasKSZ3sm0YRVfG7mTxpjl7NiIgpXWtvdaVk8MRQbLmqKRbNt02xENInOUoMRqpOd9/h0v
lHQu+sO4vKBQfY11AI9SCfkY1f3mFhg14XDmX2V1fClFPWeb7FNhpHxiBbQDeC5HA2yECPZeJFDG
HWVSoy1JFhzVdJHfN6L6XOmafpJnDX4C7lR9iuIF2cumWoJGuVMMfU4lzDkSmTw36k7UgsK4bHK/
jUHjauE8u3o4o9uHswziA7MgoqbGcZem0PpZymmJPKQSSaBSQaCRrtXbOVqgOei07FGH2BEO8eSR
xGAgkGLSAvSxRSNfAS2I4RQeqyr4StnTyG3AzwseGI/NhynuyMso05oKKySM8RuApoUFOBCJ2pdY
1qdFaX11LTM9yQAhNwFdLMgbEmEbkAeYqM01acbakd3zDIRqTRMO8rnKY6+pZ7LW39W06DmK96ym
ykVTNkdprt+7IeALqzOudZpVLKO9VBKbnnXve+/amzynpkhlKz3KJXABZfFdUtfQrJ/5MY2zscW3
Rdp875Xkwu2T+4H2QsjJXRXRys7hBKxdyqJlVs57C6rKRp/TeXtrdr51lMtGAObFvvYQJ6XF9Kiu
gmLsghGEU7y7IJwxNcQtXHEuinZC9XqsDfTsWvgUl0E4dNdjlUCnA9OFnLZbqZmtj0tJQCVeoEsA
ZnzSK015azawkg+rRu7BnrcVPPX5tUmFpgcNmaow8UidhwRHOwvo0CJlZFCNARWdVeWEWAwhZQ0R
BjfpWxAxEwCJnBe2B41CRhpCABLrEhrE1ITGjqybxwq9DjUe0HngfoM8j+7OikbyNOpBJ9CYeSRY
2kkC5euYcH8sWVdGUoYU9SjGFgFyFaFgXhmLNpp3mcpyk2gJi7ULuCVOoRgGCQgPNZ3wWjqB8UFy
kLoWdOdayquM2lfKFcyF3AtnpjyAOGGhEYlRIe65Vynx0zeC4pfWKlQ3LAAiHG8OYV05jbxLmGJW
qmBI87z3XRzuCpVRpDguytw6rlFSnmZIjIIvG2QcUlmDyCz5CkVKdE4qSTSRp/dhTdCoopySxToX
CgVUhAvvq2332QmEGc+5SHIf3o9L2c/wyAwBJ9Xf6DWYAjkVB68glEj1teocz4e2nRlhKdLuSmsu
NbcDzs8q6V1UPCS9Ka/jpp/1bnmBT/kNttfAAWMKW4GGjxyr4YzILjguurYcO2SliAr9lLwqXAc5
mNO12rT0XcF2javKLhRnMAJZ4OcoTph21d4S/h3D4lNtoIS8yNz0OIoCa67JJc/VRovSuMqowS56
JaUhJAi4bwOg3MRwQDzSfyDUR1g+usRgM0jJJVJpn/mRY67Fql3Bqi94T1mBbExPTK2gv0LxAFk3
mI+0iLIiCMBzA6CSWtIE7SbG10ygF8Q0zEmnql+rFgRRWbvVQqSH5Zzi3XkjdM1xSl/OuIzLS8H0
pqUinnhR30z6dauRfenac3fBuzoR6dFIyIFODJkW4nquKeVV0fbXKrm4McCtB0sBlCNlX+uCrosG
1la1Ca/awgcLlmqTnpMciRThGnuWUNFxvikOchZtKA56MAgERRW9bii8GKLwbKUEe2QKNpUYLV1a
/rw4O/ezem5k/YNldFMFxChMY8GzmEanDq080yKnvVwU6IOkXpZV5hKV6nJt6M6ZSU55Bo35qZnl
7mkMftv1YCepbAMnlJzRUrqjoIvv39bKSd1X9joI4kkhUwZyNdUkec4N97lertp6ZgTlGTTV3tew
RFiwiykTegF/7LtDx6gOZwH2BkcF9CfMCqJ95svOUUaUMa0cphrA0S0s1cFKJtNL44O16KE9nEGd
srIEMV+YkIXP45bkk5pZa4Park3cRtRkiktNI/owUvmqC0VxThpxk7n5pOutaOK0qAdDGFK2ZbOu
nfAaETj68rQWsECipCs1jPpFq2b+UH179J2Y0JOSG+wF39NApxKmalM/z2T2zVClA1FX68nYzYjQ
JbFpVxmINgQBp06h8JbcCkJ6d0iLVlZwyaOeiPbgtNGzOM/y5ow8cXKtQh6gWZ5/5teXoqnbC6OI
WJOdkVJaDLUlKg7Jiak4QMbCZKJ3bvRNsuUHMbeWke2kXzUQeoppdexSwCMZhMyzxlPsa5zTiemd
abET3YuwrIxNV4vmaRudtH4QDmczCs152M/axjlPFdFb+I4rrfquW/QF7wLmGW3qaYR5Hf2s6O+y
w5zkzFL0pdNJt2QZ6plTqqjGhAmzZxGT1F2PaQURN9BR4tNXKl2+dk/OAbwF6aFOap8VX5xXdkiO
R8R4gmNaSUWFZCHtgZUM06BQze2hiAlzSAhDR4kkB7tUziZG2x81Yg49BkIsM24YvFOO5yCGUXbU
+LV22qn5rIXd7L5XvbkO8U9eGT19d0a3aktlBgnaAxCJ9ltq+BdZrj+Qk+xmVhjeOJSFjh3ZCxZ+
IV20GOulYgnPrVpuYgQF121bSCdOr10RzQNKQhnqtHXFJ1RlaOCWE8pbtaUA3UcdkeQfzRNgFZaF
FI097AXtceZ1Z0jyVNXTqZS5KodJ7a2tyPgm1Jp76nSn7QCxkVL9jPiPU85PYF4m03bKYTMLUcme
lqkI29zgH0PTg6RhHgE0Q28GygYS9mKgLPsq95bQyi6rrFbPoaZHqCM2jIlZGjSKe+Gqhql++yMm
BqA2LjRHsqEGE/BTDzng/BvdD7VxSPmb9loNpk667UsgMJM6SsIr2aMOl6bLMqs6+PSuA9TBz73h
B9l2Ocq6lc4andHE5U4q2+acCAwkXUqKv5AUeeNcwW1MgwKEuB2X6wDtsjjRIehu8kc50INF7p1q
gk1bVVY8IcWX03RDooa+HIWWqnFIcrbK83FOue46VoeqUass8hy5xDjv2xN4XcrToHQ2GUverJ1j
RVWAYkPmUCWBdCyZ9tfC9ydhQcdAoQCDIHsJqK3COFrKtCmEG+iPPF+8E608oJje3wFre6DPMm5I
7ihom5zUGmpKDv5lVJG8b1zUAV24+I/KuKbvucoRsZTZDmI/BuAlPQGSGWoCSw74AfmrdE9RrRhL
xXNs5kbPT0J4KOjdV+pzC8LtuUhTnOqK+Sp0zQtBKQirKlefosYw8BMW5zLYsWnkW5e2kFurzpFv
hg1N6rr9VhU6sEmzmDZW4qw1I8qmTY13HGYgdxAmMJ2L3qItM6QqN7GkFK4HKfTWKgYP1c5p5Qrm
SrZEMH1iCNIehhbXjMhoQHRhya00CWJOdqQVxzAbwOXt0C2u+8W67enLKyT/QYypCxbwnbJtl2Cm
zKWlAMZtxPRcSoDluhE8sDptRwpwTHLaMOVUsUMDpgCRLNXJlQAakxR4+KDJwZVFABDn8P2VKvKa
Eh2MuNFfW7v1poKdPdSpGcwlXiM8j8UEyhKEqXSdKmZpLgqq9vjYVX0CjYN27BWKNjeDBfpJUnPh
epf4VN2YJwLVZRvaUhb0VUWkTKfRRnafi6y/kvL83CVHC/syDx/zwy2sE0CQKu0ssZXc6wVwbRNQ
x9exSNKgihxhDuKymicgpo0JXpp9rvoA3iA1nWYRSTTPo8lBBA5QdrI8jfVHxwXd5PY3CU0sE1Ms
Cjo8xaWjgtouDNoAXPInaaWtaGywzzk3owy5UwCI4jH6EStPjkngXBcwq5FK9E+NXpsZBpGDi7o5
Xtt55gxUVt1ARrFJcmoSaNGlgQf22OkzoN3Q3gPdyM7Nhgw1FAQN3YqcfnE6sV1jYJu5VlO+ESXf
nKnaLcVlXA4U1ql8P6OAUU8Af4z9TD6pkgYHrOUhar+2sOXycaLJ407H48zoTsMmUxdwPPKIZ0as
A7px4aGSA8j3GGsqoqMVAgybpdJl11NRyFqTAE/Uvl+Kk0rkVoIeVhDywpBmeYNTVZgUQx0GFYNg
WmTOLE+p59gNxCd5B8hZayGICK1NbULB00rObdHTd9TkLNosM24jie5GuxWP4Xh5SDwFzGe/DEOo
KGqjghAJxJ8vdAXVYppUpTa+AoI0sbLqEb4xSu8mvBJQUaDyB4X9QFrU5fZz4hjnuRReU3MB3RTd
Zw3qXpYBI0Ql4W6rBF+ha8xqiBuOe+pLuCzjkBwWRH7es1xQ5Dd0OFVoG45pKCzN4ruf4nPBtwX/
rkWrnV6SK1QvSpt4FvWbqe+IVJw9TvHUIHJJsUd5CQFc24NUNwdBpyFD2umPRdReaUlH8ElQ3eXZ
EaxDAmDb5KaRMHGdESRIULsbnMSq5WsKwWhtCAZaHsCBWxnrRYfTcd11ACzCb73c5SdtHk3JIgYn
WkScEcMCdVTINUx/GZFMKUdnpUwLgQE21KZCQ+cfP5CoOlUtd5U4gOqcGuZE36pPIq/+VkN+K6XM
PBX3sHP9uUWeSy/uHb9vpzJsBaCa0/O6H/6kgw1Zw+umrxKvtSxl2msqJFF89UQlmHEguC85W48l
0sZ1JTy5lb+SIH2FtLiRo2f2zIrmfAjNYhhd8D/Wv+bEfGG8TMLOSeL54++/DVzGlqiSjiDdLKt0
gn2QCXDpf0pTNzOnta20E9sqIHSDaK+WnAd2ORoYVGYAK4HaGwiwCtFbNWVxHiv6LewWjwNS+Vhv
gUA3uYo2RDbA2Kdyeq0Y8rqPwnRBa/AaHIR33CffE7e546i8DNCyJP2eXIhlOYENBScRKAMni5Wa
3xEfhpuz+Bc0xpLyM4crD2rqsggrNgJK5gd+4R6baXpWa07xtMMjG21XlG7oQ+yQkDOBAwDUu63z
QkfOOKLRrE5FgBo00AuJBmdAzdrOtbVTFTMqRVQ8ByJkCwumkAcjoIsvkpjyiGJTOYeTjRSjPNb7
9Du4ijBNIF4ha+Wbi9KhwzYnny8FeYwJSpZKoi/Ckk2TZ1dhCuSjHdhICj1Aryu8g0LnVgibs0YQ
hmVE+oRKIL0Q9reeIY8o1C49j9aQrgGwF7jZzLIF+jykJp+Cl9ayM7yNhZpMZRFyxUrRLus+4OKu
shBQmScuHCwMBgME7BIEIv2cgk/do+R/0VjF21vBqSsCinEslizlfNP79rJxUg0iRmiLFkpn3tC4
AN/QiZNXyVyF+RZKm3Eu6PPI0Nsjwwe/UITlVVgqc4CeBolP+lag0tIV96bQy9PeD54hznmOM/8h
Fekg9Nm+SlQI9JJ2c9GhUIE6Alxk8FPorETEt85CqzspdP++TIcyLD1U2VDzbOp2RkETCVCFPSbJ
8ldDghAgvFbRPxq6a8wawq5MoEmhrS8aT7yBHw8EJakQ7Jr40BZZOjEjHe9GVheuyBUVntiXTn69
617IrD/sOktF9YEIXob91vjAQxvFhcqCVOHeNe2jqMevSElywhMikiUB5U6znw5TRvSYFLk9pUmV
tjCOdBNcNh2R2dpsq8feiGQkXsgiDz2gtiHcEwLR1xw+F1KOVEWt39B7DQWKTuOG5c30HOyG7Cfy
2IUSKKLxlSoyI6DTQdaJSlyLbqyrZc+xqHSTUgiXNFH0MzGnQkG/9tAklXxD2JuLczi0mn1rtNW1
PbSipFAII2ElcEzAsglVC4+RFwtxIFezUzDiRhINEzu3NMi1VfKtMk9qRnAOdboEYQqO6a9nWPtk
u1uapFmqyU9ohlE4eM9h76EnD5Vibk3z4tatvRspXYRCuex0im2+S+pHkvQakEs4h9sQal21GguB
Q7Ff6kScR/WuKQiCjRoRrSwYl3UN9Z7rPCC3Am5AoMKZ+HA4pOk3anqk0dqZ4dUPjscODTcaEq9k
39ZKrs5gq1ukRXkTR6xcSzJuTLmZNToTQ2MwLWLQAmiiDbolXL2cnTj9NIwY4Zgsypy7fQhTwG6Z
f+/FeEeml8ecRU+/nqxBdOIjGzNUObqJYYQulHbx3clyZBTwJD2ypq2c3HeK/yABK4So9ts9Sp24
FBSN4QYP77vGfjbVljI2lMCQzU5sFAHGolb/C00U4xOeZstSZXEw1pJoSR9uKPXZHOR8rKkBEIzi
jbcxw6swgDFKRYi5aRaxKNz1NQSevWvOY3tRpfkVchK4WTIgPvDzRPdsj05RHiA5lX2XLEBKv0wl
T4KWLUCF696L0oU6kHKqMqymtqndKrB3iAKs/VD3PwZPvtfgjoX1TWQmiyRo6LPjvBtXhSWx5OGE
6qJrObGhyslo6h8a6EJ5DQdGM7YgVDyqZdQh1m152ThGftEX9rpBk3asCxTIGyU/Fh5jk+YsGGdv
+qx11uAERWkAfjshrk1kjRUFmdk4XA2GTslYb7Xq3TktsZ8hoXDgdhxKvBnY5+6bVLty0/721wtD
/ciOb4jUtjRwh9DUwhepfBBbAJfZwwCPnUq4yzEaymhTQG/bkh4rjWCVBpdqFl54nvcAA+y8E+Pv
vo1HHyLCoDZ+dtwO9MoUPeIjeoCPZIEowIcB1utY4Jhjr4IeGuSC0pjA3E1tXJRqNygZTJSOSKTu
vtY67jSSFw9RSPenkCUXLSmCMbyqE/Bv5rHuOWfFsDnhbGIiUnNrR/7fVGce2v98SNIu9yjb/zF9
Sk430VPx3ztaNH/s/hMZ9te7G2/Kzc4/JnHpld0FRGDd5VNRheWvv/0h6D4MdJ54cXmd/DTE3/ql
N6X4zwf6QkWF+7ru0qfff3tIKnIc3J/jJfF70RpJYpPvSN283NLL0/xqhHDD4NUjQ8vySNFkJJo0
kr8vn9++hEnsvH5tWCMFRnfo5CVWLR+sHNd7N5l/NQe/fry3qeZVOk/J35iCzWMEr4dX4EI+lDtT
INKzQtPf35uHD8O8mwdjhFoFqVE4Bl8+7Mp382DpI0k0KE8iW/vywXge1jzQBSNJ6t9cDn85DZI8
0nl8Gf6k3eeXR6YiUUtT3ibg0J4fn0/fLs4Pa+rnzfDXTy+NWEssgEE64d3bN8wRwBERhx7tmMN6
7dDDIPryd0zAXz+1NjI02LUhKHpd3LsPb40sXUPHz1K3X2/X2AGZAFlSt+/ln795WccMIhZjMQvb
z84cWCx/GVkvEbmcl8/BzYFiyVisvdaBrI30wVPFtd+aQNz/d5sA5TOsn44s2vZCB7QAOAFwsvc2
foo4MmRU1chofDYBhj4yTFGTDM3YLgJM5IEZA11SgRmIe+8GaYQ1NdF1I1oYPh9WgjwSVYn9IB7c
SkAVT9z3DGQZmBBLq6j47WwAQxuhKMn8Kup2Vg7SF2IFb32TPYyhMoKLHUdI2T0GByuo6CLFn0M9
CTAEg5e27wqQxZEkk4+QrF0vyFDwAkVV1ozXfXGwFmBfn0BWRuD0mATz9cDbXQmcBZquSvhcr8fl
4U3E9kgg9t7vTDRHaMgplqh/fiQYIwkqNYNDc3skHFxYsD0alb1PBHUEIp5I8J3//843sJSRieuA
zXg9Grfr74BcBINzgTrFnstB0oZwWMbZ+tRNNNSRqHEE6TL19+FzeCeELg/KpHvtCYm1gCa1rA65
xOGz6x3gJkn4kXiRh+orD2tBHtJue00DmRN9UOH9seRZ8++2hIHmL6Vd+uapBr58Xq53QFuC3kNz
b1fBGtEXwznJSn//8IRTKgAXioPbJXJ4dlEVlX2tgSKNLFnR8JQ/3wiDIDT7jfTZgU4CbPCKCNsJ
T4Fhl2UK1ntuCkUZWRw5JrrZP1b9+3VBlo2zUmVhbKfk4OJozJa1r/vIJGhYQFL8r17BB8ugDblE
HY/iYJ0GgvytR/fPgwhJHKmsAZKSn0+CTkoN20hEtV0JBxdKYtf3zipLBNKGzl74mFDEUUBbnuLg
wXkIAFb23gDETxqWRUWd4zMrYKqjQelbxZfcvvuDmwRpeDV7mkJCKE0xyRZpr+b/g5tkjmTTtFDJ
ft0fB2cKAVFI3PNeThIbAAJtScfd2r7qD5NgjQxOTwRrt98OriTXOyAnCSEkeV8nSbJGKpk0Vvzr
ev+QVxpqSybQFenwbOBLFK3snU0gXUBaVSIz85k9sAYryToAd/Dj68NaBa9R9L4LgSqDqEsm7uKn
Z6KFXdSxGGSZt5+tCTqg3aCwiPe2i/iAQCDwNz8tN5nU2gySmJQZtpNwcKHDYK72dRFZCWjZEoWS
Ntl+duMn8il4jzKLYTsJh3dCso4VmRh/3wPCGLHadY3C2+4MWCOASkMJ4jWQ4OuDswki63Tv7aCM
IBscQrDdKAGjaKiyQfD4ug8ObgmQD1S3b+WfRwnsg5cQWnpFXXzIJZk4kroOQOUtDX1wThJwgZeS
274TQdGJdDrBuP56Bv60HUAfEJ9rB+cjKDop8D2tAL4y3pGEgBTb6V2+wDRGlkECTX3zG/4Pm+Bv
HJs/cFrHrhc+vsC4vKfiHRbsX/7CG8rp5wFe4VdDQ8CA0tr5xQHVtR36T5TXHzv4jBcX+N2Xby7x
y3Ve//z1AX++9M613p7q7T9n3lO+gQCne/mie73NAUL3+2//Ez+6+ebLeb55fCrcHZTVC8zkzxv6
/bed2333+n85fl7Fmwd3E352CRlA5Nslt7C3f3SJothEb8MMk78Fh+x75zBbbPL3w27xFvsOO9vk
3SbevB/4NSu798he9JczLW1zn/teYrGJourLf2yi9L++LDeFG3k7M/SaSdv3KstNHgO1DHYnaVvG
2HtstkL4YeCXzNe+A682tGRtHpunp3Tn3W5TSvuOvt48ut3n23Sbt9j3AmePHrf//s5fs0L7Dnxe
PVYP7lOedzuDbxMN+w8Oe8X33YFf0CD7Dny58TdF6W52oLevUcC+Y1958D3uGKzXGGvfga83kRd+
Od08Vu9n5BUlue/gX8tyk39mxF99wn3Hv3kqyi9HT7GzCXfufutq7Dv6eoMxx2CV+c4af0317Ds6
ovGMXr6/7x8Fx73HTnbu+EdRe99xOfg30Sb+sokfv5x6D8l33u68CPlnsfscrxjjva/3K0dgAPFs
Ed37XmaN2G2+6w4Mg28hUvsOfp17abW7gl4Hx4fdd/Dx5hFH7OV1bBxexmxTP4Xe27gvTuUPqNO+
1zrlCsOr/jA6iMqhsXXf0debeJint4Feb30Y/N8wTesnB29y0+3sCt7CMPy/wZkcP4Xux0kfgKYU
jvedlvGP/QYBxNtwf06OKr393z93hY85sR49Vs+uJ/8yO0MCa99HgLh5U5Ze8dMV/kSh7nuJl3Nm
EwwP8na/L3P0Z9C97xUWHAV/Of6/YQldP7G1nI8+/p/Js33vf7V5ZH7eT86nRf1fX+azSPJHFebn
+PKteeezP9sNnoffeAifNvkf/wsAAP//</cx:binary>
              </cx:geoCache>
            </cx:geography>
          </cx:layoutPr>
        </cx:series>
      </cx:plotAreaRegion>
    </cx:plotArea>
    <cx:legend pos="r" align="min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lSlideMaster.Title SlideFooter" descr="Classification: Internal Contains PII: Yes">
            <a:extLst>
              <a:ext uri="{FF2B5EF4-FFF2-40B4-BE49-F238E27FC236}">
                <a16:creationId xmlns:a16="http://schemas.microsoft.com/office/drawing/2014/main" id="{B2C728CE-5F69-DB44-6733-4748B704E8D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4285F4"/>
                </a:solidFill>
                <a:latin typeface="Microsoft Sans Serif" panose="020B0604020202020204" pitchFamily="34" charset="0"/>
              </a:rPr>
              <a:t>Internal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75062275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lSlideMaster.Title and CaptionFooter" descr="Classification: Internal Contains PII: Yes">
            <a:extLst>
              <a:ext uri="{FF2B5EF4-FFF2-40B4-BE49-F238E27FC236}">
                <a16:creationId xmlns:a16="http://schemas.microsoft.com/office/drawing/2014/main" id="{F0A6A977-15CD-BB23-6332-E0B9BB81213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4285F4"/>
                </a:solidFill>
                <a:latin typeface="Microsoft Sans Serif" panose="020B0604020202020204" pitchFamily="34" charset="0"/>
              </a:rPr>
              <a:t>Internal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9208665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7" name="flSlideMaster.Quote with CaptionFooter" descr="Classification: Internal Contains PII: Yes">
            <a:extLst>
              <a:ext uri="{FF2B5EF4-FFF2-40B4-BE49-F238E27FC236}">
                <a16:creationId xmlns:a16="http://schemas.microsoft.com/office/drawing/2014/main" id="{F54F7A24-36BA-5174-E6F1-43F7C5E7C54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4285F4"/>
                </a:solidFill>
                <a:latin typeface="Microsoft Sans Serif" panose="020B0604020202020204" pitchFamily="34" charset="0"/>
              </a:rPr>
              <a:t>Internal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1873192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lSlideMaster.Name CardFooter" descr="Classification: Internal Contains PII: Yes">
            <a:extLst>
              <a:ext uri="{FF2B5EF4-FFF2-40B4-BE49-F238E27FC236}">
                <a16:creationId xmlns:a16="http://schemas.microsoft.com/office/drawing/2014/main" id="{D9545367-7B1E-C5EB-0F00-8272BE392B9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4285F4"/>
                </a:solidFill>
                <a:latin typeface="Microsoft Sans Serif" panose="020B0604020202020204" pitchFamily="34" charset="0"/>
              </a:rPr>
              <a:t>Internal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89849229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7" name="flSlideMaster.Quote Name CardFooter" descr="Classification: Internal Contains PII: Yes">
            <a:extLst>
              <a:ext uri="{FF2B5EF4-FFF2-40B4-BE49-F238E27FC236}">
                <a16:creationId xmlns:a16="http://schemas.microsoft.com/office/drawing/2014/main" id="{7109A1DE-FB11-1BCC-8816-8FF4A5BCDB4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4285F4"/>
                </a:solidFill>
                <a:latin typeface="Microsoft Sans Serif" panose="020B0604020202020204" pitchFamily="34" charset="0"/>
              </a:rPr>
              <a:t>Internal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2604813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lSlideMaster.True or FalseFooter" descr="Classification: Internal Contains PII: Yes">
            <a:extLst>
              <a:ext uri="{FF2B5EF4-FFF2-40B4-BE49-F238E27FC236}">
                <a16:creationId xmlns:a16="http://schemas.microsoft.com/office/drawing/2014/main" id="{ED621A80-0E60-5044-22F7-1F871495204E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4285F4"/>
                </a:solidFill>
                <a:latin typeface="Microsoft Sans Serif" panose="020B0604020202020204" pitchFamily="34" charset="0"/>
              </a:rPr>
              <a:t>Internal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14047949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Title and Vertical TextFooter" descr="Classification: Internal Contains PII: Yes">
            <a:extLst>
              <a:ext uri="{FF2B5EF4-FFF2-40B4-BE49-F238E27FC236}">
                <a16:creationId xmlns:a16="http://schemas.microsoft.com/office/drawing/2014/main" id="{C22854E5-C284-F630-38F3-91841500520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4285F4"/>
                </a:solidFill>
                <a:latin typeface="Microsoft Sans Serif" panose="020B0604020202020204" pitchFamily="34" charset="0"/>
              </a:rPr>
              <a:t>Internal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65937788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Vertical Title and TextFooter" descr="Classification: Internal Contains PII: Yes">
            <a:extLst>
              <a:ext uri="{FF2B5EF4-FFF2-40B4-BE49-F238E27FC236}">
                <a16:creationId xmlns:a16="http://schemas.microsoft.com/office/drawing/2014/main" id="{FF7CE0DE-9751-D239-25F6-BE0AFAC1780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4285F4"/>
                </a:solidFill>
                <a:latin typeface="Microsoft Sans Serif" panose="020B0604020202020204" pitchFamily="34" charset="0"/>
              </a:rPr>
              <a:t>Internal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69696399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Title and ContentFooter" descr="Classification: Internal Contains PII: Yes">
            <a:extLst>
              <a:ext uri="{FF2B5EF4-FFF2-40B4-BE49-F238E27FC236}">
                <a16:creationId xmlns:a16="http://schemas.microsoft.com/office/drawing/2014/main" id="{D98DD6EF-5E7D-A39C-5EFA-E7B5E5C79FA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4285F4"/>
                </a:solidFill>
                <a:latin typeface="Microsoft Sans Serif" panose="020B0604020202020204" pitchFamily="34" charset="0"/>
              </a:rPr>
              <a:t>Internal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6831450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Section HeaderFooter" descr="Classification: Internal Contains PII: Yes">
            <a:extLst>
              <a:ext uri="{FF2B5EF4-FFF2-40B4-BE49-F238E27FC236}">
                <a16:creationId xmlns:a16="http://schemas.microsoft.com/office/drawing/2014/main" id="{6B050EB5-1B42-8089-BEA9-0765A1123C6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4285F4"/>
                </a:solidFill>
                <a:latin typeface="Microsoft Sans Serif" panose="020B0604020202020204" pitchFamily="34" charset="0"/>
              </a:rPr>
              <a:t>Internal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0854024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lSlideMaster.Two ContentFooter" descr="Classification: Internal Contains PII: Yes">
            <a:extLst>
              <a:ext uri="{FF2B5EF4-FFF2-40B4-BE49-F238E27FC236}">
                <a16:creationId xmlns:a16="http://schemas.microsoft.com/office/drawing/2014/main" id="{DA73DA76-B11A-B0ED-BD57-BECEEC4AD77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4285F4"/>
                </a:solidFill>
                <a:latin typeface="Microsoft Sans Serif" panose="020B0604020202020204" pitchFamily="34" charset="0"/>
              </a:rPr>
              <a:t>Internal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1505008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lSlideMaster.ComparisonFooter" descr="Classification: Internal Contains PII: Yes">
            <a:extLst>
              <a:ext uri="{FF2B5EF4-FFF2-40B4-BE49-F238E27FC236}">
                <a16:creationId xmlns:a16="http://schemas.microsoft.com/office/drawing/2014/main" id="{D9C3B43D-EB28-7594-B152-C27B7B11C30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4285F4"/>
                </a:solidFill>
                <a:latin typeface="Microsoft Sans Serif" panose="020B0604020202020204" pitchFamily="34" charset="0"/>
              </a:rPr>
              <a:t>Internal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16926642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lSlideMaster.Title OnlyFooter" descr="Classification: Internal Contains PII: Yes">
            <a:extLst>
              <a:ext uri="{FF2B5EF4-FFF2-40B4-BE49-F238E27FC236}">
                <a16:creationId xmlns:a16="http://schemas.microsoft.com/office/drawing/2014/main" id="{66B20C46-125D-28C4-9093-84B077FCEA2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4285F4"/>
                </a:solidFill>
                <a:latin typeface="Microsoft Sans Serif" panose="020B0604020202020204" pitchFamily="34" charset="0"/>
              </a:rPr>
              <a:t>Internal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2333556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lSlideMaster.BlankFooter" descr="Classification: Internal Contains PII: Yes">
            <a:extLst>
              <a:ext uri="{FF2B5EF4-FFF2-40B4-BE49-F238E27FC236}">
                <a16:creationId xmlns:a16="http://schemas.microsoft.com/office/drawing/2014/main" id="{06385374-8BDA-F81F-C569-786D5EECDEB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4285F4"/>
                </a:solidFill>
                <a:latin typeface="Microsoft Sans Serif" panose="020B0604020202020204" pitchFamily="34" charset="0"/>
              </a:rPr>
              <a:t>Internal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89913279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lSlideMaster.Content with CaptionFooter" descr="Classification: Internal Contains PII: Yes">
            <a:extLst>
              <a:ext uri="{FF2B5EF4-FFF2-40B4-BE49-F238E27FC236}">
                <a16:creationId xmlns:a16="http://schemas.microsoft.com/office/drawing/2014/main" id="{5339B4EF-0732-6B53-B648-4DC3D8D426FE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4285F4"/>
                </a:solidFill>
                <a:latin typeface="Microsoft Sans Serif" panose="020B0604020202020204" pitchFamily="34" charset="0"/>
              </a:rPr>
              <a:t>Internal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1557557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lSlideMaster.Picture with CaptionFooter" descr="Classification: Internal Contains PII: Yes">
            <a:extLst>
              <a:ext uri="{FF2B5EF4-FFF2-40B4-BE49-F238E27FC236}">
                <a16:creationId xmlns:a16="http://schemas.microsoft.com/office/drawing/2014/main" id="{A0160461-C291-5D85-B1F6-024FED013D7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4285F4"/>
                </a:solidFill>
                <a:latin typeface="Microsoft Sans Serif" panose="020B0604020202020204" pitchFamily="34" charset="0"/>
              </a:rPr>
              <a:t>Internal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8688956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DDF98-C922-483F-97E9-3E76B0201B42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3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D592D-A395-454F-E923-C71F3C41F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284" y="1358670"/>
            <a:ext cx="6488876" cy="2070330"/>
          </a:xfrm>
        </p:spPr>
        <p:txBody>
          <a:bodyPr anchor="b">
            <a:normAutofit fontScale="90000"/>
          </a:bodyPr>
          <a:lstStyle/>
          <a:p>
            <a:r>
              <a:rPr lang="en" dirty="0"/>
              <a:t>Excel Final Assessment - Batch -4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4ECF9-8619-0AB6-FB0F-A2859E049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3208" y="5591452"/>
            <a:ext cx="4482952" cy="624246"/>
          </a:xfrm>
        </p:spPr>
        <p:txBody>
          <a:bodyPr anchor="t">
            <a:normAutofit fontScale="85000" lnSpcReduction="20000"/>
          </a:bodyPr>
          <a:lstStyle/>
          <a:p>
            <a:r>
              <a:rPr lang="en-IN" dirty="0"/>
              <a:t>Jagadeesh Misenam</a:t>
            </a:r>
          </a:p>
          <a:p>
            <a:r>
              <a:rPr lang="en-IN" dirty="0"/>
              <a:t>4283</a:t>
            </a:r>
          </a:p>
        </p:txBody>
      </p:sp>
      <p:pic>
        <p:nvPicPr>
          <p:cNvPr id="15" name="Picture 14" descr="An abstract genetic concept">
            <a:extLst>
              <a:ext uri="{FF2B5EF4-FFF2-40B4-BE49-F238E27FC236}">
                <a16:creationId xmlns:a16="http://schemas.microsoft.com/office/drawing/2014/main" id="{0CBE6A31-99E2-A793-2DA3-BCF6129C0F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41" r="13548"/>
          <a:stretch/>
        </p:blipFill>
        <p:spPr>
          <a:xfrm>
            <a:off x="7534655" y="10"/>
            <a:ext cx="465734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01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F1192-4EE7-5C0D-E971-C6746956D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BD5F7-6B99-72FB-8FB3-0B43E7CAB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480"/>
          </a:xfrm>
        </p:spPr>
        <p:txBody>
          <a:bodyPr/>
          <a:lstStyle/>
          <a:p>
            <a:r>
              <a:rPr lang="en-IN" dirty="0"/>
              <a:t>Q14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18F5B3B-F1C8-2AD2-FA17-BBF9D0F5A3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766358"/>
              </p:ext>
            </p:extLst>
          </p:nvPr>
        </p:nvGraphicFramePr>
        <p:xfrm>
          <a:off x="677863" y="1625600"/>
          <a:ext cx="8596312" cy="4416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CF75357-CFA5-6203-49E1-96E099705556}"/>
              </a:ext>
            </a:extLst>
          </p:cNvPr>
          <p:cNvSpPr txBox="1"/>
          <p:nvPr/>
        </p:nvSpPr>
        <p:spPr>
          <a:xfrm>
            <a:off x="4216400" y="1130300"/>
            <a:ext cx="321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PERFORMANCE V CATEGORIES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D26388-8604-4F54-AEC6-4424C56B0328}"/>
              </a:ext>
            </a:extLst>
          </p:cNvPr>
          <p:cNvSpPr txBox="1"/>
          <p:nvPr/>
        </p:nvSpPr>
        <p:spPr>
          <a:xfrm>
            <a:off x="10108033" y="1402080"/>
            <a:ext cx="2020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Category_id</a:t>
            </a:r>
            <a:r>
              <a:rPr lang="en-IN" dirty="0"/>
              <a:t> 24</a:t>
            </a:r>
          </a:p>
          <a:p>
            <a:r>
              <a:rPr lang="en-IN" dirty="0"/>
              <a:t>Has the highest</a:t>
            </a:r>
          </a:p>
          <a:p>
            <a:r>
              <a:rPr lang="en-IN" dirty="0"/>
              <a:t>Performance over</a:t>
            </a:r>
          </a:p>
          <a:p>
            <a:r>
              <a:rPr lang="en-IN" dirty="0"/>
              <a:t>38%</a:t>
            </a:r>
          </a:p>
        </p:txBody>
      </p:sp>
    </p:spTree>
    <p:extLst>
      <p:ext uri="{BB962C8B-B14F-4D97-AF65-F5344CB8AC3E}">
        <p14:creationId xmlns:p14="http://schemas.microsoft.com/office/powerpoint/2010/main" val="10977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628AD-91A1-1AA1-FA26-E049926CD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E50C-3A9C-85F9-3DF9-E888E58F7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480"/>
          </a:xfrm>
        </p:spPr>
        <p:txBody>
          <a:bodyPr/>
          <a:lstStyle/>
          <a:p>
            <a:r>
              <a:rPr lang="en-IN" dirty="0"/>
              <a:t>Q13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5B0F77-0CDA-36D2-6477-B1F43C846B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51354"/>
              </p:ext>
            </p:extLst>
          </p:nvPr>
        </p:nvGraphicFramePr>
        <p:xfrm>
          <a:off x="677863" y="1625600"/>
          <a:ext cx="8596312" cy="4416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5430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F0E60-95E0-C2AA-BCC6-02B161A04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599D1-A415-1085-AC8C-10C69EBF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480"/>
          </a:xfrm>
        </p:spPr>
        <p:txBody>
          <a:bodyPr/>
          <a:lstStyle/>
          <a:p>
            <a:r>
              <a:rPr lang="en-IN" dirty="0"/>
              <a:t>Q8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626F0B-0B6A-DDC9-81BA-F8A68316EC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133794"/>
              </p:ext>
            </p:extLst>
          </p:nvPr>
        </p:nvGraphicFramePr>
        <p:xfrm>
          <a:off x="677863" y="1625600"/>
          <a:ext cx="4452937" cy="4416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9C81298-A856-AE08-07BD-309E36B36E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7199476"/>
              </p:ext>
            </p:extLst>
          </p:nvPr>
        </p:nvGraphicFramePr>
        <p:xfrm>
          <a:off x="5130800" y="1625600"/>
          <a:ext cx="5283200" cy="383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66845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F2EB-483B-9513-7AFE-E904D03B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480"/>
          </a:xfrm>
        </p:spPr>
        <p:txBody>
          <a:bodyPr/>
          <a:lstStyle/>
          <a:p>
            <a:r>
              <a:rPr lang="en-IN" dirty="0"/>
              <a:t>Q7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780D6A-C09C-888F-7DDA-EA2A8526B9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1625600"/>
          <a:ext cx="8596312" cy="4416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1963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A56DB-E2D7-B8E6-3137-C8811D575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5C5C-3DBD-21B0-7E05-BF19118F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480"/>
          </a:xfrm>
        </p:spPr>
        <p:txBody>
          <a:bodyPr/>
          <a:lstStyle/>
          <a:p>
            <a:r>
              <a:rPr lang="en-IN" dirty="0"/>
              <a:t>Q1 – Q5 DONE IN THE EXCEL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18E7-9FF1-C6C6-E07C-FF82E752F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5600"/>
            <a:ext cx="8596668" cy="4415763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152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BC0BA-47D7-738B-0449-DF27302EE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563C-F7C7-0988-A840-E0CDCD8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55226" cy="792480"/>
          </a:xfrm>
        </p:spPr>
        <p:txBody>
          <a:bodyPr>
            <a:normAutofit fontScale="90000"/>
          </a:bodyPr>
          <a:lstStyle/>
          <a:p>
            <a:r>
              <a:rPr lang="en-IN" dirty="0"/>
              <a:t>Q3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327E33-9BBA-338D-BF35-787FD0E09F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873244"/>
              </p:ext>
            </p:extLst>
          </p:nvPr>
        </p:nvGraphicFramePr>
        <p:xfrm>
          <a:off x="677863" y="1625600"/>
          <a:ext cx="8596312" cy="4416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672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C05F5F-B93F-45F7-756D-853B3D348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686B-6DC9-7560-86E0-5BB41FCD4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68" y="-25475"/>
            <a:ext cx="1192112" cy="1209040"/>
          </a:xfrm>
        </p:spPr>
        <p:txBody>
          <a:bodyPr anchor="ctr">
            <a:normAutofit/>
          </a:bodyPr>
          <a:lstStyle/>
          <a:p>
            <a:r>
              <a:rPr lang="en-IN" dirty="0"/>
              <a:t>Q4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ABD5758-4DF3-403B-A3E3-7C846782D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4264" y="6321498"/>
            <a:ext cx="7481152" cy="456864"/>
          </a:xfrm>
        </p:spPr>
        <p:txBody>
          <a:bodyPr>
            <a:normAutofit/>
          </a:bodyPr>
          <a:lstStyle/>
          <a:p>
            <a:r>
              <a:rPr lang="en-US" dirty="0"/>
              <a:t>FILTER('YouTube </a:t>
            </a:r>
            <a:r>
              <a:rPr lang="en-US" dirty="0" err="1"/>
              <a:t>data'!C:C,'YouTube</a:t>
            </a:r>
            <a:r>
              <a:rPr lang="en-US" dirty="0"/>
              <a:t> </a:t>
            </a:r>
            <a:r>
              <a:rPr lang="en-US" dirty="0" err="1"/>
              <a:t>data'!D:D</a:t>
            </a:r>
            <a:r>
              <a:rPr lang="en-US" dirty="0"/>
              <a:t>=Sheet4!D4)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B33FFE4-59EF-C982-499D-F50E00BEF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8" y="1343685"/>
            <a:ext cx="4924094" cy="152646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0DC1082-C025-AA94-8369-D72E1DBCE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679" y="1308050"/>
            <a:ext cx="4237681" cy="1377244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F3E7C124-46DE-91D2-E1EE-D2C52C086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0" y="3987849"/>
            <a:ext cx="5902964" cy="2148791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2A3A256-960B-8E4F-BDF5-49F5F77E55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934" y="4172707"/>
            <a:ext cx="3940051" cy="15070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08667E-72BE-E7F7-08BD-C7E61C62D5B2}"/>
              </a:ext>
            </a:extLst>
          </p:cNvPr>
          <p:cNvSpPr txBox="1"/>
          <p:nvPr/>
        </p:nvSpPr>
        <p:spPr>
          <a:xfrm>
            <a:off x="751840" y="5995740"/>
            <a:ext cx="748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COUNTA(FILTER('YouTube data'!C:C,'YouTube data'!D:D=Sheet4!D4))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58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0CEE13-E50F-304B-61A6-83EA38A76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E4DE-587C-2BC8-F6BA-05D853A2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IN" dirty="0"/>
              <a:t>Q15)a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F72DA0-DA2F-E233-3D9F-8D38B5BA9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27624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21B68A-3AD6-BEE7-318D-57D76D139AD1}"/>
              </a:ext>
            </a:extLst>
          </p:cNvPr>
          <p:cNvSpPr txBox="1"/>
          <p:nvPr/>
        </p:nvSpPr>
        <p:spPr>
          <a:xfrm>
            <a:off x="9042400" y="1399163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 NO OF LIKES</a:t>
            </a:r>
          </a:p>
          <a:p>
            <a:r>
              <a:rPr lang="en-IN" dirty="0"/>
              <a:t>1 NO OF DISLIKES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FE4938-DF8F-243D-2D63-9E8E11FAD029}"/>
              </a:ext>
            </a:extLst>
          </p:cNvPr>
          <p:cNvSpPr txBox="1"/>
          <p:nvPr/>
        </p:nvSpPr>
        <p:spPr>
          <a:xfrm>
            <a:off x="9212289" y="3244334"/>
            <a:ext cx="2811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Insights: No of likes are</a:t>
            </a:r>
          </a:p>
          <a:p>
            <a:r>
              <a:rPr lang="en-IN" dirty="0"/>
              <a:t>More comparative to the </a:t>
            </a:r>
          </a:p>
          <a:p>
            <a:r>
              <a:rPr lang="en-IN" dirty="0"/>
              <a:t>dislikes </a:t>
            </a:r>
          </a:p>
        </p:txBody>
      </p:sp>
    </p:spTree>
    <p:extLst>
      <p:ext uri="{BB962C8B-B14F-4D97-AF65-F5344CB8AC3E}">
        <p14:creationId xmlns:p14="http://schemas.microsoft.com/office/powerpoint/2010/main" val="305461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1A535-930E-22BB-F868-4F519E735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38238-35AA-A077-B81B-FDA5FCEE1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480"/>
          </a:xfrm>
        </p:spPr>
        <p:txBody>
          <a:bodyPr/>
          <a:lstStyle/>
          <a:p>
            <a:r>
              <a:rPr lang="en-IN" dirty="0"/>
              <a:t>Q16)</a:t>
            </a:r>
          </a:p>
        </p:txBody>
      </p:sp>
      <mc:AlternateContent xmlns:mc="http://schemas.openxmlformats.org/markup-compatibility/2006">
        <mc:Choice xmlns:cx4="http://schemas.microsoft.com/office/drawing/2016/5/10/chartex" Requires="cx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6A61857D-559E-5FB9-8E4E-2EB2287752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96079449"/>
                  </p:ext>
                </p:extLst>
              </p:nvPr>
            </p:nvGraphicFramePr>
            <p:xfrm>
              <a:off x="677863" y="1625600"/>
              <a:ext cx="8596312" cy="441642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>
                <a:extLst>
                  <a:ext uri="{FF2B5EF4-FFF2-40B4-BE49-F238E27FC236}">
                    <a16:creationId xmlns:a16="http://schemas.microsoft.com/office/drawing/2014/main" id="{6A61857D-559E-5FB9-8E4E-2EB2287752E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1625600"/>
                <a:ext cx="8596312" cy="4416425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3EB540B-0B46-A6D6-74F7-238185680AEB}"/>
              </a:ext>
            </a:extLst>
          </p:cNvPr>
          <p:cNvSpPr txBox="1"/>
          <p:nvPr/>
        </p:nvSpPr>
        <p:spPr>
          <a:xfrm>
            <a:off x="9867900" y="1217414"/>
            <a:ext cx="21201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UP Has the highest</a:t>
            </a:r>
          </a:p>
          <a:p>
            <a:r>
              <a:rPr lang="en-IN" dirty="0"/>
              <a:t>Sum of views of</a:t>
            </a:r>
          </a:p>
          <a:p>
            <a:r>
              <a:rPr lang="en-IN" dirty="0"/>
              <a:t>587259021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032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BB542-3BD7-AAC3-9E46-E9B5A2983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4D1B-CD56-10CF-A40F-345BD32F1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480"/>
          </a:xfrm>
        </p:spPr>
        <p:txBody>
          <a:bodyPr/>
          <a:lstStyle/>
          <a:p>
            <a:r>
              <a:rPr lang="en-IN" dirty="0"/>
              <a:t>Q17)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CED562-8EF4-0615-80E8-9E2C33DE6C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896195"/>
              </p:ext>
            </p:extLst>
          </p:nvPr>
        </p:nvGraphicFramePr>
        <p:xfrm>
          <a:off x="677863" y="1625600"/>
          <a:ext cx="8596312" cy="4416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D75621-3E13-F279-EA4D-C6C87F6EA7A5}"/>
              </a:ext>
            </a:extLst>
          </p:cNvPr>
          <p:cNvSpPr txBox="1"/>
          <p:nvPr/>
        </p:nvSpPr>
        <p:spPr>
          <a:xfrm>
            <a:off x="8713899" y="424934"/>
            <a:ext cx="36054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Insights: </a:t>
            </a:r>
            <a:r>
              <a:rPr lang="en-IN" dirty="0" err="1"/>
              <a:t>Category_id</a:t>
            </a:r>
            <a:r>
              <a:rPr lang="en-IN" dirty="0"/>
              <a:t> 10 has the</a:t>
            </a:r>
          </a:p>
          <a:p>
            <a:r>
              <a:rPr lang="en-IN" dirty="0"/>
              <a:t>Highest sum of views and 17 has </a:t>
            </a:r>
          </a:p>
          <a:p>
            <a:r>
              <a:rPr lang="en-IN" dirty="0"/>
              <a:t>The least sum of views</a:t>
            </a:r>
          </a:p>
          <a:p>
            <a:r>
              <a:rPr lang="en-IN" dirty="0"/>
              <a:t>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D8CCD-31D3-DE3D-BE95-A08CC0B9912B}"/>
              </a:ext>
            </a:extLst>
          </p:cNvPr>
          <p:cNvSpPr txBox="1"/>
          <p:nvPr/>
        </p:nvSpPr>
        <p:spPr>
          <a:xfrm>
            <a:off x="9512300" y="2209800"/>
            <a:ext cx="238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Sum of likes and sum of dislikes are negligible compared to the sum of views</a:t>
            </a:r>
          </a:p>
        </p:txBody>
      </p:sp>
    </p:spTree>
    <p:extLst>
      <p:ext uri="{BB962C8B-B14F-4D97-AF65-F5344CB8AC3E}">
        <p14:creationId xmlns:p14="http://schemas.microsoft.com/office/powerpoint/2010/main" val="3307087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0347C-2CEC-8C61-22D9-FEFB65763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9541-20C8-DF1A-BC62-26D134408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2400"/>
            <a:ext cx="1151466" cy="792480"/>
          </a:xfrm>
        </p:spPr>
        <p:txBody>
          <a:bodyPr/>
          <a:lstStyle/>
          <a:p>
            <a:r>
              <a:rPr lang="en-IN" dirty="0"/>
              <a:t>Q18)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DC44E0-34C0-940E-6F9C-089A4D9ABD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175566"/>
              </p:ext>
            </p:extLst>
          </p:nvPr>
        </p:nvGraphicFramePr>
        <p:xfrm>
          <a:off x="677862" y="1625600"/>
          <a:ext cx="9215437" cy="4416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34A3EB6-F29E-823F-A26D-6C815C56C980}"/>
              </a:ext>
            </a:extLst>
          </p:cNvPr>
          <p:cNvSpPr txBox="1"/>
          <p:nvPr/>
        </p:nvSpPr>
        <p:spPr>
          <a:xfrm>
            <a:off x="9893299" y="1421368"/>
            <a:ext cx="2214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Pehchan</a:t>
            </a:r>
            <a:r>
              <a:rPr lang="en-IN" dirty="0"/>
              <a:t> Music has</a:t>
            </a:r>
          </a:p>
          <a:p>
            <a:r>
              <a:rPr lang="en-IN" dirty="0"/>
              <a:t>The highest sum of </a:t>
            </a:r>
          </a:p>
          <a:p>
            <a:r>
              <a:rPr lang="en-IN" dirty="0"/>
              <a:t>likes</a:t>
            </a:r>
          </a:p>
        </p:txBody>
      </p:sp>
    </p:spTree>
    <p:extLst>
      <p:ext uri="{BB962C8B-B14F-4D97-AF65-F5344CB8AC3E}">
        <p14:creationId xmlns:p14="http://schemas.microsoft.com/office/powerpoint/2010/main" val="22014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828D0-9AB0-8570-33AA-0DA8D369D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0A0E-38ED-7A60-365D-F0183D9A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480"/>
          </a:xfrm>
        </p:spPr>
        <p:txBody>
          <a:bodyPr/>
          <a:lstStyle/>
          <a:p>
            <a:r>
              <a:rPr lang="en-IN" dirty="0"/>
              <a:t>Q19)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CFE2C9-4C3A-2950-D442-71D275FE7E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9739618"/>
              </p:ext>
            </p:extLst>
          </p:nvPr>
        </p:nvGraphicFramePr>
        <p:xfrm>
          <a:off x="677863" y="1638300"/>
          <a:ext cx="4211637" cy="4403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0C02802-18D8-C58C-A62D-F63A8B3D09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6341598"/>
              </p:ext>
            </p:extLst>
          </p:nvPr>
        </p:nvGraphicFramePr>
        <p:xfrm>
          <a:off x="4889500" y="1489075"/>
          <a:ext cx="4643438" cy="4403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91080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A36AD-7D6B-F8B0-C0C4-EA877D091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6DD21-48B7-31E1-08C8-DC63E9EE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73666" cy="792480"/>
          </a:xfrm>
        </p:spPr>
        <p:txBody>
          <a:bodyPr/>
          <a:lstStyle/>
          <a:p>
            <a:r>
              <a:rPr lang="en-IN" dirty="0"/>
              <a:t>Q20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D07EC4-D85D-014B-F139-7E7A30D942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67240"/>
              </p:ext>
            </p:extLst>
          </p:nvPr>
        </p:nvGraphicFramePr>
        <p:xfrm>
          <a:off x="677863" y="1625600"/>
          <a:ext cx="8596312" cy="4416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878F43-7ED6-48B2-22C1-C1FAED8B5F58}"/>
              </a:ext>
            </a:extLst>
          </p:cNvPr>
          <p:cNvSpPr txBox="1"/>
          <p:nvPr/>
        </p:nvSpPr>
        <p:spPr>
          <a:xfrm>
            <a:off x="4953000" y="609600"/>
            <a:ext cx="198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VIEWS OVER TIME</a:t>
            </a:r>
          </a:p>
        </p:txBody>
      </p:sp>
    </p:spTree>
    <p:extLst>
      <p:ext uri="{BB962C8B-B14F-4D97-AF65-F5344CB8AC3E}">
        <p14:creationId xmlns:p14="http://schemas.microsoft.com/office/powerpoint/2010/main" val="15639173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addc6e1f-b433-44f0-a99e-a49761378fcd</TitusGUID>
  <TitusMetadata xmlns="">eyJucyI6Imh0dHA6XC9cL3d3dy50aXR1cy5jb21cL25zXC9MYXRlbnRWaWV3IiwicHJvcHMiOlt7Im4iOiJDbGFzc2lmaWNhdGlvbiIsInZhbHMiOlt7InZhbHVlIjoiTFZfSU5UM1JOQUwifV19LHsibiI6IkNvbnRhaW5zUElJIiwidmFscyI6W3sidmFsdWUiOiJZZXMifV19XX0=</TitusMetadata>
</titus>
</file>

<file path=customXml/itemProps1.xml><?xml version="1.0" encoding="utf-8"?>
<ds:datastoreItem xmlns:ds="http://schemas.openxmlformats.org/officeDocument/2006/customXml" ds:itemID="{159EF251-A301-41D7-B4C8-901AE50197F0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201</TotalTime>
  <Words>189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Microsoft Sans Serif</vt:lpstr>
      <vt:lpstr>Trebuchet MS</vt:lpstr>
      <vt:lpstr>Wingdings 3</vt:lpstr>
      <vt:lpstr>Facet</vt:lpstr>
      <vt:lpstr>Excel Final Assessment - Batch -4</vt:lpstr>
      <vt:lpstr>Q3 </vt:lpstr>
      <vt:lpstr>Q4</vt:lpstr>
      <vt:lpstr>Q15)a</vt:lpstr>
      <vt:lpstr>Q16)</vt:lpstr>
      <vt:lpstr>Q17)</vt:lpstr>
      <vt:lpstr>Q18)</vt:lpstr>
      <vt:lpstr>Q19)</vt:lpstr>
      <vt:lpstr>Q20</vt:lpstr>
      <vt:lpstr>Q14</vt:lpstr>
      <vt:lpstr>Q13</vt:lpstr>
      <vt:lpstr>Q8</vt:lpstr>
      <vt:lpstr>Q7</vt:lpstr>
      <vt:lpstr>Q1 – Q5 DONE IN THE EXCEL 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Final Assessment - Batch -4</dc:title>
  <dc:creator>Jagadeesh Misenam</dc:creator>
  <cp:keywords>Classification=LV_INT3RNAL</cp:keywords>
  <cp:lastModifiedBy>Jagadeesh Misenam</cp:lastModifiedBy>
  <cp:revision>4</cp:revision>
  <dcterms:created xsi:type="dcterms:W3CDTF">2024-02-28T08:35:23Z</dcterms:created>
  <dcterms:modified xsi:type="dcterms:W3CDTF">2024-02-28T11:57:03Z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addc6e1f-b433-44f0-a99e-a49761378fcd</vt:lpwstr>
  </property>
  <property fmtid="{D5CDD505-2E9C-101B-9397-08002B2CF9AE}" pid="3" name="Classification">
    <vt:lpwstr>LV_INT3RNAL</vt:lpwstr>
  </property>
  <property fmtid="{D5CDD505-2E9C-101B-9397-08002B2CF9AE}" pid="4" name="ContainsPII">
    <vt:lpwstr>Yes</vt:lpwstr>
  </property>
</Properties>
</file>