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1264C5-4B26-4A0A-973D-9D1107FEE2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project- Mohit Kumar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C1F58B-63E1-4BC5-9E36-C26B37D874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29/06/22 9:16:02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Delivery Forcast: Dashboard @1" id="10" name="slide10">
            <a:extLst>
              <a:ext uri="{FF2B5EF4-FFF2-40B4-BE49-F238E27FC236}">
                <a16:creationId xmlns:a16="http://schemas.microsoft.com/office/drawing/2014/main" id="{79B549EA-D177-4FF0-A320-D92368B986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Delivery Forcast: Dashboard @2" id="11" name="slide11">
            <a:extLst>
              <a:ext uri="{FF2B5EF4-FFF2-40B4-BE49-F238E27FC236}">
                <a16:creationId xmlns:a16="http://schemas.microsoft.com/office/drawing/2014/main" id="{D8266B72-58BC-451A-B5B8-8AC6A23F0E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Delivery Forcast: Dashboard @3" id="12" name="slide12">
            <a:extLst>
              <a:ext uri="{FF2B5EF4-FFF2-40B4-BE49-F238E27FC236}">
                <a16:creationId xmlns:a16="http://schemas.microsoft.com/office/drawing/2014/main" id="{64D63140-4D50-4C93-B1BB-BAF5578B8E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Delivery Forcast: Dashboard @4" id="13" name="slide13">
            <a:extLst>
              <a:ext uri="{FF2B5EF4-FFF2-40B4-BE49-F238E27FC236}">
                <a16:creationId xmlns:a16="http://schemas.microsoft.com/office/drawing/2014/main" id="{3B99899A-12F6-4C1C-A8AE-37EEE8E61D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Delivery Company: Storyboard1" id="14" name="slide14">
            <a:extLst>
              <a:ext uri="{FF2B5EF4-FFF2-40B4-BE49-F238E27FC236}">
                <a16:creationId xmlns:a16="http://schemas.microsoft.com/office/drawing/2014/main" id="{D4B6A0BF-8940-4467-8652-D1E1D20B5F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Delivery Company: Storyboard4" id="15" name="slide15">
            <a:extLst>
              <a:ext uri="{FF2B5EF4-FFF2-40B4-BE49-F238E27FC236}">
                <a16:creationId xmlns:a16="http://schemas.microsoft.com/office/drawing/2014/main" id="{E74B2F54-6D45-4F9C-8496-55CE2D746E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Delivery Company: Storyboard8" id="16" name="slide16">
            <a:extLst>
              <a:ext uri="{FF2B5EF4-FFF2-40B4-BE49-F238E27FC236}">
                <a16:creationId xmlns:a16="http://schemas.microsoft.com/office/drawing/2014/main" id="{2189D972-B848-42F7-B7D2-66AE77B4159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Delivery Company: Storyboard7" id="17" name="slide17">
            <a:extLst>
              <a:ext uri="{FF2B5EF4-FFF2-40B4-BE49-F238E27FC236}">
                <a16:creationId xmlns:a16="http://schemas.microsoft.com/office/drawing/2014/main" id="{78738303-38C7-4B0E-B994-63D045E6FB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Avg Orders by Centre Type" id="2" name="slide2">
            <a:extLst>
              <a:ext uri="{FF2B5EF4-FFF2-40B4-BE49-F238E27FC236}">
                <a16:creationId xmlns:a16="http://schemas.microsoft.com/office/drawing/2014/main" id="{F978154A-472A-48C0-92DA-9588C1AD3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0"/>
            <a:ext cx="944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 Orders Forecast" id="3" name="slide3">
            <a:extLst>
              <a:ext uri="{FF2B5EF4-FFF2-40B4-BE49-F238E27FC236}">
                <a16:creationId xmlns:a16="http://schemas.microsoft.com/office/drawing/2014/main" id="{026779C5-256E-4FA8-9506-0408526F6B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0"/>
            <a:ext cx="9287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 Avg Orders by Centre ID" id="4" name="slide4">
            <a:extLst>
              <a:ext uri="{FF2B5EF4-FFF2-40B4-BE49-F238E27FC236}">
                <a16:creationId xmlns:a16="http://schemas.microsoft.com/office/drawing/2014/main" id="{7A0B58B3-01BB-4A18-B453-9A4568588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51" y="0"/>
            <a:ext cx="4160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 Avg Orders by Category/Cuisine" id="5" name="slide5">
            <a:extLst>
              <a:ext uri="{FF2B5EF4-FFF2-40B4-BE49-F238E27FC236}">
                <a16:creationId xmlns:a16="http://schemas.microsoft.com/office/drawing/2014/main" id="{47F380CB-89E2-4106-AE1C-86B0F32BA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16" y="0"/>
            <a:ext cx="9308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 Price vs Product [Category/Cuisine]" id="6" name="slide6">
            <a:extLst>
              <a:ext uri="{FF2B5EF4-FFF2-40B4-BE49-F238E27FC236}">
                <a16:creationId xmlns:a16="http://schemas.microsoft.com/office/drawing/2014/main" id="{516C73AF-F511-416E-A430-EFC27400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96" y="0"/>
            <a:ext cx="8900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Revenue of Top N -City Codes" id="7" name="slide7">
            <a:extLst>
              <a:ext uri="{FF2B5EF4-FFF2-40B4-BE49-F238E27FC236}">
                <a16:creationId xmlns:a16="http://schemas.microsoft.com/office/drawing/2014/main" id="{162F256A-B9D0-42CA-B8A0-0F49985AF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84" y="0"/>
            <a:ext cx="7778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 Revenue of top Categories  &amp;amp; Cuisines " id="8" name="slide8">
            <a:extLst>
              <a:ext uri="{FF2B5EF4-FFF2-40B4-BE49-F238E27FC236}">
                <a16:creationId xmlns:a16="http://schemas.microsoft.com/office/drawing/2014/main" id="{08D6A504-4715-46E1-9FC3-AAE209694B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0"/>
            <a:ext cx="9287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 Promotional Branding " id="9" name="slide9">
            <a:extLst>
              <a:ext uri="{FF2B5EF4-FFF2-40B4-BE49-F238E27FC236}">
                <a16:creationId xmlns:a16="http://schemas.microsoft.com/office/drawing/2014/main" id="{785B4E65-E5F3-4F03-9822-0C170C9AB3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23" y="0"/>
            <a:ext cx="7891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2022-06-29T15:46:10Z</dcterms:created>
  <dcterms:modified xsi:type="dcterms:W3CDTF">2022-06-29T15:46:10Z</dcterms:modified>
</cp:coreProperties>
</file>