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21BF3-9908-45AA-8223-CF0F6F0F87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9BF83C-029E-4AF8-9AF9-C7393917A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to manage property sales</a:t>
          </a:r>
        </a:p>
      </dgm:t>
    </dgm:pt>
    <dgm:pt modelId="{E9A3BD9A-0279-4F06-8E49-410AB50D1B33}" type="parTrans" cxnId="{FE8D47E8-2B83-460F-9924-32751175A5BE}">
      <dgm:prSet/>
      <dgm:spPr/>
      <dgm:t>
        <a:bodyPr/>
        <a:lstStyle/>
        <a:p>
          <a:endParaRPr lang="en-US"/>
        </a:p>
      </dgm:t>
    </dgm:pt>
    <dgm:pt modelId="{54DAC71F-C391-4F53-B6F9-E45D33B74D9C}" type="sibTrans" cxnId="{FE8D47E8-2B83-460F-9924-32751175A5BE}">
      <dgm:prSet/>
      <dgm:spPr/>
      <dgm:t>
        <a:bodyPr/>
        <a:lstStyle/>
        <a:p>
          <a:endParaRPr lang="en-US"/>
        </a:p>
      </dgm:t>
    </dgm:pt>
    <dgm:pt modelId="{C5EED80C-5230-4D76-ACBC-5B5FA06D0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Comission based system</a:t>
          </a:r>
        </a:p>
      </dgm:t>
    </dgm:pt>
    <dgm:pt modelId="{62324C2A-3F1C-477E-B835-AD8035A7806D}" type="parTrans" cxnId="{23ABF405-5FF3-4A16-9E53-50B9EA6A4D1E}">
      <dgm:prSet/>
      <dgm:spPr/>
      <dgm:t>
        <a:bodyPr/>
        <a:lstStyle/>
        <a:p>
          <a:endParaRPr lang="en-US"/>
        </a:p>
      </dgm:t>
    </dgm:pt>
    <dgm:pt modelId="{8B3F61BC-D47A-4ADC-95E1-9685416C425B}" type="sibTrans" cxnId="{23ABF405-5FF3-4A16-9E53-50B9EA6A4D1E}">
      <dgm:prSet/>
      <dgm:spPr/>
      <dgm:t>
        <a:bodyPr/>
        <a:lstStyle/>
        <a:p>
          <a:endParaRPr lang="en-US"/>
        </a:p>
      </dgm:t>
    </dgm:pt>
    <dgm:pt modelId="{258D5DF9-BE8C-429A-8B62-AFBDF729E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Salary based Employees</a:t>
          </a:r>
        </a:p>
      </dgm:t>
    </dgm:pt>
    <dgm:pt modelId="{1FE19719-12A7-4C29-B0A8-1F878B114AE8}" type="parTrans" cxnId="{48725632-D301-4813-9271-865F55F99074}">
      <dgm:prSet/>
      <dgm:spPr/>
      <dgm:t>
        <a:bodyPr/>
        <a:lstStyle/>
        <a:p>
          <a:endParaRPr lang="en-US"/>
        </a:p>
      </dgm:t>
    </dgm:pt>
    <dgm:pt modelId="{BB57E69E-2B1D-49FF-B5B1-9FE6BB57FC23}" type="sibTrans" cxnId="{48725632-D301-4813-9271-865F55F99074}">
      <dgm:prSet/>
      <dgm:spPr/>
      <dgm:t>
        <a:bodyPr/>
        <a:lstStyle/>
        <a:p>
          <a:endParaRPr lang="en-US"/>
        </a:p>
      </dgm:t>
    </dgm:pt>
    <dgm:pt modelId="{C3672D36-7322-44EE-8263-994A3A52BBD8}" type="pres">
      <dgm:prSet presAssocID="{B2D21BF3-9908-45AA-8223-CF0F6F0F87ED}" presName="root" presStyleCnt="0">
        <dgm:presLayoutVars>
          <dgm:dir/>
          <dgm:resizeHandles val="exact"/>
        </dgm:presLayoutVars>
      </dgm:prSet>
      <dgm:spPr/>
    </dgm:pt>
    <dgm:pt modelId="{A32A98A3-BE9C-4F9D-92DE-044962A06197}" type="pres">
      <dgm:prSet presAssocID="{BB9BF83C-029E-4AF8-9AF9-C7393917A54F}" presName="compNode" presStyleCnt="0"/>
      <dgm:spPr/>
    </dgm:pt>
    <dgm:pt modelId="{09E3B259-396E-44D9-A8BC-C2CAD225DF95}" type="pres">
      <dgm:prSet presAssocID="{BB9BF83C-029E-4AF8-9AF9-C7393917A5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DCA1725-2718-4D29-B2C2-CCEF52E988F2}" type="pres">
      <dgm:prSet presAssocID="{BB9BF83C-029E-4AF8-9AF9-C7393917A54F}" presName="spaceRect" presStyleCnt="0"/>
      <dgm:spPr/>
    </dgm:pt>
    <dgm:pt modelId="{8FE96420-7F31-4310-A81F-278FE24F7151}" type="pres">
      <dgm:prSet presAssocID="{BB9BF83C-029E-4AF8-9AF9-C7393917A54F}" presName="textRect" presStyleLbl="revTx" presStyleIdx="0" presStyleCnt="3">
        <dgm:presLayoutVars>
          <dgm:chMax val="1"/>
          <dgm:chPref val="1"/>
        </dgm:presLayoutVars>
      </dgm:prSet>
      <dgm:spPr/>
    </dgm:pt>
    <dgm:pt modelId="{1B07A42B-A559-402C-8559-E73421F7D306}" type="pres">
      <dgm:prSet presAssocID="{54DAC71F-C391-4F53-B6F9-E45D33B74D9C}" presName="sibTrans" presStyleCnt="0"/>
      <dgm:spPr/>
    </dgm:pt>
    <dgm:pt modelId="{4E6DDAB5-96A2-4E3D-B39D-C01BE87FBBCF}" type="pres">
      <dgm:prSet presAssocID="{C5EED80C-5230-4D76-ACBC-5B5FA06D027A}" presName="compNode" presStyleCnt="0"/>
      <dgm:spPr/>
    </dgm:pt>
    <dgm:pt modelId="{48B342D9-A935-4966-A125-0FF97906E022}" type="pres">
      <dgm:prSet presAssocID="{C5EED80C-5230-4D76-ACBC-5B5FA06D02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B3D20A3-8F5E-4E4A-880B-E03EECDC35FD}" type="pres">
      <dgm:prSet presAssocID="{C5EED80C-5230-4D76-ACBC-5B5FA06D027A}" presName="spaceRect" presStyleCnt="0"/>
      <dgm:spPr/>
    </dgm:pt>
    <dgm:pt modelId="{74E207FA-8288-44EA-869D-C5EC5764EC69}" type="pres">
      <dgm:prSet presAssocID="{C5EED80C-5230-4D76-ACBC-5B5FA06D027A}" presName="textRect" presStyleLbl="revTx" presStyleIdx="1" presStyleCnt="3">
        <dgm:presLayoutVars>
          <dgm:chMax val="1"/>
          <dgm:chPref val="1"/>
        </dgm:presLayoutVars>
      </dgm:prSet>
      <dgm:spPr/>
    </dgm:pt>
    <dgm:pt modelId="{1F20CB58-B0AC-472E-8FA6-1DE09B216BE9}" type="pres">
      <dgm:prSet presAssocID="{8B3F61BC-D47A-4ADC-95E1-9685416C425B}" presName="sibTrans" presStyleCnt="0"/>
      <dgm:spPr/>
    </dgm:pt>
    <dgm:pt modelId="{04EE17F7-4B7B-4D41-9BE2-203D08C3671D}" type="pres">
      <dgm:prSet presAssocID="{258D5DF9-BE8C-429A-8B62-AFBDF729E422}" presName="compNode" presStyleCnt="0"/>
      <dgm:spPr/>
    </dgm:pt>
    <dgm:pt modelId="{A4CDD07A-596B-47F6-B030-012F62B95861}" type="pres">
      <dgm:prSet presAssocID="{258D5DF9-BE8C-429A-8B62-AFBDF729E4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D267248-53A8-422A-89CA-8452D1274C10}" type="pres">
      <dgm:prSet presAssocID="{258D5DF9-BE8C-429A-8B62-AFBDF729E422}" presName="spaceRect" presStyleCnt="0"/>
      <dgm:spPr/>
    </dgm:pt>
    <dgm:pt modelId="{B75BF892-7C70-479F-9FC1-250B01830359}" type="pres">
      <dgm:prSet presAssocID="{258D5DF9-BE8C-429A-8B62-AFBDF729E4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ABF405-5FF3-4A16-9E53-50B9EA6A4D1E}" srcId="{B2D21BF3-9908-45AA-8223-CF0F6F0F87ED}" destId="{C5EED80C-5230-4D76-ACBC-5B5FA06D027A}" srcOrd="1" destOrd="0" parTransId="{62324C2A-3F1C-477E-B835-AD8035A7806D}" sibTransId="{8B3F61BC-D47A-4ADC-95E1-9685416C425B}"/>
    <dgm:cxn modelId="{48725632-D301-4813-9271-865F55F99074}" srcId="{B2D21BF3-9908-45AA-8223-CF0F6F0F87ED}" destId="{258D5DF9-BE8C-429A-8B62-AFBDF729E422}" srcOrd="2" destOrd="0" parTransId="{1FE19719-12A7-4C29-B0A8-1F878B114AE8}" sibTransId="{BB57E69E-2B1D-49FF-B5B1-9FE6BB57FC23}"/>
    <dgm:cxn modelId="{CBECE84C-F6E6-4E6E-B8AA-99414468514C}" type="presOf" srcId="{BB9BF83C-029E-4AF8-9AF9-C7393917A54F}" destId="{8FE96420-7F31-4310-A81F-278FE24F7151}" srcOrd="0" destOrd="0" presId="urn:microsoft.com/office/officeart/2018/2/layout/IconLabelList"/>
    <dgm:cxn modelId="{0299DF8E-6C83-433D-AA8B-1870B5053802}" type="presOf" srcId="{C5EED80C-5230-4D76-ACBC-5B5FA06D027A}" destId="{74E207FA-8288-44EA-869D-C5EC5764EC69}" srcOrd="0" destOrd="0" presId="urn:microsoft.com/office/officeart/2018/2/layout/IconLabelList"/>
    <dgm:cxn modelId="{2B14FFA1-8AB3-43F9-9C45-3DC5301CEA84}" type="presOf" srcId="{258D5DF9-BE8C-429A-8B62-AFBDF729E422}" destId="{B75BF892-7C70-479F-9FC1-250B01830359}" srcOrd="0" destOrd="0" presId="urn:microsoft.com/office/officeart/2018/2/layout/IconLabelList"/>
    <dgm:cxn modelId="{FE8D47E8-2B83-460F-9924-32751175A5BE}" srcId="{B2D21BF3-9908-45AA-8223-CF0F6F0F87ED}" destId="{BB9BF83C-029E-4AF8-9AF9-C7393917A54F}" srcOrd="0" destOrd="0" parTransId="{E9A3BD9A-0279-4F06-8E49-410AB50D1B33}" sibTransId="{54DAC71F-C391-4F53-B6F9-E45D33B74D9C}"/>
    <dgm:cxn modelId="{ABC6DAFC-49DC-4BB4-8B41-35E202784455}" type="presOf" srcId="{B2D21BF3-9908-45AA-8223-CF0F6F0F87ED}" destId="{C3672D36-7322-44EE-8263-994A3A52BBD8}" srcOrd="0" destOrd="0" presId="urn:microsoft.com/office/officeart/2018/2/layout/IconLabelList"/>
    <dgm:cxn modelId="{16F67D73-3483-44AA-9FB3-64F71F26D509}" type="presParOf" srcId="{C3672D36-7322-44EE-8263-994A3A52BBD8}" destId="{A32A98A3-BE9C-4F9D-92DE-044962A06197}" srcOrd="0" destOrd="0" presId="urn:microsoft.com/office/officeart/2018/2/layout/IconLabelList"/>
    <dgm:cxn modelId="{5C143C4A-3EF9-4E82-A5B9-B9F55DD47365}" type="presParOf" srcId="{A32A98A3-BE9C-4F9D-92DE-044962A06197}" destId="{09E3B259-396E-44D9-A8BC-C2CAD225DF95}" srcOrd="0" destOrd="0" presId="urn:microsoft.com/office/officeart/2018/2/layout/IconLabelList"/>
    <dgm:cxn modelId="{7F7EA359-8803-487A-90F8-F2F871760D78}" type="presParOf" srcId="{A32A98A3-BE9C-4F9D-92DE-044962A06197}" destId="{4DCA1725-2718-4D29-B2C2-CCEF52E988F2}" srcOrd="1" destOrd="0" presId="urn:microsoft.com/office/officeart/2018/2/layout/IconLabelList"/>
    <dgm:cxn modelId="{8C8736A0-2B69-4D81-B6DD-F74CBFAE4366}" type="presParOf" srcId="{A32A98A3-BE9C-4F9D-92DE-044962A06197}" destId="{8FE96420-7F31-4310-A81F-278FE24F7151}" srcOrd="2" destOrd="0" presId="urn:microsoft.com/office/officeart/2018/2/layout/IconLabelList"/>
    <dgm:cxn modelId="{1CA76EF2-E59B-4158-8E90-79B38E0A9D1E}" type="presParOf" srcId="{C3672D36-7322-44EE-8263-994A3A52BBD8}" destId="{1B07A42B-A559-402C-8559-E73421F7D306}" srcOrd="1" destOrd="0" presId="urn:microsoft.com/office/officeart/2018/2/layout/IconLabelList"/>
    <dgm:cxn modelId="{7AE0FF26-8777-419D-B977-D6F1E01AF5C0}" type="presParOf" srcId="{C3672D36-7322-44EE-8263-994A3A52BBD8}" destId="{4E6DDAB5-96A2-4E3D-B39D-C01BE87FBBCF}" srcOrd="2" destOrd="0" presId="urn:microsoft.com/office/officeart/2018/2/layout/IconLabelList"/>
    <dgm:cxn modelId="{0664CE0F-0411-44C3-B4F7-55F3484EEF3E}" type="presParOf" srcId="{4E6DDAB5-96A2-4E3D-B39D-C01BE87FBBCF}" destId="{48B342D9-A935-4966-A125-0FF97906E022}" srcOrd="0" destOrd="0" presId="urn:microsoft.com/office/officeart/2018/2/layout/IconLabelList"/>
    <dgm:cxn modelId="{2E74F7A0-4EA9-4951-B11E-A06D5BBF5680}" type="presParOf" srcId="{4E6DDAB5-96A2-4E3D-B39D-C01BE87FBBCF}" destId="{5B3D20A3-8F5E-4E4A-880B-E03EECDC35FD}" srcOrd="1" destOrd="0" presId="urn:microsoft.com/office/officeart/2018/2/layout/IconLabelList"/>
    <dgm:cxn modelId="{37E07668-8B51-4BB1-A2FB-A443580970EC}" type="presParOf" srcId="{4E6DDAB5-96A2-4E3D-B39D-C01BE87FBBCF}" destId="{74E207FA-8288-44EA-869D-C5EC5764EC69}" srcOrd="2" destOrd="0" presId="urn:microsoft.com/office/officeart/2018/2/layout/IconLabelList"/>
    <dgm:cxn modelId="{92F9763A-7804-4BB4-95D5-C0602C224DE7}" type="presParOf" srcId="{C3672D36-7322-44EE-8263-994A3A52BBD8}" destId="{1F20CB58-B0AC-472E-8FA6-1DE09B216BE9}" srcOrd="3" destOrd="0" presId="urn:microsoft.com/office/officeart/2018/2/layout/IconLabelList"/>
    <dgm:cxn modelId="{B1BDCB33-F968-4346-BAD1-351C7092EA60}" type="presParOf" srcId="{C3672D36-7322-44EE-8263-994A3A52BBD8}" destId="{04EE17F7-4B7B-4D41-9BE2-203D08C3671D}" srcOrd="4" destOrd="0" presId="urn:microsoft.com/office/officeart/2018/2/layout/IconLabelList"/>
    <dgm:cxn modelId="{E3B632C8-B8BD-4F4C-97E1-6C223F35FA03}" type="presParOf" srcId="{04EE17F7-4B7B-4D41-9BE2-203D08C3671D}" destId="{A4CDD07A-596B-47F6-B030-012F62B95861}" srcOrd="0" destOrd="0" presId="urn:microsoft.com/office/officeart/2018/2/layout/IconLabelList"/>
    <dgm:cxn modelId="{2D865F66-77D2-43DE-83D9-F162041EDD8F}" type="presParOf" srcId="{04EE17F7-4B7B-4D41-9BE2-203D08C3671D}" destId="{8D267248-53A8-422A-89CA-8452D1274C10}" srcOrd="1" destOrd="0" presId="urn:microsoft.com/office/officeart/2018/2/layout/IconLabelList"/>
    <dgm:cxn modelId="{8D22153A-6CBC-469B-B258-BB9C11D0E03A}" type="presParOf" srcId="{04EE17F7-4B7B-4D41-9BE2-203D08C3671D}" destId="{B75BF892-7C70-479F-9FC1-250B018303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C2A14-0C89-4A86-97A8-AECE943125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2B54B77-1059-4A81-B54D-AD439B07E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Accounts table</a:t>
          </a:r>
        </a:p>
      </dgm:t>
    </dgm:pt>
    <dgm:pt modelId="{AA36CCC3-8525-4AA1-95A7-384F53FBB6B0}" type="parTrans" cxnId="{8DDE7005-38F0-4E9E-B140-E59390935817}">
      <dgm:prSet/>
      <dgm:spPr/>
      <dgm:t>
        <a:bodyPr/>
        <a:lstStyle/>
        <a:p>
          <a:endParaRPr lang="en-US"/>
        </a:p>
      </dgm:t>
    </dgm:pt>
    <dgm:pt modelId="{B7D9F580-B85C-4511-8C12-19150B005D67}" type="sibTrans" cxnId="{8DDE7005-38F0-4E9E-B140-E59390935817}">
      <dgm:prSet/>
      <dgm:spPr/>
      <dgm:t>
        <a:bodyPr/>
        <a:lstStyle/>
        <a:p>
          <a:endParaRPr lang="en-US"/>
        </a:p>
      </dgm:t>
    </dgm:pt>
    <dgm:pt modelId="{2DADD580-53FA-4EA4-894F-D04EAA72F5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handle Debits, Credits</a:t>
          </a:r>
        </a:p>
      </dgm:t>
    </dgm:pt>
    <dgm:pt modelId="{B0EA4E01-6E0A-41EE-A44D-F51CF69BD281}" type="parTrans" cxnId="{027C7827-8E34-4CB9-B651-2CEFD77D43DA}">
      <dgm:prSet/>
      <dgm:spPr/>
      <dgm:t>
        <a:bodyPr/>
        <a:lstStyle/>
        <a:p>
          <a:endParaRPr lang="en-US"/>
        </a:p>
      </dgm:t>
    </dgm:pt>
    <dgm:pt modelId="{1478184A-7030-478D-BE3E-4A3520019887}" type="sibTrans" cxnId="{027C7827-8E34-4CB9-B651-2CEFD77D43DA}">
      <dgm:prSet/>
      <dgm:spPr/>
      <dgm:t>
        <a:bodyPr/>
        <a:lstStyle/>
        <a:p>
          <a:endParaRPr lang="en-US"/>
        </a:p>
      </dgm:t>
    </dgm:pt>
    <dgm:pt modelId="{F1887A39-BF43-43E3-B92A-D3594DA65E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generate Profit against Dates</a:t>
          </a:r>
        </a:p>
      </dgm:t>
    </dgm:pt>
    <dgm:pt modelId="{33718600-E46A-42AD-B200-CCCCA114226E}" type="parTrans" cxnId="{E51529A6-1487-4B62-94F4-9B80EA2ED2FE}">
      <dgm:prSet/>
      <dgm:spPr/>
      <dgm:t>
        <a:bodyPr/>
        <a:lstStyle/>
        <a:p>
          <a:endParaRPr lang="en-US"/>
        </a:p>
      </dgm:t>
    </dgm:pt>
    <dgm:pt modelId="{8EC924B0-08B3-4ADD-A5C6-BF9711F79AB5}" type="sibTrans" cxnId="{E51529A6-1487-4B62-94F4-9B80EA2ED2FE}">
      <dgm:prSet/>
      <dgm:spPr/>
      <dgm:t>
        <a:bodyPr/>
        <a:lstStyle/>
        <a:p>
          <a:endParaRPr lang="en-US"/>
        </a:p>
      </dgm:t>
    </dgm:pt>
    <dgm:pt modelId="{024A5ADD-46B3-4ED2-8A34-72854F785236}" type="pres">
      <dgm:prSet presAssocID="{8C0C2A14-0C89-4A86-97A8-AECE94312523}" presName="root" presStyleCnt="0">
        <dgm:presLayoutVars>
          <dgm:dir/>
          <dgm:resizeHandles val="exact"/>
        </dgm:presLayoutVars>
      </dgm:prSet>
      <dgm:spPr/>
    </dgm:pt>
    <dgm:pt modelId="{2D6BB4E3-4322-4953-8196-44810DCEE02C}" type="pres">
      <dgm:prSet presAssocID="{52B54B77-1059-4A81-B54D-AD439B07E5CF}" presName="compNode" presStyleCnt="0"/>
      <dgm:spPr/>
    </dgm:pt>
    <dgm:pt modelId="{9F630D82-7FD1-4078-A2CF-F86E40C0D9E2}" type="pres">
      <dgm:prSet presAssocID="{52B54B77-1059-4A81-B54D-AD439B07E5CF}" presName="bgRect" presStyleLbl="bgShp" presStyleIdx="0" presStyleCnt="3"/>
      <dgm:spPr/>
    </dgm:pt>
    <dgm:pt modelId="{2340174C-40A5-40CA-B999-A29E9BE1E9CB}" type="pres">
      <dgm:prSet presAssocID="{52B54B77-1059-4A81-B54D-AD439B07E5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33B859-7CDE-44B4-BBE1-738521C145BD}" type="pres">
      <dgm:prSet presAssocID="{52B54B77-1059-4A81-B54D-AD439B07E5CF}" presName="spaceRect" presStyleCnt="0"/>
      <dgm:spPr/>
    </dgm:pt>
    <dgm:pt modelId="{CB1BF9B5-4FE6-4256-87F2-AC4E469F91D5}" type="pres">
      <dgm:prSet presAssocID="{52B54B77-1059-4A81-B54D-AD439B07E5CF}" presName="parTx" presStyleLbl="revTx" presStyleIdx="0" presStyleCnt="3">
        <dgm:presLayoutVars>
          <dgm:chMax val="0"/>
          <dgm:chPref val="0"/>
        </dgm:presLayoutVars>
      </dgm:prSet>
      <dgm:spPr/>
    </dgm:pt>
    <dgm:pt modelId="{D87F934F-08A2-4010-8945-B9E84AE5DE59}" type="pres">
      <dgm:prSet presAssocID="{B7D9F580-B85C-4511-8C12-19150B005D67}" presName="sibTrans" presStyleCnt="0"/>
      <dgm:spPr/>
    </dgm:pt>
    <dgm:pt modelId="{1D68C9F0-EFF6-4D2E-9DDE-5C1A07373300}" type="pres">
      <dgm:prSet presAssocID="{2DADD580-53FA-4EA4-894F-D04EAA72F596}" presName="compNode" presStyleCnt="0"/>
      <dgm:spPr/>
    </dgm:pt>
    <dgm:pt modelId="{7640FF9D-AD1E-4D93-A95E-37C9D141FC8A}" type="pres">
      <dgm:prSet presAssocID="{2DADD580-53FA-4EA4-894F-D04EAA72F596}" presName="bgRect" presStyleLbl="bgShp" presStyleIdx="1" presStyleCnt="3"/>
      <dgm:spPr/>
    </dgm:pt>
    <dgm:pt modelId="{97A53652-B93E-4956-8B8E-D88018479DFA}" type="pres">
      <dgm:prSet presAssocID="{2DADD580-53FA-4EA4-894F-D04EAA72F5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3B54EE8-625B-4971-9305-881C5BB2C083}" type="pres">
      <dgm:prSet presAssocID="{2DADD580-53FA-4EA4-894F-D04EAA72F596}" presName="spaceRect" presStyleCnt="0"/>
      <dgm:spPr/>
    </dgm:pt>
    <dgm:pt modelId="{E513BA1A-927A-46E1-A679-3FBF735BED40}" type="pres">
      <dgm:prSet presAssocID="{2DADD580-53FA-4EA4-894F-D04EAA72F596}" presName="parTx" presStyleLbl="revTx" presStyleIdx="1" presStyleCnt="3">
        <dgm:presLayoutVars>
          <dgm:chMax val="0"/>
          <dgm:chPref val="0"/>
        </dgm:presLayoutVars>
      </dgm:prSet>
      <dgm:spPr/>
    </dgm:pt>
    <dgm:pt modelId="{CC913FA4-3565-4CBA-85DF-62C2907C1060}" type="pres">
      <dgm:prSet presAssocID="{1478184A-7030-478D-BE3E-4A3520019887}" presName="sibTrans" presStyleCnt="0"/>
      <dgm:spPr/>
    </dgm:pt>
    <dgm:pt modelId="{576EBBDE-FF25-4BE2-81D0-AE2F384C2E17}" type="pres">
      <dgm:prSet presAssocID="{F1887A39-BF43-43E3-B92A-D3594DA65E8C}" presName="compNode" presStyleCnt="0"/>
      <dgm:spPr/>
    </dgm:pt>
    <dgm:pt modelId="{C20C1E6B-B442-4CFF-80B4-3C5926A2FD7F}" type="pres">
      <dgm:prSet presAssocID="{F1887A39-BF43-43E3-B92A-D3594DA65E8C}" presName="bgRect" presStyleLbl="bgShp" presStyleIdx="2" presStyleCnt="3"/>
      <dgm:spPr/>
    </dgm:pt>
    <dgm:pt modelId="{09F29D5E-3453-42DC-804F-2909CF15BA42}" type="pres">
      <dgm:prSet presAssocID="{F1887A39-BF43-43E3-B92A-D3594DA65E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5A928CF-A3FE-4B23-9FDD-FD52FC4B9454}" type="pres">
      <dgm:prSet presAssocID="{F1887A39-BF43-43E3-B92A-D3594DA65E8C}" presName="spaceRect" presStyleCnt="0"/>
      <dgm:spPr/>
    </dgm:pt>
    <dgm:pt modelId="{701C92A6-3763-4EDF-B19E-0B8CB9C4F41F}" type="pres">
      <dgm:prSet presAssocID="{F1887A39-BF43-43E3-B92A-D3594DA65E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DE7005-38F0-4E9E-B140-E59390935817}" srcId="{8C0C2A14-0C89-4A86-97A8-AECE94312523}" destId="{52B54B77-1059-4A81-B54D-AD439B07E5CF}" srcOrd="0" destOrd="0" parTransId="{AA36CCC3-8525-4AA1-95A7-384F53FBB6B0}" sibTransId="{B7D9F580-B85C-4511-8C12-19150B005D67}"/>
    <dgm:cxn modelId="{C4267A05-5251-4760-BA06-BC87F5BCEEF9}" type="presOf" srcId="{F1887A39-BF43-43E3-B92A-D3594DA65E8C}" destId="{701C92A6-3763-4EDF-B19E-0B8CB9C4F41F}" srcOrd="0" destOrd="0" presId="urn:microsoft.com/office/officeart/2018/2/layout/IconVerticalSolidList"/>
    <dgm:cxn modelId="{027C7827-8E34-4CB9-B651-2CEFD77D43DA}" srcId="{8C0C2A14-0C89-4A86-97A8-AECE94312523}" destId="{2DADD580-53FA-4EA4-894F-D04EAA72F596}" srcOrd="1" destOrd="0" parTransId="{B0EA4E01-6E0A-41EE-A44D-F51CF69BD281}" sibTransId="{1478184A-7030-478D-BE3E-4A3520019887}"/>
    <dgm:cxn modelId="{AEAD5135-C56D-4648-AAFB-F30158C30268}" type="presOf" srcId="{52B54B77-1059-4A81-B54D-AD439B07E5CF}" destId="{CB1BF9B5-4FE6-4256-87F2-AC4E469F91D5}" srcOrd="0" destOrd="0" presId="urn:microsoft.com/office/officeart/2018/2/layout/IconVerticalSolidList"/>
    <dgm:cxn modelId="{E5FE3C4E-E9DF-412B-8D16-70793E12124A}" type="presOf" srcId="{2DADD580-53FA-4EA4-894F-D04EAA72F596}" destId="{E513BA1A-927A-46E1-A679-3FBF735BED40}" srcOrd="0" destOrd="0" presId="urn:microsoft.com/office/officeart/2018/2/layout/IconVerticalSolidList"/>
    <dgm:cxn modelId="{E51529A6-1487-4B62-94F4-9B80EA2ED2FE}" srcId="{8C0C2A14-0C89-4A86-97A8-AECE94312523}" destId="{F1887A39-BF43-43E3-B92A-D3594DA65E8C}" srcOrd="2" destOrd="0" parTransId="{33718600-E46A-42AD-B200-CCCCA114226E}" sibTransId="{8EC924B0-08B3-4ADD-A5C6-BF9711F79AB5}"/>
    <dgm:cxn modelId="{3F75BAE7-544B-4DE8-A724-C21204F1338E}" type="presOf" srcId="{8C0C2A14-0C89-4A86-97A8-AECE94312523}" destId="{024A5ADD-46B3-4ED2-8A34-72854F785236}" srcOrd="0" destOrd="0" presId="urn:microsoft.com/office/officeart/2018/2/layout/IconVerticalSolidList"/>
    <dgm:cxn modelId="{1B6D14FF-E0B4-4138-B0C1-B24390DD9717}" type="presParOf" srcId="{024A5ADD-46B3-4ED2-8A34-72854F785236}" destId="{2D6BB4E3-4322-4953-8196-44810DCEE02C}" srcOrd="0" destOrd="0" presId="urn:microsoft.com/office/officeart/2018/2/layout/IconVerticalSolidList"/>
    <dgm:cxn modelId="{21FDC889-698D-4AF2-9D91-E13CAE471A94}" type="presParOf" srcId="{2D6BB4E3-4322-4953-8196-44810DCEE02C}" destId="{9F630D82-7FD1-4078-A2CF-F86E40C0D9E2}" srcOrd="0" destOrd="0" presId="urn:microsoft.com/office/officeart/2018/2/layout/IconVerticalSolidList"/>
    <dgm:cxn modelId="{EB0E6FE1-1873-4B26-82D4-78B36E0B1D43}" type="presParOf" srcId="{2D6BB4E3-4322-4953-8196-44810DCEE02C}" destId="{2340174C-40A5-40CA-B999-A29E9BE1E9CB}" srcOrd="1" destOrd="0" presId="urn:microsoft.com/office/officeart/2018/2/layout/IconVerticalSolidList"/>
    <dgm:cxn modelId="{9FAF8386-8F52-4610-9DF6-40078FFAA094}" type="presParOf" srcId="{2D6BB4E3-4322-4953-8196-44810DCEE02C}" destId="{1E33B859-7CDE-44B4-BBE1-738521C145BD}" srcOrd="2" destOrd="0" presId="urn:microsoft.com/office/officeart/2018/2/layout/IconVerticalSolidList"/>
    <dgm:cxn modelId="{420CE327-D0CC-43E7-8469-914ADE047B75}" type="presParOf" srcId="{2D6BB4E3-4322-4953-8196-44810DCEE02C}" destId="{CB1BF9B5-4FE6-4256-87F2-AC4E469F91D5}" srcOrd="3" destOrd="0" presId="urn:microsoft.com/office/officeart/2018/2/layout/IconVerticalSolidList"/>
    <dgm:cxn modelId="{DC4362B4-AC2A-46E6-9465-B20BFF1052AD}" type="presParOf" srcId="{024A5ADD-46B3-4ED2-8A34-72854F785236}" destId="{D87F934F-08A2-4010-8945-B9E84AE5DE59}" srcOrd="1" destOrd="0" presId="urn:microsoft.com/office/officeart/2018/2/layout/IconVerticalSolidList"/>
    <dgm:cxn modelId="{8958AC29-6A7C-430F-98AE-3A95B34230AB}" type="presParOf" srcId="{024A5ADD-46B3-4ED2-8A34-72854F785236}" destId="{1D68C9F0-EFF6-4D2E-9DDE-5C1A07373300}" srcOrd="2" destOrd="0" presId="urn:microsoft.com/office/officeart/2018/2/layout/IconVerticalSolidList"/>
    <dgm:cxn modelId="{182DA08F-4597-4100-8A05-BC44F55920CF}" type="presParOf" srcId="{1D68C9F0-EFF6-4D2E-9DDE-5C1A07373300}" destId="{7640FF9D-AD1E-4D93-A95E-37C9D141FC8A}" srcOrd="0" destOrd="0" presId="urn:microsoft.com/office/officeart/2018/2/layout/IconVerticalSolidList"/>
    <dgm:cxn modelId="{7404E9D2-23A1-457F-B6B7-A6F69CC31940}" type="presParOf" srcId="{1D68C9F0-EFF6-4D2E-9DDE-5C1A07373300}" destId="{97A53652-B93E-4956-8B8E-D88018479DFA}" srcOrd="1" destOrd="0" presId="urn:microsoft.com/office/officeart/2018/2/layout/IconVerticalSolidList"/>
    <dgm:cxn modelId="{066C0711-0445-4994-A034-624BAAC7B2D3}" type="presParOf" srcId="{1D68C9F0-EFF6-4D2E-9DDE-5C1A07373300}" destId="{73B54EE8-625B-4971-9305-881C5BB2C083}" srcOrd="2" destOrd="0" presId="urn:microsoft.com/office/officeart/2018/2/layout/IconVerticalSolidList"/>
    <dgm:cxn modelId="{8916C808-F313-4A7F-AEE4-D4EF7DD05F30}" type="presParOf" srcId="{1D68C9F0-EFF6-4D2E-9DDE-5C1A07373300}" destId="{E513BA1A-927A-46E1-A679-3FBF735BED40}" srcOrd="3" destOrd="0" presId="urn:microsoft.com/office/officeart/2018/2/layout/IconVerticalSolidList"/>
    <dgm:cxn modelId="{F1636CC0-7A62-48A9-9F60-8FA1EFC97815}" type="presParOf" srcId="{024A5ADD-46B3-4ED2-8A34-72854F785236}" destId="{CC913FA4-3565-4CBA-85DF-62C2907C1060}" srcOrd="3" destOrd="0" presId="urn:microsoft.com/office/officeart/2018/2/layout/IconVerticalSolidList"/>
    <dgm:cxn modelId="{70E59EEE-8D29-455F-B5E9-2E92334B7F96}" type="presParOf" srcId="{024A5ADD-46B3-4ED2-8A34-72854F785236}" destId="{576EBBDE-FF25-4BE2-81D0-AE2F384C2E17}" srcOrd="4" destOrd="0" presId="urn:microsoft.com/office/officeart/2018/2/layout/IconVerticalSolidList"/>
    <dgm:cxn modelId="{6AA2FB8A-209E-457A-86F9-60F5E3F4C8F5}" type="presParOf" srcId="{576EBBDE-FF25-4BE2-81D0-AE2F384C2E17}" destId="{C20C1E6B-B442-4CFF-80B4-3C5926A2FD7F}" srcOrd="0" destOrd="0" presId="urn:microsoft.com/office/officeart/2018/2/layout/IconVerticalSolidList"/>
    <dgm:cxn modelId="{7E54126F-49E3-4472-BAEE-4BAF010BF7BF}" type="presParOf" srcId="{576EBBDE-FF25-4BE2-81D0-AE2F384C2E17}" destId="{09F29D5E-3453-42DC-804F-2909CF15BA42}" srcOrd="1" destOrd="0" presId="urn:microsoft.com/office/officeart/2018/2/layout/IconVerticalSolidList"/>
    <dgm:cxn modelId="{412C66D5-87D0-4AA7-A7D4-2A479AD307CE}" type="presParOf" srcId="{576EBBDE-FF25-4BE2-81D0-AE2F384C2E17}" destId="{E5A928CF-A3FE-4B23-9FDD-FD52FC4B9454}" srcOrd="2" destOrd="0" presId="urn:microsoft.com/office/officeart/2018/2/layout/IconVerticalSolidList"/>
    <dgm:cxn modelId="{4656CC91-5153-45A0-B700-FA5816F0ED7F}" type="presParOf" srcId="{576EBBDE-FF25-4BE2-81D0-AE2F384C2E17}" destId="{701C92A6-3763-4EDF-B19E-0B8CB9C4F4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F70F2-01AC-4A7F-BD2E-FEE0BE9EAF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A551AF-A420-4C4D-8365-66478F5717AE}">
      <dgm:prSet/>
      <dgm:spPr/>
      <dgm:t>
        <a:bodyPr/>
        <a:lstStyle/>
        <a:p>
          <a:r>
            <a:rPr lang="en-US"/>
            <a:t>History Table Triggers</a:t>
          </a:r>
        </a:p>
      </dgm:t>
    </dgm:pt>
    <dgm:pt modelId="{82BFB68C-AAE9-4B2E-A39D-58352556C047}" type="parTrans" cxnId="{A1CE0AAB-D7A6-4C96-BD16-336AC0F72D40}">
      <dgm:prSet/>
      <dgm:spPr/>
      <dgm:t>
        <a:bodyPr/>
        <a:lstStyle/>
        <a:p>
          <a:endParaRPr lang="en-US"/>
        </a:p>
      </dgm:t>
    </dgm:pt>
    <dgm:pt modelId="{C45F8E22-1262-4E73-BE4F-A8467A01B78B}" type="sibTrans" cxnId="{A1CE0AAB-D7A6-4C96-BD16-336AC0F72D40}">
      <dgm:prSet/>
      <dgm:spPr/>
      <dgm:t>
        <a:bodyPr/>
        <a:lstStyle/>
        <a:p>
          <a:endParaRPr lang="en-US"/>
        </a:p>
      </dgm:t>
    </dgm:pt>
    <dgm:pt modelId="{DCDB6B0F-8D94-45E6-9FDB-8F8924E45A8C}">
      <dgm:prSet/>
      <dgm:spPr/>
      <dgm:t>
        <a:bodyPr/>
        <a:lstStyle/>
        <a:p>
          <a:r>
            <a:rPr lang="en-US"/>
            <a:t>Revenue generate Triggers</a:t>
          </a:r>
        </a:p>
      </dgm:t>
    </dgm:pt>
    <dgm:pt modelId="{4BAE1C7E-C82B-4257-98BC-35A69644F116}" type="parTrans" cxnId="{3AD95CC1-2A3B-44D7-AE39-EAF444C357C9}">
      <dgm:prSet/>
      <dgm:spPr/>
      <dgm:t>
        <a:bodyPr/>
        <a:lstStyle/>
        <a:p>
          <a:endParaRPr lang="en-US"/>
        </a:p>
      </dgm:t>
    </dgm:pt>
    <dgm:pt modelId="{6C77BFFE-2F5A-4AF7-A8FB-DA305152F81E}" type="sibTrans" cxnId="{3AD95CC1-2A3B-44D7-AE39-EAF444C357C9}">
      <dgm:prSet/>
      <dgm:spPr/>
      <dgm:t>
        <a:bodyPr/>
        <a:lstStyle/>
        <a:p>
          <a:endParaRPr lang="en-US"/>
        </a:p>
      </dgm:t>
    </dgm:pt>
    <dgm:pt modelId="{D52810B0-A91E-4FF5-901A-CF767BD7FE94}">
      <dgm:prSet/>
      <dgm:spPr/>
      <dgm:t>
        <a:bodyPr/>
        <a:lstStyle/>
        <a:p>
          <a:r>
            <a:rPr lang="en-US"/>
            <a:t>Accounts Triggers</a:t>
          </a:r>
        </a:p>
      </dgm:t>
    </dgm:pt>
    <dgm:pt modelId="{495A1AB5-1878-4E9C-94DC-B536D2535043}" type="parTrans" cxnId="{1E4CD29F-8BC0-4822-9DB7-B3600ADC1B8C}">
      <dgm:prSet/>
      <dgm:spPr/>
      <dgm:t>
        <a:bodyPr/>
        <a:lstStyle/>
        <a:p>
          <a:endParaRPr lang="en-US"/>
        </a:p>
      </dgm:t>
    </dgm:pt>
    <dgm:pt modelId="{9485D756-7F9E-4470-A12E-A22A8EC22313}" type="sibTrans" cxnId="{1E4CD29F-8BC0-4822-9DB7-B3600ADC1B8C}">
      <dgm:prSet/>
      <dgm:spPr/>
      <dgm:t>
        <a:bodyPr/>
        <a:lstStyle/>
        <a:p>
          <a:endParaRPr lang="en-US"/>
        </a:p>
      </dgm:t>
    </dgm:pt>
    <dgm:pt modelId="{FDDCF867-3955-4641-8575-F9AA7798F0F6}" type="pres">
      <dgm:prSet presAssocID="{916F70F2-01AC-4A7F-BD2E-FEE0BE9EAFD2}" presName="root" presStyleCnt="0">
        <dgm:presLayoutVars>
          <dgm:dir/>
          <dgm:resizeHandles val="exact"/>
        </dgm:presLayoutVars>
      </dgm:prSet>
      <dgm:spPr/>
    </dgm:pt>
    <dgm:pt modelId="{2087B085-42D8-4353-9014-5066AF22903C}" type="pres">
      <dgm:prSet presAssocID="{30A551AF-A420-4C4D-8365-66478F5717AE}" presName="compNode" presStyleCnt="0"/>
      <dgm:spPr/>
    </dgm:pt>
    <dgm:pt modelId="{64EF8F51-F527-4B3D-9488-EBC2371DB812}" type="pres">
      <dgm:prSet presAssocID="{30A551AF-A420-4C4D-8365-66478F5717AE}" presName="bgRect" presStyleLbl="bgShp" presStyleIdx="0" presStyleCnt="3"/>
      <dgm:spPr/>
    </dgm:pt>
    <dgm:pt modelId="{39EEA421-46D6-4D03-9AAA-05C0065BA870}" type="pres">
      <dgm:prSet presAssocID="{30A551AF-A420-4C4D-8365-66478F571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E3B627B-66E5-47E5-9222-5AC1E1E9449E}" type="pres">
      <dgm:prSet presAssocID="{30A551AF-A420-4C4D-8365-66478F5717AE}" presName="spaceRect" presStyleCnt="0"/>
      <dgm:spPr/>
    </dgm:pt>
    <dgm:pt modelId="{9DC48ED9-A2E8-4C8E-B686-57B8D992D996}" type="pres">
      <dgm:prSet presAssocID="{30A551AF-A420-4C4D-8365-66478F5717AE}" presName="parTx" presStyleLbl="revTx" presStyleIdx="0" presStyleCnt="3">
        <dgm:presLayoutVars>
          <dgm:chMax val="0"/>
          <dgm:chPref val="0"/>
        </dgm:presLayoutVars>
      </dgm:prSet>
      <dgm:spPr/>
    </dgm:pt>
    <dgm:pt modelId="{EE0082D4-8FE1-44C3-BDD2-D0D40B5759E9}" type="pres">
      <dgm:prSet presAssocID="{C45F8E22-1262-4E73-BE4F-A8467A01B78B}" presName="sibTrans" presStyleCnt="0"/>
      <dgm:spPr/>
    </dgm:pt>
    <dgm:pt modelId="{A961FF3B-EB99-456A-9809-CD411DB4FA87}" type="pres">
      <dgm:prSet presAssocID="{DCDB6B0F-8D94-45E6-9FDB-8F8924E45A8C}" presName="compNode" presStyleCnt="0"/>
      <dgm:spPr/>
    </dgm:pt>
    <dgm:pt modelId="{5241097B-9A8B-48C2-93CE-6647FF9268BB}" type="pres">
      <dgm:prSet presAssocID="{DCDB6B0F-8D94-45E6-9FDB-8F8924E45A8C}" presName="bgRect" presStyleLbl="bgShp" presStyleIdx="1" presStyleCnt="3"/>
      <dgm:spPr/>
    </dgm:pt>
    <dgm:pt modelId="{913897FA-8844-4B20-9061-B77A9F446785}" type="pres">
      <dgm:prSet presAssocID="{DCDB6B0F-8D94-45E6-9FDB-8F8924E45A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5897756-B3B8-4A5D-8E4F-1DC844735E53}" type="pres">
      <dgm:prSet presAssocID="{DCDB6B0F-8D94-45E6-9FDB-8F8924E45A8C}" presName="spaceRect" presStyleCnt="0"/>
      <dgm:spPr/>
    </dgm:pt>
    <dgm:pt modelId="{84076037-564D-4443-9F68-7BA8DF7F9996}" type="pres">
      <dgm:prSet presAssocID="{DCDB6B0F-8D94-45E6-9FDB-8F8924E45A8C}" presName="parTx" presStyleLbl="revTx" presStyleIdx="1" presStyleCnt="3">
        <dgm:presLayoutVars>
          <dgm:chMax val="0"/>
          <dgm:chPref val="0"/>
        </dgm:presLayoutVars>
      </dgm:prSet>
      <dgm:spPr/>
    </dgm:pt>
    <dgm:pt modelId="{4BAA4437-721F-42AC-A4FC-4C424E2D460A}" type="pres">
      <dgm:prSet presAssocID="{6C77BFFE-2F5A-4AF7-A8FB-DA305152F81E}" presName="sibTrans" presStyleCnt="0"/>
      <dgm:spPr/>
    </dgm:pt>
    <dgm:pt modelId="{AD2986EA-3F5D-42D3-949E-89173DE7E2E0}" type="pres">
      <dgm:prSet presAssocID="{D52810B0-A91E-4FF5-901A-CF767BD7FE94}" presName="compNode" presStyleCnt="0"/>
      <dgm:spPr/>
    </dgm:pt>
    <dgm:pt modelId="{2DA9A0CE-EA3C-46A8-AD58-DD6B27F82700}" type="pres">
      <dgm:prSet presAssocID="{D52810B0-A91E-4FF5-901A-CF767BD7FE94}" presName="bgRect" presStyleLbl="bgShp" presStyleIdx="2" presStyleCnt="3"/>
      <dgm:spPr/>
    </dgm:pt>
    <dgm:pt modelId="{276D031E-C5FC-4818-B4E4-31F50E068FA2}" type="pres">
      <dgm:prSet presAssocID="{D52810B0-A91E-4FF5-901A-CF767BD7FE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02EABAB-CF48-48C3-81D4-4F84D57D79A7}" type="pres">
      <dgm:prSet presAssocID="{D52810B0-A91E-4FF5-901A-CF767BD7FE94}" presName="spaceRect" presStyleCnt="0"/>
      <dgm:spPr/>
    </dgm:pt>
    <dgm:pt modelId="{494657B6-AC2C-440B-BEF6-6AB1BAE2795E}" type="pres">
      <dgm:prSet presAssocID="{D52810B0-A91E-4FF5-901A-CF767BD7FE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AF7F0E-29FA-45DD-AA3F-4739B37056C0}" type="presOf" srcId="{916F70F2-01AC-4A7F-BD2E-FEE0BE9EAFD2}" destId="{FDDCF867-3955-4641-8575-F9AA7798F0F6}" srcOrd="0" destOrd="0" presId="urn:microsoft.com/office/officeart/2018/2/layout/IconVerticalSolidList"/>
    <dgm:cxn modelId="{16A3F71D-E17A-4BA7-8F6D-2ECDFED9D2E4}" type="presOf" srcId="{DCDB6B0F-8D94-45E6-9FDB-8F8924E45A8C}" destId="{84076037-564D-4443-9F68-7BA8DF7F9996}" srcOrd="0" destOrd="0" presId="urn:microsoft.com/office/officeart/2018/2/layout/IconVerticalSolidList"/>
    <dgm:cxn modelId="{F7E6D187-65A1-4E7F-A517-B9A46DABEEE5}" type="presOf" srcId="{30A551AF-A420-4C4D-8365-66478F5717AE}" destId="{9DC48ED9-A2E8-4C8E-B686-57B8D992D996}" srcOrd="0" destOrd="0" presId="urn:microsoft.com/office/officeart/2018/2/layout/IconVerticalSolidList"/>
    <dgm:cxn modelId="{1E4CD29F-8BC0-4822-9DB7-B3600ADC1B8C}" srcId="{916F70F2-01AC-4A7F-BD2E-FEE0BE9EAFD2}" destId="{D52810B0-A91E-4FF5-901A-CF767BD7FE94}" srcOrd="2" destOrd="0" parTransId="{495A1AB5-1878-4E9C-94DC-B536D2535043}" sibTransId="{9485D756-7F9E-4470-A12E-A22A8EC22313}"/>
    <dgm:cxn modelId="{A1CE0AAB-D7A6-4C96-BD16-336AC0F72D40}" srcId="{916F70F2-01AC-4A7F-BD2E-FEE0BE9EAFD2}" destId="{30A551AF-A420-4C4D-8365-66478F5717AE}" srcOrd="0" destOrd="0" parTransId="{82BFB68C-AAE9-4B2E-A39D-58352556C047}" sibTransId="{C45F8E22-1262-4E73-BE4F-A8467A01B78B}"/>
    <dgm:cxn modelId="{2754B0BB-D140-4095-91DA-2F0267884882}" type="presOf" srcId="{D52810B0-A91E-4FF5-901A-CF767BD7FE94}" destId="{494657B6-AC2C-440B-BEF6-6AB1BAE2795E}" srcOrd="0" destOrd="0" presId="urn:microsoft.com/office/officeart/2018/2/layout/IconVerticalSolidList"/>
    <dgm:cxn modelId="{3AD95CC1-2A3B-44D7-AE39-EAF444C357C9}" srcId="{916F70F2-01AC-4A7F-BD2E-FEE0BE9EAFD2}" destId="{DCDB6B0F-8D94-45E6-9FDB-8F8924E45A8C}" srcOrd="1" destOrd="0" parTransId="{4BAE1C7E-C82B-4257-98BC-35A69644F116}" sibTransId="{6C77BFFE-2F5A-4AF7-A8FB-DA305152F81E}"/>
    <dgm:cxn modelId="{B42BBB92-7C2B-407C-B5F6-E29E5E3C352D}" type="presParOf" srcId="{FDDCF867-3955-4641-8575-F9AA7798F0F6}" destId="{2087B085-42D8-4353-9014-5066AF22903C}" srcOrd="0" destOrd="0" presId="urn:microsoft.com/office/officeart/2018/2/layout/IconVerticalSolidList"/>
    <dgm:cxn modelId="{8AE101E2-9A12-4625-8FE2-B21E9174B27B}" type="presParOf" srcId="{2087B085-42D8-4353-9014-5066AF22903C}" destId="{64EF8F51-F527-4B3D-9488-EBC2371DB812}" srcOrd="0" destOrd="0" presId="urn:microsoft.com/office/officeart/2018/2/layout/IconVerticalSolidList"/>
    <dgm:cxn modelId="{AAA00E6F-6BAC-41B4-98C8-A710565C9A45}" type="presParOf" srcId="{2087B085-42D8-4353-9014-5066AF22903C}" destId="{39EEA421-46D6-4D03-9AAA-05C0065BA870}" srcOrd="1" destOrd="0" presId="urn:microsoft.com/office/officeart/2018/2/layout/IconVerticalSolidList"/>
    <dgm:cxn modelId="{A5FD0203-EC53-40E6-90A6-DF1B62B1B961}" type="presParOf" srcId="{2087B085-42D8-4353-9014-5066AF22903C}" destId="{3E3B627B-66E5-47E5-9222-5AC1E1E9449E}" srcOrd="2" destOrd="0" presId="urn:microsoft.com/office/officeart/2018/2/layout/IconVerticalSolidList"/>
    <dgm:cxn modelId="{907D7304-9D76-4D20-86AB-BAFDBC32BC5B}" type="presParOf" srcId="{2087B085-42D8-4353-9014-5066AF22903C}" destId="{9DC48ED9-A2E8-4C8E-B686-57B8D992D996}" srcOrd="3" destOrd="0" presId="urn:microsoft.com/office/officeart/2018/2/layout/IconVerticalSolidList"/>
    <dgm:cxn modelId="{2006CA7C-A900-4A33-8A13-8F1F13B595A9}" type="presParOf" srcId="{FDDCF867-3955-4641-8575-F9AA7798F0F6}" destId="{EE0082D4-8FE1-44C3-BDD2-D0D40B5759E9}" srcOrd="1" destOrd="0" presId="urn:microsoft.com/office/officeart/2018/2/layout/IconVerticalSolidList"/>
    <dgm:cxn modelId="{CBAE779D-2E61-487A-819E-BC26B66DED88}" type="presParOf" srcId="{FDDCF867-3955-4641-8575-F9AA7798F0F6}" destId="{A961FF3B-EB99-456A-9809-CD411DB4FA87}" srcOrd="2" destOrd="0" presId="urn:microsoft.com/office/officeart/2018/2/layout/IconVerticalSolidList"/>
    <dgm:cxn modelId="{CAE3D1A6-76B0-4CCB-874D-EB0DEC906C80}" type="presParOf" srcId="{A961FF3B-EB99-456A-9809-CD411DB4FA87}" destId="{5241097B-9A8B-48C2-93CE-6647FF9268BB}" srcOrd="0" destOrd="0" presId="urn:microsoft.com/office/officeart/2018/2/layout/IconVerticalSolidList"/>
    <dgm:cxn modelId="{091CC2C0-D2CD-4E0F-ABDA-2BBD9FFDAD5E}" type="presParOf" srcId="{A961FF3B-EB99-456A-9809-CD411DB4FA87}" destId="{913897FA-8844-4B20-9061-B77A9F446785}" srcOrd="1" destOrd="0" presId="urn:microsoft.com/office/officeart/2018/2/layout/IconVerticalSolidList"/>
    <dgm:cxn modelId="{56E618E4-69AC-42DC-A7D6-4EC4200ABD86}" type="presParOf" srcId="{A961FF3B-EB99-456A-9809-CD411DB4FA87}" destId="{F5897756-B3B8-4A5D-8E4F-1DC844735E53}" srcOrd="2" destOrd="0" presId="urn:microsoft.com/office/officeart/2018/2/layout/IconVerticalSolidList"/>
    <dgm:cxn modelId="{FF661D92-C4A9-4B4D-892E-8405A5C9ED0E}" type="presParOf" srcId="{A961FF3B-EB99-456A-9809-CD411DB4FA87}" destId="{84076037-564D-4443-9F68-7BA8DF7F9996}" srcOrd="3" destOrd="0" presId="urn:microsoft.com/office/officeart/2018/2/layout/IconVerticalSolidList"/>
    <dgm:cxn modelId="{C73157BC-6118-41C7-99E1-25C60A7079AC}" type="presParOf" srcId="{FDDCF867-3955-4641-8575-F9AA7798F0F6}" destId="{4BAA4437-721F-42AC-A4FC-4C424E2D460A}" srcOrd="3" destOrd="0" presId="urn:microsoft.com/office/officeart/2018/2/layout/IconVerticalSolidList"/>
    <dgm:cxn modelId="{CE4B9F81-6707-420A-B55C-CDEA9C547547}" type="presParOf" srcId="{FDDCF867-3955-4641-8575-F9AA7798F0F6}" destId="{AD2986EA-3F5D-42D3-949E-89173DE7E2E0}" srcOrd="4" destOrd="0" presId="urn:microsoft.com/office/officeart/2018/2/layout/IconVerticalSolidList"/>
    <dgm:cxn modelId="{085C5956-ADE7-4A43-9061-44490D2C2CC0}" type="presParOf" srcId="{AD2986EA-3F5D-42D3-949E-89173DE7E2E0}" destId="{2DA9A0CE-EA3C-46A8-AD58-DD6B27F82700}" srcOrd="0" destOrd="0" presId="urn:microsoft.com/office/officeart/2018/2/layout/IconVerticalSolidList"/>
    <dgm:cxn modelId="{ABA33821-6FD4-459F-A0DA-472ACB87CCA4}" type="presParOf" srcId="{AD2986EA-3F5D-42D3-949E-89173DE7E2E0}" destId="{276D031E-C5FC-4818-B4E4-31F50E068FA2}" srcOrd="1" destOrd="0" presId="urn:microsoft.com/office/officeart/2018/2/layout/IconVerticalSolidList"/>
    <dgm:cxn modelId="{FC8A890F-5D25-453E-A6C4-254AC9D001DD}" type="presParOf" srcId="{AD2986EA-3F5D-42D3-949E-89173DE7E2E0}" destId="{902EABAB-CF48-48C3-81D4-4F84D57D79A7}" srcOrd="2" destOrd="0" presId="urn:microsoft.com/office/officeart/2018/2/layout/IconVerticalSolidList"/>
    <dgm:cxn modelId="{380A9057-81B0-42A0-9B67-9B3D8207D80A}" type="presParOf" srcId="{AD2986EA-3F5D-42D3-949E-89173DE7E2E0}" destId="{494657B6-AC2C-440B-BEF6-6AB1BAE279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3B259-396E-44D9-A8BC-C2CAD225DF95}">
      <dsp:nvSpPr>
        <dsp:cNvPr id="0" name=""/>
        <dsp:cNvSpPr/>
      </dsp:nvSpPr>
      <dsp:spPr>
        <a:xfrm>
          <a:off x="941481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96420-7F31-4310-A81F-278FE24F7151}">
      <dsp:nvSpPr>
        <dsp:cNvPr id="0" name=""/>
        <dsp:cNvSpPr/>
      </dsp:nvSpPr>
      <dsp:spPr>
        <a:xfrm>
          <a:off x="55144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System to manage property sales</a:t>
          </a:r>
        </a:p>
      </dsp:txBody>
      <dsp:txXfrm>
        <a:off x="55144" y="2604236"/>
        <a:ext cx="3223045" cy="720000"/>
      </dsp:txXfrm>
    </dsp:sp>
    <dsp:sp modelId="{48B342D9-A935-4966-A125-0FF97906E022}">
      <dsp:nvSpPr>
        <dsp:cNvPr id="0" name=""/>
        <dsp:cNvSpPr/>
      </dsp:nvSpPr>
      <dsp:spPr>
        <a:xfrm>
          <a:off x="4728559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207FA-8288-44EA-869D-C5EC5764EC69}">
      <dsp:nvSpPr>
        <dsp:cNvPr id="0" name=""/>
        <dsp:cNvSpPr/>
      </dsp:nvSpPr>
      <dsp:spPr>
        <a:xfrm>
          <a:off x="3842222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Comission based system</a:t>
          </a:r>
        </a:p>
      </dsp:txBody>
      <dsp:txXfrm>
        <a:off x="3842222" y="2604236"/>
        <a:ext cx="3223045" cy="720000"/>
      </dsp:txXfrm>
    </dsp:sp>
    <dsp:sp modelId="{A4CDD07A-596B-47F6-B030-012F62B95861}">
      <dsp:nvSpPr>
        <dsp:cNvPr id="0" name=""/>
        <dsp:cNvSpPr/>
      </dsp:nvSpPr>
      <dsp:spPr>
        <a:xfrm>
          <a:off x="8515638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F892-7C70-479F-9FC1-250B01830359}">
      <dsp:nvSpPr>
        <dsp:cNvPr id="0" name=""/>
        <dsp:cNvSpPr/>
      </dsp:nvSpPr>
      <dsp:spPr>
        <a:xfrm>
          <a:off x="7629300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Salary based Employees</a:t>
          </a:r>
        </a:p>
      </dsp:txBody>
      <dsp:txXfrm>
        <a:off x="7629300" y="2604236"/>
        <a:ext cx="32230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30D82-7FD1-4078-A2CF-F86E40C0D9E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0174C-40A5-40CA-B999-A29E9BE1E9CB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BF9B5-4FE6-4256-87F2-AC4E469F91D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Accounts table</a:t>
          </a:r>
        </a:p>
      </dsp:txBody>
      <dsp:txXfrm>
        <a:off x="1435988" y="531"/>
        <a:ext cx="9079611" cy="1243280"/>
      </dsp:txXfrm>
    </dsp:sp>
    <dsp:sp modelId="{7640FF9D-AD1E-4D93-A95E-37C9D141FC8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53652-B93E-4956-8B8E-D88018479DF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3BA1A-927A-46E1-A679-3FBF735BED40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handle Debits, Credits</a:t>
          </a:r>
        </a:p>
      </dsp:txBody>
      <dsp:txXfrm>
        <a:off x="1435988" y="1554631"/>
        <a:ext cx="9079611" cy="1243280"/>
      </dsp:txXfrm>
    </dsp:sp>
    <dsp:sp modelId="{C20C1E6B-B442-4CFF-80B4-3C5926A2FD7F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29D5E-3453-42DC-804F-2909CF15BA42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92A6-3763-4EDF-B19E-0B8CB9C4F41F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generate Profit against Dates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F8F51-F527-4B3D-9488-EBC2371DB81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EA421-46D6-4D03-9AAA-05C0065BA87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48ED9-A2E8-4C8E-B686-57B8D992D99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History Table Triggers</a:t>
          </a:r>
        </a:p>
      </dsp:txBody>
      <dsp:txXfrm>
        <a:off x="1941716" y="718"/>
        <a:ext cx="4571887" cy="1681139"/>
      </dsp:txXfrm>
    </dsp:sp>
    <dsp:sp modelId="{5241097B-9A8B-48C2-93CE-6647FF9268B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897FA-8844-4B20-9061-B77A9F44678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76037-564D-4443-9F68-7BA8DF7F999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Revenue generate Triggers</a:t>
          </a:r>
        </a:p>
      </dsp:txBody>
      <dsp:txXfrm>
        <a:off x="1941716" y="2102143"/>
        <a:ext cx="4571887" cy="1681139"/>
      </dsp:txXfrm>
    </dsp:sp>
    <dsp:sp modelId="{2DA9A0CE-EA3C-46A8-AD58-DD6B27F827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D031E-C5FC-4818-B4E4-31F50E068FA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657B6-AC2C-440B-BEF6-6AB1BAE2795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Accounts Triggers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AEF-7222-45F8-BC23-1456B2606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8CCB-D422-4339-B952-DEDF7699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F9A4-A4C6-41E4-9EB7-7C518616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6919-6ECC-43F2-B16C-F5D693F1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CE2D-B642-4B06-910F-52AB043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C78-D760-4CA6-B595-8653E37C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D737-4784-4A55-A937-FD7D9C15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D547-8264-40F0-904D-A35D67E2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9DD5-D19E-469D-96DF-93F19ED5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4958-B9F5-4CE6-B074-98D5405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C450-D111-40C2-8E89-C23C1E84C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6CFF-9B0B-4E13-99E5-2BC09B2E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D24B-610C-4252-AAA2-DB645CE7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F4B8-C9F7-402C-BE18-E93090B2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A1D3-B2E7-483B-8E21-826736C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5E2-8B63-4181-8121-3F61699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9394-6C5E-43B6-9379-D9D45A8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B27C-8EF0-4360-B266-C2C9C37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505E-D3FA-4890-9BFF-98B4A9D1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BE35-07EB-4752-BF6A-8894888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7E36-69C4-480C-91FD-68D02E02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4071-D424-4A17-AC22-5903C073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1E60-6820-4AD5-AD9E-47877C0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696A-A5C2-4685-B110-F423DA6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1E3F-748C-4C2A-B5F5-281E4FAC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18BE-78DF-4E9B-98C7-A4D0DE7E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40E2-4DF9-4325-9284-6023EA61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000B-70E5-4C6E-9AD6-37010346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08C4-3B98-4000-8B29-57C00BD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F45E-6C78-4C35-A1C9-32F9FD3D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0B99-0CF6-44FC-8CE0-D1739C5D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DF71-FDCA-4460-AC86-951D0C8F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4EB7-7B00-475E-B776-64A07AB3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94370-EA93-4D55-807A-73B5A5964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355A0-4464-4725-84E3-FFE809F36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F62-6DDA-4104-9CBE-0A378BA1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2586-F2CA-4BE4-9830-C734C7A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78244-5067-4DE7-896B-FCD7758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02166-1735-4560-A8F1-4886F4AA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57F7-3808-4597-B54E-E77F2A4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70033-7257-4717-A128-FD7939FA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B0742-13FD-447E-BF54-66ECA94B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CEEA-BD93-47A5-9A62-21BE8EF9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5F77-A1D3-492F-895A-6FC39C6F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77B4-4150-4CE6-9363-9E97E776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A96DC-8ADF-44D3-9B54-78F5A863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5B8E-F645-4180-A407-F8D1CF2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B242-0A9B-4985-AD63-B3C246FA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69AF-CDB8-41B3-B835-AABA82F2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8D91-6C15-46D5-9345-27AB4EA9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21F32-8D8A-4798-9CCF-E2A9DF20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B19E-011D-4671-8C2B-0CCC72EF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4EE8-FF28-4BFA-A848-32C6B46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EABC6-1CD9-47E2-8918-B771F702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4F96-C225-4469-B372-B1788B6E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5498-E470-477B-97F7-AE44CA4A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440B-2267-4D2E-84D0-CC5A05A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0CDF-6A19-4DC2-A798-41A85E0C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02059-3816-4B09-A1DC-A34CC5D4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02CB-FEC1-497E-AD1C-C5A3FA51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B018-3077-42CD-95D4-B4248A58B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8979-1879-4499-A6FD-8A318B67F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478E-74E4-4BFF-A059-D2205B16D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EAAE-D584-4577-947D-02C7FF030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597C-1A91-46E6-8BCF-A984F5A5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71B96-5B14-45EC-BF44-C3D538B5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Property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9F70-DF3C-4FA3-B2DA-C5E22D20F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Autofit/>
          </a:bodyPr>
          <a:lstStyle/>
          <a:p>
            <a:r>
              <a:rPr lang="en-US" sz="2000" dirty="0"/>
              <a:t>Mohsin Latif   SP18-BCS-139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87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9E84F-B3ED-48D3-91F2-1B3F6E7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2CBD7ED-8BF2-4BED-B878-0C50BDF86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84795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30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541-DD0A-4C17-AE90-559384A9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Most time-consuming part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C3D1F-A7BE-4243-8C6E-D4D187AE9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495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7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60D74-9848-4505-A11B-31DA0F76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Reports and Trigger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564B555-B462-40E3-8078-EEB6D63A8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766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60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Property Management System</vt:lpstr>
      <vt:lpstr>Introduction</vt:lpstr>
      <vt:lpstr>Most time-consuming part</vt:lpstr>
      <vt:lpstr>Reports and 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 System</dc:title>
  <dc:creator>Mohsin Latif</dc:creator>
  <cp:lastModifiedBy>Mohsin Latif</cp:lastModifiedBy>
  <cp:revision>4</cp:revision>
  <dcterms:created xsi:type="dcterms:W3CDTF">2019-12-25T14:36:55Z</dcterms:created>
  <dcterms:modified xsi:type="dcterms:W3CDTF">2021-03-11T19:17:05Z</dcterms:modified>
</cp:coreProperties>
</file>