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E4EE-CE42-4F47-BAE6-4162FF5B4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7BCD-9840-45BF-8FBA-7D6C29BB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7328-CEBC-4243-A501-DD9E60AD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6FCC-7B48-47FC-92F9-D22CD4A3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73FF-7ADB-4C92-A577-EAD90C48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0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39CB-CA11-4845-B013-A7671D66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9619-7B75-46FB-8E78-DE7D2C265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CB70-D4BE-48C0-AFEA-53408C94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2CA2-ECC4-4046-85D8-A9AD1C97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33F5-E237-4BF0-8B05-3E547957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7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24B6F-89DE-4BA4-8336-755351390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BA8DF-D931-4581-BC2B-C7AE5869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BD3B-C90F-46A4-A9CF-186B457F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42BD-98FA-4C9D-A686-CB357443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BB0C-E6EB-46D7-9464-54B7A843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4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C0A0-E9EC-4207-86E1-CB12B3F6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FC87-8DB8-4EA9-99D8-DC43CBFE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5ACB-193E-4129-B243-228BE6DB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A608-B212-442F-BA21-31B5BAEC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DCAD-05F1-4045-90A9-2520CB23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1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AA30-36BA-42C4-9F36-56499556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43682-4100-4B1C-90EB-08B8FB4C4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DFEB5-B451-4F3F-A557-B6DB351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C974-7006-4F98-86E5-E5C48FC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2B87-4178-49B1-831F-53AAE6E3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7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48E-ADA9-46E0-A720-CBF59FFE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2245-26AE-470E-8643-DBE61D087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BBFE-2175-4DA2-9157-4DB18C29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36A28-9151-4D8D-A1CF-3F5EA050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BE035-901D-4DA6-BBBE-287627C2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8495-5B69-4B52-9FE4-FDDEA06F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6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975A-8D6E-41F0-BF72-144A1281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25A4-68E9-4596-88EA-0609A1C6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5812E-06BD-46C9-A6B8-7C0F35B1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F2481-E5CB-45D4-9763-F4C19DB6D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90DB6-1758-44E4-8167-23CC751A0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52BDD-0148-44E3-B163-120B821A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5393A-EB4B-4DB9-AAB8-A8A0F0CD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DBEC5-429A-484C-9ED8-023A812B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D4C7-0A34-46DE-89A1-4A891208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E1F4A-5564-4A14-84BF-FFA88F05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0400C-62EA-4ED3-B324-0810CD1C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0A81C-C64B-46EB-92B5-6C411830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C133-EC09-4F84-8CEC-F653C7A6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1476B-EC63-4AF1-8695-2BF437BE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C23E6-A679-4F8D-9074-61B671E2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4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5DA0-0986-44AF-9027-C3994CE0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8DDB-203E-44D0-AC9E-7507F602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6A004-5BE6-4F05-A9A3-6BAA8480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22535-3B76-4B5F-A284-3109FD64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6D03-C670-4841-A83D-746EC42E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3B26-16BB-4BB4-9FDB-895BE1AF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9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816E-F06C-4553-B083-989C277E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0D54F-DF70-4A6E-8649-80DE51111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6277C-63F2-4404-B9EA-FC51047C0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3E47-48B4-458D-B723-EF7485F5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6C4DC-2385-4442-A46F-26BB8CEC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FADF-847F-4B86-B370-24C4069D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6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6530E-C675-4629-805D-B9BD1348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A967-6146-41A9-A157-16B3A92C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6E07-287A-4C3B-9CF3-7B5041ABA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969B9-4DE2-4B11-B786-F07375045AF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6CC3-AFDC-48B7-9C70-EF6343BFB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130A9-7C78-4002-9FAD-0263EC90D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67D3-F3CC-4B0F-B5A6-5847E9CDE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4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mrajesh/Sports-Club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8149D-4616-4EFD-A83D-A33B0F69DAC1}"/>
              </a:ext>
            </a:extLst>
          </p:cNvPr>
          <p:cNvSpPr/>
          <p:nvPr/>
        </p:nvSpPr>
        <p:spPr>
          <a:xfrm>
            <a:off x="2716788" y="1668887"/>
            <a:ext cx="6465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SPORTS CLUB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E8054-542C-41EF-9691-F71B55C4136B}"/>
              </a:ext>
            </a:extLst>
          </p:cNvPr>
          <p:cNvSpPr txBox="1"/>
          <p:nvPr/>
        </p:nvSpPr>
        <p:spPr>
          <a:xfrm>
            <a:off x="941032" y="3409026"/>
            <a:ext cx="10511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Sport Club is a Web Application developed for booking and managing of sports booking data and their related activities.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1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/>
          <p:cNvSpPr>
            <a:spLocks noChangeArrowheads="1"/>
          </p:cNvSpPr>
          <p:nvPr/>
        </p:nvSpPr>
        <p:spPr bwMode="auto">
          <a:xfrm>
            <a:off x="1524000" y="28572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8282" y="285728"/>
            <a:ext cx="8501122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Calibri" pitchFamily="34" charset="0"/>
                <a:cs typeface="Arial" pitchFamily="34" charset="0"/>
              </a:rPr>
              <a:t>			</a:t>
            </a:r>
            <a:r>
              <a:rPr lang="en-US" sz="2400" b="1" dirty="0">
                <a:latin typeface="Arial" pitchFamily="34" charset="0"/>
                <a:ea typeface="Calibri" pitchFamily="34" charset="0"/>
                <a:cs typeface="Arial" pitchFamily="34" charset="0"/>
              </a:rPr>
              <a:t>1.INTRODUCTION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Sports Club Management System is software developed for daily usage of users for booking the playgrounds.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It facilitates to access the sports which are available, booking and manage them.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information is stored in database and can be easily accessed.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 short, this project is used to book the sports, provides  managing the booking activities and displays the graphs for all booking data and helps the organize the data, provides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the better booking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experience and many more.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B68F-A995-4940-9367-E19C280D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IN" b="1" dirty="0"/>
              <a:t>Web Application</a:t>
            </a:r>
          </a:p>
        </p:txBody>
      </p:sp>
      <p:pic>
        <p:nvPicPr>
          <p:cNvPr id="1026" name="Picture 2" descr="Diagram of how a web application works">
            <a:extLst>
              <a:ext uri="{FF2B5EF4-FFF2-40B4-BE49-F238E27FC236}">
                <a16:creationId xmlns:a16="http://schemas.microsoft.com/office/drawing/2014/main" id="{66106D0A-5429-419E-897E-E3AE42CBFC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53" y="3100904"/>
            <a:ext cx="11586057" cy="203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FA0F32-E411-4AA6-92AB-6DF65B978609}"/>
              </a:ext>
            </a:extLst>
          </p:cNvPr>
          <p:cNvSpPr/>
          <p:nvPr/>
        </p:nvSpPr>
        <p:spPr>
          <a:xfrm>
            <a:off x="838200" y="1920814"/>
            <a:ext cx="1030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Source Sans Pro"/>
              </a:rPr>
              <a:t>​A web application is a computer program that utilizes web browsers and web technology to perform tasks over the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74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lient icon">
            <a:extLst>
              <a:ext uri="{FF2B5EF4-FFF2-40B4-BE49-F238E27FC236}">
                <a16:creationId xmlns:a16="http://schemas.microsoft.com/office/drawing/2014/main" id="{32FF89CF-76C9-4864-880D-6DE76DB3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3" y="1658788"/>
            <a:ext cx="2506116" cy="16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02463-D941-4369-8779-39BE41D3ECD3}"/>
              </a:ext>
            </a:extLst>
          </p:cNvPr>
          <p:cNvSpPr txBox="1"/>
          <p:nvPr/>
        </p:nvSpPr>
        <p:spPr>
          <a:xfrm>
            <a:off x="998686" y="2000194"/>
            <a:ext cx="154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www.google.com</a:t>
            </a:r>
          </a:p>
        </p:txBody>
      </p:sp>
      <p:pic>
        <p:nvPicPr>
          <p:cNvPr id="2052" name="Picture 4" descr="Image result for server icon">
            <a:extLst>
              <a:ext uri="{FF2B5EF4-FFF2-40B4-BE49-F238E27FC236}">
                <a16:creationId xmlns:a16="http://schemas.microsoft.com/office/drawing/2014/main" id="{65F48CDE-9602-4056-89A7-993FB362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36" y="14139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64716E-D043-43EC-8B5B-34A6DC9C7389}"/>
              </a:ext>
            </a:extLst>
          </p:cNvPr>
          <p:cNvSpPr/>
          <p:nvPr/>
        </p:nvSpPr>
        <p:spPr>
          <a:xfrm>
            <a:off x="1439221" y="3505022"/>
            <a:ext cx="68218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1EA6-1C31-4356-AE09-60B9E2C6C44B}"/>
              </a:ext>
            </a:extLst>
          </p:cNvPr>
          <p:cNvSpPr/>
          <p:nvPr/>
        </p:nvSpPr>
        <p:spPr>
          <a:xfrm>
            <a:off x="6191139" y="3409561"/>
            <a:ext cx="7216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pic>
        <p:nvPicPr>
          <p:cNvPr id="2054" name="Picture 6" descr="Image result for database icon">
            <a:extLst>
              <a:ext uri="{FF2B5EF4-FFF2-40B4-BE49-F238E27FC236}">
                <a16:creationId xmlns:a16="http://schemas.microsoft.com/office/drawing/2014/main" id="{9A36B05A-A837-43B6-BD09-CA9B8C41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607" y="1383104"/>
            <a:ext cx="1846555" cy="18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C48FFE-0765-4F84-93A6-97E66AFAA6DC}"/>
              </a:ext>
            </a:extLst>
          </p:cNvPr>
          <p:cNvSpPr/>
          <p:nvPr/>
        </p:nvSpPr>
        <p:spPr>
          <a:xfrm>
            <a:off x="10241234" y="3409829"/>
            <a:ext cx="9593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pic>
        <p:nvPicPr>
          <p:cNvPr id="8" name="Graphic 7" descr="Line Arrow: Straight">
            <a:extLst>
              <a:ext uri="{FF2B5EF4-FFF2-40B4-BE49-F238E27FC236}">
                <a16:creationId xmlns:a16="http://schemas.microsoft.com/office/drawing/2014/main" id="{CE39DA06-752D-498E-9810-D27D7EA9A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436560" y="1474945"/>
            <a:ext cx="1742745" cy="891467"/>
          </a:xfrm>
          <a:prstGeom prst="rect">
            <a:avLst/>
          </a:prstGeom>
        </p:spPr>
      </p:pic>
      <p:pic>
        <p:nvPicPr>
          <p:cNvPr id="10" name="Graphic 9" descr="Line Arrow: Straight">
            <a:extLst>
              <a:ext uri="{FF2B5EF4-FFF2-40B4-BE49-F238E27FC236}">
                <a16:creationId xmlns:a16="http://schemas.microsoft.com/office/drawing/2014/main" id="{90E12B2E-A84C-4A2A-8C5C-19AC66F72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0807" y="2132111"/>
            <a:ext cx="1665328" cy="914400"/>
          </a:xfrm>
          <a:prstGeom prst="rect">
            <a:avLst/>
          </a:prstGeom>
        </p:spPr>
      </p:pic>
      <p:pic>
        <p:nvPicPr>
          <p:cNvPr id="16" name="Graphic 15" descr="Line Arrow: Straight">
            <a:extLst>
              <a:ext uri="{FF2B5EF4-FFF2-40B4-BE49-F238E27FC236}">
                <a16:creationId xmlns:a16="http://schemas.microsoft.com/office/drawing/2014/main" id="{9100C4C7-3A57-4FB2-8FD2-3DD6C0E2E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7542" y="1726707"/>
            <a:ext cx="1710472" cy="1177104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F1F50B39-1381-41B0-B2DB-9B79B8C957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6271" y="2315259"/>
            <a:ext cx="914400" cy="914400"/>
          </a:xfrm>
          <a:prstGeom prst="rect">
            <a:avLst/>
          </a:prstGeom>
        </p:spPr>
      </p:pic>
      <p:pic>
        <p:nvPicPr>
          <p:cNvPr id="18" name="Graphic 17" descr="Open Folder">
            <a:extLst>
              <a:ext uri="{FF2B5EF4-FFF2-40B4-BE49-F238E27FC236}">
                <a16:creationId xmlns:a16="http://schemas.microsoft.com/office/drawing/2014/main" id="{70F13F0C-D5C2-4DB3-BADE-09B6BDE22F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18578" y="1858059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C99FED-AB41-4E52-845E-6A57EC07D417}"/>
              </a:ext>
            </a:extLst>
          </p:cNvPr>
          <p:cNvSpPr/>
          <p:nvPr/>
        </p:nvSpPr>
        <p:spPr>
          <a:xfrm>
            <a:off x="1565806" y="-127228"/>
            <a:ext cx="8067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of Web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6D37C-B75C-4160-A86C-DE79C56ED66D}"/>
              </a:ext>
            </a:extLst>
          </p:cNvPr>
          <p:cNvSpPr txBox="1"/>
          <p:nvPr/>
        </p:nvSpPr>
        <p:spPr>
          <a:xfrm>
            <a:off x="3742009" y="1542041"/>
            <a:ext cx="109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5B949-B473-4CFA-966D-B3759EC77269}"/>
              </a:ext>
            </a:extLst>
          </p:cNvPr>
          <p:cNvSpPr txBox="1"/>
          <p:nvPr/>
        </p:nvSpPr>
        <p:spPr>
          <a:xfrm>
            <a:off x="3375226" y="3267249"/>
            <a:ext cx="183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  Response</a:t>
            </a:r>
          </a:p>
        </p:txBody>
      </p:sp>
      <p:pic>
        <p:nvPicPr>
          <p:cNvPr id="23" name="Graphic 22" descr="Line Arrow: Straight">
            <a:extLst>
              <a:ext uri="{FF2B5EF4-FFF2-40B4-BE49-F238E27FC236}">
                <a16:creationId xmlns:a16="http://schemas.microsoft.com/office/drawing/2014/main" id="{97AC7792-571A-4756-A33D-A0832C8DB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952876" y="1746980"/>
            <a:ext cx="1714844" cy="11188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8D146E-6A99-4A41-B9B6-0ED8F0888829}"/>
              </a:ext>
            </a:extLst>
          </p:cNvPr>
          <p:cNvSpPr txBox="1"/>
          <p:nvPr/>
        </p:nvSpPr>
        <p:spPr>
          <a:xfrm>
            <a:off x="7540520" y="1197478"/>
            <a:ext cx="25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Requesting Data from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CDABBD-344D-4739-9E45-923E1943C815}"/>
              </a:ext>
            </a:extLst>
          </p:cNvPr>
          <p:cNvSpPr txBox="1"/>
          <p:nvPr/>
        </p:nvSpPr>
        <p:spPr>
          <a:xfrm>
            <a:off x="8264233" y="2901181"/>
            <a:ext cx="16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Retrieving</a:t>
            </a:r>
          </a:p>
        </p:txBody>
      </p:sp>
      <p:pic>
        <p:nvPicPr>
          <p:cNvPr id="28" name="Picture 2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54129F-6A05-4B5C-BAA1-5691E73AC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7" y="1413912"/>
            <a:ext cx="3051484" cy="206080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BDA912D-EA28-49C0-80C8-447E42E9C792}"/>
              </a:ext>
            </a:extLst>
          </p:cNvPr>
          <p:cNvSpPr/>
          <p:nvPr/>
        </p:nvSpPr>
        <p:spPr>
          <a:xfrm>
            <a:off x="316749" y="4212432"/>
            <a:ext cx="4118091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09855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Front-End:-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9855" lvl="0" indent="-34290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HTML, Java Server Page (JSP)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9855" lvl="0" indent="-34290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9855" lvl="0" indent="-34290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 SCRIPT (Client Side Scripting)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9855" lvl="0" indent="-34290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BOOTSTRAP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0F9BD07F-2ECE-4F8C-8ACF-62B9D23D0003}"/>
              </a:ext>
            </a:extLst>
          </p:cNvPr>
          <p:cNvSpPr/>
          <p:nvPr/>
        </p:nvSpPr>
        <p:spPr>
          <a:xfrm>
            <a:off x="5651733" y="4246649"/>
            <a:ext cx="414587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09855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Back-End:-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9855" lvl="0" indent="-34290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 Server:-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APACHE TOMCAT SERVER 7.0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669F2937-AA33-401D-8CF6-F57181672A4A}"/>
              </a:ext>
            </a:extLst>
          </p:cNvPr>
          <p:cNvSpPr/>
          <p:nvPr/>
        </p:nvSpPr>
        <p:spPr>
          <a:xfrm>
            <a:off x="9426029" y="4246649"/>
            <a:ext cx="2218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Database:-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4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5" grpId="0"/>
      <p:bldP spid="26" grpId="0"/>
      <p:bldP spid="31" grpId="0"/>
      <p:bldP spid="2048" grpId="0"/>
      <p:bldP spid="20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FB5C2-8ED8-40E2-8D22-5FFF22D9C37F}"/>
              </a:ext>
            </a:extLst>
          </p:cNvPr>
          <p:cNvSpPr txBox="1"/>
          <p:nvPr/>
        </p:nvSpPr>
        <p:spPr>
          <a:xfrm>
            <a:off x="967666" y="790113"/>
            <a:ext cx="2389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245D5-F8ED-461F-BB91-1129B21819F4}"/>
              </a:ext>
            </a:extLst>
          </p:cNvPr>
          <p:cNvSpPr txBox="1"/>
          <p:nvPr/>
        </p:nvSpPr>
        <p:spPr>
          <a:xfrm>
            <a:off x="2246050" y="2176793"/>
            <a:ext cx="648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GitHub repository link : </a:t>
            </a:r>
            <a:r>
              <a:rPr lang="en-IN" dirty="0">
                <a:hlinkClick r:id="rId2"/>
              </a:rPr>
              <a:t>https://github.com/itsmrajesh/Sports-Club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40FBB-9D59-4722-839B-A63892C61F31}"/>
              </a:ext>
            </a:extLst>
          </p:cNvPr>
          <p:cNvSpPr txBox="1"/>
          <p:nvPr/>
        </p:nvSpPr>
        <p:spPr>
          <a:xfrm>
            <a:off x="1899821" y="1668119"/>
            <a:ext cx="564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view source code follow the GitHub repository </a:t>
            </a:r>
          </a:p>
        </p:txBody>
      </p:sp>
    </p:spTree>
    <p:extLst>
      <p:ext uri="{BB962C8B-B14F-4D97-AF65-F5344CB8AC3E}">
        <p14:creationId xmlns:p14="http://schemas.microsoft.com/office/powerpoint/2010/main" val="26497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68093-11CD-4999-B346-DAADBA1CDD44}"/>
              </a:ext>
            </a:extLst>
          </p:cNvPr>
          <p:cNvSpPr/>
          <p:nvPr/>
        </p:nvSpPr>
        <p:spPr>
          <a:xfrm>
            <a:off x="3131643" y="2519278"/>
            <a:ext cx="4960797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372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Symbol</vt:lpstr>
      <vt:lpstr>Times New Roman</vt:lpstr>
      <vt:lpstr>Office Theme</vt:lpstr>
      <vt:lpstr>PowerPoint Presentation</vt:lpstr>
      <vt:lpstr>PowerPoint Presentation</vt:lpstr>
      <vt:lpstr>Web Application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E-Attendance Management System</dc:title>
  <dc:creator>M RAJESH .</dc:creator>
  <cp:lastModifiedBy>M RAJESH .</cp:lastModifiedBy>
  <cp:revision>20</cp:revision>
  <dcterms:created xsi:type="dcterms:W3CDTF">2019-01-06T16:14:04Z</dcterms:created>
  <dcterms:modified xsi:type="dcterms:W3CDTF">2019-11-21T14:30:00Z</dcterms:modified>
</cp:coreProperties>
</file>