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"/>
  </p:sldMasterIdLst>
  <p:sldIdLst>
    <p:sldId id="25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9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6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5806-871A-4758-88AA-D8C54878E27C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33E7-106E-4EB7-91DA-092DCA3BD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36.xml"/><Relationship Id="rId18" Type="http://schemas.openxmlformats.org/officeDocument/2006/relationships/customXml" Target="../../customXml/item37.xml"/><Relationship Id="rId26" Type="http://schemas.openxmlformats.org/officeDocument/2006/relationships/customXml" Target="../../customXml/item38.xml"/><Relationship Id="rId39" Type="http://schemas.openxmlformats.org/officeDocument/2006/relationships/customXml" Target="../../customXml/item39.xml"/><Relationship Id="rId3" Type="http://schemas.openxmlformats.org/officeDocument/2006/relationships/customXml" Target="../../customXml/item1.xml"/><Relationship Id="rId21" Type="http://schemas.openxmlformats.org/officeDocument/2006/relationships/customXml" Target="../../customXml/item2.xml"/><Relationship Id="rId34" Type="http://schemas.openxmlformats.org/officeDocument/2006/relationships/customXml" Target="../../customXml/item3.xml"/><Relationship Id="rId42" Type="http://schemas.openxmlformats.org/officeDocument/2006/relationships/customXml" Target="../../customXml/item42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5.xml"/><Relationship Id="rId17" Type="http://schemas.openxmlformats.org/officeDocument/2006/relationships/customXml" Target="../../customXml/item6.xml"/><Relationship Id="rId25" Type="http://schemas.openxmlformats.org/officeDocument/2006/relationships/customXml" Target="../../customXml/item7.xml"/><Relationship Id="rId33" Type="http://schemas.openxmlformats.org/officeDocument/2006/relationships/customXml" Target="../../customXml/item8.xml"/><Relationship Id="rId38" Type="http://schemas.openxmlformats.org/officeDocument/2006/relationships/customXml" Target="../../customXml/item9.xml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11.xml"/><Relationship Id="rId20" Type="http://schemas.openxmlformats.org/officeDocument/2006/relationships/customXml" Target="../../customXml/item12.xml"/><Relationship Id="rId29" Type="http://schemas.openxmlformats.org/officeDocument/2006/relationships/customXml" Target="../../customXml/item13.xml"/><Relationship Id="rId41" Type="http://schemas.openxmlformats.org/officeDocument/2006/relationships/customXml" Target="../../customXml/item41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17.xml"/><Relationship Id="rId32" Type="http://schemas.openxmlformats.org/officeDocument/2006/relationships/customXml" Target="../../customXml/item18.xml"/><Relationship Id="rId37" Type="http://schemas.openxmlformats.org/officeDocument/2006/relationships/customXml" Target="../../customXml/item19.xml"/><Relationship Id="rId40" Type="http://schemas.openxmlformats.org/officeDocument/2006/relationships/customXml" Target="../../customXml/item40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22.xml"/><Relationship Id="rId28" Type="http://schemas.openxmlformats.org/officeDocument/2006/relationships/customXml" Target="../../customXml/item23.xml"/><Relationship Id="rId36" Type="http://schemas.openxmlformats.org/officeDocument/2006/relationships/customXml" Target="../../customXml/item24.xml"/><Relationship Id="rId10" Type="http://schemas.openxmlformats.org/officeDocument/2006/relationships/customXml" Target="../../customXml/item25.xml"/><Relationship Id="rId19" Type="http://schemas.openxmlformats.org/officeDocument/2006/relationships/customXml" Target="../../customXml/item26.xml"/><Relationship Id="rId31" Type="http://schemas.openxmlformats.org/officeDocument/2006/relationships/customXml" Target="../../customXml/item27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30.xml"/><Relationship Id="rId22" Type="http://schemas.openxmlformats.org/officeDocument/2006/relationships/customXml" Target="../../customXml/item31.xml"/><Relationship Id="rId27" Type="http://schemas.openxmlformats.org/officeDocument/2006/relationships/customXml" Target="../../customXml/item32.xml"/><Relationship Id="rId30" Type="http://schemas.openxmlformats.org/officeDocument/2006/relationships/customXml" Target="../../customXml/item33.xml"/><Relationship Id="rId35" Type="http://schemas.openxmlformats.org/officeDocument/2006/relationships/customXml" Target="../../customXml/item34.xml"/><Relationship Id="rId4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26579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Grade Calculator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8" name="Content"/>
          <p:cNvSpPr txBox="1"/>
          <p:nvPr>
            <p:custDataLst>
              <p:custData r:id="rId2"/>
            </p:custDataLst>
          </p:nvPr>
        </p:nvSpPr>
        <p:spPr>
          <a:xfrm>
            <a:off x="844932" y="1371181"/>
            <a:ext cx="25154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 –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Employability</a:t>
            </a:r>
          </a:p>
        </p:txBody>
      </p:sp>
      <p:grpSp>
        <p:nvGrpSpPr>
          <p:cNvPr id="119" name="DropdownBox"/>
          <p:cNvGrpSpPr/>
          <p:nvPr>
            <p:custDataLst>
              <p:custData r:id="rId3"/>
            </p:custDataLst>
          </p:nvPr>
        </p:nvGrpSpPr>
        <p:grpSpPr>
          <a:xfrm>
            <a:off x="3782438" y="1371181"/>
            <a:ext cx="1097652" cy="228600"/>
            <a:chOff x="4016824" y="3329200"/>
            <a:chExt cx="1097652" cy="228600"/>
          </a:xfrm>
        </p:grpSpPr>
        <p:sp>
          <p:nvSpPr>
            <p:cNvPr id="1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1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9" name="Content"/>
          <p:cNvSpPr txBox="1"/>
          <p:nvPr>
            <p:custDataLst>
              <p:custData r:id="rId4"/>
            </p:custDataLst>
          </p:nvPr>
        </p:nvSpPr>
        <p:spPr>
          <a:xfrm>
            <a:off x="844932" y="1795414"/>
            <a:ext cx="2020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 – Computer Systems</a:t>
            </a:r>
          </a:p>
        </p:txBody>
      </p:sp>
      <p:grpSp>
        <p:nvGrpSpPr>
          <p:cNvPr id="240" name="DropdownBox"/>
          <p:cNvGrpSpPr/>
          <p:nvPr>
            <p:custDataLst>
              <p:custData r:id="rId5"/>
            </p:custDataLst>
          </p:nvPr>
        </p:nvGrpSpPr>
        <p:grpSpPr>
          <a:xfrm>
            <a:off x="3782438" y="1795414"/>
            <a:ext cx="1097652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43" name="Content"/>
          <p:cNvSpPr txBox="1"/>
          <p:nvPr>
            <p:custDataLst>
              <p:custData r:id="rId6"/>
            </p:custDataLst>
          </p:nvPr>
        </p:nvSpPr>
        <p:spPr>
          <a:xfrm>
            <a:off x="844932" y="2216974"/>
            <a:ext cx="21254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5 – Managing Networks</a:t>
            </a:r>
          </a:p>
        </p:txBody>
      </p:sp>
      <p:grpSp>
        <p:nvGrpSpPr>
          <p:cNvPr id="244" name="DropdownBox"/>
          <p:cNvGrpSpPr/>
          <p:nvPr>
            <p:custDataLst>
              <p:custData r:id="rId7"/>
            </p:custDataLst>
          </p:nvPr>
        </p:nvGrpSpPr>
        <p:grpSpPr>
          <a:xfrm>
            <a:off x="3782438" y="2216974"/>
            <a:ext cx="1097652" cy="228600"/>
            <a:chOff x="4016824" y="3329200"/>
            <a:chExt cx="1097652" cy="228600"/>
          </a:xfrm>
        </p:grpSpPr>
        <p:sp>
          <p:nvSpPr>
            <p:cNvPr id="24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4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47" name="Content"/>
          <p:cNvSpPr txBox="1"/>
          <p:nvPr>
            <p:custDataLst>
              <p:custData r:id="rId8"/>
            </p:custDataLst>
          </p:nvPr>
        </p:nvSpPr>
        <p:spPr>
          <a:xfrm>
            <a:off x="844932" y="2583985"/>
            <a:ext cx="28388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7 –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Organisational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System Security</a:t>
            </a:r>
          </a:p>
        </p:txBody>
      </p:sp>
      <p:grpSp>
        <p:nvGrpSpPr>
          <p:cNvPr id="248" name="DropdownBox"/>
          <p:cNvGrpSpPr/>
          <p:nvPr>
            <p:custDataLst>
              <p:custData r:id="rId9"/>
            </p:custDataLst>
          </p:nvPr>
        </p:nvGrpSpPr>
        <p:grpSpPr>
          <a:xfrm>
            <a:off x="3782438" y="2583985"/>
            <a:ext cx="1097652" cy="228600"/>
            <a:chOff x="4016824" y="3329200"/>
            <a:chExt cx="1097652" cy="228600"/>
          </a:xfrm>
        </p:grpSpPr>
        <p:sp>
          <p:nvSpPr>
            <p:cNvPr id="2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1" name="Content"/>
          <p:cNvSpPr txBox="1"/>
          <p:nvPr>
            <p:custDataLst>
              <p:custData r:id="rId10"/>
            </p:custDataLst>
          </p:nvPr>
        </p:nvSpPr>
        <p:spPr>
          <a:xfrm>
            <a:off x="844932" y="3008218"/>
            <a:ext cx="26574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14 – Event Driven Programming</a:t>
            </a:r>
          </a:p>
        </p:txBody>
      </p:sp>
      <p:grpSp>
        <p:nvGrpSpPr>
          <p:cNvPr id="252" name="DropdownBox"/>
          <p:cNvGrpSpPr/>
          <p:nvPr>
            <p:custDataLst>
              <p:custData r:id="rId11"/>
            </p:custDataLst>
          </p:nvPr>
        </p:nvGrpSpPr>
        <p:grpSpPr>
          <a:xfrm>
            <a:off x="3782438" y="3008218"/>
            <a:ext cx="1097652" cy="228600"/>
            <a:chOff x="4016824" y="3329200"/>
            <a:chExt cx="1097652" cy="228600"/>
          </a:xfrm>
        </p:grpSpPr>
        <p:sp>
          <p:nvSpPr>
            <p:cNvPr id="25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5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5" name="Content"/>
          <p:cNvSpPr txBox="1"/>
          <p:nvPr>
            <p:custDataLst>
              <p:custData r:id="rId12"/>
            </p:custDataLst>
          </p:nvPr>
        </p:nvSpPr>
        <p:spPr>
          <a:xfrm>
            <a:off x="844932" y="3429778"/>
            <a:ext cx="25321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16 – Procedural Programming</a:t>
            </a:r>
          </a:p>
        </p:txBody>
      </p:sp>
      <p:grpSp>
        <p:nvGrpSpPr>
          <p:cNvPr id="256" name="DropdownBox"/>
          <p:cNvGrpSpPr/>
          <p:nvPr>
            <p:custDataLst>
              <p:custData r:id="rId13"/>
            </p:custDataLst>
          </p:nvPr>
        </p:nvGrpSpPr>
        <p:grpSpPr>
          <a:xfrm>
            <a:off x="3782438" y="3429778"/>
            <a:ext cx="1097652" cy="228600"/>
            <a:chOff x="4016824" y="3329200"/>
            <a:chExt cx="1097652" cy="228600"/>
          </a:xfrm>
        </p:grpSpPr>
        <p:sp>
          <p:nvSpPr>
            <p:cNvPr id="25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9" name="Content"/>
          <p:cNvSpPr txBox="1"/>
          <p:nvPr>
            <p:custDataLst>
              <p:custData r:id="rId14"/>
            </p:custDataLst>
          </p:nvPr>
        </p:nvSpPr>
        <p:spPr>
          <a:xfrm>
            <a:off x="861668" y="3804727"/>
            <a:ext cx="2819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23 – Human Computer Interaction</a:t>
            </a:r>
          </a:p>
        </p:txBody>
      </p:sp>
      <p:grpSp>
        <p:nvGrpSpPr>
          <p:cNvPr id="260" name="DropdownBox"/>
          <p:cNvGrpSpPr/>
          <p:nvPr>
            <p:custDataLst>
              <p:custData r:id="rId15"/>
            </p:custDataLst>
          </p:nvPr>
        </p:nvGrpSpPr>
        <p:grpSpPr>
          <a:xfrm>
            <a:off x="3799174" y="3804727"/>
            <a:ext cx="1097652" cy="228600"/>
            <a:chOff x="4016824" y="3329200"/>
            <a:chExt cx="1097652" cy="228600"/>
          </a:xfrm>
        </p:grpSpPr>
        <p:sp>
          <p:nvSpPr>
            <p:cNvPr id="26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6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3" name="Content"/>
          <p:cNvSpPr txBox="1"/>
          <p:nvPr>
            <p:custDataLst>
              <p:custData r:id="rId16"/>
            </p:custDataLst>
          </p:nvPr>
        </p:nvSpPr>
        <p:spPr>
          <a:xfrm>
            <a:off x="861668" y="4228960"/>
            <a:ext cx="27699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23 – Controlling Systems Using IT</a:t>
            </a:r>
          </a:p>
        </p:txBody>
      </p:sp>
      <p:grpSp>
        <p:nvGrpSpPr>
          <p:cNvPr id="264" name="DropdownBox"/>
          <p:cNvGrpSpPr/>
          <p:nvPr>
            <p:custDataLst>
              <p:custData r:id="rId17"/>
            </p:custDataLst>
          </p:nvPr>
        </p:nvGrpSpPr>
        <p:grpSpPr>
          <a:xfrm>
            <a:off x="3799174" y="4228960"/>
            <a:ext cx="1097652" cy="228600"/>
            <a:chOff x="4016824" y="3329200"/>
            <a:chExt cx="1097652" cy="228600"/>
          </a:xfrm>
        </p:grpSpPr>
        <p:sp>
          <p:nvSpPr>
            <p:cNvPr id="26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6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67" name="Content"/>
          <p:cNvSpPr txBox="1"/>
          <p:nvPr>
            <p:custDataLst>
              <p:custData r:id="rId18"/>
            </p:custDataLst>
          </p:nvPr>
        </p:nvSpPr>
        <p:spPr>
          <a:xfrm>
            <a:off x="861668" y="4650520"/>
            <a:ext cx="2163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28 – Website Production</a:t>
            </a:r>
          </a:p>
        </p:txBody>
      </p:sp>
      <p:grpSp>
        <p:nvGrpSpPr>
          <p:cNvPr id="268" name="DropdownBox"/>
          <p:cNvGrpSpPr/>
          <p:nvPr>
            <p:custDataLst>
              <p:custData r:id="rId19"/>
            </p:custDataLst>
          </p:nvPr>
        </p:nvGrpSpPr>
        <p:grpSpPr>
          <a:xfrm>
            <a:off x="3799174" y="4650520"/>
            <a:ext cx="1097652" cy="228600"/>
            <a:chOff x="4016824" y="3329200"/>
            <a:chExt cx="1097652" cy="228600"/>
          </a:xfrm>
        </p:grpSpPr>
        <p:sp>
          <p:nvSpPr>
            <p:cNvPr id="2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1" name="Content"/>
          <p:cNvSpPr txBox="1"/>
          <p:nvPr>
            <p:custDataLst>
              <p:custData r:id="rId20"/>
            </p:custDataLst>
          </p:nvPr>
        </p:nvSpPr>
        <p:spPr>
          <a:xfrm>
            <a:off x="6872839" y="1368949"/>
            <a:ext cx="25154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 –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Employability</a:t>
            </a:r>
          </a:p>
        </p:txBody>
      </p:sp>
      <p:grpSp>
        <p:nvGrpSpPr>
          <p:cNvPr id="272" name="DropdownBox"/>
          <p:cNvGrpSpPr/>
          <p:nvPr>
            <p:custDataLst>
              <p:custData r:id="rId21"/>
            </p:custDataLst>
          </p:nvPr>
        </p:nvGrpSpPr>
        <p:grpSpPr>
          <a:xfrm>
            <a:off x="9810345" y="1368949"/>
            <a:ext cx="1097652" cy="228600"/>
            <a:chOff x="4016824" y="3329200"/>
            <a:chExt cx="1097652" cy="228600"/>
          </a:xfrm>
        </p:grpSpPr>
        <p:sp>
          <p:nvSpPr>
            <p:cNvPr id="27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7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5" name="Content"/>
          <p:cNvSpPr txBox="1"/>
          <p:nvPr>
            <p:custDataLst>
              <p:custData r:id="rId22"/>
            </p:custDataLst>
          </p:nvPr>
        </p:nvSpPr>
        <p:spPr>
          <a:xfrm>
            <a:off x="6872839" y="1793182"/>
            <a:ext cx="2020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 – Computer Systems</a:t>
            </a:r>
          </a:p>
        </p:txBody>
      </p:sp>
      <p:grpSp>
        <p:nvGrpSpPr>
          <p:cNvPr id="276" name="DropdownBox"/>
          <p:cNvGrpSpPr/>
          <p:nvPr>
            <p:custDataLst>
              <p:custData r:id="rId23"/>
            </p:custDataLst>
          </p:nvPr>
        </p:nvGrpSpPr>
        <p:grpSpPr>
          <a:xfrm>
            <a:off x="9810345" y="1793182"/>
            <a:ext cx="1097652" cy="228600"/>
            <a:chOff x="4016824" y="3329200"/>
            <a:chExt cx="1097652" cy="228600"/>
          </a:xfrm>
        </p:grpSpPr>
        <p:sp>
          <p:nvSpPr>
            <p:cNvPr id="2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7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9" name="Content"/>
          <p:cNvSpPr txBox="1"/>
          <p:nvPr>
            <p:custDataLst>
              <p:custData r:id="rId24"/>
            </p:custDataLst>
          </p:nvPr>
        </p:nvSpPr>
        <p:spPr>
          <a:xfrm>
            <a:off x="6872839" y="2214742"/>
            <a:ext cx="21254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5 – Managing Networks</a:t>
            </a:r>
          </a:p>
        </p:txBody>
      </p:sp>
      <p:grpSp>
        <p:nvGrpSpPr>
          <p:cNvPr id="280" name="DropdownBox"/>
          <p:cNvGrpSpPr/>
          <p:nvPr>
            <p:custDataLst>
              <p:custData r:id="rId25"/>
            </p:custDataLst>
          </p:nvPr>
        </p:nvGrpSpPr>
        <p:grpSpPr>
          <a:xfrm>
            <a:off x="9810345" y="2214742"/>
            <a:ext cx="1097652" cy="228600"/>
            <a:chOff x="4016824" y="3329200"/>
            <a:chExt cx="1097652" cy="228600"/>
          </a:xfrm>
        </p:grpSpPr>
        <p:sp>
          <p:nvSpPr>
            <p:cNvPr id="2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8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3" name="Content"/>
          <p:cNvSpPr txBox="1"/>
          <p:nvPr>
            <p:custDataLst>
              <p:custData r:id="rId26"/>
            </p:custDataLst>
          </p:nvPr>
        </p:nvSpPr>
        <p:spPr>
          <a:xfrm>
            <a:off x="6872839" y="2581753"/>
            <a:ext cx="28388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7 –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Organisational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System Security</a:t>
            </a:r>
          </a:p>
        </p:txBody>
      </p:sp>
      <p:grpSp>
        <p:nvGrpSpPr>
          <p:cNvPr id="284" name="DropdownBox"/>
          <p:cNvGrpSpPr/>
          <p:nvPr>
            <p:custDataLst>
              <p:custData r:id="rId27"/>
            </p:custDataLst>
          </p:nvPr>
        </p:nvGrpSpPr>
        <p:grpSpPr>
          <a:xfrm>
            <a:off x="9810345" y="2581753"/>
            <a:ext cx="1097652" cy="228600"/>
            <a:chOff x="4016824" y="3329200"/>
            <a:chExt cx="1097652" cy="228600"/>
          </a:xfrm>
        </p:grpSpPr>
        <p:sp>
          <p:nvSpPr>
            <p:cNvPr id="28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8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7" name="Content"/>
          <p:cNvSpPr txBox="1"/>
          <p:nvPr>
            <p:custDataLst>
              <p:custData r:id="rId28"/>
            </p:custDataLst>
          </p:nvPr>
        </p:nvSpPr>
        <p:spPr>
          <a:xfrm>
            <a:off x="6872839" y="3005986"/>
            <a:ext cx="26574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14 – Event Driven Programming</a:t>
            </a:r>
          </a:p>
        </p:txBody>
      </p:sp>
      <p:grpSp>
        <p:nvGrpSpPr>
          <p:cNvPr id="288" name="DropdownBox"/>
          <p:cNvGrpSpPr/>
          <p:nvPr>
            <p:custDataLst>
              <p:custData r:id="rId29"/>
            </p:custDataLst>
          </p:nvPr>
        </p:nvGrpSpPr>
        <p:grpSpPr>
          <a:xfrm>
            <a:off x="9810345" y="3005986"/>
            <a:ext cx="1097652" cy="228600"/>
            <a:chOff x="4016824" y="3329200"/>
            <a:chExt cx="1097652" cy="228600"/>
          </a:xfrm>
        </p:grpSpPr>
        <p:sp>
          <p:nvSpPr>
            <p:cNvPr id="28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9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1" name="Content"/>
          <p:cNvSpPr txBox="1"/>
          <p:nvPr>
            <p:custDataLst>
              <p:custData r:id="rId30"/>
            </p:custDataLst>
          </p:nvPr>
        </p:nvSpPr>
        <p:spPr>
          <a:xfrm>
            <a:off x="6872839" y="3427546"/>
            <a:ext cx="25321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16 – Procedural Programming</a:t>
            </a:r>
          </a:p>
        </p:txBody>
      </p:sp>
      <p:grpSp>
        <p:nvGrpSpPr>
          <p:cNvPr id="292" name="DropdownBox"/>
          <p:cNvGrpSpPr/>
          <p:nvPr>
            <p:custDataLst>
              <p:custData r:id="rId31"/>
            </p:custDataLst>
          </p:nvPr>
        </p:nvGrpSpPr>
        <p:grpSpPr>
          <a:xfrm>
            <a:off x="9810345" y="3427546"/>
            <a:ext cx="1097652" cy="228600"/>
            <a:chOff x="4016824" y="3329200"/>
            <a:chExt cx="1097652" cy="228600"/>
          </a:xfrm>
        </p:grpSpPr>
        <p:sp>
          <p:nvSpPr>
            <p:cNvPr id="29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9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5" name="Content"/>
          <p:cNvSpPr txBox="1"/>
          <p:nvPr>
            <p:custDataLst>
              <p:custData r:id="rId32"/>
            </p:custDataLst>
          </p:nvPr>
        </p:nvSpPr>
        <p:spPr>
          <a:xfrm>
            <a:off x="6889575" y="3802495"/>
            <a:ext cx="2819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23 – Human Computer Interaction</a:t>
            </a:r>
          </a:p>
        </p:txBody>
      </p:sp>
      <p:grpSp>
        <p:nvGrpSpPr>
          <p:cNvPr id="296" name="DropdownBox"/>
          <p:cNvGrpSpPr/>
          <p:nvPr>
            <p:custDataLst>
              <p:custData r:id="rId33"/>
            </p:custDataLst>
          </p:nvPr>
        </p:nvGrpSpPr>
        <p:grpSpPr>
          <a:xfrm>
            <a:off x="9827081" y="3802495"/>
            <a:ext cx="1097652" cy="228600"/>
            <a:chOff x="4016824" y="3329200"/>
            <a:chExt cx="1097652" cy="228600"/>
          </a:xfrm>
        </p:grpSpPr>
        <p:sp>
          <p:nvSpPr>
            <p:cNvPr id="2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29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9" name="Content"/>
          <p:cNvSpPr txBox="1"/>
          <p:nvPr>
            <p:custDataLst>
              <p:custData r:id="rId34"/>
            </p:custDataLst>
          </p:nvPr>
        </p:nvSpPr>
        <p:spPr>
          <a:xfrm>
            <a:off x="6889575" y="4226728"/>
            <a:ext cx="27699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23 – Controlling Systems Using IT</a:t>
            </a:r>
          </a:p>
        </p:txBody>
      </p:sp>
      <p:grpSp>
        <p:nvGrpSpPr>
          <p:cNvPr id="300" name="DropdownBox"/>
          <p:cNvGrpSpPr/>
          <p:nvPr>
            <p:custDataLst>
              <p:custData r:id="rId35"/>
            </p:custDataLst>
          </p:nvPr>
        </p:nvGrpSpPr>
        <p:grpSpPr>
          <a:xfrm>
            <a:off x="9827081" y="4226728"/>
            <a:ext cx="1097652" cy="228600"/>
            <a:chOff x="4016824" y="3329200"/>
            <a:chExt cx="1097652" cy="228600"/>
          </a:xfrm>
        </p:grpSpPr>
        <p:sp>
          <p:nvSpPr>
            <p:cNvPr id="30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30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03" name="Content"/>
          <p:cNvSpPr txBox="1"/>
          <p:nvPr>
            <p:custDataLst>
              <p:custData r:id="rId36"/>
            </p:custDataLst>
          </p:nvPr>
        </p:nvSpPr>
        <p:spPr>
          <a:xfrm>
            <a:off x="6889575" y="4648288"/>
            <a:ext cx="2163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Unit 28 – Website Production</a:t>
            </a:r>
          </a:p>
        </p:txBody>
      </p:sp>
      <p:grpSp>
        <p:nvGrpSpPr>
          <p:cNvPr id="304" name="DropdownBox"/>
          <p:cNvGrpSpPr/>
          <p:nvPr>
            <p:custDataLst>
              <p:custData r:id="rId37"/>
            </p:custDataLst>
          </p:nvPr>
        </p:nvGrpSpPr>
        <p:grpSpPr>
          <a:xfrm>
            <a:off x="9827081" y="4648288"/>
            <a:ext cx="1097652" cy="228600"/>
            <a:chOff x="4016824" y="3329200"/>
            <a:chExt cx="1097652" cy="228600"/>
          </a:xfrm>
        </p:grpSpPr>
        <p:sp>
          <p:nvSpPr>
            <p:cNvPr id="30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</a:t>
              </a:r>
            </a:p>
          </p:txBody>
        </p:sp>
        <p:sp>
          <p:nvSpPr>
            <p:cNvPr id="30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07" name="Content"/>
          <p:cNvSpPr txBox="1"/>
          <p:nvPr>
            <p:custDataLst>
              <p:custData r:id="rId38"/>
            </p:custDataLst>
          </p:nvPr>
        </p:nvSpPr>
        <p:spPr>
          <a:xfrm>
            <a:off x="5101625" y="639016"/>
            <a:ext cx="198875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Grade Calculator</a:t>
            </a:r>
          </a:p>
        </p:txBody>
      </p:sp>
      <p:sp>
        <p:nvSpPr>
          <p:cNvPr id="87" name="Content"/>
          <p:cNvSpPr txBox="1"/>
          <p:nvPr>
            <p:custDataLst>
              <p:custData r:id="rId39"/>
            </p:custDataLst>
          </p:nvPr>
        </p:nvSpPr>
        <p:spPr>
          <a:xfrm>
            <a:off x="2272759" y="870191"/>
            <a:ext cx="5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 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40"/>
            </p:custDataLst>
          </p:nvPr>
        </p:nvSpPr>
        <p:spPr>
          <a:xfrm>
            <a:off x="8489548" y="870191"/>
            <a:ext cx="5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 2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41"/>
            </p:custDataLst>
          </p:nvPr>
        </p:nvSpPr>
        <p:spPr>
          <a:xfrm>
            <a:off x="5542704" y="57220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Calculate</a:t>
            </a:r>
          </a:p>
        </p:txBody>
      </p:sp>
      <p:sp>
        <p:nvSpPr>
          <p:cNvPr id="90" name="Content"/>
          <p:cNvSpPr txBox="1"/>
          <p:nvPr>
            <p:custDataLst>
              <p:custData r:id="rId42"/>
            </p:custDataLst>
          </p:nvPr>
        </p:nvSpPr>
        <p:spPr>
          <a:xfrm>
            <a:off x="861668" y="5722025"/>
            <a:ext cx="8254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75C8074-B3FD-470D-B750-F6DA873B6EA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B0D7A5B-AD5C-4214-A7B1-AE46EED9226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C36D0A6-B7F0-4B4C-8238-266BD2AC96F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A98BE40-49A1-4366-8273-38292E78A8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D98F594-DBD9-4635-95B2-4C22AF57D60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2AFE7A7-A9B2-4B0A-8F46-00BCD5E0778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68B4602-CAA0-4B4C-ADB2-374520ED85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7726D03-CD82-4A3C-881F-000B08D8511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AB4998D-AAC9-445F-BA20-1466F5D297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8C8FBD0-0602-4E1F-AB2D-885A93FFBE9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E9A011E-6D0B-43AD-B420-7F6ECA13F77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A49607D-2874-4256-B009-6FBE8C4DB39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D26DF61-ADBD-4A72-A8A7-F443FE97663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6745854-5F11-44F4-A2BF-01CD7147306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B8D87DD-4CD2-4027-BB67-538B01B1B7B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B772998-6704-4DB2-A063-B5062E24EC1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E811AC5-3A3B-4BE7-8A8F-6DF7A475D9F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23589AF-90EE-41F6-B7A9-EFE22499ED2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97C3494-4B72-4307-8A9C-5126FC0F0E2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9B677B-668D-41BD-AF03-1B5876E0DAF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55F8D8-545E-4B8A-9B9D-0CA4D0B1E05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D761E22-8E41-49BA-9ABF-3F5A8526F5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08DFC91-E6A2-4FEF-92DA-2A0FBA20A8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CC418EC-2E08-4E11-85CA-04A746E1C0F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7CF2CE0-3AE3-4562-A913-4CE1257D576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7C1988B-266D-465E-A4D0-8CE5321F25F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58D1897-E73C-4D10-B0B4-5B5F2B2A599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319C957-3503-4766-B627-BD30E95008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570FD07-295B-459F-AB5A-2D91126FA7C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D6C6917-CB65-4674-B61B-679006A75EB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A7FBC29-085A-4291-A3E5-1476BBDDE6E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3794A25-A559-45BE-851C-6026A321EDF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7BE87E1-F31F-4CDE-8E21-6E8981C0C7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2207FB2-51CF-4EEA-AB20-B7BE76B5C83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7D80A3C-FD30-4529-AA87-BD3158B73A5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53F6916-E840-4977-9484-A19F9278388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9EF8FBA-DD1E-4ECF-B57F-5CB6A0B254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07CDCA9-96E7-44D9-BEED-D03F2A87A4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A769584-2039-4E40-BD06-0EFB8A30E9D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EC606B-60AD-4FB0-8D7D-E709E9CDC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D7FFD77-C58B-401C-B192-FE7AA24BA00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B40D2D-8B0F-4E17-BE1D-9103D022CC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St Helens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Cotton</dc:creator>
  <cp:lastModifiedBy>Liam Cotton</cp:lastModifiedBy>
  <cp:revision>5</cp:revision>
  <dcterms:created xsi:type="dcterms:W3CDTF">2016-03-22T13:42:08Z</dcterms:created>
  <dcterms:modified xsi:type="dcterms:W3CDTF">2016-05-03T14:20:46Z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