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9" r:id="rId2"/>
    <p:sldId id="286" r:id="rId3"/>
    <p:sldId id="287" r:id="rId4"/>
    <p:sldId id="288" r:id="rId5"/>
    <p:sldId id="289" r:id="rId6"/>
    <p:sldId id="290" r:id="rId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0C61C75F-C0CC-4A69-8A4E-DFD5B079723B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F08EFA2-BE1E-4307-86A0-3BEE77EFB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8EFA2-BE1E-4307-86A0-3BEE77EFB7C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8EFA2-BE1E-4307-86A0-3BEE77EFB7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7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8EFA2-BE1E-4307-86A0-3BEE77EFB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6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8EFA2-BE1E-4307-86A0-3BEE77EFB7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25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8EFA2-BE1E-4307-86A0-3BEE77EFB7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8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8EFA2-BE1E-4307-86A0-3BEE77EFB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4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EDE9-B109-47F9-8A2C-2934B7EAAE38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1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91AD-1D3D-4B15-A7AF-C28A36E18F29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1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C80-FCBA-4352-8E13-01C414D95474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EF6E-E38A-43C0-9C48-55535C337C49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3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8AB-1395-4ED1-9001-59E772FC6244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1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948-8460-4C8B-A91B-5A74EF28448E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6541-39DD-42F2-990A-9C14553B7E6A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6540-402D-422E-ABF8-B57733F0097E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C316-72BA-4ED5-BE93-F3E95CB7829D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541-2D0C-45E5-9139-C2066DABD6E0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E4B-10CA-4C87-9265-FC95108FA830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E57F-D235-4A39-8DCE-5578016D25BF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A449-B06D-4694-9930-42CA321060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.png">
            <a:extLst>
              <a:ext uri="{FF2B5EF4-FFF2-40B4-BE49-F238E27FC236}">
                <a16:creationId xmlns:a16="http://schemas.microsoft.com/office/drawing/2014/main" xmlns="" id="{A3F00B4D-3730-4F1F-9CBF-D673819E9CD3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828800" y="794777"/>
            <a:ext cx="5317948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C764AB-CB1B-49C3-AF0C-1BC15ABEE789}"/>
              </a:ext>
            </a:extLst>
          </p:cNvPr>
          <p:cNvSpPr txBox="1"/>
          <p:nvPr/>
        </p:nvSpPr>
        <p:spPr>
          <a:xfrm>
            <a:off x="228600" y="4152441"/>
            <a:ext cx="9220197" cy="548834"/>
          </a:xfrm>
          <a:prstGeom prst="rect">
            <a:avLst/>
          </a:prstGeom>
          <a:noFill/>
        </p:spPr>
        <p:txBody>
          <a:bodyPr wrap="square" lIns="116805" tIns="58403" rIns="116805" bIns="58403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Information Technology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132EBB-67FC-4DA4-9E9A-0A807F5CA44B}"/>
              </a:ext>
            </a:extLst>
          </p:cNvPr>
          <p:cNvSpPr/>
          <p:nvPr/>
        </p:nvSpPr>
        <p:spPr>
          <a:xfrm>
            <a:off x="685800" y="517267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>
                <a:solidFill>
                  <a:srgbClr val="555555"/>
                </a:solidFill>
                <a:latin typeface="Arial" panose="020B0604020202020204" pitchFamily="34" charset="0"/>
              </a:rPr>
              <a:t>Partner in reliable, state of the art, flexible technology solutions and services</a:t>
            </a:r>
            <a:endParaRPr 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5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982929"/>
            <a:ext cx="83058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QA Daily Activity Process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18229" t="76823" r="25623" b="15365"/>
          <a:stretch/>
        </p:blipFill>
        <p:spPr bwMode="auto">
          <a:xfrm>
            <a:off x="0" y="6438900"/>
            <a:ext cx="9144000" cy="419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904220"/>
            <a:ext cx="830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7E66AD-0EC6-4F8B-B2F4-B23FA375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4218" y="6256337"/>
            <a:ext cx="432582" cy="365125"/>
          </a:xfrm>
        </p:spPr>
        <p:txBody>
          <a:bodyPr/>
          <a:lstStyle/>
          <a:p>
            <a:pPr algn="l"/>
            <a:fld id="{9955A449-B06D-4694-9930-42CA32106053}" type="slidenum">
              <a:rPr lang="en-US" b="1" smtClean="0">
                <a:solidFill>
                  <a:srgbClr val="FF0000"/>
                </a:solidFill>
              </a:rPr>
              <a:pPr algn="l"/>
              <a:t>2</a:t>
            </a:fld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740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53008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Daily Scrum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982929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Define clear objectives of the day.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Deliveries and activities.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18229" t="76823" r="25623" b="15365"/>
          <a:stretch/>
        </p:blipFill>
        <p:spPr bwMode="auto">
          <a:xfrm>
            <a:off x="0" y="6438900"/>
            <a:ext cx="9144000" cy="419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904220"/>
            <a:ext cx="830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7E66AD-0EC6-4F8B-B2F4-B23FA375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4218" y="6256337"/>
            <a:ext cx="432582" cy="365125"/>
          </a:xfrm>
        </p:spPr>
        <p:txBody>
          <a:bodyPr/>
          <a:lstStyle/>
          <a:p>
            <a:pPr algn="l"/>
            <a:fld id="{9955A449-B06D-4694-9930-42CA32106053}" type="slidenum">
              <a:rPr lang="en-US" b="1" smtClean="0">
                <a:solidFill>
                  <a:srgbClr val="FF0000"/>
                </a:solidFill>
              </a:rPr>
              <a:pPr algn="l"/>
              <a:t>3</a:t>
            </a:fld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3AD2F69-16F8-4498-83BC-32375B983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84088"/>
              </p:ext>
            </p:extLst>
          </p:nvPr>
        </p:nvGraphicFramePr>
        <p:xfrm>
          <a:off x="1485900" y="3314541"/>
          <a:ext cx="6438900" cy="2666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xmlns="" val="3669228956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xmlns="" val="2708473346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xmlns="" val="130330933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xmlns="" val="368707914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xmlns="" val="391650333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1249787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Serial #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Resource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Project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Delivery Today?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Delay?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Comments (If required)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51838219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Farhan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NIR 242, NIR</a:t>
                      </a:r>
                      <a:r>
                        <a:rPr lang="en-US" sz="1100" baseline="0" dirty="0">
                          <a:effectLst/>
                        </a:rPr>
                        <a:t> 200 &amp; Pick Up API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API Test case &amp; Test plan designing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407733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Qasim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TCS Hazir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9132211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Waqqas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NIR 242, TTC &amp; PICK API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100" dirty="0">
                          <a:effectLst/>
                        </a:rPr>
                        <a:t>API Test case &amp; Test plan designing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2773505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CMI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403316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Faris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NIR 281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Case &amp; Test Plan designing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Ayesha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NIR</a:t>
                      </a:r>
                      <a:r>
                        <a:rPr lang="en-US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230, NIR 239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Fixes not provided Yet</a:t>
                      </a:r>
                      <a:r>
                        <a:rPr lang="en-US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from Dev side.NIR 239 testing is Delayed  from Consumer side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Roohila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NIR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Cases sent for approval.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4066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Day End Status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982929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Every individual will share his/her status on daily basis.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18229" t="76823" r="25623" b="15365"/>
          <a:stretch/>
        </p:blipFill>
        <p:spPr bwMode="auto">
          <a:xfrm>
            <a:off x="0" y="6438900"/>
            <a:ext cx="9144000" cy="419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904220"/>
            <a:ext cx="830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7E66AD-0EC6-4F8B-B2F4-B23FA375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4218" y="6256337"/>
            <a:ext cx="432582" cy="365125"/>
          </a:xfrm>
        </p:spPr>
        <p:txBody>
          <a:bodyPr/>
          <a:lstStyle/>
          <a:p>
            <a:pPr algn="l"/>
            <a:fld id="{9955A449-B06D-4694-9930-42CA32106053}" type="slidenum">
              <a:rPr lang="en-US" b="1" smtClean="0">
                <a:solidFill>
                  <a:srgbClr val="FF0000"/>
                </a:solidFill>
              </a:rPr>
              <a:pPr algn="l"/>
              <a:t>4</a:t>
            </a:fld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C40006E-2D7B-4ADF-8BF2-9CCC51FA5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54199"/>
              </p:ext>
            </p:extLst>
          </p:nvPr>
        </p:nvGraphicFramePr>
        <p:xfrm>
          <a:off x="1485900" y="3131661"/>
          <a:ext cx="617220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xmlns="" val="1029125707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xmlns="" val="3965589875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xmlns="" val="2148494515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xmlns="" val="3907702681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xmlns="" val="349910067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xmlns="" val="16832200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Serial #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Resource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Project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Comments (If required)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577683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Farhan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In Pro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522502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Waqqas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NIR - 242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533174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Qasim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TCS Hazir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8731044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Faizan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27827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Roohila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NIR 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563288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Ayesha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RMS Desktop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1149251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Faris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NIR 214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3261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Delay Task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982929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Reasons: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Bugs.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Document not properly updated/discrepancy.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In Case of urgent requirement/Change.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If any other project becomes critical.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Due to tester.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Bugs:</a:t>
            </a:r>
          </a:p>
          <a:p>
            <a:r>
              <a:rPr lang="en-US" sz="1600" dirty="0"/>
              <a:t>All issues must be assigned to developer and there must be a comment on that. Developer will share the timeline and based on bug count, timeline for retesting will be shared and informed to PM.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Document not properly updated/discrepancy:</a:t>
            </a:r>
          </a:p>
          <a:p>
            <a:r>
              <a:rPr lang="en-US" sz="1600" dirty="0"/>
              <a:t>If there is a discrepancy in document, then the respective PM or BA must update the document and new timelines will be shared and informed to PM.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 Case of urgent requirement/Change:</a:t>
            </a:r>
          </a:p>
          <a:p>
            <a:r>
              <a:rPr lang="en-US" sz="1600" dirty="0"/>
              <a:t>Testing must be put on hold, timeline will be revised according to the development efforts and informed to PM.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If any other project becomes critical:</a:t>
            </a:r>
          </a:p>
          <a:p>
            <a:r>
              <a:rPr lang="en-US" sz="1600" dirty="0"/>
              <a:t>The current project will be put on Hold on the decision of PM and timelines will be revised.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Due to tester:</a:t>
            </a:r>
          </a:p>
          <a:p>
            <a:r>
              <a:rPr lang="en-US" sz="1600" dirty="0"/>
              <a:t>This will be count in poor performance and will impact his scoring. Also the timelines for next day must not be impacted and resource has to spend extra hours.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18229" t="76823" r="25623" b="15365"/>
          <a:stretch/>
        </p:blipFill>
        <p:spPr bwMode="auto">
          <a:xfrm>
            <a:off x="0" y="6438900"/>
            <a:ext cx="9144000" cy="419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904220"/>
            <a:ext cx="830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7E66AD-0EC6-4F8B-B2F4-B23FA375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4218" y="6256337"/>
            <a:ext cx="432582" cy="365125"/>
          </a:xfrm>
        </p:spPr>
        <p:txBody>
          <a:bodyPr/>
          <a:lstStyle/>
          <a:p>
            <a:pPr algn="l"/>
            <a:fld id="{9955A449-B06D-4694-9930-42CA32106053}" type="slidenum">
              <a:rPr lang="en-US" b="1" smtClean="0">
                <a:solidFill>
                  <a:srgbClr val="FF0000"/>
                </a:solidFill>
              </a:rPr>
              <a:pPr algn="l"/>
              <a:t>5</a:t>
            </a:fld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271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Testing Status Report For Team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982929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/>
              <a:t>Project Testing is Completed.</a:t>
            </a:r>
            <a:endParaRPr lang="en-US" dirty="0"/>
          </a:p>
          <a:p>
            <a:r>
              <a:rPr lang="en-US" dirty="0"/>
              <a:t>Three Documents will be shared with the whole team.</a:t>
            </a:r>
          </a:p>
          <a:p>
            <a:r>
              <a:rPr lang="en-US" dirty="0"/>
              <a:t>Test Plan, Test Cases and Release notes.</a:t>
            </a:r>
          </a:p>
          <a:p>
            <a:r>
              <a:rPr lang="en-US" dirty="0"/>
              <a:t>Project Freeze/Closure Document.</a:t>
            </a:r>
          </a:p>
          <a:p>
            <a:r>
              <a:rPr lang="en-US" dirty="0"/>
              <a:t>Statistics of Bugs (Can be manual or can be extracted from Mantis)</a:t>
            </a:r>
          </a:p>
          <a:p>
            <a:r>
              <a:rPr lang="en-US" b="1" dirty="0"/>
              <a:t>Total number of bugs=</a:t>
            </a:r>
            <a:endParaRPr lang="en-US" dirty="0"/>
          </a:p>
          <a:p>
            <a:r>
              <a:rPr lang="en-US" b="1" dirty="0"/>
              <a:t>New issues =</a:t>
            </a:r>
            <a:endParaRPr lang="en-US" dirty="0"/>
          </a:p>
          <a:p>
            <a:r>
              <a:rPr lang="en-US" b="1" dirty="0"/>
              <a:t>Not fixed =</a:t>
            </a:r>
            <a:endParaRPr lang="en-US" dirty="0"/>
          </a:p>
          <a:p>
            <a:r>
              <a:rPr lang="en-US" b="1" dirty="0"/>
              <a:t>Fixed =</a:t>
            </a:r>
            <a:endParaRPr lang="en-US" dirty="0"/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/>
              <a:t>Project Testing in Progress.</a:t>
            </a:r>
            <a:endParaRPr lang="en-US" dirty="0"/>
          </a:p>
          <a:p>
            <a:r>
              <a:rPr lang="en-US" dirty="0"/>
              <a:t>Statistics of Bugs (Can be manual or can be extracted from Mantis)</a:t>
            </a:r>
          </a:p>
          <a:p>
            <a:r>
              <a:rPr lang="en-US" b="1" dirty="0"/>
              <a:t>Total number of bugs=</a:t>
            </a:r>
            <a:endParaRPr lang="en-US" dirty="0"/>
          </a:p>
          <a:p>
            <a:r>
              <a:rPr lang="en-US" b="1" dirty="0"/>
              <a:t>New issues =</a:t>
            </a:r>
            <a:endParaRPr lang="en-US" dirty="0"/>
          </a:p>
          <a:p>
            <a:r>
              <a:rPr lang="en-US" b="1" dirty="0"/>
              <a:t>Not fixed =</a:t>
            </a:r>
            <a:endParaRPr lang="en-US" dirty="0"/>
          </a:p>
          <a:p>
            <a:r>
              <a:rPr lang="en-US" b="1" dirty="0"/>
              <a:t>Fixed =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18229" t="76823" r="25623" b="15365"/>
          <a:stretch/>
        </p:blipFill>
        <p:spPr bwMode="auto">
          <a:xfrm>
            <a:off x="0" y="6438900"/>
            <a:ext cx="9144000" cy="419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" y="904220"/>
            <a:ext cx="830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7E66AD-0EC6-4F8B-B2F4-B23FA375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4218" y="6256337"/>
            <a:ext cx="432582" cy="365125"/>
          </a:xfrm>
        </p:spPr>
        <p:txBody>
          <a:bodyPr/>
          <a:lstStyle/>
          <a:p>
            <a:pPr algn="l"/>
            <a:fld id="{9955A449-B06D-4694-9930-42CA32106053}" type="slidenum">
              <a:rPr lang="en-US" b="1" smtClean="0">
                <a:solidFill>
                  <a:srgbClr val="FF0000"/>
                </a:solidFill>
              </a:rPr>
              <a:pPr algn="l"/>
              <a:t>6</a:t>
            </a:fld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952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290</Words>
  <Application>Microsoft Office PowerPoint</Application>
  <PresentationFormat>On-screen Show (4:3)</PresentationFormat>
  <Paragraphs>147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Aijaz Haider</dc:creator>
  <cp:lastModifiedBy>Muhammad Ismail/IT/HO</cp:lastModifiedBy>
  <cp:revision>370</cp:revision>
  <cp:lastPrinted>2017-09-27T04:46:39Z</cp:lastPrinted>
  <dcterms:created xsi:type="dcterms:W3CDTF">2016-11-15T08:06:56Z</dcterms:created>
  <dcterms:modified xsi:type="dcterms:W3CDTF">2021-11-22T09:02:00Z</dcterms:modified>
</cp:coreProperties>
</file>