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A9665-6F6A-443A-9F5F-2ACF011C905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231BA7-54E7-4764-AB18-8A81501ED1B4}">
      <dgm:prSet phldrT="[文字]"/>
      <dgm:spPr/>
      <dgm:t>
        <a:bodyPr/>
        <a:lstStyle/>
        <a:p>
          <a:r>
            <a:rPr lang="zh-TW" altLang="en-US" dirty="0" smtClean="0"/>
            <a:t>魚飼料餵食機</a:t>
          </a:r>
          <a:endParaRPr lang="zh-TW" altLang="en-US" dirty="0"/>
        </a:p>
      </dgm:t>
    </dgm:pt>
    <dgm:pt modelId="{558E0CBC-4C65-40D4-B118-8EAFBC92DC08}" type="parTrans" cxnId="{3698B95F-43AA-4863-9DD6-BF6469FF159B}">
      <dgm:prSet/>
      <dgm:spPr/>
      <dgm:t>
        <a:bodyPr/>
        <a:lstStyle/>
        <a:p>
          <a:endParaRPr lang="zh-TW" altLang="en-US"/>
        </a:p>
      </dgm:t>
    </dgm:pt>
    <dgm:pt modelId="{21336FC1-2F08-409B-A6B4-5EF87DDD9473}" type="sibTrans" cxnId="{3698B95F-43AA-4863-9DD6-BF6469FF159B}">
      <dgm:prSet/>
      <dgm:spPr/>
      <dgm:t>
        <a:bodyPr/>
        <a:lstStyle/>
        <a:p>
          <a:endParaRPr lang="zh-TW" altLang="en-US"/>
        </a:p>
      </dgm:t>
    </dgm:pt>
    <dgm:pt modelId="{E0B1F6F1-B667-4308-AECD-3E3DE88A2F32}">
      <dgm:prSet phldrT="[文字]" custT="1"/>
      <dgm:spPr/>
      <dgm:t>
        <a:bodyPr/>
        <a:lstStyle/>
        <a:p>
          <a:r>
            <a:rPr lang="zh-TW" altLang="en-US" sz="2000" dirty="0" smtClean="0"/>
            <a:t>目前</a:t>
          </a:r>
          <a:endParaRPr lang="zh-TW" altLang="en-US" sz="2000" dirty="0"/>
        </a:p>
      </dgm:t>
    </dgm:pt>
    <dgm:pt modelId="{A98E440B-C5D9-42A8-A948-809001D14F35}" type="parTrans" cxnId="{93093CDB-E449-4375-A802-A10F77B9C5D6}">
      <dgm:prSet/>
      <dgm:spPr/>
      <dgm:t>
        <a:bodyPr/>
        <a:lstStyle/>
        <a:p>
          <a:endParaRPr lang="zh-TW" altLang="en-US"/>
        </a:p>
      </dgm:t>
    </dgm:pt>
    <dgm:pt modelId="{F109C230-572E-496C-BCC6-6F7097F7A496}" type="sibTrans" cxnId="{93093CDB-E449-4375-A802-A10F77B9C5D6}">
      <dgm:prSet/>
      <dgm:spPr/>
      <dgm:t>
        <a:bodyPr/>
        <a:lstStyle/>
        <a:p>
          <a:endParaRPr lang="zh-TW" altLang="en-US"/>
        </a:p>
      </dgm:t>
    </dgm:pt>
    <dgm:pt modelId="{3CC4F45A-7FEB-495C-BAD7-02D27226BACB}">
      <dgm:prSet phldrT="[文字]" custT="1"/>
      <dgm:spPr/>
      <dgm:t>
        <a:bodyPr/>
        <a:lstStyle/>
        <a:p>
          <a:r>
            <a:rPr lang="zh-TW" altLang="en-US" sz="2400" dirty="0" smtClean="0"/>
            <a:t>各類型動物餵食機</a:t>
          </a:r>
          <a:endParaRPr lang="zh-TW" altLang="en-US" sz="2400" dirty="0"/>
        </a:p>
      </dgm:t>
    </dgm:pt>
    <dgm:pt modelId="{31049F58-3C8A-4CDC-90B3-392C3F991D52}" type="parTrans" cxnId="{B029252E-835D-45D3-9B21-857F24D08393}">
      <dgm:prSet/>
      <dgm:spPr/>
      <dgm:t>
        <a:bodyPr/>
        <a:lstStyle/>
        <a:p>
          <a:endParaRPr lang="zh-TW" altLang="en-US"/>
        </a:p>
      </dgm:t>
    </dgm:pt>
    <dgm:pt modelId="{8AE4F010-E988-44CE-9453-7A0F62D474ED}" type="sibTrans" cxnId="{B029252E-835D-45D3-9B21-857F24D08393}">
      <dgm:prSet/>
      <dgm:spPr/>
      <dgm:t>
        <a:bodyPr/>
        <a:lstStyle/>
        <a:p>
          <a:endParaRPr lang="zh-TW" altLang="en-US"/>
        </a:p>
      </dgm:t>
    </dgm:pt>
    <dgm:pt modelId="{1C54C63C-1F87-407A-BAF5-BF75CBC7CB90}">
      <dgm:prSet phldrT="[文字]"/>
      <dgm:spPr/>
      <dgm:t>
        <a:bodyPr/>
        <a:lstStyle/>
        <a:p>
          <a:r>
            <a:rPr lang="zh-TW" altLang="en-US" dirty="0" smtClean="0"/>
            <a:t>近程</a:t>
          </a:r>
          <a:endParaRPr lang="zh-TW" altLang="en-US" dirty="0"/>
        </a:p>
      </dgm:t>
    </dgm:pt>
    <dgm:pt modelId="{CB6B062A-7DAF-4F43-A4E9-7154F241EDD3}" type="parTrans" cxnId="{8C1D3FB3-7D70-48ED-AEB1-9D5DDD6EFC17}">
      <dgm:prSet/>
      <dgm:spPr/>
      <dgm:t>
        <a:bodyPr/>
        <a:lstStyle/>
        <a:p>
          <a:endParaRPr lang="zh-TW" altLang="en-US"/>
        </a:p>
      </dgm:t>
    </dgm:pt>
    <dgm:pt modelId="{69F6738E-FD61-4AD5-A7DF-68D2678A5E90}" type="sibTrans" cxnId="{8C1D3FB3-7D70-48ED-AEB1-9D5DDD6EFC17}">
      <dgm:prSet/>
      <dgm:spPr/>
      <dgm:t>
        <a:bodyPr/>
        <a:lstStyle/>
        <a:p>
          <a:endParaRPr lang="zh-TW" altLang="en-US"/>
        </a:p>
      </dgm:t>
    </dgm:pt>
    <dgm:pt modelId="{492ECE40-AA96-4D67-A9DF-B1C5F8AF540B}">
      <dgm:prSet phldrT="[文字]"/>
      <dgm:spPr/>
      <dgm:t>
        <a:bodyPr/>
        <a:lstStyle/>
        <a:p>
          <a:r>
            <a:rPr lang="zh-TW" altLang="en-US" dirty="0" smtClean="0"/>
            <a:t>客製化遠端動物服務機</a:t>
          </a:r>
          <a:endParaRPr lang="zh-TW" altLang="en-US" dirty="0"/>
        </a:p>
      </dgm:t>
    </dgm:pt>
    <dgm:pt modelId="{1CD00DDA-CE83-4530-A379-2D30B6612E28}" type="parTrans" cxnId="{A9FD023F-0EE9-4535-904C-E503AEC834D3}">
      <dgm:prSet/>
      <dgm:spPr/>
      <dgm:t>
        <a:bodyPr/>
        <a:lstStyle/>
        <a:p>
          <a:endParaRPr lang="zh-TW" altLang="en-US"/>
        </a:p>
      </dgm:t>
    </dgm:pt>
    <dgm:pt modelId="{D5A48D34-D731-4FDA-BE46-B48D6B8FF4F1}" type="sibTrans" cxnId="{A9FD023F-0EE9-4535-904C-E503AEC834D3}">
      <dgm:prSet/>
      <dgm:spPr/>
      <dgm:t>
        <a:bodyPr/>
        <a:lstStyle/>
        <a:p>
          <a:endParaRPr lang="zh-TW" altLang="en-US"/>
        </a:p>
      </dgm:t>
    </dgm:pt>
    <dgm:pt modelId="{2AA4B1BB-8C67-4326-9A08-DB300684D7AA}">
      <dgm:prSet phldrT="[文字]"/>
      <dgm:spPr/>
      <dgm:t>
        <a:bodyPr/>
        <a:lstStyle/>
        <a:p>
          <a:r>
            <a:rPr lang="zh-TW" altLang="en-US" dirty="0" smtClean="0"/>
            <a:t>未來</a:t>
          </a:r>
          <a:endParaRPr lang="zh-TW" altLang="en-US" dirty="0"/>
        </a:p>
      </dgm:t>
    </dgm:pt>
    <dgm:pt modelId="{0B7ACE05-6E59-43E3-AC4A-70B9B8D913A4}" type="parTrans" cxnId="{73255CDA-259C-4AED-9CBF-4792458D6CBB}">
      <dgm:prSet/>
      <dgm:spPr/>
      <dgm:t>
        <a:bodyPr/>
        <a:lstStyle/>
        <a:p>
          <a:endParaRPr lang="zh-TW" altLang="en-US"/>
        </a:p>
      </dgm:t>
    </dgm:pt>
    <dgm:pt modelId="{93CE56B2-64BC-4451-A65D-D21752139C48}" type="sibTrans" cxnId="{73255CDA-259C-4AED-9CBF-4792458D6CBB}">
      <dgm:prSet/>
      <dgm:spPr/>
      <dgm:t>
        <a:bodyPr/>
        <a:lstStyle/>
        <a:p>
          <a:endParaRPr lang="zh-TW" altLang="en-US"/>
        </a:p>
      </dgm:t>
    </dgm:pt>
    <dgm:pt modelId="{CD9467B0-AA64-4BF3-A9EA-DBF2FF80021A}" type="pres">
      <dgm:prSet presAssocID="{D4AA9665-6F6A-443A-9F5F-2ACF011C90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F2CE266-28E7-4C7B-B951-2560508FFCBE}" type="pres">
      <dgm:prSet presAssocID="{F1231BA7-54E7-4764-AB18-8A81501ED1B4}" presName="composite" presStyleCnt="0"/>
      <dgm:spPr/>
    </dgm:pt>
    <dgm:pt modelId="{EBEE78B6-9E80-4366-913C-73721DF778CA}" type="pres">
      <dgm:prSet presAssocID="{F1231BA7-54E7-4764-AB18-8A81501ED1B4}" presName="bentUpArrow1" presStyleLbl="alignImgPlace1" presStyleIdx="0" presStyleCnt="2" custLinFactNeighborX="-69833" custLinFactNeighborY="3020"/>
      <dgm:spPr/>
    </dgm:pt>
    <dgm:pt modelId="{D8B9DE05-8764-46A1-9145-DD84DE4B9FD7}" type="pres">
      <dgm:prSet presAssocID="{F1231BA7-54E7-4764-AB18-8A81501ED1B4}" presName="ParentText" presStyleLbl="node1" presStyleIdx="0" presStyleCnt="3" custScaleX="170132" custScaleY="123972" custLinFactNeighborX="-55740" custLinFactNeighborY="14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BB481B-D458-40F8-92B5-65244D4FACC1}" type="pres">
      <dgm:prSet presAssocID="{F1231BA7-54E7-4764-AB18-8A81501ED1B4}" presName="ChildText" presStyleLbl="revTx" presStyleIdx="0" presStyleCnt="3" custLinFactNeighborX="48164" custLinFactNeighborY="1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E67A-445B-480C-B04A-1C95F15B470B}" type="pres">
      <dgm:prSet presAssocID="{21336FC1-2F08-409B-A6B4-5EF87DDD9473}" presName="sibTrans" presStyleCnt="0"/>
      <dgm:spPr/>
    </dgm:pt>
    <dgm:pt modelId="{EAC752D9-0F65-4AF4-9A6B-1D5EFE901D7E}" type="pres">
      <dgm:prSet presAssocID="{3CC4F45A-7FEB-495C-BAD7-02D27226BACB}" presName="composite" presStyleCnt="0"/>
      <dgm:spPr/>
    </dgm:pt>
    <dgm:pt modelId="{2C860D3A-0B41-4D37-BDDB-6318449B1555}" type="pres">
      <dgm:prSet presAssocID="{3CC4F45A-7FEB-495C-BAD7-02D27226BACB}" presName="bentUpArrow1" presStyleLbl="alignImgPlace1" presStyleIdx="1" presStyleCnt="2" custLinFactNeighborX="-91674" custLinFactNeighborY="7781"/>
      <dgm:spPr/>
    </dgm:pt>
    <dgm:pt modelId="{BC465919-278C-419D-B6C2-84D562B7D844}" type="pres">
      <dgm:prSet presAssocID="{3CC4F45A-7FEB-495C-BAD7-02D27226BACB}" presName="ParentText" presStyleLbl="node1" presStyleIdx="1" presStyleCnt="3" custScaleX="211339" custLinFactNeighborX="-30018" custLinFactNeighborY="66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7A700-C506-4129-8C16-324A013DDD38}" type="pres">
      <dgm:prSet presAssocID="{3CC4F45A-7FEB-495C-BAD7-02D27226BACB}" presName="ChildText" presStyleLbl="revTx" presStyleIdx="1" presStyleCnt="3" custLinFactNeighborX="69002" custLinFactNeighborY="-13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B2269-AFFF-4172-B6C3-327520879A1E}" type="pres">
      <dgm:prSet presAssocID="{8AE4F010-E988-44CE-9453-7A0F62D474ED}" presName="sibTrans" presStyleCnt="0"/>
      <dgm:spPr/>
    </dgm:pt>
    <dgm:pt modelId="{1B48295B-AB65-4FE0-85C0-566C6B20410E}" type="pres">
      <dgm:prSet presAssocID="{492ECE40-AA96-4D67-A9DF-B1C5F8AF540B}" presName="composite" presStyleCnt="0"/>
      <dgm:spPr/>
    </dgm:pt>
    <dgm:pt modelId="{623C147E-388C-4438-93C3-B9B47C86C540}" type="pres">
      <dgm:prSet presAssocID="{492ECE40-AA96-4D67-A9DF-B1C5F8AF540B}" presName="ParentText" presStyleLbl="node1" presStyleIdx="2" presStyleCnt="3" custScaleX="201113" custLinFactNeighborX="-29203" custLinFactNeighborY="8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6C396D-F202-4DBD-9184-EA6A3A834BC1}" type="pres">
      <dgm:prSet presAssocID="{492ECE40-AA96-4D67-A9DF-B1C5F8AF540B}" presName="FinalChildText" presStyleLbl="revTx" presStyleIdx="2" presStyleCnt="3" custLinFactNeighborX="42651" custLinFactNeighborY="-12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45258-63BC-41B8-AFD7-4E30BB2C21AA}" type="presOf" srcId="{2AA4B1BB-8C67-4326-9A08-DB300684D7AA}" destId="{436C396D-F202-4DBD-9184-EA6A3A834BC1}" srcOrd="0" destOrd="0" presId="urn:microsoft.com/office/officeart/2005/8/layout/StepDownProcess"/>
    <dgm:cxn modelId="{EDBC8F44-9984-4E5B-9238-C24C9D3C0451}" type="presOf" srcId="{492ECE40-AA96-4D67-A9DF-B1C5F8AF540B}" destId="{623C147E-388C-4438-93C3-B9B47C86C540}" srcOrd="0" destOrd="0" presId="urn:microsoft.com/office/officeart/2005/8/layout/StepDownProcess"/>
    <dgm:cxn modelId="{9CD846C3-0EB2-4E16-BFDB-52BFB80C0803}" type="presOf" srcId="{E0B1F6F1-B667-4308-AECD-3E3DE88A2F32}" destId="{C1BB481B-D458-40F8-92B5-65244D4FACC1}" srcOrd="0" destOrd="0" presId="urn:microsoft.com/office/officeart/2005/8/layout/StepDownProcess"/>
    <dgm:cxn modelId="{B029252E-835D-45D3-9B21-857F24D08393}" srcId="{D4AA9665-6F6A-443A-9F5F-2ACF011C905B}" destId="{3CC4F45A-7FEB-495C-BAD7-02D27226BACB}" srcOrd="1" destOrd="0" parTransId="{31049F58-3C8A-4CDC-90B3-392C3F991D52}" sibTransId="{8AE4F010-E988-44CE-9453-7A0F62D474ED}"/>
    <dgm:cxn modelId="{A9FD023F-0EE9-4535-904C-E503AEC834D3}" srcId="{D4AA9665-6F6A-443A-9F5F-2ACF011C905B}" destId="{492ECE40-AA96-4D67-A9DF-B1C5F8AF540B}" srcOrd="2" destOrd="0" parTransId="{1CD00DDA-CE83-4530-A379-2D30B6612E28}" sibTransId="{D5A48D34-D731-4FDA-BE46-B48D6B8FF4F1}"/>
    <dgm:cxn modelId="{427F1E92-771F-4F54-A678-6E9CE73D4E53}" type="presOf" srcId="{3CC4F45A-7FEB-495C-BAD7-02D27226BACB}" destId="{BC465919-278C-419D-B6C2-84D562B7D844}" srcOrd="0" destOrd="0" presId="urn:microsoft.com/office/officeart/2005/8/layout/StepDownProcess"/>
    <dgm:cxn modelId="{23CA64D6-F5A4-45CD-AEF6-CA56F2AF10CB}" type="presOf" srcId="{1C54C63C-1F87-407A-BAF5-BF75CBC7CB90}" destId="{9AE7A700-C506-4129-8C16-324A013DDD38}" srcOrd="0" destOrd="0" presId="urn:microsoft.com/office/officeart/2005/8/layout/StepDownProcess"/>
    <dgm:cxn modelId="{3698B95F-43AA-4863-9DD6-BF6469FF159B}" srcId="{D4AA9665-6F6A-443A-9F5F-2ACF011C905B}" destId="{F1231BA7-54E7-4764-AB18-8A81501ED1B4}" srcOrd="0" destOrd="0" parTransId="{558E0CBC-4C65-40D4-B118-8EAFBC92DC08}" sibTransId="{21336FC1-2F08-409B-A6B4-5EF87DDD9473}"/>
    <dgm:cxn modelId="{93093CDB-E449-4375-A802-A10F77B9C5D6}" srcId="{F1231BA7-54E7-4764-AB18-8A81501ED1B4}" destId="{E0B1F6F1-B667-4308-AECD-3E3DE88A2F32}" srcOrd="0" destOrd="0" parTransId="{A98E440B-C5D9-42A8-A948-809001D14F35}" sibTransId="{F109C230-572E-496C-BCC6-6F7097F7A496}"/>
    <dgm:cxn modelId="{578E41FA-D896-4BDD-8C13-220147153C77}" type="presOf" srcId="{F1231BA7-54E7-4764-AB18-8A81501ED1B4}" destId="{D8B9DE05-8764-46A1-9145-DD84DE4B9FD7}" srcOrd="0" destOrd="0" presId="urn:microsoft.com/office/officeart/2005/8/layout/StepDownProcess"/>
    <dgm:cxn modelId="{73255CDA-259C-4AED-9CBF-4792458D6CBB}" srcId="{492ECE40-AA96-4D67-A9DF-B1C5F8AF540B}" destId="{2AA4B1BB-8C67-4326-9A08-DB300684D7AA}" srcOrd="0" destOrd="0" parTransId="{0B7ACE05-6E59-43E3-AC4A-70B9B8D913A4}" sibTransId="{93CE56B2-64BC-4451-A65D-D21752139C48}"/>
    <dgm:cxn modelId="{3753288B-978A-41DD-A742-E5780E65A2EA}" type="presOf" srcId="{D4AA9665-6F6A-443A-9F5F-2ACF011C905B}" destId="{CD9467B0-AA64-4BF3-A9EA-DBF2FF80021A}" srcOrd="0" destOrd="0" presId="urn:microsoft.com/office/officeart/2005/8/layout/StepDownProcess"/>
    <dgm:cxn modelId="{8C1D3FB3-7D70-48ED-AEB1-9D5DDD6EFC17}" srcId="{3CC4F45A-7FEB-495C-BAD7-02D27226BACB}" destId="{1C54C63C-1F87-407A-BAF5-BF75CBC7CB90}" srcOrd="0" destOrd="0" parTransId="{CB6B062A-7DAF-4F43-A4E9-7154F241EDD3}" sibTransId="{69F6738E-FD61-4AD5-A7DF-68D2678A5E90}"/>
    <dgm:cxn modelId="{56D7BFA1-8762-4058-8BD9-EDA9F0170414}" type="presParOf" srcId="{CD9467B0-AA64-4BF3-A9EA-DBF2FF80021A}" destId="{3F2CE266-28E7-4C7B-B951-2560508FFCBE}" srcOrd="0" destOrd="0" presId="urn:microsoft.com/office/officeart/2005/8/layout/StepDownProcess"/>
    <dgm:cxn modelId="{07EF0088-4760-4787-BFB2-AD9FC77527E8}" type="presParOf" srcId="{3F2CE266-28E7-4C7B-B951-2560508FFCBE}" destId="{EBEE78B6-9E80-4366-913C-73721DF778CA}" srcOrd="0" destOrd="0" presId="urn:microsoft.com/office/officeart/2005/8/layout/StepDownProcess"/>
    <dgm:cxn modelId="{37BB48E5-2B34-4223-8E66-92D57381E1F8}" type="presParOf" srcId="{3F2CE266-28E7-4C7B-B951-2560508FFCBE}" destId="{D8B9DE05-8764-46A1-9145-DD84DE4B9FD7}" srcOrd="1" destOrd="0" presId="urn:microsoft.com/office/officeart/2005/8/layout/StepDownProcess"/>
    <dgm:cxn modelId="{098C9D62-BACD-47E8-A746-DFA7C434DAC4}" type="presParOf" srcId="{3F2CE266-28E7-4C7B-B951-2560508FFCBE}" destId="{C1BB481B-D458-40F8-92B5-65244D4FACC1}" srcOrd="2" destOrd="0" presId="urn:microsoft.com/office/officeart/2005/8/layout/StepDownProcess"/>
    <dgm:cxn modelId="{27643CB2-68AE-4321-BD9B-851EED7495DB}" type="presParOf" srcId="{CD9467B0-AA64-4BF3-A9EA-DBF2FF80021A}" destId="{F6F9E67A-445B-480C-B04A-1C95F15B470B}" srcOrd="1" destOrd="0" presId="urn:microsoft.com/office/officeart/2005/8/layout/StepDownProcess"/>
    <dgm:cxn modelId="{7445E848-428F-4C59-B897-2CE4B68F597F}" type="presParOf" srcId="{CD9467B0-AA64-4BF3-A9EA-DBF2FF80021A}" destId="{EAC752D9-0F65-4AF4-9A6B-1D5EFE901D7E}" srcOrd="2" destOrd="0" presId="urn:microsoft.com/office/officeart/2005/8/layout/StepDownProcess"/>
    <dgm:cxn modelId="{255DA2D0-5AE8-4AF9-9CF4-858CA1504B09}" type="presParOf" srcId="{EAC752D9-0F65-4AF4-9A6B-1D5EFE901D7E}" destId="{2C860D3A-0B41-4D37-BDDB-6318449B1555}" srcOrd="0" destOrd="0" presId="urn:microsoft.com/office/officeart/2005/8/layout/StepDownProcess"/>
    <dgm:cxn modelId="{D9A169C4-F91B-4676-800F-3B9745870808}" type="presParOf" srcId="{EAC752D9-0F65-4AF4-9A6B-1D5EFE901D7E}" destId="{BC465919-278C-419D-B6C2-84D562B7D844}" srcOrd="1" destOrd="0" presId="urn:microsoft.com/office/officeart/2005/8/layout/StepDownProcess"/>
    <dgm:cxn modelId="{25B77326-0116-4A56-A2E2-E73DEC9B862C}" type="presParOf" srcId="{EAC752D9-0F65-4AF4-9A6B-1D5EFE901D7E}" destId="{9AE7A700-C506-4129-8C16-324A013DDD38}" srcOrd="2" destOrd="0" presId="urn:microsoft.com/office/officeart/2005/8/layout/StepDownProcess"/>
    <dgm:cxn modelId="{36978B87-8525-49BB-B17F-C229CAB5663E}" type="presParOf" srcId="{CD9467B0-AA64-4BF3-A9EA-DBF2FF80021A}" destId="{D0AB2269-AFFF-4172-B6C3-327520879A1E}" srcOrd="3" destOrd="0" presId="urn:microsoft.com/office/officeart/2005/8/layout/StepDownProcess"/>
    <dgm:cxn modelId="{644001DD-F627-4BC3-90A5-15A43FFC9041}" type="presParOf" srcId="{CD9467B0-AA64-4BF3-A9EA-DBF2FF80021A}" destId="{1B48295B-AB65-4FE0-85C0-566C6B20410E}" srcOrd="4" destOrd="0" presId="urn:microsoft.com/office/officeart/2005/8/layout/StepDownProcess"/>
    <dgm:cxn modelId="{1764BE8C-A61B-4896-BB7A-6F03BF239570}" type="presParOf" srcId="{1B48295B-AB65-4FE0-85C0-566C6B20410E}" destId="{623C147E-388C-4438-93C3-B9B47C86C540}" srcOrd="0" destOrd="0" presId="urn:microsoft.com/office/officeart/2005/8/layout/StepDownProcess"/>
    <dgm:cxn modelId="{7CFE66E9-AD46-43F4-A736-33D44ACE852E}" type="presParOf" srcId="{1B48295B-AB65-4FE0-85C0-566C6B20410E}" destId="{436C396D-F202-4DBD-9184-EA6A3A834BC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E78B6-9E80-4366-913C-73721DF778CA}">
      <dsp:nvSpPr>
        <dsp:cNvPr id="0" name=""/>
        <dsp:cNvSpPr/>
      </dsp:nvSpPr>
      <dsp:spPr>
        <a:xfrm rot="5400000">
          <a:off x="533023" y="1109337"/>
          <a:ext cx="852335" cy="970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9DE05-8764-46A1-9145-DD84DE4B9FD7}">
      <dsp:nvSpPr>
        <dsp:cNvPr id="0" name=""/>
        <dsp:cNvSpPr/>
      </dsp:nvSpPr>
      <dsp:spPr>
        <a:xfrm>
          <a:off x="0" y="32868"/>
          <a:ext cx="2441107" cy="12450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魚飼料餵食機</a:t>
          </a:r>
          <a:endParaRPr lang="zh-TW" altLang="en-US" sz="2000" kern="1200" dirty="0"/>
        </a:p>
      </dsp:txBody>
      <dsp:txXfrm>
        <a:off x="60791" y="93659"/>
        <a:ext cx="2319525" cy="1123512"/>
      </dsp:txXfrm>
    </dsp:sp>
    <dsp:sp modelId="{C1BB481B-D458-40F8-92B5-65244D4FACC1}">
      <dsp:nvSpPr>
        <dsp:cNvPr id="0" name=""/>
        <dsp:cNvSpPr/>
      </dsp:nvSpPr>
      <dsp:spPr>
        <a:xfrm>
          <a:off x="2922284" y="248887"/>
          <a:ext cx="1043559" cy="81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目前</a:t>
          </a:r>
          <a:endParaRPr lang="zh-TW" altLang="en-US" sz="2000" kern="1200" dirty="0"/>
        </a:p>
      </dsp:txBody>
      <dsp:txXfrm>
        <a:off x="2922284" y="248887"/>
        <a:ext cx="1043559" cy="811748"/>
      </dsp:txXfrm>
    </dsp:sp>
    <dsp:sp modelId="{2C860D3A-0B41-4D37-BDDB-6318449B1555}">
      <dsp:nvSpPr>
        <dsp:cNvPr id="0" name=""/>
        <dsp:cNvSpPr/>
      </dsp:nvSpPr>
      <dsp:spPr>
        <a:xfrm rot="5400000">
          <a:off x="2047847" y="2278116"/>
          <a:ext cx="852335" cy="970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65919-278C-419D-B6C2-84D562B7D844}">
      <dsp:nvSpPr>
        <dsp:cNvPr id="0" name=""/>
        <dsp:cNvSpPr/>
      </dsp:nvSpPr>
      <dsp:spPr>
        <a:xfrm>
          <a:off x="1482121" y="1333844"/>
          <a:ext cx="3032358" cy="10043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各類型動物餵食機</a:t>
          </a:r>
          <a:endParaRPr lang="zh-TW" altLang="en-US" sz="2400" kern="1200" dirty="0"/>
        </a:p>
      </dsp:txBody>
      <dsp:txXfrm>
        <a:off x="1531157" y="1382880"/>
        <a:ext cx="2934286" cy="906263"/>
      </dsp:txXfrm>
    </dsp:sp>
    <dsp:sp modelId="{9AE7A700-C506-4129-8C16-324A013DDD38}">
      <dsp:nvSpPr>
        <dsp:cNvPr id="0" name=""/>
        <dsp:cNvSpPr/>
      </dsp:nvSpPr>
      <dsp:spPr>
        <a:xfrm>
          <a:off x="4866501" y="1257005"/>
          <a:ext cx="1043559" cy="81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近程</a:t>
          </a:r>
          <a:endParaRPr lang="zh-TW" altLang="en-US" sz="2300" kern="1200" dirty="0"/>
        </a:p>
      </dsp:txBody>
      <dsp:txXfrm>
        <a:off x="4866501" y="1257005"/>
        <a:ext cx="1043559" cy="811748"/>
      </dsp:txXfrm>
    </dsp:sp>
    <dsp:sp modelId="{623C147E-388C-4438-93C3-B9B47C86C540}">
      <dsp:nvSpPr>
        <dsp:cNvPr id="0" name=""/>
        <dsp:cNvSpPr/>
      </dsp:nvSpPr>
      <dsp:spPr>
        <a:xfrm>
          <a:off x="2924949" y="2413551"/>
          <a:ext cx="2885632" cy="10043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客製化遠端動物服務機</a:t>
          </a:r>
          <a:endParaRPr lang="zh-TW" altLang="en-US" sz="2000" kern="1200" dirty="0"/>
        </a:p>
      </dsp:txBody>
      <dsp:txXfrm>
        <a:off x="2973985" y="2462587"/>
        <a:ext cx="2787560" cy="906263"/>
      </dsp:txXfrm>
    </dsp:sp>
    <dsp:sp modelId="{436C396D-F202-4DBD-9184-EA6A3A834BC1}">
      <dsp:nvSpPr>
        <dsp:cNvPr id="0" name=""/>
        <dsp:cNvSpPr/>
      </dsp:nvSpPr>
      <dsp:spPr>
        <a:xfrm>
          <a:off x="5949283" y="2481137"/>
          <a:ext cx="1043559" cy="81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未來</a:t>
          </a:r>
          <a:endParaRPr lang="zh-TW" altLang="en-US" sz="2300" kern="1200" dirty="0"/>
        </a:p>
      </dsp:txBody>
      <dsp:txXfrm>
        <a:off x="5949283" y="2481137"/>
        <a:ext cx="1043559" cy="811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ED09-D459-6B44-81CB-00BBCDF728A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966F-238D-9846-9EBA-2483CABD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5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B966F-238D-9846-9EBA-2483CABD50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AA098F-AFF9-4F5D-99F8-040613535349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17E6B9-732C-44A0-A0DF-9EF2543D8D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284984"/>
            <a:ext cx="6698605" cy="264968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組員：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三學分：李立峯、張緣彩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兩</a:t>
            </a:r>
            <a:r>
              <a:rPr lang="zh-TW" altLang="en-US" dirty="0" smtClean="0">
                <a:solidFill>
                  <a:schemeClr val="tx1"/>
                </a:solidFill>
              </a:rPr>
              <a:t>學分：黃家瑋、萬騏愷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組：</a:t>
            </a:r>
            <a:r>
              <a:rPr lang="en-US" altLang="zh-TW" dirty="0" smtClean="0"/>
              <a:t>PET24(</a:t>
            </a:r>
            <a:r>
              <a:rPr lang="zh-TW" altLang="en-US" dirty="0" smtClean="0"/>
              <a:t>寵物餵食機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10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84950320"/>
              </p:ext>
            </p:extLst>
          </p:nvPr>
        </p:nvGraphicFramePr>
        <p:xfrm>
          <a:off x="1143000" y="731838"/>
          <a:ext cx="7029450" cy="341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67544" y="238318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修改、研發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9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31489" y="4797152"/>
            <a:ext cx="6512511" cy="864096"/>
          </a:xfrm>
        </p:spPr>
        <p:txBody>
          <a:bodyPr/>
          <a:lstStyle/>
          <a:p>
            <a:pPr algn="ctr"/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3568" y="548680"/>
            <a:ext cx="7677472" cy="4065632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動機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/>
              <a:t>想要在遠端也可以跟寵物互動，彷彿親自去餵食牠一樣，而不是像市面上的定時餵食機那樣的零互動感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/>
          </a:p>
          <a:p>
            <a:r>
              <a:rPr lang="zh-TW" altLang="en-US" b="1" dirty="0" smtClean="0"/>
              <a:t>分工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/>
              <a:t>APP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網頁設計、</a:t>
            </a:r>
            <a:r>
              <a:rPr lang="en-US" altLang="zh-TW" sz="2400" dirty="0" smtClean="0"/>
              <a:t>ARDUINO</a:t>
            </a:r>
            <a:r>
              <a:rPr lang="zh-TW" altLang="en-US" sz="2400" dirty="0" smtClean="0"/>
              <a:t>程式撰寫：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張緣彩</a:t>
            </a:r>
            <a:r>
              <a:rPr lang="zh-TW" altLang="en-US" dirty="0"/>
              <a:t>、</a:t>
            </a:r>
            <a:r>
              <a:rPr lang="zh-TW" altLang="en-US" dirty="0" smtClean="0"/>
              <a:t>李立峯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/>
              <a:t>模型發想設計：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zh-TW" altLang="en-US" dirty="0" smtClean="0"/>
              <a:t>李立峯、張緣彩、萬騏愷、黃家瑋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5373216"/>
            <a:ext cx="6512511" cy="1143000"/>
          </a:xfrm>
        </p:spPr>
        <p:txBody>
          <a:bodyPr/>
          <a:lstStyle/>
          <a:p>
            <a:r>
              <a:rPr lang="zh-TW" altLang="en-US" dirty="0" smtClean="0"/>
              <a:t>作品說明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7486906" cy="4209330"/>
          </a:xfrm>
        </p:spPr>
      </p:pic>
    </p:spTree>
    <p:extLst>
      <p:ext uri="{BB962C8B-B14F-4D97-AF65-F5344CB8AC3E}">
        <p14:creationId xmlns:p14="http://schemas.microsoft.com/office/powerpoint/2010/main" val="42045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2020" cy="68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4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01" y="19352"/>
            <a:ext cx="3846739" cy="68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-15404"/>
            <a:ext cx="3888432" cy="69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43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0"/>
            <a:ext cx="3744416" cy="6868269"/>
          </a:xfrm>
        </p:spPr>
      </p:pic>
    </p:spTree>
    <p:extLst>
      <p:ext uri="{BB962C8B-B14F-4D97-AF65-F5344CB8AC3E}">
        <p14:creationId xmlns:p14="http://schemas.microsoft.com/office/powerpoint/2010/main" val="1928956444"/>
      </p:ext>
    </p:extLst>
  </p:cSld>
  <p:clrMapOvr>
    <a:masterClrMapping/>
  </p:clrMapOvr>
</p:sld>
</file>

<file path=ppt/theme/theme1.xml><?xml version="1.0" encoding="utf-8"?>
<a:theme xmlns:a="http://schemas.openxmlformats.org/drawingml/2006/main" name="氣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氣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103</TotalTime>
  <Words>37</Words>
  <Application>Microsoft Macintosh PowerPoint</Application>
  <PresentationFormat>On-screen Show (4:3)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Trebuchet MS</vt:lpstr>
      <vt:lpstr>微軟正黑體</vt:lpstr>
      <vt:lpstr>氣流</vt:lpstr>
      <vt:lpstr>第15組：PET24(寵物餵食機)</vt:lpstr>
      <vt:lpstr>前言</vt:lpstr>
      <vt:lpstr>作品說明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未來展望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第15組：PET24(寵物餵食機)</dc:title>
  <dc:creator>kai</dc:creator>
  <cp:lastModifiedBy>Microsoft Office User</cp:lastModifiedBy>
  <cp:revision>8</cp:revision>
  <dcterms:created xsi:type="dcterms:W3CDTF">2016-06-18T07:52:40Z</dcterms:created>
  <dcterms:modified xsi:type="dcterms:W3CDTF">2016-06-19T15:28:31Z</dcterms:modified>
</cp:coreProperties>
</file>