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57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45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9404-5503-EF4B-896E-92AAD6660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i="1" dirty="0"/>
              <a:t>COVID-19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9321-D4B4-B44A-84E2-123D68449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93" y="4777379"/>
            <a:ext cx="11269667" cy="1222587"/>
          </a:xfrm>
        </p:spPr>
        <p:txBody>
          <a:bodyPr>
            <a:noAutofit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Exploring the impacts of COVID-19 in Australia</a:t>
            </a:r>
          </a:p>
          <a:p>
            <a:r>
              <a:rPr lang="en-AU" sz="24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By GROUP 2 – </a:t>
            </a:r>
            <a:r>
              <a:rPr lang="en-AU" sz="2400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ISHAAN NIGAM, Namita </a:t>
            </a:r>
            <a:r>
              <a:rPr lang="en-AU" sz="2400" i="1" dirty="0" err="1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sahoo</a:t>
            </a:r>
            <a:r>
              <a:rPr lang="en-AU" sz="2400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, Pooja </a:t>
            </a:r>
            <a:r>
              <a:rPr lang="en-AU" sz="2400" i="1" dirty="0" err="1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gupta</a:t>
            </a:r>
            <a:r>
              <a:rPr lang="en-AU" sz="2400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 and Sam </a:t>
            </a:r>
            <a:r>
              <a:rPr lang="en-AU" sz="2400" i="1" dirty="0" err="1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Portelli</a:t>
            </a:r>
            <a:r>
              <a:rPr lang="en-AU" sz="2400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 </a:t>
            </a:r>
            <a:endParaRPr lang="en-US" sz="2400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32" y="452718"/>
            <a:ext cx="9361902" cy="1400530"/>
          </a:xfrm>
        </p:spPr>
        <p:txBody>
          <a:bodyPr anchor="ctr">
            <a:normAutofit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Exploring the impacts of COVID-19 in 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" y="2305966"/>
            <a:ext cx="11010377" cy="3942434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AU" sz="1800" dirty="0"/>
              <a:t>COVID-19 has significantly impacted people, health, businesses, industries, unemployment, workers and international trade over the last couple of years. </a:t>
            </a:r>
          </a:p>
          <a:p>
            <a:pPr marL="0" lvl="0" indent="0">
              <a:lnSpc>
                <a:spcPct val="90000"/>
              </a:lnSpc>
              <a:buNone/>
            </a:pPr>
            <a:endParaRPr lang="en-AU" sz="1800" dirty="0"/>
          </a:p>
          <a:p>
            <a:pPr marL="0" lvl="0" indent="0">
              <a:lnSpc>
                <a:spcPct val="90000"/>
              </a:lnSpc>
              <a:buNone/>
            </a:pPr>
            <a:r>
              <a:rPr lang="en-AU" sz="1800" dirty="0"/>
              <a:t>This project explores the impacts of coronavirus (COVID-19) in Australia in the following key areas: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AU" i="1" dirty="0"/>
              <a:t>Economy/ Business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AU" i="1" dirty="0"/>
              <a:t>Unemployment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AU" i="1" dirty="0"/>
              <a:t>International Trade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AU" i="1" dirty="0"/>
              <a:t>Health/ People</a:t>
            </a:r>
            <a:endParaRPr lang="en-AU" dirty="0"/>
          </a:p>
          <a:p>
            <a:pPr lvl="0">
              <a:lnSpc>
                <a:spcPct val="90000"/>
              </a:lnSpc>
            </a:pPr>
            <a:endParaRPr lang="en-AU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646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</a:rPr>
              <a:t>Scope of the project includes: </a:t>
            </a:r>
            <a:b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</a:br>
            <a:endParaRPr lang="en-US" sz="3200" b="1" i="1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8" y="1389786"/>
            <a:ext cx="10960274" cy="5178334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AU" sz="1500" i="1" dirty="0"/>
              <a:t>Extracting COVID-19 Infections/ cases, Business, Unemployment, Health and International trade related data available for Australia – Primary data resources are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AU" sz="1500" i="1" dirty="0"/>
              <a:t>Australian Bureau of Statistics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AU" sz="1500" i="1" dirty="0"/>
              <a:t>Reserve Bank of Australia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AU" sz="1500" i="1" dirty="0"/>
              <a:t>Australian Institute of Health and Welfare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i="1" dirty="0"/>
              <a:t>NSW Ministry of Health and Coroner’s Court of Victoria</a:t>
            </a:r>
            <a:endParaRPr lang="en-AU" sz="1500" i="1" dirty="0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AU" sz="1500" i="1" dirty="0"/>
              <a:t>World Health organisation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AU" sz="1500" i="1" dirty="0"/>
              <a:t>Preparing and Cleaning extracted data for the analysis 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i="1" dirty="0"/>
              <a:t>Trimming to remove report headers and comments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i="1" dirty="0"/>
              <a:t>Formatting into usable time series (Yearly, Quarterly, Monthly, Weekly)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AU" sz="1300" i="1" dirty="0"/>
              <a:t>Merging COVID-19 Infection cases and Key measures for correlation analysis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AU" sz="1500" i="1" dirty="0"/>
              <a:t>Analysing data for impacts of COVID-19 in key areas identified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AU" sz="1500" i="1" dirty="0"/>
              <a:t>Visualising our analysis and summarizing the findings 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AU" sz="1300" i="1" dirty="0"/>
              <a:t>Plotting charts/ graphs (Bar, Pie, Line, Scatter, Boxplot, Line Regression, Correlation tests) using Matplotlib libraries</a:t>
            </a:r>
            <a:endParaRPr lang="en-AU" sz="1500" i="1" dirty="0"/>
          </a:p>
          <a:p>
            <a:pPr marL="0" lvl="0" indent="0">
              <a:lnSpc>
                <a:spcPct val="90000"/>
              </a:lnSpc>
              <a:buNone/>
            </a:pPr>
            <a:endParaRPr lang="en-AU" sz="1500" i="1" dirty="0"/>
          </a:p>
        </p:txBody>
      </p:sp>
    </p:spTree>
    <p:extLst>
      <p:ext uri="{BB962C8B-B14F-4D97-AF65-F5344CB8AC3E}">
        <p14:creationId xmlns:p14="http://schemas.microsoft.com/office/powerpoint/2010/main" val="92912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62" y="452718"/>
            <a:ext cx="929927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Hypotheses of the project includes: </a:t>
            </a:r>
            <a:endParaRPr lang="en-US" sz="3200" b="1" i="1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1" y="2286162"/>
            <a:ext cx="11887200" cy="411912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We expected to see an overall change in the following due to the pandemic.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/>
              <a:t>Health</a:t>
            </a:r>
            <a:r>
              <a:rPr lang="en-US" sz="1800" dirty="0"/>
              <a:t>: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Increased reported cases of suicides,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Increased use of crisis hotlines and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Increase in deaths</a:t>
            </a:r>
            <a:endParaRPr 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/>
              <a:t>Unemployment</a:t>
            </a:r>
            <a:r>
              <a:rPr lang="en-US" sz="1800" dirty="0"/>
              <a:t>: 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Increased unemployment rates, including youth unemployment rate</a:t>
            </a:r>
            <a:endParaRPr 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/>
              <a:t>International trade</a:t>
            </a:r>
            <a:r>
              <a:rPr lang="en-US" sz="1800" dirty="0"/>
              <a:t>:  </a:t>
            </a:r>
          </a:p>
          <a:p>
            <a:pPr marL="914400" lvl="2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800" dirty="0"/>
              <a:t>	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/>
              <a:t>Business/ Economy</a:t>
            </a:r>
            <a:r>
              <a:rPr lang="en-US" sz="1800" dirty="0"/>
              <a:t>:  </a:t>
            </a:r>
          </a:p>
          <a:p>
            <a:pPr lvl="3">
              <a:buClr>
                <a:schemeClr val="tx1"/>
              </a:buClr>
              <a:buFont typeface="Wingdings" pitchFamily="2" charset="2"/>
              <a:buChar char="Ø"/>
            </a:pPr>
            <a:r>
              <a:rPr lang="en-AU" dirty="0"/>
              <a:t>Declined GDP and supply chain measures</a:t>
            </a:r>
          </a:p>
          <a:p>
            <a:pPr lvl="3"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dirty="0"/>
              <a:t>Negative impact to Australian d</a:t>
            </a:r>
            <a:r>
              <a:rPr lang="en-AU" dirty="0"/>
              <a:t>ollar trade-weighted Index </a:t>
            </a:r>
          </a:p>
          <a:p>
            <a:pPr lvl="3">
              <a:buClr>
                <a:schemeClr val="tx1"/>
              </a:buClr>
              <a:buFont typeface="Wingdings" pitchFamily="2" charset="2"/>
              <a:buChar char="Ø"/>
            </a:pPr>
            <a:r>
              <a:rPr lang="en-AU" dirty="0"/>
              <a:t>Decrease in Company Gross Operating Profits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/>
          </a:p>
          <a:p>
            <a:pPr marL="914400" lvl="2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4592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Impacts of COVID-19 on Australian </a:t>
            </a:r>
            <a:b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</a:b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- </a:t>
            </a: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Business and Economy</a:t>
            </a:r>
            <a:endParaRPr lang="en-US" sz="3200" b="1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85" y="2402308"/>
            <a:ext cx="5123080" cy="3658689"/>
          </a:xfrm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600" b="1" dirty="0"/>
              <a:t>Australian economy fell an unprecedented 7.0% in June'20 quarter</a:t>
            </a:r>
          </a:p>
          <a:p>
            <a:pPr marL="114300" indent="0">
              <a:lnSpc>
                <a:spcPct val="90000"/>
              </a:lnSpc>
              <a:buClr>
                <a:schemeClr val="tx1"/>
              </a:buClr>
              <a:buNone/>
            </a:pPr>
            <a:endParaRPr lang="en-AU" sz="1600" b="1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56942AA-80F9-7442-8938-0D1AB242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24" y="2183913"/>
            <a:ext cx="9561536" cy="46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1180</TotalTime>
  <Words>314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COVID-19</vt:lpstr>
      <vt:lpstr>Exploring the impacts of COVID-19 in Australia</vt:lpstr>
      <vt:lpstr>Scope of the project includes:  </vt:lpstr>
      <vt:lpstr>Hypotheses of the project includes: </vt:lpstr>
      <vt:lpstr>Impacts of COVID-19 on Australian  - Business and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Namita Sahoo</dc:creator>
  <cp:lastModifiedBy>Namita Sahoo</cp:lastModifiedBy>
  <cp:revision>26</cp:revision>
  <dcterms:created xsi:type="dcterms:W3CDTF">2021-09-14T11:52:32Z</dcterms:created>
  <dcterms:modified xsi:type="dcterms:W3CDTF">2021-09-21T10:37:58Z</dcterms:modified>
</cp:coreProperties>
</file>