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Tested Forecasting 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Non-Trend Based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12199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Moving Average (MA)</a:t>
            </a:r>
          </a:p>
          <a:p>
            <a:r>
              <a:rPr lang="en-US" dirty="0"/>
              <a:t>Weighted Moving Average (WMA)</a:t>
            </a:r>
          </a:p>
          <a:p>
            <a:r>
              <a:rPr lang="en-US" dirty="0"/>
              <a:t>Exponential Smoothening (ES)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Trend Based Methods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12199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Exponential Smoothening w/ Trend (EST)</a:t>
            </a:r>
          </a:p>
          <a:p>
            <a:r>
              <a:rPr lang="en-US" dirty="0"/>
              <a:t>Moving Window Linear Regression</a:t>
            </a:r>
          </a:p>
          <a:p>
            <a:r>
              <a:rPr lang="en-US" dirty="0"/>
              <a:t>Moving Window 2</a:t>
            </a:r>
            <a:r>
              <a:rPr lang="en-US" baseline="30000" dirty="0"/>
              <a:t>nd</a:t>
            </a:r>
            <a:r>
              <a:rPr lang="en-US" dirty="0"/>
              <a:t> Order Regression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000" y="4362994"/>
            <a:ext cx="4107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Metrics: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Mean Absolute Deviation (MAD)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Tracking Signal (TS)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00" y="5867400"/>
            <a:ext cx="1057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Name: Donthi Reddy, Sai Narsi Reddy</a:t>
            </a:r>
            <a:br>
              <a:rPr lang="en-US" dirty="0"/>
            </a:br>
            <a:r>
              <a:rPr lang="en-US" dirty="0"/>
              <a:t>ID: 16186610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7415" y="4362994"/>
            <a:ext cx="3129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Window = [3 5 9 11 20]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/>
              <a:t>α </a:t>
            </a:r>
            <a:r>
              <a:rPr lang="en-US" dirty="0"/>
              <a:t>Value = [0.2 0.4 0.6 .8]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 Value = 0.5</a:t>
            </a:r>
          </a:p>
        </p:txBody>
      </p:sp>
    </p:spTree>
    <p:extLst>
      <p:ext uri="{BB962C8B-B14F-4D97-AF65-F5344CB8AC3E}">
        <p14:creationId xmlns:p14="http://schemas.microsoft.com/office/powerpoint/2010/main" val="27743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'kc-pd-sql01'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545410"/>
              </p:ext>
            </p:extLst>
          </p:nvPr>
        </p:nvGraphicFramePr>
        <p:xfrm>
          <a:off x="810000" y="2438400"/>
          <a:ext cx="10553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800">
                  <a:extLst>
                    <a:ext uri="{9D8B030D-6E8A-4147-A177-3AD203B41FA5}">
                      <a16:colId xmlns:a16="http://schemas.microsoft.com/office/drawing/2014/main" val="237723972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7043739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87414015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343969937"/>
                    </a:ext>
                  </a:extLst>
                </a:gridCol>
                <a:gridCol w="1356100">
                  <a:extLst>
                    <a:ext uri="{9D8B030D-6E8A-4147-A177-3AD203B41FA5}">
                      <a16:colId xmlns:a16="http://schemas.microsoft.com/office/drawing/2014/main" val="3950949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r>
                        <a:rPr lang="en-US" dirty="0"/>
                        <a:t>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6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</a:t>
                      </a:r>
                      <a:r>
                        <a:rPr lang="en-US" baseline="0" dirty="0"/>
                        <a:t> 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5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Moving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20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Exponential Smoothing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-19.75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3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Exponential Smoothing</a:t>
                      </a:r>
                      <a:r>
                        <a:rPr lang="en-US" b="1" baseline="0" dirty="0"/>
                        <a:t> w/ Trend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09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Window 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80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Moving Window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order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54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0000" y="5308600"/>
            <a:ext cx="747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the tested VM’s: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Exponential Smoothing w/ Trend performed better on all VM’s.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Moving Average is the least performing forecasting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154399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trend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371" y="1930400"/>
            <a:ext cx="9151256" cy="4927600"/>
          </a:xfrm>
        </p:spPr>
      </p:pic>
    </p:spTree>
    <p:extLst>
      <p:ext uri="{BB962C8B-B14F-4D97-AF65-F5344CB8AC3E}">
        <p14:creationId xmlns:p14="http://schemas.microsoft.com/office/powerpoint/2010/main" val="82126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126</TotalTime>
  <Words>179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Courier New</vt:lpstr>
      <vt:lpstr>Wingdings 2</vt:lpstr>
      <vt:lpstr>Quotable</vt:lpstr>
      <vt:lpstr>Tested Forecasting Methods</vt:lpstr>
      <vt:lpstr>Results on 'kc-pd-sql01'</vt:lpstr>
      <vt:lpstr>A problem with trend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Donthi Reddy, Sai Narsi Reddy ID: 16186610</dc:title>
  <dc:creator>Donthi Reddy, Sai Narsi Reddy (UMKC-Student)</dc:creator>
  <cp:lastModifiedBy>Donthi Reddy, Sai Narsi Reddy (UMKC-Student)</cp:lastModifiedBy>
  <cp:revision>10</cp:revision>
  <dcterms:created xsi:type="dcterms:W3CDTF">2016-09-20T18:20:23Z</dcterms:created>
  <dcterms:modified xsi:type="dcterms:W3CDTF">2016-09-20T20:26:57Z</dcterms:modified>
</cp:coreProperties>
</file>