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7.xml" ContentType="application/vnd.openxmlformats-officedocument.presentationml.notesSlide+xml"/>
  <Override PartName="/ppt/tags/tag5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346" r:id="rId2"/>
    <p:sldId id="257" r:id="rId3"/>
    <p:sldId id="259" r:id="rId4"/>
    <p:sldId id="360" r:id="rId5"/>
    <p:sldId id="363" r:id="rId6"/>
    <p:sldId id="367" r:id="rId7"/>
    <p:sldId id="364" r:id="rId8"/>
    <p:sldId id="372" r:id="rId9"/>
    <p:sldId id="371" r:id="rId10"/>
    <p:sldId id="365" r:id="rId11"/>
    <p:sldId id="366" r:id="rId12"/>
    <p:sldId id="368" r:id="rId13"/>
    <p:sldId id="370" r:id="rId14"/>
    <p:sldId id="369" r:id="rId15"/>
    <p:sldId id="30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EE"/>
    <a:srgbClr val="7F91A9"/>
    <a:srgbClr val="EEF2F9"/>
    <a:srgbClr val="677180"/>
    <a:srgbClr val="D2DDEA"/>
    <a:srgbClr val="F7F7F7"/>
    <a:srgbClr val="F9FFFF"/>
    <a:srgbClr val="F6FFFF"/>
    <a:srgbClr val="FFFFFF"/>
    <a:srgbClr val="216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8760" autoAdjust="0"/>
  </p:normalViewPr>
  <p:slideViewPr>
    <p:cSldViewPr snapToGrid="0">
      <p:cViewPr varScale="1">
        <p:scale>
          <a:sx n="77" d="100"/>
          <a:sy n="77" d="100"/>
        </p:scale>
        <p:origin x="902" y="29"/>
      </p:cViewPr>
      <p:guideLst>
        <p:guide orient="horz" pos="2160"/>
        <p:guide pos="3840"/>
      </p:guideLst>
    </p:cSldViewPr>
  </p:slideViewPr>
  <p:notesTextViewPr>
    <p:cViewPr>
      <p:scale>
        <a:sx n="1" d="1"/>
        <a:sy n="1" d="1"/>
      </p:scale>
      <p:origin x="0" y="0"/>
    </p:cViewPr>
  </p:notesTextViewPr>
  <p:sorterViewPr>
    <p:cViewPr>
      <p:scale>
        <a:sx n="100" d="100"/>
        <a:sy n="100" d="100"/>
      </p:scale>
      <p:origin x="0" y="-9144"/>
    </p:cViewPr>
  </p:sorterViewPr>
  <p:notesViewPr>
    <p:cSldViewPr snapToGrid="0" showGuides="1">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12F33-73C7-4238-8599-45C8D0F26192}" type="datetimeFigureOut">
              <a:rPr lang="zh-TW" altLang="en-US" smtClean="0"/>
              <a:t>2023/6/1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DD952-DA7F-4126-A7C2-A655928F8FAD}" type="slidenum">
              <a:rPr lang="zh-TW" altLang="en-US" smtClean="0"/>
              <a:t>‹#›</a:t>
            </a:fld>
            <a:endParaRPr lang="zh-TW" altLang="en-US"/>
          </a:p>
        </p:txBody>
      </p:sp>
    </p:spTree>
    <p:extLst>
      <p:ext uri="{BB962C8B-B14F-4D97-AF65-F5344CB8AC3E}">
        <p14:creationId xmlns:p14="http://schemas.microsoft.com/office/powerpoint/2010/main" val="2856416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AE8B-4FAB-4EFD-900B-80C64AEAC861}"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F1003-E9E9-434B-931E-C9B4E45B2208}" type="slidenum">
              <a:rPr lang="zh-CN" altLang="en-US" smtClean="0"/>
              <a:t>‹#›</a:t>
            </a:fld>
            <a:endParaRPr lang="zh-CN" altLang="en-US"/>
          </a:p>
        </p:txBody>
      </p:sp>
    </p:spTree>
    <p:extLst>
      <p:ext uri="{BB962C8B-B14F-4D97-AF65-F5344CB8AC3E}">
        <p14:creationId xmlns:p14="http://schemas.microsoft.com/office/powerpoint/2010/main" val="42429667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48827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794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917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991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206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492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27487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6732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170FDA4-F317-4C04-B36D-9063E1BFCA6A}"/>
              </a:ext>
            </a:extLst>
          </p:cNvPr>
          <p:cNvSpPr/>
          <p:nvPr userDrawn="1"/>
        </p:nvSpPr>
        <p:spPr>
          <a:xfrm flipH="1">
            <a:off x="-1" y="-1"/>
            <a:ext cx="12192000" cy="6858001"/>
          </a:xfrm>
          <a:prstGeom prst="rect">
            <a:avLst/>
          </a:prstGeom>
          <a:blipFill dpi="0" rotWithShape="1">
            <a:blip r:embed="rId2" cstate="print">
              <a:extLst>
                <a:ext uri="{28A0092B-C50C-407E-A947-70E740481C1C}">
                  <a14:useLocalDpi xmlns:a14="http://schemas.microsoft.com/office/drawing/2010/main" val="0"/>
                </a:ext>
              </a:extLst>
            </a:blip>
            <a:srcRect/>
            <a:stretch>
              <a:fillRect r="-6310" b="-63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日期版面配置區 1"/>
          <p:cNvSpPr>
            <a:spLocks noGrp="1"/>
          </p:cNvSpPr>
          <p:nvPr>
            <p:ph type="dt" sz="half" idx="10"/>
          </p:nvPr>
        </p:nvSpPr>
        <p:spPr/>
        <p:txBody>
          <a:bodyPr/>
          <a:lstStyle/>
          <a:p>
            <a:endParaRPr lang="zh-CN" altLang="en-US"/>
          </a:p>
        </p:txBody>
      </p:sp>
      <p:sp>
        <p:nvSpPr>
          <p:cNvPr id="3" name="頁尾版面配置區 2"/>
          <p:cNvSpPr>
            <a:spLocks noGrp="1"/>
          </p:cNvSpPr>
          <p:nvPr>
            <p:ph type="ftr" sz="quarter" idx="11"/>
          </p:nvPr>
        </p:nvSpPr>
        <p:spPr/>
        <p:txBody>
          <a:bodyPr/>
          <a:lstStyle/>
          <a:p>
            <a:endParaRPr lang="zh-CN" altLang="en-US"/>
          </a:p>
        </p:txBody>
      </p:sp>
      <p:sp>
        <p:nvSpPr>
          <p:cNvPr id="4" name="投影片編號版面配置區 3"/>
          <p:cNvSpPr>
            <a:spLocks noGrp="1"/>
          </p:cNvSpPr>
          <p:nvPr>
            <p:ph type="sldNum" sz="quarter" idx="12"/>
          </p:nvPr>
        </p:nvSpPr>
        <p:spPr/>
        <p:txBody>
          <a:bodyPr vert="horz" lIns="91440" tIns="45720" rIns="91440" bIns="45720" rtlCol="0" anchor="ctr"/>
          <a:lstStyle>
            <a:lvl1pPr>
              <a:defRPr lang="en-US" altLang="zh-TW" smtClean="0"/>
            </a:lvl1pPr>
          </a:lstStyle>
          <a:p>
            <a:pPr algn="r"/>
            <a:fld id="{9AEA5F7A-F966-49F3-A81E-55F42EAB716A}" type="slidenum">
              <a:rPr lang="en-US" altLang="zh-TW" smtClean="0"/>
              <a:pPr algn="r"/>
              <a:t>‹#›</a:t>
            </a:fld>
            <a:endParaRPr lang="zh-TW" altLang="en-US" dirty="0"/>
          </a:p>
        </p:txBody>
      </p:sp>
    </p:spTree>
    <p:extLst>
      <p:ext uri="{BB962C8B-B14F-4D97-AF65-F5344CB8AC3E}">
        <p14:creationId xmlns:p14="http://schemas.microsoft.com/office/powerpoint/2010/main" val="2783795995"/>
      </p:ext>
    </p:extLst>
  </p:cSld>
  <p:clrMapOvr>
    <a:masterClrMapping/>
  </p:clrMapOvr>
  <p:transition spd="slow" advTm="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51" y="407773"/>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7" y="507799"/>
            <a:ext cx="1454769" cy="261610"/>
          </a:xfrm>
          <a:prstGeom prst="rect">
            <a:avLst/>
          </a:prstGeom>
        </p:spPr>
        <p:txBody>
          <a:bodyPr wrap="square">
            <a:spAutoFit/>
          </a:bodyPr>
          <a:lstStyle/>
          <a:p>
            <a:pPr algn="ctr" eaLnBrk="1" fontAlgn="auto" hangingPunct="1">
              <a:spcBef>
                <a:spcPts val="0"/>
              </a:spcBef>
              <a:spcAft>
                <a:spcPts val="0"/>
              </a:spcAft>
              <a:defRPr/>
            </a:pPr>
            <a:r>
              <a:rPr lang="en-US" sz="1100" b="1" spc="300" noProof="1">
                <a:solidFill>
                  <a:schemeClr val="accent1">
                    <a:lumMod val="50000"/>
                  </a:schemeClr>
                </a:solidFill>
                <a:latin typeface="+mn-ea"/>
              </a:rPr>
              <a:t>PART ONE</a:t>
            </a:r>
          </a:p>
        </p:txBody>
      </p:sp>
      <p:pic>
        <p:nvPicPr>
          <p:cNvPr id="3" name="圖片 2">
            <a:extLst>
              <a:ext uri="{FF2B5EF4-FFF2-40B4-BE49-F238E27FC236}">
                <a16:creationId xmlns:a16="http://schemas.microsoft.com/office/drawing/2014/main" id="{AD8D5857-583F-DC59-E4FA-94CDEDBAFB85}"/>
              </a:ext>
            </a:extLst>
          </p:cNvPr>
          <p:cNvPicPr>
            <a:picLocks noChangeAspect="1"/>
          </p:cNvPicPr>
          <p:nvPr userDrawn="1"/>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909918" y="380277"/>
            <a:ext cx="463223" cy="516648"/>
          </a:xfrm>
          <a:prstGeom prst="rect">
            <a:avLst/>
          </a:prstGeom>
        </p:spPr>
      </p:pic>
      <p:sp>
        <p:nvSpPr>
          <p:cNvPr id="5" name="日期版面配置區 4"/>
          <p:cNvSpPr>
            <a:spLocks noGrp="1"/>
          </p:cNvSpPr>
          <p:nvPr>
            <p:ph type="dt" sz="half" idx="10"/>
          </p:nvPr>
        </p:nvSpPr>
        <p:spPr/>
        <p:txBody>
          <a:bodyPr/>
          <a:lstStyle/>
          <a:p>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vert="horz" lIns="91440" tIns="45720" rIns="91440" bIns="45720" rtlCol="0" anchor="ctr"/>
          <a:lstStyle>
            <a:lvl1pPr>
              <a:defRPr lang="en-US" altLang="zh-TW" smtClean="0"/>
            </a:lvl1pPr>
          </a:lstStyle>
          <a:p>
            <a:pPr algn="r"/>
            <a:fld id="{679EFDCC-073B-4ADB-AF88-D8B412F40A87}" type="slidenum">
              <a:rPr lang="en-US" altLang="zh-TW" smtClean="0"/>
              <a:pPr algn="r"/>
              <a:t>‹#›</a:t>
            </a:fld>
            <a:endParaRPr lang="zh-TW" altLang="en-US" dirty="0"/>
          </a:p>
        </p:txBody>
      </p:sp>
    </p:spTree>
    <p:extLst>
      <p:ext uri="{BB962C8B-B14F-4D97-AF65-F5344CB8AC3E}">
        <p14:creationId xmlns:p14="http://schemas.microsoft.com/office/powerpoint/2010/main" val="379432253"/>
      </p:ext>
    </p:extLst>
  </p:cSld>
  <p:clrMapOvr>
    <a:masterClrMapping/>
  </p:clrMapOvr>
  <p:transition spd="slow" advTm="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53" y="407775"/>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R="0" lvl="0" indent="0" algn="ctr" defTabSz="914377" fontAlgn="auto">
              <a:lnSpc>
                <a:spcPct val="100000"/>
              </a:lnSpc>
              <a:spcBef>
                <a:spcPts val="0"/>
              </a:spcBef>
              <a:spcAft>
                <a:spcPts val="0"/>
              </a:spcAft>
              <a:buClrTx/>
              <a:buSzTx/>
              <a:buFontTx/>
              <a:buNone/>
              <a:tabLst/>
            </a:pPr>
            <a:endParaRPr kumimoji="0" lang="zh-CN" altLang="en-US"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8" y="507800"/>
            <a:ext cx="1454769" cy="261610"/>
          </a:xfrm>
          <a:prstGeom prst="rect">
            <a:avLst/>
          </a:prstGeom>
        </p:spPr>
        <p:txBody>
          <a:bodyPr wrap="square">
            <a:spAutoFit/>
          </a:bodyPr>
          <a:lstStyle/>
          <a:p>
            <a:pPr lvl="0" algn="ctr" fontAlgn="auto">
              <a:spcBef>
                <a:spcPts val="0"/>
              </a:spcBef>
              <a:spcAft>
                <a:spcPts val="0"/>
              </a:spcAft>
            </a:pPr>
            <a:r>
              <a:rPr lang="en-US" sz="1100" b="1" spc="300" noProof="1">
                <a:solidFill>
                  <a:schemeClr val="accent1">
                    <a:lumMod val="50000"/>
                  </a:schemeClr>
                </a:solidFill>
                <a:latin typeface="+mn-ea"/>
              </a:rPr>
              <a:t>PART TWO</a:t>
            </a:r>
          </a:p>
        </p:txBody>
      </p:sp>
      <p:pic>
        <p:nvPicPr>
          <p:cNvPr id="7" name="圖片 6">
            <a:extLst>
              <a:ext uri="{FF2B5EF4-FFF2-40B4-BE49-F238E27FC236}">
                <a16:creationId xmlns:a16="http://schemas.microsoft.com/office/drawing/2014/main" id="{612FBBF4-CEFC-29C8-A694-B360DF67D6CF}"/>
              </a:ext>
            </a:extLst>
          </p:cNvPr>
          <p:cNvPicPr>
            <a:picLocks noChangeAspect="1"/>
          </p:cNvPicPr>
          <p:nvPr userDrawn="1"/>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909919" y="380277"/>
            <a:ext cx="463223" cy="516648"/>
          </a:xfrm>
          <a:prstGeom prst="rect">
            <a:avLst/>
          </a:prstGeom>
        </p:spPr>
      </p:pic>
      <p:sp>
        <p:nvSpPr>
          <p:cNvPr id="3" name="日期版面配置區 2"/>
          <p:cNvSpPr>
            <a:spLocks noGrp="1"/>
          </p:cNvSpPr>
          <p:nvPr>
            <p:ph type="dt" sz="half" idx="10"/>
          </p:nvPr>
        </p:nvSpPr>
        <p:spPr/>
        <p:txBody>
          <a:bodyPr/>
          <a:lstStyle/>
          <a:p>
            <a:endParaRPr lang="zh-CN" altLang="en-US"/>
          </a:p>
        </p:txBody>
      </p:sp>
      <p:sp>
        <p:nvSpPr>
          <p:cNvPr id="5" name="頁尾版面配置區 4"/>
          <p:cNvSpPr>
            <a:spLocks noGrp="1"/>
          </p:cNvSpPr>
          <p:nvPr>
            <p:ph type="ftr" sz="quarter" idx="11"/>
          </p:nvPr>
        </p:nvSpPr>
        <p:spPr/>
        <p:txBody>
          <a:bodyPr/>
          <a:lstStyle/>
          <a:p>
            <a:endParaRPr lang="zh-CN" altLang="en-US"/>
          </a:p>
        </p:txBody>
      </p:sp>
      <p:sp>
        <p:nvSpPr>
          <p:cNvPr id="6" name="投影片編號版面配置區 5"/>
          <p:cNvSpPr>
            <a:spLocks noGrp="1"/>
          </p:cNvSpPr>
          <p:nvPr>
            <p:ph type="sldNum" sz="quarter" idx="12"/>
          </p:nvPr>
        </p:nvSpPr>
        <p:spPr/>
        <p:txBody>
          <a:bodyPr vert="horz" lIns="91440" tIns="45720" rIns="91440" bIns="45720" rtlCol="0" anchor="ctr"/>
          <a:lstStyle>
            <a:lvl1pPr>
              <a:defRPr lang="en-US" altLang="zh-TW" smtClean="0"/>
            </a:lvl1pPr>
          </a:lstStyle>
          <a:p>
            <a:pPr algn="r"/>
            <a:fld id="{9AEA5F7A-F966-49F3-A81E-55F42EAB716A}" type="slidenum">
              <a:rPr lang="en-US" altLang="zh-TW" smtClean="0"/>
              <a:pPr algn="r"/>
              <a:t>‹#›</a:t>
            </a:fld>
            <a:endParaRPr lang="zh-TW" altLang="en-US" dirty="0"/>
          </a:p>
        </p:txBody>
      </p:sp>
    </p:spTree>
    <p:extLst>
      <p:ext uri="{BB962C8B-B14F-4D97-AF65-F5344CB8AC3E}">
        <p14:creationId xmlns:p14="http://schemas.microsoft.com/office/powerpoint/2010/main" val="367322826"/>
      </p:ext>
    </p:extLst>
  </p:cSld>
  <p:clrMapOvr>
    <a:masterClrMapping/>
  </p:clrMapOvr>
  <p:transition spd="slow"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53" y="407775"/>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141530" y="507796"/>
            <a:ext cx="1798318" cy="261610"/>
          </a:xfrm>
          <a:prstGeom prst="rect">
            <a:avLst/>
          </a:prstGeom>
        </p:spPr>
        <p:txBody>
          <a:bodyPr wrap="square">
            <a:spAutoFit/>
          </a:bodyPr>
          <a:lstStyle/>
          <a:p>
            <a:pPr algn="ctr" eaLnBrk="1" fontAlgn="auto" hangingPunct="1">
              <a:spcBef>
                <a:spcPts val="0"/>
              </a:spcBef>
              <a:spcAft>
                <a:spcPts val="0"/>
              </a:spcAft>
              <a:defRPr/>
            </a:pPr>
            <a:r>
              <a:rPr lang="en-US" sz="1100" b="1" spc="300" noProof="1">
                <a:solidFill>
                  <a:schemeClr val="accent1">
                    <a:lumMod val="50000"/>
                  </a:schemeClr>
                </a:solidFill>
                <a:latin typeface="+mn-ea"/>
              </a:rPr>
              <a:t>PART THREE</a:t>
            </a:r>
          </a:p>
        </p:txBody>
      </p:sp>
      <p:pic>
        <p:nvPicPr>
          <p:cNvPr id="5" name="圖片 4">
            <a:extLst>
              <a:ext uri="{FF2B5EF4-FFF2-40B4-BE49-F238E27FC236}">
                <a16:creationId xmlns:a16="http://schemas.microsoft.com/office/drawing/2014/main" id="{72769AE1-5F50-3869-6452-BA6DE2CD0C99}"/>
              </a:ext>
            </a:extLst>
          </p:cNvPr>
          <p:cNvPicPr>
            <a:picLocks noChangeAspect="1"/>
          </p:cNvPicPr>
          <p:nvPr userDrawn="1"/>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909919" y="380277"/>
            <a:ext cx="463223" cy="516648"/>
          </a:xfrm>
          <a:prstGeom prst="rect">
            <a:avLst/>
          </a:prstGeom>
        </p:spPr>
      </p:pic>
      <p:sp>
        <p:nvSpPr>
          <p:cNvPr id="3" name="日期版面配置區 2"/>
          <p:cNvSpPr>
            <a:spLocks noGrp="1"/>
          </p:cNvSpPr>
          <p:nvPr>
            <p:ph type="dt" sz="half" idx="10"/>
          </p:nvPr>
        </p:nvSpPr>
        <p:spPr/>
        <p:txBody>
          <a:bodyPr/>
          <a:lstStyle/>
          <a:p>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vert="horz" lIns="91440" tIns="45720" rIns="91440" bIns="45720" rtlCol="0" anchor="ctr"/>
          <a:lstStyle>
            <a:lvl1pPr>
              <a:defRPr lang="en-US" altLang="zh-TW" smtClean="0"/>
            </a:lvl1pPr>
          </a:lstStyle>
          <a:p>
            <a:pPr algn="r"/>
            <a:fld id="{9AEA5F7A-F966-49F3-A81E-55F42EAB716A}" type="slidenum">
              <a:rPr lang="en-US" altLang="zh-TW" smtClean="0"/>
              <a:pPr algn="r"/>
              <a:t>‹#›</a:t>
            </a:fld>
            <a:endParaRPr lang="zh-TW" altLang="en-US" dirty="0"/>
          </a:p>
        </p:txBody>
      </p:sp>
    </p:spTree>
    <p:extLst>
      <p:ext uri="{BB962C8B-B14F-4D97-AF65-F5344CB8AC3E}">
        <p14:creationId xmlns:p14="http://schemas.microsoft.com/office/powerpoint/2010/main" val="321390066"/>
      </p:ext>
    </p:extLst>
  </p:cSld>
  <p:clrMapOvr>
    <a:masterClrMapping/>
  </p:clrMapOvr>
  <p:transition spd="slow"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p:spPr>
        <p:txBody>
          <a:bodyPr vert="horz" lIns="91440" tIns="45720" rIns="91440" bIns="45720" rtlCol="0" anchor="ctr"/>
          <a:lstStyle/>
          <a:p>
            <a:pPr lvl="0" algn="r"/>
            <a:endParaRPr lang="zh-CN" altLang="en-US" sz="1200" baseline="0">
              <a:solidFill>
                <a:schemeClr val="tx1">
                  <a:tint val="75000"/>
                </a:schemeClr>
              </a:solidFill>
              <a:latin typeface="Times New Roman" panose="02020603050405020304" pitchFamily="18" charset="0"/>
              <a:ea typeface="微軟正黑體" panose="020B0604030504040204" pitchFamily="34" charset="-120"/>
            </a:endParaRPr>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53" y="407775"/>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8" y="507800"/>
            <a:ext cx="1454769" cy="261610"/>
          </a:xfrm>
          <a:prstGeom prst="rect">
            <a:avLst/>
          </a:prstGeom>
        </p:spPr>
        <p:txBody>
          <a:bodyPr wrap="square">
            <a:spAutoFit/>
          </a:bodyPr>
          <a:lstStyle/>
          <a:p>
            <a:pPr algn="ctr" eaLnBrk="1" fontAlgn="auto" hangingPunct="1">
              <a:spcBef>
                <a:spcPts val="0"/>
              </a:spcBef>
              <a:spcAft>
                <a:spcPts val="0"/>
              </a:spcAft>
              <a:defRPr/>
            </a:pPr>
            <a:r>
              <a:rPr lang="en-US" sz="1100" b="1" spc="300" noProof="1">
                <a:solidFill>
                  <a:schemeClr val="accent1">
                    <a:lumMod val="50000"/>
                  </a:schemeClr>
                </a:solidFill>
                <a:latin typeface="+mn-ea"/>
              </a:rPr>
              <a:t>PART FOUR</a:t>
            </a:r>
          </a:p>
        </p:txBody>
      </p:sp>
      <p:pic>
        <p:nvPicPr>
          <p:cNvPr id="3" name="圖片 2">
            <a:extLst>
              <a:ext uri="{FF2B5EF4-FFF2-40B4-BE49-F238E27FC236}">
                <a16:creationId xmlns:a16="http://schemas.microsoft.com/office/drawing/2014/main" id="{2F18EF68-89BD-E547-1165-39329164E369}"/>
              </a:ext>
            </a:extLst>
          </p:cNvPr>
          <p:cNvPicPr>
            <a:picLocks noChangeAspect="1"/>
          </p:cNvPicPr>
          <p:nvPr userDrawn="1"/>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909919" y="380277"/>
            <a:ext cx="463223" cy="516648"/>
          </a:xfrm>
          <a:prstGeom prst="rect">
            <a:avLst/>
          </a:prstGeom>
        </p:spPr>
      </p:pic>
      <p:sp>
        <p:nvSpPr>
          <p:cNvPr id="5" name="日期版面配置區 4"/>
          <p:cNvSpPr>
            <a:spLocks noGrp="1"/>
          </p:cNvSpPr>
          <p:nvPr>
            <p:ph type="dt" sz="half" idx="10"/>
          </p:nvPr>
        </p:nvSpPr>
        <p:spPr/>
        <p:txBody>
          <a:bodyPr/>
          <a:lstStyle/>
          <a:p>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vert="horz" lIns="91440" tIns="45720" rIns="91440" bIns="45720" rtlCol="0" anchor="ctr"/>
          <a:lstStyle>
            <a:lvl1pPr>
              <a:defRPr lang="en-US" altLang="zh-TW" smtClean="0"/>
            </a:lvl1pPr>
          </a:lstStyle>
          <a:p>
            <a:pPr algn="r"/>
            <a:fld id="{9AEA5F7A-F966-49F3-A81E-55F42EAB716A}" type="slidenum">
              <a:rPr lang="en-US" altLang="zh-TW" smtClean="0"/>
              <a:pPr algn="r"/>
              <a:t>‹#›</a:t>
            </a:fld>
            <a:endParaRPr lang="zh-TW" altLang="en-US" dirty="0"/>
          </a:p>
        </p:txBody>
      </p:sp>
    </p:spTree>
    <p:extLst>
      <p:ext uri="{BB962C8B-B14F-4D97-AF65-F5344CB8AC3E}">
        <p14:creationId xmlns:p14="http://schemas.microsoft.com/office/powerpoint/2010/main" val="1926585376"/>
      </p:ext>
    </p:extLst>
  </p:cSld>
  <p:clrMapOvr>
    <a:masterClrMapping/>
  </p:clrMapOvr>
  <p:transition spd="slow" advTm="0">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7F7F7"/>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AAC4B3-F80F-4D50-8EE5-7840C0B64C2D}"/>
              </a:ext>
            </a:extLst>
          </p:cNvPr>
          <p:cNvSpPr/>
          <p:nvPr userDrawn="1"/>
        </p:nvSpPr>
        <p:spPr>
          <a:xfrm flipH="1">
            <a:off x="-1" y="-1"/>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日期版面配置區 5"/>
          <p:cNvSpPr>
            <a:spLocks noGrp="1"/>
          </p:cNvSpPr>
          <p:nvPr>
            <p:ph type="dt" sz="half" idx="10"/>
          </p:nvPr>
        </p:nvSpPr>
        <p:spPr/>
        <p:txBody>
          <a:bodyPr/>
          <a:lstStyle/>
          <a:p>
            <a:endParaRPr lang="zh-CN" altLang="en-US"/>
          </a:p>
        </p:txBody>
      </p:sp>
      <p:sp>
        <p:nvSpPr>
          <p:cNvPr id="7" name="頁尾版面配置區 6"/>
          <p:cNvSpPr>
            <a:spLocks noGrp="1"/>
          </p:cNvSpPr>
          <p:nvPr>
            <p:ph type="ftr" sz="quarter" idx="11"/>
          </p:nvPr>
        </p:nvSpPr>
        <p:spPr/>
        <p:txBody>
          <a:bodyPr/>
          <a:lstStyle/>
          <a:p>
            <a:endParaRPr lang="zh-CN" altLang="en-US"/>
          </a:p>
        </p:txBody>
      </p:sp>
      <p:sp>
        <p:nvSpPr>
          <p:cNvPr id="8" name="投影片編號版面配置區 7"/>
          <p:cNvSpPr>
            <a:spLocks noGrp="1"/>
          </p:cNvSpPr>
          <p:nvPr>
            <p:ph type="sldNum" sz="quarter" idx="12"/>
          </p:nvPr>
        </p:nvSpPr>
        <p:spPr/>
        <p:txBody>
          <a:bodyPr/>
          <a:lstStyle/>
          <a:p>
            <a:pPr algn="r"/>
            <a:fld id="{9AEA5F7A-F966-49F3-A81E-55F42EAB716A}" type="slidenum">
              <a:rPr lang="en-US" altLang="zh-TW" smtClean="0"/>
              <a:pPr algn="r"/>
              <a:t>‹#›</a:t>
            </a:fld>
            <a:endParaRPr lang="zh-TW" dirty="0"/>
          </a:p>
        </p:txBody>
      </p:sp>
    </p:spTree>
    <p:extLst>
      <p:ext uri="{BB962C8B-B14F-4D97-AF65-F5344CB8AC3E}">
        <p14:creationId xmlns:p14="http://schemas.microsoft.com/office/powerpoint/2010/main" val="3521630926"/>
      </p:ext>
    </p:extLst>
  </p:cSld>
  <p:clrMapOvr>
    <a:masterClrMapping/>
  </p:clrMapOvr>
  <p:transition spd="slow" advTm="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388161-A0CE-4215-A246-51D56AE44B46}"/>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443DC3-36E2-4A27-B511-9CB0CBAD7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EEE8E-8F4B-4F0D-8C27-68611CAB846C}"/>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FABCD020-4B65-444B-8113-D84A0F4ABC4D}"/>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666813-EFE9-42E4-84F2-274D7F990B82}"/>
              </a:ext>
            </a:extLst>
          </p:cNvPr>
          <p:cNvSpPr>
            <a:spLocks noGrp="1"/>
          </p:cNvSpPr>
          <p:nvPr>
            <p:ph type="sldNum" sz="quarter" idx="4"/>
          </p:nvPr>
        </p:nvSpPr>
        <p:spPr>
          <a:xfrm>
            <a:off x="9452412" y="6472466"/>
            <a:ext cx="2743200" cy="365125"/>
          </a:xfrm>
          <a:prstGeom prst="rect">
            <a:avLst/>
          </a:prstGeom>
        </p:spPr>
        <p:txBody>
          <a:bodyPr vert="horz" lIns="91440" tIns="45720" rIns="91440" bIns="45720" rtlCol="0" anchor="ctr"/>
          <a:lstStyle>
            <a:lvl1pPr>
              <a:defRPr lang="zh-CN" altLang="en-US" sz="1800" b="1" baseline="0" smtClean="0">
                <a:solidFill>
                  <a:schemeClr val="tx1">
                    <a:tint val="75000"/>
                  </a:schemeClr>
                </a:solidFill>
                <a:latin typeface="Segoe UI Semibold" pitchFamily="34" charset="0"/>
                <a:ea typeface="微軟正黑體" panose="020B0604030504040204" pitchFamily="34" charset="-120"/>
                <a:cs typeface="Segoe UI Semibold" pitchFamily="34" charset="0"/>
              </a:defRPr>
            </a:lvl1pPr>
          </a:lstStyle>
          <a:p>
            <a:pPr algn="r"/>
            <a:fld id="{9AEA5F7A-F966-49F3-A81E-55F42EAB716A}" type="slidenum">
              <a:rPr lang="en-US" altLang="zh-TW" smtClean="0"/>
              <a:pPr algn="r"/>
              <a:t>‹#›</a:t>
            </a:fld>
            <a:endParaRPr lang="zh-TW" dirty="0"/>
          </a:p>
        </p:txBody>
      </p:sp>
    </p:spTree>
    <p:extLst>
      <p:ext uri="{BB962C8B-B14F-4D97-AF65-F5344CB8AC3E}">
        <p14:creationId xmlns:p14="http://schemas.microsoft.com/office/powerpoint/2010/main" val="7790746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3" r:id="rId3"/>
    <p:sldLayoutId id="2147483664" r:id="rId4"/>
    <p:sldLayoutId id="2147483665" r:id="rId5"/>
    <p:sldLayoutId id="2147483652" r:id="rId6"/>
  </p:sldLayoutIdLst>
  <p:transition spd="slow" advTm="0">
    <p:fade/>
  </p:transition>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5.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5.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6.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1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7.xml"/><Relationship Id="rId7" Type="http://schemas.openxmlformats.org/officeDocument/2006/relationships/image" Target="../media/image13.jp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7.xml"/><Relationship Id="rId5" Type="http://schemas.openxmlformats.org/officeDocument/2006/relationships/slideLayout" Target="../slideLayouts/slideLayout5.xml"/><Relationship Id="rId10" Type="http://schemas.openxmlformats.org/officeDocument/2006/relationships/image" Target="../media/image16.png"/><Relationship Id="rId4" Type="http://schemas.openxmlformats.org/officeDocument/2006/relationships/tags" Target="../tags/tag58.xml"/><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9.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slideLayout" Target="../slideLayouts/slideLayout1.xml"/><Relationship Id="rId3" Type="http://schemas.openxmlformats.org/officeDocument/2006/relationships/tags" Target="../tags/tag8.xml"/><Relationship Id="rId21" Type="http://schemas.openxmlformats.org/officeDocument/2006/relationships/image" Target="../media/image2.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image" Target="../media/image4.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19" Type="http://schemas.openxmlformats.org/officeDocument/2006/relationships/notesSlide" Target="../notesSlides/notesSlide2.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3.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31.xml"/></Relationships>
</file>

<file path=ppt/slides/_rels/slide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3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6.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slideLayout" Target="../slideLayouts/slideLayout5.xml"/><Relationship Id="rId4"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1.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2.png"/><Relationship Id="rId5" Type="http://schemas.openxmlformats.org/officeDocument/2006/relationships/slideLayout" Target="../slideLayouts/slideLayout5.xml"/><Relationship Id="rId4"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id="{2789A309-6CAB-A4C3-F5FB-3E0BF0034EE4}"/>
              </a:ext>
            </a:extLst>
          </p:cNvPr>
          <p:cNvSpPr txBox="1"/>
          <p:nvPr/>
        </p:nvSpPr>
        <p:spPr>
          <a:xfrm>
            <a:off x="1577256" y="1206457"/>
            <a:ext cx="5868104" cy="1323439"/>
          </a:xfrm>
          <a:prstGeom prst="rect">
            <a:avLst/>
          </a:prstGeom>
          <a:noFill/>
        </p:spPr>
        <p:txBody>
          <a:bodyPr wrap="square" rtlCol="0">
            <a:spAutoFit/>
          </a:bodyPr>
          <a:lstStyle>
            <a:defPPr>
              <a:defRPr lang="zh-CN"/>
            </a:defPPr>
            <a:lvl1pPr algn="r">
              <a:defRPr sz="8000" b="1">
                <a:solidFill>
                  <a:schemeClr val="accent1">
                    <a:lumMod val="50000"/>
                  </a:schemeClr>
                </a:solidFill>
                <a:latin typeface="微軟正黑體" panose="020B0604030504040204" pitchFamily="34" charset="-120"/>
                <a:ea typeface="微軟正黑體" panose="020B0604030504040204" pitchFamily="34" charset="-120"/>
              </a:defRPr>
            </a:lvl1pPr>
          </a:lstStyle>
          <a:p>
            <a:r>
              <a:rPr lang="zh-TW" altLang="en-US" dirty="0">
                <a:latin typeface="Arial" panose="020B0604020202020204" pitchFamily="34" charset="0"/>
              </a:rPr>
              <a:t>有評有「</a:t>
            </a:r>
            <a:r>
              <a:rPr lang="en-US" altLang="zh-TW" dirty="0">
                <a:latin typeface="Arial" panose="020B0604020202020204" pitchFamily="34" charset="0"/>
              </a:rPr>
              <a:t>G</a:t>
            </a:r>
            <a:r>
              <a:rPr lang="zh-TW" altLang="en-US" dirty="0">
                <a:latin typeface="Arial" panose="020B0604020202020204" pitchFamily="34" charset="0"/>
              </a:rPr>
              <a:t>」</a:t>
            </a:r>
            <a:endParaRPr lang="zh-CN" altLang="en-US" dirty="0">
              <a:latin typeface="Arial" panose="020B0604020202020204" pitchFamily="34" charset="0"/>
            </a:endParaRPr>
          </a:p>
        </p:txBody>
      </p:sp>
      <p:sp>
        <p:nvSpPr>
          <p:cNvPr id="3" name="文本框 11">
            <a:extLst>
              <a:ext uri="{FF2B5EF4-FFF2-40B4-BE49-F238E27FC236}">
                <a16:creationId xmlns:a16="http://schemas.microsoft.com/office/drawing/2014/main" id="{C573B879-C585-9A4B-E885-B3EE56B71507}"/>
              </a:ext>
            </a:extLst>
          </p:cNvPr>
          <p:cNvSpPr txBox="1"/>
          <p:nvPr/>
        </p:nvSpPr>
        <p:spPr>
          <a:xfrm>
            <a:off x="2277784" y="2634490"/>
            <a:ext cx="8805792" cy="1354185"/>
          </a:xfrm>
          <a:prstGeom prst="rect">
            <a:avLst/>
          </a:prstGeom>
          <a:noFill/>
        </p:spPr>
        <p:txBody>
          <a:bodyPr wrap="square" rtlCol="0">
            <a:spAutoFit/>
          </a:bodyPr>
          <a:lstStyle>
            <a:defPPr>
              <a:defRPr lang="zh-CN"/>
            </a:defPPr>
            <a:lvl1pPr algn="r">
              <a:defRPr sz="8000" b="1">
                <a:solidFill>
                  <a:schemeClr val="accent1">
                    <a:lumMod val="50000"/>
                  </a:schemeClr>
                </a:solidFill>
                <a:latin typeface="微軟正黑體" panose="020B0604030504040204" pitchFamily="34" charset="-120"/>
                <a:ea typeface="微軟正黑體" panose="020B0604030504040204" pitchFamily="34" charset="-120"/>
              </a:defRPr>
            </a:lvl1pPr>
          </a:lstStyle>
          <a:p>
            <a:r>
              <a:rPr lang="zh-TW" altLang="en-US" dirty="0">
                <a:latin typeface="Arial" panose="020B0604020202020204" pitchFamily="34" charset="0"/>
              </a:rPr>
              <a:t>您的</a:t>
            </a:r>
            <a:r>
              <a:rPr lang="en-US" altLang="zh-TW" dirty="0">
                <a:latin typeface="Arial" panose="020B0604020202020204" pitchFamily="34" charset="0"/>
              </a:rPr>
              <a:t>AI</a:t>
            </a:r>
            <a:r>
              <a:rPr lang="zh-TW" altLang="en-US" dirty="0">
                <a:latin typeface="Arial" panose="020B0604020202020204" pitchFamily="34" charset="0"/>
              </a:rPr>
              <a:t>智能偵測器</a:t>
            </a:r>
            <a:endParaRPr lang="zh-CN" altLang="en-US" dirty="0">
              <a:latin typeface="Arial" panose="020B0604020202020204" pitchFamily="34" charset="0"/>
            </a:endParaRPr>
          </a:p>
        </p:txBody>
      </p:sp>
      <p:sp>
        <p:nvSpPr>
          <p:cNvPr id="4" name="PA-1">
            <a:extLst>
              <a:ext uri="{FF2B5EF4-FFF2-40B4-BE49-F238E27FC236}">
                <a16:creationId xmlns:a16="http://schemas.microsoft.com/office/drawing/2014/main" id="{E3BD548F-C73A-1BC8-6A32-FF46510FBBD7}"/>
              </a:ext>
            </a:extLst>
          </p:cNvPr>
          <p:cNvSpPr>
            <a:spLocks/>
          </p:cNvSpPr>
          <p:nvPr>
            <p:custDataLst>
              <p:tags r:id="rId1"/>
            </p:custDataLst>
          </p:nvPr>
        </p:nvSpPr>
        <p:spPr>
          <a:xfrm flipH="1" flipV="1">
            <a:off x="7753381" y="4575812"/>
            <a:ext cx="4086295" cy="2282187"/>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Arial" panose="020B0604020202020204" pitchFamily="34" charset="0"/>
              <a:ea typeface="微軟正黑體" panose="020B0604030504040204" pitchFamily="34" charset="-120"/>
            </a:endParaRPr>
          </a:p>
        </p:txBody>
      </p:sp>
      <p:sp>
        <p:nvSpPr>
          <p:cNvPr id="5" name="TextBox 19">
            <a:extLst>
              <a:ext uri="{FF2B5EF4-FFF2-40B4-BE49-F238E27FC236}">
                <a16:creationId xmlns:a16="http://schemas.microsoft.com/office/drawing/2014/main" id="{674AB757-9182-C735-7F77-64CEAE8E1F0D}"/>
              </a:ext>
            </a:extLst>
          </p:cNvPr>
          <p:cNvSpPr txBox="1"/>
          <p:nvPr/>
        </p:nvSpPr>
        <p:spPr>
          <a:xfrm>
            <a:off x="9212188" y="4685831"/>
            <a:ext cx="1168681" cy="289611"/>
          </a:xfrm>
          <a:prstGeom prst="rect">
            <a:avLst/>
          </a:prstGeom>
          <a:noFill/>
        </p:spPr>
        <p:txBody>
          <a:bodyPr wrap="none" lIns="42971" tIns="21485" rIns="42971" bIns="21485" rtlCol="0">
            <a:spAutoFit/>
          </a:bodyPr>
          <a:lstStyle/>
          <a:p>
            <a:pPr algn="ctr"/>
            <a:r>
              <a:rPr lang="zh-TW" altLang="en-US" sz="1600" b="1" dirty="0">
                <a:solidFill>
                  <a:schemeClr val="accent1">
                    <a:lumMod val="50000"/>
                  </a:schemeClr>
                </a:solidFill>
                <a:latin typeface="Arial" panose="020B0604020202020204" pitchFamily="34" charset="0"/>
                <a:ea typeface="微軟正黑體" panose="020B0604030504040204" pitchFamily="34" charset="-120"/>
              </a:rPr>
              <a:t>第</a:t>
            </a:r>
            <a:r>
              <a:rPr lang="en-US" altLang="zh-TW" sz="1600" b="1" dirty="0">
                <a:solidFill>
                  <a:schemeClr val="accent1">
                    <a:lumMod val="50000"/>
                  </a:schemeClr>
                </a:solidFill>
                <a:latin typeface="Arial" panose="020B0604020202020204" pitchFamily="34" charset="0"/>
                <a:ea typeface="微軟正黑體" panose="020B0604030504040204" pitchFamily="34" charset="-120"/>
              </a:rPr>
              <a:t>112407</a:t>
            </a:r>
            <a:r>
              <a:rPr lang="zh-TW" altLang="en-US" sz="1600" b="1" dirty="0">
                <a:solidFill>
                  <a:schemeClr val="accent1">
                    <a:lumMod val="50000"/>
                  </a:schemeClr>
                </a:solidFill>
                <a:latin typeface="Arial" panose="020B0604020202020204" pitchFamily="34" charset="0"/>
                <a:ea typeface="微軟正黑體" panose="020B0604030504040204" pitchFamily="34" charset="-120"/>
              </a:rPr>
              <a:t>組</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p:txBody>
      </p:sp>
      <p:pic>
        <p:nvPicPr>
          <p:cNvPr id="6" name="图片 17">
            <a:extLst>
              <a:ext uri="{FF2B5EF4-FFF2-40B4-BE49-F238E27FC236}">
                <a16:creationId xmlns:a16="http://schemas.microsoft.com/office/drawing/2014/main" id="{0DD33903-6F40-C96D-4C85-93346E980A6C}"/>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212137" y="157269"/>
            <a:ext cx="1387107" cy="1428667"/>
          </a:xfrm>
          <a:prstGeom prst="rect">
            <a:avLst/>
          </a:prstGeom>
        </p:spPr>
      </p:pic>
      <p:pic>
        <p:nvPicPr>
          <p:cNvPr id="7" name="图片 18">
            <a:extLst>
              <a:ext uri="{FF2B5EF4-FFF2-40B4-BE49-F238E27FC236}">
                <a16:creationId xmlns:a16="http://schemas.microsoft.com/office/drawing/2014/main" id="{F9035180-577F-6D73-C975-38ED06567FEC}"/>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6680680" y="5651791"/>
            <a:ext cx="1028769" cy="974324"/>
          </a:xfrm>
          <a:prstGeom prst="rect">
            <a:avLst/>
          </a:prstGeom>
        </p:spPr>
      </p:pic>
      <p:pic>
        <p:nvPicPr>
          <p:cNvPr id="8" name="图片 19">
            <a:extLst>
              <a:ext uri="{FF2B5EF4-FFF2-40B4-BE49-F238E27FC236}">
                <a16:creationId xmlns:a16="http://schemas.microsoft.com/office/drawing/2014/main" id="{A839EE33-4AD1-0588-4D37-0D07D95E2870}"/>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224318" y="3215634"/>
            <a:ext cx="1051937" cy="1083455"/>
          </a:xfrm>
          <a:prstGeom prst="rect">
            <a:avLst/>
          </a:prstGeom>
        </p:spPr>
      </p:pic>
      <p:sp>
        <p:nvSpPr>
          <p:cNvPr id="9" name="TextBox 19">
            <a:extLst>
              <a:ext uri="{FF2B5EF4-FFF2-40B4-BE49-F238E27FC236}">
                <a16:creationId xmlns:a16="http://schemas.microsoft.com/office/drawing/2014/main" id="{101DE893-20E2-C6E7-F3D4-BF1BFCAD008B}"/>
              </a:ext>
            </a:extLst>
          </p:cNvPr>
          <p:cNvSpPr txBox="1"/>
          <p:nvPr/>
        </p:nvSpPr>
        <p:spPr>
          <a:xfrm>
            <a:off x="8646160" y="4975442"/>
            <a:ext cx="2300736" cy="1890049"/>
          </a:xfrm>
          <a:prstGeom prst="rect">
            <a:avLst/>
          </a:prstGeom>
          <a:noFill/>
        </p:spPr>
        <p:txBody>
          <a:bodyPr wrap="square" lIns="42971" tIns="21485" rIns="42971" bIns="21485" rtlCol="0">
            <a:spAutoFit/>
          </a:bodyPr>
          <a:lstStyle/>
          <a:p>
            <a:pPr algn="ctr">
              <a:lnSpc>
                <a:spcPts val="2400"/>
              </a:lnSpc>
            </a:pPr>
            <a:r>
              <a:rPr lang="zh-TW" altLang="en-US" sz="1600" b="1" dirty="0">
                <a:solidFill>
                  <a:schemeClr val="accent1">
                    <a:lumMod val="50000"/>
                  </a:schemeClr>
                </a:solidFill>
                <a:latin typeface="Arial" panose="020B0604020202020204" pitchFamily="34" charset="0"/>
                <a:ea typeface="微軟正黑體" panose="020B0604030504040204" pitchFamily="34" charset="-120"/>
              </a:rPr>
              <a:t>指導教授：李文毅 教授</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a:p>
            <a:pPr algn="ctr">
              <a:lnSpc>
                <a:spcPts val="2400"/>
              </a:lnSpc>
            </a:pPr>
            <a:r>
              <a:rPr lang="zh-TW" altLang="en-US" sz="1600" b="1" dirty="0">
                <a:solidFill>
                  <a:schemeClr val="accent1">
                    <a:lumMod val="50000"/>
                  </a:schemeClr>
                </a:solidFill>
                <a:latin typeface="Arial" panose="020B0604020202020204" pitchFamily="34" charset="0"/>
                <a:ea typeface="微軟正黑體" panose="020B0604030504040204" pitchFamily="34" charset="-120"/>
              </a:rPr>
              <a:t>組長：</a:t>
            </a:r>
            <a:r>
              <a:rPr lang="en-US" altLang="zh-TW" sz="1600" b="1" dirty="0">
                <a:solidFill>
                  <a:schemeClr val="accent1">
                    <a:lumMod val="50000"/>
                  </a:schemeClr>
                </a:solidFill>
                <a:latin typeface="Arial" panose="020B0604020202020204" pitchFamily="34" charset="0"/>
                <a:ea typeface="微軟正黑體" panose="020B0604030504040204" pitchFamily="34" charset="-120"/>
              </a:rPr>
              <a:t>10946017</a:t>
            </a:r>
            <a:r>
              <a:rPr lang="zh-TW" altLang="en-US" sz="1600" b="1" dirty="0">
                <a:solidFill>
                  <a:schemeClr val="accent1">
                    <a:lumMod val="50000"/>
                  </a:schemeClr>
                </a:solidFill>
                <a:latin typeface="Arial" panose="020B0604020202020204" pitchFamily="34" charset="0"/>
                <a:ea typeface="微軟正黑體" panose="020B0604030504040204" pitchFamily="34" charset="-120"/>
              </a:rPr>
              <a:t>陳祐蓉</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a:p>
            <a:pPr algn="ctr">
              <a:lnSpc>
                <a:spcPts val="2400"/>
              </a:lnSpc>
            </a:pPr>
            <a:r>
              <a:rPr lang="zh-TW" altLang="en-US" sz="1600" b="1" dirty="0">
                <a:solidFill>
                  <a:schemeClr val="accent1">
                    <a:lumMod val="50000"/>
                  </a:schemeClr>
                </a:solidFill>
                <a:latin typeface="Arial" panose="020B0604020202020204" pitchFamily="34" charset="0"/>
                <a:ea typeface="微軟正黑體" panose="020B0604030504040204" pitchFamily="34" charset="-120"/>
              </a:rPr>
              <a:t>組員：</a:t>
            </a:r>
            <a:r>
              <a:rPr lang="en-US" altLang="zh-TW" sz="1600" b="1" dirty="0">
                <a:solidFill>
                  <a:schemeClr val="accent1">
                    <a:lumMod val="50000"/>
                  </a:schemeClr>
                </a:solidFill>
                <a:latin typeface="Arial" panose="020B0604020202020204" pitchFamily="34" charset="0"/>
                <a:ea typeface="微軟正黑體" panose="020B0604030504040204" pitchFamily="34" charset="-120"/>
              </a:rPr>
              <a:t>10945085</a:t>
            </a:r>
            <a:r>
              <a:rPr lang="zh-TW" altLang="en-US" sz="1600" b="1" dirty="0">
                <a:solidFill>
                  <a:schemeClr val="accent1">
                    <a:lumMod val="50000"/>
                  </a:schemeClr>
                </a:solidFill>
                <a:latin typeface="Arial" panose="020B0604020202020204" pitchFamily="34" charset="0"/>
                <a:ea typeface="微軟正黑體" panose="020B0604030504040204" pitchFamily="34" charset="-120"/>
              </a:rPr>
              <a:t>劉子瑜</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a:p>
            <a:pPr algn="ctr">
              <a:lnSpc>
                <a:spcPts val="2400"/>
              </a:lnSpc>
            </a:pPr>
            <a:r>
              <a:rPr lang="zh-TW" altLang="en-US" sz="1600" b="1" dirty="0">
                <a:solidFill>
                  <a:schemeClr val="accent1">
                    <a:lumMod val="50000"/>
                  </a:schemeClr>
                </a:solidFill>
                <a:latin typeface="Arial" panose="020B0604020202020204" pitchFamily="34" charset="0"/>
                <a:ea typeface="微軟正黑體" panose="020B0604030504040204" pitchFamily="34" charset="-120"/>
              </a:rPr>
              <a:t>　　　</a:t>
            </a:r>
            <a:r>
              <a:rPr lang="en-US" altLang="zh-TW" sz="1600" b="1" dirty="0">
                <a:solidFill>
                  <a:schemeClr val="accent1">
                    <a:lumMod val="50000"/>
                  </a:schemeClr>
                </a:solidFill>
                <a:latin typeface="Arial" panose="020B0604020202020204" pitchFamily="34" charset="0"/>
                <a:ea typeface="微軟正黑體" panose="020B0604030504040204" pitchFamily="34" charset="-120"/>
              </a:rPr>
              <a:t>10946001</a:t>
            </a:r>
            <a:r>
              <a:rPr lang="zh-TW" altLang="en-US" sz="1600" b="1" dirty="0">
                <a:solidFill>
                  <a:schemeClr val="accent1">
                    <a:lumMod val="50000"/>
                  </a:schemeClr>
                </a:solidFill>
                <a:latin typeface="Arial" panose="020B0604020202020204" pitchFamily="34" charset="0"/>
                <a:ea typeface="微軟正黑體" panose="020B0604030504040204" pitchFamily="34" charset="-120"/>
              </a:rPr>
              <a:t>高家心</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a:p>
            <a:pPr algn="ctr">
              <a:lnSpc>
                <a:spcPts val="2400"/>
              </a:lnSpc>
            </a:pPr>
            <a:r>
              <a:rPr lang="zh-TW" altLang="en-US" sz="1600" b="1" dirty="0">
                <a:solidFill>
                  <a:schemeClr val="accent1">
                    <a:lumMod val="50000"/>
                  </a:schemeClr>
                </a:solidFill>
                <a:latin typeface="Arial" panose="020B0604020202020204" pitchFamily="34" charset="0"/>
                <a:ea typeface="微軟正黑體" panose="020B0604030504040204" pitchFamily="34" charset="-120"/>
              </a:rPr>
              <a:t>　　　</a:t>
            </a:r>
            <a:r>
              <a:rPr lang="en-US" altLang="zh-TW" sz="1600" b="1" dirty="0">
                <a:solidFill>
                  <a:schemeClr val="accent1">
                    <a:lumMod val="50000"/>
                  </a:schemeClr>
                </a:solidFill>
                <a:latin typeface="Arial" panose="020B0604020202020204" pitchFamily="34" charset="0"/>
                <a:ea typeface="微軟正黑體" panose="020B0604030504040204" pitchFamily="34" charset="-120"/>
              </a:rPr>
              <a:t>10946016</a:t>
            </a:r>
            <a:r>
              <a:rPr lang="zh-TW" altLang="en-US" sz="1600" b="1" dirty="0">
                <a:solidFill>
                  <a:schemeClr val="accent1">
                    <a:lumMod val="50000"/>
                  </a:schemeClr>
                </a:solidFill>
                <a:latin typeface="Arial" panose="020B0604020202020204" pitchFamily="34" charset="0"/>
                <a:ea typeface="微軟正黑體" panose="020B0604030504040204" pitchFamily="34" charset="-120"/>
              </a:rPr>
              <a:t>戴士傑</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a:p>
            <a:pPr algn="ctr">
              <a:lnSpc>
                <a:spcPts val="2400"/>
              </a:lnSpc>
            </a:pPr>
            <a:r>
              <a:rPr lang="zh-TW" altLang="en-US" sz="1600" b="1" dirty="0">
                <a:solidFill>
                  <a:schemeClr val="accent1">
                    <a:lumMod val="50000"/>
                  </a:schemeClr>
                </a:solidFill>
                <a:latin typeface="Arial" panose="020B0604020202020204" pitchFamily="34" charset="0"/>
                <a:ea typeface="微軟正黑體" panose="020B0604030504040204" pitchFamily="34" charset="-120"/>
              </a:rPr>
              <a:t>　　　</a:t>
            </a:r>
            <a:r>
              <a:rPr lang="en-US" altLang="zh-TW" sz="1600" b="1" dirty="0">
                <a:solidFill>
                  <a:schemeClr val="accent1">
                    <a:lumMod val="50000"/>
                  </a:schemeClr>
                </a:solidFill>
                <a:latin typeface="Arial" panose="020B0604020202020204" pitchFamily="34" charset="0"/>
                <a:ea typeface="微軟正黑體" panose="020B0604030504040204" pitchFamily="34" charset="-120"/>
              </a:rPr>
              <a:t>10946027</a:t>
            </a:r>
            <a:r>
              <a:rPr lang="zh-TW" altLang="en-US" sz="1600" b="1" dirty="0">
                <a:solidFill>
                  <a:schemeClr val="accent1">
                    <a:lumMod val="50000"/>
                  </a:schemeClr>
                </a:solidFill>
                <a:latin typeface="Arial" panose="020B0604020202020204" pitchFamily="34" charset="0"/>
                <a:ea typeface="微軟正黑體" panose="020B0604030504040204" pitchFamily="34" charset="-120"/>
              </a:rPr>
              <a:t>林書博</a:t>
            </a:r>
            <a:endParaRPr lang="en-US" altLang="zh-TW" sz="1600" b="1" dirty="0">
              <a:solidFill>
                <a:schemeClr val="accent1">
                  <a:lumMod val="50000"/>
                </a:schemeClr>
              </a:solidFill>
              <a:latin typeface="Arial" panose="020B0604020202020204" pitchFamily="34" charset="0"/>
              <a:ea typeface="微軟正黑體" panose="020B0604030504040204" pitchFamily="34" charset="-120"/>
            </a:endParaRPr>
          </a:p>
        </p:txBody>
      </p:sp>
      <p:pic>
        <p:nvPicPr>
          <p:cNvPr id="12" name="圖片 11"/>
          <p:cNvPicPr>
            <a:picLocks noChangeAspect="1"/>
          </p:cNvPicPr>
          <p:nvPr/>
        </p:nvPicPr>
        <p:blipFill>
          <a:blip r:embed="rId5">
            <a:extLst>
              <a:ext uri="{BEBA8EAE-BF5A-486C-A8C5-ECC9F3942E4B}">
                <a14:imgProps xmlns:a14="http://schemas.microsoft.com/office/drawing/2010/main">
                  <a14:imgLayer r:embed="rId6">
                    <a14:imgEffect>
                      <a14:backgroundRemoval t="10000" b="98000" l="9582" r="96560"/>
                    </a14:imgEffect>
                  </a14:imgLayer>
                </a14:imgProps>
              </a:ext>
              <a:ext uri="{28A0092B-C50C-407E-A947-70E740481C1C}">
                <a14:useLocalDpi xmlns:a14="http://schemas.microsoft.com/office/drawing/2010/main" val="0"/>
              </a:ext>
            </a:extLst>
          </a:blip>
          <a:stretch>
            <a:fillRect/>
          </a:stretch>
        </p:blipFill>
        <p:spPr>
          <a:xfrm>
            <a:off x="677662" y="4415811"/>
            <a:ext cx="1799187" cy="2210304"/>
          </a:xfrm>
          <a:prstGeom prst="rect">
            <a:avLst/>
          </a:prstGeom>
        </p:spPr>
      </p:pic>
    </p:spTree>
    <p:extLst>
      <p:ext uri="{BB962C8B-B14F-4D97-AF65-F5344CB8AC3E}">
        <p14:creationId xmlns:p14="http://schemas.microsoft.com/office/powerpoint/2010/main" val="91927247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1+#ppt_h/2"/>
                                          </p:val>
                                        </p:tav>
                                        <p:tav tm="100000">
                                          <p:val>
                                            <p:strVal val="#ppt_y"/>
                                          </p:val>
                                        </p:tav>
                                      </p:tavLst>
                                    </p:anim>
                                  </p:childTnLst>
                                </p:cTn>
                              </p:par>
                              <p:par>
                                <p:cTn id="16" presetID="8" presetClass="emph" presetSubtype="0" repeatCount="indefinite" fill="hold" nodeType="withEffect">
                                  <p:stCondLst>
                                    <p:cond delay="0"/>
                                  </p:stCondLst>
                                  <p:childTnLst>
                                    <p:animRot by="21600000">
                                      <p:cBhvr>
                                        <p:cTn id="17" dur="2000" fill="hold"/>
                                        <p:tgtEl>
                                          <p:spTgt spid="7"/>
                                        </p:tgtEl>
                                        <p:attrNameLst>
                                          <p:attrName>r</p:attrName>
                                        </p:attrNameLst>
                                      </p:cBhvr>
                                    </p:animRot>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strVal val="#ppt_x"/>
                                          </p:val>
                                        </p:tav>
                                        <p:tav tm="100000">
                                          <p:val>
                                            <p:strVal val="#ppt_x"/>
                                          </p:val>
                                        </p:tav>
                                      </p:tavLst>
                                    </p:anim>
                                    <p:anim calcmode="lin" valueType="num">
                                      <p:cBhvr>
                                        <p:cTn id="3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2092740" y="3136034"/>
            <a:ext cx="8288789" cy="1200329"/>
          </a:xfrm>
          <a:prstGeom prst="rect">
            <a:avLst/>
          </a:prstGeom>
          <a:noFill/>
          <a:effectLst/>
        </p:spPr>
        <p:txBody>
          <a:bodyPr wrap="square" rtlCol="0">
            <a:spAutoFit/>
          </a:bodyPr>
          <a:lstStyle>
            <a:defPPr>
              <a:defRPr lang="zh-CN"/>
            </a:defPPr>
            <a:lvl1pPr algn="ctr" defTabSz="285744">
              <a:defRPr sz="7200">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iberation Sans" panose="020B0604020202020204" pitchFamily="34" charset="0"/>
              </a:defRPr>
            </a:lvl1pPr>
          </a:lstStyle>
          <a:p>
            <a:r>
              <a:rPr lang="zh-TW" altLang="en-US" dirty="0" smtClean="0">
                <a:latin typeface="Arial" panose="020B0604020202020204" pitchFamily="34" charset="0"/>
                <a:ea typeface="微軟正黑體" panose="020B0604030504040204" pitchFamily="34" charset="-120"/>
              </a:rPr>
              <a:t>系統展示</a:t>
            </a:r>
            <a:endParaRPr lang="zh-CN" altLang="en-US" dirty="0">
              <a:latin typeface="Arial" panose="020B0604020202020204" pitchFamily="34" charset="0"/>
              <a:ea typeface="微軟正黑體" panose="020B0604030504040204" pitchFamily="34" charset="-120"/>
            </a:endParaRPr>
          </a:p>
        </p:txBody>
      </p:sp>
      <p:sp>
        <p:nvSpPr>
          <p:cNvPr id="12" name="矩形 11">
            <a:extLst>
              <a:ext uri="{FF2B5EF4-FFF2-40B4-BE49-F238E27FC236}">
                <a16:creationId xmlns:a16="http://schemas.microsoft.com/office/drawing/2014/main" id="{B8D5B184-918A-477B-8DEC-4A6350567F00}"/>
              </a:ext>
            </a:extLst>
          </p:cNvPr>
          <p:cNvSpPr/>
          <p:nvPr/>
        </p:nvSpPr>
        <p:spPr>
          <a:xfrm>
            <a:off x="4631202" y="1566374"/>
            <a:ext cx="2882900" cy="1569660"/>
          </a:xfrm>
          <a:prstGeom prst="rect">
            <a:avLst/>
          </a:prstGeom>
        </p:spPr>
        <p:txBody>
          <a:bodyPr wrap="square">
            <a:spAutoFit/>
          </a:bodyPr>
          <a:lstStyle/>
          <a:p>
            <a:pPr lvl="1" algn="ctr">
              <a:spcBef>
                <a:spcPct val="0"/>
              </a:spcBef>
            </a:pPr>
            <a:r>
              <a:rPr lang="en-US" altLang="zh-CN" sz="9600" b="1" spc="1500" dirty="0" smtClean="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rPr>
              <a:t>03</a:t>
            </a:r>
            <a:endParaRPr lang="en-US" altLang="zh-CN" sz="9600" b="1" spc="1500" dirty="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endParaRP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7" y="5467286"/>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Arial" panose="020B0604020202020204" pitchFamily="34" charset="0"/>
              <a:ea typeface="微軟正黑體" panose="020B0604030504040204" pitchFamily="34" charset="-120"/>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537506" y="5590980"/>
            <a:ext cx="1762689" cy="289611"/>
          </a:xfrm>
          <a:prstGeom prst="rect">
            <a:avLst/>
          </a:prstGeom>
          <a:noFill/>
        </p:spPr>
        <p:txBody>
          <a:bodyPr wrap="none" lIns="42971" tIns="21485" rIns="42971" bIns="21485" rtlCol="0">
            <a:spAutoFit/>
          </a:bodyPr>
          <a:lstStyle>
            <a:defPPr>
              <a:defRPr lang="zh-CN"/>
            </a:defPPr>
            <a:lvl1pPr>
              <a:defRPr sz="1600" spc="3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b="1" dirty="0">
                <a:latin typeface="Arial" panose="020B0604020202020204" pitchFamily="34" charset="0"/>
                <a:ea typeface="微軟正黑體" panose="020B0604030504040204" pitchFamily="34" charset="-120"/>
              </a:rPr>
              <a:t>PART </a:t>
            </a:r>
            <a:r>
              <a:rPr lang="en-US" altLang="zh-CN" b="1" dirty="0" smtClean="0">
                <a:latin typeface="Arial" panose="020B0604020202020204" pitchFamily="34" charset="0"/>
                <a:ea typeface="微軟正黑體" panose="020B0604030504040204" pitchFamily="34" charset="-120"/>
              </a:rPr>
              <a:t>THREE</a:t>
            </a:r>
            <a:endParaRPr lang="en-US" altLang="zh-CN" b="1" dirty="0">
              <a:latin typeface="Arial" panose="020B0604020202020204" pitchFamily="34" charset="0"/>
              <a:ea typeface="微軟正黑體" panose="020B0604030504040204" pitchFamily="34" charset="-120"/>
            </a:endParaRP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72131" y="891893"/>
            <a:ext cx="1980253" cy="2039587"/>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9" y="5431099"/>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605" y="577671"/>
            <a:ext cx="1051937" cy="1083455"/>
          </a:xfrm>
          <a:prstGeom prst="rect">
            <a:avLst/>
          </a:prstGeom>
        </p:spPr>
      </p:pic>
      <p:sp>
        <p:nvSpPr>
          <p:cNvPr id="2" name="投影片編號版面配置區 1"/>
          <p:cNvSpPr>
            <a:spLocks noGrp="1"/>
          </p:cNvSpPr>
          <p:nvPr>
            <p:ph type="sldNum" sz="quarter" idx="12"/>
          </p:nvPr>
        </p:nvSpPr>
        <p:spPr>
          <a:xfrm>
            <a:off x="9448800" y="6492875"/>
            <a:ext cx="2743200" cy="365125"/>
          </a:xfrm>
        </p:spPr>
        <p:txBody>
          <a:bodyPr/>
          <a:lstStyle/>
          <a:p>
            <a:pPr algn="r"/>
            <a:fld id="{9AEA5F7A-F966-49F3-A81E-55F42EAB716A}" type="slidenum">
              <a:rPr lang="zh-CN" altLang="en-US" smtClean="0"/>
              <a:pPr algn="r"/>
              <a:t>10</a:t>
            </a:fld>
            <a:endParaRPr lang="zh-CN" altLang="en-US" dirty="0"/>
          </a:p>
        </p:txBody>
      </p:sp>
      <p:pic>
        <p:nvPicPr>
          <p:cNvPr id="3" name="圖片 2">
            <a:extLst>
              <a:ext uri="{FF2B5EF4-FFF2-40B4-BE49-F238E27FC236}">
                <a16:creationId xmlns:a16="http://schemas.microsoft.com/office/drawing/2014/main" id="{FB1122A6-264D-542A-89D0-2CCFD885A19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827420" y="5477461"/>
            <a:ext cx="463223" cy="516648"/>
          </a:xfrm>
          <a:prstGeom prst="rect">
            <a:avLst/>
          </a:prstGeom>
        </p:spPr>
      </p:pic>
    </p:spTree>
    <p:extLst>
      <p:ext uri="{BB962C8B-B14F-4D97-AF65-F5344CB8AC3E}">
        <p14:creationId xmlns:p14="http://schemas.microsoft.com/office/powerpoint/2010/main" val="1733194319"/>
      </p:ext>
    </p:extLst>
  </p:cSld>
  <p:clrMapOvr>
    <a:masterClrMapping/>
  </p:clrMapOvr>
  <p:transition spd="slow"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2092740" y="3136034"/>
            <a:ext cx="8288789" cy="1200329"/>
          </a:xfrm>
          <a:prstGeom prst="rect">
            <a:avLst/>
          </a:prstGeom>
          <a:noFill/>
          <a:effectLst/>
        </p:spPr>
        <p:txBody>
          <a:bodyPr wrap="square" rtlCol="0">
            <a:spAutoFit/>
          </a:bodyPr>
          <a:lstStyle>
            <a:defPPr>
              <a:defRPr lang="zh-CN"/>
            </a:defPPr>
            <a:lvl1pPr algn="ctr" defTabSz="285744">
              <a:defRPr sz="7200">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iberation Sans" panose="020B0604020202020204" pitchFamily="34" charset="0"/>
              </a:defRPr>
            </a:lvl1pPr>
          </a:lstStyle>
          <a:p>
            <a:r>
              <a:rPr lang="zh-TW" altLang="en-US" dirty="0">
                <a:latin typeface="Arial" panose="020B0604020202020204" pitchFamily="34" charset="0"/>
                <a:ea typeface="微軟正黑體" panose="020B0604030504040204" pitchFamily="34" charset="-120"/>
              </a:rPr>
              <a:t>問題回饋</a:t>
            </a:r>
            <a:endParaRPr lang="zh-CN" altLang="en-US" dirty="0">
              <a:latin typeface="Arial" panose="020B0604020202020204" pitchFamily="34" charset="0"/>
              <a:ea typeface="微軟正黑體" panose="020B0604030504040204" pitchFamily="34" charset="-120"/>
            </a:endParaRPr>
          </a:p>
        </p:txBody>
      </p:sp>
      <p:sp>
        <p:nvSpPr>
          <p:cNvPr id="12" name="矩形 11">
            <a:extLst>
              <a:ext uri="{FF2B5EF4-FFF2-40B4-BE49-F238E27FC236}">
                <a16:creationId xmlns:a16="http://schemas.microsoft.com/office/drawing/2014/main" id="{B8D5B184-918A-477B-8DEC-4A6350567F00}"/>
              </a:ext>
            </a:extLst>
          </p:cNvPr>
          <p:cNvSpPr/>
          <p:nvPr/>
        </p:nvSpPr>
        <p:spPr>
          <a:xfrm>
            <a:off x="4631202" y="1566374"/>
            <a:ext cx="2882900" cy="1569660"/>
          </a:xfrm>
          <a:prstGeom prst="rect">
            <a:avLst/>
          </a:prstGeom>
        </p:spPr>
        <p:txBody>
          <a:bodyPr wrap="square">
            <a:spAutoFit/>
          </a:bodyPr>
          <a:lstStyle/>
          <a:p>
            <a:pPr lvl="1" algn="ctr">
              <a:spcBef>
                <a:spcPct val="0"/>
              </a:spcBef>
            </a:pPr>
            <a:r>
              <a:rPr lang="en-US" altLang="zh-CN" sz="9600" b="1" spc="1500" dirty="0" smtClean="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rPr>
              <a:t>04</a:t>
            </a:r>
            <a:endParaRPr lang="en-US" altLang="zh-CN" sz="9600" b="1" spc="1500" dirty="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endParaRP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7" y="5467286"/>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Arial" panose="020B0604020202020204" pitchFamily="34" charset="0"/>
              <a:ea typeface="微軟正黑體" panose="020B0604030504040204" pitchFamily="34" charset="-120"/>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537506" y="5590980"/>
            <a:ext cx="1612007" cy="289611"/>
          </a:xfrm>
          <a:prstGeom prst="rect">
            <a:avLst/>
          </a:prstGeom>
          <a:noFill/>
        </p:spPr>
        <p:txBody>
          <a:bodyPr wrap="none" lIns="42971" tIns="21485" rIns="42971" bIns="21485" rtlCol="0">
            <a:spAutoFit/>
          </a:bodyPr>
          <a:lstStyle>
            <a:defPPr>
              <a:defRPr lang="zh-CN"/>
            </a:defPPr>
            <a:lvl1pPr>
              <a:defRPr sz="1600" spc="3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b="1" dirty="0">
                <a:latin typeface="Arial" panose="020B0604020202020204" pitchFamily="34" charset="0"/>
                <a:ea typeface="微軟正黑體" panose="020B0604030504040204" pitchFamily="34" charset="-120"/>
              </a:rPr>
              <a:t>PART </a:t>
            </a:r>
            <a:r>
              <a:rPr lang="en-US" altLang="zh-CN" b="1" dirty="0" smtClean="0">
                <a:latin typeface="Arial" panose="020B0604020202020204" pitchFamily="34" charset="0"/>
                <a:ea typeface="微軟正黑體" panose="020B0604030504040204" pitchFamily="34" charset="-120"/>
              </a:rPr>
              <a:t>FOUR</a:t>
            </a:r>
            <a:endParaRPr lang="en-US" altLang="zh-CN" b="1" dirty="0">
              <a:latin typeface="Arial" panose="020B0604020202020204" pitchFamily="34" charset="0"/>
              <a:ea typeface="微軟正黑體" panose="020B0604030504040204" pitchFamily="34" charset="-120"/>
            </a:endParaRP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72131" y="891893"/>
            <a:ext cx="1980253" cy="2039587"/>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9" y="5431099"/>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605" y="577671"/>
            <a:ext cx="1051937" cy="1083455"/>
          </a:xfrm>
          <a:prstGeom prst="rect">
            <a:avLst/>
          </a:prstGeom>
        </p:spPr>
      </p:pic>
      <p:sp>
        <p:nvSpPr>
          <p:cNvPr id="2" name="投影片編號版面配置區 1"/>
          <p:cNvSpPr>
            <a:spLocks noGrp="1"/>
          </p:cNvSpPr>
          <p:nvPr>
            <p:ph type="sldNum" sz="quarter" idx="12"/>
          </p:nvPr>
        </p:nvSpPr>
        <p:spPr>
          <a:xfrm>
            <a:off x="9448800" y="6492875"/>
            <a:ext cx="2743200" cy="365125"/>
          </a:xfrm>
        </p:spPr>
        <p:txBody>
          <a:bodyPr/>
          <a:lstStyle/>
          <a:p>
            <a:pPr algn="r"/>
            <a:fld id="{9AEA5F7A-F966-49F3-A81E-55F42EAB716A}" type="slidenum">
              <a:rPr lang="zh-CN" altLang="en-US" smtClean="0"/>
              <a:pPr algn="r"/>
              <a:t>11</a:t>
            </a:fld>
            <a:endParaRPr lang="zh-CN" altLang="en-US" dirty="0"/>
          </a:p>
        </p:txBody>
      </p:sp>
      <p:pic>
        <p:nvPicPr>
          <p:cNvPr id="3" name="圖片 2">
            <a:extLst>
              <a:ext uri="{FF2B5EF4-FFF2-40B4-BE49-F238E27FC236}">
                <a16:creationId xmlns:a16="http://schemas.microsoft.com/office/drawing/2014/main" id="{FB1122A6-264D-542A-89D0-2CCFD885A19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827420" y="5477461"/>
            <a:ext cx="463223" cy="516648"/>
          </a:xfrm>
          <a:prstGeom prst="rect">
            <a:avLst/>
          </a:prstGeom>
        </p:spPr>
      </p:pic>
    </p:spTree>
    <p:extLst>
      <p:ext uri="{BB962C8B-B14F-4D97-AF65-F5344CB8AC3E}">
        <p14:creationId xmlns:p14="http://schemas.microsoft.com/office/powerpoint/2010/main" val="4025101899"/>
      </p:ext>
    </p:extLst>
  </p:cSld>
  <p:clrMapOvr>
    <a:masterClrMapping/>
  </p:clrMapOvr>
  <p:transition spd="slow"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lgn="r"/>
            <a:fld id="{9AEA5F7A-F966-49F3-A81E-55F42EAB716A}" type="slidenum">
              <a:rPr lang="en-US" altLang="zh-TW" smtClean="0"/>
              <a:pPr algn="r"/>
              <a:t>12</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01</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zh-TW" altLang="en-US"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問題反饋</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454092650"/>
              </p:ext>
            </p:extLst>
          </p:nvPr>
        </p:nvGraphicFramePr>
        <p:xfrm>
          <a:off x="1670420" y="2010403"/>
          <a:ext cx="8984625" cy="3456352"/>
        </p:xfrm>
        <a:graphic>
          <a:graphicData uri="http://schemas.openxmlformats.org/drawingml/2006/table">
            <a:tbl>
              <a:tblPr firstRow="1" bandRow="1">
                <a:tableStyleId>{5940675A-B579-460E-94D1-54222C63F5DA}</a:tableStyleId>
              </a:tblPr>
              <a:tblGrid>
                <a:gridCol w="8984625">
                  <a:extLst>
                    <a:ext uri="{9D8B030D-6E8A-4147-A177-3AD203B41FA5}">
                      <a16:colId xmlns:a16="http://schemas.microsoft.com/office/drawing/2014/main" val="487287859"/>
                    </a:ext>
                  </a:extLst>
                </a:gridCol>
              </a:tblGrid>
              <a:tr h="40992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1. </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斷詞分析是否正確及合理？怎麼證明？</a:t>
                      </a:r>
                    </a:p>
                  </a:txBody>
                  <a:tcPr marL="101077" marR="101077" marT="50538" marB="50538">
                    <a:solidFill>
                      <a:schemeClr val="accent1">
                        <a:lumMod val="20000"/>
                        <a:lumOff val="80000"/>
                      </a:schemeClr>
                    </a:solidFill>
                  </a:tcPr>
                </a:tc>
                <a:extLst>
                  <a:ext uri="{0D108BD9-81ED-4DB2-BD59-A6C34878D82A}">
                    <a16:rowId xmlns:a16="http://schemas.microsoft.com/office/drawing/2014/main" val="910788416"/>
                  </a:ext>
                </a:extLst>
              </a:tr>
              <a:tr h="409924">
                <a:tc>
                  <a:txBody>
                    <a:bodyPr/>
                    <a:lstStyle/>
                    <a:p>
                      <a:r>
                        <a:rPr lang="en-US" altLang="zh-TW" sz="2000" dirty="0" smtClean="0">
                          <a:latin typeface="微軟正黑體" panose="020B0604030504040204" pitchFamily="34" charset="-120"/>
                          <a:ea typeface="微軟正黑體" panose="020B0604030504040204" pitchFamily="34" charset="-120"/>
                        </a:rPr>
                        <a:t>Ans.</a:t>
                      </a:r>
                    </a:p>
                    <a:p>
                      <a:r>
                        <a:rPr lang="zh-TW" altLang="en-US" sz="2000" dirty="0" smtClean="0">
                          <a:latin typeface="微軟正黑體" panose="020B0604030504040204" pitchFamily="34" charset="-120"/>
                          <a:ea typeface="微軟正黑體" panose="020B0604030504040204" pitchFamily="34" charset="-120"/>
                        </a:rPr>
                        <a:t>目前並無存在一詞點或方法列出所有中文詞彙，但可透過線上即時系統修正較新穎或口語的詞語</a:t>
                      </a:r>
                      <a:endParaRPr lang="zh-TW" altLang="en-US" sz="2000" dirty="0">
                        <a:latin typeface="微軟正黑體" panose="020B0604030504040204" pitchFamily="34" charset="-120"/>
                        <a:ea typeface="微軟正黑體" panose="020B0604030504040204" pitchFamily="34" charset="-120"/>
                      </a:endParaRPr>
                    </a:p>
                  </a:txBody>
                  <a:tcPr marL="101077" marR="101077" marT="50538" marB="50538">
                    <a:solidFill>
                      <a:schemeClr val="accent3">
                        <a:lumMod val="40000"/>
                        <a:lumOff val="60000"/>
                      </a:schemeClr>
                    </a:solidFill>
                  </a:tcPr>
                </a:tc>
                <a:extLst>
                  <a:ext uri="{0D108BD9-81ED-4DB2-BD59-A6C34878D82A}">
                    <a16:rowId xmlns:a16="http://schemas.microsoft.com/office/drawing/2014/main" val="334779474"/>
                  </a:ext>
                </a:extLst>
              </a:tr>
              <a:tr h="70862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2. </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與其他評論系統的優勢？ 要說明輸入的參數？如何</a:t>
                      </a: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input</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參數？</a:t>
                      </a: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output</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會是甚麼？</a:t>
                      </a:r>
                    </a:p>
                  </a:txBody>
                  <a:tcPr marL="101077" marR="101077" marT="50538" marB="50538">
                    <a:solidFill>
                      <a:schemeClr val="accent1">
                        <a:lumMod val="20000"/>
                        <a:lumOff val="80000"/>
                      </a:schemeClr>
                    </a:solidFill>
                  </a:tcPr>
                </a:tc>
                <a:extLst>
                  <a:ext uri="{0D108BD9-81ED-4DB2-BD59-A6C34878D82A}">
                    <a16:rowId xmlns:a16="http://schemas.microsoft.com/office/drawing/2014/main" val="2242183559"/>
                  </a:ext>
                </a:extLst>
              </a:tr>
              <a:tr h="746854">
                <a:tc>
                  <a:txBody>
                    <a:bodyPr/>
                    <a:lstStyle/>
                    <a:p>
                      <a:r>
                        <a:rPr lang="en-US" altLang="zh-TW" sz="2000" dirty="0" smtClean="0">
                          <a:latin typeface="微軟正黑體" panose="020B0604030504040204" pitchFamily="34" charset="-120"/>
                          <a:ea typeface="微軟正黑體" panose="020B0604030504040204" pitchFamily="34" charset="-120"/>
                        </a:rPr>
                        <a:t>Ans.</a:t>
                      </a:r>
                    </a:p>
                    <a:p>
                      <a:r>
                        <a:rPr lang="en-US" altLang="zh-TW" sz="2000" dirty="0" smtClean="0">
                          <a:latin typeface="微軟正黑體" panose="020B0604030504040204" pitchFamily="34" charset="-120"/>
                          <a:ea typeface="微軟正黑體" panose="020B0604030504040204" pitchFamily="34" charset="-120"/>
                        </a:rPr>
                        <a:t>1. </a:t>
                      </a:r>
                      <a:r>
                        <a:rPr lang="zh-TW" altLang="en-US" sz="2000" dirty="0" smtClean="0">
                          <a:latin typeface="微軟正黑體" panose="020B0604030504040204" pitchFamily="34" charset="-120"/>
                          <a:ea typeface="微軟正黑體" panose="020B0604030504040204" pitchFamily="34" charset="-120"/>
                        </a:rPr>
                        <a:t>相較其他的評論系統，有多出使用者回饋的功能</a:t>
                      </a:r>
                      <a:endParaRPr lang="en-US" altLang="zh-TW" sz="2000" dirty="0" smtClean="0">
                        <a:latin typeface="微軟正黑體" panose="020B0604030504040204" pitchFamily="34" charset="-120"/>
                        <a:ea typeface="微軟正黑體" panose="020B0604030504040204" pitchFamily="34" charset="-120"/>
                      </a:endParaRPr>
                    </a:p>
                    <a:p>
                      <a:pPr marL="0" marR="0" indent="0" algn="l" defTabSz="914377" rtl="0" eaLnBrk="1" fontAlgn="auto" latinLnBrk="0" hangingPunct="1">
                        <a:lnSpc>
                          <a:spcPct val="100000"/>
                        </a:lnSpc>
                        <a:spcBef>
                          <a:spcPts val="0"/>
                        </a:spcBef>
                        <a:spcAft>
                          <a:spcPts val="0"/>
                        </a:spcAft>
                        <a:buClrTx/>
                        <a:buSzTx/>
                        <a:buFontTx/>
                        <a:buNone/>
                        <a:tabLst/>
                        <a:defRPr/>
                      </a:pPr>
                      <a:r>
                        <a:rPr lang="en-US" altLang="zh-TW" sz="2000" dirty="0" smtClean="0">
                          <a:latin typeface="微軟正黑體" panose="020B0604030504040204" pitchFamily="34" charset="-120"/>
                          <a:ea typeface="微軟正黑體" panose="020B0604030504040204" pitchFamily="34" charset="-120"/>
                        </a:rPr>
                        <a:t>2. </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輸入的參數</a:t>
                      </a:r>
                      <a:r>
                        <a:rPr lang="zh-TW" altLang="en-US" sz="2000" kern="1200" dirty="0" smtClean="0">
                          <a:solidFill>
                            <a:schemeClr val="tx1"/>
                          </a:solidFill>
                          <a:latin typeface="微軟正黑體" panose="020B0604030504040204" pitchFamily="34" charset="-120"/>
                          <a:ea typeface="微軟正黑體" panose="020B0604030504040204" pitchFamily="34" charset="-120"/>
                          <a:cs typeface="+mn-cs"/>
                        </a:rPr>
                        <a:t>是依據</a:t>
                      </a: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Google Maps</a:t>
                      </a:r>
                      <a:r>
                        <a:rPr lang="en-US" altLang="zh-TW" sz="2000" kern="1200" baseline="0" dirty="0" smtClean="0">
                          <a:solidFill>
                            <a:schemeClr val="tx1"/>
                          </a:solidFill>
                          <a:latin typeface="微軟正黑體" panose="020B0604030504040204" pitchFamily="34" charset="-120"/>
                          <a:ea typeface="微軟正黑體" panose="020B0604030504040204" pitchFamily="34" charset="-120"/>
                          <a:cs typeface="+mn-cs"/>
                        </a:rPr>
                        <a:t> </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上抓到的資料去做</a:t>
                      </a: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input</a:t>
                      </a:r>
                      <a:r>
                        <a:rPr lang="zh-TW" altLang="en-US" sz="2000" kern="1200" dirty="0" smtClean="0">
                          <a:solidFill>
                            <a:schemeClr val="tx1"/>
                          </a:solidFill>
                          <a:latin typeface="微軟正黑體" panose="020B0604030504040204" pitchFamily="34" charset="-120"/>
                          <a:ea typeface="微軟正黑體" panose="020B0604030504040204" pitchFamily="34" charset="-120"/>
                          <a:cs typeface="+mn-cs"/>
                        </a:rPr>
                        <a:t>；</a:t>
                      </a: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output </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則是</a:t>
                      </a:r>
                      <a:r>
                        <a:rPr lang="zh-TW" altLang="en-US" sz="2000" kern="1200" dirty="0" smtClean="0">
                          <a:solidFill>
                            <a:schemeClr val="tx1"/>
                          </a:solidFill>
                          <a:latin typeface="微軟正黑體" panose="020B0604030504040204" pitchFamily="34" charset="-120"/>
                          <a:ea typeface="微軟正黑體" panose="020B0604030504040204" pitchFamily="34" charset="-120"/>
                          <a:cs typeface="+mn-cs"/>
                        </a:rPr>
                        <a:t>評論有效性分析</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準確率</a:t>
                      </a:r>
                    </a:p>
                  </a:txBody>
                  <a:tcPr marL="101077" marR="101077" marT="50538" marB="50538">
                    <a:solidFill>
                      <a:schemeClr val="accent3">
                        <a:lumMod val="40000"/>
                        <a:lumOff val="60000"/>
                      </a:schemeClr>
                    </a:solidFill>
                  </a:tcPr>
                </a:tc>
                <a:extLst>
                  <a:ext uri="{0D108BD9-81ED-4DB2-BD59-A6C34878D82A}">
                    <a16:rowId xmlns:a16="http://schemas.microsoft.com/office/drawing/2014/main" val="381985461"/>
                  </a:ext>
                </a:extLst>
              </a:tr>
            </a:tbl>
          </a:graphicData>
        </a:graphic>
      </p:graphicFrame>
    </p:spTree>
    <p:extLst>
      <p:ext uri="{BB962C8B-B14F-4D97-AF65-F5344CB8AC3E}">
        <p14:creationId xmlns:p14="http://schemas.microsoft.com/office/powerpoint/2010/main" val="3341440226"/>
      </p:ext>
    </p:extLst>
  </p:cSld>
  <p:clrMapOvr>
    <a:masterClrMapping/>
  </p:clrMapOvr>
  <p:transition spd="slow"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lgn="r"/>
            <a:fld id="{9AEA5F7A-F966-49F3-A81E-55F42EAB716A}" type="slidenum">
              <a:rPr lang="en-US" altLang="zh-TW" smtClean="0"/>
              <a:pPr algn="r"/>
              <a:t>13</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02</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zh-TW" altLang="en-US"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問題反饋</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3320985946"/>
              </p:ext>
            </p:extLst>
          </p:nvPr>
        </p:nvGraphicFramePr>
        <p:xfrm>
          <a:off x="1747368" y="1462935"/>
          <a:ext cx="8984625" cy="4572904"/>
        </p:xfrm>
        <a:graphic>
          <a:graphicData uri="http://schemas.openxmlformats.org/drawingml/2006/table">
            <a:tbl>
              <a:tblPr firstRow="1" bandRow="1">
                <a:tableStyleId>{5940675A-B579-460E-94D1-54222C63F5DA}</a:tableStyleId>
              </a:tblPr>
              <a:tblGrid>
                <a:gridCol w="8984625">
                  <a:extLst>
                    <a:ext uri="{9D8B030D-6E8A-4147-A177-3AD203B41FA5}">
                      <a16:colId xmlns:a16="http://schemas.microsoft.com/office/drawing/2014/main" val="265198305"/>
                    </a:ext>
                  </a:extLst>
                </a:gridCol>
              </a:tblGrid>
              <a:tr h="693443">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3. </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會員的資料庫到底是需要建置兩個資料庫還是關聯式資料庫但有兩種不同數的資料表</a:t>
                      </a:r>
                    </a:p>
                  </a:txBody>
                  <a:tcPr marL="101077" marR="101077" marT="50538" marB="50538">
                    <a:solidFill>
                      <a:schemeClr val="accent1">
                        <a:lumMod val="20000"/>
                        <a:lumOff val="80000"/>
                      </a:schemeClr>
                    </a:solidFill>
                  </a:tcPr>
                </a:tc>
                <a:extLst>
                  <a:ext uri="{0D108BD9-81ED-4DB2-BD59-A6C34878D82A}">
                    <a16:rowId xmlns:a16="http://schemas.microsoft.com/office/drawing/2014/main" val="872837858"/>
                  </a:ext>
                </a:extLst>
              </a:tr>
              <a:tr h="40992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altLang="zh-TW" sz="2000" dirty="0" smtClean="0">
                          <a:latin typeface="微軟正黑體" panose="020B0604030504040204" pitchFamily="34" charset="-120"/>
                          <a:ea typeface="微軟正黑體" panose="020B0604030504040204" pitchFamily="34" charset="-120"/>
                        </a:rPr>
                        <a:t>Ans.</a:t>
                      </a:r>
                    </a:p>
                    <a:p>
                      <a:pPr marL="0" marR="0" indent="0" algn="l" defTabSz="914377"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panose="020B0604030504040204" pitchFamily="34" charset="-120"/>
                          <a:ea typeface="微軟正黑體" panose="020B0604030504040204" pitchFamily="34" charset="-120"/>
                        </a:rPr>
                        <a:t>本系統以</a:t>
                      </a:r>
                      <a:r>
                        <a:rPr lang="en-US" altLang="zh-TW" sz="2000" dirty="0" smtClean="0">
                          <a:latin typeface="微軟正黑體" panose="020B0604030504040204" pitchFamily="34" charset="-120"/>
                          <a:ea typeface="微軟正黑體" panose="020B0604030504040204" pitchFamily="34" charset="-120"/>
                        </a:rPr>
                        <a:t>My SQL</a:t>
                      </a:r>
                      <a:r>
                        <a:rPr lang="en-US" altLang="zh-TW" sz="2000" baseline="0" dirty="0" smtClean="0">
                          <a:latin typeface="微軟正黑體" panose="020B0604030504040204" pitchFamily="34" charset="-120"/>
                          <a:ea typeface="微軟正黑體" panose="020B0604030504040204" pitchFamily="34" charset="-120"/>
                        </a:rPr>
                        <a:t> </a:t>
                      </a:r>
                      <a:r>
                        <a:rPr lang="zh-TW" altLang="en-US" sz="2000" baseline="0" dirty="0" smtClean="0">
                          <a:latin typeface="微軟正黑體" panose="020B0604030504040204" pitchFamily="34" charset="-120"/>
                          <a:ea typeface="微軟正黑體" panose="020B0604030504040204" pitchFamily="34" charset="-120"/>
                        </a:rPr>
                        <a:t>建置一關聯式資料庫，並以資料表儲存同屬性之資料</a:t>
                      </a:r>
                      <a:endParaRPr lang="zh-TW" altLang="en-US" sz="2000" dirty="0">
                        <a:latin typeface="微軟正黑體" panose="020B0604030504040204" pitchFamily="34" charset="-120"/>
                        <a:ea typeface="微軟正黑體" panose="020B0604030504040204" pitchFamily="34" charset="-120"/>
                      </a:endParaRPr>
                    </a:p>
                  </a:txBody>
                  <a:tcPr marL="101077" marR="101077" marT="50538" marB="50538">
                    <a:solidFill>
                      <a:schemeClr val="accent3">
                        <a:lumMod val="40000"/>
                        <a:lumOff val="60000"/>
                      </a:schemeClr>
                    </a:solidFill>
                  </a:tcPr>
                </a:tc>
                <a:extLst>
                  <a:ext uri="{0D108BD9-81ED-4DB2-BD59-A6C34878D82A}">
                    <a16:rowId xmlns:a16="http://schemas.microsoft.com/office/drawing/2014/main" val="3055615655"/>
                  </a:ext>
                </a:extLst>
              </a:tr>
              <a:tr h="40992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4. </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為什麼</a:t>
                      </a: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Google</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不做這件事？</a:t>
                      </a:r>
                    </a:p>
                  </a:txBody>
                  <a:tcPr marL="101077" marR="101077" marT="50538" marB="50538">
                    <a:solidFill>
                      <a:schemeClr val="accent1">
                        <a:lumMod val="20000"/>
                        <a:lumOff val="80000"/>
                      </a:schemeClr>
                    </a:solidFill>
                  </a:tcPr>
                </a:tc>
                <a:extLst>
                  <a:ext uri="{0D108BD9-81ED-4DB2-BD59-A6C34878D82A}">
                    <a16:rowId xmlns:a16="http://schemas.microsoft.com/office/drawing/2014/main" val="4049988283"/>
                  </a:ext>
                </a:extLst>
              </a:tr>
              <a:tr h="40992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altLang="zh-TW" sz="2000" dirty="0" smtClean="0">
                          <a:latin typeface="微軟正黑體" panose="020B0604030504040204" pitchFamily="34" charset="-120"/>
                          <a:ea typeface="微軟正黑體" panose="020B0604030504040204" pitchFamily="34" charset="-120"/>
                        </a:rPr>
                        <a:t>Ans.</a:t>
                      </a:r>
                    </a:p>
                    <a:p>
                      <a:pPr marL="0" marR="0" indent="0" algn="l" defTabSz="914377" rtl="0" eaLnBrk="1" fontAlgn="auto" latinLnBrk="0" hangingPunct="1">
                        <a:lnSpc>
                          <a:spcPct val="100000"/>
                        </a:lnSpc>
                        <a:spcBef>
                          <a:spcPts val="0"/>
                        </a:spcBef>
                        <a:spcAft>
                          <a:spcPts val="0"/>
                        </a:spcAft>
                        <a:buClrTx/>
                        <a:buSzTx/>
                        <a:buFontTx/>
                        <a:buNone/>
                        <a:tabLst/>
                        <a:defRPr/>
                      </a:pPr>
                      <a:r>
                        <a:rPr lang="en-US" altLang="zh-TW" sz="2000" dirty="0" smtClean="0">
                          <a:latin typeface="微軟正黑體" panose="020B0604030504040204" pitchFamily="34" charset="-120"/>
                          <a:ea typeface="微軟正黑體" panose="020B0604030504040204" pitchFamily="34" charset="-120"/>
                        </a:rPr>
                        <a:t>Google</a:t>
                      </a:r>
                      <a:r>
                        <a:rPr lang="zh-TW" altLang="en-US" sz="2000" dirty="0" smtClean="0">
                          <a:latin typeface="微軟正黑體" panose="020B0604030504040204" pitchFamily="34" charset="-120"/>
                          <a:ea typeface="微軟正黑體" panose="020B0604030504040204" pitchFamily="34" charset="-120"/>
                        </a:rPr>
                        <a:t>有實行。但與本系統不同的是我們是以數據的方式呈現給使用者</a:t>
                      </a:r>
                      <a:endParaRPr lang="zh-TW" altLang="en-US" sz="2000" dirty="0">
                        <a:latin typeface="微軟正黑體" panose="020B0604030504040204" pitchFamily="34" charset="-120"/>
                        <a:ea typeface="微軟正黑體" panose="020B0604030504040204" pitchFamily="34" charset="-120"/>
                      </a:endParaRPr>
                    </a:p>
                  </a:txBody>
                  <a:tcPr marL="101077" marR="101077" marT="50538" marB="50538">
                    <a:solidFill>
                      <a:schemeClr val="accent3">
                        <a:lumMod val="40000"/>
                        <a:lumOff val="60000"/>
                      </a:schemeClr>
                    </a:solidFill>
                  </a:tcPr>
                </a:tc>
                <a:extLst>
                  <a:ext uri="{0D108BD9-81ED-4DB2-BD59-A6C34878D82A}">
                    <a16:rowId xmlns:a16="http://schemas.microsoft.com/office/drawing/2014/main" val="4092189574"/>
                  </a:ext>
                </a:extLst>
              </a:tr>
              <a:tr h="70862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b="1" dirty="0" smtClean="0">
                          <a:latin typeface="微軟正黑體" panose="020B0604030504040204" pitchFamily="34" charset="-120"/>
                          <a:ea typeface="微軟正黑體" panose="020B0604030504040204" pitchFamily="34" charset="-120"/>
                        </a:rPr>
                        <a:t>5. </a:t>
                      </a:r>
                      <a:r>
                        <a:rPr lang="en-US"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TA</a:t>
                      </a:r>
                      <a:r>
                        <a:rPr lang="zh-TW" altLang="zh-TW" sz="2000" b="1" kern="1200" dirty="0" smtClean="0">
                          <a:solidFill>
                            <a:schemeClr val="tx1"/>
                          </a:solidFill>
                          <a:effectLst/>
                          <a:latin typeface="微軟正黑體" panose="020B0604030504040204" pitchFamily="34" charset="-120"/>
                          <a:ea typeface="微軟正黑體" panose="020B0604030504040204" pitchFamily="34" charset="-120"/>
                          <a:cs typeface="+mn-cs"/>
                        </a:rPr>
                        <a:t>錯誤？到底是要針對消費者還是店家？痛點是甚麼？到底要解決的問題是甚麼？</a:t>
                      </a:r>
                    </a:p>
                  </a:txBody>
                  <a:tcPr marL="101077" marR="101077" marT="50538" marB="50538">
                    <a:solidFill>
                      <a:schemeClr val="accent1">
                        <a:lumMod val="20000"/>
                        <a:lumOff val="80000"/>
                      </a:schemeClr>
                    </a:solidFill>
                  </a:tcPr>
                </a:tc>
                <a:extLst>
                  <a:ext uri="{0D108BD9-81ED-4DB2-BD59-A6C34878D82A}">
                    <a16:rowId xmlns:a16="http://schemas.microsoft.com/office/drawing/2014/main" val="1040634517"/>
                  </a:ext>
                </a:extLst>
              </a:tr>
              <a:tr h="70862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Ans.</a:t>
                      </a: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1. </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把</a:t>
                      </a: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TA</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放在</a:t>
                      </a: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B</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，並針對店家的需求及痛點做開發，且改變我們的商業模式</a:t>
                      </a:r>
                      <a:r>
                        <a:rPr lang="zh-TW" altLang="en-US" sz="2000" kern="1200" dirty="0" smtClean="0">
                          <a:solidFill>
                            <a:schemeClr val="tx1"/>
                          </a:solidFill>
                          <a:latin typeface="微軟正黑體" panose="020B0604030504040204" pitchFamily="34" charset="-120"/>
                          <a:ea typeface="微軟正黑體" panose="020B0604030504040204" pitchFamily="34" charset="-120"/>
                          <a:cs typeface="+mn-cs"/>
                        </a:rPr>
                        <a:t>。</a:t>
                      </a:r>
                      <a:endPar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2. </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以擴充程式的方式呈現，讓</a:t>
                      </a:r>
                      <a:r>
                        <a:rPr lang="en-US" altLang="zh-TW" sz="2000" kern="1200" dirty="0" smtClean="0">
                          <a:solidFill>
                            <a:schemeClr val="tx1"/>
                          </a:solidFill>
                          <a:latin typeface="微軟正黑體" panose="020B0604030504040204" pitchFamily="34" charset="-120"/>
                          <a:ea typeface="微軟正黑體" panose="020B0604030504040204" pitchFamily="34" charset="-120"/>
                          <a:cs typeface="+mn-cs"/>
                        </a:rPr>
                        <a:t>user</a:t>
                      </a:r>
                      <a:r>
                        <a:rPr lang="zh-TW" altLang="zh-TW" sz="2000" kern="1200" dirty="0" smtClean="0">
                          <a:solidFill>
                            <a:schemeClr val="tx1"/>
                          </a:solidFill>
                          <a:latin typeface="微軟正黑體" panose="020B0604030504040204" pitchFamily="34" charset="-120"/>
                          <a:ea typeface="微軟正黑體" panose="020B0604030504040204" pitchFamily="34" charset="-120"/>
                          <a:cs typeface="+mn-cs"/>
                        </a:rPr>
                        <a:t>可以直接以類似過濾器的方式接收有效評論的分析資訊</a:t>
                      </a:r>
                    </a:p>
                  </a:txBody>
                  <a:tcPr marL="101077" marR="101077" marT="50538" marB="50538">
                    <a:solidFill>
                      <a:schemeClr val="accent3">
                        <a:lumMod val="40000"/>
                        <a:lumOff val="60000"/>
                      </a:schemeClr>
                    </a:solidFill>
                  </a:tcPr>
                </a:tc>
                <a:extLst>
                  <a:ext uri="{0D108BD9-81ED-4DB2-BD59-A6C34878D82A}">
                    <a16:rowId xmlns:a16="http://schemas.microsoft.com/office/drawing/2014/main" val="1072180724"/>
                  </a:ext>
                </a:extLst>
              </a:tr>
            </a:tbl>
          </a:graphicData>
        </a:graphic>
      </p:graphicFrame>
    </p:spTree>
    <p:extLst>
      <p:ext uri="{BB962C8B-B14F-4D97-AF65-F5344CB8AC3E}">
        <p14:creationId xmlns:p14="http://schemas.microsoft.com/office/powerpoint/2010/main" val="3053949743"/>
      </p:ext>
    </p:extLst>
  </p:cSld>
  <p:clrMapOvr>
    <a:masterClrMapping/>
  </p:clrMapOvr>
  <p:transition spd="slow"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lgn="r"/>
            <a:fld id="{9AEA5F7A-F966-49F3-A81E-55F42EAB716A}" type="slidenum">
              <a:rPr lang="en-US" altLang="zh-TW" smtClean="0"/>
              <a:pPr algn="r"/>
              <a:t>14</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03</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58484" y="366113"/>
            <a:ext cx="4700068" cy="707886"/>
          </a:xfrm>
          <a:prstGeom prst="rect">
            <a:avLst/>
          </a:prstGeom>
          <a:noFill/>
          <a:effectLst/>
        </p:spPr>
        <p:txBody>
          <a:bodyPr wrap="square" rtlCol="0">
            <a:spAutoFit/>
          </a:bodyPr>
          <a:lstStyle/>
          <a:p>
            <a:pPr defTabSz="285744"/>
            <a:r>
              <a:rPr lang="zh-TW"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預期畫面</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grpSp>
        <p:nvGrpSpPr>
          <p:cNvPr id="17" name="群組 16"/>
          <p:cNvGrpSpPr/>
          <p:nvPr/>
        </p:nvGrpSpPr>
        <p:grpSpPr>
          <a:xfrm>
            <a:off x="2281910" y="1240259"/>
            <a:ext cx="7610483" cy="5232207"/>
            <a:chOff x="1871513" y="1106615"/>
            <a:chExt cx="7695783" cy="5290851"/>
          </a:xfrm>
        </p:grpSpPr>
        <p:pic>
          <p:nvPicPr>
            <p:cNvPr id="13" name="圖片 12"/>
            <p:cNvPicPr>
              <a:picLocks noChangeAspect="1"/>
            </p:cNvPicPr>
            <p:nvPr/>
          </p:nvPicPr>
          <p:blipFill rotWithShape="1">
            <a:blip r:embed="rId7">
              <a:extLst>
                <a:ext uri="{28A0092B-C50C-407E-A947-70E740481C1C}">
                  <a14:useLocalDpi xmlns:a14="http://schemas.microsoft.com/office/drawing/2010/main" val="0"/>
                </a:ext>
              </a:extLst>
            </a:blip>
            <a:srcRect l="6956" t="4167" r="7781" b="12880"/>
            <a:stretch/>
          </p:blipFill>
          <p:spPr>
            <a:xfrm>
              <a:off x="1871513" y="1106615"/>
              <a:ext cx="7695783" cy="5290851"/>
            </a:xfrm>
            <a:prstGeom prst="rect">
              <a:avLst/>
            </a:prstGeom>
          </p:spPr>
        </p:pic>
        <p:pic>
          <p:nvPicPr>
            <p:cNvPr id="14" name="圖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5762" y="3325176"/>
              <a:ext cx="2077936" cy="3024551"/>
            </a:xfrm>
            <a:prstGeom prst="rect">
              <a:avLst/>
            </a:prstGeom>
          </p:spPr>
        </p:pic>
        <p:pic>
          <p:nvPicPr>
            <p:cNvPr id="15" name="圖片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3698" y="3391845"/>
              <a:ext cx="1800402" cy="2731884"/>
            </a:xfrm>
            <a:prstGeom prst="rect">
              <a:avLst/>
            </a:prstGeom>
          </p:spPr>
        </p:pic>
        <p:pic>
          <p:nvPicPr>
            <p:cNvPr id="16" name="圖片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9516" y="3391845"/>
              <a:ext cx="1763943" cy="1883397"/>
            </a:xfrm>
            <a:prstGeom prst="rect">
              <a:avLst/>
            </a:prstGeom>
          </p:spPr>
        </p:pic>
      </p:grpSp>
    </p:spTree>
    <p:extLst>
      <p:ext uri="{BB962C8B-B14F-4D97-AF65-F5344CB8AC3E}">
        <p14:creationId xmlns:p14="http://schemas.microsoft.com/office/powerpoint/2010/main" val="772074261"/>
      </p:ext>
    </p:extLst>
  </p:cSld>
  <p:clrMapOvr>
    <a:masterClrMapping/>
  </p:clrMapOvr>
  <p:transition spd="slow" advTm="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62ECEA4A-88BA-4EDB-BF97-E1DBD81FBE25}"/>
              </a:ext>
            </a:extLst>
          </p:cNvPr>
          <p:cNvSpPr txBox="1"/>
          <p:nvPr/>
        </p:nvSpPr>
        <p:spPr>
          <a:xfrm>
            <a:off x="6036542" y="2310811"/>
            <a:ext cx="5885335" cy="1107996"/>
          </a:xfrm>
          <a:prstGeom prst="rect">
            <a:avLst/>
          </a:prstGeom>
          <a:noFill/>
        </p:spPr>
        <p:txBody>
          <a:bodyPr wrap="square" rtlCol="0">
            <a:spAutoFit/>
          </a:bodyPr>
          <a:lstStyle/>
          <a:p>
            <a:pPr algn="ctr"/>
            <a:r>
              <a:rPr lang="zh-TW" altLang="en-US"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rPr>
              <a:t>謝謝聆聽</a:t>
            </a:r>
            <a:endParaRPr lang="zh-CN" altLang="en-US" sz="6600" dirty="0">
              <a:solidFill>
                <a:schemeClr val="accent1">
                  <a:lumMod val="50000"/>
                </a:schemeClr>
              </a:solidFill>
              <a:effectLst>
                <a:outerShdw blurRad="38100" dist="38100" dir="2700000" algn="tl">
                  <a:schemeClr val="accent1">
                    <a:lumMod val="75000"/>
                    <a:alpha val="43000"/>
                  </a:schemeClr>
                </a:outerShdw>
              </a:effectLst>
              <a:latin typeface="微软雅黑" panose="020B0503020204020204" pitchFamily="34" charset="-122"/>
              <a:ea typeface="微软雅黑" panose="020B0503020204020204" pitchFamily="34" charset="-122"/>
            </a:endParaRPr>
          </a:p>
        </p:txBody>
      </p:sp>
      <p:sp>
        <p:nvSpPr>
          <p:cNvPr id="15" name="PA-1">
            <a:extLst>
              <a:ext uri="{FF2B5EF4-FFF2-40B4-BE49-F238E27FC236}">
                <a16:creationId xmlns:a16="http://schemas.microsoft.com/office/drawing/2014/main" id="{74C2C707-C4FC-4B42-8380-2F3673036983}"/>
              </a:ext>
            </a:extLst>
          </p:cNvPr>
          <p:cNvSpPr>
            <a:spLocks/>
          </p:cNvSpPr>
          <p:nvPr>
            <p:custDataLst>
              <p:tags r:id="rId1"/>
            </p:custDataLst>
          </p:nvPr>
        </p:nvSpPr>
        <p:spPr>
          <a:xfrm flipH="1" flipV="1">
            <a:off x="8027109" y="5785254"/>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微软雅黑" panose="020B0503020204020204" pitchFamily="34" charset="-122"/>
              <a:ea typeface="微软雅黑" panose="020B0503020204020204" pitchFamily="34" charset="-122"/>
            </a:endParaRPr>
          </a:p>
        </p:txBody>
      </p:sp>
      <p:sp>
        <p:nvSpPr>
          <p:cNvPr id="17" name="TextBox 19">
            <a:extLst>
              <a:ext uri="{FF2B5EF4-FFF2-40B4-BE49-F238E27FC236}">
                <a16:creationId xmlns:a16="http://schemas.microsoft.com/office/drawing/2014/main" id="{B43F555A-CFFF-4BD3-B5BB-0683298E37B3}"/>
              </a:ext>
            </a:extLst>
          </p:cNvPr>
          <p:cNvSpPr txBox="1"/>
          <p:nvPr/>
        </p:nvSpPr>
        <p:spPr>
          <a:xfrm>
            <a:off x="8979210" y="5892560"/>
            <a:ext cx="1218501" cy="289611"/>
          </a:xfrm>
          <a:prstGeom prst="rect">
            <a:avLst/>
          </a:prstGeom>
          <a:noFill/>
        </p:spPr>
        <p:txBody>
          <a:bodyPr wrap="none" lIns="42971" tIns="21485" rIns="42971" bIns="21485" rtlCol="0">
            <a:spAutoFit/>
          </a:bodyPr>
          <a:lstStyle/>
          <a:p>
            <a:r>
              <a:rPr lang="zh-TW" altLang="en-US" sz="1600" dirty="0">
                <a:solidFill>
                  <a:schemeClr val="accent1">
                    <a:lumMod val="50000"/>
                  </a:schemeClr>
                </a:solidFill>
                <a:latin typeface="微软雅黑" panose="020B0503020204020204" pitchFamily="34" charset="-122"/>
                <a:ea typeface="微软雅黑" panose="020B0503020204020204" pitchFamily="34" charset="-122"/>
              </a:rPr>
              <a:t>第</a:t>
            </a:r>
            <a:r>
              <a:rPr lang="en-US" altLang="zh-TW" sz="1600" dirty="0">
                <a:solidFill>
                  <a:schemeClr val="accent1">
                    <a:lumMod val="50000"/>
                  </a:schemeClr>
                </a:solidFill>
                <a:latin typeface="微软雅黑" panose="020B0503020204020204" pitchFamily="34" charset="-122"/>
                <a:ea typeface="微软雅黑" panose="020B0503020204020204" pitchFamily="34" charset="-122"/>
              </a:rPr>
              <a:t>112407</a:t>
            </a:r>
            <a:r>
              <a:rPr lang="zh-TW" altLang="en-US" sz="1600" dirty="0">
                <a:solidFill>
                  <a:schemeClr val="accent1">
                    <a:lumMod val="50000"/>
                  </a:schemeClr>
                </a:solidFill>
                <a:latin typeface="微软雅黑" panose="020B0503020204020204" pitchFamily="34" charset="-122"/>
                <a:ea typeface="微软雅黑" panose="020B0503020204020204" pitchFamily="34" charset="-122"/>
              </a:rPr>
              <a:t>組</a:t>
            </a:r>
            <a:endParaRPr lang="en-US" altLang="zh-CN" sz="160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B067C990-E803-4036-98D8-6E40DDA1DC34}"/>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212137" y="157269"/>
            <a:ext cx="1387107" cy="1428667"/>
          </a:xfrm>
          <a:prstGeom prst="rect">
            <a:avLst/>
          </a:prstGeom>
        </p:spPr>
      </p:pic>
      <p:pic>
        <p:nvPicPr>
          <p:cNvPr id="19" name="图片 18">
            <a:extLst>
              <a:ext uri="{FF2B5EF4-FFF2-40B4-BE49-F238E27FC236}">
                <a16:creationId xmlns:a16="http://schemas.microsoft.com/office/drawing/2014/main" id="{8FFF9FBA-7200-4324-A846-D78273AB8419}"/>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6680680" y="5651791"/>
            <a:ext cx="1028769" cy="974324"/>
          </a:xfrm>
          <a:prstGeom prst="rect">
            <a:avLst/>
          </a:prstGeom>
        </p:spPr>
      </p:pic>
      <p:pic>
        <p:nvPicPr>
          <p:cNvPr id="20" name="图片 19">
            <a:extLst>
              <a:ext uri="{FF2B5EF4-FFF2-40B4-BE49-F238E27FC236}">
                <a16:creationId xmlns:a16="http://schemas.microsoft.com/office/drawing/2014/main" id="{05287F70-173D-4A09-A82C-2F9CB98FD2AC}"/>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224318" y="3215634"/>
            <a:ext cx="1051937" cy="1083455"/>
          </a:xfrm>
          <a:prstGeom prst="rect">
            <a:avLst/>
          </a:prstGeom>
        </p:spPr>
      </p:pic>
      <p:pic>
        <p:nvPicPr>
          <p:cNvPr id="2" name="圖片 1">
            <a:extLst>
              <a:ext uri="{FF2B5EF4-FFF2-40B4-BE49-F238E27FC236}">
                <a16:creationId xmlns:a16="http://schemas.microsoft.com/office/drawing/2014/main" id="{0E3C7F24-E7F8-D6DB-97C6-6F1C8AF440B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8274459" y="5806283"/>
            <a:ext cx="463223" cy="516648"/>
          </a:xfrm>
          <a:prstGeom prst="rect">
            <a:avLst/>
          </a:prstGeom>
        </p:spPr>
      </p:pic>
    </p:spTree>
    <p:extLst>
      <p:ext uri="{BB962C8B-B14F-4D97-AF65-F5344CB8AC3E}">
        <p14:creationId xmlns:p14="http://schemas.microsoft.com/office/powerpoint/2010/main" val="361794649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300"/>
                            </p:stCondLst>
                            <p:childTnLst>
                              <p:par>
                                <p:cTn id="11" presetID="2" presetClass="entr" presetSubtype="4" decel="10000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1000" fill="hold"/>
                                        <p:tgtEl>
                                          <p:spTgt spid="15"/>
                                        </p:tgtEl>
                                        <p:attrNameLst>
                                          <p:attrName>ppt_x</p:attrName>
                                        </p:attrNameLst>
                                      </p:cBhvr>
                                      <p:tavLst>
                                        <p:tav tm="0">
                                          <p:val>
                                            <p:strVal val="#ppt_x"/>
                                          </p:val>
                                        </p:tav>
                                        <p:tav tm="100000">
                                          <p:val>
                                            <p:strVal val="#ppt_x"/>
                                          </p:val>
                                        </p:tav>
                                      </p:tavLst>
                                    </p:anim>
                                    <p:anim calcmode="lin" valueType="num">
                                      <p:cBhvr additive="base">
                                        <p:cTn id="14" dur="1000" fill="hold"/>
                                        <p:tgtEl>
                                          <p:spTgt spid="15"/>
                                        </p:tgtEl>
                                        <p:attrNameLst>
                                          <p:attrName>ppt_y</p:attrName>
                                        </p:attrNameLst>
                                      </p:cBhvr>
                                      <p:tavLst>
                                        <p:tav tm="0">
                                          <p:val>
                                            <p:strVal val="1+#ppt_h/2"/>
                                          </p:val>
                                        </p:tav>
                                        <p:tav tm="100000">
                                          <p:val>
                                            <p:strVal val="#ppt_y"/>
                                          </p:val>
                                        </p:tav>
                                      </p:tavLst>
                                    </p:anim>
                                  </p:childTnLst>
                                </p:cTn>
                              </p:par>
                              <p:par>
                                <p:cTn id="15" presetID="8" presetClass="emph" presetSubtype="0" repeatCount="indefinite" fill="hold" nodeType="withEffect">
                                  <p:stCondLst>
                                    <p:cond delay="0"/>
                                  </p:stCondLst>
                                  <p:childTnLst>
                                    <p:animRot by="21600000">
                                      <p:cBhvr>
                                        <p:cTn id="16" dur="2000" fill="hold"/>
                                        <p:tgtEl>
                                          <p:spTgt spid="19"/>
                                        </p:tgtEl>
                                        <p:attrNameLst>
                                          <p:attrName>r</p:attrName>
                                        </p:attrNameLst>
                                      </p:cBhvr>
                                    </p:animRot>
                                  </p:childTnLst>
                                </p:cTn>
                              </p:par>
                              <p:par>
                                <p:cTn id="17" presetID="14" presetClass="entr" presetSubtype="10" fill="hold" grpId="0" nodeType="withEffect">
                                  <p:stCondLst>
                                    <p:cond delay="50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2" presetClass="entr" presetSubtype="4" fill="hold" nodeType="withEffect">
                                  <p:stCondLst>
                                    <p:cond delay="50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1">
            <a:extLst>
              <a:ext uri="{FF2B5EF4-FFF2-40B4-BE49-F238E27FC236}">
                <a16:creationId xmlns:a16="http://schemas.microsoft.com/office/drawing/2014/main" id="{E2881DE4-7583-4BA2-936A-A2F9809CCFB6}"/>
              </a:ext>
            </a:extLst>
          </p:cNvPr>
          <p:cNvSpPr>
            <a:spLocks/>
          </p:cNvSpPr>
          <p:nvPr>
            <p:custDataLst>
              <p:tags r:id="rId1"/>
            </p:custDataLst>
          </p:nvPr>
        </p:nvSpPr>
        <p:spPr>
          <a:xfrm flipH="1" flipV="1">
            <a:off x="7055879" y="930142"/>
            <a:ext cx="3426763" cy="64159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Arial" panose="020B0604020202020204" pitchFamily="34" charset="0"/>
              <a:ea typeface="微軟正黑體" panose="020B0604030504040204" pitchFamily="34" charset="-120"/>
            </a:endParaRPr>
          </a:p>
        </p:txBody>
      </p:sp>
      <p:sp>
        <p:nvSpPr>
          <p:cNvPr id="38" name="TextBox 19">
            <a:extLst>
              <a:ext uri="{FF2B5EF4-FFF2-40B4-BE49-F238E27FC236}">
                <a16:creationId xmlns:a16="http://schemas.microsoft.com/office/drawing/2014/main" id="{E84644CA-0BBB-40A6-97B2-6F07EC8AC5BA}"/>
              </a:ext>
            </a:extLst>
          </p:cNvPr>
          <p:cNvSpPr txBox="1"/>
          <p:nvPr/>
        </p:nvSpPr>
        <p:spPr>
          <a:xfrm>
            <a:off x="7599687" y="1134295"/>
            <a:ext cx="2882955" cy="412722"/>
          </a:xfrm>
          <a:prstGeom prst="rect">
            <a:avLst/>
          </a:prstGeom>
          <a:noFill/>
        </p:spPr>
        <p:txBody>
          <a:bodyPr wrap="square" lIns="42971" tIns="21485" rIns="42971" bIns="21485" rtlCol="0">
            <a:spAutoFit/>
          </a:bodyPr>
          <a:lstStyle/>
          <a:p>
            <a:pPr algn="ctr"/>
            <a:r>
              <a:rPr lang="en-US" altLang="zh-CN" sz="2400" b="1" spc="600" dirty="0">
                <a:solidFill>
                  <a:schemeClr val="accent1">
                    <a:lumMod val="50000"/>
                  </a:schemeClr>
                </a:solidFill>
                <a:latin typeface="Adobe Caslon Pro" panose="0205050205050A020403" pitchFamily="18" charset="0"/>
                <a:ea typeface="微軟正黑體" panose="020B0604030504040204" pitchFamily="34" charset="-120"/>
              </a:rPr>
              <a:t>CONTENTS</a:t>
            </a:r>
            <a:endParaRPr lang="en-US" altLang="zh-CN" sz="2800" b="1" spc="600" dirty="0">
              <a:solidFill>
                <a:schemeClr val="accent1">
                  <a:lumMod val="50000"/>
                </a:schemeClr>
              </a:solidFill>
              <a:latin typeface="Adobe Caslon Pro" panose="0205050205050A020403" pitchFamily="18" charset="0"/>
              <a:ea typeface="微軟正黑體" panose="020B0604030504040204" pitchFamily="34" charset="-120"/>
            </a:endParaRPr>
          </a:p>
        </p:txBody>
      </p:sp>
      <p:grpSp>
        <p:nvGrpSpPr>
          <p:cNvPr id="40" name="组合 39">
            <a:extLst>
              <a:ext uri="{FF2B5EF4-FFF2-40B4-BE49-F238E27FC236}">
                <a16:creationId xmlns:a16="http://schemas.microsoft.com/office/drawing/2014/main" id="{EB16FD07-B84C-405B-912F-2564FDED3306}"/>
              </a:ext>
            </a:extLst>
          </p:cNvPr>
          <p:cNvGrpSpPr/>
          <p:nvPr/>
        </p:nvGrpSpPr>
        <p:grpSpPr>
          <a:xfrm>
            <a:off x="7371409" y="2197287"/>
            <a:ext cx="691563" cy="691562"/>
            <a:chOff x="2367572" y="4118895"/>
            <a:chExt cx="921196" cy="921196"/>
          </a:xfrm>
        </p:grpSpPr>
        <p:grpSp>
          <p:nvGrpSpPr>
            <p:cNvPr id="41" name="组合 40">
              <a:extLst>
                <a:ext uri="{FF2B5EF4-FFF2-40B4-BE49-F238E27FC236}">
                  <a16:creationId xmlns:a16="http://schemas.microsoft.com/office/drawing/2014/main" id="{E8B8EEB2-8C19-44FD-B2A5-5A3A225FA5FF}"/>
                </a:ext>
              </a:extLst>
            </p:cNvPr>
            <p:cNvGrpSpPr/>
            <p:nvPr/>
          </p:nvGrpSpPr>
          <p:grpSpPr>
            <a:xfrm>
              <a:off x="2367572" y="4118895"/>
              <a:ext cx="921196" cy="921196"/>
              <a:chOff x="1333481" y="1593118"/>
              <a:chExt cx="1418785" cy="1418785"/>
            </a:xfrm>
          </p:grpSpPr>
          <p:sp>
            <p:nvSpPr>
              <p:cNvPr id="73" name="PA-↖">
                <a:extLst>
                  <a:ext uri="{FF2B5EF4-FFF2-40B4-BE49-F238E27FC236}">
                    <a16:creationId xmlns:a16="http://schemas.microsoft.com/office/drawing/2014/main" id="{744CCA0B-1F26-40C7-8413-6437974EE4F2}"/>
                  </a:ext>
                </a:extLst>
              </p:cNvPr>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4" name="PA-↘">
                <a:extLst>
                  <a:ext uri="{FF2B5EF4-FFF2-40B4-BE49-F238E27FC236}">
                    <a16:creationId xmlns:a16="http://schemas.microsoft.com/office/drawing/2014/main" id="{8D57995A-525F-4A36-8D5B-42B32B4DA909}"/>
                  </a:ext>
                </a:extLst>
              </p:cNvPr>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5" name="PA-1">
                <a:extLst>
                  <a:ext uri="{FF2B5EF4-FFF2-40B4-BE49-F238E27FC236}">
                    <a16:creationId xmlns:a16="http://schemas.microsoft.com/office/drawing/2014/main" id="{7276F9BE-D3D4-4AE8-B0C8-120F98855CA8}"/>
                  </a:ext>
                </a:extLst>
              </p:cNvPr>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42" name="PA-文本框 24">
              <a:extLst>
                <a:ext uri="{FF2B5EF4-FFF2-40B4-BE49-F238E27FC236}">
                  <a16:creationId xmlns:a16="http://schemas.microsoft.com/office/drawing/2014/main" id="{30680CF2-BDDB-4EBF-8EAD-6E51C0EA44F1}"/>
                </a:ext>
              </a:extLst>
            </p:cNvPr>
            <p:cNvSpPr txBox="1"/>
            <p:nvPr>
              <p:custDataLst>
                <p:tags r:id="rId14"/>
              </p:custDataLst>
            </p:nvPr>
          </p:nvSpPr>
          <p:spPr>
            <a:xfrm>
              <a:off x="2599698" y="4281638"/>
              <a:ext cx="456950" cy="614961"/>
            </a:xfrm>
            <a:prstGeom prst="rect">
              <a:avLst/>
            </a:prstGeom>
            <a:noFill/>
          </p:spPr>
          <p:txBody>
            <a:bodyPr wrap="none" lIns="0" rIns="0" rtlCol="0">
              <a:spAutoFit/>
            </a:bodyPr>
            <a:lstStyle/>
            <a:p>
              <a:pPr algn="ctr" defTabSz="914080"/>
              <a:r>
                <a:rPr lang="en-US" sz="2400" b="1" dirty="0">
                  <a:solidFill>
                    <a:schemeClr val="accent1">
                      <a:lumMod val="50000"/>
                    </a:schemeClr>
                  </a:solidFill>
                  <a:latin typeface="Arial" panose="020B0604020202020204" pitchFamily="34" charset="0"/>
                  <a:ea typeface="微軟正黑體" panose="020B0604030504040204" pitchFamily="34" charset="-120"/>
                  <a:cs typeface="Open Sans" charset="0"/>
                </a:rPr>
                <a:t>01</a:t>
              </a:r>
            </a:p>
          </p:txBody>
        </p:sp>
      </p:grpSp>
      <p:grpSp>
        <p:nvGrpSpPr>
          <p:cNvPr id="76" name="组合 75">
            <a:extLst>
              <a:ext uri="{FF2B5EF4-FFF2-40B4-BE49-F238E27FC236}">
                <a16:creationId xmlns:a16="http://schemas.microsoft.com/office/drawing/2014/main" id="{35606270-E0A4-4FA5-981E-942E3F4648D0}"/>
              </a:ext>
            </a:extLst>
          </p:cNvPr>
          <p:cNvGrpSpPr/>
          <p:nvPr/>
        </p:nvGrpSpPr>
        <p:grpSpPr>
          <a:xfrm>
            <a:off x="7371409" y="3222652"/>
            <a:ext cx="691563" cy="691562"/>
            <a:chOff x="2367572" y="4118895"/>
            <a:chExt cx="921196" cy="921196"/>
          </a:xfrm>
        </p:grpSpPr>
        <p:grpSp>
          <p:nvGrpSpPr>
            <p:cNvPr id="77" name="组合 76">
              <a:extLst>
                <a:ext uri="{FF2B5EF4-FFF2-40B4-BE49-F238E27FC236}">
                  <a16:creationId xmlns:a16="http://schemas.microsoft.com/office/drawing/2014/main" id="{038C472A-B0BD-4BA0-9E30-884987719F6D}"/>
                </a:ext>
              </a:extLst>
            </p:cNvPr>
            <p:cNvGrpSpPr/>
            <p:nvPr/>
          </p:nvGrpSpPr>
          <p:grpSpPr>
            <a:xfrm>
              <a:off x="2367572" y="4118895"/>
              <a:ext cx="921196" cy="921196"/>
              <a:chOff x="1333481" y="1593118"/>
              <a:chExt cx="1418785" cy="1418785"/>
            </a:xfrm>
          </p:grpSpPr>
          <p:sp>
            <p:nvSpPr>
              <p:cNvPr id="79" name="PA-↖">
                <a:extLst>
                  <a:ext uri="{FF2B5EF4-FFF2-40B4-BE49-F238E27FC236}">
                    <a16:creationId xmlns:a16="http://schemas.microsoft.com/office/drawing/2014/main" id="{48DDCC10-4AB2-4AD6-A51A-691BAB9A446D}"/>
                  </a:ext>
                </a:extLst>
              </p:cNvPr>
              <p:cNvSpPr/>
              <p:nvPr>
                <p:custDataLst>
                  <p:tags r:id="rId1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0" name="PA-↘">
                <a:extLst>
                  <a:ext uri="{FF2B5EF4-FFF2-40B4-BE49-F238E27FC236}">
                    <a16:creationId xmlns:a16="http://schemas.microsoft.com/office/drawing/2014/main" id="{8669520E-FA17-4429-9A1C-368D611FA755}"/>
                  </a:ext>
                </a:extLst>
              </p:cNvPr>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1" name="PA-1">
                <a:extLst>
                  <a:ext uri="{FF2B5EF4-FFF2-40B4-BE49-F238E27FC236}">
                    <a16:creationId xmlns:a16="http://schemas.microsoft.com/office/drawing/2014/main" id="{26ECF355-2D96-4F54-9D2E-EAF978C3610D}"/>
                  </a:ext>
                </a:extLst>
              </p:cNvPr>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78" name="PA-文本框 24">
              <a:extLst>
                <a:ext uri="{FF2B5EF4-FFF2-40B4-BE49-F238E27FC236}">
                  <a16:creationId xmlns:a16="http://schemas.microsoft.com/office/drawing/2014/main" id="{7A8508C2-0C35-49DA-8C17-573863F49396}"/>
                </a:ext>
              </a:extLst>
            </p:cNvPr>
            <p:cNvSpPr txBox="1"/>
            <p:nvPr>
              <p:custDataLst>
                <p:tags r:id="rId10"/>
              </p:custDataLst>
            </p:nvPr>
          </p:nvSpPr>
          <p:spPr>
            <a:xfrm>
              <a:off x="2599698" y="4309607"/>
              <a:ext cx="456950" cy="614961"/>
            </a:xfrm>
            <a:prstGeom prst="rect">
              <a:avLst/>
            </a:prstGeom>
            <a:noFill/>
          </p:spPr>
          <p:txBody>
            <a:bodyPr wrap="none" lIns="0" rIns="0" rtlCol="0">
              <a:spAutoFit/>
            </a:bodyPr>
            <a:lstStyle/>
            <a:p>
              <a:pPr algn="ctr" defTabSz="914080"/>
              <a:r>
                <a:rPr lang="en-US" sz="2400" b="1" dirty="0">
                  <a:solidFill>
                    <a:schemeClr val="accent1">
                      <a:lumMod val="50000"/>
                    </a:schemeClr>
                  </a:solidFill>
                  <a:latin typeface="Arial" panose="020B0604020202020204" pitchFamily="34" charset="0"/>
                  <a:ea typeface="微軟正黑體" panose="020B0604030504040204" pitchFamily="34" charset="-120"/>
                  <a:cs typeface="Open Sans" charset="0"/>
                </a:rPr>
                <a:t>02</a:t>
              </a:r>
            </a:p>
          </p:txBody>
        </p:sp>
      </p:grpSp>
      <p:grpSp>
        <p:nvGrpSpPr>
          <p:cNvPr id="82" name="组合 81">
            <a:extLst>
              <a:ext uri="{FF2B5EF4-FFF2-40B4-BE49-F238E27FC236}">
                <a16:creationId xmlns:a16="http://schemas.microsoft.com/office/drawing/2014/main" id="{06C65D50-583C-4030-89CC-30A9CF310787}"/>
              </a:ext>
            </a:extLst>
          </p:cNvPr>
          <p:cNvGrpSpPr/>
          <p:nvPr/>
        </p:nvGrpSpPr>
        <p:grpSpPr>
          <a:xfrm>
            <a:off x="7371409" y="4248020"/>
            <a:ext cx="691563" cy="691563"/>
            <a:chOff x="2367572" y="4118895"/>
            <a:chExt cx="921196" cy="921196"/>
          </a:xfrm>
        </p:grpSpPr>
        <p:grpSp>
          <p:nvGrpSpPr>
            <p:cNvPr id="83" name="组合 82">
              <a:extLst>
                <a:ext uri="{FF2B5EF4-FFF2-40B4-BE49-F238E27FC236}">
                  <a16:creationId xmlns:a16="http://schemas.microsoft.com/office/drawing/2014/main" id="{39BC0C14-49A2-4B1D-9DB7-E9D5E7EAA480}"/>
                </a:ext>
              </a:extLst>
            </p:cNvPr>
            <p:cNvGrpSpPr/>
            <p:nvPr/>
          </p:nvGrpSpPr>
          <p:grpSpPr>
            <a:xfrm>
              <a:off x="2367572" y="4118895"/>
              <a:ext cx="921196" cy="921196"/>
              <a:chOff x="1333481" y="1593118"/>
              <a:chExt cx="1418785" cy="1418785"/>
            </a:xfrm>
          </p:grpSpPr>
          <p:sp>
            <p:nvSpPr>
              <p:cNvPr id="85" name="PA-↖">
                <a:extLst>
                  <a:ext uri="{FF2B5EF4-FFF2-40B4-BE49-F238E27FC236}">
                    <a16:creationId xmlns:a16="http://schemas.microsoft.com/office/drawing/2014/main" id="{9BE4559D-5602-409E-8704-6B5139CAD72F}"/>
                  </a:ext>
                </a:extLst>
              </p:cNvPr>
              <p:cNvSpPr/>
              <p:nvPr>
                <p:custDataLst>
                  <p:tags r:id="rId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6" name="PA-↘">
                <a:extLst>
                  <a:ext uri="{FF2B5EF4-FFF2-40B4-BE49-F238E27FC236}">
                    <a16:creationId xmlns:a16="http://schemas.microsoft.com/office/drawing/2014/main" id="{EA4F9D9F-9151-49D1-95F6-6E0387B9792B}"/>
                  </a:ext>
                </a:extLst>
              </p:cNvPr>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7" name="PA-1">
                <a:extLst>
                  <a:ext uri="{FF2B5EF4-FFF2-40B4-BE49-F238E27FC236}">
                    <a16:creationId xmlns:a16="http://schemas.microsoft.com/office/drawing/2014/main" id="{EABE6105-6315-4D40-92B5-C9BA136FC45E}"/>
                  </a:ext>
                </a:extLst>
              </p:cNvPr>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84" name="PA-文本框 24">
              <a:extLst>
                <a:ext uri="{FF2B5EF4-FFF2-40B4-BE49-F238E27FC236}">
                  <a16:creationId xmlns:a16="http://schemas.microsoft.com/office/drawing/2014/main" id="{AA7A87CD-3420-45C4-9074-235BEE0AF896}"/>
                </a:ext>
              </a:extLst>
            </p:cNvPr>
            <p:cNvSpPr txBox="1"/>
            <p:nvPr>
              <p:custDataLst>
                <p:tags r:id="rId6"/>
              </p:custDataLst>
            </p:nvPr>
          </p:nvSpPr>
          <p:spPr>
            <a:xfrm>
              <a:off x="2599698" y="4272011"/>
              <a:ext cx="456950" cy="614961"/>
            </a:xfrm>
            <a:prstGeom prst="rect">
              <a:avLst/>
            </a:prstGeom>
            <a:noFill/>
          </p:spPr>
          <p:txBody>
            <a:bodyPr wrap="none" lIns="0" rIns="0" rtlCol="0">
              <a:spAutoFit/>
            </a:bodyPr>
            <a:lstStyle/>
            <a:p>
              <a:pPr algn="ctr" defTabSz="914080"/>
              <a:r>
                <a:rPr lang="en-US" sz="2400" b="1" dirty="0">
                  <a:solidFill>
                    <a:schemeClr val="accent1">
                      <a:lumMod val="50000"/>
                    </a:schemeClr>
                  </a:solidFill>
                  <a:latin typeface="Arial" panose="020B0604020202020204" pitchFamily="34" charset="0"/>
                  <a:ea typeface="微軟正黑體" panose="020B0604030504040204" pitchFamily="34" charset="-120"/>
                  <a:cs typeface="Open Sans" charset="0"/>
                </a:rPr>
                <a:t>03</a:t>
              </a:r>
            </a:p>
          </p:txBody>
        </p:sp>
      </p:grpSp>
      <p:grpSp>
        <p:nvGrpSpPr>
          <p:cNvPr id="88" name="组合 87">
            <a:extLst>
              <a:ext uri="{FF2B5EF4-FFF2-40B4-BE49-F238E27FC236}">
                <a16:creationId xmlns:a16="http://schemas.microsoft.com/office/drawing/2014/main" id="{6819BBC9-66E9-4FCC-A70C-70E522988A65}"/>
              </a:ext>
            </a:extLst>
          </p:cNvPr>
          <p:cNvGrpSpPr/>
          <p:nvPr/>
        </p:nvGrpSpPr>
        <p:grpSpPr>
          <a:xfrm>
            <a:off x="7371409" y="5273378"/>
            <a:ext cx="691563" cy="691563"/>
            <a:chOff x="2367572" y="4118895"/>
            <a:chExt cx="921196" cy="921196"/>
          </a:xfrm>
        </p:grpSpPr>
        <p:grpSp>
          <p:nvGrpSpPr>
            <p:cNvPr id="89" name="组合 88">
              <a:extLst>
                <a:ext uri="{FF2B5EF4-FFF2-40B4-BE49-F238E27FC236}">
                  <a16:creationId xmlns:a16="http://schemas.microsoft.com/office/drawing/2014/main" id="{F5B1F8B3-2FFE-403E-8E70-E540F8F337FD}"/>
                </a:ext>
              </a:extLst>
            </p:cNvPr>
            <p:cNvGrpSpPr/>
            <p:nvPr/>
          </p:nvGrpSpPr>
          <p:grpSpPr>
            <a:xfrm>
              <a:off x="2367572" y="4118895"/>
              <a:ext cx="921196" cy="921196"/>
              <a:chOff x="1333481" y="1593118"/>
              <a:chExt cx="1418785" cy="1418785"/>
            </a:xfrm>
          </p:grpSpPr>
          <p:sp>
            <p:nvSpPr>
              <p:cNvPr id="91" name="PA-↖">
                <a:extLst>
                  <a:ext uri="{FF2B5EF4-FFF2-40B4-BE49-F238E27FC236}">
                    <a16:creationId xmlns:a16="http://schemas.microsoft.com/office/drawing/2014/main" id="{83A27781-1D54-44B3-A76D-AF8EB05ABC44}"/>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92" name="PA-↘">
                <a:extLst>
                  <a:ext uri="{FF2B5EF4-FFF2-40B4-BE49-F238E27FC236}">
                    <a16:creationId xmlns:a16="http://schemas.microsoft.com/office/drawing/2014/main" id="{020EE011-019E-4F0A-914A-473F0F869223}"/>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93" name="PA-1">
                <a:extLst>
                  <a:ext uri="{FF2B5EF4-FFF2-40B4-BE49-F238E27FC236}">
                    <a16:creationId xmlns:a16="http://schemas.microsoft.com/office/drawing/2014/main" id="{DE751D9A-D6B5-4965-80FF-057006D261CB}"/>
                  </a:ext>
                </a:extLst>
              </p:cNvPr>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6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90" name="PA-文本框 24">
              <a:extLst>
                <a:ext uri="{FF2B5EF4-FFF2-40B4-BE49-F238E27FC236}">
                  <a16:creationId xmlns:a16="http://schemas.microsoft.com/office/drawing/2014/main" id="{6AEBC042-45A6-4551-9436-A592A5CB4CA6}"/>
                </a:ext>
              </a:extLst>
            </p:cNvPr>
            <p:cNvSpPr txBox="1"/>
            <p:nvPr>
              <p:custDataLst>
                <p:tags r:id="rId2"/>
              </p:custDataLst>
            </p:nvPr>
          </p:nvSpPr>
          <p:spPr>
            <a:xfrm>
              <a:off x="2599698" y="4273660"/>
              <a:ext cx="456950" cy="614961"/>
            </a:xfrm>
            <a:prstGeom prst="rect">
              <a:avLst/>
            </a:prstGeom>
            <a:noFill/>
          </p:spPr>
          <p:txBody>
            <a:bodyPr wrap="none" lIns="0" rIns="0" rtlCol="0">
              <a:spAutoFit/>
            </a:bodyPr>
            <a:lstStyle/>
            <a:p>
              <a:pPr algn="ctr" defTabSz="914080"/>
              <a:r>
                <a:rPr lang="en-US" sz="2400" b="1" dirty="0">
                  <a:solidFill>
                    <a:schemeClr val="accent1">
                      <a:lumMod val="50000"/>
                    </a:schemeClr>
                  </a:solidFill>
                  <a:latin typeface="Arial" panose="020B0604020202020204" pitchFamily="34" charset="0"/>
                  <a:ea typeface="微軟正黑體" panose="020B0604030504040204" pitchFamily="34" charset="-120"/>
                  <a:cs typeface="Open Sans" charset="0"/>
                </a:rPr>
                <a:t>04</a:t>
              </a:r>
            </a:p>
          </p:txBody>
        </p:sp>
      </p:grpSp>
      <p:sp>
        <p:nvSpPr>
          <p:cNvPr id="94" name="Rectangle 70">
            <a:extLst>
              <a:ext uri="{FF2B5EF4-FFF2-40B4-BE49-F238E27FC236}">
                <a16:creationId xmlns:a16="http://schemas.microsoft.com/office/drawing/2014/main" id="{7187CDDE-2A1E-483E-B07B-880CB141E756}"/>
              </a:ext>
            </a:extLst>
          </p:cNvPr>
          <p:cNvSpPr>
            <a:spLocks noChangeArrowheads="1"/>
          </p:cNvSpPr>
          <p:nvPr/>
        </p:nvSpPr>
        <p:spPr bwMode="auto">
          <a:xfrm>
            <a:off x="8315002" y="2257911"/>
            <a:ext cx="30156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TW" altLang="en-US" sz="3200" b="1" noProof="1">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rPr>
              <a:t>系統流程簡介</a:t>
            </a:r>
            <a:endParaRPr lang="zh-CN" altLang="en-US" sz="3200" b="1" noProof="1">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endParaRPr>
          </a:p>
        </p:txBody>
      </p:sp>
      <p:sp>
        <p:nvSpPr>
          <p:cNvPr id="95" name="Rectangle 23">
            <a:extLst>
              <a:ext uri="{FF2B5EF4-FFF2-40B4-BE49-F238E27FC236}">
                <a16:creationId xmlns:a16="http://schemas.microsoft.com/office/drawing/2014/main" id="{487E0C95-3CA5-4CBA-BF53-193C02DCC29C}"/>
              </a:ext>
            </a:extLst>
          </p:cNvPr>
          <p:cNvSpPr/>
          <p:nvPr/>
        </p:nvSpPr>
        <p:spPr>
          <a:xfrm>
            <a:off x="8442820" y="2750353"/>
            <a:ext cx="1356853" cy="276999"/>
          </a:xfrm>
          <a:prstGeom prst="rect">
            <a:avLst/>
          </a:prstGeom>
        </p:spPr>
        <p:txBody>
          <a:bodyPr wrap="square">
            <a:spAutoFit/>
          </a:bodyPr>
          <a:lstStyle/>
          <a:p>
            <a:pPr>
              <a:defRPr/>
            </a:pPr>
            <a:r>
              <a:rPr lang="en-US" sz="1200" spc="300" noProof="1">
                <a:solidFill>
                  <a:schemeClr val="bg1">
                    <a:lumMod val="75000"/>
                  </a:schemeClr>
                </a:solidFill>
                <a:latin typeface="Arial" panose="020B0604020202020204" pitchFamily="34" charset="0"/>
                <a:ea typeface="微軟正黑體" panose="020B0604030504040204" pitchFamily="34" charset="-120"/>
              </a:rPr>
              <a:t>PART  ONE</a:t>
            </a:r>
          </a:p>
        </p:txBody>
      </p:sp>
      <p:sp>
        <p:nvSpPr>
          <p:cNvPr id="96" name="Rectangle 70">
            <a:extLst>
              <a:ext uri="{FF2B5EF4-FFF2-40B4-BE49-F238E27FC236}">
                <a16:creationId xmlns:a16="http://schemas.microsoft.com/office/drawing/2014/main" id="{0E475137-6606-4B1F-8BC7-A215FA1F3BB1}"/>
              </a:ext>
            </a:extLst>
          </p:cNvPr>
          <p:cNvSpPr>
            <a:spLocks noChangeArrowheads="1"/>
          </p:cNvSpPr>
          <p:nvPr/>
        </p:nvSpPr>
        <p:spPr bwMode="auto">
          <a:xfrm>
            <a:off x="8315002" y="3304296"/>
            <a:ext cx="33165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en-US" altLang="zh-CN" sz="3200" b="1" noProof="1" smtClean="0">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rPr>
              <a:t>GitHub </a:t>
            </a:r>
            <a:r>
              <a:rPr lang="zh-TW" altLang="en-US" sz="3200" b="1" noProof="1" smtClean="0">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rPr>
              <a:t>上傳紀錄</a:t>
            </a:r>
            <a:endParaRPr lang="zh-CN" altLang="en-US" sz="3200" b="1" noProof="1">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endParaRPr>
          </a:p>
        </p:txBody>
      </p:sp>
      <p:sp>
        <p:nvSpPr>
          <p:cNvPr id="97" name="Rectangle 23">
            <a:extLst>
              <a:ext uri="{FF2B5EF4-FFF2-40B4-BE49-F238E27FC236}">
                <a16:creationId xmlns:a16="http://schemas.microsoft.com/office/drawing/2014/main" id="{0112A9E9-9614-45BE-A13C-5B5EB997E325}"/>
              </a:ext>
            </a:extLst>
          </p:cNvPr>
          <p:cNvSpPr/>
          <p:nvPr/>
        </p:nvSpPr>
        <p:spPr>
          <a:xfrm>
            <a:off x="8442816" y="3827492"/>
            <a:ext cx="1488891" cy="276999"/>
          </a:xfrm>
          <a:prstGeom prst="rect">
            <a:avLst/>
          </a:prstGeom>
        </p:spPr>
        <p:txBody>
          <a:bodyPr wrap="square">
            <a:spAutoFit/>
          </a:bodyPr>
          <a:lstStyle/>
          <a:p>
            <a:pPr>
              <a:defRPr/>
            </a:pPr>
            <a:r>
              <a:rPr lang="en-US" sz="1200" spc="300" noProof="1">
                <a:solidFill>
                  <a:schemeClr val="bg1">
                    <a:lumMod val="75000"/>
                  </a:schemeClr>
                </a:solidFill>
                <a:latin typeface="Arial" panose="020B0604020202020204" pitchFamily="34" charset="0"/>
                <a:ea typeface="微軟正黑體" panose="020B0604030504040204" pitchFamily="34" charset="-120"/>
              </a:rPr>
              <a:t>PART  TWO</a:t>
            </a:r>
          </a:p>
        </p:txBody>
      </p:sp>
      <p:sp>
        <p:nvSpPr>
          <p:cNvPr id="98" name="Rectangle 70">
            <a:extLst>
              <a:ext uri="{FF2B5EF4-FFF2-40B4-BE49-F238E27FC236}">
                <a16:creationId xmlns:a16="http://schemas.microsoft.com/office/drawing/2014/main" id="{0EF9C35B-58E3-4844-9263-3B8CA41157EB}"/>
              </a:ext>
            </a:extLst>
          </p:cNvPr>
          <p:cNvSpPr>
            <a:spLocks noChangeArrowheads="1"/>
          </p:cNvSpPr>
          <p:nvPr/>
        </p:nvSpPr>
        <p:spPr bwMode="auto">
          <a:xfrm>
            <a:off x="8314997" y="4350683"/>
            <a:ext cx="25496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TW" altLang="en-US" sz="3200" b="1" noProof="1">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rPr>
              <a:t>系統展示</a:t>
            </a:r>
          </a:p>
        </p:txBody>
      </p:sp>
      <p:sp>
        <p:nvSpPr>
          <p:cNvPr id="99" name="Rectangle 23">
            <a:extLst>
              <a:ext uri="{FF2B5EF4-FFF2-40B4-BE49-F238E27FC236}">
                <a16:creationId xmlns:a16="http://schemas.microsoft.com/office/drawing/2014/main" id="{695B5B46-98C2-4E71-9934-D7FD75E947CB}"/>
              </a:ext>
            </a:extLst>
          </p:cNvPr>
          <p:cNvSpPr/>
          <p:nvPr/>
        </p:nvSpPr>
        <p:spPr>
          <a:xfrm>
            <a:off x="8442816" y="4873904"/>
            <a:ext cx="1625416" cy="276999"/>
          </a:xfrm>
          <a:prstGeom prst="rect">
            <a:avLst/>
          </a:prstGeom>
        </p:spPr>
        <p:txBody>
          <a:bodyPr wrap="square">
            <a:spAutoFit/>
          </a:bodyPr>
          <a:lstStyle/>
          <a:p>
            <a:pPr>
              <a:defRPr/>
            </a:pPr>
            <a:r>
              <a:rPr lang="en-US" sz="1200" spc="300" noProof="1">
                <a:solidFill>
                  <a:schemeClr val="bg1">
                    <a:lumMod val="75000"/>
                  </a:schemeClr>
                </a:solidFill>
                <a:latin typeface="Arial" panose="020B0604020202020204" pitchFamily="34" charset="0"/>
                <a:ea typeface="微軟正黑體" panose="020B0604030504040204" pitchFamily="34" charset="-120"/>
              </a:rPr>
              <a:t>PART  THREE</a:t>
            </a:r>
          </a:p>
        </p:txBody>
      </p:sp>
      <p:sp>
        <p:nvSpPr>
          <p:cNvPr id="100" name="Rectangle 70">
            <a:extLst>
              <a:ext uri="{FF2B5EF4-FFF2-40B4-BE49-F238E27FC236}">
                <a16:creationId xmlns:a16="http://schemas.microsoft.com/office/drawing/2014/main" id="{8FC8C1D6-3B08-40CE-A115-CEC7995EAE3D}"/>
              </a:ext>
            </a:extLst>
          </p:cNvPr>
          <p:cNvSpPr>
            <a:spLocks noChangeArrowheads="1"/>
          </p:cNvSpPr>
          <p:nvPr/>
        </p:nvSpPr>
        <p:spPr bwMode="auto">
          <a:xfrm>
            <a:off x="8314997" y="5342374"/>
            <a:ext cx="331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TW" altLang="en-US" sz="3200" b="1" noProof="1">
                <a:solidFill>
                  <a:schemeClr val="accent1">
                    <a:lumMod val="50000"/>
                  </a:schemeClr>
                </a:solidFill>
                <a:latin typeface="Arial" panose="020B0604020202020204" pitchFamily="34" charset="0"/>
                <a:ea typeface="微軟正黑體" panose="020B0604030504040204" pitchFamily="34" charset="-120"/>
                <a:cs typeface="Open Sans" panose="020B0606030504020204" pitchFamily="34" charset="0"/>
              </a:rPr>
              <a:t>問題回饋</a:t>
            </a:r>
          </a:p>
        </p:txBody>
      </p:sp>
      <p:sp>
        <p:nvSpPr>
          <p:cNvPr id="101" name="Rectangle 23">
            <a:extLst>
              <a:ext uri="{FF2B5EF4-FFF2-40B4-BE49-F238E27FC236}">
                <a16:creationId xmlns:a16="http://schemas.microsoft.com/office/drawing/2014/main" id="{1977E58B-4C2B-41BE-B838-D3D805BF964E}"/>
              </a:ext>
            </a:extLst>
          </p:cNvPr>
          <p:cNvSpPr/>
          <p:nvPr/>
        </p:nvSpPr>
        <p:spPr>
          <a:xfrm>
            <a:off x="8442816" y="5920290"/>
            <a:ext cx="1488891" cy="276999"/>
          </a:xfrm>
          <a:prstGeom prst="rect">
            <a:avLst/>
          </a:prstGeom>
        </p:spPr>
        <p:txBody>
          <a:bodyPr wrap="square">
            <a:spAutoFit/>
          </a:bodyPr>
          <a:lstStyle/>
          <a:p>
            <a:pPr>
              <a:defRPr/>
            </a:pPr>
            <a:r>
              <a:rPr lang="en-US" sz="1200" spc="300" noProof="1">
                <a:solidFill>
                  <a:schemeClr val="bg1">
                    <a:lumMod val="75000"/>
                  </a:schemeClr>
                </a:solidFill>
                <a:latin typeface="Arial" panose="020B0604020202020204" pitchFamily="34" charset="0"/>
                <a:ea typeface="微軟正黑體" panose="020B0604030504040204" pitchFamily="34" charset="-120"/>
              </a:rPr>
              <a:t>PART  FOUR</a:t>
            </a:r>
          </a:p>
        </p:txBody>
      </p:sp>
      <p:pic>
        <p:nvPicPr>
          <p:cNvPr id="102" name="图片 101">
            <a:extLst>
              <a:ext uri="{FF2B5EF4-FFF2-40B4-BE49-F238E27FC236}">
                <a16:creationId xmlns:a16="http://schemas.microsoft.com/office/drawing/2014/main" id="{DE0FAFD9-6891-4A34-8962-6067507E08D9}"/>
              </a:ext>
            </a:extLst>
          </p:cNvPr>
          <p:cNvPicPr>
            <a:picLocks noChangeAspect="1"/>
          </p:cNvPicPr>
          <p:nvPr/>
        </p:nvPicPr>
        <p:blipFill rotWithShape="1">
          <a:blip r:embed="rId20">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0682205" y="194857"/>
            <a:ext cx="1387107" cy="1428667"/>
          </a:xfrm>
          <a:prstGeom prst="rect">
            <a:avLst/>
          </a:prstGeom>
        </p:spPr>
      </p:pic>
      <p:pic>
        <p:nvPicPr>
          <p:cNvPr id="103" name="图片 102">
            <a:extLst>
              <a:ext uri="{FF2B5EF4-FFF2-40B4-BE49-F238E27FC236}">
                <a16:creationId xmlns:a16="http://schemas.microsoft.com/office/drawing/2014/main" id="{E6EBC470-B1A8-4C10-9ECF-2BBD3A5F04EE}"/>
              </a:ext>
            </a:extLst>
          </p:cNvPr>
          <p:cNvPicPr>
            <a:picLocks noChangeAspect="1"/>
          </p:cNvPicPr>
          <p:nvPr/>
        </p:nvPicPr>
        <p:blipFill rotWithShape="1">
          <a:blip r:embed="rId20">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5770629" y="5220291"/>
            <a:ext cx="1028769" cy="974324"/>
          </a:xfrm>
          <a:prstGeom prst="rect">
            <a:avLst/>
          </a:prstGeom>
        </p:spPr>
      </p:pic>
      <p:pic>
        <p:nvPicPr>
          <p:cNvPr id="104" name="图片 103">
            <a:extLst>
              <a:ext uri="{FF2B5EF4-FFF2-40B4-BE49-F238E27FC236}">
                <a16:creationId xmlns:a16="http://schemas.microsoft.com/office/drawing/2014/main" id="{6D4B8BC3-B772-4111-8F30-EF6091EDAC30}"/>
              </a:ext>
            </a:extLst>
          </p:cNvPr>
          <p:cNvPicPr>
            <a:picLocks noChangeAspect="1"/>
          </p:cNvPicPr>
          <p:nvPr/>
        </p:nvPicPr>
        <p:blipFill rotWithShape="1">
          <a:blip r:embed="rId20">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994186" y="1716183"/>
            <a:ext cx="1051937" cy="1083455"/>
          </a:xfrm>
          <a:prstGeom prst="rect">
            <a:avLst/>
          </a:prstGeom>
        </p:spPr>
      </p:pic>
      <p:pic>
        <p:nvPicPr>
          <p:cNvPr id="4" name="圖片 3">
            <a:extLst>
              <a:ext uri="{FF2B5EF4-FFF2-40B4-BE49-F238E27FC236}">
                <a16:creationId xmlns:a16="http://schemas.microsoft.com/office/drawing/2014/main" id="{E171BC5A-B95D-D7F0-9F4C-D4544420DED9}"/>
              </a:ext>
            </a:extLst>
          </p:cNvPr>
          <p:cNvPicPr>
            <a:picLocks noChangeAspect="1"/>
          </p:cNvPicPr>
          <p:nvPr/>
        </p:nvPicPr>
        <p:blipFill>
          <a:blip r:embed="rId21">
            <a:extLst>
              <a:ext uri="{BEBA8EAE-BF5A-486C-A8C5-ECC9F3942E4B}">
                <a14:imgProps xmlns:a14="http://schemas.microsoft.com/office/drawing/2010/main">
                  <a14:imgLayer r:embed="rId22">
                    <a14:imgEffect>
                      <a14:backgroundRemoval t="10000" b="90000" l="10000" r="90000"/>
                    </a14:imgEffect>
                  </a14:imgLayer>
                </a14:imgProps>
              </a:ext>
            </a:extLst>
          </a:blip>
          <a:stretch>
            <a:fillRect/>
          </a:stretch>
        </p:blipFill>
        <p:spPr>
          <a:xfrm>
            <a:off x="7204513" y="936970"/>
            <a:ext cx="563008" cy="627943"/>
          </a:xfrm>
          <a:prstGeom prst="rect">
            <a:avLst/>
          </a:prstGeom>
        </p:spPr>
      </p:pic>
    </p:spTree>
    <p:extLst>
      <p:ext uri="{BB962C8B-B14F-4D97-AF65-F5344CB8AC3E}">
        <p14:creationId xmlns:p14="http://schemas.microsoft.com/office/powerpoint/2010/main" val="2710428071"/>
      </p:ext>
    </p:extLst>
  </p:cSld>
  <p:clrMapOvr>
    <a:masterClrMapping/>
  </p:clrMapOvr>
  <p:transition spd="slow" advTm="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2092740" y="3136034"/>
            <a:ext cx="8288789" cy="1200329"/>
          </a:xfrm>
          <a:prstGeom prst="rect">
            <a:avLst/>
          </a:prstGeom>
          <a:noFill/>
          <a:effectLst/>
        </p:spPr>
        <p:txBody>
          <a:bodyPr wrap="square" rtlCol="0">
            <a:spAutoFit/>
          </a:bodyPr>
          <a:lstStyle>
            <a:defPPr>
              <a:defRPr lang="zh-CN"/>
            </a:defPPr>
            <a:lvl1pPr algn="ctr" defTabSz="285744">
              <a:defRPr sz="7200">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iberation Sans" panose="020B0604020202020204" pitchFamily="34" charset="0"/>
              </a:defRPr>
            </a:lvl1pPr>
          </a:lstStyle>
          <a:p>
            <a:r>
              <a:rPr lang="zh-TW" altLang="en-US" dirty="0" smtClean="0">
                <a:latin typeface="Arial" panose="020B0604020202020204" pitchFamily="34" charset="0"/>
                <a:ea typeface="微軟正黑體" panose="020B0604030504040204" pitchFamily="34" charset="-120"/>
              </a:rPr>
              <a:t>系統流程簡介</a:t>
            </a:r>
            <a:endParaRPr lang="zh-CN" altLang="en-US" dirty="0">
              <a:latin typeface="Arial" panose="020B0604020202020204" pitchFamily="34" charset="0"/>
              <a:ea typeface="微軟正黑體" panose="020B0604030504040204" pitchFamily="34" charset="-120"/>
            </a:endParaRPr>
          </a:p>
        </p:txBody>
      </p:sp>
      <p:sp>
        <p:nvSpPr>
          <p:cNvPr id="12" name="矩形 11">
            <a:extLst>
              <a:ext uri="{FF2B5EF4-FFF2-40B4-BE49-F238E27FC236}">
                <a16:creationId xmlns:a16="http://schemas.microsoft.com/office/drawing/2014/main" id="{B8D5B184-918A-477B-8DEC-4A6350567F00}"/>
              </a:ext>
            </a:extLst>
          </p:cNvPr>
          <p:cNvSpPr/>
          <p:nvPr/>
        </p:nvSpPr>
        <p:spPr>
          <a:xfrm>
            <a:off x="4631202" y="1566374"/>
            <a:ext cx="2882900" cy="1569660"/>
          </a:xfrm>
          <a:prstGeom prst="rect">
            <a:avLst/>
          </a:prstGeom>
        </p:spPr>
        <p:txBody>
          <a:bodyPr wrap="square">
            <a:spAutoFit/>
          </a:bodyPr>
          <a:lstStyle/>
          <a:p>
            <a:pPr lvl="1" algn="ctr">
              <a:spcBef>
                <a:spcPct val="0"/>
              </a:spcBef>
            </a:pPr>
            <a:r>
              <a:rPr lang="en-US" altLang="zh-CN" sz="9600" b="1" spc="1500" dirty="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rPr>
              <a:t>01</a:t>
            </a: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7" y="5467286"/>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Arial" panose="020B0604020202020204" pitchFamily="34" charset="0"/>
              <a:ea typeface="微軟正黑體" panose="020B0604030504040204" pitchFamily="34" charset="-120"/>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537506" y="5590980"/>
            <a:ext cx="1437279" cy="289611"/>
          </a:xfrm>
          <a:prstGeom prst="rect">
            <a:avLst/>
          </a:prstGeom>
          <a:noFill/>
        </p:spPr>
        <p:txBody>
          <a:bodyPr wrap="none" lIns="42971" tIns="21485" rIns="42971" bIns="21485" rtlCol="0">
            <a:spAutoFit/>
          </a:bodyPr>
          <a:lstStyle>
            <a:defPPr>
              <a:defRPr lang="zh-CN"/>
            </a:defPPr>
            <a:lvl1pPr>
              <a:defRPr sz="1600" spc="3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b="1" dirty="0">
                <a:latin typeface="Arial" panose="020B0604020202020204" pitchFamily="34" charset="0"/>
                <a:ea typeface="微軟正黑體" panose="020B0604030504040204" pitchFamily="34" charset="-120"/>
              </a:rPr>
              <a:t>PART ONE</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72131" y="891893"/>
            <a:ext cx="1980253" cy="2039587"/>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9" y="5431099"/>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605" y="577671"/>
            <a:ext cx="1051937" cy="1083455"/>
          </a:xfrm>
          <a:prstGeom prst="rect">
            <a:avLst/>
          </a:prstGeom>
        </p:spPr>
      </p:pic>
      <p:sp>
        <p:nvSpPr>
          <p:cNvPr id="2" name="投影片編號版面配置區 1"/>
          <p:cNvSpPr>
            <a:spLocks noGrp="1"/>
          </p:cNvSpPr>
          <p:nvPr>
            <p:ph type="sldNum" sz="quarter" idx="12"/>
          </p:nvPr>
        </p:nvSpPr>
        <p:spPr>
          <a:xfrm>
            <a:off x="9448800" y="6492875"/>
            <a:ext cx="2743200" cy="365125"/>
          </a:xfrm>
        </p:spPr>
        <p:txBody>
          <a:bodyPr/>
          <a:lstStyle/>
          <a:p>
            <a:pPr algn="r"/>
            <a:fld id="{9AEA5F7A-F966-49F3-A81E-55F42EAB716A}" type="slidenum">
              <a:rPr lang="zh-CN" altLang="en-US" smtClean="0"/>
              <a:pPr algn="r"/>
              <a:t>3</a:t>
            </a:fld>
            <a:endParaRPr lang="zh-CN" altLang="en-US" dirty="0"/>
          </a:p>
        </p:txBody>
      </p:sp>
      <p:pic>
        <p:nvPicPr>
          <p:cNvPr id="3" name="圖片 2">
            <a:extLst>
              <a:ext uri="{FF2B5EF4-FFF2-40B4-BE49-F238E27FC236}">
                <a16:creationId xmlns:a16="http://schemas.microsoft.com/office/drawing/2014/main" id="{FB1122A6-264D-542A-89D0-2CCFD885A19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827420" y="5477461"/>
            <a:ext cx="463223" cy="516648"/>
          </a:xfrm>
          <a:prstGeom prst="rect">
            <a:avLst/>
          </a:prstGeom>
        </p:spPr>
      </p:pic>
    </p:spTree>
    <p:extLst>
      <p:ext uri="{BB962C8B-B14F-4D97-AF65-F5344CB8AC3E}">
        <p14:creationId xmlns:p14="http://schemas.microsoft.com/office/powerpoint/2010/main" val="251618646"/>
      </p:ext>
    </p:extLst>
  </p:cSld>
  <p:clrMapOvr>
    <a:masterClrMapping/>
  </p:clrMapOvr>
  <p:transition spd="slow" advTm="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2C17793-F3B9-8615-AD38-C9F78B834BD7}"/>
              </a:ext>
            </a:extLst>
          </p:cNvPr>
          <p:cNvSpPr>
            <a:spLocks noGrp="1"/>
          </p:cNvSpPr>
          <p:nvPr>
            <p:ph type="sldNum" sz="quarter" idx="12"/>
          </p:nvPr>
        </p:nvSpPr>
        <p:spPr/>
        <p:txBody>
          <a:bodyPr/>
          <a:lstStyle/>
          <a:p>
            <a:pPr algn="r"/>
            <a:fld id="{679EFDCC-073B-4ADB-AF88-D8B412F40A87}" type="slidenum">
              <a:rPr lang="en-US" altLang="zh-TW" smtClean="0"/>
              <a:pPr algn="r"/>
              <a:t>4</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a:latin typeface="Arial" panose="020B0604020202020204" pitchFamily="34" charset="0"/>
                  <a:ea typeface="微軟正黑體" panose="020B0604030504040204" pitchFamily="34" charset="-120"/>
                </a:rPr>
                <a:t>01</a:t>
              </a: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zh-TW"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功能說明</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sp>
        <p:nvSpPr>
          <p:cNvPr id="10" name="文字方塊 9">
            <a:extLst>
              <a:ext uri="{FF2B5EF4-FFF2-40B4-BE49-F238E27FC236}">
                <a16:creationId xmlns:a16="http://schemas.microsoft.com/office/drawing/2014/main" id="{B58FAEF6-13D7-126F-2918-B95330326C98}"/>
              </a:ext>
            </a:extLst>
          </p:cNvPr>
          <p:cNvSpPr txBox="1"/>
          <p:nvPr/>
        </p:nvSpPr>
        <p:spPr>
          <a:xfrm>
            <a:off x="4476086" y="2046338"/>
            <a:ext cx="3140760" cy="646331"/>
          </a:xfrm>
          <a:prstGeom prst="rect">
            <a:avLst/>
          </a:prstGeom>
          <a:noFill/>
        </p:spPr>
        <p:txBody>
          <a:bodyPr wrap="square" rtlCol="0">
            <a:spAutoFit/>
          </a:bodyPr>
          <a:lstStyle/>
          <a:p>
            <a:pPr defTabSz="685783">
              <a:spcBef>
                <a:spcPts val="751"/>
              </a:spcBef>
            </a:pPr>
            <a:r>
              <a:rPr lang="zh-TW" altLang="en-US" sz="3600" b="1" dirty="0">
                <a:solidFill>
                  <a:schemeClr val="accent1">
                    <a:lumMod val="50000"/>
                  </a:schemeClr>
                </a:solidFill>
                <a:latin typeface="Arial" panose="020B0604020202020204" pitchFamily="34" charset="0"/>
                <a:ea typeface="微軟正黑體" panose="020B0604030504040204" pitchFamily="34" charset="-120"/>
              </a:rPr>
              <a:t>有效評論占比</a:t>
            </a:r>
            <a:endParaRPr lang="en-US" altLang="zh-TW" sz="3600" b="1" dirty="0">
              <a:solidFill>
                <a:schemeClr val="accent1">
                  <a:lumMod val="50000"/>
                </a:schemeClr>
              </a:solidFill>
              <a:latin typeface="Arial" panose="020B0604020202020204" pitchFamily="34" charset="0"/>
              <a:ea typeface="微軟正黑體" panose="020B0604030504040204" pitchFamily="34" charset="-120"/>
            </a:endParaRPr>
          </a:p>
        </p:txBody>
      </p:sp>
      <p:pic>
        <p:nvPicPr>
          <p:cNvPr id="14" name="圖片 13" descr="一張含有 圖形, 符號, 標誌, 平面設計 的圖片&#10;&#10;自動產生的描述">
            <a:extLst>
              <a:ext uri="{FF2B5EF4-FFF2-40B4-BE49-F238E27FC236}">
                <a16:creationId xmlns:a16="http://schemas.microsoft.com/office/drawing/2014/main" id="{5FDA2505-0883-E547-6650-CACAB9A11B1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881068" y="1718908"/>
            <a:ext cx="1121749" cy="1121749"/>
          </a:xfrm>
          <a:prstGeom prst="rect">
            <a:avLst/>
          </a:prstGeom>
        </p:spPr>
      </p:pic>
      <p:sp>
        <p:nvSpPr>
          <p:cNvPr id="11" name="文字方塊 10">
            <a:extLst>
              <a:ext uri="{FF2B5EF4-FFF2-40B4-BE49-F238E27FC236}">
                <a16:creationId xmlns:a16="http://schemas.microsoft.com/office/drawing/2014/main" id="{924AB034-4495-684D-D7DD-60EFF4B426DD}"/>
              </a:ext>
            </a:extLst>
          </p:cNvPr>
          <p:cNvSpPr txBox="1"/>
          <p:nvPr/>
        </p:nvSpPr>
        <p:spPr>
          <a:xfrm>
            <a:off x="4476086" y="5061466"/>
            <a:ext cx="4560152" cy="646331"/>
          </a:xfrm>
          <a:prstGeom prst="rect">
            <a:avLst/>
          </a:prstGeom>
          <a:noFill/>
        </p:spPr>
        <p:txBody>
          <a:bodyPr wrap="square" rtlCol="0">
            <a:spAutoFit/>
          </a:bodyPr>
          <a:lstStyle>
            <a:defPPr>
              <a:defRPr lang="zh-CN"/>
            </a:defPPr>
            <a:lvl1pPr algn="ctr" defTabSz="685783">
              <a:spcBef>
                <a:spcPts val="751"/>
              </a:spcBef>
              <a:defRPr sz="3600">
                <a:solidFill>
                  <a:schemeClr val="accent1">
                    <a:lumMod val="50000"/>
                  </a:schemeClr>
                </a:solidFill>
                <a:latin typeface="Arial" panose="020B0604020202020204" pitchFamily="34" charset="0"/>
                <a:ea typeface="微軟正黑體" panose="020B0604030504040204" pitchFamily="34" charset="-120"/>
              </a:defRPr>
            </a:lvl1pPr>
          </a:lstStyle>
          <a:p>
            <a:pPr algn="l"/>
            <a:r>
              <a:rPr lang="zh-TW" altLang="en-US" b="1" dirty="0"/>
              <a:t>正負面比列及關鍵字</a:t>
            </a:r>
            <a:endParaRPr lang="en-US" altLang="zh-TW" b="1" dirty="0"/>
          </a:p>
        </p:txBody>
      </p:sp>
      <p:pic>
        <p:nvPicPr>
          <p:cNvPr id="18" name="圖片 17" descr="一張含有 美工圖案, 圖形, 圓形, 卡通 的圖片&#10;&#10;自動產生的描述">
            <a:extLst>
              <a:ext uri="{FF2B5EF4-FFF2-40B4-BE49-F238E27FC236}">
                <a16:creationId xmlns:a16="http://schemas.microsoft.com/office/drawing/2014/main" id="{F38A95DA-31BA-7012-2BB0-75A26D9BFCE0}"/>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881068" y="5016989"/>
            <a:ext cx="1044851" cy="1044851"/>
          </a:xfrm>
          <a:prstGeom prst="rect">
            <a:avLst/>
          </a:prstGeom>
        </p:spPr>
      </p:pic>
      <p:sp>
        <p:nvSpPr>
          <p:cNvPr id="12" name="文字方塊 11">
            <a:extLst>
              <a:ext uri="{FF2B5EF4-FFF2-40B4-BE49-F238E27FC236}">
                <a16:creationId xmlns:a16="http://schemas.microsoft.com/office/drawing/2014/main" id="{09D65B6B-503E-4E0B-5630-3238FCF87B90}"/>
              </a:ext>
            </a:extLst>
          </p:cNvPr>
          <p:cNvSpPr txBox="1"/>
          <p:nvPr/>
        </p:nvSpPr>
        <p:spPr>
          <a:xfrm>
            <a:off x="4503588" y="3553902"/>
            <a:ext cx="2458208" cy="646331"/>
          </a:xfrm>
          <a:prstGeom prst="rect">
            <a:avLst/>
          </a:prstGeom>
          <a:noFill/>
        </p:spPr>
        <p:txBody>
          <a:bodyPr wrap="square" rtlCol="0">
            <a:spAutoFit/>
          </a:bodyPr>
          <a:lstStyle>
            <a:defPPr>
              <a:defRPr lang="zh-CN"/>
            </a:defPPr>
            <a:lvl1pPr algn="ctr" defTabSz="685783">
              <a:spcBef>
                <a:spcPts val="751"/>
              </a:spcBef>
              <a:defRPr sz="3600">
                <a:solidFill>
                  <a:schemeClr val="accent1">
                    <a:lumMod val="50000"/>
                  </a:schemeClr>
                </a:solidFill>
                <a:latin typeface="Arial" panose="020B0604020202020204" pitchFamily="34" charset="0"/>
                <a:ea typeface="微軟正黑體" panose="020B0604030504040204" pitchFamily="34" charset="-120"/>
              </a:defRPr>
            </a:lvl1pPr>
          </a:lstStyle>
          <a:p>
            <a:pPr algn="l"/>
            <a:r>
              <a:rPr lang="zh-TW" altLang="en-US" b="1" dirty="0"/>
              <a:t>回饋功能</a:t>
            </a:r>
            <a:endParaRPr lang="en-US" altLang="zh-TW" b="1" dirty="0"/>
          </a:p>
        </p:txBody>
      </p:sp>
      <p:pic>
        <p:nvPicPr>
          <p:cNvPr id="21" name="圖片 20">
            <a:extLst>
              <a:ext uri="{FF2B5EF4-FFF2-40B4-BE49-F238E27FC236}">
                <a16:creationId xmlns:a16="http://schemas.microsoft.com/office/drawing/2014/main" id="{4D1462B1-1471-5A6E-766C-0173B409652B}"/>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p:blipFill>
        <p:spPr>
          <a:xfrm>
            <a:off x="2881068" y="3414775"/>
            <a:ext cx="1028096" cy="1028096"/>
          </a:xfrm>
          <a:prstGeom prst="rect">
            <a:avLst/>
          </a:prstGeom>
        </p:spPr>
      </p:pic>
    </p:spTree>
    <p:extLst>
      <p:ext uri="{BB962C8B-B14F-4D97-AF65-F5344CB8AC3E}">
        <p14:creationId xmlns:p14="http://schemas.microsoft.com/office/powerpoint/2010/main" val="3303887276"/>
      </p:ext>
    </p:extLst>
  </p:cSld>
  <p:clrMapOvr>
    <a:masterClrMapping/>
  </p:clrMapOvr>
  <p:transition spd="slow"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2C17793-F3B9-8615-AD38-C9F78B834BD7}"/>
              </a:ext>
            </a:extLst>
          </p:cNvPr>
          <p:cNvSpPr>
            <a:spLocks noGrp="1"/>
          </p:cNvSpPr>
          <p:nvPr>
            <p:ph type="sldNum" sz="quarter" idx="12"/>
          </p:nvPr>
        </p:nvSpPr>
        <p:spPr/>
        <p:txBody>
          <a:bodyPr/>
          <a:lstStyle/>
          <a:p>
            <a:pPr algn="r"/>
            <a:fld id="{679EFDCC-073B-4ADB-AF88-D8B412F40A87}" type="slidenum">
              <a:rPr lang="en-US" altLang="zh-TW" smtClean="0"/>
              <a:pPr algn="r"/>
              <a:t>5</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02</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zh-TW"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訪客流程</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9173" y="1065836"/>
            <a:ext cx="8665453" cy="6123449"/>
          </a:xfrm>
          <a:prstGeom prst="rect">
            <a:avLst/>
          </a:prstGeom>
        </p:spPr>
      </p:pic>
    </p:spTree>
    <p:extLst>
      <p:ext uri="{BB962C8B-B14F-4D97-AF65-F5344CB8AC3E}">
        <p14:creationId xmlns:p14="http://schemas.microsoft.com/office/powerpoint/2010/main" val="906191877"/>
      </p:ext>
    </p:extLst>
  </p:cSld>
  <p:clrMapOvr>
    <a:masterClrMapping/>
  </p:clrMapOvr>
  <p:transition spd="slow" advTm="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2C17793-F3B9-8615-AD38-C9F78B834BD7}"/>
              </a:ext>
            </a:extLst>
          </p:cNvPr>
          <p:cNvSpPr>
            <a:spLocks noGrp="1"/>
          </p:cNvSpPr>
          <p:nvPr>
            <p:ph type="sldNum" sz="quarter" idx="12"/>
          </p:nvPr>
        </p:nvSpPr>
        <p:spPr/>
        <p:txBody>
          <a:bodyPr/>
          <a:lstStyle/>
          <a:p>
            <a:pPr algn="r"/>
            <a:fld id="{679EFDCC-073B-4ADB-AF88-D8B412F40A87}" type="slidenum">
              <a:rPr lang="en-US" altLang="zh-TW" smtClean="0"/>
              <a:pPr algn="r"/>
              <a:t>6</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03</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zh-TW"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會員</a:t>
            </a:r>
            <a:r>
              <a:rPr lang="zh-TW" altLang="en-US"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流程</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6707" y="1057676"/>
            <a:ext cx="8519076" cy="6020012"/>
          </a:xfrm>
          <a:prstGeom prst="rect">
            <a:avLst/>
          </a:prstGeom>
        </p:spPr>
      </p:pic>
    </p:spTree>
    <p:extLst>
      <p:ext uri="{BB962C8B-B14F-4D97-AF65-F5344CB8AC3E}">
        <p14:creationId xmlns:p14="http://schemas.microsoft.com/office/powerpoint/2010/main" val="3777087982"/>
      </p:ext>
    </p:extLst>
  </p:cSld>
  <p:clrMapOvr>
    <a:masterClrMapping/>
  </p:clrMapOvr>
  <p:transition spd="slow" advTm="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2092740" y="3136034"/>
            <a:ext cx="8288789" cy="1200329"/>
          </a:xfrm>
          <a:prstGeom prst="rect">
            <a:avLst/>
          </a:prstGeom>
          <a:noFill/>
          <a:effectLst/>
        </p:spPr>
        <p:txBody>
          <a:bodyPr wrap="square" rtlCol="0">
            <a:spAutoFit/>
          </a:bodyPr>
          <a:lstStyle>
            <a:defPPr>
              <a:defRPr lang="zh-CN"/>
            </a:defPPr>
            <a:lvl1pPr algn="ctr" defTabSz="285744">
              <a:defRPr sz="7200">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iberation Sans" panose="020B0604020202020204" pitchFamily="34" charset="0"/>
              </a:defRPr>
            </a:lvl1pPr>
          </a:lstStyle>
          <a:p>
            <a:r>
              <a:rPr lang="en-US" altLang="zh-TW" dirty="0" smtClean="0">
                <a:latin typeface="Arial" panose="020B0604020202020204" pitchFamily="34" charset="0"/>
                <a:ea typeface="微軟正黑體" panose="020B0604030504040204" pitchFamily="34" charset="-120"/>
              </a:rPr>
              <a:t>GitHub </a:t>
            </a:r>
            <a:r>
              <a:rPr lang="zh-TW" altLang="en-US" dirty="0" smtClean="0">
                <a:latin typeface="Arial" panose="020B0604020202020204" pitchFamily="34" charset="0"/>
                <a:ea typeface="微軟正黑體" panose="020B0604030504040204" pitchFamily="34" charset="-120"/>
              </a:rPr>
              <a:t>上傳紀錄</a:t>
            </a:r>
            <a:endParaRPr lang="zh-CN" altLang="en-US" dirty="0">
              <a:latin typeface="Arial" panose="020B0604020202020204" pitchFamily="34" charset="0"/>
              <a:ea typeface="微軟正黑體" panose="020B0604030504040204" pitchFamily="34" charset="-120"/>
            </a:endParaRPr>
          </a:p>
        </p:txBody>
      </p:sp>
      <p:sp>
        <p:nvSpPr>
          <p:cNvPr id="12" name="矩形 11">
            <a:extLst>
              <a:ext uri="{FF2B5EF4-FFF2-40B4-BE49-F238E27FC236}">
                <a16:creationId xmlns:a16="http://schemas.microsoft.com/office/drawing/2014/main" id="{B8D5B184-918A-477B-8DEC-4A6350567F00}"/>
              </a:ext>
            </a:extLst>
          </p:cNvPr>
          <p:cNvSpPr/>
          <p:nvPr/>
        </p:nvSpPr>
        <p:spPr>
          <a:xfrm>
            <a:off x="4631202" y="1566374"/>
            <a:ext cx="2882900" cy="1569660"/>
          </a:xfrm>
          <a:prstGeom prst="rect">
            <a:avLst/>
          </a:prstGeom>
        </p:spPr>
        <p:txBody>
          <a:bodyPr wrap="square">
            <a:spAutoFit/>
          </a:bodyPr>
          <a:lstStyle/>
          <a:p>
            <a:pPr lvl="1" algn="ctr">
              <a:spcBef>
                <a:spcPct val="0"/>
              </a:spcBef>
            </a:pPr>
            <a:r>
              <a:rPr lang="en-US" altLang="zh-CN" sz="9600" b="1" spc="1500" dirty="0" smtClean="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rPr>
              <a:t>02</a:t>
            </a:r>
            <a:endParaRPr lang="en-US" altLang="zh-CN" sz="9600" b="1" spc="1500" dirty="0">
              <a:solidFill>
                <a:schemeClr val="accent1">
                  <a:lumMod val="50000"/>
                </a:schemeClr>
              </a:solidFill>
              <a:effectLst>
                <a:outerShdw blurRad="50800" dist="38100" dir="2700000" algn="tl" rotWithShape="0">
                  <a:prstClr val="black">
                    <a:alpha val="40000"/>
                  </a:prstClr>
                </a:outerShdw>
              </a:effectLst>
              <a:latin typeface="Arial" panose="020B0604020202020204" pitchFamily="34" charset="0"/>
              <a:ea typeface="Cambria Math" panose="02040503050406030204" pitchFamily="18" charset="0"/>
              <a:cs typeface="Arial" panose="020B0604020202020204" pitchFamily="34" charset="0"/>
            </a:endParaRPr>
          </a:p>
        </p:txBody>
      </p:sp>
      <p:sp>
        <p:nvSpPr>
          <p:cNvPr id="13" name="PA-1">
            <a:extLst>
              <a:ext uri="{FF2B5EF4-FFF2-40B4-BE49-F238E27FC236}">
                <a16:creationId xmlns:a16="http://schemas.microsoft.com/office/drawing/2014/main" id="{596CB061-B0ED-415F-B7DF-029975F4037B}"/>
              </a:ext>
            </a:extLst>
          </p:cNvPr>
          <p:cNvSpPr>
            <a:spLocks/>
          </p:cNvSpPr>
          <p:nvPr>
            <p:custDataLst>
              <p:tags r:id="rId1"/>
            </p:custDataLst>
          </p:nvPr>
        </p:nvSpPr>
        <p:spPr>
          <a:xfrm flipH="1" flipV="1">
            <a:off x="4637247" y="5467286"/>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algn="ctr">
              <a:defRPr/>
            </a:pPr>
            <a:endParaRPr lang="zh-CN" altLang="en-US" kern="0">
              <a:solidFill>
                <a:srgbClr val="EEF2F9"/>
              </a:solidFill>
              <a:latin typeface="Arial" panose="020B0604020202020204" pitchFamily="34" charset="0"/>
              <a:ea typeface="微軟正黑體" panose="020B0604030504040204" pitchFamily="34" charset="-120"/>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537506" y="5590980"/>
            <a:ext cx="1472545" cy="289611"/>
          </a:xfrm>
          <a:prstGeom prst="rect">
            <a:avLst/>
          </a:prstGeom>
          <a:noFill/>
        </p:spPr>
        <p:txBody>
          <a:bodyPr wrap="none" lIns="42971" tIns="21485" rIns="42971" bIns="21485" rtlCol="0">
            <a:spAutoFit/>
          </a:bodyPr>
          <a:lstStyle>
            <a:defPPr>
              <a:defRPr lang="zh-CN"/>
            </a:defPPr>
            <a:lvl1pPr>
              <a:defRPr sz="1600" spc="3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b="1" dirty="0" smtClean="0">
                <a:latin typeface="Arial" panose="020B0604020202020204" pitchFamily="34" charset="0"/>
                <a:ea typeface="微軟正黑體" panose="020B0604030504040204" pitchFamily="34" charset="-120"/>
              </a:rPr>
              <a:t>PART TWO</a:t>
            </a:r>
            <a:endParaRPr lang="en-US" altLang="zh-CN" b="1" dirty="0">
              <a:latin typeface="Arial" panose="020B0604020202020204" pitchFamily="34" charset="0"/>
              <a:ea typeface="微軟正黑體" panose="020B0604030504040204" pitchFamily="34" charset="-120"/>
            </a:endParaRP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8972131" y="891893"/>
            <a:ext cx="1980253" cy="2039587"/>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9" y="5431099"/>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605" y="577671"/>
            <a:ext cx="1051937" cy="1083455"/>
          </a:xfrm>
          <a:prstGeom prst="rect">
            <a:avLst/>
          </a:prstGeom>
        </p:spPr>
      </p:pic>
      <p:sp>
        <p:nvSpPr>
          <p:cNvPr id="2" name="投影片編號版面配置區 1"/>
          <p:cNvSpPr>
            <a:spLocks noGrp="1"/>
          </p:cNvSpPr>
          <p:nvPr>
            <p:ph type="sldNum" sz="quarter" idx="12"/>
          </p:nvPr>
        </p:nvSpPr>
        <p:spPr>
          <a:xfrm>
            <a:off x="9448800" y="6492875"/>
            <a:ext cx="2743200" cy="365125"/>
          </a:xfrm>
        </p:spPr>
        <p:txBody>
          <a:bodyPr/>
          <a:lstStyle/>
          <a:p>
            <a:pPr algn="r"/>
            <a:fld id="{9AEA5F7A-F966-49F3-A81E-55F42EAB716A}" type="slidenum">
              <a:rPr lang="zh-CN" altLang="en-US" smtClean="0"/>
              <a:pPr algn="r"/>
              <a:t>7</a:t>
            </a:fld>
            <a:endParaRPr lang="zh-CN" altLang="en-US" dirty="0"/>
          </a:p>
        </p:txBody>
      </p:sp>
      <p:pic>
        <p:nvPicPr>
          <p:cNvPr id="3" name="圖片 2">
            <a:extLst>
              <a:ext uri="{FF2B5EF4-FFF2-40B4-BE49-F238E27FC236}">
                <a16:creationId xmlns:a16="http://schemas.microsoft.com/office/drawing/2014/main" id="{FB1122A6-264D-542A-89D0-2CCFD885A19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827420" y="5477461"/>
            <a:ext cx="463223" cy="516648"/>
          </a:xfrm>
          <a:prstGeom prst="rect">
            <a:avLst/>
          </a:prstGeom>
        </p:spPr>
      </p:pic>
    </p:spTree>
    <p:extLst>
      <p:ext uri="{BB962C8B-B14F-4D97-AF65-F5344CB8AC3E}">
        <p14:creationId xmlns:p14="http://schemas.microsoft.com/office/powerpoint/2010/main" val="2187591629"/>
      </p:ext>
    </p:extLst>
  </p:cSld>
  <p:clrMapOvr>
    <a:masterClrMapping/>
  </p:clrMapOvr>
  <p:transition spd="slow"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lgn="r"/>
            <a:fld id="{9AEA5F7A-F966-49F3-A81E-55F42EAB716A}" type="slidenum">
              <a:rPr lang="en-US" altLang="zh-TW" smtClean="0"/>
              <a:pPr algn="r"/>
              <a:t>8</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01</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en-US" altLang="zh-CN"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GitHub </a:t>
            </a:r>
            <a:r>
              <a:rPr lang="zh-TW" altLang="en-US"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上傳紀錄</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pic>
        <p:nvPicPr>
          <p:cNvPr id="12" name="圖片 11"/>
          <p:cNvPicPr>
            <a:picLocks noChangeAspect="1"/>
          </p:cNvPicPr>
          <p:nvPr/>
        </p:nvPicPr>
        <p:blipFill rotWithShape="1">
          <a:blip r:embed="rId6">
            <a:extLst>
              <a:ext uri="{28A0092B-C50C-407E-A947-70E740481C1C}">
                <a14:useLocalDpi xmlns:a14="http://schemas.microsoft.com/office/drawing/2010/main" val="0"/>
              </a:ext>
            </a:extLst>
          </a:blip>
          <a:srcRect r="54713"/>
          <a:stretch/>
        </p:blipFill>
        <p:spPr>
          <a:xfrm>
            <a:off x="5828735" y="1783583"/>
            <a:ext cx="5502172" cy="3951343"/>
          </a:xfrm>
          <a:prstGeom prst="rect">
            <a:avLst/>
          </a:prstGeom>
        </p:spPr>
      </p:pic>
      <p:pic>
        <p:nvPicPr>
          <p:cNvPr id="14" name="圖片 13"/>
          <p:cNvPicPr>
            <a:picLocks noChangeAspect="1"/>
          </p:cNvPicPr>
          <p:nvPr/>
        </p:nvPicPr>
        <p:blipFill rotWithShape="1">
          <a:blip r:embed="rId6">
            <a:extLst>
              <a:ext uri="{28A0092B-C50C-407E-A947-70E740481C1C}">
                <a14:useLocalDpi xmlns:a14="http://schemas.microsoft.com/office/drawing/2010/main" val="0"/>
              </a:ext>
            </a:extLst>
          </a:blip>
          <a:srcRect l="5254" t="74844" r="87821" b="4627"/>
          <a:stretch/>
        </p:blipFill>
        <p:spPr>
          <a:xfrm>
            <a:off x="1461749" y="2301371"/>
            <a:ext cx="474203" cy="457200"/>
          </a:xfrm>
          <a:prstGeom prst="rect">
            <a:avLst/>
          </a:prstGeom>
        </p:spPr>
      </p:pic>
      <p:pic>
        <p:nvPicPr>
          <p:cNvPr id="15" name="圖片 14"/>
          <p:cNvPicPr>
            <a:picLocks noChangeAspect="1"/>
          </p:cNvPicPr>
          <p:nvPr/>
        </p:nvPicPr>
        <p:blipFill rotWithShape="1">
          <a:blip r:embed="rId6">
            <a:extLst>
              <a:ext uri="{28A0092B-C50C-407E-A947-70E740481C1C}">
                <a14:useLocalDpi xmlns:a14="http://schemas.microsoft.com/office/drawing/2010/main" val="0"/>
              </a:ext>
            </a:extLst>
          </a:blip>
          <a:srcRect l="11350" t="74844" r="81725" b="4627"/>
          <a:stretch/>
        </p:blipFill>
        <p:spPr>
          <a:xfrm>
            <a:off x="1461748" y="2965203"/>
            <a:ext cx="474203" cy="457200"/>
          </a:xfrm>
          <a:prstGeom prst="rect">
            <a:avLst/>
          </a:prstGeom>
        </p:spPr>
      </p:pic>
      <p:pic>
        <p:nvPicPr>
          <p:cNvPr id="16" name="圖片 15"/>
          <p:cNvPicPr>
            <a:picLocks noChangeAspect="1"/>
          </p:cNvPicPr>
          <p:nvPr/>
        </p:nvPicPr>
        <p:blipFill rotWithShape="1">
          <a:blip r:embed="rId6">
            <a:extLst>
              <a:ext uri="{28A0092B-C50C-407E-A947-70E740481C1C}">
                <a14:useLocalDpi xmlns:a14="http://schemas.microsoft.com/office/drawing/2010/main" val="0"/>
              </a:ext>
            </a:extLst>
          </a:blip>
          <a:srcRect l="17156" t="74844" r="75919" b="4627"/>
          <a:stretch/>
        </p:blipFill>
        <p:spPr>
          <a:xfrm>
            <a:off x="1461747" y="3610165"/>
            <a:ext cx="474203" cy="457200"/>
          </a:xfrm>
          <a:prstGeom prst="rect">
            <a:avLst/>
          </a:prstGeom>
        </p:spPr>
      </p:pic>
      <p:pic>
        <p:nvPicPr>
          <p:cNvPr id="17" name="圖片 16"/>
          <p:cNvPicPr>
            <a:picLocks noChangeAspect="1"/>
          </p:cNvPicPr>
          <p:nvPr/>
        </p:nvPicPr>
        <p:blipFill rotWithShape="1">
          <a:blip r:embed="rId6">
            <a:extLst>
              <a:ext uri="{28A0092B-C50C-407E-A947-70E740481C1C}">
                <a14:useLocalDpi xmlns:a14="http://schemas.microsoft.com/office/drawing/2010/main" val="0"/>
              </a:ext>
            </a:extLst>
          </a:blip>
          <a:srcRect l="23542" t="75589" r="70187" b="4626"/>
          <a:stretch/>
        </p:blipFill>
        <p:spPr>
          <a:xfrm>
            <a:off x="1484135" y="4252927"/>
            <a:ext cx="429425" cy="440635"/>
          </a:xfrm>
          <a:prstGeom prst="rect">
            <a:avLst/>
          </a:prstGeom>
        </p:spPr>
      </p:pic>
      <p:pic>
        <p:nvPicPr>
          <p:cNvPr id="18" name="圖片 17"/>
          <p:cNvPicPr>
            <a:picLocks noChangeAspect="1"/>
          </p:cNvPicPr>
          <p:nvPr/>
        </p:nvPicPr>
        <p:blipFill rotWithShape="1">
          <a:blip r:embed="rId6">
            <a:extLst>
              <a:ext uri="{28A0092B-C50C-407E-A947-70E740481C1C}">
                <a14:useLocalDpi xmlns:a14="http://schemas.microsoft.com/office/drawing/2010/main" val="0"/>
              </a:ext>
            </a:extLst>
          </a:blip>
          <a:srcRect l="29493" t="75123" r="63779" b="4627"/>
          <a:stretch/>
        </p:blipFill>
        <p:spPr>
          <a:xfrm>
            <a:off x="1468499" y="4879124"/>
            <a:ext cx="460695" cy="450978"/>
          </a:xfrm>
          <a:prstGeom prst="rect">
            <a:avLst/>
          </a:prstGeom>
        </p:spPr>
      </p:pic>
      <p:sp>
        <p:nvSpPr>
          <p:cNvPr id="19" name="文字方塊 18"/>
          <p:cNvSpPr txBox="1"/>
          <p:nvPr/>
        </p:nvSpPr>
        <p:spPr>
          <a:xfrm>
            <a:off x="2053006" y="2301371"/>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10946017 </a:t>
            </a:r>
            <a:r>
              <a:rPr lang="zh-TW" altLang="en-US" sz="2400" b="1" dirty="0" smtClean="0">
                <a:solidFill>
                  <a:srgbClr val="002060"/>
                </a:solidFill>
                <a:latin typeface="Arial" panose="020B0604020202020204" pitchFamily="34" charset="0"/>
                <a:ea typeface="微軟正黑體" panose="020B0604030504040204" pitchFamily="34" charset="-120"/>
              </a:rPr>
              <a:t>陳祐蓉</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20" name="文字方塊 19"/>
          <p:cNvSpPr txBox="1"/>
          <p:nvPr/>
        </p:nvSpPr>
        <p:spPr>
          <a:xfrm>
            <a:off x="2050112" y="2960738"/>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10946001 </a:t>
            </a:r>
            <a:r>
              <a:rPr lang="zh-TW" altLang="en-US" sz="2400" b="1" dirty="0" smtClean="0">
                <a:solidFill>
                  <a:srgbClr val="002060"/>
                </a:solidFill>
                <a:latin typeface="Arial" panose="020B0604020202020204" pitchFamily="34" charset="0"/>
                <a:ea typeface="微軟正黑體" panose="020B0604030504040204" pitchFamily="34" charset="-120"/>
              </a:rPr>
              <a:t>高家心</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21" name="文字方塊 20"/>
          <p:cNvSpPr txBox="1"/>
          <p:nvPr/>
        </p:nvSpPr>
        <p:spPr>
          <a:xfrm>
            <a:off x="2050112" y="3610166"/>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10946027 </a:t>
            </a:r>
            <a:r>
              <a:rPr lang="zh-TW" altLang="en-US" sz="2400" b="1" dirty="0" smtClean="0">
                <a:solidFill>
                  <a:srgbClr val="002060"/>
                </a:solidFill>
                <a:latin typeface="Arial" panose="020B0604020202020204" pitchFamily="34" charset="0"/>
                <a:ea typeface="微軟正黑體" panose="020B0604030504040204" pitchFamily="34" charset="-120"/>
              </a:rPr>
              <a:t>林書博</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22" name="文字方塊 21"/>
          <p:cNvSpPr txBox="1"/>
          <p:nvPr/>
        </p:nvSpPr>
        <p:spPr>
          <a:xfrm>
            <a:off x="2050111" y="4249514"/>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10946016</a:t>
            </a:r>
            <a:r>
              <a:rPr lang="zh-TW" altLang="en-US" sz="2400" b="1" dirty="0" smtClean="0">
                <a:solidFill>
                  <a:srgbClr val="002060"/>
                </a:solidFill>
                <a:latin typeface="Arial" panose="020B0604020202020204" pitchFamily="34" charset="0"/>
                <a:ea typeface="微軟正黑體" panose="020B0604030504040204" pitchFamily="34" charset="-120"/>
              </a:rPr>
              <a:t> 戴士傑</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23" name="文字方塊 22"/>
          <p:cNvSpPr txBox="1"/>
          <p:nvPr/>
        </p:nvSpPr>
        <p:spPr>
          <a:xfrm>
            <a:off x="2044322" y="4888862"/>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10945085 </a:t>
            </a:r>
            <a:r>
              <a:rPr lang="zh-TW" altLang="en-US" sz="2400" b="1" dirty="0" smtClean="0">
                <a:solidFill>
                  <a:srgbClr val="002060"/>
                </a:solidFill>
                <a:latin typeface="Arial" panose="020B0604020202020204" pitchFamily="34" charset="0"/>
                <a:ea typeface="微軟正黑體" panose="020B0604030504040204" pitchFamily="34" charset="-120"/>
              </a:rPr>
              <a:t>劉子瑜</a:t>
            </a:r>
            <a:endParaRPr lang="zh-TW" altLang="en-US" sz="2400" b="1" dirty="0">
              <a:solidFill>
                <a:srgbClr val="002060"/>
              </a:solidFill>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2076358596"/>
      </p:ext>
    </p:extLst>
  </p:cSld>
  <p:clrMapOvr>
    <a:masterClrMapping/>
  </p:clrMapOvr>
  <p:transition spd="slow" advTm="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lgn="r"/>
            <a:fld id="{9AEA5F7A-F966-49F3-A81E-55F42EAB716A}" type="slidenum">
              <a:rPr lang="en-US" altLang="zh-TW" smtClean="0"/>
              <a:pPr algn="r"/>
              <a:t>9</a:t>
            </a:fld>
            <a:endParaRPr lang="zh-TW" altLang="en-US" dirty="0"/>
          </a:p>
        </p:txBody>
      </p:sp>
      <p:grpSp>
        <p:nvGrpSpPr>
          <p:cNvPr id="3" name="群組 2">
            <a:extLst>
              <a:ext uri="{FF2B5EF4-FFF2-40B4-BE49-F238E27FC236}">
                <a16:creationId xmlns:a16="http://schemas.microsoft.com/office/drawing/2014/main" id="{7D57D875-454C-A98B-67CC-FBC3F5A5C428}"/>
              </a:ext>
            </a:extLst>
          </p:cNvPr>
          <p:cNvGrpSpPr/>
          <p:nvPr/>
        </p:nvGrpSpPr>
        <p:grpSpPr>
          <a:xfrm>
            <a:off x="389739" y="366113"/>
            <a:ext cx="691563" cy="691563"/>
            <a:chOff x="389738" y="366112"/>
            <a:chExt cx="691563" cy="691563"/>
          </a:xfrm>
        </p:grpSpPr>
        <p:grpSp>
          <p:nvGrpSpPr>
            <p:cNvPr id="4" name="组合 2">
              <a:extLst>
                <a:ext uri="{FF2B5EF4-FFF2-40B4-BE49-F238E27FC236}">
                  <a16:creationId xmlns:a16="http://schemas.microsoft.com/office/drawing/2014/main" id="{EF899F12-433E-9FC8-8A98-0E6F681A9A13}"/>
                </a:ext>
              </a:extLst>
            </p:cNvPr>
            <p:cNvGrpSpPr/>
            <p:nvPr/>
          </p:nvGrpSpPr>
          <p:grpSpPr>
            <a:xfrm>
              <a:off x="389738" y="366112"/>
              <a:ext cx="691563" cy="691563"/>
              <a:chOff x="1333481" y="1593118"/>
              <a:chExt cx="1418785" cy="1418785"/>
            </a:xfrm>
          </p:grpSpPr>
          <p:sp>
            <p:nvSpPr>
              <p:cNvPr id="6" name="PA-↖">
                <a:extLst>
                  <a:ext uri="{FF2B5EF4-FFF2-40B4-BE49-F238E27FC236}">
                    <a16:creationId xmlns:a16="http://schemas.microsoft.com/office/drawing/2014/main" id="{CE98D0E5-DFA4-459B-EED8-539AD32176EA}"/>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7" name="PA-↘">
                <a:extLst>
                  <a:ext uri="{FF2B5EF4-FFF2-40B4-BE49-F238E27FC236}">
                    <a16:creationId xmlns:a16="http://schemas.microsoft.com/office/drawing/2014/main" id="{52A111C8-15C6-C9BB-572F-532DA149883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sp>
            <p:nvSpPr>
              <p:cNvPr id="8" name="PA-1">
                <a:extLst>
                  <a:ext uri="{FF2B5EF4-FFF2-40B4-BE49-F238E27FC236}">
                    <a16:creationId xmlns:a16="http://schemas.microsoft.com/office/drawing/2014/main" id="{62538998-977E-A1FC-617F-3D7C9CD416B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algn="ctr">
                  <a:defRPr/>
                </a:pPr>
                <a:endParaRPr lang="zh-CN" altLang="en-US" sz="1400" kern="0">
                  <a:solidFill>
                    <a:schemeClr val="accent1">
                      <a:lumMod val="50000"/>
                    </a:schemeClr>
                  </a:solidFill>
                  <a:latin typeface="Arial" panose="020B0604020202020204" pitchFamily="34" charset="0"/>
                  <a:ea typeface="微軟正黑體" panose="020B0604030504040204" pitchFamily="34" charset="-120"/>
                </a:endParaRPr>
              </a:p>
            </p:txBody>
          </p:sp>
        </p:grpSp>
        <p:sp>
          <p:nvSpPr>
            <p:cNvPr id="5" name="PA-文本框 24">
              <a:extLst>
                <a:ext uri="{FF2B5EF4-FFF2-40B4-BE49-F238E27FC236}">
                  <a16:creationId xmlns:a16="http://schemas.microsoft.com/office/drawing/2014/main" id="{966FDF10-28DF-8900-198F-EF9596898F64}"/>
                </a:ext>
              </a:extLst>
            </p:cNvPr>
            <p:cNvSpPr txBox="1"/>
            <p:nvPr>
              <p:custDataLst>
                <p:tags r:id="rId1"/>
              </p:custDataLst>
            </p:nvPr>
          </p:nvSpPr>
          <p:spPr>
            <a:xfrm>
              <a:off x="592853" y="515497"/>
              <a:ext cx="285335" cy="400110"/>
            </a:xfrm>
            <a:prstGeom prst="rect">
              <a:avLst/>
            </a:prstGeom>
            <a:noFill/>
          </p:spPr>
          <p:txBody>
            <a:bodyPr wrap="none" lIns="0" rIns="0" rtlCol="0">
              <a:spAutoFit/>
            </a:bodyPr>
            <a:lstStyle>
              <a:defPPr>
                <a:defRPr lang="zh-CN"/>
              </a:defPPr>
              <a:lvl1pPr algn="ctr" defTabSz="914102">
                <a:defRPr sz="2000" b="1">
                  <a:solidFill>
                    <a:schemeClr val="accent1">
                      <a:lumMod val="50000"/>
                    </a:schemeClr>
                  </a:solidFill>
                  <a:latin typeface="Times New Roman" panose="02020603050405020304" pitchFamily="18" charset="0"/>
                  <a:ea typeface="標楷體" panose="03000509000000000000" pitchFamily="65" charset="-120"/>
                  <a:cs typeface="Open Sans" charset="0"/>
                </a:defRPr>
              </a:lvl1pPr>
            </a:lstStyle>
            <a:p>
              <a:r>
                <a:rPr lang="en-US" dirty="0" smtClean="0">
                  <a:latin typeface="Arial" panose="020B0604020202020204" pitchFamily="34" charset="0"/>
                  <a:ea typeface="微軟正黑體" panose="020B0604030504040204" pitchFamily="34" charset="-120"/>
                </a:rPr>
                <a:t>01</a:t>
              </a:r>
              <a:endParaRPr lang="en-US" dirty="0">
                <a:latin typeface="Arial" panose="020B0604020202020204" pitchFamily="34" charset="0"/>
                <a:ea typeface="微軟正黑體" panose="020B0604030504040204" pitchFamily="34" charset="-120"/>
              </a:endParaRPr>
            </a:p>
          </p:txBody>
        </p:sp>
      </p:grpSp>
      <p:sp>
        <p:nvSpPr>
          <p:cNvPr id="9" name="TextBox 14">
            <a:extLst>
              <a:ext uri="{FF2B5EF4-FFF2-40B4-BE49-F238E27FC236}">
                <a16:creationId xmlns:a16="http://schemas.microsoft.com/office/drawing/2014/main" id="{A5A1F2B1-DDE5-B0EF-4CC1-BA4D347E1EFD}"/>
              </a:ext>
            </a:extLst>
          </p:cNvPr>
          <p:cNvSpPr txBox="1"/>
          <p:nvPr/>
        </p:nvSpPr>
        <p:spPr>
          <a:xfrm>
            <a:off x="1128667" y="357950"/>
            <a:ext cx="4700068" cy="707886"/>
          </a:xfrm>
          <a:prstGeom prst="rect">
            <a:avLst/>
          </a:prstGeom>
          <a:noFill/>
          <a:effectLst/>
        </p:spPr>
        <p:txBody>
          <a:bodyPr wrap="square" rtlCol="0">
            <a:spAutoFit/>
          </a:bodyPr>
          <a:lstStyle/>
          <a:p>
            <a:pPr defTabSz="285744"/>
            <a:r>
              <a:rPr lang="en-US" altLang="zh-CN"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GitHub </a:t>
            </a:r>
            <a:r>
              <a:rPr lang="zh-TW" altLang="en-US" sz="4000" b="1" dirty="0" smtClean="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rPr>
              <a:t>上傳紀錄</a:t>
            </a:r>
            <a:endParaRPr lang="zh-CN" altLang="en-US" sz="4000" b="1" dirty="0">
              <a:solidFill>
                <a:schemeClr val="accent1">
                  <a:lumMod val="50000"/>
                </a:schemeClr>
              </a:solidFill>
              <a:latin typeface="Arial" panose="020B0604020202020204" pitchFamily="34" charset="0"/>
              <a:ea typeface="微軟正黑體" panose="020B0604030504040204" pitchFamily="34" charset="-120"/>
              <a:cs typeface="Liberation Sans" panose="020B0604020202020204" pitchFamily="34" charset="0"/>
            </a:endParaRPr>
          </a:p>
        </p:txBody>
      </p:sp>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0317" y="1213978"/>
            <a:ext cx="5809987" cy="5258488"/>
          </a:xfrm>
          <a:prstGeom prst="rect">
            <a:avLst/>
          </a:prstGeom>
        </p:spPr>
      </p:pic>
      <p:pic>
        <p:nvPicPr>
          <p:cNvPr id="24" name="圖片 23"/>
          <p:cNvPicPr>
            <a:picLocks noChangeAspect="1"/>
          </p:cNvPicPr>
          <p:nvPr/>
        </p:nvPicPr>
        <p:blipFill rotWithShape="1">
          <a:blip r:embed="rId7">
            <a:extLst>
              <a:ext uri="{28A0092B-C50C-407E-A947-70E740481C1C}">
                <a14:useLocalDpi xmlns:a14="http://schemas.microsoft.com/office/drawing/2010/main" val="0"/>
              </a:ext>
            </a:extLst>
          </a:blip>
          <a:srcRect l="5254" t="74844" r="87821" b="4627"/>
          <a:stretch/>
        </p:blipFill>
        <p:spPr>
          <a:xfrm>
            <a:off x="1471688" y="2370946"/>
            <a:ext cx="474203" cy="457200"/>
          </a:xfrm>
          <a:prstGeom prst="rect">
            <a:avLst/>
          </a:prstGeom>
        </p:spPr>
      </p:pic>
      <p:pic>
        <p:nvPicPr>
          <p:cNvPr id="25" name="圖片 24"/>
          <p:cNvPicPr>
            <a:picLocks noChangeAspect="1"/>
          </p:cNvPicPr>
          <p:nvPr/>
        </p:nvPicPr>
        <p:blipFill rotWithShape="1">
          <a:blip r:embed="rId7">
            <a:extLst>
              <a:ext uri="{28A0092B-C50C-407E-A947-70E740481C1C}">
                <a14:useLocalDpi xmlns:a14="http://schemas.microsoft.com/office/drawing/2010/main" val="0"/>
              </a:ext>
            </a:extLst>
          </a:blip>
          <a:srcRect l="11350" t="74844" r="81725" b="4627"/>
          <a:stretch/>
        </p:blipFill>
        <p:spPr>
          <a:xfrm>
            <a:off x="1471687" y="3034778"/>
            <a:ext cx="474203" cy="457200"/>
          </a:xfrm>
          <a:prstGeom prst="rect">
            <a:avLst/>
          </a:prstGeom>
        </p:spPr>
      </p:pic>
      <p:pic>
        <p:nvPicPr>
          <p:cNvPr id="26" name="圖片 25"/>
          <p:cNvPicPr>
            <a:picLocks noChangeAspect="1"/>
          </p:cNvPicPr>
          <p:nvPr/>
        </p:nvPicPr>
        <p:blipFill rotWithShape="1">
          <a:blip r:embed="rId7">
            <a:extLst>
              <a:ext uri="{28A0092B-C50C-407E-A947-70E740481C1C}">
                <a14:useLocalDpi xmlns:a14="http://schemas.microsoft.com/office/drawing/2010/main" val="0"/>
              </a:ext>
            </a:extLst>
          </a:blip>
          <a:srcRect l="17156" t="74844" r="75919" b="4627"/>
          <a:stretch/>
        </p:blipFill>
        <p:spPr>
          <a:xfrm>
            <a:off x="1471686" y="3679740"/>
            <a:ext cx="474203" cy="457200"/>
          </a:xfrm>
          <a:prstGeom prst="rect">
            <a:avLst/>
          </a:prstGeom>
        </p:spPr>
      </p:pic>
      <p:pic>
        <p:nvPicPr>
          <p:cNvPr id="27" name="圖片 26"/>
          <p:cNvPicPr>
            <a:picLocks noChangeAspect="1"/>
          </p:cNvPicPr>
          <p:nvPr/>
        </p:nvPicPr>
        <p:blipFill rotWithShape="1">
          <a:blip r:embed="rId7">
            <a:extLst>
              <a:ext uri="{28A0092B-C50C-407E-A947-70E740481C1C}">
                <a14:useLocalDpi xmlns:a14="http://schemas.microsoft.com/office/drawing/2010/main" val="0"/>
              </a:ext>
            </a:extLst>
          </a:blip>
          <a:srcRect l="23542" t="75589" r="70187" b="4626"/>
          <a:stretch/>
        </p:blipFill>
        <p:spPr>
          <a:xfrm>
            <a:off x="1494074" y="4322502"/>
            <a:ext cx="429425" cy="440635"/>
          </a:xfrm>
          <a:prstGeom prst="rect">
            <a:avLst/>
          </a:prstGeom>
        </p:spPr>
      </p:pic>
      <p:pic>
        <p:nvPicPr>
          <p:cNvPr id="28" name="圖片 27"/>
          <p:cNvPicPr>
            <a:picLocks noChangeAspect="1"/>
          </p:cNvPicPr>
          <p:nvPr/>
        </p:nvPicPr>
        <p:blipFill rotWithShape="1">
          <a:blip r:embed="rId7">
            <a:extLst>
              <a:ext uri="{28A0092B-C50C-407E-A947-70E740481C1C}">
                <a14:useLocalDpi xmlns:a14="http://schemas.microsoft.com/office/drawing/2010/main" val="0"/>
              </a:ext>
            </a:extLst>
          </a:blip>
          <a:srcRect l="29493" t="75123" r="63779" b="4627"/>
          <a:stretch/>
        </p:blipFill>
        <p:spPr>
          <a:xfrm>
            <a:off x="1478438" y="4948699"/>
            <a:ext cx="460695" cy="450978"/>
          </a:xfrm>
          <a:prstGeom prst="rect">
            <a:avLst/>
          </a:prstGeom>
        </p:spPr>
      </p:pic>
      <p:sp>
        <p:nvSpPr>
          <p:cNvPr id="29" name="文字方塊 28"/>
          <p:cNvSpPr txBox="1"/>
          <p:nvPr/>
        </p:nvSpPr>
        <p:spPr>
          <a:xfrm>
            <a:off x="2062945" y="2370946"/>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10946017 </a:t>
            </a:r>
            <a:r>
              <a:rPr lang="zh-TW" altLang="en-US" sz="2400" b="1" dirty="0" smtClean="0">
                <a:solidFill>
                  <a:srgbClr val="002060"/>
                </a:solidFill>
                <a:latin typeface="Arial" panose="020B0604020202020204" pitchFamily="34" charset="0"/>
                <a:ea typeface="微軟正黑體" panose="020B0604030504040204" pitchFamily="34" charset="-120"/>
              </a:rPr>
              <a:t>陳祐蓉</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30" name="文字方塊 29"/>
          <p:cNvSpPr txBox="1"/>
          <p:nvPr/>
        </p:nvSpPr>
        <p:spPr>
          <a:xfrm>
            <a:off x="2060051" y="3030313"/>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10946001 </a:t>
            </a:r>
            <a:r>
              <a:rPr lang="zh-TW" altLang="en-US" sz="2400" b="1" dirty="0" smtClean="0">
                <a:solidFill>
                  <a:srgbClr val="002060"/>
                </a:solidFill>
                <a:latin typeface="Arial" panose="020B0604020202020204" pitchFamily="34" charset="0"/>
                <a:ea typeface="微軟正黑體" panose="020B0604030504040204" pitchFamily="34" charset="-120"/>
              </a:rPr>
              <a:t>高家心</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31" name="文字方塊 30"/>
          <p:cNvSpPr txBox="1"/>
          <p:nvPr/>
        </p:nvSpPr>
        <p:spPr>
          <a:xfrm>
            <a:off x="2060051" y="3679741"/>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10946027 </a:t>
            </a:r>
            <a:r>
              <a:rPr lang="zh-TW" altLang="en-US" sz="2400" b="1" dirty="0" smtClean="0">
                <a:solidFill>
                  <a:srgbClr val="002060"/>
                </a:solidFill>
                <a:latin typeface="Arial" panose="020B0604020202020204" pitchFamily="34" charset="0"/>
                <a:ea typeface="微軟正黑體" panose="020B0604030504040204" pitchFamily="34" charset="-120"/>
              </a:rPr>
              <a:t>林書博</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32" name="文字方塊 31"/>
          <p:cNvSpPr txBox="1"/>
          <p:nvPr/>
        </p:nvSpPr>
        <p:spPr>
          <a:xfrm>
            <a:off x="2060050" y="4319089"/>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10946016</a:t>
            </a:r>
            <a:r>
              <a:rPr lang="zh-TW" altLang="en-US" sz="2400" b="1" dirty="0" smtClean="0">
                <a:solidFill>
                  <a:srgbClr val="002060"/>
                </a:solidFill>
                <a:latin typeface="Arial" panose="020B0604020202020204" pitchFamily="34" charset="0"/>
                <a:ea typeface="微軟正黑體" panose="020B0604030504040204" pitchFamily="34" charset="-120"/>
              </a:rPr>
              <a:t> 戴士傑</a:t>
            </a:r>
            <a:endParaRPr lang="zh-TW" altLang="en-US" sz="2400" b="1" dirty="0">
              <a:solidFill>
                <a:srgbClr val="002060"/>
              </a:solidFill>
              <a:latin typeface="Arial" panose="020B0604020202020204" pitchFamily="34" charset="0"/>
              <a:ea typeface="微軟正黑體" panose="020B0604030504040204" pitchFamily="34" charset="-120"/>
            </a:endParaRPr>
          </a:p>
        </p:txBody>
      </p:sp>
      <p:sp>
        <p:nvSpPr>
          <p:cNvPr id="33" name="文字方塊 32"/>
          <p:cNvSpPr txBox="1"/>
          <p:nvPr/>
        </p:nvSpPr>
        <p:spPr>
          <a:xfrm>
            <a:off x="2054261" y="4958437"/>
            <a:ext cx="2565126" cy="461665"/>
          </a:xfrm>
          <a:prstGeom prst="rect">
            <a:avLst/>
          </a:prstGeom>
          <a:noFill/>
        </p:spPr>
        <p:txBody>
          <a:bodyPr wrap="none" rtlCol="0">
            <a:spAutoFit/>
          </a:bodyPr>
          <a:lstStyle/>
          <a:p>
            <a:r>
              <a:rPr lang="en-US" altLang="zh-TW" sz="2400" b="1" dirty="0" smtClean="0">
                <a:solidFill>
                  <a:srgbClr val="002060"/>
                </a:solidFill>
                <a:latin typeface="Arial" panose="020B0604020202020204" pitchFamily="34" charset="0"/>
                <a:ea typeface="微軟正黑體" panose="020B0604030504040204" pitchFamily="34" charset="-120"/>
              </a:rPr>
              <a:t>10945085 </a:t>
            </a:r>
            <a:r>
              <a:rPr lang="zh-TW" altLang="en-US" sz="2400" b="1" dirty="0" smtClean="0">
                <a:solidFill>
                  <a:srgbClr val="002060"/>
                </a:solidFill>
                <a:latin typeface="Arial" panose="020B0604020202020204" pitchFamily="34" charset="0"/>
                <a:ea typeface="微軟正黑體" panose="020B0604030504040204" pitchFamily="34" charset="-120"/>
              </a:rPr>
              <a:t>劉子瑜</a:t>
            </a:r>
            <a:endParaRPr lang="zh-TW" altLang="en-US" sz="2400" b="1" dirty="0">
              <a:solidFill>
                <a:srgbClr val="002060"/>
              </a:solidFill>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972486132"/>
      </p:ext>
    </p:extLst>
  </p:cSld>
  <p:clrMapOvr>
    <a:masterClrMapping/>
  </p:clrMapOvr>
  <p:transition spd="slow"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5392</TotalTime>
  <Words>415</Words>
  <Application>Microsoft Office PowerPoint</Application>
  <PresentationFormat>寬螢幕</PresentationFormat>
  <Paragraphs>94</Paragraphs>
  <Slides>15</Slides>
  <Notes>8</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15</vt:i4>
      </vt:variant>
    </vt:vector>
  </HeadingPairs>
  <TitlesOfParts>
    <vt:vector size="29" baseType="lpstr">
      <vt:lpstr>等线</vt:lpstr>
      <vt:lpstr>等线 Light</vt:lpstr>
      <vt:lpstr>Liberation Sans</vt:lpstr>
      <vt:lpstr>微软雅黑</vt:lpstr>
      <vt:lpstr>Open Sans</vt:lpstr>
      <vt:lpstr>微軟正黑體</vt:lpstr>
      <vt:lpstr>新細明體</vt:lpstr>
      <vt:lpstr>Adobe Caslon Pro</vt:lpstr>
      <vt:lpstr>Arial</vt:lpstr>
      <vt:lpstr>Calibri</vt:lpstr>
      <vt:lpstr>Cambria Math</vt:lpstr>
      <vt:lpstr>Segoe UI Semibold</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10946001_高家心</cp:lastModifiedBy>
  <cp:revision>460</cp:revision>
  <dcterms:created xsi:type="dcterms:W3CDTF">2020-07-04T02:07:19Z</dcterms:created>
  <dcterms:modified xsi:type="dcterms:W3CDTF">2023-06-01T18:04:42Z</dcterms:modified>
</cp:coreProperties>
</file>