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B538A-6051-4C14-ABFC-A84B2A194DE7}" v="8" dt="2023-04-30T19:24:0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David" userId="1750e1465650e3b5" providerId="LiveId" clId="{A5EB538A-6051-4C14-ABFC-A84B2A194DE7}"/>
    <pc:docChg chg="undo redo custSel modSld">
      <pc:chgData name="bo David" userId="1750e1465650e3b5" providerId="LiveId" clId="{A5EB538A-6051-4C14-ABFC-A84B2A194DE7}" dt="2023-04-30T19:24:12.200" v="304" actId="14100"/>
      <pc:docMkLst>
        <pc:docMk/>
      </pc:docMkLst>
      <pc:sldChg chg="addSp delSp modSp mod">
        <pc:chgData name="bo David" userId="1750e1465650e3b5" providerId="LiveId" clId="{A5EB538A-6051-4C14-ABFC-A84B2A194DE7}" dt="2023-04-30T19:24:12.200" v="304" actId="14100"/>
        <pc:sldMkLst>
          <pc:docMk/>
          <pc:sldMk cId="2977868686" sldId="256"/>
        </pc:sldMkLst>
        <pc:spChg chg="mod">
          <ac:chgData name="bo David" userId="1750e1465650e3b5" providerId="LiveId" clId="{A5EB538A-6051-4C14-ABFC-A84B2A194DE7}" dt="2023-04-30T19:13:12.712" v="260" actId="947"/>
          <ac:spMkLst>
            <pc:docMk/>
            <pc:sldMk cId="2977868686" sldId="256"/>
            <ac:spMk id="3" creationId="{00000000-0000-0000-0000-000000000000}"/>
          </ac:spMkLst>
        </pc:spChg>
        <pc:spChg chg="add mod">
          <ac:chgData name="bo David" userId="1750e1465650e3b5" providerId="LiveId" clId="{A5EB538A-6051-4C14-ABFC-A84B2A194DE7}" dt="2023-04-30T18:40:37.562" v="27" actId="571"/>
          <ac:spMkLst>
            <pc:docMk/>
            <pc:sldMk cId="2977868686" sldId="256"/>
            <ac:spMk id="4" creationId="{886BC835-A8A8-61EB-AFE9-D8393CA99B6B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5" creationId="{87F82974-6E8A-4C1C-A7C8-162A73AD516D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6" creationId="{A3E329B2-60B8-4740-80AD-D1A5B78F50EF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7" creationId="{EAC35227-8CC0-432E-B113-F48056910C99}"/>
          </ac:spMkLst>
        </pc:spChg>
        <pc:spChg chg="mod topLvl">
          <ac:chgData name="bo David" userId="1750e1465650e3b5" providerId="LiveId" clId="{A5EB538A-6051-4C14-ABFC-A84B2A194DE7}" dt="2023-04-30T19:06:04.131" v="247" actId="1076"/>
          <ac:spMkLst>
            <pc:docMk/>
            <pc:sldMk cId="2977868686" sldId="256"/>
            <ac:spMk id="8" creationId="{B6E5D3AF-63E5-453E-8E9D-01A378CC8EED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9" creationId="{EE0AC9DC-2BDF-433F-9C31-26D7C8AE5386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0" creationId="{0EFC2048-0823-48DF-9621-61EE3ED392E4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1" creationId="{818B5CB9-755A-4684-9727-22F19BA56CDB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2" creationId="{41A01281-1A11-4E87-9269-B5F40139520D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3" creationId="{F53A7BED-456C-4202-9244-CBF8DB84604C}"/>
          </ac:spMkLst>
        </pc:spChg>
        <pc:spChg chg="mod topLvl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4" creationId="{F4827DEE-9194-41D4-B864-11AE049F87C9}"/>
          </ac:spMkLst>
        </pc:spChg>
        <pc:spChg chg="add mod">
          <ac:chgData name="bo David" userId="1750e1465650e3b5" providerId="LiveId" clId="{A5EB538A-6051-4C14-ABFC-A84B2A194DE7}" dt="2023-04-30T18:40:37.562" v="27" actId="571"/>
          <ac:spMkLst>
            <pc:docMk/>
            <pc:sldMk cId="2977868686" sldId="256"/>
            <ac:spMk id="15" creationId="{D4C02463-81F0-120C-56D0-767C37CA25FC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7" creationId="{BE9757FA-98A4-4E91-93E5-C381B8F660EE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18" creationId="{C45EB4F6-211E-4D8C-AC4E-FD2F83F3B34E}"/>
          </ac:spMkLst>
        </pc:spChg>
        <pc:spChg chg="add mod">
          <ac:chgData name="bo David" userId="1750e1465650e3b5" providerId="LiveId" clId="{A5EB538A-6051-4C14-ABFC-A84B2A194DE7}" dt="2023-04-30T18:56:13.225" v="171" actId="14100"/>
          <ac:spMkLst>
            <pc:docMk/>
            <pc:sldMk cId="2977868686" sldId="256"/>
            <ac:spMk id="19" creationId="{4E8CBACD-007D-2EB3-EB0E-F6C752A47387}"/>
          </ac:spMkLst>
        </pc:spChg>
        <pc:spChg chg="add del">
          <ac:chgData name="bo David" userId="1750e1465650e3b5" providerId="LiveId" clId="{A5EB538A-6051-4C14-ABFC-A84B2A194DE7}" dt="2023-04-30T18:50:00.123" v="135" actId="22"/>
          <ac:spMkLst>
            <pc:docMk/>
            <pc:sldMk cId="2977868686" sldId="256"/>
            <ac:spMk id="21" creationId="{DF980932-83E3-DC5F-2933-6EC5D5663A03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23" creationId="{979DC093-6151-4C29-8DBE-2BA33633AECF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24" creationId="{1EEABD65-F059-4BDA-BFED-9BB39B375DAE}"/>
          </ac:spMkLst>
        </pc:spChg>
        <pc:spChg chg="add mod">
          <ac:chgData name="bo David" userId="1750e1465650e3b5" providerId="LiveId" clId="{A5EB538A-6051-4C14-ABFC-A84B2A194DE7}" dt="2023-04-30T18:56:07.985" v="170" actId="947"/>
          <ac:spMkLst>
            <pc:docMk/>
            <pc:sldMk cId="2977868686" sldId="256"/>
            <ac:spMk id="25" creationId="{421DDA25-F76F-F4C8-13A1-838BA6D73AD2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26" creationId="{6ADBD5DA-3D64-4390-8BF6-2BE179EA5F3E}"/>
          </ac:spMkLst>
        </pc:spChg>
        <pc:spChg chg="add mod">
          <ac:chgData name="bo David" userId="1750e1465650e3b5" providerId="LiveId" clId="{A5EB538A-6051-4C14-ABFC-A84B2A194DE7}" dt="2023-04-30T19:12:57.256" v="259" actId="1076"/>
          <ac:spMkLst>
            <pc:docMk/>
            <pc:sldMk cId="2977868686" sldId="256"/>
            <ac:spMk id="28" creationId="{2D87A2A5-8C1F-261F-03B4-294BB116C9CC}"/>
          </ac:spMkLst>
        </pc:spChg>
        <pc:spChg chg="del mod">
          <ac:chgData name="bo David" userId="1750e1465650e3b5" providerId="LiveId" clId="{A5EB538A-6051-4C14-ABFC-A84B2A194DE7}" dt="2023-04-30T19:01:03.428" v="184" actId="478"/>
          <ac:spMkLst>
            <pc:docMk/>
            <pc:sldMk cId="2977868686" sldId="256"/>
            <ac:spMk id="30" creationId="{D70068D3-4042-440C-B6A3-F2632B632767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31" creationId="{068B081D-D818-457A-87C3-4D65DCB72DA5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32" creationId="{2B0BAB9F-04D0-41CA-8DFD-60666B0385A3}"/>
          </ac:spMkLst>
        </pc:spChg>
        <pc:spChg chg="add del">
          <ac:chgData name="bo David" userId="1750e1465650e3b5" providerId="LiveId" clId="{A5EB538A-6051-4C14-ABFC-A84B2A194DE7}" dt="2023-04-30T19:01:14.294" v="192" actId="22"/>
          <ac:spMkLst>
            <pc:docMk/>
            <pc:sldMk cId="2977868686" sldId="256"/>
            <ac:spMk id="33" creationId="{52A02E4F-2234-E85C-84C0-90E381B25AED}"/>
          </ac:spMkLst>
        </pc:spChg>
        <pc:spChg chg="add mod">
          <ac:chgData name="bo David" userId="1750e1465650e3b5" providerId="LiveId" clId="{A5EB538A-6051-4C14-ABFC-A84B2A194DE7}" dt="2023-04-30T19:24:12.200" v="304" actId="14100"/>
          <ac:spMkLst>
            <pc:docMk/>
            <pc:sldMk cId="2977868686" sldId="256"/>
            <ac:spMk id="35" creationId="{E591CD45-0E9A-A2F6-6CEB-6C71B44029A6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36" creationId="{62F1B562-4A55-408E-B69B-E5F76CE13C2B}"/>
          </ac:spMkLst>
        </pc:spChg>
        <pc:spChg chg="add 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37" creationId="{B46D2D54-302B-E42E-7970-7959A29E6D88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38" creationId="{F4B11C7D-E968-4CFF-99BD-C4AD244F24FE}"/>
          </ac:spMkLst>
        </pc:spChg>
        <pc:spChg chg="mod">
          <ac:chgData name="bo David" userId="1750e1465650e3b5" providerId="LiveId" clId="{A5EB538A-6051-4C14-ABFC-A84B2A194DE7}" dt="2023-04-30T19:03:45.143" v="228" actId="1076"/>
          <ac:spMkLst>
            <pc:docMk/>
            <pc:sldMk cId="2977868686" sldId="256"/>
            <ac:spMk id="39" creationId="{F4827DEE-9194-41D4-B864-11AE049F87C9}"/>
          </ac:spMkLst>
        </pc:spChg>
        <pc:spChg chg="mod">
          <ac:chgData name="bo David" userId="1750e1465650e3b5" providerId="LiveId" clId="{A5EB538A-6051-4C14-ABFC-A84B2A194DE7}" dt="2023-04-30T19:03:26.117" v="225" actId="3062"/>
          <ac:spMkLst>
            <pc:docMk/>
            <pc:sldMk cId="2977868686" sldId="256"/>
            <ac:spMk id="40" creationId="{F4827DEE-9194-41D4-B864-11AE049F87C9}"/>
          </ac:spMkLst>
        </pc:spChg>
        <pc:spChg chg="del mod">
          <ac:chgData name="bo David" userId="1750e1465650e3b5" providerId="LiveId" clId="{A5EB538A-6051-4C14-ABFC-A84B2A194DE7}" dt="2023-04-30T18:39:17.289" v="13" actId="478"/>
          <ac:spMkLst>
            <pc:docMk/>
            <pc:sldMk cId="2977868686" sldId="256"/>
            <ac:spMk id="42" creationId="{3CB27535-C592-4D24-A378-ADA46F99ECFC}"/>
          </ac:spMkLst>
        </pc:spChg>
        <pc:spChg chg="mod">
          <ac:chgData name="bo David" userId="1750e1465650e3b5" providerId="LiveId" clId="{A5EB538A-6051-4C14-ABFC-A84B2A194DE7}" dt="2023-04-30T19:17:57.232" v="269" actId="1076"/>
          <ac:spMkLst>
            <pc:docMk/>
            <pc:sldMk cId="2977868686" sldId="256"/>
            <ac:spMk id="50" creationId="{00000000-0000-0000-0000-000000000000}"/>
          </ac:spMkLst>
        </pc:spChg>
        <pc:spChg chg="mod">
          <ac:chgData name="bo David" userId="1750e1465650e3b5" providerId="LiveId" clId="{A5EB538A-6051-4C14-ABFC-A84B2A194DE7}" dt="2023-04-30T19:20:49.008" v="278" actId="14100"/>
          <ac:spMkLst>
            <pc:docMk/>
            <pc:sldMk cId="2977868686" sldId="256"/>
            <ac:spMk id="51" creationId="{00000000-0000-0000-0000-000000000000}"/>
          </ac:spMkLst>
        </pc:spChg>
        <pc:spChg chg="mod">
          <ac:chgData name="bo David" userId="1750e1465650e3b5" providerId="LiveId" clId="{A5EB538A-6051-4C14-ABFC-A84B2A194DE7}" dt="2023-04-30T19:20:18.903" v="273" actId="1076"/>
          <ac:spMkLst>
            <pc:docMk/>
            <pc:sldMk cId="2977868686" sldId="256"/>
            <ac:spMk id="52" creationId="{00000000-0000-0000-0000-000000000000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53" creationId="{D5E5FBD2-B7BB-4A19-8B2F-8C3D20A9063C}"/>
          </ac:spMkLst>
        </pc:spChg>
        <pc:spChg chg="mod">
          <ac:chgData name="bo David" userId="1750e1465650e3b5" providerId="LiveId" clId="{A5EB538A-6051-4C14-ABFC-A84B2A194DE7}" dt="2023-04-30T19:05:51.594" v="245" actId="571"/>
          <ac:spMkLst>
            <pc:docMk/>
            <pc:sldMk cId="2977868686" sldId="256"/>
            <ac:spMk id="54" creationId="{76A1BFEB-58C2-4556-8E1B-20C80F820B9E}"/>
          </ac:spMkLst>
        </pc:spChg>
        <pc:grpChg chg="add mod">
          <ac:chgData name="bo David" userId="1750e1465650e3b5" providerId="LiveId" clId="{A5EB538A-6051-4C14-ABFC-A84B2A194DE7}" dt="2023-04-30T19:21:14.992" v="280" actId="1076"/>
          <ac:grpSpMkLst>
            <pc:docMk/>
            <pc:sldMk cId="2977868686" sldId="256"/>
            <ac:grpSpMk id="2" creationId="{554DA600-F216-8463-4FE5-993026269B81}"/>
          </ac:grpSpMkLst>
        </pc:grpChg>
        <pc:grpChg chg="mod topLvl">
          <ac:chgData name="bo David" userId="1750e1465650e3b5" providerId="LiveId" clId="{A5EB538A-6051-4C14-ABFC-A84B2A194DE7}" dt="2023-04-30T19:05:51.594" v="245" actId="571"/>
          <ac:grpSpMkLst>
            <pc:docMk/>
            <pc:sldMk cId="2977868686" sldId="256"/>
            <ac:grpSpMk id="43" creationId="{0EF7593D-277C-47E9-8F13-31E4B9EAF4FE}"/>
          </ac:grpSpMkLst>
        </pc:grpChg>
        <pc:grpChg chg="mod topLvl">
          <ac:chgData name="bo David" userId="1750e1465650e3b5" providerId="LiveId" clId="{A5EB538A-6051-4C14-ABFC-A84B2A194DE7}" dt="2023-04-30T19:05:51.594" v="245" actId="571"/>
          <ac:grpSpMkLst>
            <pc:docMk/>
            <pc:sldMk cId="2977868686" sldId="256"/>
            <ac:grpSpMk id="44" creationId="{76CF0341-443D-4190-BBDA-56E7890A73A8}"/>
          </ac:grpSpMkLst>
        </pc:grpChg>
        <pc:grpChg chg="del">
          <ac:chgData name="bo David" userId="1750e1465650e3b5" providerId="LiveId" clId="{A5EB538A-6051-4C14-ABFC-A84B2A194DE7}" dt="2023-04-30T18:38:53.889" v="10" actId="165"/>
          <ac:grpSpMkLst>
            <pc:docMk/>
            <pc:sldMk cId="2977868686" sldId="256"/>
            <ac:grpSpMk id="49" creationId="{164845E0-FCD4-49CB-B55A-895556B378C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78C8-5991-4AC5-BD34-891CABBE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FA68C-E1A1-446E-A703-0E4A1823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53F8-0B2E-462A-AD16-7ABD2651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1ED1-55F3-488A-860D-E588F45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ECBA-6671-4F90-8544-261BE26F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9A-A894-4EBB-A9AD-4C274B83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3946-D4DD-4E23-8B2C-51BE2C93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39D9-06AE-4634-8BA8-99AC7A9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11E8-8081-4111-BB83-3476D1D9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33F8-1695-4646-82EA-BFB7717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FF16F-929F-4244-8F13-905757D11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D2DA2-F266-4E1E-AA48-F0C7D1168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5D2C-3596-4E73-889D-76D013F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1675-BD89-4584-8B87-A27DA399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C521-2568-4664-8A18-616D507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CC2C-FC87-4FA7-99A8-9314D5BE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12DD-ECBD-4989-BB07-A1CA4BA9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6312-3E99-4EEE-9C80-DED32D74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C827-6045-4169-8ED0-6A4F62F0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61CC-8741-42B2-A797-C368C17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3F5-D885-4C5D-8778-7B356BD6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08857-BA84-4B33-A616-A1EFF417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BD0A-AF9B-4B04-B11C-818CA47D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A6C0-C652-4A59-8CC5-851B797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A5DA-0BF3-42E5-95BF-E340ABB8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C45B-4339-4415-AABF-F9524ED7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97AC-C00F-4197-BF4B-CBEED230F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C5DB-1314-406A-A442-8AD7E0EC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3E17C-3482-4D3F-89BC-40C3C006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D86-39A4-4864-9FB0-B4F72117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3791-F72A-4F01-AD5A-FFE499CB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28B0-B1DB-4D28-A104-518BE6C5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9A65-435F-4BAE-A566-5B8438F1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2548-8603-4BF2-89C4-2D02CE39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56C08-0D34-48A7-BEFE-51C12943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70FEF-E750-46D4-9205-2252B5C9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B866C-6EFC-4E40-9530-B0654C74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2A98D-4ACC-4FFB-9A80-84E97ABC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304EF-746E-494E-83FE-EA2013CC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7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12ED-85E1-49A5-8681-046C0E34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4D9D7-F7E1-43C8-9C40-68BEF3BB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F2FD-6CF3-490E-8C39-A5C90D1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29973-B4BC-4DE1-934E-A2DF066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3BF4-3FA0-4270-85B5-FF60843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917-A29E-4CEA-993A-31CDDBED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5966-1654-4D05-AF78-A435F2E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A76-10B1-4B9B-80C2-90FAD011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8795-604C-400F-B028-233CBE0E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29113-E930-43FA-829F-AA639812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AC5A2-B86D-4CFC-948A-CADD86A3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06E6-6E11-4C65-B5A5-D0A9A763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6A22-3421-483C-86D0-44F06ED9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EC9F-B508-47EC-8F4B-BA8DE547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ABC0-E686-4D6A-A0EC-E2B5D80FB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0B08C-AC53-4FD7-95FB-44A66C37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C3766-1087-40DE-AFB0-D6892D3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3246-70AE-43A6-A773-B05AC3FB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36FE-20FC-4C98-9073-5B61864F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2043-6ED8-44DC-9B9F-1A4DA553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2700-E0DC-431B-9AB5-54A3FCC2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B5BD-D1D4-400F-A19C-F43D7F6DE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9367-5B61-41EE-82FD-64A93EAD08C2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BE3-E11F-4FC4-BE06-B5DE172EE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CF7-E461-4A58-9C69-93961663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6D8E-D84A-40D6-85F8-C3A758242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54DA600-F216-8463-4FE5-993026269B81}"/>
              </a:ext>
            </a:extLst>
          </p:cNvPr>
          <p:cNvGrpSpPr/>
          <p:nvPr/>
        </p:nvGrpSpPr>
        <p:grpSpPr>
          <a:xfrm>
            <a:off x="1069823" y="7691"/>
            <a:ext cx="9766022" cy="6715894"/>
            <a:chOff x="918676" y="-244856"/>
            <a:chExt cx="9766022" cy="6715894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87F82974-6E8A-4C1C-A7C8-162A73AD516D}"/>
                </a:ext>
              </a:extLst>
            </p:cNvPr>
            <p:cNvSpPr/>
            <p:nvPr/>
          </p:nvSpPr>
          <p:spPr>
            <a:xfrm>
              <a:off x="4185998" y="624141"/>
              <a:ext cx="2159213" cy="134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004" y="0"/>
                  </a:moveTo>
                  <a:cubicBezTo>
                    <a:pt x="1415" y="0"/>
                    <a:pt x="1062" y="-1"/>
                    <a:pt x="827" y="341"/>
                  </a:cubicBezTo>
                  <a:cubicBezTo>
                    <a:pt x="488" y="772"/>
                    <a:pt x="222" y="1699"/>
                    <a:pt x="98" y="2882"/>
                  </a:cubicBezTo>
                  <a:cubicBezTo>
                    <a:pt x="0" y="3702"/>
                    <a:pt x="0" y="4933"/>
                    <a:pt x="0" y="6984"/>
                  </a:cubicBezTo>
                  <a:lnTo>
                    <a:pt x="0" y="21599"/>
                  </a:lnTo>
                  <a:lnTo>
                    <a:pt x="21600" y="21599"/>
                  </a:lnTo>
                  <a:lnTo>
                    <a:pt x="21600" y="6984"/>
                  </a:lnTo>
                  <a:cubicBezTo>
                    <a:pt x="21600" y="4933"/>
                    <a:pt x="21600" y="3702"/>
                    <a:pt x="21502" y="2882"/>
                  </a:cubicBezTo>
                  <a:cubicBezTo>
                    <a:pt x="21378" y="1699"/>
                    <a:pt x="21112" y="772"/>
                    <a:pt x="20773" y="341"/>
                  </a:cubicBezTo>
                  <a:cubicBezTo>
                    <a:pt x="20538" y="-1"/>
                    <a:pt x="20185" y="0"/>
                    <a:pt x="19596" y="0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A3E329B2-60B8-4740-80AD-D1A5B78F50EF}"/>
                </a:ext>
              </a:extLst>
            </p:cNvPr>
            <p:cNvSpPr/>
            <p:nvPr/>
          </p:nvSpPr>
          <p:spPr>
            <a:xfrm>
              <a:off x="6442887" y="592694"/>
              <a:ext cx="2159213" cy="137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004" y="0"/>
                  </a:moveTo>
                  <a:cubicBezTo>
                    <a:pt x="1415" y="0"/>
                    <a:pt x="1062" y="-1"/>
                    <a:pt x="827" y="341"/>
                  </a:cubicBezTo>
                  <a:cubicBezTo>
                    <a:pt x="488" y="772"/>
                    <a:pt x="222" y="1699"/>
                    <a:pt x="98" y="2882"/>
                  </a:cubicBezTo>
                  <a:cubicBezTo>
                    <a:pt x="0" y="3702"/>
                    <a:pt x="0" y="4933"/>
                    <a:pt x="0" y="6984"/>
                  </a:cubicBezTo>
                  <a:lnTo>
                    <a:pt x="0" y="21599"/>
                  </a:lnTo>
                  <a:lnTo>
                    <a:pt x="21600" y="21599"/>
                  </a:lnTo>
                  <a:lnTo>
                    <a:pt x="21600" y="6984"/>
                  </a:lnTo>
                  <a:cubicBezTo>
                    <a:pt x="21600" y="4933"/>
                    <a:pt x="21600" y="3702"/>
                    <a:pt x="21502" y="2882"/>
                  </a:cubicBezTo>
                  <a:cubicBezTo>
                    <a:pt x="21378" y="1699"/>
                    <a:pt x="21112" y="772"/>
                    <a:pt x="20773" y="341"/>
                  </a:cubicBezTo>
                  <a:cubicBezTo>
                    <a:pt x="20538" y="-1"/>
                    <a:pt x="20185" y="0"/>
                    <a:pt x="19596" y="0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AC35227-8CC0-432E-B113-F48056910C99}"/>
                </a:ext>
              </a:extLst>
            </p:cNvPr>
            <p:cNvSpPr/>
            <p:nvPr/>
          </p:nvSpPr>
          <p:spPr>
            <a:xfrm rot="16200000">
              <a:off x="1910590" y="1868556"/>
              <a:ext cx="2178232" cy="238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004" y="0"/>
                  </a:moveTo>
                  <a:cubicBezTo>
                    <a:pt x="1415" y="0"/>
                    <a:pt x="1062" y="-1"/>
                    <a:pt x="827" y="341"/>
                  </a:cubicBezTo>
                  <a:cubicBezTo>
                    <a:pt x="488" y="772"/>
                    <a:pt x="222" y="1699"/>
                    <a:pt x="98" y="2882"/>
                  </a:cubicBezTo>
                  <a:cubicBezTo>
                    <a:pt x="0" y="3702"/>
                    <a:pt x="0" y="4933"/>
                    <a:pt x="0" y="6984"/>
                  </a:cubicBezTo>
                  <a:lnTo>
                    <a:pt x="0" y="21599"/>
                  </a:lnTo>
                  <a:lnTo>
                    <a:pt x="21600" y="21599"/>
                  </a:lnTo>
                  <a:lnTo>
                    <a:pt x="21600" y="6984"/>
                  </a:lnTo>
                  <a:cubicBezTo>
                    <a:pt x="21600" y="4933"/>
                    <a:pt x="21600" y="3702"/>
                    <a:pt x="21502" y="2882"/>
                  </a:cubicBezTo>
                  <a:cubicBezTo>
                    <a:pt x="21378" y="1699"/>
                    <a:pt x="21112" y="772"/>
                    <a:pt x="20773" y="341"/>
                  </a:cubicBezTo>
                  <a:cubicBezTo>
                    <a:pt x="20538" y="-1"/>
                    <a:pt x="20185" y="0"/>
                    <a:pt x="19596" y="0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B6E5D3AF-63E5-453E-8E9D-01A378CC8EED}"/>
                </a:ext>
              </a:extLst>
            </p:cNvPr>
            <p:cNvSpPr/>
            <p:nvPr/>
          </p:nvSpPr>
          <p:spPr>
            <a:xfrm rot="16200000">
              <a:off x="1915665" y="4198357"/>
              <a:ext cx="2160000" cy="237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004" y="0"/>
                  </a:moveTo>
                  <a:cubicBezTo>
                    <a:pt x="1415" y="0"/>
                    <a:pt x="1062" y="-1"/>
                    <a:pt x="827" y="341"/>
                  </a:cubicBezTo>
                  <a:cubicBezTo>
                    <a:pt x="488" y="772"/>
                    <a:pt x="222" y="1699"/>
                    <a:pt x="98" y="2882"/>
                  </a:cubicBezTo>
                  <a:cubicBezTo>
                    <a:pt x="0" y="3702"/>
                    <a:pt x="0" y="4933"/>
                    <a:pt x="0" y="6984"/>
                  </a:cubicBezTo>
                  <a:lnTo>
                    <a:pt x="0" y="21599"/>
                  </a:lnTo>
                  <a:lnTo>
                    <a:pt x="21600" y="21599"/>
                  </a:lnTo>
                  <a:lnTo>
                    <a:pt x="21600" y="6984"/>
                  </a:lnTo>
                  <a:cubicBezTo>
                    <a:pt x="21600" y="4933"/>
                    <a:pt x="21600" y="3702"/>
                    <a:pt x="21502" y="2882"/>
                  </a:cubicBezTo>
                  <a:cubicBezTo>
                    <a:pt x="21378" y="1699"/>
                    <a:pt x="21112" y="772"/>
                    <a:pt x="20773" y="341"/>
                  </a:cubicBezTo>
                  <a:cubicBezTo>
                    <a:pt x="20538" y="-1"/>
                    <a:pt x="20185" y="0"/>
                    <a:pt x="19596" y="0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EE0AC9DC-2BDF-433F-9C31-26D7C8AE5386}"/>
                </a:ext>
              </a:extLst>
            </p:cNvPr>
            <p:cNvSpPr/>
            <p:nvPr/>
          </p:nvSpPr>
          <p:spPr>
            <a:xfrm>
              <a:off x="4187485" y="1978978"/>
              <a:ext cx="216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Square">
              <a:extLst>
                <a:ext uri="{FF2B5EF4-FFF2-40B4-BE49-F238E27FC236}">
                  <a16:creationId xmlns:a16="http://schemas.microsoft.com/office/drawing/2014/main" id="{0EFC2048-0823-48DF-9621-61EE3ED392E4}"/>
                </a:ext>
              </a:extLst>
            </p:cNvPr>
            <p:cNvSpPr/>
            <p:nvPr/>
          </p:nvSpPr>
          <p:spPr>
            <a:xfrm>
              <a:off x="6444374" y="1954676"/>
              <a:ext cx="216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Square">
              <a:extLst>
                <a:ext uri="{FF2B5EF4-FFF2-40B4-BE49-F238E27FC236}">
                  <a16:creationId xmlns:a16="http://schemas.microsoft.com/office/drawing/2014/main" id="{818B5CB9-755A-4684-9727-22F19BA56CDB}"/>
                </a:ext>
              </a:extLst>
            </p:cNvPr>
            <p:cNvSpPr/>
            <p:nvPr/>
          </p:nvSpPr>
          <p:spPr>
            <a:xfrm>
              <a:off x="4187485" y="4311038"/>
              <a:ext cx="216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Square">
              <a:extLst>
                <a:ext uri="{FF2B5EF4-FFF2-40B4-BE49-F238E27FC236}">
                  <a16:creationId xmlns:a16="http://schemas.microsoft.com/office/drawing/2014/main" id="{41A01281-1A11-4E87-9269-B5F40139520D}"/>
                </a:ext>
              </a:extLst>
            </p:cNvPr>
            <p:cNvSpPr/>
            <p:nvPr/>
          </p:nvSpPr>
          <p:spPr>
            <a:xfrm>
              <a:off x="6444374" y="4304705"/>
              <a:ext cx="216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087078">
                <a:defRPr sz="38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000" b="1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Strengths">
              <a:extLst>
                <a:ext uri="{FF2B5EF4-FFF2-40B4-BE49-F238E27FC236}">
                  <a16:creationId xmlns:a16="http://schemas.microsoft.com/office/drawing/2014/main" id="{F53A7BED-456C-4202-9244-CBF8DB84604C}"/>
                </a:ext>
              </a:extLst>
            </p:cNvPr>
            <p:cNvSpPr txBox="1"/>
            <p:nvPr/>
          </p:nvSpPr>
          <p:spPr>
            <a:xfrm>
              <a:off x="6434423" y="1954676"/>
              <a:ext cx="2159213" cy="2749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defTabSz="325120">
                <a:defRPr sz="1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M Sans Bold"/>
                </a:defRPr>
              </a:lvl1pPr>
            </a:lstStyle>
            <a:p>
              <a:pPr algn="ctr"/>
              <a:r>
                <a:rPr lang="en-IN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Times New Roman" panose="02020603050405020304" pitchFamily="18" charset="0"/>
                  <a:ea typeface="標楷體" panose="03000509000000000000" pitchFamily="65" charset="-120"/>
                </a:rPr>
                <a:t>WO</a:t>
              </a:r>
              <a:r>
                <a:rPr lang="zh-TW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Times New Roman" panose="02020603050405020304" pitchFamily="18" charset="0"/>
                  <a:ea typeface="標楷體" panose="03000509000000000000" pitchFamily="65" charset="-120"/>
                </a:rPr>
                <a:t>改善策略</a:t>
              </a:r>
              <a:endParaRPr lang="en-IN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Weakness">
              <a:extLst>
                <a:ext uri="{FF2B5EF4-FFF2-40B4-BE49-F238E27FC236}">
                  <a16:creationId xmlns:a16="http://schemas.microsoft.com/office/drawing/2014/main" id="{F4827DEE-9194-41D4-B864-11AE049F87C9}"/>
                </a:ext>
              </a:extLst>
            </p:cNvPr>
            <p:cNvSpPr txBox="1"/>
            <p:nvPr/>
          </p:nvSpPr>
          <p:spPr>
            <a:xfrm>
              <a:off x="4182014" y="1963305"/>
              <a:ext cx="2159213" cy="3065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>
              <a:lvl1pPr defTabSz="325120">
                <a:defRPr sz="1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M Sans Bold"/>
                </a:defRPr>
              </a:lvl1pPr>
            </a:lstStyle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SO</a:t>
              </a:r>
              <a:r>
                <a:rPr lang="zh-TW" altLang="en-US" sz="2000" b="1" dirty="0">
                  <a:ln/>
                  <a:solidFill>
                    <a:schemeClr val="accent3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進攻策略</a:t>
              </a:r>
              <a:endParaRPr lang="en-IN" sz="2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F0341-443D-4190-BBDA-56E7890A73A8}"/>
                </a:ext>
              </a:extLst>
            </p:cNvPr>
            <p:cNvGrpSpPr/>
            <p:nvPr/>
          </p:nvGrpSpPr>
          <p:grpSpPr>
            <a:xfrm>
              <a:off x="920952" y="-244856"/>
              <a:ext cx="9763746" cy="3709399"/>
              <a:chOff x="920952" y="-562640"/>
              <a:chExt cx="9763746" cy="3709399"/>
            </a:xfrm>
          </p:grpSpPr>
          <p:sp>
            <p:nvSpPr>
              <p:cNvPr id="26" name="T">
                <a:extLst>
                  <a:ext uri="{FF2B5EF4-FFF2-40B4-BE49-F238E27FC236}">
                    <a16:creationId xmlns:a16="http://schemas.microsoft.com/office/drawing/2014/main" id="{6ADBD5DA-3D64-4390-8BF6-2BE179EA5F3E}"/>
                  </a:ext>
                </a:extLst>
              </p:cNvPr>
              <p:cNvSpPr txBox="1"/>
              <p:nvPr/>
            </p:nvSpPr>
            <p:spPr>
              <a:xfrm>
                <a:off x="10267495" y="2569900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r>
                  <a:rPr lang="en-US" altLang="zh-TW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</a:t>
                </a:r>
                <a:endPara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BE9757FA-98A4-4E91-93E5-C381B8F660EE}"/>
                  </a:ext>
                </a:extLst>
              </p:cNvPr>
              <p:cNvSpPr/>
              <p:nvPr/>
            </p:nvSpPr>
            <p:spPr>
              <a:xfrm>
                <a:off x="4834983" y="-525762"/>
                <a:ext cx="847791" cy="847792"/>
              </a:xfrm>
              <a:prstGeom prst="ellipse">
                <a:avLst/>
              </a:pr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87078">
                  <a:defRPr sz="38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000" b="1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W">
                <a:extLst>
                  <a:ext uri="{FF2B5EF4-FFF2-40B4-BE49-F238E27FC236}">
                    <a16:creationId xmlns:a16="http://schemas.microsoft.com/office/drawing/2014/main" id="{C45EB4F6-211E-4D8C-AC4E-FD2F83F3B34E}"/>
                  </a:ext>
                </a:extLst>
              </p:cNvPr>
              <p:cNvSpPr txBox="1"/>
              <p:nvPr/>
            </p:nvSpPr>
            <p:spPr>
              <a:xfrm>
                <a:off x="5050276" y="-351595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r>
                  <a:rPr lang="en-US" altLang="zh-TW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</a:t>
                </a:r>
              </a:p>
            </p:txBody>
          </p:sp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979DC093-6151-4C29-8DBE-2BA33633AECF}"/>
                  </a:ext>
                </a:extLst>
              </p:cNvPr>
              <p:cNvSpPr/>
              <p:nvPr/>
            </p:nvSpPr>
            <p:spPr>
              <a:xfrm>
                <a:off x="7146700" y="-562640"/>
                <a:ext cx="847791" cy="847792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87078">
                  <a:defRPr sz="38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000" b="1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S">
                <a:extLst>
                  <a:ext uri="{FF2B5EF4-FFF2-40B4-BE49-F238E27FC236}">
                    <a16:creationId xmlns:a16="http://schemas.microsoft.com/office/drawing/2014/main" id="{1EEABD65-F059-4BDA-BFED-9BB39B375DAE}"/>
                  </a:ext>
                </a:extLst>
              </p:cNvPr>
              <p:cNvSpPr txBox="1"/>
              <p:nvPr/>
            </p:nvSpPr>
            <p:spPr>
              <a:xfrm>
                <a:off x="7361993" y="-326532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defPPr>
                  <a:defRPr lang="en-US"/>
                </a:defPPr>
                <a:lvl1pPr algn="ctr" defTabSz="325120">
                  <a:defRPr sz="4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</a:lstStyle>
              <a:p>
                <a:r>
                  <a:rPr lang="en-US" altLang="zh-TW" sz="2000" dirty="0"/>
                  <a:t>W</a:t>
                </a:r>
              </a:p>
            </p:txBody>
          </p:sp>
          <p:sp>
            <p:nvSpPr>
              <p:cNvPr id="53" name="Circle">
                <a:extLst>
                  <a:ext uri="{FF2B5EF4-FFF2-40B4-BE49-F238E27FC236}">
                    <a16:creationId xmlns:a16="http://schemas.microsoft.com/office/drawing/2014/main" id="{D5E5FBD2-B7BB-4A19-8B2F-8C3D20A9063C}"/>
                  </a:ext>
                </a:extLst>
              </p:cNvPr>
              <p:cNvSpPr/>
              <p:nvPr/>
            </p:nvSpPr>
            <p:spPr>
              <a:xfrm>
                <a:off x="920952" y="2298966"/>
                <a:ext cx="847792" cy="847793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87078">
                  <a:defRPr sz="38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000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4" name="T">
                <a:extLst>
                  <a:ext uri="{FF2B5EF4-FFF2-40B4-BE49-F238E27FC236}">
                    <a16:creationId xmlns:a16="http://schemas.microsoft.com/office/drawing/2014/main" id="{76A1BFEB-58C2-4556-8E1B-20C80F820B9E}"/>
                  </a:ext>
                </a:extLst>
              </p:cNvPr>
              <p:cNvSpPr txBox="1"/>
              <p:nvPr/>
            </p:nvSpPr>
            <p:spPr>
              <a:xfrm>
                <a:off x="1133971" y="2491089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r>
                  <a:rPr lang="en-US" altLang="zh-TW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EF7593D-277C-47E9-8F13-31E4B9EAF4FE}"/>
                </a:ext>
              </a:extLst>
            </p:cNvPr>
            <p:cNvGrpSpPr/>
            <p:nvPr/>
          </p:nvGrpSpPr>
          <p:grpSpPr>
            <a:xfrm>
              <a:off x="918676" y="4877995"/>
              <a:ext cx="9766022" cy="847793"/>
              <a:chOff x="918676" y="4565586"/>
              <a:chExt cx="9766022" cy="847793"/>
            </a:xfrm>
          </p:grpSpPr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068B081D-D818-457A-87C3-4D65DCB72DA5}"/>
                  </a:ext>
                </a:extLst>
              </p:cNvPr>
              <p:cNvSpPr/>
              <p:nvPr/>
            </p:nvSpPr>
            <p:spPr>
              <a:xfrm>
                <a:off x="918676" y="4565586"/>
                <a:ext cx="847792" cy="847793"/>
              </a:xfrm>
              <a:prstGeom prst="ellipse">
                <a:avLst/>
              </a:prstGeom>
              <a:solidFill>
                <a:schemeClr val="accent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87078">
                  <a:defRPr sz="38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000" b="1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2" name="O">
                <a:extLst>
                  <a:ext uri="{FF2B5EF4-FFF2-40B4-BE49-F238E27FC236}">
                    <a16:creationId xmlns:a16="http://schemas.microsoft.com/office/drawing/2014/main" id="{2B0BAB9F-04D0-41CA-8DFD-60666B0385A3}"/>
                  </a:ext>
                </a:extLst>
              </p:cNvPr>
              <p:cNvSpPr txBox="1"/>
              <p:nvPr/>
            </p:nvSpPr>
            <p:spPr>
              <a:xfrm>
                <a:off x="1135500" y="4750486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</a:t>
                </a:r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O">
                <a:extLst>
                  <a:ext uri="{FF2B5EF4-FFF2-40B4-BE49-F238E27FC236}">
                    <a16:creationId xmlns:a16="http://schemas.microsoft.com/office/drawing/2014/main" id="{F4B11C7D-E968-4CFF-99BD-C4AD244F24FE}"/>
                  </a:ext>
                </a:extLst>
              </p:cNvPr>
              <p:cNvSpPr txBox="1"/>
              <p:nvPr/>
            </p:nvSpPr>
            <p:spPr>
              <a:xfrm>
                <a:off x="10267495" y="4764818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S">
                <a:extLst>
                  <a:ext uri="{FF2B5EF4-FFF2-40B4-BE49-F238E27FC236}">
                    <a16:creationId xmlns:a16="http://schemas.microsoft.com/office/drawing/2014/main" id="{62F1B562-4A55-408E-B69B-E5F76CE13C2B}"/>
                  </a:ext>
                </a:extLst>
              </p:cNvPr>
              <p:cNvSpPr txBox="1"/>
              <p:nvPr/>
            </p:nvSpPr>
            <p:spPr>
              <a:xfrm>
                <a:off x="9544049" y="4764818"/>
                <a:ext cx="417203" cy="44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325120"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Bold"/>
                  </a:defRPr>
                </a:lvl1pPr>
              </a:lstStyle>
              <a:p>
                <a:pPr algn="ctr"/>
                <a:r>
                  <a:rPr 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</a:t>
                </a:r>
                <a:endPara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39" name="Weakness">
            <a:extLst>
              <a:ext uri="{FF2B5EF4-FFF2-40B4-BE49-F238E27FC236}">
                <a16:creationId xmlns:a16="http://schemas.microsoft.com/office/drawing/2014/main" id="{F4827DEE-9194-41D4-B864-11AE049F87C9}"/>
              </a:ext>
            </a:extLst>
          </p:cNvPr>
          <p:cNvSpPr txBox="1"/>
          <p:nvPr/>
        </p:nvSpPr>
        <p:spPr>
          <a:xfrm>
            <a:off x="4341239" y="4557253"/>
            <a:ext cx="2153738" cy="3056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27093" tIns="27093" rIns="27093" bIns="27093" numCol="1" anchor="t">
            <a:noAutofit/>
          </a:bodyPr>
          <a:lstStyle>
            <a:lvl1pPr defTabSz="325120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DM Sans Bold"/>
              </a:defRPr>
            </a:lvl1pPr>
          </a:lstStyle>
          <a:p>
            <a:pPr algn="ctr"/>
            <a:r>
              <a:rPr lang="en-IN" sz="2000" b="1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zh-TW" altLang="en-US" sz="2000" b="1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緩衝策略</a:t>
            </a:r>
            <a:endParaRPr lang="en-US" altLang="zh-TW" sz="2000" b="1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Weakness">
            <a:extLst>
              <a:ext uri="{FF2B5EF4-FFF2-40B4-BE49-F238E27FC236}">
                <a16:creationId xmlns:a16="http://schemas.microsoft.com/office/drawing/2014/main" id="{F4827DEE-9194-41D4-B864-11AE049F87C9}"/>
              </a:ext>
            </a:extLst>
          </p:cNvPr>
          <p:cNvSpPr txBox="1"/>
          <p:nvPr/>
        </p:nvSpPr>
        <p:spPr>
          <a:xfrm>
            <a:off x="6600274" y="4548626"/>
            <a:ext cx="2152973" cy="3228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noAutofit/>
          </a:bodyPr>
          <a:lstStyle>
            <a:lvl1pPr defTabSz="325120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DM Sans Bold"/>
              </a:defRPr>
            </a:lvl1pPr>
          </a:lstStyle>
          <a:p>
            <a:pPr algn="ctr"/>
            <a:r>
              <a:rPr lang="en-IN" sz="2000" b="1" spc="5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WT</a:t>
            </a:r>
            <a:r>
              <a:rPr lang="zh-TW" altLang="en-US" sz="2000" b="1" spc="5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保守策略</a:t>
            </a:r>
            <a:endParaRPr lang="en-IN" sz="2000" b="1" spc="50" dirty="0">
              <a:ln w="0"/>
              <a:solidFill>
                <a:schemeClr val="bg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37145" y="2856341"/>
            <a:ext cx="215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分析精準化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646366" y="2886270"/>
            <a:ext cx="215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ea typeface="微軟正黑體" panose="020B0604030504040204" pitchFamily="34" charset="-120"/>
              </a:defRPr>
            </a:lvl1pPr>
          </a:lstStyle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向其他競爭對手學習偵測基準，使評論更具客觀角度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341239" y="5142384"/>
            <a:ext cx="215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ea typeface="微軟正黑體" panose="020B0604030504040204" pitchFamily="34" charset="-120"/>
              </a:defRPr>
            </a:lvl1pPr>
          </a:lstStyle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優化判斷有效評論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優化介面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585570" y="5241553"/>
            <a:ext cx="215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zh-TW" sz="2000" dirty="0"/>
              <a:t>強化有效評論偵測功能，減少外部競爭者的影響</a:t>
            </a:r>
            <a:endParaRPr lang="en-US" altLang="zh-TW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8CBACD-007D-2EB3-EB0E-F6C752A47387}"/>
              </a:ext>
            </a:extLst>
          </p:cNvPr>
          <p:cNvSpPr txBox="1"/>
          <p:nvPr/>
        </p:nvSpPr>
        <p:spPr>
          <a:xfrm>
            <a:off x="4334959" y="868247"/>
            <a:ext cx="2163584" cy="1412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評論真實性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負面評論分析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快速取得分析資料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反映消費者需求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1DDA25-F76F-F4C8-13A1-838BA6D73AD2}"/>
              </a:ext>
            </a:extLst>
          </p:cNvPr>
          <p:cNvSpPr txBox="1"/>
          <p:nvPr/>
        </p:nvSpPr>
        <p:spPr>
          <a:xfrm>
            <a:off x="6617202" y="830272"/>
            <a:ext cx="2144509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使用過程繁雜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範圍有限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評論篩選機制較主觀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87A2A5-8C1F-261F-03B4-294BB116C9CC}"/>
              </a:ext>
            </a:extLst>
          </p:cNvPr>
          <p:cNvSpPr txBox="1"/>
          <p:nvPr/>
        </p:nvSpPr>
        <p:spPr>
          <a:xfrm>
            <a:off x="1985356" y="2606731"/>
            <a:ext cx="2376684" cy="1412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市場上無效評論的氾濫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消費者取得資訊容易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市場技術尚未成熟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591CD45-0E9A-A2F6-6CEB-6C71B44029A6}"/>
              </a:ext>
            </a:extLst>
          </p:cNvPr>
          <p:cNvSpPr txBox="1"/>
          <p:nvPr/>
        </p:nvSpPr>
        <p:spPr>
          <a:xfrm>
            <a:off x="1979448" y="4794950"/>
            <a:ext cx="236179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已存在現有競爭者</a:t>
            </a:r>
            <a:r>
              <a:rPr lang="en-US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</a:t>
            </a: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Twitter</a:t>
            </a:r>
            <a:r>
              <a:rPr lang="zh-TW" altLang="en-US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30000"/>
              </a:lnSpc>
              <a:buSzPts val="900"/>
              <a:buFont typeface="Wingdings" panose="05000000000000000000" pitchFamily="2" charset="2"/>
              <a:buChar char=""/>
            </a:pPr>
            <a:r>
              <a:rPr lang="zh-TW" altLang="zh-TW" sz="16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隨著社群媒體蓬勃發展，潛在競爭者也多</a:t>
            </a:r>
            <a:endParaRPr lang="zh-TW" altLang="zh-TW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6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115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DM Sans Bold</vt:lpstr>
      <vt:lpstr>Helvetica Neue Medium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10946001_高家心</cp:lastModifiedBy>
  <cp:revision>14</cp:revision>
  <dcterms:created xsi:type="dcterms:W3CDTF">2021-04-16T09:09:27Z</dcterms:created>
  <dcterms:modified xsi:type="dcterms:W3CDTF">2023-05-24T15:12:53Z</dcterms:modified>
</cp:coreProperties>
</file>