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6" r:id="rId2"/>
    <p:sldId id="257" r:id="rId3"/>
    <p:sldId id="259" r:id="rId4"/>
    <p:sldId id="360" r:id="rId5"/>
    <p:sldId id="361" r:id="rId6"/>
    <p:sldId id="362" r:id="rId7"/>
    <p:sldId id="30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91A9"/>
    <a:srgbClr val="EEF2F9"/>
    <a:srgbClr val="677180"/>
    <a:srgbClr val="D2DDEA"/>
    <a:srgbClr val="F7F7F7"/>
    <a:srgbClr val="F9FFFF"/>
    <a:srgbClr val="F6FFFF"/>
    <a:srgbClr val="EBECEE"/>
    <a:srgbClr val="FFFFFF"/>
    <a:srgbClr val="21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8760" autoAdjust="0"/>
  </p:normalViewPr>
  <p:slideViewPr>
    <p:cSldViewPr snapToGrid="0">
      <p:cViewPr>
        <p:scale>
          <a:sx n="75" d="100"/>
          <a:sy n="75" d="100"/>
        </p:scale>
        <p:origin x="96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44"/>
    </p:cViewPr>
  </p:sorterViewPr>
  <p:notesViewPr>
    <p:cSldViewPr snapToGrid="0" showGuides="1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12F33-73C7-4238-8599-45C8D0F26192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DD952-DA7F-4126-A7C2-A655928F8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416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BAE8B-4FAB-4EFD-900B-80C64AEAC861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1003-E9E9-434B-931E-C9B4E45B2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667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27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46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7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3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170FDA4-F317-4C04-B36D-9063E1BFCA6A}"/>
              </a:ext>
            </a:extLst>
          </p:cNvPr>
          <p:cNvSpPr/>
          <p:nvPr userDrawn="1"/>
        </p:nvSpPr>
        <p:spPr>
          <a:xfrm flipH="1">
            <a:off x="-1" y="-1"/>
            <a:ext cx="12192000" cy="685800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6310" b="-6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TW" smtClean="0"/>
            </a:lvl1pPr>
          </a:lstStyle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795995"/>
      </p:ext>
    </p:extLst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439E09-8D0E-4748-B812-25FC0539DE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PA-1">
            <a:extLst>
              <a:ext uri="{FF2B5EF4-FFF2-40B4-BE49-F238E27FC236}">
                <a16:creationId xmlns:a16="http://schemas.microsoft.com/office/drawing/2014/main" id="{E702DF7A-846E-4193-B7EA-931EF437309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 flipH="1" flipV="1">
            <a:off x="9824751" y="407773"/>
            <a:ext cx="1944855" cy="4616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EF2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6B68BED-A9FB-4DCB-88BE-19869B9CA53D}"/>
              </a:ext>
            </a:extLst>
          </p:cNvPr>
          <p:cNvSpPr/>
          <p:nvPr userDrawn="1"/>
        </p:nvSpPr>
        <p:spPr>
          <a:xfrm>
            <a:off x="10262617" y="507799"/>
            <a:ext cx="1454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spc="300" noProof="1">
                <a:solidFill>
                  <a:schemeClr val="accent1">
                    <a:lumMod val="50000"/>
                  </a:schemeClr>
                </a:solidFill>
                <a:latin typeface="+mn-ea"/>
              </a:rPr>
              <a:t>PART ONE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8D5857-583F-DC59-E4FA-94CDEDBAFB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918" y="380277"/>
            <a:ext cx="463223" cy="516648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TW" smtClean="0"/>
            </a:lvl1pPr>
          </a:lstStyle>
          <a:p>
            <a:pPr algn="r"/>
            <a:fld id="{679EFDCC-073B-4ADB-AF88-D8B412F40A8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2253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439E09-8D0E-4748-B812-25FC0539DE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PA-1">
            <a:extLst>
              <a:ext uri="{FF2B5EF4-FFF2-40B4-BE49-F238E27FC236}">
                <a16:creationId xmlns:a16="http://schemas.microsoft.com/office/drawing/2014/main" id="{E702DF7A-846E-4193-B7EA-931EF437309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 flipH="1" flipV="1">
            <a:off x="9824753" y="407775"/>
            <a:ext cx="1944855" cy="4616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marR="0" lvl="0" indent="0" algn="ctr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EEF2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6B68BED-A9FB-4DCB-88BE-19869B9CA53D}"/>
              </a:ext>
            </a:extLst>
          </p:cNvPr>
          <p:cNvSpPr/>
          <p:nvPr userDrawn="1"/>
        </p:nvSpPr>
        <p:spPr>
          <a:xfrm>
            <a:off x="10262618" y="507800"/>
            <a:ext cx="1454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spc="300" noProof="1">
                <a:solidFill>
                  <a:schemeClr val="accent1">
                    <a:lumMod val="50000"/>
                  </a:schemeClr>
                </a:solidFill>
                <a:latin typeface="+mn-ea"/>
              </a:rPr>
              <a:t>PART TWO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2FBBF4-CEFC-29C8-A694-B360DF67D6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919" y="380277"/>
            <a:ext cx="463223" cy="516648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TW" smtClean="0"/>
            </a:lvl1pPr>
          </a:lstStyle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22826"/>
      </p:ext>
    </p:extLst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439E09-8D0E-4748-B812-25FC0539DE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PA-1">
            <a:extLst>
              <a:ext uri="{FF2B5EF4-FFF2-40B4-BE49-F238E27FC236}">
                <a16:creationId xmlns:a16="http://schemas.microsoft.com/office/drawing/2014/main" id="{E702DF7A-846E-4193-B7EA-931EF437309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 flipH="1" flipV="1">
            <a:off x="9824753" y="407775"/>
            <a:ext cx="1944855" cy="4616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EF2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6B68BED-A9FB-4DCB-88BE-19869B9CA53D}"/>
              </a:ext>
            </a:extLst>
          </p:cNvPr>
          <p:cNvSpPr/>
          <p:nvPr userDrawn="1"/>
        </p:nvSpPr>
        <p:spPr>
          <a:xfrm>
            <a:off x="10141530" y="507796"/>
            <a:ext cx="17983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spc="300" noProof="1">
                <a:solidFill>
                  <a:schemeClr val="accent1">
                    <a:lumMod val="50000"/>
                  </a:schemeClr>
                </a:solidFill>
                <a:latin typeface="+mn-ea"/>
              </a:rPr>
              <a:t>PART THREE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769AE1-5F50-3869-6452-BA6DE2CD0C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919" y="380277"/>
            <a:ext cx="463223" cy="516648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TW" smtClean="0"/>
            </a:lvl1pPr>
          </a:lstStyle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390066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439E09-8D0E-4748-B812-25FC0539DE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/>
            <a:endParaRPr lang="zh-CN" altLang="en-US" sz="1200" baseline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PA-1">
            <a:extLst>
              <a:ext uri="{FF2B5EF4-FFF2-40B4-BE49-F238E27FC236}">
                <a16:creationId xmlns:a16="http://schemas.microsoft.com/office/drawing/2014/main" id="{E702DF7A-846E-4193-B7EA-931EF437309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 flipH="1" flipV="1">
            <a:off x="9824753" y="407775"/>
            <a:ext cx="1944855" cy="4616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EF2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6B68BED-A9FB-4DCB-88BE-19869B9CA53D}"/>
              </a:ext>
            </a:extLst>
          </p:cNvPr>
          <p:cNvSpPr/>
          <p:nvPr userDrawn="1"/>
        </p:nvSpPr>
        <p:spPr>
          <a:xfrm>
            <a:off x="10262618" y="507800"/>
            <a:ext cx="1454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spc="300" noProof="1">
                <a:solidFill>
                  <a:schemeClr val="accent1">
                    <a:lumMod val="50000"/>
                  </a:schemeClr>
                </a:solidFill>
                <a:latin typeface="+mn-ea"/>
              </a:rPr>
              <a:t>PART FOUR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18EF68-89BD-E547-1165-39329164E3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919" y="380277"/>
            <a:ext cx="463223" cy="516648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TW" smtClean="0"/>
            </a:lvl1pPr>
          </a:lstStyle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6585376"/>
      </p:ext>
    </p:extLst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AAC4B3-F80F-4D50-8EE5-7840C0B64C2D}"/>
              </a:ext>
            </a:extLst>
          </p:cNvPr>
          <p:cNvSpPr/>
          <p:nvPr userDrawn="1"/>
        </p:nvSpPr>
        <p:spPr>
          <a:xfrm flipH="1">
            <a:off x="-1" y="-1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21630926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388161-A0CE-4215-A246-51D56AE4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43DC3-36E2-4A27-B511-9CB0CBA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EE8E-8F4B-4F0D-8C27-68611CAB8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CD020-4B65-444B-8113-D84A0F4A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66813-EFE9-42E4-84F2-274D7F990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2412" y="64724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800" b="1" baseline="0" smtClean="0">
                <a:solidFill>
                  <a:schemeClr val="tx1">
                    <a:tint val="75000"/>
                  </a:schemeClr>
                </a:solidFill>
                <a:latin typeface="Segoe UI Semibold" pitchFamily="34" charset="0"/>
                <a:ea typeface="微軟正黑體" panose="020B0604030504040204" pitchFamily="34" charset="-120"/>
                <a:cs typeface="Segoe UI Semibold" pitchFamily="34" charset="0"/>
              </a:defRPr>
            </a:lvl1pPr>
          </a:lstStyle>
          <a:p>
            <a:pPr algn="r"/>
            <a:fld id="{9AEA5F7A-F966-49F3-A81E-55F42EAB716A}" type="slidenum">
              <a:rPr lang="en-US" altLang="zh-TW" smtClean="0"/>
              <a:pPr algn="r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77907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64" r:id="rId4"/>
    <p:sldLayoutId id="2147483665" r:id="rId5"/>
    <p:sldLayoutId id="2147483652" r:id="rId6"/>
  </p:sldLayoutIdLst>
  <p:transition spd="slow" advTm="0">
    <p:fade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1" Type="http://schemas.openxmlformats.org/officeDocument/2006/relationships/image" Target="../media/image2.png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image" Target="../media/image4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6.xml"/><Relationship Id="rId7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>
            <a:extLst>
              <a:ext uri="{FF2B5EF4-FFF2-40B4-BE49-F238E27FC236}">
                <a16:creationId xmlns:a16="http://schemas.microsoft.com/office/drawing/2014/main" id="{2789A309-6CAB-A4C3-F5FB-3E0BF0034EE4}"/>
              </a:ext>
            </a:extLst>
          </p:cNvPr>
          <p:cNvSpPr txBox="1"/>
          <p:nvPr/>
        </p:nvSpPr>
        <p:spPr>
          <a:xfrm>
            <a:off x="1577256" y="1206457"/>
            <a:ext cx="5868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8000" b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>
                <a:latin typeface="Arial" panose="020B0604020202020204" pitchFamily="34" charset="0"/>
              </a:rPr>
              <a:t>有評有「</a:t>
            </a:r>
            <a:r>
              <a:rPr lang="en-US" altLang="zh-TW" dirty="0">
                <a:latin typeface="Arial" panose="020B0604020202020204" pitchFamily="34" charset="0"/>
              </a:rPr>
              <a:t>G</a:t>
            </a:r>
            <a:r>
              <a:rPr lang="zh-TW" altLang="en-US" dirty="0">
                <a:latin typeface="Arial" panose="020B0604020202020204" pitchFamily="34" charset="0"/>
              </a:rPr>
              <a:t>」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文本框 11">
            <a:extLst>
              <a:ext uri="{FF2B5EF4-FFF2-40B4-BE49-F238E27FC236}">
                <a16:creationId xmlns:a16="http://schemas.microsoft.com/office/drawing/2014/main" id="{C573B879-C585-9A4B-E885-B3EE56B71507}"/>
              </a:ext>
            </a:extLst>
          </p:cNvPr>
          <p:cNvSpPr txBox="1"/>
          <p:nvPr/>
        </p:nvSpPr>
        <p:spPr>
          <a:xfrm>
            <a:off x="2277784" y="2634490"/>
            <a:ext cx="8805792" cy="135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8000" b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>
                <a:latin typeface="Arial" panose="020B0604020202020204" pitchFamily="34" charset="0"/>
              </a:rPr>
              <a:t>您的</a:t>
            </a:r>
            <a:r>
              <a:rPr lang="en-US" altLang="zh-TW" dirty="0">
                <a:latin typeface="Arial" panose="020B0604020202020204" pitchFamily="34" charset="0"/>
              </a:rPr>
              <a:t>AI</a:t>
            </a:r>
            <a:r>
              <a:rPr lang="zh-TW" altLang="en-US" dirty="0">
                <a:latin typeface="Arial" panose="020B0604020202020204" pitchFamily="34" charset="0"/>
              </a:rPr>
              <a:t>智能偵測器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PA-1">
            <a:extLst>
              <a:ext uri="{FF2B5EF4-FFF2-40B4-BE49-F238E27FC236}">
                <a16:creationId xmlns:a16="http://schemas.microsoft.com/office/drawing/2014/main" id="{E3BD548F-C73A-1BC8-6A32-FF46510FBBD7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 flipH="1" flipV="1">
            <a:off x="7753381" y="4575812"/>
            <a:ext cx="4086295" cy="228218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EEF2F9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74AB757-9182-C735-7F77-64CEAE8E1F0D}"/>
              </a:ext>
            </a:extLst>
          </p:cNvPr>
          <p:cNvSpPr txBox="1"/>
          <p:nvPr/>
        </p:nvSpPr>
        <p:spPr>
          <a:xfrm>
            <a:off x="9212188" y="4685831"/>
            <a:ext cx="1168681" cy="289611"/>
          </a:xfrm>
          <a:prstGeom prst="rect">
            <a:avLst/>
          </a:prstGeom>
          <a:noFill/>
        </p:spPr>
        <p:txBody>
          <a:bodyPr wrap="none" lIns="42971" tIns="21485" rIns="42971" bIns="21485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第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112407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組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6" name="图片 17">
            <a:extLst>
              <a:ext uri="{FF2B5EF4-FFF2-40B4-BE49-F238E27FC236}">
                <a16:creationId xmlns:a16="http://schemas.microsoft.com/office/drawing/2014/main" id="{0DD33903-6F40-C96D-4C85-93346E980A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9212137" y="157269"/>
            <a:ext cx="1387107" cy="1428667"/>
          </a:xfrm>
          <a:prstGeom prst="rect">
            <a:avLst/>
          </a:prstGeom>
        </p:spPr>
      </p:pic>
      <p:pic>
        <p:nvPicPr>
          <p:cNvPr id="7" name="图片 18">
            <a:extLst>
              <a:ext uri="{FF2B5EF4-FFF2-40B4-BE49-F238E27FC236}">
                <a16:creationId xmlns:a16="http://schemas.microsoft.com/office/drawing/2014/main" id="{F9035180-577F-6D73-C975-38ED06567F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37609" r="68912" b="42535"/>
          <a:stretch/>
        </p:blipFill>
        <p:spPr>
          <a:xfrm>
            <a:off x="6680680" y="5651791"/>
            <a:ext cx="1028769" cy="974324"/>
          </a:xfrm>
          <a:prstGeom prst="rect">
            <a:avLst/>
          </a:prstGeom>
        </p:spPr>
      </p:pic>
      <p:pic>
        <p:nvPicPr>
          <p:cNvPr id="8" name="图片 19">
            <a:extLst>
              <a:ext uri="{FF2B5EF4-FFF2-40B4-BE49-F238E27FC236}">
                <a16:creationId xmlns:a16="http://schemas.microsoft.com/office/drawing/2014/main" id="{A839EE33-4AD1-0588-4D37-0D07D95E28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1224318" y="3215634"/>
            <a:ext cx="1051937" cy="1083455"/>
          </a:xfrm>
          <a:prstGeom prst="rect">
            <a:avLst/>
          </a:prstGeom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101DE893-20E2-C6E7-F3D4-BF1BFCAD008B}"/>
              </a:ext>
            </a:extLst>
          </p:cNvPr>
          <p:cNvSpPr txBox="1"/>
          <p:nvPr/>
        </p:nvSpPr>
        <p:spPr>
          <a:xfrm>
            <a:off x="8646160" y="4975442"/>
            <a:ext cx="2300736" cy="1890049"/>
          </a:xfrm>
          <a:prstGeom prst="rect">
            <a:avLst/>
          </a:prstGeom>
          <a:noFill/>
        </p:spPr>
        <p:txBody>
          <a:bodyPr wrap="square" lIns="42971" tIns="21485" rIns="42971" bIns="21485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指導教授：李文毅 教授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組長：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10946017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陳祐蓉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組員：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10945085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劉子瑜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10946001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高家心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10946016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戴士傑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ts val="2400"/>
              </a:lnSpc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10946027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林書博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8000" l="9582" r="965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62" y="4415811"/>
            <a:ext cx="1799187" cy="22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7247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1">
            <a:extLst>
              <a:ext uri="{FF2B5EF4-FFF2-40B4-BE49-F238E27FC236}">
                <a16:creationId xmlns:a16="http://schemas.microsoft.com/office/drawing/2014/main" id="{E2881DE4-7583-4BA2-936A-A2F9809CCFB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 flipH="1" flipV="1">
            <a:off x="7055879" y="930142"/>
            <a:ext cx="3426763" cy="6415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EEF2F9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E84644CA-0BBB-40A6-97B2-6F07EC8AC5BA}"/>
              </a:ext>
            </a:extLst>
          </p:cNvPr>
          <p:cNvSpPr txBox="1"/>
          <p:nvPr/>
        </p:nvSpPr>
        <p:spPr>
          <a:xfrm>
            <a:off x="7599687" y="1134295"/>
            <a:ext cx="2882955" cy="412722"/>
          </a:xfrm>
          <a:prstGeom prst="rect">
            <a:avLst/>
          </a:prstGeom>
          <a:noFill/>
        </p:spPr>
        <p:txBody>
          <a:bodyPr wrap="square" lIns="42971" tIns="21485" rIns="42971" bIns="21485" rtlCol="0">
            <a:spAutoFit/>
          </a:bodyPr>
          <a:lstStyle/>
          <a:p>
            <a:pPr algn="ctr"/>
            <a:r>
              <a:rPr lang="en-US" altLang="zh-CN" sz="2400" b="1" spc="600" dirty="0">
                <a:solidFill>
                  <a:schemeClr val="accent1">
                    <a:lumMod val="50000"/>
                  </a:schemeClr>
                </a:solidFill>
                <a:latin typeface="Adobe Caslon Pro" panose="0205050205050A020403" pitchFamily="18" charset="0"/>
                <a:ea typeface="微軟正黑體" panose="020B0604030504040204" pitchFamily="34" charset="-120"/>
              </a:rPr>
              <a:t>CONTENTS</a:t>
            </a:r>
            <a:endParaRPr lang="en-US" altLang="zh-CN" sz="2800" b="1" spc="600" dirty="0">
              <a:solidFill>
                <a:schemeClr val="accent1">
                  <a:lumMod val="50000"/>
                </a:schemeClr>
              </a:solidFill>
              <a:latin typeface="Adobe Caslon Pro" panose="0205050205050A0204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B16FD07-B84C-405B-912F-2564FDED3306}"/>
              </a:ext>
            </a:extLst>
          </p:cNvPr>
          <p:cNvGrpSpPr/>
          <p:nvPr/>
        </p:nvGrpSpPr>
        <p:grpSpPr>
          <a:xfrm>
            <a:off x="7371409" y="2197287"/>
            <a:ext cx="691563" cy="691562"/>
            <a:chOff x="2367572" y="4118895"/>
            <a:chExt cx="921196" cy="92119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E8B8EEB2-8C19-44FD-B2A5-5A3A225FA5FF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73" name="PA-↖">
                <a:extLst>
                  <a:ext uri="{FF2B5EF4-FFF2-40B4-BE49-F238E27FC236}">
                    <a16:creationId xmlns:a16="http://schemas.microsoft.com/office/drawing/2014/main" id="{744CCA0B-1F26-40C7-8413-6437974EE4F2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4" name="PA-↘">
                <a:extLst>
                  <a:ext uri="{FF2B5EF4-FFF2-40B4-BE49-F238E27FC236}">
                    <a16:creationId xmlns:a16="http://schemas.microsoft.com/office/drawing/2014/main" id="{8D57995A-525F-4A36-8D5B-42B32B4DA90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PA-1">
                <a:extLst>
                  <a:ext uri="{FF2B5EF4-FFF2-40B4-BE49-F238E27FC236}">
                    <a16:creationId xmlns:a16="http://schemas.microsoft.com/office/drawing/2014/main" id="{7276F9BE-D3D4-4AE8-B0C8-120F98855CA8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2" name="PA-文本框 24">
              <a:extLst>
                <a:ext uri="{FF2B5EF4-FFF2-40B4-BE49-F238E27FC236}">
                  <a16:creationId xmlns:a16="http://schemas.microsoft.com/office/drawing/2014/main" id="{30680CF2-BDDB-4EBF-8EAD-6E51C0EA44F1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99698" y="4281638"/>
              <a:ext cx="456950" cy="61496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rPr>
                <a:t>01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5606270-E0A4-4FA5-981E-942E3F4648D0}"/>
              </a:ext>
            </a:extLst>
          </p:cNvPr>
          <p:cNvGrpSpPr/>
          <p:nvPr/>
        </p:nvGrpSpPr>
        <p:grpSpPr>
          <a:xfrm>
            <a:off x="7371409" y="3222652"/>
            <a:ext cx="691563" cy="691562"/>
            <a:chOff x="2367572" y="4118895"/>
            <a:chExt cx="921196" cy="921196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038C472A-B0BD-4BA0-9E30-884987719F6D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79" name="PA-↖">
                <a:extLst>
                  <a:ext uri="{FF2B5EF4-FFF2-40B4-BE49-F238E27FC236}">
                    <a16:creationId xmlns:a16="http://schemas.microsoft.com/office/drawing/2014/main" id="{48DDCC10-4AB2-4AD6-A51A-691BAB9A446D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PA-↘">
                <a:extLst>
                  <a:ext uri="{FF2B5EF4-FFF2-40B4-BE49-F238E27FC236}">
                    <a16:creationId xmlns:a16="http://schemas.microsoft.com/office/drawing/2014/main" id="{8669520E-FA17-4429-9A1C-368D611FA75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1" name="PA-1">
                <a:extLst>
                  <a:ext uri="{FF2B5EF4-FFF2-40B4-BE49-F238E27FC236}">
                    <a16:creationId xmlns:a16="http://schemas.microsoft.com/office/drawing/2014/main" id="{26ECF355-2D96-4F54-9D2E-EAF978C3610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78" name="PA-文本框 24">
              <a:extLst>
                <a:ext uri="{FF2B5EF4-FFF2-40B4-BE49-F238E27FC236}">
                  <a16:creationId xmlns:a16="http://schemas.microsoft.com/office/drawing/2014/main" id="{7A8508C2-0C35-49DA-8C17-573863F4939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99698" y="4309607"/>
              <a:ext cx="456950" cy="61496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rPr>
                <a:t>02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6C65D50-583C-4030-89CC-30A9CF310787}"/>
              </a:ext>
            </a:extLst>
          </p:cNvPr>
          <p:cNvGrpSpPr/>
          <p:nvPr/>
        </p:nvGrpSpPr>
        <p:grpSpPr>
          <a:xfrm>
            <a:off x="7371409" y="4248020"/>
            <a:ext cx="691563" cy="691563"/>
            <a:chOff x="2367572" y="4118895"/>
            <a:chExt cx="921196" cy="92119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39BC0C14-49A2-4B1D-9DB7-E9D5E7EAA480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85" name="PA-↖">
                <a:extLst>
                  <a:ext uri="{FF2B5EF4-FFF2-40B4-BE49-F238E27FC236}">
                    <a16:creationId xmlns:a16="http://schemas.microsoft.com/office/drawing/2014/main" id="{9BE4559D-5602-409E-8704-6B5139CAD72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6" name="PA-↘">
                <a:extLst>
                  <a:ext uri="{FF2B5EF4-FFF2-40B4-BE49-F238E27FC236}">
                    <a16:creationId xmlns:a16="http://schemas.microsoft.com/office/drawing/2014/main" id="{EA4F9D9F-9151-49D1-95F6-6E0387B9792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7" name="PA-1">
                <a:extLst>
                  <a:ext uri="{FF2B5EF4-FFF2-40B4-BE49-F238E27FC236}">
                    <a16:creationId xmlns:a16="http://schemas.microsoft.com/office/drawing/2014/main" id="{EABE6105-6315-4D40-92B5-C9BA136FC45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4" name="PA-文本框 24">
              <a:extLst>
                <a:ext uri="{FF2B5EF4-FFF2-40B4-BE49-F238E27FC236}">
                  <a16:creationId xmlns:a16="http://schemas.microsoft.com/office/drawing/2014/main" id="{AA7A87CD-3420-45C4-9074-235BEE0AF896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99698" y="4272011"/>
              <a:ext cx="456950" cy="61496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rPr>
                <a:t>03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819BBC9-66E9-4FCC-A70C-70E522988A65}"/>
              </a:ext>
            </a:extLst>
          </p:cNvPr>
          <p:cNvGrpSpPr/>
          <p:nvPr/>
        </p:nvGrpSpPr>
        <p:grpSpPr>
          <a:xfrm>
            <a:off x="7371409" y="5273378"/>
            <a:ext cx="691563" cy="691563"/>
            <a:chOff x="2367572" y="4118895"/>
            <a:chExt cx="921196" cy="921196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F5B1F8B3-2FFE-403E-8E70-E540F8F337FD}"/>
                </a:ext>
              </a:extLst>
            </p:cNvPr>
            <p:cNvGrpSpPr/>
            <p:nvPr/>
          </p:nvGrpSpPr>
          <p:grpSpPr>
            <a:xfrm>
              <a:off x="2367572" y="4118895"/>
              <a:ext cx="921196" cy="921196"/>
              <a:chOff x="1333481" y="1593118"/>
              <a:chExt cx="1418785" cy="1418785"/>
            </a:xfrm>
          </p:grpSpPr>
          <p:sp>
            <p:nvSpPr>
              <p:cNvPr id="91" name="PA-↖">
                <a:extLst>
                  <a:ext uri="{FF2B5EF4-FFF2-40B4-BE49-F238E27FC236}">
                    <a16:creationId xmlns:a16="http://schemas.microsoft.com/office/drawing/2014/main" id="{83A27781-1D54-44B3-A76D-AF8EB05ABC44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PA-↘">
                <a:extLst>
                  <a:ext uri="{FF2B5EF4-FFF2-40B4-BE49-F238E27FC236}">
                    <a16:creationId xmlns:a16="http://schemas.microsoft.com/office/drawing/2014/main" id="{020EE011-019E-4F0A-914A-473F0F86922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3" name="PA-1">
                <a:extLst>
                  <a:ext uri="{FF2B5EF4-FFF2-40B4-BE49-F238E27FC236}">
                    <a16:creationId xmlns:a16="http://schemas.microsoft.com/office/drawing/2014/main" id="{DE751D9A-D6B5-4965-80FF-057006D261C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0" name="PA-文本框 24">
              <a:extLst>
                <a:ext uri="{FF2B5EF4-FFF2-40B4-BE49-F238E27FC236}">
                  <a16:creationId xmlns:a16="http://schemas.microsoft.com/office/drawing/2014/main" id="{6AEBC042-45A6-4551-9436-A592A5CB4CA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599698" y="4273660"/>
              <a:ext cx="456950" cy="61496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914080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Open Sans" charset="0"/>
                </a:rPr>
                <a:t>04</a:t>
              </a:r>
            </a:p>
          </p:txBody>
        </p:sp>
      </p:grpSp>
      <p:sp>
        <p:nvSpPr>
          <p:cNvPr id="94" name="Rectangle 70">
            <a:extLst>
              <a:ext uri="{FF2B5EF4-FFF2-40B4-BE49-F238E27FC236}">
                <a16:creationId xmlns:a16="http://schemas.microsoft.com/office/drawing/2014/main" id="{7187CDDE-2A1E-483E-B07B-880CB141E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02" y="2257911"/>
            <a:ext cx="19656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3200" b="1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Open Sans" panose="020B0606030504020204" pitchFamily="34" charset="0"/>
              </a:rPr>
              <a:t>前言</a:t>
            </a:r>
            <a:endParaRPr lang="zh-CN" altLang="en-US" sz="3200" b="1" noProof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id="{487E0C95-3CA5-4CBA-BF53-193C02DCC29C}"/>
              </a:ext>
            </a:extLst>
          </p:cNvPr>
          <p:cNvSpPr/>
          <p:nvPr/>
        </p:nvSpPr>
        <p:spPr>
          <a:xfrm>
            <a:off x="8442820" y="2750353"/>
            <a:ext cx="13568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spc="3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PART  ONE</a:t>
            </a:r>
          </a:p>
        </p:txBody>
      </p:sp>
      <p:sp>
        <p:nvSpPr>
          <p:cNvPr id="96" name="Rectangle 70">
            <a:extLst>
              <a:ext uri="{FF2B5EF4-FFF2-40B4-BE49-F238E27FC236}">
                <a16:creationId xmlns:a16="http://schemas.microsoft.com/office/drawing/2014/main" id="{0E475137-6606-4B1F-8BC7-A215FA1F3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02" y="3304296"/>
            <a:ext cx="2015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3200" b="1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Open Sans" panose="020B0606030504020204" pitchFamily="34" charset="0"/>
              </a:rPr>
              <a:t>營運計畫</a:t>
            </a:r>
            <a:endParaRPr lang="zh-CN" altLang="en-US" sz="3200" b="1" noProof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97" name="Rectangle 23">
            <a:extLst>
              <a:ext uri="{FF2B5EF4-FFF2-40B4-BE49-F238E27FC236}">
                <a16:creationId xmlns:a16="http://schemas.microsoft.com/office/drawing/2014/main" id="{0112A9E9-9614-45BE-A13C-5B5EB997E325}"/>
              </a:ext>
            </a:extLst>
          </p:cNvPr>
          <p:cNvSpPr/>
          <p:nvPr/>
        </p:nvSpPr>
        <p:spPr>
          <a:xfrm>
            <a:off x="8442816" y="3827492"/>
            <a:ext cx="1488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spc="3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PART  TWO</a:t>
            </a:r>
          </a:p>
        </p:txBody>
      </p:sp>
      <p:sp>
        <p:nvSpPr>
          <p:cNvPr id="98" name="Rectangle 70">
            <a:extLst>
              <a:ext uri="{FF2B5EF4-FFF2-40B4-BE49-F238E27FC236}">
                <a16:creationId xmlns:a16="http://schemas.microsoft.com/office/drawing/2014/main" id="{0EF9C35B-58E3-4844-9263-3B8CA4115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997" y="4350683"/>
            <a:ext cx="25496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3200" b="1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Open Sans" panose="020B0606030504020204" pitchFamily="34" charset="0"/>
              </a:rPr>
              <a:t>系統架構</a:t>
            </a:r>
          </a:p>
        </p:txBody>
      </p:sp>
      <p:sp>
        <p:nvSpPr>
          <p:cNvPr id="99" name="Rectangle 23">
            <a:extLst>
              <a:ext uri="{FF2B5EF4-FFF2-40B4-BE49-F238E27FC236}">
                <a16:creationId xmlns:a16="http://schemas.microsoft.com/office/drawing/2014/main" id="{695B5B46-98C2-4E71-9934-D7FD75E947CB}"/>
              </a:ext>
            </a:extLst>
          </p:cNvPr>
          <p:cNvSpPr/>
          <p:nvPr/>
        </p:nvSpPr>
        <p:spPr>
          <a:xfrm>
            <a:off x="8442816" y="4873904"/>
            <a:ext cx="1625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spc="3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PART  THREE</a:t>
            </a:r>
          </a:p>
        </p:txBody>
      </p:sp>
      <p:sp>
        <p:nvSpPr>
          <p:cNvPr id="100" name="Rectangle 70">
            <a:extLst>
              <a:ext uri="{FF2B5EF4-FFF2-40B4-BE49-F238E27FC236}">
                <a16:creationId xmlns:a16="http://schemas.microsoft.com/office/drawing/2014/main" id="{8FC8C1D6-3B08-40CE-A115-CEC7995EA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997" y="5342374"/>
            <a:ext cx="33165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3200" b="1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Open Sans" panose="020B0606030504020204" pitchFamily="34" charset="0"/>
              </a:rPr>
              <a:t>專案時程與分工</a:t>
            </a:r>
            <a:endParaRPr lang="zh-CN" altLang="en-US" sz="3200" b="1" noProof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101" name="Rectangle 23">
            <a:extLst>
              <a:ext uri="{FF2B5EF4-FFF2-40B4-BE49-F238E27FC236}">
                <a16:creationId xmlns:a16="http://schemas.microsoft.com/office/drawing/2014/main" id="{1977E58B-4C2B-41BE-B838-D3D805BF964E}"/>
              </a:ext>
            </a:extLst>
          </p:cNvPr>
          <p:cNvSpPr/>
          <p:nvPr/>
        </p:nvSpPr>
        <p:spPr>
          <a:xfrm>
            <a:off x="8442816" y="5920290"/>
            <a:ext cx="1488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spc="3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PART  FOUR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DE0FAFD9-6891-4A34-8962-6067507E08D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10682205" y="194857"/>
            <a:ext cx="1387107" cy="1428667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E6EBC470-B1A8-4C10-9ECF-2BBD3A5F04EE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37609" r="68912" b="42535"/>
          <a:stretch/>
        </p:blipFill>
        <p:spPr>
          <a:xfrm>
            <a:off x="5770629" y="5220291"/>
            <a:ext cx="1028769" cy="974324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6D4B8BC3-B772-4111-8F30-EF6091EDAC30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1994186" y="1716183"/>
            <a:ext cx="1051937" cy="108345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171BC5A-B95D-D7F0-9F4C-D4544420DE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4513" y="936970"/>
            <a:ext cx="563008" cy="6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28071"/>
      </p:ext>
    </p:extLst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4">
            <a:extLst>
              <a:ext uri="{FF2B5EF4-FFF2-40B4-BE49-F238E27FC236}">
                <a16:creationId xmlns:a16="http://schemas.microsoft.com/office/drawing/2014/main" id="{D6B4462B-9BE8-4F27-B865-C83FB157EC8B}"/>
              </a:ext>
            </a:extLst>
          </p:cNvPr>
          <p:cNvSpPr txBox="1"/>
          <p:nvPr/>
        </p:nvSpPr>
        <p:spPr>
          <a:xfrm>
            <a:off x="2092740" y="3136034"/>
            <a:ext cx="8288789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285744">
              <a:defRPr sz="7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iberation Sans" panose="020B0604020202020204" pitchFamily="34" charset="0"/>
              </a:defRPr>
            </a:lvl1pPr>
          </a:lstStyle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系統簡介</a:t>
            </a:r>
            <a:endParaRPr lang="zh-CN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D5B184-918A-477B-8DEC-4A6350567F00}"/>
              </a:ext>
            </a:extLst>
          </p:cNvPr>
          <p:cNvSpPr/>
          <p:nvPr/>
        </p:nvSpPr>
        <p:spPr>
          <a:xfrm>
            <a:off x="4631202" y="1566374"/>
            <a:ext cx="2882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zh-CN" sz="9600" spc="15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3" name="PA-1">
            <a:extLst>
              <a:ext uri="{FF2B5EF4-FFF2-40B4-BE49-F238E27FC236}">
                <a16:creationId xmlns:a16="http://schemas.microsoft.com/office/drawing/2014/main" id="{596CB061-B0ED-415F-B7DF-029975F4037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 flipH="1" flipV="1">
            <a:off x="4637247" y="5467286"/>
            <a:ext cx="2917508" cy="5078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EEF2F9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A19A90C4-F6AD-45F8-BA5F-E0B92E875ACC}"/>
              </a:ext>
            </a:extLst>
          </p:cNvPr>
          <p:cNvSpPr txBox="1"/>
          <p:nvPr/>
        </p:nvSpPr>
        <p:spPr>
          <a:xfrm>
            <a:off x="5537506" y="5590980"/>
            <a:ext cx="1418621" cy="289611"/>
          </a:xfrm>
          <a:prstGeom prst="rect">
            <a:avLst/>
          </a:prstGeom>
          <a:noFill/>
        </p:spPr>
        <p:txBody>
          <a:bodyPr wrap="none" lIns="42971" tIns="21485" rIns="42971" bIns="21485" rtlCol="0">
            <a:spAutoFit/>
          </a:bodyPr>
          <a:lstStyle>
            <a:defPPr>
              <a:defRPr lang="zh-CN"/>
            </a:defPPr>
            <a:lvl1pPr>
              <a:defRPr sz="1600" spc="3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ea typeface="微軟正黑體" panose="020B0604030504040204" pitchFamily="34" charset="-120"/>
              </a:rPr>
              <a:t>PART ONE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D25B814-C2FF-4299-BE38-CC46D6D8AD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8972131" y="891893"/>
            <a:ext cx="1980253" cy="20395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50DACF7-20D7-40D4-89EB-5581705D9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37609" r="68912" b="42535"/>
          <a:stretch/>
        </p:blipFill>
        <p:spPr>
          <a:xfrm>
            <a:off x="8033229" y="5431099"/>
            <a:ext cx="1028769" cy="9743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1048B4E-52B8-44F5-822F-2E867581B2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2107605" y="577671"/>
            <a:ext cx="1051937" cy="108345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algn="r"/>
            <a:fld id="{9AEA5F7A-F966-49F3-A81E-55F42EAB716A}" type="slidenum">
              <a:rPr lang="zh-CN" altLang="en-US" smtClean="0"/>
              <a:pPr algn="r"/>
              <a:t>3</a:t>
            </a:fld>
            <a:endParaRPr lang="zh-CN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1122A6-264D-542A-89D0-2CCFD885A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7420" y="5477461"/>
            <a:ext cx="463223" cy="5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8646"/>
      </p:ext>
    </p:extLst>
  </p:cSld>
  <p:clrMapOvr>
    <a:masterClrMapping/>
  </p:clrMapOvr>
  <p:transition spd="slow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C17793-F3B9-8615-AD38-C9F78B83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9EFDCC-073B-4ADB-AF88-D8B412F40A87}" type="slidenum">
              <a:rPr lang="en-US" altLang="zh-TW" smtClean="0"/>
              <a:pPr algn="r"/>
              <a:t>4</a:t>
            </a:fld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D57D875-454C-A98B-67CC-FBC3F5A5C428}"/>
              </a:ext>
            </a:extLst>
          </p:cNvPr>
          <p:cNvGrpSpPr/>
          <p:nvPr/>
        </p:nvGrpSpPr>
        <p:grpSpPr>
          <a:xfrm>
            <a:off x="389739" y="366113"/>
            <a:ext cx="691563" cy="691563"/>
            <a:chOff x="389738" y="366112"/>
            <a:chExt cx="691563" cy="691563"/>
          </a:xfrm>
        </p:grpSpPr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EF899F12-433E-9FC8-8A98-0E6F681A9A13}"/>
                </a:ext>
              </a:extLst>
            </p:cNvPr>
            <p:cNvGrpSpPr/>
            <p:nvPr/>
          </p:nvGrpSpPr>
          <p:grpSpPr>
            <a:xfrm>
              <a:off x="389738" y="366112"/>
              <a:ext cx="691563" cy="691563"/>
              <a:chOff x="1333481" y="1593118"/>
              <a:chExt cx="1418785" cy="1418785"/>
            </a:xfrm>
          </p:grpSpPr>
          <p:sp>
            <p:nvSpPr>
              <p:cNvPr id="6" name="PA-↖">
                <a:extLst>
                  <a:ext uri="{FF2B5EF4-FFF2-40B4-BE49-F238E27FC236}">
                    <a16:creationId xmlns:a16="http://schemas.microsoft.com/office/drawing/2014/main" id="{CE98D0E5-DFA4-459B-EED8-539AD32176EA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PA-↘">
                <a:extLst>
                  <a:ext uri="{FF2B5EF4-FFF2-40B4-BE49-F238E27FC236}">
                    <a16:creationId xmlns:a16="http://schemas.microsoft.com/office/drawing/2014/main" id="{52A111C8-15C6-C9BB-572F-532DA149883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PA-1">
                <a:extLst>
                  <a:ext uri="{FF2B5EF4-FFF2-40B4-BE49-F238E27FC236}">
                    <a16:creationId xmlns:a16="http://schemas.microsoft.com/office/drawing/2014/main" id="{62538998-977E-A1FC-617F-3D7C9CD416B1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" name="PA-文本框 24">
              <a:extLst>
                <a:ext uri="{FF2B5EF4-FFF2-40B4-BE49-F238E27FC236}">
                  <a16:creationId xmlns:a16="http://schemas.microsoft.com/office/drawing/2014/main" id="{966FDF10-28DF-8900-198F-EF9596898F64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592853" y="515497"/>
              <a:ext cx="285335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zh-CN"/>
              </a:defPPr>
              <a:lvl1pPr algn="ctr" defTabSz="914102">
                <a:defRPr sz="20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Open Sans" charset="0"/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ea typeface="微軟正黑體" panose="020B0604030504040204" pitchFamily="34" charset="-120"/>
                </a:rPr>
                <a:t>01</a:t>
              </a:r>
            </a:p>
          </p:txBody>
        </p:sp>
      </p:grpSp>
      <p:sp>
        <p:nvSpPr>
          <p:cNvPr id="9" name="TextBox 14">
            <a:extLst>
              <a:ext uri="{FF2B5EF4-FFF2-40B4-BE49-F238E27FC236}">
                <a16:creationId xmlns:a16="http://schemas.microsoft.com/office/drawing/2014/main" id="{A5A1F2B1-DDE5-B0EF-4CC1-BA4D347E1EFD}"/>
              </a:ext>
            </a:extLst>
          </p:cNvPr>
          <p:cNvSpPr txBox="1"/>
          <p:nvPr/>
        </p:nvSpPr>
        <p:spPr>
          <a:xfrm>
            <a:off x="1128667" y="357950"/>
            <a:ext cx="47000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285744"/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Liberation Sans" panose="020B0604020202020204" pitchFamily="34" charset="0"/>
              </a:rPr>
              <a:t>功能說明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Liberation Sans" panose="020B0604020202020204" pitchFamily="34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68507BF-BB90-BD68-A9FC-E3095BC1F768}"/>
              </a:ext>
            </a:extLst>
          </p:cNvPr>
          <p:cNvGrpSpPr/>
          <p:nvPr/>
        </p:nvGrpSpPr>
        <p:grpSpPr>
          <a:xfrm>
            <a:off x="4452640" y="515498"/>
            <a:ext cx="2734037" cy="3192282"/>
            <a:chOff x="3008696" y="1273628"/>
            <a:chExt cx="2734037" cy="319228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58FAEF6-13D7-126F-2918-B95330326C98}"/>
                </a:ext>
              </a:extLst>
            </p:cNvPr>
            <p:cNvSpPr txBox="1"/>
            <p:nvPr/>
          </p:nvSpPr>
          <p:spPr>
            <a:xfrm>
              <a:off x="3008696" y="3881135"/>
              <a:ext cx="27340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spcBef>
                  <a:spcPts val="751"/>
                </a:spcBef>
              </a:pPr>
              <a:r>
                <a:rPr lang="zh-TW" altLang="en-US" sz="3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有效評論占比</a:t>
              </a:r>
              <a:endParaRPr lang="en-US" altLang="zh-TW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pic>
          <p:nvPicPr>
            <p:cNvPr id="14" name="圖片 13" descr="一張含有 圖形, 符號, 標誌, 平面設計 的圖片&#10;&#10;自動產生的描述">
              <a:extLst>
                <a:ext uri="{FF2B5EF4-FFF2-40B4-BE49-F238E27FC236}">
                  <a16:creationId xmlns:a16="http://schemas.microsoft.com/office/drawing/2014/main" id="{5FDA2505-0883-E547-6650-CACAB9A1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1962" y="1273628"/>
              <a:ext cx="2607507" cy="2607507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EC3D75A-5528-505C-21CB-17290F3D308C}"/>
              </a:ext>
            </a:extLst>
          </p:cNvPr>
          <p:cNvGrpSpPr/>
          <p:nvPr/>
        </p:nvGrpSpPr>
        <p:grpSpPr>
          <a:xfrm>
            <a:off x="7515891" y="3563023"/>
            <a:ext cx="3873042" cy="2897020"/>
            <a:chOff x="7515891" y="3707780"/>
            <a:chExt cx="3873042" cy="289702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4AB034-4495-684D-D7DD-60EFF4B426DD}"/>
                </a:ext>
              </a:extLst>
            </p:cNvPr>
            <p:cNvSpPr txBox="1"/>
            <p:nvPr/>
          </p:nvSpPr>
          <p:spPr>
            <a:xfrm>
              <a:off x="7515891" y="6020025"/>
              <a:ext cx="387304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783">
                <a:spcBef>
                  <a:spcPts val="751"/>
                </a:spcBef>
              </a:pPr>
              <a:r>
                <a:rPr lang="zh-TW" altLang="en-US" sz="3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正負面比列及關鍵字</a:t>
              </a:r>
              <a:endParaRPr lang="en-US" altLang="zh-TW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pic>
          <p:nvPicPr>
            <p:cNvPr id="18" name="圖片 17" descr="一張含有 美工圖案, 圖形, 圓形, 卡通 的圖片&#10;&#10;自動產生的描述">
              <a:extLst>
                <a:ext uri="{FF2B5EF4-FFF2-40B4-BE49-F238E27FC236}">
                  <a16:creationId xmlns:a16="http://schemas.microsoft.com/office/drawing/2014/main" id="{F38A95DA-31BA-7012-2BB0-75A26D9BF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290" y="3707780"/>
              <a:ext cx="2312245" cy="2312245"/>
            </a:xfrm>
            <a:prstGeom prst="rect">
              <a:avLst/>
            </a:prstGeom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8DA0402-0691-E110-EC13-97240D1857B0}"/>
              </a:ext>
            </a:extLst>
          </p:cNvPr>
          <p:cNvGrpSpPr/>
          <p:nvPr/>
        </p:nvGrpSpPr>
        <p:grpSpPr>
          <a:xfrm>
            <a:off x="735520" y="3572572"/>
            <a:ext cx="2607507" cy="2899894"/>
            <a:chOff x="209709" y="3224221"/>
            <a:chExt cx="2607507" cy="2899894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D65B6B-503E-4E0B-5630-3238FCF87B90}"/>
                </a:ext>
              </a:extLst>
            </p:cNvPr>
            <p:cNvSpPr txBox="1"/>
            <p:nvPr/>
          </p:nvSpPr>
          <p:spPr>
            <a:xfrm>
              <a:off x="607039" y="5539340"/>
              <a:ext cx="18128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783">
                <a:spcBef>
                  <a:spcPts val="751"/>
                </a:spcBef>
              </a:pPr>
              <a:r>
                <a:rPr lang="zh-TW" altLang="en-US" sz="3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回饋功能</a:t>
              </a:r>
              <a:endParaRPr lang="en-US" altLang="zh-TW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4D1462B1-1471-5A6E-766C-0173B4096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9709" y="3224221"/>
              <a:ext cx="2607507" cy="2607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887276"/>
      </p:ext>
    </p:extLst>
  </p:cSld>
  <p:clrMapOvr>
    <a:masterClrMapping/>
  </p:clrMapOvr>
  <p:transition spd="slow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076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65" name="Straight Connector 24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25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26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27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28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29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30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31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32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33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34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35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36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37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38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39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40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41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42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43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44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45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46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47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48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49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50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14">
            <a:extLst>
              <a:ext uri="{FF2B5EF4-FFF2-40B4-BE49-F238E27FC236}">
                <a16:creationId xmlns:a16="http://schemas.microsoft.com/office/drawing/2014/main" id="{2C758B41-33C6-68AD-B4FD-8F2CEA77F41F}"/>
              </a:ext>
            </a:extLst>
          </p:cNvPr>
          <p:cNvSpPr txBox="1"/>
          <p:nvPr/>
        </p:nvSpPr>
        <p:spPr>
          <a:xfrm>
            <a:off x="629642" y="1395969"/>
            <a:ext cx="402548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285744">
              <a:defRPr sz="7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Liberation Sans" panose="020B0604020202020204" pitchFamily="34" charset="0"/>
              </a:defRPr>
            </a:lvl1pPr>
          </a:lstStyle>
          <a:p>
            <a:r>
              <a:rPr lang="zh-TW" altLang="en-US" dirty="0"/>
              <a:t>訪客功能</a:t>
            </a:r>
            <a:endParaRPr lang="en-US" altLang="zh-CN" dirty="0"/>
          </a:p>
        </p:txBody>
      </p:sp>
      <p:cxnSp>
        <p:nvCxnSpPr>
          <p:cNvPr id="95" name="Straight Connector 52">
            <a:extLst>
              <a:ext uri="{FF2B5EF4-FFF2-40B4-BE49-F238E27FC236}">
                <a16:creationId xmlns:a16="http://schemas.microsoft.com/office/drawing/2014/main" id="{90CA228F-98DF-49C4-9649-32D7199CC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799" y="1141470"/>
            <a:ext cx="4394753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4">
            <a:extLst>
              <a:ext uri="{FF2B5EF4-FFF2-40B4-BE49-F238E27FC236}">
                <a16:creationId xmlns:a16="http://schemas.microsoft.com/office/drawing/2014/main" id="{88CFF8B8-3307-4301-9C55-AD653CB97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2341" y="1194"/>
            <a:ext cx="5098108" cy="3450956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0DF4ED-03E7-F0E0-7A88-435C984A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777" y="477964"/>
            <a:ext cx="905889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9EFDCC-073B-4ADB-AF88-D8B412F40A87}" type="slidenum">
              <a:rPr lang="en-US" altLang="zh-TW" sz="240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altLang="zh-TW" sz="240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7" name="Straight Connector 56">
            <a:extLst>
              <a:ext uri="{FF2B5EF4-FFF2-40B4-BE49-F238E27FC236}">
                <a16:creationId xmlns:a16="http://schemas.microsoft.com/office/drawing/2014/main" id="{7402C108-E90C-451C-8088-C590273B5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59159" y="1154918"/>
            <a:ext cx="5061191" cy="0"/>
          </a:xfrm>
          <a:prstGeom prst="line">
            <a:avLst/>
          </a:prstGeom>
          <a:ln w="254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53424BA-8A91-6855-548E-985B541B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836" y="3543668"/>
            <a:ext cx="3157838" cy="3157838"/>
          </a:xfrm>
          <a:prstGeom prst="rect">
            <a:avLst/>
          </a:prstGeom>
        </p:spPr>
      </p:pic>
      <p:pic>
        <p:nvPicPr>
          <p:cNvPr id="13" name="圖片 12" descr="一張含有 美工圖案, 螢幕擷取畫面, 卡通, 圖解 的圖片&#10;&#10;自動產生的描述">
            <a:extLst>
              <a:ext uri="{FF2B5EF4-FFF2-40B4-BE49-F238E27FC236}">
                <a16:creationId xmlns:a16="http://schemas.microsoft.com/office/drawing/2014/main" id="{387BC20B-7F79-5A58-E990-551EA15C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0" y="3558257"/>
            <a:ext cx="3157838" cy="3157838"/>
          </a:xfrm>
          <a:prstGeom prst="rect">
            <a:avLst/>
          </a:prstGeom>
        </p:spPr>
      </p:pic>
      <p:pic>
        <p:nvPicPr>
          <p:cNvPr id="15" name="圖片 14" descr="一張含有 美工圖案, 螢幕擷取畫面, 表情符號, 動畫卡通 的圖片&#10;&#10;自動產生的描述">
            <a:extLst>
              <a:ext uri="{FF2B5EF4-FFF2-40B4-BE49-F238E27FC236}">
                <a16:creationId xmlns:a16="http://schemas.microsoft.com/office/drawing/2014/main" id="{CFED824D-FEFB-CB3E-991A-47CE5AF89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59" y="3558256"/>
            <a:ext cx="3157838" cy="3157838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FC1C80B1-A45D-8788-1976-058F8D33B085}"/>
              </a:ext>
            </a:extLst>
          </p:cNvPr>
          <p:cNvGrpSpPr/>
          <p:nvPr/>
        </p:nvGrpSpPr>
        <p:grpSpPr>
          <a:xfrm>
            <a:off x="389739" y="366113"/>
            <a:ext cx="691563" cy="691563"/>
            <a:chOff x="389738" y="366112"/>
            <a:chExt cx="691563" cy="691563"/>
          </a:xfrm>
        </p:grpSpPr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2A34ADC0-5EB4-E1F4-D78C-0C7500933527}"/>
                </a:ext>
              </a:extLst>
            </p:cNvPr>
            <p:cNvGrpSpPr/>
            <p:nvPr/>
          </p:nvGrpSpPr>
          <p:grpSpPr>
            <a:xfrm>
              <a:off x="389738" y="366112"/>
              <a:ext cx="691563" cy="691563"/>
              <a:chOff x="1333481" y="1593118"/>
              <a:chExt cx="1418785" cy="1418785"/>
            </a:xfrm>
          </p:grpSpPr>
          <p:sp>
            <p:nvSpPr>
              <p:cNvPr id="6" name="PA-↖">
                <a:extLst>
                  <a:ext uri="{FF2B5EF4-FFF2-40B4-BE49-F238E27FC236}">
                    <a16:creationId xmlns:a16="http://schemas.microsoft.com/office/drawing/2014/main" id="{E08A1527-A30F-6FCD-1B75-41786378FD73}"/>
                  </a:ext>
                </a:extLst>
              </p:cNvPr>
              <p:cNvSpPr/>
              <p:nvPr/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PA-↘">
                <a:extLst>
                  <a:ext uri="{FF2B5EF4-FFF2-40B4-BE49-F238E27FC236}">
                    <a16:creationId xmlns:a16="http://schemas.microsoft.com/office/drawing/2014/main" id="{13C161B5-026B-C33F-A380-7086C8B10BCA}"/>
                  </a:ext>
                </a:extLst>
              </p:cNvPr>
              <p:cNvSpPr/>
              <p:nvPr/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PA-1">
                <a:extLst>
                  <a:ext uri="{FF2B5EF4-FFF2-40B4-BE49-F238E27FC236}">
                    <a16:creationId xmlns:a16="http://schemas.microsoft.com/office/drawing/2014/main" id="{CE410514-65C0-AA83-90B2-AB8485CC4835}"/>
                  </a:ext>
                </a:extLst>
              </p:cNvPr>
              <p:cNvSpPr/>
              <p:nvPr/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" name="PA-文本框 24">
              <a:extLst>
                <a:ext uri="{FF2B5EF4-FFF2-40B4-BE49-F238E27FC236}">
                  <a16:creationId xmlns:a16="http://schemas.microsoft.com/office/drawing/2014/main" id="{FDD4935A-F263-7A60-93A9-322575F3B924}"/>
                </a:ext>
              </a:extLst>
            </p:cNvPr>
            <p:cNvSpPr txBox="1"/>
            <p:nvPr/>
          </p:nvSpPr>
          <p:spPr>
            <a:xfrm>
              <a:off x="592853" y="515497"/>
              <a:ext cx="285335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zh-CN"/>
              </a:defPPr>
              <a:lvl1pPr algn="ctr" defTabSz="914102">
                <a:defRPr sz="20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Open Sans" charset="0"/>
                </a:defRPr>
              </a:lvl1pPr>
            </a:lstStyle>
            <a:p>
              <a:pPr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ea typeface="微軟正黑體" panose="020B0604030504040204" pitchFamily="34" charset="-12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24071"/>
      </p:ext>
    </p:extLst>
  </p:cSld>
  <p:clrMapOvr>
    <a:masterClrMapping/>
  </p:clrMapOvr>
  <p:transition spd="slow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076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0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Connector 110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Connector 112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14">
            <a:extLst>
              <a:ext uri="{FF2B5EF4-FFF2-40B4-BE49-F238E27FC236}">
                <a16:creationId xmlns:a16="http://schemas.microsoft.com/office/drawing/2014/main" id="{2C758B41-33C6-68AD-B4FD-8F2CEA77F41F}"/>
              </a:ext>
            </a:extLst>
          </p:cNvPr>
          <p:cNvSpPr txBox="1"/>
          <p:nvPr/>
        </p:nvSpPr>
        <p:spPr>
          <a:xfrm>
            <a:off x="629641" y="1359265"/>
            <a:ext cx="4059359" cy="20381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285744">
              <a:defRPr sz="7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Liberation Sans" panose="020B0604020202020204" pitchFamily="34" charset="0"/>
              </a:defRPr>
            </a:lvl1pPr>
          </a:lstStyle>
          <a:p>
            <a:r>
              <a:rPr lang="zh-TW" altLang="en-US" dirty="0"/>
              <a:t>會員功能</a:t>
            </a:r>
            <a:endParaRPr lang="en-US" altLang="zh-CN" dirty="0"/>
          </a:p>
        </p:txBody>
      </p:sp>
      <p:cxnSp>
        <p:nvCxnSpPr>
          <p:cNvPr id="153" name="Straight Connector 137">
            <a:extLst>
              <a:ext uri="{FF2B5EF4-FFF2-40B4-BE49-F238E27FC236}">
                <a16:creationId xmlns:a16="http://schemas.microsoft.com/office/drawing/2014/main" id="{90CA228F-98DF-49C4-9649-32D7199CC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799" y="1141470"/>
            <a:ext cx="4394753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39">
            <a:extLst>
              <a:ext uri="{FF2B5EF4-FFF2-40B4-BE49-F238E27FC236}">
                <a16:creationId xmlns:a16="http://schemas.microsoft.com/office/drawing/2014/main" id="{88CFF8B8-3307-4301-9C55-AD653CB97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2341" y="1194"/>
            <a:ext cx="5098108" cy="342161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0DF4ED-03E7-F0E0-7A88-435C984A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777" y="477964"/>
            <a:ext cx="918771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9EFDCC-073B-4ADB-AF88-D8B412F40A87}" type="slidenum">
              <a:rPr lang="en-US" altLang="zh-TW" sz="240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altLang="zh-TW" sz="240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5" name="Straight Connector 141">
            <a:extLst>
              <a:ext uri="{FF2B5EF4-FFF2-40B4-BE49-F238E27FC236}">
                <a16:creationId xmlns:a16="http://schemas.microsoft.com/office/drawing/2014/main" id="{7402C108-E90C-451C-8088-C590273B5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8621" y="1155984"/>
            <a:ext cx="5007429" cy="0"/>
          </a:xfrm>
          <a:prstGeom prst="line">
            <a:avLst/>
          </a:prstGeom>
          <a:ln w="254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pic>
        <p:nvPicPr>
          <p:cNvPr id="11" name="圖片 10" descr="一張含有 螢幕擷取畫面, 圖形, Rectangle, 圓形 的圖片&#10;&#10;自動產生的描述">
            <a:extLst>
              <a:ext uri="{FF2B5EF4-FFF2-40B4-BE49-F238E27FC236}">
                <a16:creationId xmlns:a16="http://schemas.microsoft.com/office/drawing/2014/main" id="{C91F2805-8F34-E5F8-2A89-75754A82E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45" y="4227225"/>
            <a:ext cx="2515110" cy="251511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53424BA-8A91-6855-548E-985B541B3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49" y="4217975"/>
            <a:ext cx="2494676" cy="2494676"/>
          </a:xfrm>
          <a:prstGeom prst="rect">
            <a:avLst/>
          </a:prstGeom>
        </p:spPr>
      </p:pic>
      <p:pic>
        <p:nvPicPr>
          <p:cNvPr id="14" name="圖片 13" descr="一張含有 螢幕擷取畫面, 圖形, 平面設計, 美工圖案 的圖片&#10;&#10;自動產生的描述">
            <a:extLst>
              <a:ext uri="{FF2B5EF4-FFF2-40B4-BE49-F238E27FC236}">
                <a16:creationId xmlns:a16="http://schemas.microsoft.com/office/drawing/2014/main" id="{2333CD9C-75A4-8B95-3A8F-36B3F2654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087" y="4227225"/>
            <a:ext cx="2497477" cy="2497477"/>
          </a:xfrm>
          <a:prstGeom prst="rect">
            <a:avLst/>
          </a:prstGeom>
        </p:spPr>
      </p:pic>
      <p:pic>
        <p:nvPicPr>
          <p:cNvPr id="20" name="圖片 19" descr="一張含有 螢幕擷取畫面, 表情符號, 美工圖案, 圓形 的圖片&#10;&#10;自動產生的描述">
            <a:extLst>
              <a:ext uri="{FF2B5EF4-FFF2-40B4-BE49-F238E27FC236}">
                <a16:creationId xmlns:a16="http://schemas.microsoft.com/office/drawing/2014/main" id="{F07A0E4B-49C6-2CE4-2A20-F4DDE20CD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57" y="4204028"/>
            <a:ext cx="2497477" cy="2497477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FC1C80B1-A45D-8788-1976-058F8D33B085}"/>
              </a:ext>
            </a:extLst>
          </p:cNvPr>
          <p:cNvGrpSpPr/>
          <p:nvPr/>
        </p:nvGrpSpPr>
        <p:grpSpPr>
          <a:xfrm>
            <a:off x="389739" y="366113"/>
            <a:ext cx="691563" cy="691563"/>
            <a:chOff x="389738" y="366112"/>
            <a:chExt cx="691563" cy="691563"/>
          </a:xfrm>
        </p:grpSpPr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2A34ADC0-5EB4-E1F4-D78C-0C7500933527}"/>
                </a:ext>
              </a:extLst>
            </p:cNvPr>
            <p:cNvGrpSpPr/>
            <p:nvPr/>
          </p:nvGrpSpPr>
          <p:grpSpPr>
            <a:xfrm>
              <a:off x="389738" y="366112"/>
              <a:ext cx="691563" cy="691563"/>
              <a:chOff x="1333481" y="1593118"/>
              <a:chExt cx="1418785" cy="1418785"/>
            </a:xfrm>
          </p:grpSpPr>
          <p:sp>
            <p:nvSpPr>
              <p:cNvPr id="6" name="PA-↖">
                <a:extLst>
                  <a:ext uri="{FF2B5EF4-FFF2-40B4-BE49-F238E27FC236}">
                    <a16:creationId xmlns:a16="http://schemas.microsoft.com/office/drawing/2014/main" id="{E08A1527-A30F-6FCD-1B75-41786378FD73}"/>
                  </a:ext>
                </a:extLst>
              </p:cNvPr>
              <p:cNvSpPr/>
              <p:nvPr/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13500000" algn="b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PA-↘">
                <a:extLst>
                  <a:ext uri="{FF2B5EF4-FFF2-40B4-BE49-F238E27FC236}">
                    <a16:creationId xmlns:a16="http://schemas.microsoft.com/office/drawing/2014/main" id="{13C161B5-026B-C33F-A380-7086C8B10BCA}"/>
                  </a:ext>
                </a:extLst>
              </p:cNvPr>
              <p:cNvSpPr/>
              <p:nvPr/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27000" dir="2700000" algn="tl" rotWithShape="0">
                  <a:srgbClr val="CACED4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PA-1">
                <a:extLst>
                  <a:ext uri="{FF2B5EF4-FFF2-40B4-BE49-F238E27FC236}">
                    <a16:creationId xmlns:a16="http://schemas.microsoft.com/office/drawing/2014/main" id="{CE410514-65C0-AA83-90B2-AB8485CC4835}"/>
                  </a:ext>
                </a:extLst>
              </p:cNvPr>
              <p:cNvSpPr/>
              <p:nvPr/>
            </p:nvSpPr>
            <p:spPr>
              <a:xfrm>
                <a:off x="1333481" y="1593118"/>
                <a:ext cx="1418785" cy="1418785"/>
              </a:xfrm>
              <a:prstGeom prst="ellipse">
                <a:avLst/>
              </a:prstGeom>
              <a:solidFill>
                <a:srgbClr val="EEF2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" name="PA-文本框 24">
              <a:extLst>
                <a:ext uri="{FF2B5EF4-FFF2-40B4-BE49-F238E27FC236}">
                  <a16:creationId xmlns:a16="http://schemas.microsoft.com/office/drawing/2014/main" id="{FDD4935A-F263-7A60-93A9-322575F3B924}"/>
                </a:ext>
              </a:extLst>
            </p:cNvPr>
            <p:cNvSpPr txBox="1"/>
            <p:nvPr/>
          </p:nvSpPr>
          <p:spPr>
            <a:xfrm>
              <a:off x="592853" y="515497"/>
              <a:ext cx="285335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zh-CN"/>
              </a:defPPr>
              <a:lvl1pPr algn="ctr" defTabSz="914102">
                <a:defRPr sz="20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Open Sans" charset="0"/>
                </a:defRPr>
              </a:lvl1pPr>
            </a:lstStyle>
            <a:p>
              <a:pPr>
                <a:spcAft>
                  <a:spcPts val="600"/>
                </a:spcAft>
              </a:pPr>
              <a:r>
                <a:rPr lang="en-US">
                  <a:latin typeface="Arial" panose="020B0604020202020204" pitchFamily="34" charset="0"/>
                  <a:ea typeface="微軟正黑體" panose="020B0604030504040204" pitchFamily="34" charset="-12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596290"/>
      </p:ext>
    </p:extLst>
  </p:cSld>
  <p:clrMapOvr>
    <a:masterClrMapping/>
  </p:clrMapOvr>
  <p:transition spd="slow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2ECEA4A-88BA-4EDB-BF97-E1DBD81FBE25}"/>
              </a:ext>
            </a:extLst>
          </p:cNvPr>
          <p:cNvSpPr txBox="1"/>
          <p:nvPr/>
        </p:nvSpPr>
        <p:spPr>
          <a:xfrm>
            <a:off x="5848004" y="1769084"/>
            <a:ext cx="58853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chemeClr val="accent1">
                      <a:lumMod val="75000"/>
                      <a:alpha val="43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8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chemeClr val="accent1">
                    <a:lumMod val="75000"/>
                    <a:alpha val="43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1">
            <a:extLst>
              <a:ext uri="{FF2B5EF4-FFF2-40B4-BE49-F238E27FC236}">
                <a16:creationId xmlns:a16="http://schemas.microsoft.com/office/drawing/2014/main" id="{74C2C707-C4FC-4B42-8380-2F3673036983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 flipH="1" flipV="1">
            <a:off x="8027109" y="5785254"/>
            <a:ext cx="2917508" cy="5078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65000">
                <a:srgbClr val="EEF2F9"/>
              </a:gs>
            </a:gsLst>
            <a:lin ang="2700000" scaled="0"/>
          </a:gradFill>
          <a:ln w="25400" cap="flat" cmpd="sng" algn="ctr">
            <a:gradFill>
              <a:gsLst>
                <a:gs pos="0">
                  <a:srgbClr val="FFFFFF">
                    <a:lumMod val="95000"/>
                    <a:lumOff val="5000"/>
                    <a:alpha val="50000"/>
                  </a:srgbClr>
                </a:gs>
                <a:gs pos="100000">
                  <a:srgbClr val="CACED4">
                    <a:lumMod val="95000"/>
                    <a:alpha val="50000"/>
                  </a:srgbClr>
                </a:gs>
              </a:gsLst>
              <a:lin ang="2700000" scaled="0"/>
            </a:gradFill>
            <a:prstDash val="solid"/>
            <a:miter lim="800000"/>
          </a:ln>
          <a:effectLst>
            <a:innerShdw blurRad="127000" dist="63500" dir="2700000">
              <a:srgbClr val="CACED4">
                <a:alpha val="70000"/>
              </a:srgb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EEF2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B43F555A-CFFF-4BD3-B5BB-0683298E37B3}"/>
              </a:ext>
            </a:extLst>
          </p:cNvPr>
          <p:cNvSpPr txBox="1"/>
          <p:nvPr/>
        </p:nvSpPr>
        <p:spPr>
          <a:xfrm>
            <a:off x="8979210" y="5892560"/>
            <a:ext cx="1218501" cy="289611"/>
          </a:xfrm>
          <a:prstGeom prst="rect">
            <a:avLst/>
          </a:prstGeom>
          <a:noFill/>
        </p:spPr>
        <p:txBody>
          <a:bodyPr wrap="none" lIns="42971" tIns="21485" rIns="42971" bIns="21485" rtlCol="0">
            <a:spAutoFit/>
          </a:bodyPr>
          <a:lstStyle/>
          <a:p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112407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067C990-E803-4036-98D8-6E40DDA1D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9212137" y="157269"/>
            <a:ext cx="1387107" cy="14286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FFF9FBA-7200-4324-A846-D78273AB84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37609" r="68912" b="42535"/>
          <a:stretch/>
        </p:blipFill>
        <p:spPr>
          <a:xfrm>
            <a:off x="6680680" y="5651791"/>
            <a:ext cx="1028769" cy="9743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5287F70-173D-4A09-A82C-2F9CB98FD2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0" t="16551" r="3808" b="58161"/>
          <a:stretch/>
        </p:blipFill>
        <p:spPr>
          <a:xfrm>
            <a:off x="1224318" y="3215634"/>
            <a:ext cx="1051937" cy="108345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E3C7F24-E7F8-D6DB-97C6-6F1C8AF440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4459" y="5806283"/>
            <a:ext cx="463223" cy="5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4649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3767</TotalTime>
  <Words>95</Words>
  <Application>Microsoft Office PowerPoint</Application>
  <PresentationFormat>寬螢幕</PresentationFormat>
  <Paragraphs>40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Adobe Caslon Pro</vt:lpstr>
      <vt:lpstr>等线</vt:lpstr>
      <vt:lpstr>等线 Light</vt:lpstr>
      <vt:lpstr>微软雅黑</vt:lpstr>
      <vt:lpstr>Arial</vt:lpstr>
      <vt:lpstr>Calibri</vt:lpstr>
      <vt:lpstr>Segoe UI Semibold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bo David</cp:lastModifiedBy>
  <cp:revision>437</cp:revision>
  <dcterms:created xsi:type="dcterms:W3CDTF">2020-07-04T02:07:19Z</dcterms:created>
  <dcterms:modified xsi:type="dcterms:W3CDTF">2023-05-30T10:05:41Z</dcterms:modified>
</cp:coreProperties>
</file>