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4" r:id="rId4"/>
  </p:sldMasterIdLst>
  <p:notesMasterIdLst>
    <p:notesMasterId r:id="rId5"/>
  </p:notesMasterIdLst>
  <p:sldIdLst>
    <p:sldId id="256" r:id="rId6"/>
    <p:sldId id="257" r:id="rId7"/>
  </p:sldIdLst>
  <p:sldSz cy="13716000" cx="24384000"/>
  <p:notesSz cx="6858000" cy="9144000"/>
  <p:embeddedFontLst>
    <p:embeddedFont>
      <p:font typeface="Helvetica Neue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g/ClprO8dLgnZK+miYib2pXZgA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boldItalic.fntdata"/><Relationship Id="rId10" Type="http://schemas.openxmlformats.org/officeDocument/2006/relationships/font" Target="fonts/HelveticaNeue-italic.fntdata"/><Relationship Id="rId12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94afd9e09_2_2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1494afd9e09_2_2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페이지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의제">
  <p:cSld name="의제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92"/>
              <a:buFont typeface="Avenir"/>
              <a:buNone/>
              <a:defRPr sz="5292"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venir"/>
              <a:buNone/>
              <a:defRPr sz="5500"/>
            </a:lvl1pPr>
            <a:lvl2pPr indent="-2286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venir"/>
              <a:buNone/>
              <a:defRPr sz="5500"/>
            </a:lvl2pPr>
            <a:lvl3pPr indent="-228600" lvl="2" marL="1371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venir"/>
              <a:buNone/>
              <a:defRPr sz="5500"/>
            </a:lvl3pPr>
            <a:lvl4pPr indent="-228600" lvl="3" marL="1828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venir"/>
              <a:buNone/>
              <a:defRPr sz="5500"/>
            </a:lvl4pPr>
            <a:lvl5pPr indent="-228600" lvl="4" marL="2286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venir"/>
              <a:buNone/>
              <a:defRPr sz="5500"/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역서">
  <p:cSld name="내역서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" type="body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98FD"/>
              </a:buClr>
              <a:buSzPts val="8400"/>
              <a:buFont typeface="Avenir"/>
              <a:buNone/>
              <a:defRPr sz="8400">
                <a:solidFill>
                  <a:srgbClr val="1E98FD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98FD"/>
              </a:buClr>
              <a:buSzPts val="8400"/>
              <a:buFont typeface="Avenir"/>
              <a:buNone/>
              <a:defRPr sz="8400">
                <a:solidFill>
                  <a:srgbClr val="1E98FD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98FD"/>
              </a:buClr>
              <a:buSzPts val="8400"/>
              <a:buFont typeface="Avenir"/>
              <a:buNone/>
              <a:defRPr sz="8400">
                <a:solidFill>
                  <a:srgbClr val="1E98FD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98FD"/>
              </a:buClr>
              <a:buSzPts val="8400"/>
              <a:buFont typeface="Avenir"/>
              <a:buNone/>
              <a:defRPr sz="8400">
                <a:solidFill>
                  <a:srgbClr val="1E98FD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98FD"/>
              </a:buClr>
              <a:buSzPts val="8400"/>
              <a:buFont typeface="Avenir"/>
              <a:buNone/>
              <a:defRPr sz="8400">
                <a:solidFill>
                  <a:srgbClr val="1E98FD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중요한 사실">
  <p:cSld name="중요한 사실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E98FD"/>
              </a:buClr>
              <a:buSzPts val="22400"/>
              <a:buFont typeface="Avenir"/>
              <a:buNone/>
              <a:defRPr b="1" sz="22400">
                <a:solidFill>
                  <a:srgbClr val="1E98FD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E98FD"/>
              </a:buClr>
              <a:buSzPts val="22400"/>
              <a:buFont typeface="Avenir"/>
              <a:buNone/>
              <a:defRPr b="1" sz="22400">
                <a:solidFill>
                  <a:srgbClr val="1E98FD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E98FD"/>
              </a:buClr>
              <a:buSzPts val="22400"/>
              <a:buFont typeface="Avenir"/>
              <a:buNone/>
              <a:defRPr b="1" sz="22400">
                <a:solidFill>
                  <a:srgbClr val="1E98FD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E98FD"/>
              </a:buClr>
              <a:buSzPts val="22400"/>
              <a:buFont typeface="Avenir"/>
              <a:buNone/>
              <a:defRPr b="1" sz="22400">
                <a:solidFill>
                  <a:srgbClr val="1E98FD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E98FD"/>
              </a:buClr>
              <a:buSzPts val="22400"/>
              <a:buFont typeface="Avenir"/>
              <a:buNone/>
              <a:defRPr b="1" sz="22400">
                <a:solidFill>
                  <a:srgbClr val="1E98FD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2" type="body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venir"/>
              <a:buNone/>
              <a:defRPr sz="4400"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인용">
  <p:cSld name="인용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venir"/>
              <a:buNone/>
              <a:defRPr sz="4400"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2" type="body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D8"/>
              </a:buClr>
              <a:buSzPts val="8400"/>
              <a:buFont typeface="Avenir"/>
              <a:buNone/>
              <a:defRPr b="1" sz="8400">
                <a:solidFill>
                  <a:srgbClr val="FF00D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D8"/>
              </a:buClr>
              <a:buSzPts val="8400"/>
              <a:buFont typeface="Avenir"/>
              <a:buNone/>
              <a:defRPr b="1" sz="8400">
                <a:solidFill>
                  <a:srgbClr val="FF00D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D8"/>
              </a:buClr>
              <a:buSzPts val="8400"/>
              <a:buFont typeface="Avenir"/>
              <a:buNone/>
              <a:defRPr b="1" sz="8400">
                <a:solidFill>
                  <a:srgbClr val="FF00D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D8"/>
              </a:buClr>
              <a:buSzPts val="8400"/>
              <a:buFont typeface="Avenir"/>
              <a:buNone/>
              <a:defRPr b="1" sz="8400">
                <a:solidFill>
                  <a:srgbClr val="FF00D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D8"/>
              </a:buClr>
              <a:buSzPts val="8400"/>
              <a:buFont typeface="Avenir"/>
              <a:buNone/>
              <a:defRPr b="1" sz="8400">
                <a:solidFill>
                  <a:srgbClr val="FF00D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진 - 3장">
  <p:cSld name="사진 - 3장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/>
          <p:nvPr>
            <p:ph idx="2" type="pic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7"/>
          <p:cNvSpPr/>
          <p:nvPr>
            <p:ph idx="3" type="pic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7"/>
          <p:cNvSpPr/>
          <p:nvPr>
            <p:ph idx="4" type="pic"/>
          </p:nvPr>
        </p:nvSpPr>
        <p:spPr>
          <a:xfrm>
            <a:off x="-4203700" y="0"/>
            <a:ext cx="20574000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진">
  <p:cSld name="사진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/>
          <p:nvPr>
            <p:ph idx="2" type="pic"/>
          </p:nvPr>
        </p:nvSpPr>
        <p:spPr>
          <a:xfrm>
            <a:off x="0" y="-1270000"/>
            <a:ext cx="24384000" cy="16256001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venir"/>
              <a:buNone/>
              <a:defRPr>
                <a:solidFill>
                  <a:srgbClr val="FFFFFF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venir"/>
              <a:buNone/>
              <a:defRPr>
                <a:solidFill>
                  <a:srgbClr val="FFFFFF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venir"/>
              <a:buNone/>
              <a:defRPr>
                <a:solidFill>
                  <a:srgbClr val="FFFFFF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venir"/>
              <a:buNone/>
              <a:defRPr>
                <a:solidFill>
                  <a:srgbClr val="FFFFFF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venir"/>
              <a:buNone/>
              <a:defRPr>
                <a:solidFill>
                  <a:srgbClr val="FFFFFF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venir"/>
              <a:buNone/>
              <a:defRPr>
                <a:solidFill>
                  <a:srgbClr val="FFFFFF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venir"/>
              <a:buNone/>
              <a:defRPr>
                <a:solidFill>
                  <a:srgbClr val="FFFFFF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venir"/>
              <a:buNone/>
              <a:defRPr>
                <a:solidFill>
                  <a:srgbClr val="FFFFFF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venir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페이지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494afd9e09_2_343"/>
          <p:cNvSpPr txBox="1"/>
          <p:nvPr>
            <p:ph idx="12" type="sldNum"/>
          </p:nvPr>
        </p:nvSpPr>
        <p:spPr>
          <a:xfrm>
            <a:off x="11966448" y="13065506"/>
            <a:ext cx="4383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94afd9e09_2_345"/>
          <p:cNvSpPr txBox="1"/>
          <p:nvPr>
            <p:ph type="title"/>
          </p:nvPr>
        </p:nvSpPr>
        <p:spPr>
          <a:xfrm>
            <a:off x="1270000" y="3289300"/>
            <a:ext cx="21843900" cy="3879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98FD"/>
              </a:buClr>
              <a:buSzPts val="11600"/>
              <a:buFont typeface="Avenir"/>
              <a:buNone/>
              <a:defRPr sz="11600">
                <a:solidFill>
                  <a:srgbClr val="1E98FD"/>
                </a:solidFill>
              </a:defRPr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0" name="Google Shape;80;g1494afd9e09_2_345"/>
          <p:cNvSpPr txBox="1"/>
          <p:nvPr>
            <p:ph idx="1" type="body"/>
          </p:nvPr>
        </p:nvSpPr>
        <p:spPr>
          <a:xfrm>
            <a:off x="1270000" y="12160429"/>
            <a:ext cx="218439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0"/>
              <a:buFont typeface="Avenir"/>
              <a:buNone/>
              <a:defRPr sz="3430"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g1494afd9e09_2_345"/>
          <p:cNvSpPr txBox="1"/>
          <p:nvPr>
            <p:ph idx="2" type="body"/>
          </p:nvPr>
        </p:nvSpPr>
        <p:spPr>
          <a:xfrm>
            <a:off x="1270000" y="6985000"/>
            <a:ext cx="21843900" cy="25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venir"/>
              <a:buNone/>
              <a:defRPr sz="6400"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venir"/>
              <a:buNone/>
              <a:defRPr sz="6400"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venir"/>
              <a:buNone/>
              <a:defRPr sz="6400"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venir"/>
              <a:buNone/>
              <a:defRPr sz="6400"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venir"/>
              <a:buNone/>
              <a:defRPr sz="6400"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g1494afd9e09_2_345"/>
          <p:cNvSpPr txBox="1"/>
          <p:nvPr>
            <p:ph idx="12" type="sldNum"/>
          </p:nvPr>
        </p:nvSpPr>
        <p:spPr>
          <a:xfrm>
            <a:off x="11966448" y="13065506"/>
            <a:ext cx="4383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사진">
  <p:cSld name="제목 및 사진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494afd9e09_2_350"/>
          <p:cNvSpPr/>
          <p:nvPr>
            <p:ph idx="2" type="pic"/>
          </p:nvPr>
        </p:nvSpPr>
        <p:spPr>
          <a:xfrm>
            <a:off x="0" y="-1270000"/>
            <a:ext cx="24384000" cy="162561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g1494afd9e09_2_350"/>
          <p:cNvSpPr txBox="1"/>
          <p:nvPr>
            <p:ph idx="1" type="body"/>
          </p:nvPr>
        </p:nvSpPr>
        <p:spPr>
          <a:xfrm>
            <a:off x="1270000" y="12166600"/>
            <a:ext cx="218439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30"/>
              <a:buFont typeface="Avenir"/>
              <a:buNone/>
              <a:defRPr sz="343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g1494afd9e09_2_350"/>
          <p:cNvSpPr txBox="1"/>
          <p:nvPr>
            <p:ph type="title"/>
          </p:nvPr>
        </p:nvSpPr>
        <p:spPr>
          <a:xfrm>
            <a:off x="1270000" y="3289300"/>
            <a:ext cx="21843900" cy="38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Avenir"/>
              <a:buNone/>
              <a:defRPr sz="11600">
                <a:solidFill>
                  <a:srgbClr val="FFFFFF"/>
                </a:solidFill>
              </a:defRPr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7" name="Google Shape;87;g1494afd9e09_2_350"/>
          <p:cNvSpPr txBox="1"/>
          <p:nvPr>
            <p:ph idx="3" type="body"/>
          </p:nvPr>
        </p:nvSpPr>
        <p:spPr>
          <a:xfrm>
            <a:off x="1270000" y="6985000"/>
            <a:ext cx="218439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venir"/>
              <a:buNone/>
              <a:defRPr sz="6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venir"/>
              <a:buNone/>
              <a:defRPr sz="6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venir"/>
              <a:buNone/>
              <a:defRPr sz="6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venir"/>
              <a:buNone/>
              <a:defRPr sz="6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venir"/>
              <a:buNone/>
              <a:defRPr sz="6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g1494afd9e09_2_350"/>
          <p:cNvSpPr txBox="1"/>
          <p:nvPr>
            <p:ph idx="12" type="sldNum"/>
          </p:nvPr>
        </p:nvSpPr>
        <p:spPr>
          <a:xfrm>
            <a:off x="11966448" y="13065506"/>
            <a:ext cx="4383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사진 대체">
  <p:cSld name="제목 및 사진 대체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94afd9e09_2_356"/>
          <p:cNvSpPr/>
          <p:nvPr>
            <p:ph idx="2" type="pic"/>
          </p:nvPr>
        </p:nvSpPr>
        <p:spPr>
          <a:xfrm>
            <a:off x="7962900" y="-25400"/>
            <a:ext cx="20650200" cy="137667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g1494afd9e09_2_356"/>
          <p:cNvSpPr txBox="1"/>
          <p:nvPr>
            <p:ph type="title"/>
          </p:nvPr>
        </p:nvSpPr>
        <p:spPr>
          <a:xfrm>
            <a:off x="1270000" y="3885108"/>
            <a:ext cx="9651900" cy="32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D8"/>
              </a:buClr>
              <a:buSzPts val="8400"/>
              <a:buFont typeface="Avenir"/>
              <a:buNone/>
              <a:defRPr>
                <a:solidFill>
                  <a:srgbClr val="FF00D8"/>
                </a:solidFill>
              </a:defRPr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2" name="Google Shape;92;g1494afd9e09_2_356"/>
          <p:cNvSpPr txBox="1"/>
          <p:nvPr>
            <p:ph idx="1" type="body"/>
          </p:nvPr>
        </p:nvSpPr>
        <p:spPr>
          <a:xfrm>
            <a:off x="1270000" y="6845300"/>
            <a:ext cx="9651900" cy="56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venir"/>
              <a:buNone/>
              <a:defRPr sz="5400"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venir"/>
              <a:buNone/>
              <a:defRPr sz="5400"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venir"/>
              <a:buNone/>
              <a:defRPr sz="5400"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venir"/>
              <a:buNone/>
              <a:defRPr sz="5400"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venir"/>
              <a:buNone/>
              <a:defRPr sz="5400"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1494afd9e09_2_356"/>
          <p:cNvSpPr txBox="1"/>
          <p:nvPr>
            <p:ph idx="12" type="sldNum"/>
          </p:nvPr>
        </p:nvSpPr>
        <p:spPr>
          <a:xfrm>
            <a:off x="11966448" y="13065506"/>
            <a:ext cx="4383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title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98FD"/>
              </a:buClr>
              <a:buSzPts val="11600"/>
              <a:buFont typeface="Avenir"/>
              <a:buNone/>
              <a:defRPr sz="11600">
                <a:solidFill>
                  <a:srgbClr val="1E98FD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body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0"/>
              <a:buFont typeface="Avenir"/>
              <a:buNone/>
              <a:defRPr sz="3430"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2" type="body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venir"/>
              <a:buNone/>
              <a:defRPr sz="6400"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venir"/>
              <a:buNone/>
              <a:defRPr sz="6400"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venir"/>
              <a:buNone/>
              <a:defRPr sz="6400"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venir"/>
              <a:buNone/>
              <a:defRPr sz="6400"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venir"/>
              <a:buNone/>
              <a:defRPr sz="6400"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2" type="sldNum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구분점">
  <p:cSld name="제목 및 구분점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94afd9e09_2_361"/>
          <p:cNvSpPr txBox="1"/>
          <p:nvPr>
            <p:ph type="title"/>
          </p:nvPr>
        </p:nvSpPr>
        <p:spPr>
          <a:xfrm>
            <a:off x="1270000" y="812800"/>
            <a:ext cx="218439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6" name="Google Shape;96;g1494afd9e09_2_361"/>
          <p:cNvSpPr txBox="1"/>
          <p:nvPr>
            <p:ph idx="1" type="body"/>
          </p:nvPr>
        </p:nvSpPr>
        <p:spPr>
          <a:xfrm>
            <a:off x="1270000" y="2133600"/>
            <a:ext cx="218439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92"/>
              <a:buFont typeface="Avenir"/>
              <a:buNone/>
              <a:defRPr sz="5292"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g1494afd9e09_2_361"/>
          <p:cNvSpPr txBox="1"/>
          <p:nvPr>
            <p:ph idx="2" type="body"/>
          </p:nvPr>
        </p:nvSpPr>
        <p:spPr>
          <a:xfrm>
            <a:off x="1270000" y="4267200"/>
            <a:ext cx="21843900" cy="84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g1494afd9e09_2_361"/>
          <p:cNvSpPr txBox="1"/>
          <p:nvPr>
            <p:ph idx="12" type="sldNum"/>
          </p:nvPr>
        </p:nvSpPr>
        <p:spPr>
          <a:xfrm>
            <a:off x="11966448" y="13065506"/>
            <a:ext cx="4383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분점">
  <p:cSld name="구분점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94afd9e09_2_366"/>
          <p:cNvSpPr txBox="1"/>
          <p:nvPr>
            <p:ph idx="1" type="body"/>
          </p:nvPr>
        </p:nvSpPr>
        <p:spPr>
          <a:xfrm>
            <a:off x="1270000" y="4269316"/>
            <a:ext cx="21843900" cy="84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g1494afd9e09_2_366"/>
          <p:cNvSpPr txBox="1"/>
          <p:nvPr>
            <p:ph idx="12" type="sldNum"/>
          </p:nvPr>
        </p:nvSpPr>
        <p:spPr>
          <a:xfrm>
            <a:off x="11966448" y="13065506"/>
            <a:ext cx="4383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, 구분점 및 사진">
  <p:cSld name="제목, 구분점 및 사진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94afd9e09_2_369"/>
          <p:cNvSpPr/>
          <p:nvPr>
            <p:ph idx="2" type="pic"/>
          </p:nvPr>
        </p:nvSpPr>
        <p:spPr>
          <a:xfrm>
            <a:off x="10185400" y="0"/>
            <a:ext cx="18161100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g1494afd9e09_2_369"/>
          <p:cNvSpPr txBox="1"/>
          <p:nvPr>
            <p:ph type="title"/>
          </p:nvPr>
        </p:nvSpPr>
        <p:spPr>
          <a:xfrm>
            <a:off x="1270000" y="838200"/>
            <a:ext cx="96519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03FF"/>
              </a:buClr>
              <a:buSzPts val="8400"/>
              <a:buFont typeface="Avenir"/>
              <a:buNone/>
              <a:defRPr>
                <a:solidFill>
                  <a:srgbClr val="5E03FF"/>
                </a:solidFill>
              </a:defRPr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05" name="Google Shape;105;g1494afd9e09_2_369"/>
          <p:cNvSpPr txBox="1"/>
          <p:nvPr>
            <p:ph idx="1" type="body"/>
          </p:nvPr>
        </p:nvSpPr>
        <p:spPr>
          <a:xfrm>
            <a:off x="1270000" y="4267200"/>
            <a:ext cx="9651900" cy="84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g1494afd9e09_2_369"/>
          <p:cNvSpPr txBox="1"/>
          <p:nvPr>
            <p:ph idx="3" type="body"/>
          </p:nvPr>
        </p:nvSpPr>
        <p:spPr>
          <a:xfrm>
            <a:off x="1270000" y="2133600"/>
            <a:ext cx="96519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92"/>
              <a:buFont typeface="Avenir"/>
              <a:buNone/>
              <a:defRPr sz="5292"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g1494afd9e09_2_369"/>
          <p:cNvSpPr txBox="1"/>
          <p:nvPr>
            <p:ph idx="12" type="sldNum"/>
          </p:nvPr>
        </p:nvSpPr>
        <p:spPr>
          <a:xfrm>
            <a:off x="11966448" y="13065506"/>
            <a:ext cx="4383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섹션">
  <p:cSld name="섹션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94afd9e09_2_375"/>
          <p:cNvSpPr txBox="1"/>
          <p:nvPr>
            <p:ph type="title"/>
          </p:nvPr>
        </p:nvSpPr>
        <p:spPr>
          <a:xfrm>
            <a:off x="1270000" y="3289300"/>
            <a:ext cx="21843900" cy="38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D8"/>
              </a:buClr>
              <a:buSzPts val="11600"/>
              <a:buFont typeface="Avenir"/>
              <a:buNone/>
              <a:defRPr sz="11600">
                <a:solidFill>
                  <a:srgbClr val="FF00D8"/>
                </a:solidFill>
              </a:defRPr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0" name="Google Shape;110;g1494afd9e09_2_375"/>
          <p:cNvSpPr txBox="1"/>
          <p:nvPr>
            <p:ph idx="12" type="sldNum"/>
          </p:nvPr>
        </p:nvSpPr>
        <p:spPr>
          <a:xfrm>
            <a:off x="11966448" y="13065506"/>
            <a:ext cx="4383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전용">
  <p:cSld name="제목 전용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94afd9e09_2_378"/>
          <p:cNvSpPr txBox="1"/>
          <p:nvPr>
            <p:ph type="title"/>
          </p:nvPr>
        </p:nvSpPr>
        <p:spPr>
          <a:xfrm>
            <a:off x="1270000" y="812800"/>
            <a:ext cx="218439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3" name="Google Shape;113;g1494afd9e09_2_378"/>
          <p:cNvSpPr txBox="1"/>
          <p:nvPr>
            <p:ph idx="1" type="body"/>
          </p:nvPr>
        </p:nvSpPr>
        <p:spPr>
          <a:xfrm>
            <a:off x="1270000" y="2133600"/>
            <a:ext cx="218439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92"/>
              <a:buFont typeface="Avenir"/>
              <a:buNone/>
              <a:defRPr sz="5292"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g1494afd9e09_2_378"/>
          <p:cNvSpPr txBox="1"/>
          <p:nvPr>
            <p:ph idx="12" type="sldNum"/>
          </p:nvPr>
        </p:nvSpPr>
        <p:spPr>
          <a:xfrm>
            <a:off x="11966448" y="13065506"/>
            <a:ext cx="4383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의제">
  <p:cSld name="의제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94afd9e09_2_382"/>
          <p:cNvSpPr txBox="1"/>
          <p:nvPr>
            <p:ph type="title"/>
          </p:nvPr>
        </p:nvSpPr>
        <p:spPr>
          <a:xfrm>
            <a:off x="1270000" y="812800"/>
            <a:ext cx="21843900" cy="15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7" name="Google Shape;117;g1494afd9e09_2_382"/>
          <p:cNvSpPr txBox="1"/>
          <p:nvPr>
            <p:ph idx="1" type="body"/>
          </p:nvPr>
        </p:nvSpPr>
        <p:spPr>
          <a:xfrm>
            <a:off x="1270000" y="2133600"/>
            <a:ext cx="218439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92"/>
              <a:buFont typeface="Avenir"/>
              <a:buNone/>
              <a:defRPr sz="5292"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g1494afd9e09_2_382"/>
          <p:cNvSpPr txBox="1"/>
          <p:nvPr>
            <p:ph idx="2" type="body"/>
          </p:nvPr>
        </p:nvSpPr>
        <p:spPr>
          <a:xfrm>
            <a:off x="1270000" y="4267200"/>
            <a:ext cx="21843900" cy="84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venir"/>
              <a:buNone/>
              <a:defRPr sz="5500"/>
            </a:lvl1pPr>
            <a:lvl2pPr indent="-228600" lvl="1" marL="9144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venir"/>
              <a:buNone/>
              <a:defRPr sz="5500"/>
            </a:lvl2pPr>
            <a:lvl3pPr indent="-228600" lvl="2" marL="13716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venir"/>
              <a:buNone/>
              <a:defRPr sz="5500"/>
            </a:lvl3pPr>
            <a:lvl4pPr indent="-228600" lvl="3" marL="18288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venir"/>
              <a:buNone/>
              <a:defRPr sz="5500"/>
            </a:lvl4pPr>
            <a:lvl5pPr indent="-228600" lvl="4" marL="22860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venir"/>
              <a:buNone/>
              <a:defRPr sz="5500"/>
            </a:lvl5pPr>
            <a:lvl6pPr indent="-342900" lvl="5" marL="2743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1494afd9e09_2_382"/>
          <p:cNvSpPr txBox="1"/>
          <p:nvPr>
            <p:ph idx="12" type="sldNum"/>
          </p:nvPr>
        </p:nvSpPr>
        <p:spPr>
          <a:xfrm>
            <a:off x="11966448" y="13065506"/>
            <a:ext cx="4383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역서">
  <p:cSld name="내역서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94afd9e09_2_387"/>
          <p:cNvSpPr txBox="1"/>
          <p:nvPr>
            <p:ph idx="1" type="body"/>
          </p:nvPr>
        </p:nvSpPr>
        <p:spPr>
          <a:xfrm>
            <a:off x="1270000" y="4927600"/>
            <a:ext cx="21843900" cy="39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98FD"/>
              </a:buClr>
              <a:buSzPts val="8400"/>
              <a:buFont typeface="Avenir"/>
              <a:buNone/>
              <a:defRPr sz="8400">
                <a:solidFill>
                  <a:srgbClr val="1E98FD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98FD"/>
              </a:buClr>
              <a:buSzPts val="8400"/>
              <a:buFont typeface="Avenir"/>
              <a:buNone/>
              <a:defRPr sz="8400">
                <a:solidFill>
                  <a:srgbClr val="1E98FD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98FD"/>
              </a:buClr>
              <a:buSzPts val="8400"/>
              <a:buFont typeface="Avenir"/>
              <a:buNone/>
              <a:defRPr sz="8400">
                <a:solidFill>
                  <a:srgbClr val="1E98FD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98FD"/>
              </a:buClr>
              <a:buSzPts val="8400"/>
              <a:buFont typeface="Avenir"/>
              <a:buNone/>
              <a:defRPr sz="8400">
                <a:solidFill>
                  <a:srgbClr val="1E98FD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98FD"/>
              </a:buClr>
              <a:buSzPts val="8400"/>
              <a:buFont typeface="Avenir"/>
              <a:buNone/>
              <a:defRPr sz="8400">
                <a:solidFill>
                  <a:srgbClr val="1E98FD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g1494afd9e09_2_387"/>
          <p:cNvSpPr txBox="1"/>
          <p:nvPr>
            <p:ph idx="12" type="sldNum"/>
          </p:nvPr>
        </p:nvSpPr>
        <p:spPr>
          <a:xfrm>
            <a:off x="11966448" y="13065506"/>
            <a:ext cx="4383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중요한 사실">
  <p:cSld name="중요한 사실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94afd9e09_2_390"/>
          <p:cNvSpPr txBox="1"/>
          <p:nvPr>
            <p:ph idx="1" type="body"/>
          </p:nvPr>
        </p:nvSpPr>
        <p:spPr>
          <a:xfrm>
            <a:off x="1270000" y="3906096"/>
            <a:ext cx="21843900" cy="44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E98FD"/>
              </a:buClr>
              <a:buSzPts val="22400"/>
              <a:buFont typeface="Avenir"/>
              <a:buNone/>
              <a:defRPr b="1" sz="22400">
                <a:solidFill>
                  <a:srgbClr val="1E98FD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E98FD"/>
              </a:buClr>
              <a:buSzPts val="22400"/>
              <a:buFont typeface="Avenir"/>
              <a:buNone/>
              <a:defRPr b="1" sz="22400">
                <a:solidFill>
                  <a:srgbClr val="1E98FD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E98FD"/>
              </a:buClr>
              <a:buSzPts val="22400"/>
              <a:buFont typeface="Avenir"/>
              <a:buNone/>
              <a:defRPr b="1" sz="22400">
                <a:solidFill>
                  <a:srgbClr val="1E98FD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E98FD"/>
              </a:buClr>
              <a:buSzPts val="22400"/>
              <a:buFont typeface="Avenir"/>
              <a:buNone/>
              <a:defRPr b="1" sz="22400">
                <a:solidFill>
                  <a:srgbClr val="1E98FD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E98FD"/>
              </a:buClr>
              <a:buSzPts val="22400"/>
              <a:buFont typeface="Avenir"/>
              <a:buNone/>
              <a:defRPr b="1" sz="22400">
                <a:solidFill>
                  <a:srgbClr val="1E98FD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g1494afd9e09_2_390"/>
          <p:cNvSpPr txBox="1"/>
          <p:nvPr>
            <p:ph idx="2" type="body"/>
          </p:nvPr>
        </p:nvSpPr>
        <p:spPr>
          <a:xfrm>
            <a:off x="1270000" y="8521700"/>
            <a:ext cx="218439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venir"/>
              <a:buNone/>
              <a:defRPr sz="4400"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g1494afd9e09_2_390"/>
          <p:cNvSpPr txBox="1"/>
          <p:nvPr>
            <p:ph idx="12" type="sldNum"/>
          </p:nvPr>
        </p:nvSpPr>
        <p:spPr>
          <a:xfrm>
            <a:off x="11966448" y="13065506"/>
            <a:ext cx="4383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인용">
  <p:cSld name="인용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94afd9e09_2_394"/>
          <p:cNvSpPr txBox="1"/>
          <p:nvPr>
            <p:ph idx="1" type="body"/>
          </p:nvPr>
        </p:nvSpPr>
        <p:spPr>
          <a:xfrm>
            <a:off x="1270000" y="11155086"/>
            <a:ext cx="21843900" cy="8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venir"/>
              <a:buNone/>
              <a:defRPr sz="4400"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g1494afd9e09_2_394"/>
          <p:cNvSpPr txBox="1"/>
          <p:nvPr>
            <p:ph idx="2" type="body"/>
          </p:nvPr>
        </p:nvSpPr>
        <p:spPr>
          <a:xfrm>
            <a:off x="1270000" y="5141969"/>
            <a:ext cx="21843900" cy="34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D8"/>
              </a:buClr>
              <a:buSzPts val="8400"/>
              <a:buFont typeface="Avenir"/>
              <a:buNone/>
              <a:defRPr b="1" sz="8400">
                <a:solidFill>
                  <a:srgbClr val="FF00D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D8"/>
              </a:buClr>
              <a:buSzPts val="8400"/>
              <a:buFont typeface="Avenir"/>
              <a:buNone/>
              <a:defRPr b="1" sz="8400">
                <a:solidFill>
                  <a:srgbClr val="FF00D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D8"/>
              </a:buClr>
              <a:buSzPts val="8400"/>
              <a:buFont typeface="Avenir"/>
              <a:buNone/>
              <a:defRPr b="1" sz="8400">
                <a:solidFill>
                  <a:srgbClr val="FF00D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D8"/>
              </a:buClr>
              <a:buSzPts val="8400"/>
              <a:buFont typeface="Avenir"/>
              <a:buNone/>
              <a:defRPr b="1" sz="8400">
                <a:solidFill>
                  <a:srgbClr val="FF00D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D8"/>
              </a:buClr>
              <a:buSzPts val="8400"/>
              <a:buFont typeface="Avenir"/>
              <a:buNone/>
              <a:defRPr b="1" sz="8400">
                <a:solidFill>
                  <a:srgbClr val="FF00D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g1494afd9e09_2_394"/>
          <p:cNvSpPr txBox="1"/>
          <p:nvPr>
            <p:ph idx="12" type="sldNum"/>
          </p:nvPr>
        </p:nvSpPr>
        <p:spPr>
          <a:xfrm>
            <a:off x="11966448" y="13065506"/>
            <a:ext cx="4383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진 - 3장">
  <p:cSld name="사진 - 3장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94afd9e09_2_398"/>
          <p:cNvSpPr/>
          <p:nvPr>
            <p:ph idx="2" type="pic"/>
          </p:nvPr>
        </p:nvSpPr>
        <p:spPr>
          <a:xfrm>
            <a:off x="12192000" y="4813300"/>
            <a:ext cx="12192000" cy="9207900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g1494afd9e09_2_398"/>
          <p:cNvSpPr/>
          <p:nvPr>
            <p:ph idx="3" type="pic"/>
          </p:nvPr>
        </p:nvSpPr>
        <p:spPr>
          <a:xfrm>
            <a:off x="12192000" y="-628650"/>
            <a:ext cx="12192000" cy="812790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g1494afd9e09_2_398"/>
          <p:cNvSpPr/>
          <p:nvPr>
            <p:ph idx="4" type="pic"/>
          </p:nvPr>
        </p:nvSpPr>
        <p:spPr>
          <a:xfrm>
            <a:off x="-4203700" y="0"/>
            <a:ext cx="20574000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g1494afd9e09_2_398"/>
          <p:cNvSpPr txBox="1"/>
          <p:nvPr>
            <p:ph idx="12" type="sldNum"/>
          </p:nvPr>
        </p:nvSpPr>
        <p:spPr>
          <a:xfrm>
            <a:off x="11966448" y="13065506"/>
            <a:ext cx="4383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사진">
  <p:cSld name="제목 및 사진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/>
          <p:nvPr>
            <p:ph idx="2" type="pic"/>
          </p:nvPr>
        </p:nvSpPr>
        <p:spPr>
          <a:xfrm>
            <a:off x="0" y="-1270000"/>
            <a:ext cx="24384000" cy="16256001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6"/>
          <p:cNvSpPr txBox="1"/>
          <p:nvPr>
            <p:ph idx="1" type="body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30"/>
              <a:buFont typeface="Avenir"/>
              <a:buNone/>
              <a:defRPr sz="343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type="title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Avenir"/>
              <a:buNone/>
              <a:defRPr sz="11600">
                <a:solidFill>
                  <a:srgbClr val="FFFFFF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3" type="body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venir"/>
              <a:buNone/>
              <a:defRPr sz="6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venir"/>
              <a:buNone/>
              <a:defRPr sz="6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venir"/>
              <a:buNone/>
              <a:defRPr sz="6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venir"/>
              <a:buNone/>
              <a:defRPr sz="6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venir"/>
              <a:buNone/>
              <a:defRPr sz="6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venir"/>
              <a:buNone/>
              <a:defRPr>
                <a:solidFill>
                  <a:srgbClr val="FFFFFF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venir"/>
              <a:buNone/>
              <a:defRPr>
                <a:solidFill>
                  <a:srgbClr val="FFFFFF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venir"/>
              <a:buNone/>
              <a:defRPr>
                <a:solidFill>
                  <a:srgbClr val="FFFFFF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venir"/>
              <a:buNone/>
              <a:defRPr>
                <a:solidFill>
                  <a:srgbClr val="FFFFFF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venir"/>
              <a:buNone/>
              <a:defRPr>
                <a:solidFill>
                  <a:srgbClr val="FFFFFF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venir"/>
              <a:buNone/>
              <a:defRPr>
                <a:solidFill>
                  <a:srgbClr val="FFFFFF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venir"/>
              <a:buNone/>
              <a:defRPr>
                <a:solidFill>
                  <a:srgbClr val="FFFFFF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venir"/>
              <a:buNone/>
              <a:defRPr>
                <a:solidFill>
                  <a:srgbClr val="FFFFFF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venir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진">
  <p:cSld name="사진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94afd9e09_2_403"/>
          <p:cNvSpPr/>
          <p:nvPr>
            <p:ph idx="2" type="pic"/>
          </p:nvPr>
        </p:nvSpPr>
        <p:spPr>
          <a:xfrm>
            <a:off x="0" y="-1270000"/>
            <a:ext cx="24384000" cy="162561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g1494afd9e09_2_403"/>
          <p:cNvSpPr txBox="1"/>
          <p:nvPr>
            <p:ph idx="12" type="sldNum"/>
          </p:nvPr>
        </p:nvSpPr>
        <p:spPr>
          <a:xfrm>
            <a:off x="11966448" y="13065506"/>
            <a:ext cx="4383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사진 대체">
  <p:cSld name="제목 및 사진 대체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>
            <p:ph idx="2" type="pic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7"/>
          <p:cNvSpPr txBox="1"/>
          <p:nvPr>
            <p:ph type="title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D8"/>
              </a:buClr>
              <a:buSzPts val="8400"/>
              <a:buFont typeface="Avenir"/>
              <a:buNone/>
              <a:defRPr>
                <a:solidFill>
                  <a:srgbClr val="FF00D8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venir"/>
              <a:buNone/>
              <a:defRPr sz="5400"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venir"/>
              <a:buNone/>
              <a:defRPr sz="5400"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venir"/>
              <a:buNone/>
              <a:defRPr sz="5400"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venir"/>
              <a:buNone/>
              <a:defRPr sz="5400"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venir"/>
              <a:buNone/>
              <a:defRPr sz="5400"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구분점">
  <p:cSld name="제목 및 구분점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92"/>
              <a:buFont typeface="Avenir"/>
              <a:buNone/>
              <a:defRPr sz="5292"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분점">
  <p:cSld name="구분점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idx="1" type="body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, 구분점 및 사진">
  <p:cSld name="제목, 구분점 및 사진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>
            <p:ph idx="2" type="pic"/>
          </p:nvPr>
        </p:nvSpPr>
        <p:spPr>
          <a:xfrm>
            <a:off x="10185400" y="0"/>
            <a:ext cx="18161000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03FF"/>
              </a:buClr>
              <a:buSzPts val="8400"/>
              <a:buFont typeface="Avenir"/>
              <a:buNone/>
              <a:defRPr>
                <a:solidFill>
                  <a:srgbClr val="5E03FF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3" type="body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92"/>
              <a:buFont typeface="Avenir"/>
              <a:buNone/>
              <a:defRPr sz="5292"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섹션">
  <p:cSld name="섹션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D8"/>
              </a:buClr>
              <a:buSzPts val="11600"/>
              <a:buFont typeface="Avenir"/>
              <a:buNone/>
              <a:defRPr sz="11600">
                <a:solidFill>
                  <a:srgbClr val="FF00D8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전용">
  <p:cSld name="제목 전용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92"/>
              <a:buFont typeface="Avenir"/>
              <a:buNone/>
              <a:defRPr sz="5292"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sz="2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venir"/>
              <a:buNone/>
              <a:defRPr b="1" i="0" sz="8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venir"/>
              <a:buNone/>
              <a:defRPr b="1" i="0" sz="8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venir"/>
              <a:buNone/>
              <a:defRPr b="1" i="0" sz="8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venir"/>
              <a:buNone/>
              <a:defRPr b="1" i="0" sz="8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venir"/>
              <a:buNone/>
              <a:defRPr b="1" i="0" sz="8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venir"/>
              <a:buNone/>
              <a:defRPr b="1" i="0" sz="8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venir"/>
              <a:buNone/>
              <a:defRPr b="1" i="0" sz="8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venir"/>
              <a:buNone/>
              <a:defRPr b="1" i="0" sz="8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venir"/>
              <a:buNone/>
              <a:defRPr b="1" i="0" sz="8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533400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venir"/>
              <a:buChar char="•"/>
              <a:defRPr b="0" i="0" sz="4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533400" lvl="1" marL="914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venir"/>
              <a:buChar char="•"/>
              <a:defRPr b="0" i="0" sz="4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533400" lvl="2" marL="1371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venir"/>
              <a:buChar char="•"/>
              <a:defRPr b="0" i="0" sz="4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533400" lvl="3" marL="1828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venir"/>
              <a:buChar char="•"/>
              <a:defRPr b="0" i="0" sz="4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533400" lvl="4" marL="22860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venir"/>
              <a:buChar char="•"/>
              <a:defRPr b="0" i="0" sz="4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533400" lvl="5" marL="2743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venir"/>
              <a:buChar char="•"/>
              <a:defRPr b="0" i="0" sz="4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533400" lvl="6" marL="3200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venir"/>
              <a:buChar char="•"/>
              <a:defRPr b="0" i="0" sz="4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533400" lvl="7" marL="3657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venir"/>
              <a:buChar char="•"/>
              <a:defRPr b="0" i="0" sz="4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533400" lvl="8" marL="4114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venir"/>
              <a:buChar char="•"/>
              <a:defRPr b="0" i="0" sz="4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494afd9e09_2_339"/>
          <p:cNvSpPr txBox="1"/>
          <p:nvPr>
            <p:ph type="title"/>
          </p:nvPr>
        </p:nvSpPr>
        <p:spPr>
          <a:xfrm>
            <a:off x="1270000" y="812800"/>
            <a:ext cx="218439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venir"/>
              <a:buNone/>
              <a:defRPr b="1" i="0" sz="8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venir"/>
              <a:buNone/>
              <a:defRPr b="1" i="0" sz="8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venir"/>
              <a:buNone/>
              <a:defRPr b="1" i="0" sz="8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venir"/>
              <a:buNone/>
              <a:defRPr b="1" i="0" sz="8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venir"/>
              <a:buNone/>
              <a:defRPr b="1" i="0" sz="8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venir"/>
              <a:buNone/>
              <a:defRPr b="1" i="0" sz="8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venir"/>
              <a:buNone/>
              <a:defRPr b="1" i="0" sz="8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venir"/>
              <a:buNone/>
              <a:defRPr b="1" i="0" sz="8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venir"/>
              <a:buNone/>
              <a:defRPr b="1" i="0" sz="8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Google Shape;74;g1494afd9e09_2_339"/>
          <p:cNvSpPr txBox="1"/>
          <p:nvPr>
            <p:ph idx="1" type="body"/>
          </p:nvPr>
        </p:nvSpPr>
        <p:spPr>
          <a:xfrm>
            <a:off x="1270000" y="4267200"/>
            <a:ext cx="21843900" cy="84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533400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venir"/>
              <a:buChar char="•"/>
              <a:defRPr b="0" i="0" sz="4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533400" lvl="1" marL="914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venir"/>
              <a:buChar char="•"/>
              <a:defRPr b="0" i="0" sz="4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533400" lvl="2" marL="1371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venir"/>
              <a:buChar char="•"/>
              <a:defRPr b="0" i="0" sz="4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533400" lvl="3" marL="1828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venir"/>
              <a:buChar char="•"/>
              <a:defRPr b="0" i="0" sz="4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533400" lvl="4" marL="22860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venir"/>
              <a:buChar char="•"/>
              <a:defRPr b="0" i="0" sz="4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533400" lvl="5" marL="2743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venir"/>
              <a:buChar char="•"/>
              <a:defRPr b="0" i="0" sz="4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533400" lvl="6" marL="3200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venir"/>
              <a:buChar char="•"/>
              <a:defRPr b="0" i="0" sz="4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533400" lvl="7" marL="3657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venir"/>
              <a:buChar char="•"/>
              <a:defRPr b="0" i="0" sz="4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533400" lvl="8" marL="4114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venir"/>
              <a:buChar char="•"/>
              <a:defRPr b="0" i="0" sz="4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Google Shape;75;g1494afd9e09_2_339"/>
          <p:cNvSpPr txBox="1"/>
          <p:nvPr>
            <p:ph idx="12" type="sldNum"/>
          </p:nvPr>
        </p:nvSpPr>
        <p:spPr>
          <a:xfrm>
            <a:off x="11966448" y="13065506"/>
            <a:ext cx="4383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  <a:defRPr b="0" i="0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aver.png" id="143" name="Google Shape;143;g1494afd9e09_2_219"/>
          <p:cNvPicPr preferRelativeResize="0"/>
          <p:nvPr/>
        </p:nvPicPr>
        <p:blipFill rotWithShape="1">
          <a:blip r:embed="rId3">
            <a:alphaModFix/>
          </a:blip>
          <a:srcRect b="54149" l="0" r="0" t="0"/>
          <a:stretch/>
        </p:blipFill>
        <p:spPr>
          <a:xfrm>
            <a:off x="4216525" y="174730"/>
            <a:ext cx="18764001" cy="1337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1494afd9e09_2_219"/>
          <p:cNvSpPr/>
          <p:nvPr/>
        </p:nvSpPr>
        <p:spPr>
          <a:xfrm>
            <a:off x="15597175" y="2834725"/>
            <a:ext cx="4968000" cy="10698900"/>
          </a:xfrm>
          <a:prstGeom prst="rect">
            <a:avLst/>
          </a:prstGeom>
          <a:noFill/>
          <a:ln cap="flat" cmpd="sng" w="63500">
            <a:solidFill>
              <a:srgbClr val="00A1F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5" name="Google Shape;145;g1494afd9e09_2_219"/>
          <p:cNvSpPr/>
          <p:nvPr/>
        </p:nvSpPr>
        <p:spPr>
          <a:xfrm>
            <a:off x="7916225" y="706675"/>
            <a:ext cx="11341500" cy="2076300"/>
          </a:xfrm>
          <a:prstGeom prst="rect">
            <a:avLst/>
          </a:prstGeom>
          <a:noFill/>
          <a:ln cap="flat" cmpd="sng" w="63500">
            <a:solidFill>
              <a:srgbClr val="EE5EA7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6" name="Google Shape;146;g1494afd9e09_2_219"/>
          <p:cNvSpPr txBox="1"/>
          <p:nvPr/>
        </p:nvSpPr>
        <p:spPr>
          <a:xfrm>
            <a:off x="6687905" y="1006279"/>
            <a:ext cx="1105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5EA7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EE5EA7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header</a:t>
            </a:r>
            <a:endParaRPr b="0" i="0" sz="14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1494afd9e09_2_219"/>
          <p:cNvSpPr txBox="1"/>
          <p:nvPr/>
        </p:nvSpPr>
        <p:spPr>
          <a:xfrm>
            <a:off x="7414286" y="5317213"/>
            <a:ext cx="36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031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FAE031"/>
                </a:solidFill>
                <a:latin typeface="Avenir"/>
                <a:ea typeface="Avenir"/>
                <a:cs typeface="Avenir"/>
                <a:sym typeface="Avenir"/>
              </a:rPr>
              <a:t>ul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1494afd9e09_2_219"/>
          <p:cNvSpPr/>
          <p:nvPr/>
        </p:nvSpPr>
        <p:spPr>
          <a:xfrm>
            <a:off x="7963400" y="1027250"/>
            <a:ext cx="2253300" cy="899700"/>
          </a:xfrm>
          <a:prstGeom prst="rect">
            <a:avLst/>
          </a:prstGeom>
          <a:noFill/>
          <a:ln cap="flat" cmpd="sng" w="63500">
            <a:solidFill>
              <a:srgbClr val="FAE03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9" name="Google Shape;149;g1494afd9e09_2_219"/>
          <p:cNvSpPr txBox="1"/>
          <p:nvPr/>
        </p:nvSpPr>
        <p:spPr>
          <a:xfrm>
            <a:off x="7245594" y="1416070"/>
            <a:ext cx="4689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031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FAE031"/>
                </a:solidFill>
                <a:latin typeface="Avenir"/>
                <a:ea typeface="Avenir"/>
                <a:cs typeface="Avenir"/>
                <a:sym typeface="Avenir"/>
              </a:rPr>
              <a:t>h1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1494afd9e09_2_219"/>
          <p:cNvSpPr/>
          <p:nvPr/>
        </p:nvSpPr>
        <p:spPr>
          <a:xfrm>
            <a:off x="10310500" y="1027125"/>
            <a:ext cx="6029100" cy="899700"/>
          </a:xfrm>
          <a:prstGeom prst="rect">
            <a:avLst/>
          </a:prstGeom>
          <a:noFill/>
          <a:ln cap="flat" cmpd="sng" w="63500">
            <a:solidFill>
              <a:srgbClr val="005956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1" name="Google Shape;151;g1494afd9e09_2_219"/>
          <p:cNvSpPr txBox="1"/>
          <p:nvPr/>
        </p:nvSpPr>
        <p:spPr>
          <a:xfrm>
            <a:off x="16433394" y="1027130"/>
            <a:ext cx="769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956"/>
              </a:buClr>
              <a:buSzPts val="2400"/>
              <a:buFont typeface="Avenir"/>
              <a:buNone/>
            </a:pPr>
            <a:r>
              <a:rPr b="1" i="0" lang="en-US" sz="2400" u="none" cap="none" strike="noStrike">
                <a:solidFill>
                  <a:srgbClr val="005956"/>
                </a:solidFill>
                <a:latin typeface="Avenir"/>
                <a:ea typeface="Avenir"/>
                <a:cs typeface="Avenir"/>
                <a:sym typeface="Avenir"/>
              </a:rPr>
              <a:t>form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1494afd9e09_2_219"/>
          <p:cNvSpPr/>
          <p:nvPr/>
        </p:nvSpPr>
        <p:spPr>
          <a:xfrm>
            <a:off x="7963400" y="2214275"/>
            <a:ext cx="7676100" cy="532200"/>
          </a:xfrm>
          <a:prstGeom prst="rect">
            <a:avLst/>
          </a:prstGeom>
          <a:noFill/>
          <a:ln cap="flat" cmpd="sng" w="63500">
            <a:solidFill>
              <a:srgbClr val="D65D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3" name="Google Shape;153;g1494afd9e09_2_219"/>
          <p:cNvSpPr txBox="1"/>
          <p:nvPr/>
        </p:nvSpPr>
        <p:spPr>
          <a:xfrm>
            <a:off x="7178538" y="2274514"/>
            <a:ext cx="6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5D00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D65D00"/>
                </a:solidFill>
                <a:latin typeface="Avenir"/>
                <a:ea typeface="Avenir"/>
                <a:cs typeface="Avenir"/>
                <a:sym typeface="Avenir"/>
              </a:rPr>
              <a:t>nav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494afd9e09_2_219"/>
          <p:cNvSpPr/>
          <p:nvPr/>
        </p:nvSpPr>
        <p:spPr>
          <a:xfrm>
            <a:off x="8269400" y="2347525"/>
            <a:ext cx="368100" cy="279000"/>
          </a:xfrm>
          <a:prstGeom prst="rect">
            <a:avLst/>
          </a:prstGeom>
          <a:noFill/>
          <a:ln cap="flat" cmpd="sng" w="63500">
            <a:solidFill>
              <a:srgbClr val="D65D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5" name="Google Shape;155;g1494afd9e09_2_219"/>
          <p:cNvSpPr/>
          <p:nvPr/>
        </p:nvSpPr>
        <p:spPr>
          <a:xfrm>
            <a:off x="6577100" y="2846875"/>
            <a:ext cx="8936700" cy="10698900"/>
          </a:xfrm>
          <a:prstGeom prst="rect">
            <a:avLst/>
          </a:prstGeom>
          <a:noFill/>
          <a:ln cap="flat" cmpd="sng" w="63500">
            <a:solidFill>
              <a:srgbClr val="5FD83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6" name="Google Shape;156;g1494afd9e09_2_219"/>
          <p:cNvSpPr txBox="1"/>
          <p:nvPr/>
        </p:nvSpPr>
        <p:spPr>
          <a:xfrm>
            <a:off x="6577090" y="2834722"/>
            <a:ext cx="799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D833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5FD833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main</a:t>
            </a:r>
            <a:endParaRPr b="0" i="0" sz="14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1494afd9e09_2_219"/>
          <p:cNvSpPr txBox="1"/>
          <p:nvPr/>
        </p:nvSpPr>
        <p:spPr>
          <a:xfrm>
            <a:off x="19630461" y="2834717"/>
            <a:ext cx="857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FF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00A1FF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aside</a:t>
            </a:r>
            <a:endParaRPr b="0" i="0" sz="14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1494afd9e09_2_219"/>
          <p:cNvSpPr/>
          <p:nvPr/>
        </p:nvSpPr>
        <p:spPr>
          <a:xfrm>
            <a:off x="10386700" y="1116525"/>
            <a:ext cx="5764500" cy="661200"/>
          </a:xfrm>
          <a:prstGeom prst="rect">
            <a:avLst/>
          </a:prstGeom>
          <a:noFill/>
          <a:ln cap="flat" cmpd="sng" w="63500">
            <a:solidFill>
              <a:srgbClr val="16E7CC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9" name="Google Shape;159;g1494afd9e09_2_219"/>
          <p:cNvSpPr txBox="1"/>
          <p:nvPr/>
        </p:nvSpPr>
        <p:spPr>
          <a:xfrm>
            <a:off x="16433411" y="1305813"/>
            <a:ext cx="8349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E7CC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16E7CC"/>
                </a:solidFill>
                <a:latin typeface="Avenir"/>
                <a:ea typeface="Avenir"/>
                <a:cs typeface="Avenir"/>
                <a:sym typeface="Avenir"/>
              </a:rPr>
              <a:t>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494afd9e09_2_219"/>
          <p:cNvSpPr/>
          <p:nvPr/>
        </p:nvSpPr>
        <p:spPr>
          <a:xfrm>
            <a:off x="15639499" y="1234575"/>
            <a:ext cx="468900" cy="425100"/>
          </a:xfrm>
          <a:prstGeom prst="rect">
            <a:avLst/>
          </a:prstGeom>
          <a:noFill/>
          <a:ln cap="flat" cmpd="sng" w="63500">
            <a:solidFill>
              <a:srgbClr val="FF91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1" name="Google Shape;161;g1494afd9e09_2_219"/>
          <p:cNvSpPr txBox="1"/>
          <p:nvPr/>
        </p:nvSpPr>
        <p:spPr>
          <a:xfrm>
            <a:off x="16276383" y="1659680"/>
            <a:ext cx="1191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B900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F9B900"/>
                </a:solidFill>
                <a:latin typeface="Avenir"/>
                <a:ea typeface="Avenir"/>
                <a:cs typeface="Avenir"/>
                <a:sym typeface="Avenir"/>
              </a:rPr>
              <a:t>  button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1494afd9e09_2_219"/>
          <p:cNvSpPr txBox="1"/>
          <p:nvPr/>
        </p:nvSpPr>
        <p:spPr>
          <a:xfrm>
            <a:off x="19265030" y="2274518"/>
            <a:ext cx="9594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EE220D"/>
                </a:solidFill>
                <a:latin typeface="Avenir"/>
                <a:ea typeface="Avenir"/>
                <a:cs typeface="Avenir"/>
                <a:sym typeface="Avenir"/>
              </a:rPr>
              <a:t>article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1494afd9e09_2_219"/>
          <p:cNvSpPr/>
          <p:nvPr/>
        </p:nvSpPr>
        <p:spPr>
          <a:xfrm>
            <a:off x="16815625" y="2274525"/>
            <a:ext cx="2397000" cy="471900"/>
          </a:xfrm>
          <a:prstGeom prst="rect">
            <a:avLst/>
          </a:prstGeom>
          <a:noFill/>
          <a:ln cap="flat" cmpd="sng" w="63500">
            <a:solidFill>
              <a:srgbClr val="EE220D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4" name="Google Shape;164;g1494afd9e09_2_219"/>
          <p:cNvSpPr/>
          <p:nvPr/>
        </p:nvSpPr>
        <p:spPr>
          <a:xfrm>
            <a:off x="16600150" y="706725"/>
            <a:ext cx="2612400" cy="320100"/>
          </a:xfrm>
          <a:prstGeom prst="rect">
            <a:avLst/>
          </a:prstGeom>
          <a:noFill/>
          <a:ln cap="flat" cmpd="sng" w="63500">
            <a:solidFill>
              <a:srgbClr val="D65D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5" name="Google Shape;165;g1494afd9e09_2_219"/>
          <p:cNvSpPr txBox="1"/>
          <p:nvPr/>
        </p:nvSpPr>
        <p:spPr>
          <a:xfrm>
            <a:off x="19380538" y="630814"/>
            <a:ext cx="6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5D00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D65D00"/>
                </a:solidFill>
                <a:latin typeface="Avenir"/>
                <a:ea typeface="Avenir"/>
                <a:cs typeface="Avenir"/>
                <a:sym typeface="Avenir"/>
              </a:rPr>
              <a:t>nav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494afd9e09_2_219"/>
          <p:cNvSpPr/>
          <p:nvPr/>
        </p:nvSpPr>
        <p:spPr>
          <a:xfrm>
            <a:off x="18743650" y="745175"/>
            <a:ext cx="468900" cy="224400"/>
          </a:xfrm>
          <a:prstGeom prst="rect">
            <a:avLst/>
          </a:prstGeom>
          <a:noFill/>
          <a:ln cap="flat" cmpd="sng" w="63500">
            <a:solidFill>
              <a:srgbClr val="5FD83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7" name="Google Shape;167;g1494afd9e09_2_219"/>
          <p:cNvSpPr txBox="1"/>
          <p:nvPr/>
        </p:nvSpPr>
        <p:spPr>
          <a:xfrm>
            <a:off x="19983550" y="630825"/>
            <a:ext cx="277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D833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5FD833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494afd9e09_2_219"/>
          <p:cNvSpPr/>
          <p:nvPr/>
        </p:nvSpPr>
        <p:spPr>
          <a:xfrm>
            <a:off x="7963400" y="2958525"/>
            <a:ext cx="7482000" cy="1377900"/>
          </a:xfrm>
          <a:prstGeom prst="rect">
            <a:avLst/>
          </a:prstGeom>
          <a:noFill/>
          <a:ln cap="flat" cmpd="sng" w="63500">
            <a:solidFill>
              <a:srgbClr val="00A1F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9" name="Google Shape;169;g1494afd9e09_2_219"/>
          <p:cNvSpPr txBox="1"/>
          <p:nvPr/>
        </p:nvSpPr>
        <p:spPr>
          <a:xfrm>
            <a:off x="7055011" y="3542767"/>
            <a:ext cx="857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FF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00A1FF"/>
                </a:solidFill>
                <a:latin typeface="Avenir"/>
                <a:ea typeface="Avenir"/>
                <a:cs typeface="Avenir"/>
                <a:sym typeface="Avenir"/>
              </a:rPr>
              <a:t>aside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494afd9e09_2_219"/>
          <p:cNvSpPr/>
          <p:nvPr/>
        </p:nvSpPr>
        <p:spPr>
          <a:xfrm>
            <a:off x="15713525" y="2958525"/>
            <a:ext cx="3423000" cy="1377900"/>
          </a:xfrm>
          <a:prstGeom prst="rect">
            <a:avLst/>
          </a:prstGeom>
          <a:noFill/>
          <a:ln cap="flat" cmpd="sng" w="63500">
            <a:solidFill>
              <a:srgbClr val="EE220D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1" name="Google Shape;171;g1494afd9e09_2_219"/>
          <p:cNvSpPr txBox="1"/>
          <p:nvPr/>
        </p:nvSpPr>
        <p:spPr>
          <a:xfrm>
            <a:off x="19265030" y="3542768"/>
            <a:ext cx="9594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EE220D"/>
                </a:solidFill>
                <a:latin typeface="Avenir"/>
                <a:ea typeface="Avenir"/>
                <a:cs typeface="Avenir"/>
                <a:sym typeface="Avenir"/>
              </a:rPr>
              <a:t>article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1494afd9e09_2_219"/>
          <p:cNvSpPr/>
          <p:nvPr/>
        </p:nvSpPr>
        <p:spPr>
          <a:xfrm>
            <a:off x="15849451" y="3941875"/>
            <a:ext cx="584100" cy="205800"/>
          </a:xfrm>
          <a:prstGeom prst="rect">
            <a:avLst/>
          </a:prstGeom>
          <a:noFill/>
          <a:ln cap="flat" cmpd="sng" w="63500">
            <a:solidFill>
              <a:srgbClr val="5FD83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3" name="Google Shape;173;g1494afd9e09_2_219"/>
          <p:cNvSpPr txBox="1"/>
          <p:nvPr/>
        </p:nvSpPr>
        <p:spPr>
          <a:xfrm>
            <a:off x="19304350" y="3891300"/>
            <a:ext cx="277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D833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5FD833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1494afd9e09_2_219"/>
          <p:cNvSpPr/>
          <p:nvPr/>
        </p:nvSpPr>
        <p:spPr>
          <a:xfrm>
            <a:off x="16486875" y="3941875"/>
            <a:ext cx="613800" cy="205800"/>
          </a:xfrm>
          <a:prstGeom prst="rect">
            <a:avLst/>
          </a:prstGeom>
          <a:noFill/>
          <a:ln cap="flat" cmpd="sng" w="63500">
            <a:solidFill>
              <a:srgbClr val="5FD83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5" name="Google Shape;175;g1494afd9e09_2_219"/>
          <p:cNvSpPr/>
          <p:nvPr/>
        </p:nvSpPr>
        <p:spPr>
          <a:xfrm>
            <a:off x="18345301" y="3941875"/>
            <a:ext cx="584100" cy="205800"/>
          </a:xfrm>
          <a:prstGeom prst="rect">
            <a:avLst/>
          </a:prstGeom>
          <a:noFill/>
          <a:ln cap="flat" cmpd="sng" w="63500">
            <a:solidFill>
              <a:srgbClr val="5FD83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6" name="Google Shape;176;g1494afd9e09_2_219"/>
          <p:cNvSpPr/>
          <p:nvPr/>
        </p:nvSpPr>
        <p:spPr>
          <a:xfrm>
            <a:off x="15713525" y="4959800"/>
            <a:ext cx="3423000" cy="2076300"/>
          </a:xfrm>
          <a:prstGeom prst="rect">
            <a:avLst/>
          </a:prstGeom>
          <a:noFill/>
          <a:ln cap="flat" cmpd="sng" w="63500">
            <a:solidFill>
              <a:srgbClr val="00A1F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7" name="Google Shape;177;g1494afd9e09_2_219"/>
          <p:cNvSpPr txBox="1"/>
          <p:nvPr/>
        </p:nvSpPr>
        <p:spPr>
          <a:xfrm>
            <a:off x="19265036" y="5420042"/>
            <a:ext cx="857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FF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00A1FF"/>
                </a:solidFill>
                <a:latin typeface="Avenir"/>
                <a:ea typeface="Avenir"/>
                <a:cs typeface="Avenir"/>
                <a:sym typeface="Avenir"/>
              </a:rPr>
              <a:t>aside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1494afd9e09_2_219"/>
          <p:cNvSpPr/>
          <p:nvPr/>
        </p:nvSpPr>
        <p:spPr>
          <a:xfrm>
            <a:off x="15713525" y="4430000"/>
            <a:ext cx="3423000" cy="471900"/>
          </a:xfrm>
          <a:prstGeom prst="rect">
            <a:avLst/>
          </a:prstGeom>
          <a:noFill/>
          <a:ln cap="flat" cmpd="sng" w="63500">
            <a:solidFill>
              <a:srgbClr val="EE220D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9" name="Google Shape;179;g1494afd9e09_2_219"/>
          <p:cNvSpPr txBox="1"/>
          <p:nvPr/>
        </p:nvSpPr>
        <p:spPr>
          <a:xfrm>
            <a:off x="19265030" y="4363193"/>
            <a:ext cx="9594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EE220D"/>
                </a:solidFill>
                <a:latin typeface="Avenir"/>
                <a:ea typeface="Avenir"/>
                <a:cs typeface="Avenir"/>
                <a:sym typeface="Avenir"/>
              </a:rPr>
              <a:t>article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1494afd9e09_2_219"/>
          <p:cNvSpPr/>
          <p:nvPr/>
        </p:nvSpPr>
        <p:spPr>
          <a:xfrm>
            <a:off x="7963400" y="4430000"/>
            <a:ext cx="7482000" cy="471900"/>
          </a:xfrm>
          <a:prstGeom prst="rect">
            <a:avLst/>
          </a:prstGeom>
          <a:noFill/>
          <a:ln cap="flat" cmpd="sng" w="63500">
            <a:solidFill>
              <a:srgbClr val="EE220D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1" name="Google Shape;181;g1494afd9e09_2_219"/>
          <p:cNvSpPr txBox="1"/>
          <p:nvPr/>
        </p:nvSpPr>
        <p:spPr>
          <a:xfrm>
            <a:off x="11591105" y="4363193"/>
            <a:ext cx="9594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2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1494afd9e09_2_219"/>
          <p:cNvSpPr txBox="1"/>
          <p:nvPr/>
        </p:nvSpPr>
        <p:spPr>
          <a:xfrm>
            <a:off x="6914700" y="4430000"/>
            <a:ext cx="997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chemeClr val="accent5"/>
                </a:solidFill>
                <a:latin typeface="Avenir"/>
                <a:ea typeface="Avenir"/>
                <a:cs typeface="Avenir"/>
                <a:sym typeface="Avenir"/>
              </a:rPr>
              <a:t>article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1494afd9e09_2_219"/>
          <p:cNvSpPr/>
          <p:nvPr/>
        </p:nvSpPr>
        <p:spPr>
          <a:xfrm>
            <a:off x="16637425" y="745175"/>
            <a:ext cx="1278000" cy="224400"/>
          </a:xfrm>
          <a:prstGeom prst="rect">
            <a:avLst/>
          </a:prstGeom>
          <a:noFill/>
          <a:ln cap="flat" cmpd="sng" w="63500">
            <a:solidFill>
              <a:srgbClr val="5FD83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4" name="Google Shape;184;g1494afd9e09_2_219"/>
          <p:cNvSpPr/>
          <p:nvPr/>
        </p:nvSpPr>
        <p:spPr>
          <a:xfrm>
            <a:off x="18052350" y="745175"/>
            <a:ext cx="691200" cy="224400"/>
          </a:xfrm>
          <a:prstGeom prst="rect">
            <a:avLst/>
          </a:prstGeom>
          <a:noFill/>
          <a:ln cap="flat" cmpd="sng" w="63500">
            <a:solidFill>
              <a:srgbClr val="5FD83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5" name="Google Shape;185;g1494afd9e09_2_219"/>
          <p:cNvSpPr/>
          <p:nvPr/>
        </p:nvSpPr>
        <p:spPr>
          <a:xfrm>
            <a:off x="13659663" y="4526513"/>
            <a:ext cx="468900" cy="224400"/>
          </a:xfrm>
          <a:prstGeom prst="rect">
            <a:avLst/>
          </a:prstGeom>
          <a:noFill/>
          <a:ln cap="flat" cmpd="sng" w="63500">
            <a:solidFill>
              <a:srgbClr val="5FD83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6" name="Google Shape;186;g1494afd9e09_2_219"/>
          <p:cNvSpPr txBox="1"/>
          <p:nvPr/>
        </p:nvSpPr>
        <p:spPr>
          <a:xfrm>
            <a:off x="12690988" y="4363212"/>
            <a:ext cx="277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D833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5FD833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1494afd9e09_2_219"/>
          <p:cNvSpPr txBox="1"/>
          <p:nvPr/>
        </p:nvSpPr>
        <p:spPr>
          <a:xfrm>
            <a:off x="12916438" y="4363189"/>
            <a:ext cx="6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5D00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D65D00"/>
                </a:solidFill>
                <a:latin typeface="Avenir"/>
                <a:ea typeface="Avenir"/>
                <a:cs typeface="Avenir"/>
                <a:sym typeface="Avenir"/>
              </a:rPr>
              <a:t>nav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1494afd9e09_2_219"/>
          <p:cNvSpPr/>
          <p:nvPr/>
        </p:nvSpPr>
        <p:spPr>
          <a:xfrm>
            <a:off x="7974184" y="4974740"/>
            <a:ext cx="7482000" cy="3137100"/>
          </a:xfrm>
          <a:prstGeom prst="rect">
            <a:avLst/>
          </a:prstGeom>
          <a:noFill/>
          <a:ln cap="flat" cmpd="sng" w="63500">
            <a:solidFill>
              <a:srgbClr val="00A1F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9" name="Google Shape;189;g1494afd9e09_2_219"/>
          <p:cNvSpPr txBox="1"/>
          <p:nvPr/>
        </p:nvSpPr>
        <p:spPr>
          <a:xfrm>
            <a:off x="6820850" y="5891938"/>
            <a:ext cx="11124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FF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00A1FF"/>
                </a:solidFill>
                <a:latin typeface="Avenir"/>
                <a:ea typeface="Avenir"/>
                <a:cs typeface="Avenir"/>
                <a:sym typeface="Avenir"/>
              </a:rPr>
              <a:t>section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1494afd9e09_2_219"/>
          <p:cNvSpPr/>
          <p:nvPr/>
        </p:nvSpPr>
        <p:spPr>
          <a:xfrm>
            <a:off x="7974175" y="8184700"/>
            <a:ext cx="7482000" cy="5264100"/>
          </a:xfrm>
          <a:prstGeom prst="rect">
            <a:avLst/>
          </a:prstGeom>
          <a:noFill/>
          <a:ln cap="flat" cmpd="sng" w="63500">
            <a:solidFill>
              <a:srgbClr val="00A1F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1" name="Google Shape;191;g1494afd9e09_2_219"/>
          <p:cNvSpPr txBox="1"/>
          <p:nvPr/>
        </p:nvSpPr>
        <p:spPr>
          <a:xfrm>
            <a:off x="19265025" y="7297313"/>
            <a:ext cx="11124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FF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00A1FF"/>
                </a:solidFill>
                <a:latin typeface="Avenir"/>
                <a:ea typeface="Avenir"/>
                <a:cs typeface="Avenir"/>
                <a:sym typeface="Avenir"/>
              </a:rPr>
              <a:t>section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1494afd9e09_2_219"/>
          <p:cNvSpPr/>
          <p:nvPr/>
        </p:nvSpPr>
        <p:spPr>
          <a:xfrm>
            <a:off x="8295497" y="5065225"/>
            <a:ext cx="740700" cy="224400"/>
          </a:xfrm>
          <a:prstGeom prst="rect">
            <a:avLst/>
          </a:prstGeom>
          <a:noFill/>
          <a:ln cap="flat" cmpd="sng" w="63500">
            <a:solidFill>
              <a:srgbClr val="FAE03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3" name="Google Shape;193;g1494afd9e09_2_219"/>
          <p:cNvSpPr txBox="1"/>
          <p:nvPr/>
        </p:nvSpPr>
        <p:spPr>
          <a:xfrm>
            <a:off x="9159458" y="4974750"/>
            <a:ext cx="46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031"/>
              </a:buClr>
              <a:buSzPts val="2400"/>
              <a:buFont typeface="Avenir"/>
              <a:buNone/>
            </a:pPr>
            <a:r>
              <a:rPr b="0" i="0" lang="en-US" sz="2000" u="none" cap="none" strike="noStrike">
                <a:solidFill>
                  <a:srgbClr val="FAE031"/>
                </a:solidFill>
                <a:latin typeface="Avenir"/>
                <a:ea typeface="Avenir"/>
                <a:cs typeface="Avenir"/>
                <a:sym typeface="Avenir"/>
              </a:rPr>
              <a:t>h2 </a:t>
            </a:r>
            <a:endParaRPr b="0" i="0" sz="2000" u="none" cap="none" strike="noStrike">
              <a:solidFill>
                <a:srgbClr val="5FD83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4" name="Google Shape;194;g1494afd9e09_2_219"/>
          <p:cNvSpPr/>
          <p:nvPr/>
        </p:nvSpPr>
        <p:spPr>
          <a:xfrm>
            <a:off x="8038975" y="8331600"/>
            <a:ext cx="2456100" cy="224400"/>
          </a:xfrm>
          <a:prstGeom prst="rect">
            <a:avLst/>
          </a:prstGeom>
          <a:noFill/>
          <a:ln cap="flat" cmpd="sng" w="63500">
            <a:solidFill>
              <a:srgbClr val="FAE03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5" name="Google Shape;195;g1494afd9e09_2_219"/>
          <p:cNvSpPr txBox="1"/>
          <p:nvPr/>
        </p:nvSpPr>
        <p:spPr>
          <a:xfrm>
            <a:off x="7464358" y="8241125"/>
            <a:ext cx="46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031"/>
              </a:buClr>
              <a:buSzPts val="2400"/>
              <a:buFont typeface="Avenir"/>
              <a:buNone/>
            </a:pPr>
            <a:r>
              <a:rPr b="0" i="0" lang="en-US" sz="2000" u="none" cap="none" strike="noStrike">
                <a:solidFill>
                  <a:srgbClr val="FAE031"/>
                </a:solidFill>
                <a:latin typeface="Avenir"/>
                <a:ea typeface="Avenir"/>
                <a:cs typeface="Avenir"/>
                <a:sym typeface="Avenir"/>
              </a:rPr>
              <a:t>h2 </a:t>
            </a:r>
            <a:endParaRPr b="0" i="0" sz="2000" u="none" cap="none" strike="noStrike">
              <a:solidFill>
                <a:srgbClr val="5FD83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6" name="Google Shape;196;g1494afd9e09_2_219"/>
          <p:cNvSpPr/>
          <p:nvPr/>
        </p:nvSpPr>
        <p:spPr>
          <a:xfrm>
            <a:off x="8060450" y="5065225"/>
            <a:ext cx="7323000" cy="2958600"/>
          </a:xfrm>
          <a:prstGeom prst="rect">
            <a:avLst/>
          </a:prstGeom>
          <a:noFill/>
          <a:ln cap="flat" cmpd="sng" w="63500">
            <a:solidFill>
              <a:srgbClr val="FAE03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7" name="Google Shape;197;g1494afd9e09_2_219"/>
          <p:cNvSpPr/>
          <p:nvPr/>
        </p:nvSpPr>
        <p:spPr>
          <a:xfrm>
            <a:off x="8160350" y="5458000"/>
            <a:ext cx="1059900" cy="593100"/>
          </a:xfrm>
          <a:prstGeom prst="rect">
            <a:avLst/>
          </a:prstGeom>
          <a:noFill/>
          <a:ln cap="flat" cmpd="sng" w="63500">
            <a:solidFill>
              <a:srgbClr val="D65D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8" name="Google Shape;198;g1494afd9e09_2_219"/>
          <p:cNvSpPr txBox="1"/>
          <p:nvPr/>
        </p:nvSpPr>
        <p:spPr>
          <a:xfrm>
            <a:off x="7142930" y="5317225"/>
            <a:ext cx="267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5D00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D65D00"/>
                </a:solidFill>
                <a:latin typeface="Avenir"/>
                <a:ea typeface="Avenir"/>
                <a:cs typeface="Avenir"/>
                <a:sym typeface="Avenir"/>
              </a:rPr>
              <a:t>li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1494afd9e09_2_219"/>
          <p:cNvSpPr/>
          <p:nvPr/>
        </p:nvSpPr>
        <p:spPr>
          <a:xfrm>
            <a:off x="9370375" y="5458000"/>
            <a:ext cx="1059900" cy="593100"/>
          </a:xfrm>
          <a:prstGeom prst="rect">
            <a:avLst/>
          </a:prstGeom>
          <a:noFill/>
          <a:ln cap="flat" cmpd="sng" w="63500">
            <a:solidFill>
              <a:srgbClr val="D65D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0" name="Google Shape;200;g1494afd9e09_2_219"/>
          <p:cNvSpPr/>
          <p:nvPr/>
        </p:nvSpPr>
        <p:spPr>
          <a:xfrm>
            <a:off x="10580400" y="5458000"/>
            <a:ext cx="1059900" cy="593100"/>
          </a:xfrm>
          <a:prstGeom prst="rect">
            <a:avLst/>
          </a:prstGeom>
          <a:noFill/>
          <a:ln cap="flat" cmpd="sng" w="63500">
            <a:solidFill>
              <a:srgbClr val="D65D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1" name="Google Shape;201;g1494afd9e09_2_219"/>
          <p:cNvSpPr txBox="1"/>
          <p:nvPr/>
        </p:nvSpPr>
        <p:spPr>
          <a:xfrm>
            <a:off x="7514761" y="5315988"/>
            <a:ext cx="36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031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FAE031"/>
                </a:solidFill>
                <a:latin typeface="Avenir"/>
                <a:ea typeface="Avenir"/>
                <a:cs typeface="Avenir"/>
                <a:sym typeface="Avenir"/>
              </a:rPr>
              <a:t>ul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1494afd9e09_2_219"/>
          <p:cNvSpPr/>
          <p:nvPr/>
        </p:nvSpPr>
        <p:spPr>
          <a:xfrm>
            <a:off x="8060450" y="5064000"/>
            <a:ext cx="7323000" cy="2958600"/>
          </a:xfrm>
          <a:prstGeom prst="rect">
            <a:avLst/>
          </a:prstGeom>
          <a:noFill/>
          <a:ln cap="flat" cmpd="sng" w="63500">
            <a:solidFill>
              <a:srgbClr val="FAE03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3" name="Google Shape;203;g1494afd9e09_2_219"/>
          <p:cNvSpPr/>
          <p:nvPr/>
        </p:nvSpPr>
        <p:spPr>
          <a:xfrm>
            <a:off x="8160350" y="5456775"/>
            <a:ext cx="1059900" cy="593100"/>
          </a:xfrm>
          <a:prstGeom prst="rect">
            <a:avLst/>
          </a:prstGeom>
          <a:noFill/>
          <a:ln cap="flat" cmpd="sng" w="63500">
            <a:solidFill>
              <a:srgbClr val="D65D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4" name="Google Shape;204;g1494afd9e09_2_219"/>
          <p:cNvSpPr txBox="1"/>
          <p:nvPr/>
        </p:nvSpPr>
        <p:spPr>
          <a:xfrm>
            <a:off x="7243405" y="5316000"/>
            <a:ext cx="267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5D00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D65D00"/>
                </a:solidFill>
                <a:latin typeface="Avenir"/>
                <a:ea typeface="Avenir"/>
                <a:cs typeface="Avenir"/>
                <a:sym typeface="Avenir"/>
              </a:rPr>
              <a:t>li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1494afd9e09_2_219"/>
          <p:cNvSpPr txBox="1"/>
          <p:nvPr/>
        </p:nvSpPr>
        <p:spPr>
          <a:xfrm>
            <a:off x="7514756" y="8660842"/>
            <a:ext cx="36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031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FAE031"/>
                </a:solidFill>
                <a:latin typeface="Avenir"/>
                <a:ea typeface="Avenir"/>
                <a:cs typeface="Avenir"/>
                <a:sym typeface="Avenir"/>
              </a:rPr>
              <a:t>ul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1494afd9e09_2_219"/>
          <p:cNvSpPr/>
          <p:nvPr/>
        </p:nvSpPr>
        <p:spPr>
          <a:xfrm>
            <a:off x="8060450" y="8620650"/>
            <a:ext cx="7323000" cy="593100"/>
          </a:xfrm>
          <a:prstGeom prst="rect">
            <a:avLst/>
          </a:prstGeom>
          <a:noFill/>
          <a:ln cap="flat" cmpd="sng" w="63500">
            <a:solidFill>
              <a:srgbClr val="FAE03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7" name="Google Shape;207;g1494afd9e09_2_219"/>
          <p:cNvSpPr/>
          <p:nvPr/>
        </p:nvSpPr>
        <p:spPr>
          <a:xfrm>
            <a:off x="8160354" y="8726116"/>
            <a:ext cx="691200" cy="399600"/>
          </a:xfrm>
          <a:prstGeom prst="rect">
            <a:avLst/>
          </a:prstGeom>
          <a:noFill/>
          <a:ln cap="flat" cmpd="sng" w="63500">
            <a:solidFill>
              <a:srgbClr val="D65D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8" name="Google Shape;208;g1494afd9e09_2_219"/>
          <p:cNvSpPr txBox="1"/>
          <p:nvPr/>
        </p:nvSpPr>
        <p:spPr>
          <a:xfrm>
            <a:off x="7243400" y="8660844"/>
            <a:ext cx="267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5D00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D65D00"/>
                </a:solidFill>
                <a:latin typeface="Avenir"/>
                <a:ea typeface="Avenir"/>
                <a:cs typeface="Avenir"/>
                <a:sym typeface="Avenir"/>
              </a:rPr>
              <a:t>li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1494afd9e09_2_219"/>
          <p:cNvSpPr txBox="1"/>
          <p:nvPr/>
        </p:nvSpPr>
        <p:spPr>
          <a:xfrm>
            <a:off x="19149225" y="9261175"/>
            <a:ext cx="1191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chemeClr val="accent5"/>
                </a:solidFill>
                <a:latin typeface="Avenir"/>
                <a:ea typeface="Avenir"/>
                <a:cs typeface="Avenir"/>
                <a:sym typeface="Avenir"/>
              </a:rPr>
              <a:t>figure</a:t>
            </a:r>
            <a:endParaRPr b="0" i="0" sz="1400" u="none" cap="none" strike="noStrike">
              <a:solidFill>
                <a:srgbClr val="EE220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1494afd9e09_2_219"/>
          <p:cNvSpPr/>
          <p:nvPr/>
        </p:nvSpPr>
        <p:spPr>
          <a:xfrm>
            <a:off x="8060450" y="9278400"/>
            <a:ext cx="7323000" cy="1332900"/>
          </a:xfrm>
          <a:prstGeom prst="rect">
            <a:avLst/>
          </a:prstGeom>
          <a:noFill/>
          <a:ln cap="flat" cmpd="sng" w="63500">
            <a:solidFill>
              <a:srgbClr val="EE220D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1" name="Google Shape;211;g1494afd9e09_2_219"/>
          <p:cNvSpPr txBox="1"/>
          <p:nvPr/>
        </p:nvSpPr>
        <p:spPr>
          <a:xfrm>
            <a:off x="19265036" y="9657164"/>
            <a:ext cx="1517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04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004E04"/>
                </a:solidFill>
                <a:latin typeface="Avenir"/>
                <a:ea typeface="Avenir"/>
                <a:cs typeface="Avenir"/>
                <a:sym typeface="Avenir"/>
              </a:rPr>
              <a:t>figcaption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1494afd9e09_2_219"/>
          <p:cNvSpPr/>
          <p:nvPr/>
        </p:nvSpPr>
        <p:spPr>
          <a:xfrm>
            <a:off x="9821850" y="9337025"/>
            <a:ext cx="5288100" cy="1194300"/>
          </a:xfrm>
          <a:prstGeom prst="rect">
            <a:avLst/>
          </a:prstGeom>
          <a:noFill/>
          <a:ln cap="flat" cmpd="sng" w="63500">
            <a:solidFill>
              <a:srgbClr val="004E04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3" name="Google Shape;213;g1494afd9e09_2_219"/>
          <p:cNvSpPr/>
          <p:nvPr/>
        </p:nvSpPr>
        <p:spPr>
          <a:xfrm>
            <a:off x="8060450" y="10607525"/>
            <a:ext cx="7323000" cy="1288200"/>
          </a:xfrm>
          <a:prstGeom prst="rect">
            <a:avLst/>
          </a:prstGeom>
          <a:noFill/>
          <a:ln cap="flat" cmpd="sng" w="63500">
            <a:solidFill>
              <a:srgbClr val="EE220D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4" name="Google Shape;214;g1494afd9e09_2_219"/>
          <p:cNvSpPr/>
          <p:nvPr/>
        </p:nvSpPr>
        <p:spPr>
          <a:xfrm>
            <a:off x="9821850" y="10664184"/>
            <a:ext cx="5288100" cy="1154100"/>
          </a:xfrm>
          <a:prstGeom prst="rect">
            <a:avLst/>
          </a:prstGeom>
          <a:noFill/>
          <a:ln cap="flat" cmpd="sng" w="63500">
            <a:solidFill>
              <a:srgbClr val="004E04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5" name="Google Shape;215;g1494afd9e09_2_219"/>
          <p:cNvSpPr/>
          <p:nvPr/>
        </p:nvSpPr>
        <p:spPr>
          <a:xfrm>
            <a:off x="8060450" y="11895725"/>
            <a:ext cx="7323000" cy="1288200"/>
          </a:xfrm>
          <a:prstGeom prst="rect">
            <a:avLst/>
          </a:prstGeom>
          <a:noFill/>
          <a:ln cap="flat" cmpd="sng" w="63500">
            <a:solidFill>
              <a:srgbClr val="EE220D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6" name="Google Shape;216;g1494afd9e09_2_219"/>
          <p:cNvSpPr/>
          <p:nvPr/>
        </p:nvSpPr>
        <p:spPr>
          <a:xfrm>
            <a:off x="9821850" y="11952384"/>
            <a:ext cx="5288100" cy="1154100"/>
          </a:xfrm>
          <a:prstGeom prst="rect">
            <a:avLst/>
          </a:prstGeom>
          <a:noFill/>
          <a:ln cap="flat" cmpd="sng" w="63500">
            <a:solidFill>
              <a:srgbClr val="004E04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7" name="Google Shape;217;g1494afd9e09_2_219"/>
          <p:cNvSpPr/>
          <p:nvPr/>
        </p:nvSpPr>
        <p:spPr>
          <a:xfrm>
            <a:off x="7978575" y="11818275"/>
            <a:ext cx="7466700" cy="1455300"/>
          </a:xfrm>
          <a:prstGeom prst="rect">
            <a:avLst/>
          </a:prstGeom>
          <a:noFill/>
          <a:ln cap="flat" cmpd="sng" w="63500">
            <a:solidFill>
              <a:srgbClr val="00A1F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8" name="Google Shape;218;g1494afd9e09_2_219"/>
          <p:cNvSpPr txBox="1"/>
          <p:nvPr/>
        </p:nvSpPr>
        <p:spPr>
          <a:xfrm>
            <a:off x="6954536" y="12362167"/>
            <a:ext cx="857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FF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00A1FF"/>
                </a:solidFill>
                <a:latin typeface="Avenir"/>
                <a:ea typeface="Avenir"/>
                <a:cs typeface="Avenir"/>
                <a:sym typeface="Avenir"/>
              </a:rPr>
              <a:t>aside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1494afd9e09_2_219"/>
          <p:cNvSpPr txBox="1"/>
          <p:nvPr/>
        </p:nvSpPr>
        <p:spPr>
          <a:xfrm>
            <a:off x="16693288" y="7659487"/>
            <a:ext cx="277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D833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5FD833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1494afd9e09_2_219"/>
          <p:cNvSpPr/>
          <p:nvPr/>
        </p:nvSpPr>
        <p:spPr>
          <a:xfrm>
            <a:off x="15713525" y="7616733"/>
            <a:ext cx="3423000" cy="567900"/>
          </a:xfrm>
          <a:prstGeom prst="rect">
            <a:avLst/>
          </a:prstGeom>
          <a:noFill/>
          <a:ln cap="flat" cmpd="sng" w="63500">
            <a:solidFill>
              <a:srgbClr val="D65D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1" name="Google Shape;221;g1494afd9e09_2_219"/>
          <p:cNvSpPr txBox="1"/>
          <p:nvPr/>
        </p:nvSpPr>
        <p:spPr>
          <a:xfrm>
            <a:off x="16151188" y="7659464"/>
            <a:ext cx="6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5D00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D65D00"/>
                </a:solidFill>
                <a:latin typeface="Avenir"/>
                <a:ea typeface="Avenir"/>
                <a:cs typeface="Avenir"/>
                <a:sym typeface="Avenir"/>
              </a:rPr>
              <a:t>nav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1494afd9e09_2_219"/>
          <p:cNvSpPr/>
          <p:nvPr/>
        </p:nvSpPr>
        <p:spPr>
          <a:xfrm>
            <a:off x="15791974" y="7659481"/>
            <a:ext cx="277200" cy="205800"/>
          </a:xfrm>
          <a:prstGeom prst="rect">
            <a:avLst/>
          </a:prstGeom>
          <a:noFill/>
          <a:ln cap="flat" cmpd="sng" w="63500">
            <a:solidFill>
              <a:srgbClr val="5FD83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3" name="Google Shape;223;g1494afd9e09_2_219"/>
          <p:cNvSpPr/>
          <p:nvPr/>
        </p:nvSpPr>
        <p:spPr>
          <a:xfrm>
            <a:off x="13589100" y="4478675"/>
            <a:ext cx="1709100" cy="320100"/>
          </a:xfrm>
          <a:prstGeom prst="rect">
            <a:avLst/>
          </a:prstGeom>
          <a:noFill/>
          <a:ln cap="flat" cmpd="sng" w="63500">
            <a:solidFill>
              <a:srgbClr val="D65D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4" name="Google Shape;224;g1494afd9e09_2_219"/>
          <p:cNvSpPr txBox="1"/>
          <p:nvPr/>
        </p:nvSpPr>
        <p:spPr>
          <a:xfrm>
            <a:off x="19208508" y="7121213"/>
            <a:ext cx="46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031"/>
              </a:buClr>
              <a:buSzPts val="2400"/>
              <a:buFont typeface="Avenir"/>
              <a:buNone/>
            </a:pPr>
            <a:r>
              <a:rPr b="0" i="0" lang="en-US" sz="2000" u="none" cap="none" strike="noStrike">
                <a:solidFill>
                  <a:srgbClr val="FAE031"/>
                </a:solidFill>
                <a:latin typeface="Avenir"/>
                <a:ea typeface="Avenir"/>
                <a:cs typeface="Avenir"/>
                <a:sym typeface="Avenir"/>
              </a:rPr>
              <a:t>ul</a:t>
            </a:r>
            <a:endParaRPr b="0" i="0" sz="2000" u="none" cap="none" strike="noStrike">
              <a:solidFill>
                <a:srgbClr val="5FD83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5" name="Google Shape;225;g1494afd9e09_2_219"/>
          <p:cNvSpPr/>
          <p:nvPr/>
        </p:nvSpPr>
        <p:spPr>
          <a:xfrm>
            <a:off x="15713525" y="7091425"/>
            <a:ext cx="3423000" cy="6442200"/>
          </a:xfrm>
          <a:prstGeom prst="rect">
            <a:avLst/>
          </a:prstGeom>
          <a:noFill/>
          <a:ln cap="flat" cmpd="sng" w="63500">
            <a:solidFill>
              <a:srgbClr val="00A1F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6" name="Google Shape;226;g1494afd9e09_2_219"/>
          <p:cNvSpPr/>
          <p:nvPr/>
        </p:nvSpPr>
        <p:spPr>
          <a:xfrm>
            <a:off x="15691250" y="7211700"/>
            <a:ext cx="959400" cy="224400"/>
          </a:xfrm>
          <a:prstGeom prst="rect">
            <a:avLst/>
          </a:prstGeom>
          <a:noFill/>
          <a:ln cap="flat" cmpd="sng" w="63500">
            <a:solidFill>
              <a:srgbClr val="FAE03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7" name="Google Shape;227;g1494afd9e09_2_219"/>
          <p:cNvSpPr/>
          <p:nvPr/>
        </p:nvSpPr>
        <p:spPr>
          <a:xfrm rot="5400000">
            <a:off x="16456025" y="9138925"/>
            <a:ext cx="1938000" cy="1112400"/>
          </a:xfrm>
          <a:prstGeom prst="rect">
            <a:avLst/>
          </a:prstGeom>
          <a:noFill/>
          <a:ln cap="flat" cmpd="sng" w="63500">
            <a:solidFill>
              <a:srgbClr val="EE220D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8" name="Google Shape;228;g1494afd9e09_2_219"/>
          <p:cNvSpPr/>
          <p:nvPr/>
        </p:nvSpPr>
        <p:spPr>
          <a:xfrm rot="5400000">
            <a:off x="17255350" y="9915182"/>
            <a:ext cx="357300" cy="996600"/>
          </a:xfrm>
          <a:prstGeom prst="rect">
            <a:avLst/>
          </a:prstGeom>
          <a:noFill/>
          <a:ln cap="flat" cmpd="sng" w="63500">
            <a:solidFill>
              <a:srgbClr val="004E04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9" name="Google Shape;229;g1494afd9e09_2_219"/>
          <p:cNvSpPr/>
          <p:nvPr/>
        </p:nvSpPr>
        <p:spPr>
          <a:xfrm>
            <a:off x="8023700" y="2274525"/>
            <a:ext cx="3827400" cy="410400"/>
          </a:xfrm>
          <a:prstGeom prst="rect">
            <a:avLst/>
          </a:prstGeom>
          <a:noFill/>
          <a:ln cap="flat" cmpd="sng" w="63500">
            <a:solidFill>
              <a:srgbClr val="FAE03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0" name="Google Shape;230;g1494afd9e09_2_219"/>
          <p:cNvSpPr txBox="1"/>
          <p:nvPr/>
        </p:nvSpPr>
        <p:spPr>
          <a:xfrm>
            <a:off x="6810461" y="2274513"/>
            <a:ext cx="36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031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FAE031"/>
                </a:solidFill>
                <a:latin typeface="Avenir"/>
                <a:ea typeface="Avenir"/>
                <a:cs typeface="Avenir"/>
                <a:sym typeface="Avenir"/>
              </a:rPr>
              <a:t>ul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1494afd9e09_2_219"/>
          <p:cNvSpPr txBox="1"/>
          <p:nvPr/>
        </p:nvSpPr>
        <p:spPr>
          <a:xfrm>
            <a:off x="6539105" y="2274525"/>
            <a:ext cx="267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5D00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D65D00"/>
                </a:solidFill>
                <a:latin typeface="Avenir"/>
                <a:ea typeface="Avenir"/>
                <a:cs typeface="Avenir"/>
                <a:sym typeface="Avenir"/>
              </a:rPr>
              <a:t>li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1494afd9e09_2_219"/>
          <p:cNvSpPr/>
          <p:nvPr/>
        </p:nvSpPr>
        <p:spPr>
          <a:xfrm>
            <a:off x="17918250" y="7211700"/>
            <a:ext cx="1191000" cy="224400"/>
          </a:xfrm>
          <a:prstGeom prst="rect">
            <a:avLst/>
          </a:prstGeom>
          <a:noFill/>
          <a:ln cap="flat" cmpd="sng" w="63500">
            <a:solidFill>
              <a:srgbClr val="FAE03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3" name="Google Shape;233;g1494afd9e09_2_219"/>
          <p:cNvSpPr txBox="1"/>
          <p:nvPr/>
        </p:nvSpPr>
        <p:spPr>
          <a:xfrm>
            <a:off x="6871975" y="10072900"/>
            <a:ext cx="1191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chemeClr val="accent5"/>
                </a:solidFill>
                <a:latin typeface="Avenir"/>
                <a:ea typeface="Avenir"/>
                <a:cs typeface="Avenir"/>
                <a:sym typeface="Avenir"/>
              </a:rPr>
              <a:t>figure</a:t>
            </a:r>
            <a:endParaRPr b="0" i="0" sz="1400" u="none" cap="none" strike="noStrike">
              <a:solidFill>
                <a:srgbClr val="EE220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1494afd9e09_2_219"/>
          <p:cNvSpPr txBox="1"/>
          <p:nvPr/>
        </p:nvSpPr>
        <p:spPr>
          <a:xfrm>
            <a:off x="6470136" y="10468889"/>
            <a:ext cx="1517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04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004E04"/>
                </a:solidFill>
                <a:latin typeface="Avenir"/>
                <a:ea typeface="Avenir"/>
                <a:cs typeface="Avenir"/>
                <a:sym typeface="Avenir"/>
              </a:rPr>
              <a:t>figcaption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1494afd9e09_2_219"/>
          <p:cNvSpPr txBox="1"/>
          <p:nvPr/>
        </p:nvSpPr>
        <p:spPr>
          <a:xfrm>
            <a:off x="16754208" y="7121213"/>
            <a:ext cx="46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031"/>
              </a:buClr>
              <a:buSzPts val="2400"/>
              <a:buFont typeface="Avenir"/>
              <a:buNone/>
            </a:pPr>
            <a:r>
              <a:rPr b="0" i="0" lang="en-US" sz="2000" u="none" cap="none" strike="noStrike">
                <a:solidFill>
                  <a:srgbClr val="FAE031"/>
                </a:solidFill>
                <a:latin typeface="Avenir"/>
                <a:ea typeface="Avenir"/>
                <a:cs typeface="Avenir"/>
                <a:sym typeface="Avenir"/>
              </a:rPr>
              <a:t>h2 </a:t>
            </a:r>
            <a:endParaRPr b="0" i="0" sz="2000" u="none" cap="none" strike="noStrike">
              <a:solidFill>
                <a:srgbClr val="5FD83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6" name="Google Shape;236;g1494afd9e09_2_219"/>
          <p:cNvSpPr/>
          <p:nvPr/>
        </p:nvSpPr>
        <p:spPr>
          <a:xfrm>
            <a:off x="87441" y="132194"/>
            <a:ext cx="3690900" cy="409800"/>
          </a:xfrm>
          <a:prstGeom prst="rect">
            <a:avLst/>
          </a:prstGeom>
          <a:noFill/>
          <a:ln cap="flat" cmpd="sng" w="63500">
            <a:solidFill>
              <a:srgbClr val="00A1F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7" name="Google Shape;237;g1494afd9e09_2_219"/>
          <p:cNvSpPr txBox="1"/>
          <p:nvPr/>
        </p:nvSpPr>
        <p:spPr>
          <a:xfrm>
            <a:off x="76675" y="76763"/>
            <a:ext cx="11124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FF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00A1FF"/>
                </a:solidFill>
                <a:latin typeface="Avenir"/>
                <a:ea typeface="Avenir"/>
                <a:cs typeface="Avenir"/>
                <a:sym typeface="Avenir"/>
              </a:rPr>
              <a:t>section</a:t>
            </a:r>
            <a:endParaRPr/>
          </a:p>
        </p:txBody>
      </p:sp>
      <p:sp>
        <p:nvSpPr>
          <p:cNvPr id="238" name="Google Shape;238;g1494afd9e09_2_219"/>
          <p:cNvSpPr/>
          <p:nvPr/>
        </p:nvSpPr>
        <p:spPr>
          <a:xfrm>
            <a:off x="87441" y="706724"/>
            <a:ext cx="3690900" cy="409800"/>
          </a:xfrm>
          <a:prstGeom prst="rect">
            <a:avLst/>
          </a:prstGeom>
          <a:noFill/>
          <a:ln cap="flat" cmpd="sng" w="63500">
            <a:solidFill>
              <a:srgbClr val="EE220D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9" name="Google Shape;239;g1494afd9e09_2_219"/>
          <p:cNvSpPr txBox="1"/>
          <p:nvPr/>
        </p:nvSpPr>
        <p:spPr>
          <a:xfrm>
            <a:off x="153180" y="651293"/>
            <a:ext cx="9594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EE220D"/>
                </a:solidFill>
                <a:latin typeface="Avenir"/>
                <a:ea typeface="Avenir"/>
                <a:cs typeface="Avenir"/>
                <a:sym typeface="Avenir"/>
              </a:rPr>
              <a:t>article</a:t>
            </a:r>
            <a:endParaRPr/>
          </a:p>
        </p:txBody>
      </p:sp>
      <p:sp>
        <p:nvSpPr>
          <p:cNvPr id="240" name="Google Shape;240;g1494afd9e09_2_219"/>
          <p:cNvSpPr/>
          <p:nvPr/>
        </p:nvSpPr>
        <p:spPr>
          <a:xfrm>
            <a:off x="87441" y="1304936"/>
            <a:ext cx="3690900" cy="409800"/>
          </a:xfrm>
          <a:prstGeom prst="rect">
            <a:avLst/>
          </a:prstGeom>
          <a:noFill/>
          <a:ln cap="flat" cmpd="sng" w="63500">
            <a:solidFill>
              <a:srgbClr val="EE5EA7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1" name="Google Shape;241;g1494afd9e09_2_219"/>
          <p:cNvSpPr txBox="1"/>
          <p:nvPr/>
        </p:nvSpPr>
        <p:spPr>
          <a:xfrm>
            <a:off x="80180" y="1249504"/>
            <a:ext cx="1105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5EA7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EE5EA7"/>
                </a:solidFill>
                <a:latin typeface="Avenir"/>
                <a:ea typeface="Avenir"/>
                <a:cs typeface="Avenir"/>
                <a:sym typeface="Avenir"/>
              </a:rPr>
              <a:t>header</a:t>
            </a:r>
            <a:endParaRPr/>
          </a:p>
        </p:txBody>
      </p:sp>
      <p:sp>
        <p:nvSpPr>
          <p:cNvPr id="242" name="Google Shape;242;g1494afd9e09_2_219"/>
          <p:cNvSpPr/>
          <p:nvPr/>
        </p:nvSpPr>
        <p:spPr>
          <a:xfrm>
            <a:off x="87441" y="1926828"/>
            <a:ext cx="3690900" cy="409800"/>
          </a:xfrm>
          <a:prstGeom prst="rect">
            <a:avLst/>
          </a:prstGeom>
          <a:noFill/>
          <a:ln cap="flat" cmpd="sng" w="63500">
            <a:solidFill>
              <a:srgbClr val="5FD83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3" name="Google Shape;243;g1494afd9e09_2_219"/>
          <p:cNvSpPr txBox="1"/>
          <p:nvPr/>
        </p:nvSpPr>
        <p:spPr>
          <a:xfrm>
            <a:off x="118890" y="1871397"/>
            <a:ext cx="799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D833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5FD833"/>
                </a:solidFill>
                <a:latin typeface="Avenir"/>
                <a:ea typeface="Avenir"/>
                <a:cs typeface="Avenir"/>
                <a:sym typeface="Avenir"/>
              </a:rPr>
              <a:t>main</a:t>
            </a:r>
            <a:endParaRPr/>
          </a:p>
        </p:txBody>
      </p:sp>
      <p:sp>
        <p:nvSpPr>
          <p:cNvPr id="244" name="Google Shape;244;g1494afd9e09_2_219"/>
          <p:cNvSpPr/>
          <p:nvPr/>
        </p:nvSpPr>
        <p:spPr>
          <a:xfrm>
            <a:off x="87441" y="2548721"/>
            <a:ext cx="3690900" cy="409800"/>
          </a:xfrm>
          <a:prstGeom prst="rect">
            <a:avLst/>
          </a:prstGeom>
          <a:noFill/>
          <a:ln cap="flat" cmpd="sng" w="63500">
            <a:solidFill>
              <a:srgbClr val="004E04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5" name="Google Shape;245;g1494afd9e09_2_219"/>
          <p:cNvSpPr txBox="1"/>
          <p:nvPr/>
        </p:nvSpPr>
        <p:spPr>
          <a:xfrm>
            <a:off x="90747" y="2493290"/>
            <a:ext cx="957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04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004E04"/>
                </a:solidFill>
                <a:latin typeface="Avenir"/>
                <a:ea typeface="Avenir"/>
                <a:cs typeface="Avenir"/>
                <a:sym typeface="Avenir"/>
              </a:rPr>
              <a:t>footer</a:t>
            </a:r>
            <a:endParaRPr/>
          </a:p>
        </p:txBody>
      </p:sp>
      <p:sp>
        <p:nvSpPr>
          <p:cNvPr id="246" name="Google Shape;246;g1494afd9e09_2_219"/>
          <p:cNvSpPr/>
          <p:nvPr/>
        </p:nvSpPr>
        <p:spPr>
          <a:xfrm>
            <a:off x="87441" y="3194295"/>
            <a:ext cx="3690900" cy="409800"/>
          </a:xfrm>
          <a:prstGeom prst="rect">
            <a:avLst/>
          </a:prstGeom>
          <a:noFill/>
          <a:ln cap="flat" cmpd="sng" w="63500">
            <a:solidFill>
              <a:srgbClr val="D65D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7" name="Google Shape;247;g1494afd9e09_2_219"/>
          <p:cNvSpPr txBox="1"/>
          <p:nvPr/>
        </p:nvSpPr>
        <p:spPr>
          <a:xfrm>
            <a:off x="153688" y="3113464"/>
            <a:ext cx="6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5D00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D65D00"/>
                </a:solidFill>
                <a:latin typeface="Avenir"/>
                <a:ea typeface="Avenir"/>
                <a:cs typeface="Avenir"/>
                <a:sym typeface="Avenir"/>
              </a:rPr>
              <a:t>nav</a:t>
            </a:r>
            <a:endParaRPr/>
          </a:p>
        </p:txBody>
      </p:sp>
      <p:sp>
        <p:nvSpPr>
          <p:cNvPr id="248" name="Google Shape;248;g1494afd9e09_2_219"/>
          <p:cNvSpPr/>
          <p:nvPr/>
        </p:nvSpPr>
        <p:spPr>
          <a:xfrm>
            <a:off x="87441" y="3839869"/>
            <a:ext cx="3690900" cy="409800"/>
          </a:xfrm>
          <a:prstGeom prst="rect">
            <a:avLst/>
          </a:prstGeom>
          <a:noFill/>
          <a:ln cap="flat" cmpd="sng" w="63500">
            <a:solidFill>
              <a:srgbClr val="FAE03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9" name="Google Shape;249;g1494afd9e09_2_219"/>
          <p:cNvSpPr txBox="1"/>
          <p:nvPr/>
        </p:nvSpPr>
        <p:spPr>
          <a:xfrm>
            <a:off x="169436" y="3784438"/>
            <a:ext cx="36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031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FAE031"/>
                </a:solidFill>
                <a:latin typeface="Avenir"/>
                <a:ea typeface="Avenir"/>
                <a:cs typeface="Avenir"/>
                <a:sym typeface="Avenir"/>
              </a:rPr>
              <a:t>ul</a:t>
            </a:r>
            <a:endParaRPr/>
          </a:p>
        </p:txBody>
      </p:sp>
      <p:sp>
        <p:nvSpPr>
          <p:cNvPr id="250" name="Google Shape;250;g1494afd9e09_2_219"/>
          <p:cNvSpPr/>
          <p:nvPr/>
        </p:nvSpPr>
        <p:spPr>
          <a:xfrm>
            <a:off x="87441" y="4509125"/>
            <a:ext cx="3690900" cy="409800"/>
          </a:xfrm>
          <a:prstGeom prst="rect">
            <a:avLst/>
          </a:prstGeom>
          <a:noFill/>
          <a:ln cap="flat" cmpd="sng" w="63500">
            <a:solidFill>
              <a:srgbClr val="D65D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1" name="Google Shape;251;g1494afd9e09_2_219"/>
          <p:cNvSpPr txBox="1"/>
          <p:nvPr/>
        </p:nvSpPr>
        <p:spPr>
          <a:xfrm>
            <a:off x="219880" y="4430012"/>
            <a:ext cx="267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5D00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D65D00"/>
                </a:solidFill>
                <a:latin typeface="Avenir"/>
                <a:ea typeface="Avenir"/>
                <a:cs typeface="Avenir"/>
                <a:sym typeface="Avenir"/>
              </a:rPr>
              <a:t>li</a:t>
            </a:r>
            <a:endParaRPr/>
          </a:p>
        </p:txBody>
      </p:sp>
      <p:sp>
        <p:nvSpPr>
          <p:cNvPr id="252" name="Google Shape;252;g1494afd9e09_2_219"/>
          <p:cNvSpPr/>
          <p:nvPr/>
        </p:nvSpPr>
        <p:spPr>
          <a:xfrm>
            <a:off x="87441" y="5154698"/>
            <a:ext cx="3690900" cy="409800"/>
          </a:xfrm>
          <a:prstGeom prst="rect">
            <a:avLst/>
          </a:prstGeom>
          <a:noFill/>
          <a:ln cap="flat" cmpd="sng" w="63500">
            <a:solidFill>
              <a:srgbClr val="00A1F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3" name="Google Shape;253;g1494afd9e09_2_219"/>
          <p:cNvSpPr txBox="1"/>
          <p:nvPr/>
        </p:nvSpPr>
        <p:spPr>
          <a:xfrm>
            <a:off x="90086" y="5099267"/>
            <a:ext cx="857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FF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00A1FF"/>
                </a:solidFill>
                <a:latin typeface="Avenir"/>
                <a:ea typeface="Avenir"/>
                <a:cs typeface="Avenir"/>
                <a:sym typeface="Avenir"/>
              </a:rPr>
              <a:t>aside</a:t>
            </a:r>
            <a:endParaRPr/>
          </a:p>
        </p:txBody>
      </p:sp>
      <p:sp>
        <p:nvSpPr>
          <p:cNvPr id="254" name="Google Shape;254;g1494afd9e09_2_219"/>
          <p:cNvSpPr/>
          <p:nvPr/>
        </p:nvSpPr>
        <p:spPr>
          <a:xfrm>
            <a:off x="87441" y="5849354"/>
            <a:ext cx="3690900" cy="409800"/>
          </a:xfrm>
          <a:prstGeom prst="rect">
            <a:avLst/>
          </a:prstGeom>
          <a:noFill/>
          <a:ln cap="flat" cmpd="sng" w="63500">
            <a:solidFill>
              <a:srgbClr val="5FD83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5" name="Google Shape;255;g1494afd9e09_2_219"/>
          <p:cNvSpPr txBox="1"/>
          <p:nvPr/>
        </p:nvSpPr>
        <p:spPr>
          <a:xfrm>
            <a:off x="124372" y="5768523"/>
            <a:ext cx="277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D833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5FD833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endParaRPr/>
          </a:p>
        </p:txBody>
      </p:sp>
      <p:sp>
        <p:nvSpPr>
          <p:cNvPr id="256" name="Google Shape;256;g1494afd9e09_2_219"/>
          <p:cNvSpPr/>
          <p:nvPr/>
        </p:nvSpPr>
        <p:spPr>
          <a:xfrm>
            <a:off x="87441" y="6493209"/>
            <a:ext cx="3690900" cy="409800"/>
          </a:xfrm>
          <a:prstGeom prst="rect">
            <a:avLst/>
          </a:prstGeom>
          <a:noFill/>
          <a:ln cap="flat" cmpd="sng" w="63500">
            <a:solidFill>
              <a:srgbClr val="EE220D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7" name="Google Shape;257;g1494afd9e09_2_219"/>
          <p:cNvSpPr txBox="1"/>
          <p:nvPr/>
        </p:nvSpPr>
        <p:spPr>
          <a:xfrm>
            <a:off x="168725" y="6437778"/>
            <a:ext cx="928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EE220D"/>
                </a:solidFill>
                <a:latin typeface="Avenir"/>
                <a:ea typeface="Avenir"/>
                <a:cs typeface="Avenir"/>
                <a:sym typeface="Avenir"/>
              </a:rPr>
              <a:t>figure</a:t>
            </a:r>
            <a:endParaRPr/>
          </a:p>
        </p:txBody>
      </p:sp>
      <p:sp>
        <p:nvSpPr>
          <p:cNvPr id="258" name="Google Shape;258;g1494afd9e09_2_219"/>
          <p:cNvSpPr/>
          <p:nvPr/>
        </p:nvSpPr>
        <p:spPr>
          <a:xfrm>
            <a:off x="87441" y="7091421"/>
            <a:ext cx="3690900" cy="409800"/>
          </a:xfrm>
          <a:prstGeom prst="rect">
            <a:avLst/>
          </a:prstGeom>
          <a:noFill/>
          <a:ln cap="flat" cmpd="sng" w="63500">
            <a:solidFill>
              <a:srgbClr val="004E04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9" name="Google Shape;259;g1494afd9e09_2_219"/>
          <p:cNvSpPr txBox="1"/>
          <p:nvPr/>
        </p:nvSpPr>
        <p:spPr>
          <a:xfrm>
            <a:off x="143086" y="7035989"/>
            <a:ext cx="1517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04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004E04"/>
                </a:solidFill>
                <a:latin typeface="Avenir"/>
                <a:ea typeface="Avenir"/>
                <a:cs typeface="Avenir"/>
                <a:sym typeface="Avenir"/>
              </a:rPr>
              <a:t>figcaption</a:t>
            </a:r>
            <a:endParaRPr/>
          </a:p>
        </p:txBody>
      </p:sp>
      <p:sp>
        <p:nvSpPr>
          <p:cNvPr id="260" name="Google Shape;260;g1494afd9e09_2_219"/>
          <p:cNvSpPr/>
          <p:nvPr/>
        </p:nvSpPr>
        <p:spPr>
          <a:xfrm>
            <a:off x="87441" y="7760676"/>
            <a:ext cx="3690900" cy="409800"/>
          </a:xfrm>
          <a:prstGeom prst="rect">
            <a:avLst/>
          </a:prstGeom>
          <a:noFill/>
          <a:ln cap="flat" cmpd="sng" w="63500">
            <a:solidFill>
              <a:srgbClr val="FAE03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1" name="Google Shape;261;g1494afd9e09_2_219"/>
          <p:cNvSpPr txBox="1"/>
          <p:nvPr/>
        </p:nvSpPr>
        <p:spPr>
          <a:xfrm>
            <a:off x="119144" y="7705245"/>
            <a:ext cx="4689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031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FAE031"/>
                </a:solidFill>
                <a:latin typeface="Avenir"/>
                <a:ea typeface="Avenir"/>
                <a:cs typeface="Avenir"/>
                <a:sym typeface="Avenir"/>
              </a:rPr>
              <a:t>h1</a:t>
            </a:r>
            <a:endParaRPr/>
          </a:p>
        </p:txBody>
      </p:sp>
      <p:sp>
        <p:nvSpPr>
          <p:cNvPr id="262" name="Google Shape;262;g1494afd9e09_2_219"/>
          <p:cNvSpPr/>
          <p:nvPr/>
        </p:nvSpPr>
        <p:spPr>
          <a:xfrm>
            <a:off x="87441" y="8382569"/>
            <a:ext cx="3690900" cy="409800"/>
          </a:xfrm>
          <a:prstGeom prst="rect">
            <a:avLst/>
          </a:prstGeom>
          <a:noFill/>
          <a:ln cap="flat" cmpd="sng" w="63500">
            <a:solidFill>
              <a:srgbClr val="16E7CC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3" name="Google Shape;263;g1494afd9e09_2_219"/>
          <p:cNvSpPr txBox="1"/>
          <p:nvPr/>
        </p:nvSpPr>
        <p:spPr>
          <a:xfrm>
            <a:off x="152011" y="8327138"/>
            <a:ext cx="8349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E7CC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16E7CC"/>
                </a:solidFill>
                <a:latin typeface="Avenir"/>
                <a:ea typeface="Avenir"/>
                <a:cs typeface="Avenir"/>
                <a:sym typeface="Avenir"/>
              </a:rPr>
              <a:t>input</a:t>
            </a:r>
            <a:endParaRPr/>
          </a:p>
        </p:txBody>
      </p:sp>
      <p:sp>
        <p:nvSpPr>
          <p:cNvPr id="264" name="Google Shape;264;g1494afd9e09_2_219"/>
          <p:cNvSpPr/>
          <p:nvPr/>
        </p:nvSpPr>
        <p:spPr>
          <a:xfrm>
            <a:off x="87441" y="9004462"/>
            <a:ext cx="3690900" cy="409800"/>
          </a:xfrm>
          <a:prstGeom prst="rect">
            <a:avLst/>
          </a:prstGeom>
          <a:noFill/>
          <a:ln cap="flat" cmpd="sng" w="63500">
            <a:solidFill>
              <a:srgbClr val="FF91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5" name="Google Shape;265;g1494afd9e09_2_219"/>
          <p:cNvSpPr txBox="1"/>
          <p:nvPr/>
        </p:nvSpPr>
        <p:spPr>
          <a:xfrm>
            <a:off x="-25992" y="8949030"/>
            <a:ext cx="1191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B900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F9B900"/>
                </a:solidFill>
                <a:latin typeface="Avenir"/>
                <a:ea typeface="Avenir"/>
                <a:cs typeface="Avenir"/>
                <a:sym typeface="Avenir"/>
              </a:rPr>
              <a:t>  button</a:t>
            </a:r>
            <a:endParaRPr/>
          </a:p>
        </p:txBody>
      </p:sp>
      <p:sp>
        <p:nvSpPr>
          <p:cNvPr id="266" name="Google Shape;266;g1494afd9e09_2_219"/>
          <p:cNvSpPr/>
          <p:nvPr/>
        </p:nvSpPr>
        <p:spPr>
          <a:xfrm>
            <a:off x="90182" y="9602673"/>
            <a:ext cx="3690900" cy="409800"/>
          </a:xfrm>
          <a:prstGeom prst="rect">
            <a:avLst/>
          </a:prstGeom>
          <a:noFill/>
          <a:ln cap="flat" cmpd="sng" w="63500">
            <a:solidFill>
              <a:srgbClr val="005956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7" name="Google Shape;267;g1494afd9e09_2_219"/>
          <p:cNvSpPr txBox="1"/>
          <p:nvPr/>
        </p:nvSpPr>
        <p:spPr>
          <a:xfrm>
            <a:off x="187519" y="9547242"/>
            <a:ext cx="769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956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005956"/>
                </a:solidFill>
                <a:latin typeface="Avenir"/>
                <a:ea typeface="Avenir"/>
                <a:cs typeface="Avenir"/>
                <a:sym typeface="Avenir"/>
              </a:rPr>
              <a:t>form</a:t>
            </a:r>
            <a:endParaRPr/>
          </a:p>
        </p:txBody>
      </p:sp>
      <p:sp>
        <p:nvSpPr>
          <p:cNvPr id="268" name="Google Shape;268;g1494afd9e09_2_219"/>
          <p:cNvSpPr/>
          <p:nvPr/>
        </p:nvSpPr>
        <p:spPr>
          <a:xfrm>
            <a:off x="87441" y="10201455"/>
            <a:ext cx="3690900" cy="409800"/>
          </a:xfrm>
          <a:prstGeom prst="rect">
            <a:avLst/>
          </a:prstGeom>
          <a:noFill/>
          <a:ln cap="flat" cmpd="sng" w="63500">
            <a:solidFill>
              <a:srgbClr val="FAE03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9" name="Google Shape;269;g1494afd9e09_2_219"/>
          <p:cNvSpPr txBox="1"/>
          <p:nvPr/>
        </p:nvSpPr>
        <p:spPr>
          <a:xfrm>
            <a:off x="110101" y="10146024"/>
            <a:ext cx="6138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031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FAE031"/>
                </a:solidFill>
                <a:latin typeface="Avenir"/>
                <a:ea typeface="Avenir"/>
                <a:cs typeface="Avenir"/>
                <a:sym typeface="Avenir"/>
              </a:rPr>
              <a:t>cite</a:t>
            </a:r>
            <a:endParaRPr/>
          </a:p>
        </p:txBody>
      </p:sp>
      <p:sp>
        <p:nvSpPr>
          <p:cNvPr id="270" name="Google Shape;270;g1494afd9e09_2_219"/>
          <p:cNvSpPr/>
          <p:nvPr/>
        </p:nvSpPr>
        <p:spPr>
          <a:xfrm>
            <a:off x="87441" y="10846458"/>
            <a:ext cx="3690900" cy="409800"/>
          </a:xfrm>
          <a:prstGeom prst="rect">
            <a:avLst/>
          </a:prstGeom>
          <a:noFill/>
          <a:ln cap="flat" cmpd="sng" w="63500">
            <a:solidFill>
              <a:srgbClr val="16E7CC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1" name="Google Shape;271;g1494afd9e09_2_219"/>
          <p:cNvSpPr txBox="1"/>
          <p:nvPr/>
        </p:nvSpPr>
        <p:spPr>
          <a:xfrm>
            <a:off x="160901" y="10812989"/>
            <a:ext cx="385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E7CC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16E7CC"/>
                </a:solidFill>
                <a:latin typeface="Avenir"/>
                <a:ea typeface="Avenir"/>
                <a:cs typeface="Avenir"/>
                <a:sym typeface="Avenir"/>
              </a:rPr>
              <a:t>dl</a:t>
            </a:r>
            <a:endParaRPr/>
          </a:p>
        </p:txBody>
      </p:sp>
      <p:sp>
        <p:nvSpPr>
          <p:cNvPr id="272" name="Google Shape;272;g1494afd9e09_2_219"/>
          <p:cNvSpPr/>
          <p:nvPr/>
        </p:nvSpPr>
        <p:spPr>
          <a:xfrm>
            <a:off x="87441" y="11441884"/>
            <a:ext cx="3690900" cy="409800"/>
          </a:xfrm>
          <a:prstGeom prst="rect">
            <a:avLst/>
          </a:prstGeom>
          <a:noFill/>
          <a:ln cap="flat" cmpd="sng" w="63500">
            <a:solidFill>
              <a:srgbClr val="00A1F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3" name="Google Shape;273;g1494afd9e09_2_219"/>
          <p:cNvSpPr txBox="1"/>
          <p:nvPr/>
        </p:nvSpPr>
        <p:spPr>
          <a:xfrm>
            <a:off x="150995" y="11371912"/>
            <a:ext cx="405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FF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00A1FF"/>
                </a:solidFill>
                <a:latin typeface="Avenir"/>
                <a:ea typeface="Avenir"/>
                <a:cs typeface="Avenir"/>
                <a:sym typeface="Avenir"/>
              </a:rPr>
              <a:t>dt</a:t>
            </a:r>
            <a:endParaRPr/>
          </a:p>
        </p:txBody>
      </p:sp>
      <p:sp>
        <p:nvSpPr>
          <p:cNvPr id="274" name="Google Shape;274;g1494afd9e09_2_219"/>
          <p:cNvSpPr/>
          <p:nvPr/>
        </p:nvSpPr>
        <p:spPr>
          <a:xfrm>
            <a:off x="87441" y="12031908"/>
            <a:ext cx="3690900" cy="409800"/>
          </a:xfrm>
          <a:prstGeom prst="rect">
            <a:avLst/>
          </a:prstGeom>
          <a:noFill/>
          <a:ln cap="flat" cmpd="sng" w="63500">
            <a:solidFill>
              <a:srgbClr val="FAE03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5" name="Google Shape;275;g1494afd9e09_2_219"/>
          <p:cNvSpPr txBox="1"/>
          <p:nvPr/>
        </p:nvSpPr>
        <p:spPr>
          <a:xfrm>
            <a:off x="165727" y="11976477"/>
            <a:ext cx="502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031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FAE031"/>
                </a:solidFill>
                <a:latin typeface="Avenir"/>
                <a:ea typeface="Avenir"/>
                <a:cs typeface="Avenir"/>
                <a:sym typeface="Avenir"/>
              </a:rPr>
              <a:t>dd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aver.png" id="280" name="Google Shape;280;p2"/>
          <p:cNvPicPr preferRelativeResize="0"/>
          <p:nvPr/>
        </p:nvPicPr>
        <p:blipFill rotWithShape="1">
          <a:blip r:embed="rId3">
            <a:alphaModFix/>
          </a:blip>
          <a:srcRect b="0" l="0" r="0" t="59863"/>
          <a:stretch/>
        </p:blipFill>
        <p:spPr>
          <a:xfrm>
            <a:off x="4216525" y="506775"/>
            <a:ext cx="18764000" cy="12382647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"/>
          <p:cNvSpPr/>
          <p:nvPr/>
        </p:nvSpPr>
        <p:spPr>
          <a:xfrm>
            <a:off x="87441" y="132194"/>
            <a:ext cx="3690900" cy="409800"/>
          </a:xfrm>
          <a:prstGeom prst="rect">
            <a:avLst/>
          </a:prstGeom>
          <a:noFill/>
          <a:ln cap="flat" cmpd="sng" w="63500">
            <a:solidFill>
              <a:srgbClr val="00A1F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2" name="Google Shape;282;p2"/>
          <p:cNvSpPr txBox="1"/>
          <p:nvPr/>
        </p:nvSpPr>
        <p:spPr>
          <a:xfrm>
            <a:off x="76675" y="76763"/>
            <a:ext cx="11124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FF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00A1FF"/>
                </a:solidFill>
                <a:latin typeface="Avenir"/>
                <a:ea typeface="Avenir"/>
                <a:cs typeface="Avenir"/>
                <a:sym typeface="Avenir"/>
              </a:rPr>
              <a:t>section</a:t>
            </a:r>
            <a:endParaRPr/>
          </a:p>
        </p:txBody>
      </p:sp>
      <p:sp>
        <p:nvSpPr>
          <p:cNvPr id="283" name="Google Shape;283;p2"/>
          <p:cNvSpPr/>
          <p:nvPr/>
        </p:nvSpPr>
        <p:spPr>
          <a:xfrm>
            <a:off x="87441" y="706724"/>
            <a:ext cx="3690900" cy="409800"/>
          </a:xfrm>
          <a:prstGeom prst="rect">
            <a:avLst/>
          </a:prstGeom>
          <a:noFill/>
          <a:ln cap="flat" cmpd="sng" w="63500">
            <a:solidFill>
              <a:srgbClr val="EE220D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4" name="Google Shape;284;p2"/>
          <p:cNvSpPr txBox="1"/>
          <p:nvPr/>
        </p:nvSpPr>
        <p:spPr>
          <a:xfrm>
            <a:off x="153180" y="651293"/>
            <a:ext cx="9594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EE220D"/>
                </a:solidFill>
                <a:latin typeface="Avenir"/>
                <a:ea typeface="Avenir"/>
                <a:cs typeface="Avenir"/>
                <a:sym typeface="Avenir"/>
              </a:rPr>
              <a:t>article</a:t>
            </a:r>
            <a:endParaRPr/>
          </a:p>
        </p:txBody>
      </p:sp>
      <p:sp>
        <p:nvSpPr>
          <p:cNvPr id="285" name="Google Shape;285;p2"/>
          <p:cNvSpPr/>
          <p:nvPr/>
        </p:nvSpPr>
        <p:spPr>
          <a:xfrm>
            <a:off x="87441" y="1304936"/>
            <a:ext cx="3690900" cy="409800"/>
          </a:xfrm>
          <a:prstGeom prst="rect">
            <a:avLst/>
          </a:prstGeom>
          <a:noFill/>
          <a:ln cap="flat" cmpd="sng" w="63500">
            <a:solidFill>
              <a:srgbClr val="EE5EA7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6" name="Google Shape;286;p2"/>
          <p:cNvSpPr txBox="1"/>
          <p:nvPr/>
        </p:nvSpPr>
        <p:spPr>
          <a:xfrm>
            <a:off x="80180" y="1249504"/>
            <a:ext cx="1105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5EA7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EE5EA7"/>
                </a:solidFill>
                <a:latin typeface="Avenir"/>
                <a:ea typeface="Avenir"/>
                <a:cs typeface="Avenir"/>
                <a:sym typeface="Avenir"/>
              </a:rPr>
              <a:t>header</a:t>
            </a:r>
            <a:endParaRPr/>
          </a:p>
        </p:txBody>
      </p:sp>
      <p:sp>
        <p:nvSpPr>
          <p:cNvPr id="287" name="Google Shape;287;p2"/>
          <p:cNvSpPr/>
          <p:nvPr/>
        </p:nvSpPr>
        <p:spPr>
          <a:xfrm>
            <a:off x="87441" y="1926828"/>
            <a:ext cx="3690900" cy="409800"/>
          </a:xfrm>
          <a:prstGeom prst="rect">
            <a:avLst/>
          </a:prstGeom>
          <a:noFill/>
          <a:ln cap="flat" cmpd="sng" w="63500">
            <a:solidFill>
              <a:srgbClr val="5FD83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8" name="Google Shape;288;p2"/>
          <p:cNvSpPr/>
          <p:nvPr/>
        </p:nvSpPr>
        <p:spPr>
          <a:xfrm>
            <a:off x="6577100" y="8448650"/>
            <a:ext cx="13988100" cy="3689400"/>
          </a:xfrm>
          <a:prstGeom prst="rect">
            <a:avLst/>
          </a:prstGeom>
          <a:noFill/>
          <a:ln cap="flat" cmpd="sng" w="63500">
            <a:solidFill>
              <a:srgbClr val="004E04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9" name="Google Shape;289;p2"/>
          <p:cNvSpPr/>
          <p:nvPr/>
        </p:nvSpPr>
        <p:spPr>
          <a:xfrm>
            <a:off x="7973900" y="8561300"/>
            <a:ext cx="11162700" cy="1230600"/>
          </a:xfrm>
          <a:prstGeom prst="rect">
            <a:avLst/>
          </a:prstGeom>
          <a:noFill/>
          <a:ln cap="flat" cmpd="sng" w="63500">
            <a:solidFill>
              <a:srgbClr val="FAE03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0" name="Google Shape;290;p2"/>
          <p:cNvSpPr txBox="1"/>
          <p:nvPr/>
        </p:nvSpPr>
        <p:spPr>
          <a:xfrm>
            <a:off x="118890" y="1871397"/>
            <a:ext cx="799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D833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5FD833"/>
                </a:solidFill>
                <a:latin typeface="Avenir"/>
                <a:ea typeface="Avenir"/>
                <a:cs typeface="Avenir"/>
                <a:sym typeface="Avenir"/>
              </a:rPr>
              <a:t>main</a:t>
            </a:r>
            <a:endParaRPr/>
          </a:p>
        </p:txBody>
      </p:sp>
      <p:sp>
        <p:nvSpPr>
          <p:cNvPr id="291" name="Google Shape;291;p2"/>
          <p:cNvSpPr/>
          <p:nvPr/>
        </p:nvSpPr>
        <p:spPr>
          <a:xfrm>
            <a:off x="87441" y="2548721"/>
            <a:ext cx="3690900" cy="409800"/>
          </a:xfrm>
          <a:prstGeom prst="rect">
            <a:avLst/>
          </a:prstGeom>
          <a:noFill/>
          <a:ln cap="flat" cmpd="sng" w="63500">
            <a:solidFill>
              <a:srgbClr val="004E04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2" name="Google Shape;292;p2"/>
          <p:cNvSpPr txBox="1"/>
          <p:nvPr/>
        </p:nvSpPr>
        <p:spPr>
          <a:xfrm>
            <a:off x="90747" y="2493290"/>
            <a:ext cx="957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04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004E04"/>
                </a:solidFill>
                <a:latin typeface="Avenir"/>
                <a:ea typeface="Avenir"/>
                <a:cs typeface="Avenir"/>
                <a:sym typeface="Avenir"/>
              </a:rPr>
              <a:t>footer</a:t>
            </a:r>
            <a:endParaRPr/>
          </a:p>
        </p:txBody>
      </p:sp>
      <p:sp>
        <p:nvSpPr>
          <p:cNvPr id="293" name="Google Shape;293;p2"/>
          <p:cNvSpPr/>
          <p:nvPr/>
        </p:nvSpPr>
        <p:spPr>
          <a:xfrm>
            <a:off x="87441" y="3194295"/>
            <a:ext cx="3690900" cy="409800"/>
          </a:xfrm>
          <a:prstGeom prst="rect">
            <a:avLst/>
          </a:prstGeom>
          <a:noFill/>
          <a:ln cap="flat" cmpd="sng" w="63500">
            <a:solidFill>
              <a:srgbClr val="D65D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4" name="Google Shape;294;p2"/>
          <p:cNvSpPr txBox="1"/>
          <p:nvPr/>
        </p:nvSpPr>
        <p:spPr>
          <a:xfrm>
            <a:off x="153688" y="3113464"/>
            <a:ext cx="6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5D00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D65D00"/>
                </a:solidFill>
                <a:latin typeface="Avenir"/>
                <a:ea typeface="Avenir"/>
                <a:cs typeface="Avenir"/>
                <a:sym typeface="Avenir"/>
              </a:rPr>
              <a:t>nav</a:t>
            </a:r>
            <a:endParaRPr/>
          </a:p>
        </p:txBody>
      </p:sp>
      <p:sp>
        <p:nvSpPr>
          <p:cNvPr id="295" name="Google Shape;295;p2"/>
          <p:cNvSpPr/>
          <p:nvPr/>
        </p:nvSpPr>
        <p:spPr>
          <a:xfrm>
            <a:off x="87441" y="3839869"/>
            <a:ext cx="3690900" cy="409800"/>
          </a:xfrm>
          <a:prstGeom prst="rect">
            <a:avLst/>
          </a:prstGeom>
          <a:noFill/>
          <a:ln cap="flat" cmpd="sng" w="63500">
            <a:solidFill>
              <a:srgbClr val="FAE03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6" name="Google Shape;296;p2"/>
          <p:cNvSpPr txBox="1"/>
          <p:nvPr/>
        </p:nvSpPr>
        <p:spPr>
          <a:xfrm>
            <a:off x="169436" y="3784438"/>
            <a:ext cx="36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031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FAE031"/>
                </a:solidFill>
                <a:latin typeface="Avenir"/>
                <a:ea typeface="Avenir"/>
                <a:cs typeface="Avenir"/>
                <a:sym typeface="Avenir"/>
              </a:rPr>
              <a:t>ul</a:t>
            </a:r>
            <a:endParaRPr/>
          </a:p>
        </p:txBody>
      </p:sp>
      <p:sp>
        <p:nvSpPr>
          <p:cNvPr id="297" name="Google Shape;297;p2"/>
          <p:cNvSpPr/>
          <p:nvPr/>
        </p:nvSpPr>
        <p:spPr>
          <a:xfrm>
            <a:off x="87441" y="4509125"/>
            <a:ext cx="3690900" cy="409800"/>
          </a:xfrm>
          <a:prstGeom prst="rect">
            <a:avLst/>
          </a:prstGeom>
          <a:noFill/>
          <a:ln cap="flat" cmpd="sng" w="63500">
            <a:solidFill>
              <a:srgbClr val="D65D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8" name="Google Shape;298;p2"/>
          <p:cNvSpPr txBox="1"/>
          <p:nvPr/>
        </p:nvSpPr>
        <p:spPr>
          <a:xfrm>
            <a:off x="219880" y="4430012"/>
            <a:ext cx="267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5D00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D65D00"/>
                </a:solidFill>
                <a:latin typeface="Avenir"/>
                <a:ea typeface="Avenir"/>
                <a:cs typeface="Avenir"/>
                <a:sym typeface="Avenir"/>
              </a:rPr>
              <a:t>li</a:t>
            </a:r>
            <a:endParaRPr/>
          </a:p>
        </p:txBody>
      </p:sp>
      <p:sp>
        <p:nvSpPr>
          <p:cNvPr id="299" name="Google Shape;299;p2"/>
          <p:cNvSpPr/>
          <p:nvPr/>
        </p:nvSpPr>
        <p:spPr>
          <a:xfrm>
            <a:off x="87441" y="5154698"/>
            <a:ext cx="3690900" cy="409800"/>
          </a:xfrm>
          <a:prstGeom prst="rect">
            <a:avLst/>
          </a:prstGeom>
          <a:noFill/>
          <a:ln cap="flat" cmpd="sng" w="63500">
            <a:solidFill>
              <a:srgbClr val="00A1F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0" name="Google Shape;300;p2"/>
          <p:cNvSpPr txBox="1"/>
          <p:nvPr/>
        </p:nvSpPr>
        <p:spPr>
          <a:xfrm>
            <a:off x="90086" y="5099267"/>
            <a:ext cx="857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FF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00A1FF"/>
                </a:solidFill>
                <a:latin typeface="Avenir"/>
                <a:ea typeface="Avenir"/>
                <a:cs typeface="Avenir"/>
                <a:sym typeface="Avenir"/>
              </a:rPr>
              <a:t>aside</a:t>
            </a:r>
            <a:endParaRPr/>
          </a:p>
        </p:txBody>
      </p:sp>
      <p:sp>
        <p:nvSpPr>
          <p:cNvPr id="301" name="Google Shape;301;p2"/>
          <p:cNvSpPr/>
          <p:nvPr/>
        </p:nvSpPr>
        <p:spPr>
          <a:xfrm>
            <a:off x="18090775" y="9955175"/>
            <a:ext cx="1045500" cy="409800"/>
          </a:xfrm>
          <a:prstGeom prst="rect">
            <a:avLst/>
          </a:prstGeom>
          <a:noFill/>
          <a:ln cap="flat" cmpd="sng" w="63500">
            <a:solidFill>
              <a:srgbClr val="5FD83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2" name="Google Shape;302;p2"/>
          <p:cNvSpPr/>
          <p:nvPr/>
        </p:nvSpPr>
        <p:spPr>
          <a:xfrm>
            <a:off x="87441" y="6493209"/>
            <a:ext cx="3690900" cy="409800"/>
          </a:xfrm>
          <a:prstGeom prst="rect">
            <a:avLst/>
          </a:prstGeom>
          <a:noFill/>
          <a:ln cap="flat" cmpd="sng" w="63500">
            <a:solidFill>
              <a:srgbClr val="EE220D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3" name="Google Shape;303;p2"/>
          <p:cNvSpPr txBox="1"/>
          <p:nvPr/>
        </p:nvSpPr>
        <p:spPr>
          <a:xfrm>
            <a:off x="168725" y="6437778"/>
            <a:ext cx="928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EE220D"/>
                </a:solidFill>
                <a:latin typeface="Avenir"/>
                <a:ea typeface="Avenir"/>
                <a:cs typeface="Avenir"/>
                <a:sym typeface="Avenir"/>
              </a:rPr>
              <a:t>figure</a:t>
            </a:r>
            <a:endParaRPr/>
          </a:p>
        </p:txBody>
      </p:sp>
      <p:sp>
        <p:nvSpPr>
          <p:cNvPr id="304" name="Google Shape;304;p2"/>
          <p:cNvSpPr/>
          <p:nvPr/>
        </p:nvSpPr>
        <p:spPr>
          <a:xfrm>
            <a:off x="87441" y="7091421"/>
            <a:ext cx="3690900" cy="409800"/>
          </a:xfrm>
          <a:prstGeom prst="rect">
            <a:avLst/>
          </a:prstGeom>
          <a:noFill/>
          <a:ln cap="flat" cmpd="sng" w="63500">
            <a:solidFill>
              <a:srgbClr val="004E04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5" name="Google Shape;305;p2"/>
          <p:cNvSpPr txBox="1"/>
          <p:nvPr/>
        </p:nvSpPr>
        <p:spPr>
          <a:xfrm>
            <a:off x="143086" y="7035989"/>
            <a:ext cx="1517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04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004E04"/>
                </a:solidFill>
                <a:latin typeface="Avenir"/>
                <a:ea typeface="Avenir"/>
                <a:cs typeface="Avenir"/>
                <a:sym typeface="Avenir"/>
              </a:rPr>
              <a:t>figcaption</a:t>
            </a:r>
            <a:endParaRPr/>
          </a:p>
        </p:txBody>
      </p:sp>
      <p:sp>
        <p:nvSpPr>
          <p:cNvPr id="306" name="Google Shape;306;p2"/>
          <p:cNvSpPr/>
          <p:nvPr/>
        </p:nvSpPr>
        <p:spPr>
          <a:xfrm>
            <a:off x="87441" y="7760676"/>
            <a:ext cx="3690900" cy="409800"/>
          </a:xfrm>
          <a:prstGeom prst="rect">
            <a:avLst/>
          </a:prstGeom>
          <a:noFill/>
          <a:ln cap="flat" cmpd="sng" w="63500">
            <a:solidFill>
              <a:srgbClr val="FAE03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7" name="Google Shape;307;p2"/>
          <p:cNvSpPr txBox="1"/>
          <p:nvPr/>
        </p:nvSpPr>
        <p:spPr>
          <a:xfrm>
            <a:off x="119144" y="7705245"/>
            <a:ext cx="4689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031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FAE031"/>
                </a:solidFill>
                <a:latin typeface="Avenir"/>
                <a:ea typeface="Avenir"/>
                <a:cs typeface="Avenir"/>
                <a:sym typeface="Avenir"/>
              </a:rPr>
              <a:t>h1</a:t>
            </a:r>
            <a:endParaRPr/>
          </a:p>
        </p:txBody>
      </p:sp>
      <p:sp>
        <p:nvSpPr>
          <p:cNvPr id="308" name="Google Shape;308;p2"/>
          <p:cNvSpPr/>
          <p:nvPr/>
        </p:nvSpPr>
        <p:spPr>
          <a:xfrm>
            <a:off x="87441" y="8382569"/>
            <a:ext cx="3690900" cy="409800"/>
          </a:xfrm>
          <a:prstGeom prst="rect">
            <a:avLst/>
          </a:prstGeom>
          <a:noFill/>
          <a:ln cap="flat" cmpd="sng" w="63500">
            <a:solidFill>
              <a:srgbClr val="16E7CC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9" name="Google Shape;309;p2"/>
          <p:cNvSpPr txBox="1"/>
          <p:nvPr/>
        </p:nvSpPr>
        <p:spPr>
          <a:xfrm>
            <a:off x="152011" y="8327138"/>
            <a:ext cx="8349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E7CC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16E7CC"/>
                </a:solidFill>
                <a:latin typeface="Avenir"/>
                <a:ea typeface="Avenir"/>
                <a:cs typeface="Avenir"/>
                <a:sym typeface="Avenir"/>
              </a:rPr>
              <a:t>input</a:t>
            </a:r>
            <a:endParaRPr/>
          </a:p>
        </p:txBody>
      </p:sp>
      <p:sp>
        <p:nvSpPr>
          <p:cNvPr id="310" name="Google Shape;310;p2"/>
          <p:cNvSpPr/>
          <p:nvPr/>
        </p:nvSpPr>
        <p:spPr>
          <a:xfrm>
            <a:off x="87441" y="9004462"/>
            <a:ext cx="3690900" cy="409800"/>
          </a:xfrm>
          <a:prstGeom prst="rect">
            <a:avLst/>
          </a:prstGeom>
          <a:noFill/>
          <a:ln cap="flat" cmpd="sng" w="63500">
            <a:solidFill>
              <a:srgbClr val="FF91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1" name="Google Shape;311;p2"/>
          <p:cNvSpPr txBox="1"/>
          <p:nvPr/>
        </p:nvSpPr>
        <p:spPr>
          <a:xfrm>
            <a:off x="-25992" y="8949030"/>
            <a:ext cx="1191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B900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F9B900"/>
                </a:solidFill>
                <a:latin typeface="Avenir"/>
                <a:ea typeface="Avenir"/>
                <a:cs typeface="Avenir"/>
                <a:sym typeface="Avenir"/>
              </a:rPr>
              <a:t>  button</a:t>
            </a:r>
            <a:endParaRPr/>
          </a:p>
        </p:txBody>
      </p:sp>
      <p:sp>
        <p:nvSpPr>
          <p:cNvPr id="312" name="Google Shape;312;p2"/>
          <p:cNvSpPr/>
          <p:nvPr/>
        </p:nvSpPr>
        <p:spPr>
          <a:xfrm>
            <a:off x="90182" y="9602673"/>
            <a:ext cx="3690900" cy="409800"/>
          </a:xfrm>
          <a:prstGeom prst="rect">
            <a:avLst/>
          </a:prstGeom>
          <a:noFill/>
          <a:ln cap="flat" cmpd="sng" w="63500">
            <a:solidFill>
              <a:srgbClr val="005956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3" name="Google Shape;313;p2"/>
          <p:cNvSpPr txBox="1"/>
          <p:nvPr/>
        </p:nvSpPr>
        <p:spPr>
          <a:xfrm>
            <a:off x="187519" y="9547242"/>
            <a:ext cx="769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956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005956"/>
                </a:solidFill>
                <a:latin typeface="Avenir"/>
                <a:ea typeface="Avenir"/>
                <a:cs typeface="Avenir"/>
                <a:sym typeface="Avenir"/>
              </a:rPr>
              <a:t>form</a:t>
            </a:r>
            <a:endParaRPr/>
          </a:p>
        </p:txBody>
      </p:sp>
      <p:sp>
        <p:nvSpPr>
          <p:cNvPr id="314" name="Google Shape;314;p2"/>
          <p:cNvSpPr/>
          <p:nvPr/>
        </p:nvSpPr>
        <p:spPr>
          <a:xfrm>
            <a:off x="87441" y="10201455"/>
            <a:ext cx="3690900" cy="409800"/>
          </a:xfrm>
          <a:prstGeom prst="rect">
            <a:avLst/>
          </a:prstGeom>
          <a:noFill/>
          <a:ln cap="flat" cmpd="sng" w="63500">
            <a:solidFill>
              <a:srgbClr val="FAE03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5" name="Google Shape;315;p2"/>
          <p:cNvSpPr txBox="1"/>
          <p:nvPr/>
        </p:nvSpPr>
        <p:spPr>
          <a:xfrm>
            <a:off x="110101" y="10146024"/>
            <a:ext cx="6138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031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FAE031"/>
                </a:solidFill>
                <a:latin typeface="Avenir"/>
                <a:ea typeface="Avenir"/>
                <a:cs typeface="Avenir"/>
                <a:sym typeface="Avenir"/>
              </a:rPr>
              <a:t>cite</a:t>
            </a:r>
            <a:endParaRPr/>
          </a:p>
        </p:txBody>
      </p:sp>
      <p:sp>
        <p:nvSpPr>
          <p:cNvPr id="316" name="Google Shape;316;p2"/>
          <p:cNvSpPr/>
          <p:nvPr/>
        </p:nvSpPr>
        <p:spPr>
          <a:xfrm>
            <a:off x="87441" y="10846458"/>
            <a:ext cx="3690900" cy="409800"/>
          </a:xfrm>
          <a:prstGeom prst="rect">
            <a:avLst/>
          </a:prstGeom>
          <a:noFill/>
          <a:ln cap="flat" cmpd="sng" w="63500">
            <a:solidFill>
              <a:srgbClr val="16E7CC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7" name="Google Shape;317;p2"/>
          <p:cNvSpPr txBox="1"/>
          <p:nvPr/>
        </p:nvSpPr>
        <p:spPr>
          <a:xfrm>
            <a:off x="160901" y="10812989"/>
            <a:ext cx="385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E7CC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16E7CC"/>
                </a:solidFill>
                <a:latin typeface="Avenir"/>
                <a:ea typeface="Avenir"/>
                <a:cs typeface="Avenir"/>
                <a:sym typeface="Avenir"/>
              </a:rPr>
              <a:t>dl</a:t>
            </a:r>
            <a:endParaRPr/>
          </a:p>
        </p:txBody>
      </p:sp>
      <p:sp>
        <p:nvSpPr>
          <p:cNvPr id="318" name="Google Shape;318;p2"/>
          <p:cNvSpPr/>
          <p:nvPr/>
        </p:nvSpPr>
        <p:spPr>
          <a:xfrm>
            <a:off x="87441" y="11441884"/>
            <a:ext cx="3690900" cy="409800"/>
          </a:xfrm>
          <a:prstGeom prst="rect">
            <a:avLst/>
          </a:prstGeom>
          <a:noFill/>
          <a:ln cap="flat" cmpd="sng" w="63500">
            <a:solidFill>
              <a:srgbClr val="00A1F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9" name="Google Shape;319;p2"/>
          <p:cNvSpPr txBox="1"/>
          <p:nvPr/>
        </p:nvSpPr>
        <p:spPr>
          <a:xfrm>
            <a:off x="150995" y="11371912"/>
            <a:ext cx="405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FF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00A1FF"/>
                </a:solidFill>
                <a:latin typeface="Avenir"/>
                <a:ea typeface="Avenir"/>
                <a:cs typeface="Avenir"/>
                <a:sym typeface="Avenir"/>
              </a:rPr>
              <a:t>dt</a:t>
            </a:r>
            <a:endParaRPr/>
          </a:p>
        </p:txBody>
      </p:sp>
      <p:sp>
        <p:nvSpPr>
          <p:cNvPr id="320" name="Google Shape;320;p2"/>
          <p:cNvSpPr/>
          <p:nvPr/>
        </p:nvSpPr>
        <p:spPr>
          <a:xfrm>
            <a:off x="87441" y="12031908"/>
            <a:ext cx="3690900" cy="409800"/>
          </a:xfrm>
          <a:prstGeom prst="rect">
            <a:avLst/>
          </a:prstGeom>
          <a:noFill/>
          <a:ln cap="flat" cmpd="sng" w="63500">
            <a:solidFill>
              <a:srgbClr val="FAE03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1" name="Google Shape;321;p2"/>
          <p:cNvSpPr txBox="1"/>
          <p:nvPr/>
        </p:nvSpPr>
        <p:spPr>
          <a:xfrm>
            <a:off x="165727" y="11976477"/>
            <a:ext cx="502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031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FAE031"/>
                </a:solidFill>
                <a:latin typeface="Avenir"/>
                <a:ea typeface="Avenir"/>
                <a:cs typeface="Avenir"/>
                <a:sym typeface="Avenir"/>
              </a:rPr>
              <a:t>dd</a:t>
            </a:r>
            <a:endParaRPr/>
          </a:p>
        </p:txBody>
      </p:sp>
      <p:sp>
        <p:nvSpPr>
          <p:cNvPr id="322" name="Google Shape;322;p2"/>
          <p:cNvSpPr/>
          <p:nvPr/>
        </p:nvSpPr>
        <p:spPr>
          <a:xfrm>
            <a:off x="6577100" y="515709"/>
            <a:ext cx="8936700" cy="7866900"/>
          </a:xfrm>
          <a:prstGeom prst="rect">
            <a:avLst/>
          </a:prstGeom>
          <a:noFill/>
          <a:ln cap="flat" cmpd="sng" w="63500">
            <a:solidFill>
              <a:srgbClr val="5FD83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3" name="Google Shape;323;p2"/>
          <p:cNvSpPr/>
          <p:nvPr/>
        </p:nvSpPr>
        <p:spPr>
          <a:xfrm>
            <a:off x="15597175" y="506775"/>
            <a:ext cx="4968000" cy="7866900"/>
          </a:xfrm>
          <a:prstGeom prst="rect">
            <a:avLst/>
          </a:prstGeom>
          <a:noFill/>
          <a:ln cap="flat" cmpd="sng" w="63500">
            <a:solidFill>
              <a:srgbClr val="00A1F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4" name="Google Shape;324;p2"/>
          <p:cNvSpPr txBox="1"/>
          <p:nvPr/>
        </p:nvSpPr>
        <p:spPr>
          <a:xfrm>
            <a:off x="6665965" y="506772"/>
            <a:ext cx="799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D833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5FD833"/>
                </a:solidFill>
                <a:latin typeface="Avenir"/>
                <a:ea typeface="Avenir"/>
                <a:cs typeface="Avenir"/>
                <a:sym typeface="Avenir"/>
              </a:rPr>
              <a:t>main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"/>
          <p:cNvSpPr txBox="1"/>
          <p:nvPr/>
        </p:nvSpPr>
        <p:spPr>
          <a:xfrm>
            <a:off x="19630461" y="506767"/>
            <a:ext cx="857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FF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00A1FF"/>
                </a:solidFill>
                <a:latin typeface="Avenir"/>
                <a:ea typeface="Avenir"/>
                <a:cs typeface="Avenir"/>
                <a:sym typeface="Avenir"/>
              </a:rPr>
              <a:t>aside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"/>
          <p:cNvSpPr/>
          <p:nvPr/>
        </p:nvSpPr>
        <p:spPr>
          <a:xfrm>
            <a:off x="7963400" y="630575"/>
            <a:ext cx="7482000" cy="1377900"/>
          </a:xfrm>
          <a:prstGeom prst="rect">
            <a:avLst/>
          </a:prstGeom>
          <a:noFill/>
          <a:ln cap="flat" cmpd="sng" w="63500">
            <a:solidFill>
              <a:srgbClr val="00A1F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7" name="Google Shape;327;p2"/>
          <p:cNvSpPr txBox="1"/>
          <p:nvPr/>
        </p:nvSpPr>
        <p:spPr>
          <a:xfrm>
            <a:off x="6954536" y="1214817"/>
            <a:ext cx="857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FF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00A1FF"/>
                </a:solidFill>
                <a:latin typeface="Avenir"/>
                <a:ea typeface="Avenir"/>
                <a:cs typeface="Avenir"/>
                <a:sym typeface="Avenir"/>
              </a:rPr>
              <a:t>aside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"/>
          <p:cNvSpPr/>
          <p:nvPr/>
        </p:nvSpPr>
        <p:spPr>
          <a:xfrm>
            <a:off x="15713525" y="630575"/>
            <a:ext cx="3423000" cy="7652700"/>
          </a:xfrm>
          <a:prstGeom prst="rect">
            <a:avLst/>
          </a:prstGeom>
          <a:noFill/>
          <a:ln cap="flat" cmpd="sng" w="63500">
            <a:solidFill>
              <a:srgbClr val="00A1F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9" name="Google Shape;329;p2"/>
          <p:cNvSpPr txBox="1"/>
          <p:nvPr/>
        </p:nvSpPr>
        <p:spPr>
          <a:xfrm>
            <a:off x="19211249" y="917600"/>
            <a:ext cx="11124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A1FF"/>
              </a:buClr>
              <a:buSzPts val="2400"/>
              <a:buFont typeface="Avenir"/>
              <a:buNone/>
            </a:pPr>
            <a:r>
              <a:rPr lang="en-US" sz="2400">
                <a:solidFill>
                  <a:srgbClr val="00A1FF"/>
                </a:solidFill>
                <a:latin typeface="Avenir"/>
                <a:ea typeface="Avenir"/>
                <a:cs typeface="Avenir"/>
                <a:sym typeface="Avenir"/>
              </a:rPr>
              <a:t>section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"/>
          <p:cNvSpPr txBox="1"/>
          <p:nvPr/>
        </p:nvSpPr>
        <p:spPr>
          <a:xfrm>
            <a:off x="6665972" y="8532540"/>
            <a:ext cx="957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04"/>
              </a:buClr>
              <a:buSzPts val="2400"/>
              <a:buFont typeface="Avenir"/>
              <a:buNone/>
            </a:pPr>
            <a:r>
              <a:rPr b="1" i="0" lang="en-US" sz="2400" u="none" cap="none" strike="noStrike">
                <a:solidFill>
                  <a:srgbClr val="004E04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footer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331" name="Google Shape;331;p2"/>
          <p:cNvSpPr/>
          <p:nvPr/>
        </p:nvSpPr>
        <p:spPr>
          <a:xfrm>
            <a:off x="8038975" y="4605950"/>
            <a:ext cx="1338000" cy="224400"/>
          </a:xfrm>
          <a:prstGeom prst="rect">
            <a:avLst/>
          </a:prstGeom>
          <a:noFill/>
          <a:ln cap="flat" cmpd="sng" w="63500">
            <a:solidFill>
              <a:srgbClr val="FAE03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2" name="Google Shape;332;p2"/>
          <p:cNvSpPr txBox="1"/>
          <p:nvPr/>
        </p:nvSpPr>
        <p:spPr>
          <a:xfrm>
            <a:off x="7464358" y="4515475"/>
            <a:ext cx="46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031"/>
              </a:buClr>
              <a:buSzPts val="2400"/>
              <a:buFont typeface="Avenir"/>
              <a:buNone/>
            </a:pPr>
            <a:r>
              <a:rPr b="0" i="0" lang="en-US" sz="2000" u="none" cap="none" strike="noStrike">
                <a:solidFill>
                  <a:srgbClr val="FAE031"/>
                </a:solidFill>
                <a:latin typeface="Avenir"/>
                <a:ea typeface="Avenir"/>
                <a:cs typeface="Avenir"/>
                <a:sym typeface="Avenir"/>
              </a:rPr>
              <a:t>h</a:t>
            </a:r>
            <a:r>
              <a:rPr lang="en-US" sz="2000">
                <a:solidFill>
                  <a:srgbClr val="FAE031"/>
                </a:solidFill>
                <a:latin typeface="Avenir"/>
                <a:ea typeface="Avenir"/>
                <a:cs typeface="Avenir"/>
                <a:sym typeface="Avenir"/>
              </a:rPr>
              <a:t>3</a:t>
            </a:r>
            <a:r>
              <a:rPr b="0" i="0" lang="en-US" sz="2000" u="none" cap="none" strike="noStrike">
                <a:solidFill>
                  <a:srgbClr val="FAE03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b="0" i="0" sz="2000" u="none" cap="none" strike="noStrike">
              <a:solidFill>
                <a:srgbClr val="5FD83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3" name="Google Shape;333;p2"/>
          <p:cNvSpPr/>
          <p:nvPr/>
        </p:nvSpPr>
        <p:spPr>
          <a:xfrm>
            <a:off x="15780900" y="721063"/>
            <a:ext cx="959400" cy="224400"/>
          </a:xfrm>
          <a:prstGeom prst="rect">
            <a:avLst/>
          </a:prstGeom>
          <a:noFill/>
          <a:ln cap="flat" cmpd="sng" w="63500">
            <a:solidFill>
              <a:srgbClr val="FAE03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4" name="Google Shape;334;p2"/>
          <p:cNvSpPr txBox="1"/>
          <p:nvPr/>
        </p:nvSpPr>
        <p:spPr>
          <a:xfrm>
            <a:off x="16843858" y="630575"/>
            <a:ext cx="46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031"/>
              </a:buClr>
              <a:buSzPts val="2400"/>
              <a:buFont typeface="Avenir"/>
              <a:buNone/>
            </a:pPr>
            <a:r>
              <a:rPr b="0" i="0" lang="en-US" sz="2000" u="none" cap="none" strike="noStrike">
                <a:solidFill>
                  <a:srgbClr val="FAE031"/>
                </a:solidFill>
                <a:latin typeface="Avenir"/>
                <a:ea typeface="Avenir"/>
                <a:cs typeface="Avenir"/>
                <a:sym typeface="Avenir"/>
              </a:rPr>
              <a:t>h</a:t>
            </a:r>
            <a:r>
              <a:rPr lang="en-US" sz="2000">
                <a:solidFill>
                  <a:srgbClr val="FAE031"/>
                </a:solidFill>
                <a:latin typeface="Avenir"/>
                <a:ea typeface="Avenir"/>
                <a:cs typeface="Avenir"/>
                <a:sym typeface="Avenir"/>
              </a:rPr>
              <a:t>3</a:t>
            </a:r>
            <a:r>
              <a:rPr b="0" i="0" lang="en-US" sz="2000" u="none" cap="none" strike="noStrike">
                <a:solidFill>
                  <a:srgbClr val="FAE03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b="0" i="0" sz="2000" u="none" cap="none" strike="noStrike">
              <a:solidFill>
                <a:srgbClr val="5FD83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5" name="Google Shape;335;p2"/>
          <p:cNvSpPr txBox="1"/>
          <p:nvPr/>
        </p:nvSpPr>
        <p:spPr>
          <a:xfrm>
            <a:off x="19208508" y="3374050"/>
            <a:ext cx="46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031"/>
              </a:buClr>
              <a:buSzPts val="2400"/>
              <a:buFont typeface="Avenir"/>
              <a:buNone/>
            </a:pPr>
            <a:r>
              <a:rPr b="0" i="0" lang="en-US" sz="2000" u="none" cap="none" strike="noStrike">
                <a:solidFill>
                  <a:srgbClr val="FAE031"/>
                </a:solidFill>
                <a:latin typeface="Avenir"/>
                <a:ea typeface="Avenir"/>
                <a:cs typeface="Avenir"/>
                <a:sym typeface="Avenir"/>
              </a:rPr>
              <a:t>ul</a:t>
            </a:r>
            <a:endParaRPr b="0" i="0" sz="2000" u="none" cap="none" strike="noStrike">
              <a:solidFill>
                <a:srgbClr val="5FD83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6" name="Google Shape;336;p2"/>
          <p:cNvSpPr/>
          <p:nvPr/>
        </p:nvSpPr>
        <p:spPr>
          <a:xfrm>
            <a:off x="15799000" y="3464550"/>
            <a:ext cx="1852500" cy="224400"/>
          </a:xfrm>
          <a:prstGeom prst="rect">
            <a:avLst/>
          </a:prstGeom>
          <a:noFill/>
          <a:ln cap="flat" cmpd="sng" w="63500">
            <a:solidFill>
              <a:srgbClr val="FAE03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7" name="Google Shape;337;p2"/>
          <p:cNvSpPr txBox="1"/>
          <p:nvPr/>
        </p:nvSpPr>
        <p:spPr>
          <a:xfrm>
            <a:off x="19091700" y="4317875"/>
            <a:ext cx="1191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venir"/>
              <a:buNone/>
            </a:pPr>
            <a:r>
              <a:rPr b="0" i="0" lang="en-US" sz="2000" u="none" cap="none" strike="noStrike">
                <a:solidFill>
                  <a:schemeClr val="accent5"/>
                </a:solidFill>
                <a:latin typeface="Avenir"/>
                <a:ea typeface="Avenir"/>
                <a:cs typeface="Avenir"/>
                <a:sym typeface="Avenir"/>
              </a:rPr>
              <a:t>figure</a:t>
            </a:r>
            <a:endParaRPr b="0" i="0" sz="2000" u="none" cap="none" strike="noStrike">
              <a:solidFill>
                <a:srgbClr val="EE220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"/>
          <p:cNvSpPr txBox="1"/>
          <p:nvPr/>
        </p:nvSpPr>
        <p:spPr>
          <a:xfrm>
            <a:off x="19172411" y="4713864"/>
            <a:ext cx="15177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04"/>
              </a:buClr>
              <a:buSzPts val="2400"/>
              <a:buFont typeface="Avenir"/>
              <a:buNone/>
            </a:pPr>
            <a:r>
              <a:rPr b="0" i="0" lang="en-US" sz="2000" u="none" cap="none" strike="noStrike">
                <a:solidFill>
                  <a:srgbClr val="004E04"/>
                </a:solidFill>
                <a:latin typeface="Avenir"/>
                <a:ea typeface="Avenir"/>
                <a:cs typeface="Avenir"/>
                <a:sym typeface="Avenir"/>
              </a:rPr>
              <a:t>figcaption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"/>
          <p:cNvSpPr/>
          <p:nvPr/>
        </p:nvSpPr>
        <p:spPr>
          <a:xfrm rot="5400000">
            <a:off x="15526225" y="4080725"/>
            <a:ext cx="2173800" cy="1664400"/>
          </a:xfrm>
          <a:prstGeom prst="rect">
            <a:avLst/>
          </a:prstGeom>
          <a:noFill/>
          <a:ln cap="flat" cmpd="sng" w="63500">
            <a:solidFill>
              <a:srgbClr val="EE220D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0" name="Google Shape;340;p2"/>
          <p:cNvSpPr/>
          <p:nvPr/>
        </p:nvSpPr>
        <p:spPr>
          <a:xfrm rot="5400000">
            <a:off x="16464025" y="5010775"/>
            <a:ext cx="324900" cy="1491300"/>
          </a:xfrm>
          <a:prstGeom prst="rect">
            <a:avLst/>
          </a:prstGeom>
          <a:noFill/>
          <a:ln cap="flat" cmpd="sng" w="63500">
            <a:solidFill>
              <a:srgbClr val="004E04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1" name="Google Shape;341;p2"/>
          <p:cNvSpPr txBox="1"/>
          <p:nvPr/>
        </p:nvSpPr>
        <p:spPr>
          <a:xfrm>
            <a:off x="19207997" y="9874348"/>
            <a:ext cx="277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D833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5FD833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endParaRPr/>
          </a:p>
        </p:txBody>
      </p:sp>
      <p:sp>
        <p:nvSpPr>
          <p:cNvPr id="342" name="Google Shape;342;p2"/>
          <p:cNvSpPr txBox="1"/>
          <p:nvPr/>
        </p:nvSpPr>
        <p:spPr>
          <a:xfrm>
            <a:off x="7347388" y="11559364"/>
            <a:ext cx="267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5D00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D65D00"/>
                </a:solidFill>
                <a:latin typeface="Avenir"/>
                <a:ea typeface="Avenir"/>
                <a:cs typeface="Avenir"/>
                <a:sym typeface="Avenir"/>
              </a:rPr>
              <a:t>li</a:t>
            </a:r>
            <a:endParaRPr/>
          </a:p>
        </p:txBody>
      </p:sp>
      <p:sp>
        <p:nvSpPr>
          <p:cNvPr id="343" name="Google Shape;343;p2"/>
          <p:cNvSpPr/>
          <p:nvPr/>
        </p:nvSpPr>
        <p:spPr>
          <a:xfrm>
            <a:off x="7973900" y="11690825"/>
            <a:ext cx="6450600" cy="285600"/>
          </a:xfrm>
          <a:prstGeom prst="rect">
            <a:avLst/>
          </a:prstGeom>
          <a:noFill/>
          <a:ln cap="flat" cmpd="sng" w="63500">
            <a:solidFill>
              <a:srgbClr val="FAE03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4" name="Google Shape;344;p2"/>
          <p:cNvSpPr txBox="1"/>
          <p:nvPr/>
        </p:nvSpPr>
        <p:spPr>
          <a:xfrm>
            <a:off x="7447221" y="11559361"/>
            <a:ext cx="6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5D00"/>
              </a:buClr>
              <a:buSzPts val="2400"/>
              <a:buFont typeface="Avenir"/>
              <a:buNone/>
            </a:pPr>
            <a:r>
              <a:rPr lang="en-US" sz="2400">
                <a:solidFill>
                  <a:srgbClr val="FAE031"/>
                </a:solidFill>
                <a:latin typeface="Avenir"/>
                <a:ea typeface="Avenir"/>
                <a:cs typeface="Avenir"/>
                <a:sym typeface="Avenir"/>
              </a:rPr>
              <a:t>ul</a:t>
            </a:r>
            <a:endParaRPr b="0" i="0" sz="1400" u="none" cap="none" strike="noStrike">
              <a:solidFill>
                <a:srgbClr val="FAE0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"/>
          <p:cNvSpPr/>
          <p:nvPr/>
        </p:nvSpPr>
        <p:spPr>
          <a:xfrm>
            <a:off x="8024762" y="11721437"/>
            <a:ext cx="373500" cy="224400"/>
          </a:xfrm>
          <a:prstGeom prst="rect">
            <a:avLst/>
          </a:prstGeom>
          <a:noFill/>
          <a:ln cap="flat" cmpd="sng" w="63500">
            <a:solidFill>
              <a:srgbClr val="D65D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6" name="Google Shape;346;p2"/>
          <p:cNvSpPr/>
          <p:nvPr/>
        </p:nvSpPr>
        <p:spPr>
          <a:xfrm>
            <a:off x="7973900" y="4925875"/>
            <a:ext cx="7395300" cy="2599200"/>
          </a:xfrm>
          <a:prstGeom prst="rect">
            <a:avLst/>
          </a:prstGeom>
          <a:noFill/>
          <a:ln cap="flat" cmpd="sng" w="63500">
            <a:solidFill>
              <a:srgbClr val="FAE03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7" name="Google Shape;347;p2"/>
          <p:cNvSpPr/>
          <p:nvPr/>
        </p:nvSpPr>
        <p:spPr>
          <a:xfrm>
            <a:off x="8032150" y="5002050"/>
            <a:ext cx="2293800" cy="2435700"/>
          </a:xfrm>
          <a:prstGeom prst="rect">
            <a:avLst/>
          </a:prstGeom>
          <a:noFill/>
          <a:ln cap="flat" cmpd="sng" w="63500">
            <a:solidFill>
              <a:srgbClr val="D65D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8" name="Google Shape;348;p2"/>
          <p:cNvSpPr/>
          <p:nvPr/>
        </p:nvSpPr>
        <p:spPr>
          <a:xfrm>
            <a:off x="8099475" y="6517175"/>
            <a:ext cx="2151600" cy="849000"/>
          </a:xfrm>
          <a:prstGeom prst="rect">
            <a:avLst/>
          </a:prstGeom>
          <a:noFill/>
          <a:ln cap="flat" cmpd="sng" w="63500">
            <a:solidFill>
              <a:srgbClr val="004E04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9" name="Google Shape;349;p2"/>
          <p:cNvSpPr/>
          <p:nvPr/>
        </p:nvSpPr>
        <p:spPr>
          <a:xfrm>
            <a:off x="8099475" y="5080075"/>
            <a:ext cx="2151600" cy="1377900"/>
          </a:xfrm>
          <a:prstGeom prst="rect">
            <a:avLst/>
          </a:prstGeom>
          <a:noFill/>
          <a:ln cap="flat" cmpd="sng" w="63500">
            <a:solidFill>
              <a:srgbClr val="EE220D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0" name="Google Shape;350;p2"/>
          <p:cNvSpPr txBox="1"/>
          <p:nvPr/>
        </p:nvSpPr>
        <p:spPr>
          <a:xfrm>
            <a:off x="6859225" y="6148150"/>
            <a:ext cx="1191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chemeClr val="accent5"/>
                </a:solidFill>
                <a:latin typeface="Avenir"/>
                <a:ea typeface="Avenir"/>
                <a:cs typeface="Avenir"/>
                <a:sym typeface="Avenir"/>
              </a:rPr>
              <a:t>figure</a:t>
            </a:r>
            <a:endParaRPr b="0" i="0" sz="1400" u="none" cap="none" strike="noStrike">
              <a:solidFill>
                <a:srgbClr val="EE220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"/>
          <p:cNvSpPr txBox="1"/>
          <p:nvPr/>
        </p:nvSpPr>
        <p:spPr>
          <a:xfrm>
            <a:off x="6429686" y="6512739"/>
            <a:ext cx="1517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04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004E04"/>
                </a:solidFill>
                <a:latin typeface="Avenir"/>
                <a:ea typeface="Avenir"/>
                <a:cs typeface="Avenir"/>
                <a:sym typeface="Avenir"/>
              </a:rPr>
              <a:t>figcaption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"/>
          <p:cNvSpPr txBox="1"/>
          <p:nvPr/>
        </p:nvSpPr>
        <p:spPr>
          <a:xfrm>
            <a:off x="7624675" y="5829237"/>
            <a:ext cx="267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5D00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D65D00"/>
                </a:solidFill>
                <a:latin typeface="Avenir"/>
                <a:ea typeface="Avenir"/>
                <a:cs typeface="Avenir"/>
                <a:sym typeface="Avenir"/>
              </a:rPr>
              <a:t>li</a:t>
            </a:r>
            <a:endParaRPr/>
          </a:p>
        </p:txBody>
      </p:sp>
      <p:sp>
        <p:nvSpPr>
          <p:cNvPr id="353" name="Google Shape;353;p2"/>
          <p:cNvSpPr txBox="1"/>
          <p:nvPr/>
        </p:nvSpPr>
        <p:spPr>
          <a:xfrm>
            <a:off x="7425008" y="5455144"/>
            <a:ext cx="6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5D00"/>
              </a:buClr>
              <a:buSzPts val="2400"/>
              <a:buFont typeface="Avenir"/>
              <a:buNone/>
            </a:pPr>
            <a:r>
              <a:rPr lang="en-US" sz="2400">
                <a:solidFill>
                  <a:srgbClr val="FAE031"/>
                </a:solidFill>
                <a:latin typeface="Avenir"/>
                <a:ea typeface="Avenir"/>
                <a:cs typeface="Avenir"/>
                <a:sym typeface="Avenir"/>
              </a:rPr>
              <a:t>ul</a:t>
            </a:r>
            <a:endParaRPr b="0" i="0" sz="1400" u="none" cap="none" strike="noStrike">
              <a:solidFill>
                <a:srgbClr val="FAE0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"/>
          <p:cNvSpPr/>
          <p:nvPr/>
        </p:nvSpPr>
        <p:spPr>
          <a:xfrm>
            <a:off x="8032150" y="8629340"/>
            <a:ext cx="3357600" cy="1110300"/>
          </a:xfrm>
          <a:prstGeom prst="rect">
            <a:avLst/>
          </a:prstGeom>
          <a:noFill/>
          <a:ln cap="flat" cmpd="sng" w="63500">
            <a:solidFill>
              <a:srgbClr val="D65D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5" name="Google Shape;355;p2"/>
          <p:cNvSpPr/>
          <p:nvPr/>
        </p:nvSpPr>
        <p:spPr>
          <a:xfrm>
            <a:off x="8099475" y="8684033"/>
            <a:ext cx="1546500" cy="985800"/>
          </a:xfrm>
          <a:prstGeom prst="rect">
            <a:avLst/>
          </a:prstGeom>
          <a:noFill/>
          <a:ln cap="flat" cmpd="sng" w="63500">
            <a:solidFill>
              <a:srgbClr val="EE220D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6" name="Google Shape;356;p2"/>
          <p:cNvSpPr/>
          <p:nvPr/>
        </p:nvSpPr>
        <p:spPr>
          <a:xfrm>
            <a:off x="9722925" y="8684025"/>
            <a:ext cx="1595100" cy="985800"/>
          </a:xfrm>
          <a:prstGeom prst="rect">
            <a:avLst/>
          </a:prstGeom>
          <a:noFill/>
          <a:ln cap="flat" cmpd="sng" w="63500">
            <a:solidFill>
              <a:srgbClr val="004E04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7" name="Google Shape;357;p2"/>
          <p:cNvSpPr txBox="1"/>
          <p:nvPr/>
        </p:nvSpPr>
        <p:spPr>
          <a:xfrm>
            <a:off x="6859225" y="9595963"/>
            <a:ext cx="1191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chemeClr val="accent5"/>
                </a:solidFill>
                <a:latin typeface="Avenir"/>
                <a:ea typeface="Avenir"/>
                <a:cs typeface="Avenir"/>
                <a:sym typeface="Avenir"/>
              </a:rPr>
              <a:t>figure</a:t>
            </a:r>
            <a:endParaRPr b="0" i="0" sz="1400" u="none" cap="none" strike="noStrike">
              <a:solidFill>
                <a:srgbClr val="EE220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"/>
          <p:cNvSpPr txBox="1"/>
          <p:nvPr/>
        </p:nvSpPr>
        <p:spPr>
          <a:xfrm>
            <a:off x="6429686" y="9960552"/>
            <a:ext cx="1517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04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004E04"/>
                </a:solidFill>
                <a:latin typeface="Avenir"/>
                <a:ea typeface="Avenir"/>
                <a:cs typeface="Avenir"/>
                <a:sym typeface="Avenir"/>
              </a:rPr>
              <a:t>figcaption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"/>
          <p:cNvSpPr txBox="1"/>
          <p:nvPr/>
        </p:nvSpPr>
        <p:spPr>
          <a:xfrm>
            <a:off x="7624675" y="9277049"/>
            <a:ext cx="267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5D00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D65D00"/>
                </a:solidFill>
                <a:latin typeface="Avenir"/>
                <a:ea typeface="Avenir"/>
                <a:cs typeface="Avenir"/>
                <a:sym typeface="Avenir"/>
              </a:rPr>
              <a:t>li</a:t>
            </a:r>
            <a:endParaRPr/>
          </a:p>
        </p:txBody>
      </p:sp>
      <p:sp>
        <p:nvSpPr>
          <p:cNvPr id="360" name="Google Shape;360;p2"/>
          <p:cNvSpPr txBox="1"/>
          <p:nvPr/>
        </p:nvSpPr>
        <p:spPr>
          <a:xfrm>
            <a:off x="7425008" y="8902957"/>
            <a:ext cx="6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5D00"/>
              </a:buClr>
              <a:buSzPts val="2400"/>
              <a:buFont typeface="Avenir"/>
              <a:buNone/>
            </a:pPr>
            <a:r>
              <a:rPr lang="en-US" sz="2400">
                <a:solidFill>
                  <a:srgbClr val="FAE031"/>
                </a:solidFill>
                <a:latin typeface="Avenir"/>
                <a:ea typeface="Avenir"/>
                <a:cs typeface="Avenir"/>
                <a:sym typeface="Avenir"/>
              </a:rPr>
              <a:t>ul</a:t>
            </a:r>
            <a:endParaRPr b="0" i="0" sz="1400" u="none" cap="none" strike="noStrike">
              <a:solidFill>
                <a:srgbClr val="FAE0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"/>
          <p:cNvSpPr/>
          <p:nvPr/>
        </p:nvSpPr>
        <p:spPr>
          <a:xfrm>
            <a:off x="87441" y="5849354"/>
            <a:ext cx="3690900" cy="409800"/>
          </a:xfrm>
          <a:prstGeom prst="rect">
            <a:avLst/>
          </a:prstGeom>
          <a:noFill/>
          <a:ln cap="flat" cmpd="sng" w="63500">
            <a:solidFill>
              <a:srgbClr val="5FD83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2" name="Google Shape;362;p2"/>
          <p:cNvSpPr txBox="1"/>
          <p:nvPr/>
        </p:nvSpPr>
        <p:spPr>
          <a:xfrm>
            <a:off x="124372" y="5768523"/>
            <a:ext cx="277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D833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5FD833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endParaRPr/>
          </a:p>
        </p:txBody>
      </p:sp>
      <p:sp>
        <p:nvSpPr>
          <p:cNvPr id="363" name="Google Shape;363;p2"/>
          <p:cNvSpPr/>
          <p:nvPr/>
        </p:nvSpPr>
        <p:spPr>
          <a:xfrm>
            <a:off x="7973900" y="10346250"/>
            <a:ext cx="5258100" cy="1230600"/>
          </a:xfrm>
          <a:prstGeom prst="rect">
            <a:avLst/>
          </a:prstGeom>
          <a:noFill/>
          <a:ln cap="flat" cmpd="sng" w="63500">
            <a:solidFill>
              <a:srgbClr val="16E7CC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4" name="Google Shape;364;p2"/>
          <p:cNvSpPr/>
          <p:nvPr/>
        </p:nvSpPr>
        <p:spPr>
          <a:xfrm>
            <a:off x="8032150" y="10414275"/>
            <a:ext cx="726300" cy="1110300"/>
          </a:xfrm>
          <a:prstGeom prst="rect">
            <a:avLst/>
          </a:prstGeom>
          <a:noFill/>
          <a:ln cap="flat" cmpd="sng" w="63500">
            <a:solidFill>
              <a:srgbClr val="00A1F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5" name="Google Shape;365;p2"/>
          <p:cNvSpPr/>
          <p:nvPr/>
        </p:nvSpPr>
        <p:spPr>
          <a:xfrm>
            <a:off x="8812125" y="10414275"/>
            <a:ext cx="4356900" cy="1110300"/>
          </a:xfrm>
          <a:prstGeom prst="rect">
            <a:avLst/>
          </a:prstGeom>
          <a:noFill/>
          <a:ln cap="flat" cmpd="sng" w="63500">
            <a:solidFill>
              <a:srgbClr val="FAE03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D"/>
              </a:buClr>
              <a:buSzPts val="320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EE220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6" name="Google Shape;366;p2"/>
          <p:cNvSpPr txBox="1"/>
          <p:nvPr/>
        </p:nvSpPr>
        <p:spPr>
          <a:xfrm>
            <a:off x="7464351" y="10812989"/>
            <a:ext cx="385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E7CC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16E7CC"/>
                </a:solidFill>
                <a:latin typeface="Avenir"/>
                <a:ea typeface="Avenir"/>
                <a:cs typeface="Avenir"/>
                <a:sym typeface="Avenir"/>
              </a:rPr>
              <a:t>dl</a:t>
            </a:r>
            <a:endParaRPr/>
          </a:p>
        </p:txBody>
      </p:sp>
      <p:sp>
        <p:nvSpPr>
          <p:cNvPr id="367" name="Google Shape;367;p2"/>
          <p:cNvSpPr txBox="1"/>
          <p:nvPr/>
        </p:nvSpPr>
        <p:spPr>
          <a:xfrm>
            <a:off x="8353445" y="10431325"/>
            <a:ext cx="405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FF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00A1FF"/>
                </a:solidFill>
                <a:latin typeface="Avenir"/>
                <a:ea typeface="Avenir"/>
                <a:cs typeface="Avenir"/>
                <a:sym typeface="Avenir"/>
              </a:rPr>
              <a:t>dt</a:t>
            </a:r>
            <a:endParaRPr/>
          </a:p>
        </p:txBody>
      </p:sp>
      <p:sp>
        <p:nvSpPr>
          <p:cNvPr id="368" name="Google Shape;368;p2"/>
          <p:cNvSpPr txBox="1"/>
          <p:nvPr/>
        </p:nvSpPr>
        <p:spPr>
          <a:xfrm>
            <a:off x="8812127" y="10431315"/>
            <a:ext cx="502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031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FAE031"/>
                </a:solidFill>
                <a:latin typeface="Avenir"/>
                <a:ea typeface="Avenir"/>
                <a:cs typeface="Avenir"/>
                <a:sym typeface="Avenir"/>
              </a:rPr>
              <a:t>dd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