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49EEC-413E-45E4-B308-367167543FB5}" type="datetimeFigureOut">
              <a:rPr lang="en-KE" smtClean="0"/>
              <a:t>26/04/2025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8DFC7-9836-4D92-84DA-ED4C5DC442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3317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8DFC7-9836-4D92-84DA-ED4C5DC44276}" type="slidenum">
              <a:rPr lang="en-KE" smtClean="0"/>
              <a:t>7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292161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 Information System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Client Management &amp; Program Enrollment</a:t>
            </a:r>
          </a:p>
          <a:p>
            <a:r>
              <a:rPr dirty="0"/>
              <a:t>Presented by </a:t>
            </a:r>
            <a:r>
              <a:rPr lang="en-GB" dirty="0"/>
              <a:t>Pascal Obala</a:t>
            </a:r>
            <a:endParaRPr dirty="0"/>
          </a:p>
          <a:p>
            <a:r>
              <a:rPr dirty="0"/>
              <a:t>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t>- Inefficiency of Manual Record Keeping</a:t>
            </a:r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t>- Challenges in Tracking Client Enrollments</a:t>
            </a:r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t>- Need for a Unified Data-Sharing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t>- Digitization of Client Records</a:t>
            </a:r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t>- Fast and Accurate Client Search</a:t>
            </a:r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t>- API Access to Client Profiles</a:t>
            </a:r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t>- Improved Data Management for Health Staff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Approach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t>- Development Stack: HTML, CSS, Bootstrap, PHP, MySQL</a:t>
            </a:r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t>- Modular Development Process</a:t>
            </a:r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t>- Integration of REST API</a:t>
            </a:r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t>- Deployment on InfinityFree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rPr dirty="0"/>
              <a:t>- Frontend-PHP-MySQL Interaction</a:t>
            </a:r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rPr dirty="0"/>
              <a:t>- API Endpoints for JSON Data</a:t>
            </a:r>
          </a:p>
          <a:p>
            <a:pPr marL="0" indent="0" algn="ctr">
              <a:spcAft>
                <a:spcPts val="1000"/>
              </a:spcAft>
              <a:buNone/>
              <a:defRPr sz="2400">
                <a:solidFill>
                  <a:srgbClr val="3C3C3C"/>
                </a:solidFill>
              </a:defRPr>
            </a:pPr>
            <a:r>
              <a:rPr lang="en-GB" dirty="0"/>
              <a:t>         </a:t>
            </a:r>
            <a:r>
              <a:rPr dirty="0"/>
              <a:t> Diagram of System Architecture</a:t>
            </a:r>
            <a:endParaRPr lang="en-GB" dirty="0"/>
          </a:p>
          <a:p>
            <a:pPr marL="0" indent="0">
              <a:spcAft>
                <a:spcPts val="1000"/>
              </a:spcAft>
              <a:buNone/>
              <a:defRPr sz="2400">
                <a:solidFill>
                  <a:srgbClr val="3C3C3C"/>
                </a:solidFill>
              </a:defRPr>
            </a:pPr>
            <a:r>
              <a:rPr lang="en-GB" dirty="0"/>
              <a:t>    </a:t>
            </a:r>
            <a:endParaRPr dirty="0"/>
          </a:p>
        </p:txBody>
      </p:sp>
      <p:pic>
        <p:nvPicPr>
          <p:cNvPr id="5" name="Picture 4" descr="A close-up of a label&#10;&#10;AI-generated content may be incorrect.">
            <a:extLst>
              <a:ext uri="{FF2B5EF4-FFF2-40B4-BE49-F238E27FC236}">
                <a16:creationId xmlns:a16="http://schemas.microsoft.com/office/drawing/2014/main" id="{6C921437-815F-82A0-8FE5-005BAB67E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63181"/>
            <a:ext cx="8142790" cy="21788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rPr dirty="0"/>
              <a:t>- Client Registration and Profile Management</a:t>
            </a:r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rPr dirty="0"/>
              <a:t>- Search Functionality</a:t>
            </a:r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rPr dirty="0"/>
              <a:t>- Enrollment in Health Programs</a:t>
            </a:r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rPr dirty="0"/>
              <a:t>- REST API for Client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Deployment &amp;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rPr dirty="0"/>
              <a:t>- Deployment on </a:t>
            </a:r>
            <a:r>
              <a:rPr dirty="0" err="1"/>
              <a:t>InfinityFree</a:t>
            </a:r>
            <a:endParaRPr dirty="0"/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rPr dirty="0"/>
              <a:t>- Access</a:t>
            </a:r>
            <a:r>
              <a:rPr lang="en-GB" dirty="0"/>
              <a:t>ed</a:t>
            </a:r>
            <a:r>
              <a:rPr dirty="0"/>
              <a:t> via Free Domain</a:t>
            </a:r>
            <a:endParaRPr lang="en-GB" dirty="0"/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Challenges &amp;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t>- Transitioning to Live Deployment</a:t>
            </a:r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t>- Managing Configurations</a:t>
            </a:r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t>- Ensuring Secure API Access</a:t>
            </a:r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t>- Working with Free Hosting Limitations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rPr dirty="0"/>
              <a:t>- Thank you</a:t>
            </a:r>
            <a:r>
              <a:rPr lang="en-GB" dirty="0"/>
              <a:t>.</a:t>
            </a:r>
            <a:endParaRPr dirty="0"/>
          </a:p>
          <a:p>
            <a:pPr>
              <a:spcAft>
                <a:spcPts val="1000"/>
              </a:spcAft>
              <a:defRPr sz="2400">
                <a:solidFill>
                  <a:srgbClr val="3C3C3C"/>
                </a:solidFill>
              </a:defRPr>
            </a:pPr>
            <a:r>
              <a:rPr dirty="0"/>
              <a:t>- Contact Details: </a:t>
            </a:r>
            <a:r>
              <a:rPr lang="en-GB" dirty="0"/>
              <a:t>pascalobala9@gmail.com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182</Words>
  <Application>Microsoft Office PowerPoint</Application>
  <PresentationFormat>On-screen Show (4:3)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Office Theme</vt:lpstr>
      <vt:lpstr>Health Information System Presentation</vt:lpstr>
      <vt:lpstr>Problem Statement</vt:lpstr>
      <vt:lpstr>Project Objectives</vt:lpstr>
      <vt:lpstr>Approach &amp; Methodology</vt:lpstr>
      <vt:lpstr>System Architecture</vt:lpstr>
      <vt:lpstr>Key Features</vt:lpstr>
      <vt:lpstr>Deployment &amp; Hosting</vt:lpstr>
      <vt:lpstr>Challenges &amp; Lessons Learned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Obala</dc:creator>
  <cp:keywords/>
  <dc:description>generated using python-pptx</dc:description>
  <cp:lastModifiedBy>Pascal Obala</cp:lastModifiedBy>
  <cp:revision>2</cp:revision>
  <dcterms:created xsi:type="dcterms:W3CDTF">2013-01-27T09:14:16Z</dcterms:created>
  <dcterms:modified xsi:type="dcterms:W3CDTF">2025-04-26T13:34:11Z</dcterms:modified>
  <cp:category/>
</cp:coreProperties>
</file>