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
      <p:font typeface="Roboto"/>
      <p:regular r:id="rId24"/>
      <p:bold r:id="rId25"/>
      <p:italic r:id="rId26"/>
      <p:boldItalic r:id="rId27"/>
    </p:embeddedFont>
    <p:embeddedFont>
      <p:font typeface="Proxima Nova Semibold"/>
      <p:regular r:id="rId28"/>
      <p:bold r:id="rId29"/>
      <p:boldItalic r:id="rId30"/>
    </p:embeddedFont>
    <p:embeddedFont>
      <p:font typeface="PT Sans"/>
      <p:regular r:id="rId31"/>
      <p:bold r:id="rId32"/>
      <p:italic r:id="rId33"/>
      <p:boldItalic r:id="rId34"/>
    </p:embeddedFont>
    <p:embeddedFont>
      <p:font typeface="Ex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gOf7eZhgRlDsDLSWSQZgD/jAhJ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Roboto-regular.fntdata"/><Relationship Id="rId23" Type="http://schemas.openxmlformats.org/officeDocument/2006/relationships/font" Target="fonts/ProximaNova-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ProximaNovaSemibold-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Semibo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regular.fntdata"/><Relationship Id="rId30" Type="http://schemas.openxmlformats.org/officeDocument/2006/relationships/font" Target="fonts/ProximaNovaSemibold-boldItalic.fntdata"/><Relationship Id="rId11" Type="http://schemas.openxmlformats.org/officeDocument/2006/relationships/slide" Target="slides/slide6.xml"/><Relationship Id="rId33" Type="http://schemas.openxmlformats.org/officeDocument/2006/relationships/font" Target="fonts/PTSans-italic.fntdata"/><Relationship Id="rId10" Type="http://schemas.openxmlformats.org/officeDocument/2006/relationships/slide" Target="slides/slide5.xml"/><Relationship Id="rId32" Type="http://schemas.openxmlformats.org/officeDocument/2006/relationships/font" Target="fonts/PTSans-bold.fntdata"/><Relationship Id="rId13" Type="http://schemas.openxmlformats.org/officeDocument/2006/relationships/slide" Target="slides/slide8.xml"/><Relationship Id="rId35" Type="http://schemas.openxmlformats.org/officeDocument/2006/relationships/font" Target="fonts/Exo-regular.fntdata"/><Relationship Id="rId12" Type="http://schemas.openxmlformats.org/officeDocument/2006/relationships/slide" Target="slides/slide7.xml"/><Relationship Id="rId34" Type="http://schemas.openxmlformats.org/officeDocument/2006/relationships/font" Target="fonts/PTSans-boldItalic.fntdata"/><Relationship Id="rId15" Type="http://schemas.openxmlformats.org/officeDocument/2006/relationships/slide" Target="slides/slide10.xml"/><Relationship Id="rId37" Type="http://schemas.openxmlformats.org/officeDocument/2006/relationships/font" Target="fonts/Exo-italic.fntdata"/><Relationship Id="rId14" Type="http://schemas.openxmlformats.org/officeDocument/2006/relationships/slide" Target="slides/slide9.xml"/><Relationship Id="rId36" Type="http://schemas.openxmlformats.org/officeDocument/2006/relationships/font" Target="fonts/Exo-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Ex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5" name="Shape 2655"/>
        <p:cNvGrpSpPr/>
        <p:nvPr/>
      </p:nvGrpSpPr>
      <p:grpSpPr>
        <a:xfrm>
          <a:off x="0" y="0"/>
          <a:ext cx="0" cy="0"/>
          <a:chOff x="0" y="0"/>
          <a:chExt cx="0" cy="0"/>
        </a:xfrm>
      </p:grpSpPr>
      <p:sp>
        <p:nvSpPr>
          <p:cNvPr id="2656" name="Google Shape;26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7" name="Google Shape;26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3" name="Shape 2963"/>
        <p:cNvGrpSpPr/>
        <p:nvPr/>
      </p:nvGrpSpPr>
      <p:grpSpPr>
        <a:xfrm>
          <a:off x="0" y="0"/>
          <a:ext cx="0" cy="0"/>
          <a:chOff x="0" y="0"/>
          <a:chExt cx="0" cy="0"/>
        </a:xfrm>
      </p:grpSpPr>
      <p:sp>
        <p:nvSpPr>
          <p:cNvPr id="2964" name="Google Shape;2964;g2a04b4907d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5" name="Google Shape;2965;g2a04b4907d9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2" name="Shape 2992"/>
        <p:cNvGrpSpPr/>
        <p:nvPr/>
      </p:nvGrpSpPr>
      <p:grpSpPr>
        <a:xfrm>
          <a:off x="0" y="0"/>
          <a:ext cx="0" cy="0"/>
          <a:chOff x="0" y="0"/>
          <a:chExt cx="0" cy="0"/>
        </a:xfrm>
      </p:grpSpPr>
      <p:sp>
        <p:nvSpPr>
          <p:cNvPr id="2993" name="Google Shape;2993;g2a04b4907d9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4" name="Google Shape;2994;g2a04b4907d9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1" name="Shape 3021"/>
        <p:cNvGrpSpPr/>
        <p:nvPr/>
      </p:nvGrpSpPr>
      <p:grpSpPr>
        <a:xfrm>
          <a:off x="0" y="0"/>
          <a:ext cx="0" cy="0"/>
          <a:chOff x="0" y="0"/>
          <a:chExt cx="0" cy="0"/>
        </a:xfrm>
      </p:grpSpPr>
      <p:sp>
        <p:nvSpPr>
          <p:cNvPr id="3022" name="Google Shape;3022;g2a04b4907d9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3" name="Google Shape;3023;g2a04b4907d9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4" name="Shape 3034"/>
        <p:cNvGrpSpPr/>
        <p:nvPr/>
      </p:nvGrpSpPr>
      <p:grpSpPr>
        <a:xfrm>
          <a:off x="0" y="0"/>
          <a:ext cx="0" cy="0"/>
          <a:chOff x="0" y="0"/>
          <a:chExt cx="0" cy="0"/>
        </a:xfrm>
      </p:grpSpPr>
      <p:sp>
        <p:nvSpPr>
          <p:cNvPr id="3035" name="Google Shape;3035;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6" name="Google Shape;303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8" name="Shape 3078"/>
        <p:cNvGrpSpPr/>
        <p:nvPr/>
      </p:nvGrpSpPr>
      <p:grpSpPr>
        <a:xfrm>
          <a:off x="0" y="0"/>
          <a:ext cx="0" cy="0"/>
          <a:chOff x="0" y="0"/>
          <a:chExt cx="0" cy="0"/>
        </a:xfrm>
      </p:grpSpPr>
      <p:sp>
        <p:nvSpPr>
          <p:cNvPr id="3079" name="Google Shape;3079;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0" name="Google Shape;3080;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9" name="Shape 2719"/>
        <p:cNvGrpSpPr/>
        <p:nvPr/>
      </p:nvGrpSpPr>
      <p:grpSpPr>
        <a:xfrm>
          <a:off x="0" y="0"/>
          <a:ext cx="0" cy="0"/>
          <a:chOff x="0" y="0"/>
          <a:chExt cx="0" cy="0"/>
        </a:xfrm>
      </p:grpSpPr>
      <p:sp>
        <p:nvSpPr>
          <p:cNvPr id="2720" name="Google Shape;272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1" name="Google Shape;272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5" name="Shape 2745"/>
        <p:cNvGrpSpPr/>
        <p:nvPr/>
      </p:nvGrpSpPr>
      <p:grpSpPr>
        <a:xfrm>
          <a:off x="0" y="0"/>
          <a:ext cx="0" cy="0"/>
          <a:chOff x="0" y="0"/>
          <a:chExt cx="0" cy="0"/>
        </a:xfrm>
      </p:grpSpPr>
      <p:sp>
        <p:nvSpPr>
          <p:cNvPr id="2746" name="Google Shape;274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7" name="Google Shape;274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2" name="Shape 2792"/>
        <p:cNvGrpSpPr/>
        <p:nvPr/>
      </p:nvGrpSpPr>
      <p:grpSpPr>
        <a:xfrm>
          <a:off x="0" y="0"/>
          <a:ext cx="0" cy="0"/>
          <a:chOff x="0" y="0"/>
          <a:chExt cx="0" cy="0"/>
        </a:xfrm>
      </p:grpSpPr>
      <p:sp>
        <p:nvSpPr>
          <p:cNvPr id="2793" name="Google Shape;279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4" name="Google Shape;27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0" name="Shape 2820"/>
        <p:cNvGrpSpPr/>
        <p:nvPr/>
      </p:nvGrpSpPr>
      <p:grpSpPr>
        <a:xfrm>
          <a:off x="0" y="0"/>
          <a:ext cx="0" cy="0"/>
          <a:chOff x="0" y="0"/>
          <a:chExt cx="0" cy="0"/>
        </a:xfrm>
      </p:grpSpPr>
      <p:sp>
        <p:nvSpPr>
          <p:cNvPr id="2821" name="Google Shape;2821;g2a04b4907d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2" name="Google Shape;2822;g2a04b4907d9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7" name="Shape 2847"/>
        <p:cNvGrpSpPr/>
        <p:nvPr/>
      </p:nvGrpSpPr>
      <p:grpSpPr>
        <a:xfrm>
          <a:off x="0" y="0"/>
          <a:ext cx="0" cy="0"/>
          <a:chOff x="0" y="0"/>
          <a:chExt cx="0" cy="0"/>
        </a:xfrm>
      </p:grpSpPr>
      <p:sp>
        <p:nvSpPr>
          <p:cNvPr id="2848" name="Google Shape;284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9" name="Google Shape;284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6" name="Shape 2876"/>
        <p:cNvGrpSpPr/>
        <p:nvPr/>
      </p:nvGrpSpPr>
      <p:grpSpPr>
        <a:xfrm>
          <a:off x="0" y="0"/>
          <a:ext cx="0" cy="0"/>
          <a:chOff x="0" y="0"/>
          <a:chExt cx="0" cy="0"/>
        </a:xfrm>
      </p:grpSpPr>
      <p:sp>
        <p:nvSpPr>
          <p:cNvPr id="2877" name="Google Shape;2877;g2a04b4907d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8" name="Google Shape;2878;g2a04b4907d9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5" name="Shape 2905"/>
        <p:cNvGrpSpPr/>
        <p:nvPr/>
      </p:nvGrpSpPr>
      <p:grpSpPr>
        <a:xfrm>
          <a:off x="0" y="0"/>
          <a:ext cx="0" cy="0"/>
          <a:chOff x="0" y="0"/>
          <a:chExt cx="0" cy="0"/>
        </a:xfrm>
      </p:grpSpPr>
      <p:sp>
        <p:nvSpPr>
          <p:cNvPr id="2906" name="Google Shape;2906;g2a04b4907d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7" name="Google Shape;2907;g2a04b4907d9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4" name="Shape 2934"/>
        <p:cNvGrpSpPr/>
        <p:nvPr/>
      </p:nvGrpSpPr>
      <p:grpSpPr>
        <a:xfrm>
          <a:off x="0" y="0"/>
          <a:ext cx="0" cy="0"/>
          <a:chOff x="0" y="0"/>
          <a:chExt cx="0" cy="0"/>
        </a:xfrm>
      </p:grpSpPr>
      <p:sp>
        <p:nvSpPr>
          <p:cNvPr id="2935" name="Google Shape;2935;g2a04b4907d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6" name="Google Shape;2936;g2a04b4907d9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60"/>
          <p:cNvGrpSpPr/>
          <p:nvPr/>
        </p:nvGrpSpPr>
        <p:grpSpPr>
          <a:xfrm>
            <a:off x="-24" y="-27"/>
            <a:ext cx="9143711" cy="5143338"/>
            <a:chOff x="597550" y="708125"/>
            <a:chExt cx="6449225" cy="4193850"/>
          </a:xfrm>
        </p:grpSpPr>
        <p:sp>
          <p:nvSpPr>
            <p:cNvPr id="10" name="Google Shape;10;p60"/>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60"/>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60"/>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60"/>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60"/>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60"/>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60"/>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60"/>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60"/>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60"/>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60"/>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60"/>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60"/>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60"/>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60"/>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60"/>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60"/>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60"/>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60"/>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60"/>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60"/>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60"/>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60"/>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60"/>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60"/>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60"/>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60"/>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60"/>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60"/>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60"/>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60"/>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60"/>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60"/>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60"/>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0"/>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60"/>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60"/>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60"/>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 name="Google Shape;48;p60"/>
          <p:cNvSpPr txBox="1"/>
          <p:nvPr>
            <p:ph type="ctrTitle"/>
          </p:nvPr>
        </p:nvSpPr>
        <p:spPr>
          <a:xfrm>
            <a:off x="1317600" y="1193625"/>
            <a:ext cx="6508800" cy="1724400"/>
          </a:xfrm>
          <a:prstGeom prst="rect">
            <a:avLst/>
          </a:prstGeom>
          <a:noFill/>
          <a:ln>
            <a:noFill/>
          </a:ln>
          <a:effectLst>
            <a:outerShdw blurRad="142875" rotWithShape="0" algn="bl">
              <a:schemeClr val="accent2">
                <a:alpha val="37647"/>
              </a:schemeClr>
            </a:outerShdw>
          </a:effectLst>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9" name="Google Shape;49;p60"/>
          <p:cNvSpPr txBox="1"/>
          <p:nvPr>
            <p:ph idx="1" type="subTitle"/>
          </p:nvPr>
        </p:nvSpPr>
        <p:spPr>
          <a:xfrm>
            <a:off x="2298150" y="3376773"/>
            <a:ext cx="4547700" cy="306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50" name="Google Shape;50;p60"/>
          <p:cNvGrpSpPr/>
          <p:nvPr/>
        </p:nvGrpSpPr>
        <p:grpSpPr>
          <a:xfrm>
            <a:off x="-11" y="606814"/>
            <a:ext cx="1284436" cy="586800"/>
            <a:chOff x="-11" y="606814"/>
            <a:chExt cx="1284436" cy="586800"/>
          </a:xfrm>
        </p:grpSpPr>
        <p:sp>
          <p:nvSpPr>
            <p:cNvPr id="51" name="Google Shape;51;p60"/>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 name="Google Shape;52;p60"/>
            <p:cNvGrpSpPr/>
            <p:nvPr/>
          </p:nvGrpSpPr>
          <p:grpSpPr>
            <a:xfrm rot="10800000">
              <a:off x="-11" y="779178"/>
              <a:ext cx="883262" cy="242091"/>
              <a:chOff x="2300350" y="2601250"/>
              <a:chExt cx="2275275" cy="623625"/>
            </a:xfrm>
          </p:grpSpPr>
          <p:sp>
            <p:nvSpPr>
              <p:cNvPr id="53" name="Google Shape;53;p60"/>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60"/>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60"/>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60"/>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60"/>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60"/>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9" name="Google Shape;59;p60"/>
          <p:cNvGrpSpPr/>
          <p:nvPr/>
        </p:nvGrpSpPr>
        <p:grpSpPr>
          <a:xfrm rot="5400000">
            <a:off x="85100" y="1849625"/>
            <a:ext cx="98902" cy="553090"/>
            <a:chOff x="4898850" y="4820550"/>
            <a:chExt cx="98902" cy="553090"/>
          </a:xfrm>
        </p:grpSpPr>
        <p:sp>
          <p:nvSpPr>
            <p:cNvPr id="60" name="Google Shape;60;p6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6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6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6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p60"/>
          <p:cNvGrpSpPr/>
          <p:nvPr/>
        </p:nvGrpSpPr>
        <p:grpSpPr>
          <a:xfrm>
            <a:off x="-1414555" y="3058729"/>
            <a:ext cx="2297800" cy="347400"/>
            <a:chOff x="-1414555" y="3058729"/>
            <a:chExt cx="2297800" cy="347400"/>
          </a:xfrm>
        </p:grpSpPr>
        <p:sp>
          <p:nvSpPr>
            <p:cNvPr id="66" name="Google Shape;66;p60"/>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0"/>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 name="Google Shape;68;p60"/>
          <p:cNvGrpSpPr/>
          <p:nvPr/>
        </p:nvGrpSpPr>
        <p:grpSpPr>
          <a:xfrm flipH="1">
            <a:off x="-799253" y="4139005"/>
            <a:ext cx="1823015" cy="196993"/>
            <a:chOff x="7857346" y="4002005"/>
            <a:chExt cx="1823015" cy="196993"/>
          </a:xfrm>
        </p:grpSpPr>
        <p:sp>
          <p:nvSpPr>
            <p:cNvPr id="69" name="Google Shape;69;p60"/>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60"/>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0"/>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 name="Google Shape;72;p60"/>
          <p:cNvSpPr/>
          <p:nvPr/>
        </p:nvSpPr>
        <p:spPr>
          <a:xfrm rot="10800000">
            <a:off x="8027645" y="2478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60"/>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60"/>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 name="Google Shape;75;p60"/>
          <p:cNvGrpSpPr/>
          <p:nvPr/>
        </p:nvGrpSpPr>
        <p:grpSpPr>
          <a:xfrm>
            <a:off x="7812807" y="997962"/>
            <a:ext cx="1520982" cy="302065"/>
            <a:chOff x="5642557" y="-150670"/>
            <a:chExt cx="1520982" cy="302065"/>
          </a:xfrm>
        </p:grpSpPr>
        <p:sp>
          <p:nvSpPr>
            <p:cNvPr id="76" name="Google Shape;76;p60"/>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60"/>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60"/>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60"/>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60"/>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 name="Google Shape;81;p60"/>
          <p:cNvGrpSpPr/>
          <p:nvPr/>
        </p:nvGrpSpPr>
        <p:grpSpPr>
          <a:xfrm>
            <a:off x="8495989" y="1713528"/>
            <a:ext cx="883262" cy="242091"/>
            <a:chOff x="2300350" y="2601250"/>
            <a:chExt cx="2275275" cy="623625"/>
          </a:xfrm>
        </p:grpSpPr>
        <p:sp>
          <p:nvSpPr>
            <p:cNvPr id="82" name="Google Shape;82;p60"/>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60"/>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60"/>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60"/>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60"/>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60"/>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 name="Google Shape;88;p60"/>
          <p:cNvGrpSpPr/>
          <p:nvPr/>
        </p:nvGrpSpPr>
        <p:grpSpPr>
          <a:xfrm>
            <a:off x="8267392" y="3231066"/>
            <a:ext cx="1105976" cy="133969"/>
            <a:chOff x="8183182" y="663852"/>
            <a:chExt cx="1475028" cy="178673"/>
          </a:xfrm>
        </p:grpSpPr>
        <p:grpSp>
          <p:nvGrpSpPr>
            <p:cNvPr id="89" name="Google Shape;89;p60"/>
            <p:cNvGrpSpPr/>
            <p:nvPr/>
          </p:nvGrpSpPr>
          <p:grpSpPr>
            <a:xfrm>
              <a:off x="8183182" y="774425"/>
              <a:ext cx="1178025" cy="68100"/>
              <a:chOff x="2024450" y="204150"/>
              <a:chExt cx="1178025" cy="68100"/>
            </a:xfrm>
          </p:grpSpPr>
          <p:sp>
            <p:nvSpPr>
              <p:cNvPr id="90" name="Google Shape;90;p6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6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6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6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6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6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6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6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6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6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 name="Google Shape;100;p60"/>
            <p:cNvGrpSpPr/>
            <p:nvPr/>
          </p:nvGrpSpPr>
          <p:grpSpPr>
            <a:xfrm>
              <a:off x="8480185" y="663852"/>
              <a:ext cx="1178025" cy="68100"/>
              <a:chOff x="2024450" y="204150"/>
              <a:chExt cx="1178025" cy="68100"/>
            </a:xfrm>
          </p:grpSpPr>
          <p:sp>
            <p:nvSpPr>
              <p:cNvPr id="101" name="Google Shape;101;p6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6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6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6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6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6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6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6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6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1" name="Google Shape;111;p60"/>
          <p:cNvGrpSpPr/>
          <p:nvPr/>
        </p:nvGrpSpPr>
        <p:grpSpPr>
          <a:xfrm rot="5400000">
            <a:off x="8520259" y="3926674"/>
            <a:ext cx="302065" cy="1520982"/>
            <a:chOff x="-108754" y="2690919"/>
            <a:chExt cx="302065" cy="1520982"/>
          </a:xfrm>
        </p:grpSpPr>
        <p:sp>
          <p:nvSpPr>
            <p:cNvPr id="112" name="Google Shape;112;p60"/>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60"/>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60"/>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60"/>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60"/>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60"/>
          <p:cNvGrpSpPr/>
          <p:nvPr/>
        </p:nvGrpSpPr>
        <p:grpSpPr>
          <a:xfrm>
            <a:off x="1710357" y="-107958"/>
            <a:ext cx="1520982" cy="302065"/>
            <a:chOff x="5642557" y="-150670"/>
            <a:chExt cx="1520982" cy="302065"/>
          </a:xfrm>
        </p:grpSpPr>
        <p:sp>
          <p:nvSpPr>
            <p:cNvPr id="118" name="Google Shape;118;p60"/>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60"/>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60"/>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60"/>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60"/>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60"/>
          <p:cNvGrpSpPr/>
          <p:nvPr/>
        </p:nvGrpSpPr>
        <p:grpSpPr>
          <a:xfrm>
            <a:off x="6420895" y="-1455296"/>
            <a:ext cx="347400" cy="2297800"/>
            <a:chOff x="6420895" y="-1455296"/>
            <a:chExt cx="347400" cy="2297800"/>
          </a:xfrm>
        </p:grpSpPr>
        <p:sp>
          <p:nvSpPr>
            <p:cNvPr id="124" name="Google Shape;124;p60"/>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60"/>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 name="Google Shape;126;p60"/>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0">
    <p:spTree>
      <p:nvGrpSpPr>
        <p:cNvPr id="897" name="Shape 897"/>
        <p:cNvGrpSpPr/>
        <p:nvPr/>
      </p:nvGrpSpPr>
      <p:grpSpPr>
        <a:xfrm>
          <a:off x="0" y="0"/>
          <a:ext cx="0" cy="0"/>
          <a:chOff x="0" y="0"/>
          <a:chExt cx="0" cy="0"/>
        </a:xfrm>
      </p:grpSpPr>
      <p:grpSp>
        <p:nvGrpSpPr>
          <p:cNvPr id="898" name="Google Shape;898;p69"/>
          <p:cNvGrpSpPr/>
          <p:nvPr/>
        </p:nvGrpSpPr>
        <p:grpSpPr>
          <a:xfrm>
            <a:off x="-24" y="-27"/>
            <a:ext cx="9143711" cy="5143338"/>
            <a:chOff x="597550" y="708125"/>
            <a:chExt cx="6449225" cy="4193850"/>
          </a:xfrm>
        </p:grpSpPr>
        <p:sp>
          <p:nvSpPr>
            <p:cNvPr id="899" name="Google Shape;899;p69"/>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69"/>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69"/>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69"/>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69"/>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69"/>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69"/>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69"/>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69"/>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69"/>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69"/>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69"/>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69"/>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69"/>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69"/>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69"/>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69"/>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69"/>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69"/>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69"/>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69"/>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69"/>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69"/>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69"/>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69"/>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69"/>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69"/>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69"/>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69"/>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69"/>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69"/>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69"/>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69"/>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69"/>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69"/>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69"/>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69"/>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69"/>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7" name="Google Shape;937;p69"/>
          <p:cNvSpPr txBox="1"/>
          <p:nvPr>
            <p:ph type="title"/>
          </p:nvPr>
        </p:nvSpPr>
        <p:spPr>
          <a:xfrm>
            <a:off x="1773100" y="2597100"/>
            <a:ext cx="18858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938" name="Google Shape;938;p69"/>
          <p:cNvSpPr txBox="1"/>
          <p:nvPr>
            <p:ph idx="1" type="subTitle"/>
          </p:nvPr>
        </p:nvSpPr>
        <p:spPr>
          <a:xfrm>
            <a:off x="1173396" y="1500310"/>
            <a:ext cx="3085200" cy="97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39" name="Google Shape;939;p69"/>
          <p:cNvSpPr txBox="1"/>
          <p:nvPr>
            <p:ph idx="2" type="title"/>
          </p:nvPr>
        </p:nvSpPr>
        <p:spPr>
          <a:xfrm>
            <a:off x="5491225" y="3013625"/>
            <a:ext cx="18858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940" name="Google Shape;940;p69"/>
          <p:cNvSpPr txBox="1"/>
          <p:nvPr>
            <p:ph idx="3" type="subTitle"/>
          </p:nvPr>
        </p:nvSpPr>
        <p:spPr>
          <a:xfrm>
            <a:off x="4891521" y="3409635"/>
            <a:ext cx="3085200" cy="97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941" name="Google Shape;941;p69"/>
          <p:cNvGrpSpPr/>
          <p:nvPr/>
        </p:nvGrpSpPr>
        <p:grpSpPr>
          <a:xfrm>
            <a:off x="-11" y="4386462"/>
            <a:ext cx="1284436" cy="586800"/>
            <a:chOff x="-11" y="4386462"/>
            <a:chExt cx="1284436" cy="586800"/>
          </a:xfrm>
        </p:grpSpPr>
        <p:sp>
          <p:nvSpPr>
            <p:cNvPr id="942" name="Google Shape;942;p69"/>
            <p:cNvSpPr/>
            <p:nvPr/>
          </p:nvSpPr>
          <p:spPr>
            <a:xfrm rot="-5400000">
              <a:off x="348812" y="403764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3" name="Google Shape;943;p69"/>
            <p:cNvGrpSpPr/>
            <p:nvPr/>
          </p:nvGrpSpPr>
          <p:grpSpPr>
            <a:xfrm rot="10800000">
              <a:off x="-11" y="4558826"/>
              <a:ext cx="883262" cy="242091"/>
              <a:chOff x="2300350" y="2601250"/>
              <a:chExt cx="2275275" cy="623625"/>
            </a:xfrm>
          </p:grpSpPr>
          <p:sp>
            <p:nvSpPr>
              <p:cNvPr id="944" name="Google Shape;944;p6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6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6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6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6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6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50" name="Google Shape;950;p69"/>
          <p:cNvGrpSpPr/>
          <p:nvPr/>
        </p:nvGrpSpPr>
        <p:grpSpPr>
          <a:xfrm>
            <a:off x="1852307" y="-114308"/>
            <a:ext cx="1520982" cy="302065"/>
            <a:chOff x="5642557" y="-150670"/>
            <a:chExt cx="1520982" cy="302065"/>
          </a:xfrm>
        </p:grpSpPr>
        <p:sp>
          <p:nvSpPr>
            <p:cNvPr id="951" name="Google Shape;951;p6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6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6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6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6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6" name="Google Shape;956;p69"/>
          <p:cNvGrpSpPr/>
          <p:nvPr/>
        </p:nvGrpSpPr>
        <p:grpSpPr>
          <a:xfrm rot="5400000">
            <a:off x="85100" y="1523550"/>
            <a:ext cx="98902" cy="553090"/>
            <a:chOff x="4898850" y="4820550"/>
            <a:chExt cx="98902" cy="553090"/>
          </a:xfrm>
        </p:grpSpPr>
        <p:sp>
          <p:nvSpPr>
            <p:cNvPr id="957" name="Google Shape;957;p6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6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6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6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6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2" name="Google Shape;962;p69"/>
          <p:cNvSpPr/>
          <p:nvPr/>
        </p:nvSpPr>
        <p:spPr>
          <a:xfrm>
            <a:off x="471087"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69"/>
          <p:cNvSpPr/>
          <p:nvPr/>
        </p:nvSpPr>
        <p:spPr>
          <a:xfrm>
            <a:off x="-1281605" y="3790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69"/>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69"/>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66" name="Google Shape;966;p69"/>
          <p:cNvGrpSpPr/>
          <p:nvPr/>
        </p:nvGrpSpPr>
        <p:grpSpPr>
          <a:xfrm rot="5400000">
            <a:off x="8520259" y="3926674"/>
            <a:ext cx="302065" cy="1520982"/>
            <a:chOff x="-108754" y="2690919"/>
            <a:chExt cx="302065" cy="1520982"/>
          </a:xfrm>
        </p:grpSpPr>
        <p:sp>
          <p:nvSpPr>
            <p:cNvPr id="967" name="Google Shape;967;p69"/>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69"/>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69"/>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69"/>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69"/>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2" name="Google Shape;972;p69"/>
          <p:cNvSpPr txBox="1"/>
          <p:nvPr>
            <p:ph idx="4" type="title"/>
          </p:nvPr>
        </p:nvSpPr>
        <p:spPr>
          <a:xfrm>
            <a:off x="713100" y="539400"/>
            <a:ext cx="7717800" cy="572700"/>
          </a:xfrm>
          <a:prstGeom prst="rect">
            <a:avLst/>
          </a:prstGeom>
          <a:noFill/>
          <a:ln>
            <a:noFill/>
          </a:ln>
          <a:effectLst>
            <a:outerShdw blurRad="142875" rotWithShape="0" algn="bl">
              <a:schemeClr val="accent2">
                <a:alpha val="4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3">
    <p:spTree>
      <p:nvGrpSpPr>
        <p:cNvPr id="973" name="Shape 973"/>
        <p:cNvGrpSpPr/>
        <p:nvPr/>
      </p:nvGrpSpPr>
      <p:grpSpPr>
        <a:xfrm>
          <a:off x="0" y="0"/>
          <a:ext cx="0" cy="0"/>
          <a:chOff x="0" y="0"/>
          <a:chExt cx="0" cy="0"/>
        </a:xfrm>
      </p:grpSpPr>
      <p:grpSp>
        <p:nvGrpSpPr>
          <p:cNvPr id="974" name="Google Shape;974;p70"/>
          <p:cNvGrpSpPr/>
          <p:nvPr/>
        </p:nvGrpSpPr>
        <p:grpSpPr>
          <a:xfrm>
            <a:off x="-24" y="-27"/>
            <a:ext cx="9143711" cy="5143338"/>
            <a:chOff x="597550" y="708125"/>
            <a:chExt cx="6449225" cy="4193850"/>
          </a:xfrm>
        </p:grpSpPr>
        <p:sp>
          <p:nvSpPr>
            <p:cNvPr id="975" name="Google Shape;975;p70"/>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70"/>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70"/>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70"/>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70"/>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70"/>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70"/>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70"/>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70"/>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70"/>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70"/>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70"/>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70"/>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70"/>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70"/>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70"/>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70"/>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70"/>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70"/>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70"/>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70"/>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70"/>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70"/>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70"/>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70"/>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70"/>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70"/>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70"/>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70"/>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70"/>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70"/>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70"/>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70"/>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70"/>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70"/>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70"/>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70"/>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70"/>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3" name="Google Shape;1013;p70"/>
          <p:cNvSpPr txBox="1"/>
          <p:nvPr>
            <p:ph type="title"/>
          </p:nvPr>
        </p:nvSpPr>
        <p:spPr>
          <a:xfrm>
            <a:off x="1858000" y="3253511"/>
            <a:ext cx="5428800" cy="4344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solidFill>
                  <a:schemeClr val="accent2"/>
                </a:solidFill>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014" name="Google Shape;1014;p70"/>
          <p:cNvSpPr txBox="1"/>
          <p:nvPr>
            <p:ph idx="1" type="subTitle"/>
          </p:nvPr>
        </p:nvSpPr>
        <p:spPr>
          <a:xfrm>
            <a:off x="2262900" y="1459638"/>
            <a:ext cx="4618200" cy="16776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1015" name="Google Shape;1015;p70"/>
          <p:cNvSpPr/>
          <p:nvPr/>
        </p:nvSpPr>
        <p:spPr>
          <a:xfrm flipH="1" rot="-5400000">
            <a:off x="348818" y="420789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6" name="Google Shape;1016;p70"/>
          <p:cNvGrpSpPr/>
          <p:nvPr/>
        </p:nvGrpSpPr>
        <p:grpSpPr>
          <a:xfrm rot="-5400000">
            <a:off x="6107446" y="30626"/>
            <a:ext cx="1823016" cy="296643"/>
            <a:chOff x="7857346" y="3902355"/>
            <a:chExt cx="1823016" cy="296643"/>
          </a:xfrm>
        </p:grpSpPr>
        <p:sp>
          <p:nvSpPr>
            <p:cNvPr id="1017" name="Google Shape;1017;p70"/>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70"/>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70"/>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70"/>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70"/>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70"/>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3" name="Google Shape;1023;p70"/>
          <p:cNvSpPr/>
          <p:nvPr/>
        </p:nvSpPr>
        <p:spPr>
          <a:xfrm flipH="1">
            <a:off x="8088870" y="21452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24" name="Google Shape;1024;p70"/>
          <p:cNvGrpSpPr/>
          <p:nvPr/>
        </p:nvGrpSpPr>
        <p:grpSpPr>
          <a:xfrm>
            <a:off x="8658746" y="2958680"/>
            <a:ext cx="1823015" cy="196993"/>
            <a:chOff x="7857346" y="4002005"/>
            <a:chExt cx="1823015" cy="196993"/>
          </a:xfrm>
        </p:grpSpPr>
        <p:sp>
          <p:nvSpPr>
            <p:cNvPr id="1025" name="Google Shape;1025;p70"/>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70"/>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70"/>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8" name="Google Shape;1028;p70"/>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70"/>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0" name="Google Shape;1030;p70"/>
          <p:cNvGrpSpPr/>
          <p:nvPr/>
        </p:nvGrpSpPr>
        <p:grpSpPr>
          <a:xfrm rot="-5400000">
            <a:off x="338683" y="-295650"/>
            <a:ext cx="302065" cy="1520982"/>
            <a:chOff x="-108754" y="2690919"/>
            <a:chExt cx="302065" cy="1520982"/>
          </a:xfrm>
        </p:grpSpPr>
        <p:sp>
          <p:nvSpPr>
            <p:cNvPr id="1031" name="Google Shape;1031;p70"/>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70"/>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70"/>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70"/>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70"/>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6" name="Google Shape;1036;p70"/>
          <p:cNvGrpSpPr/>
          <p:nvPr/>
        </p:nvGrpSpPr>
        <p:grpSpPr>
          <a:xfrm>
            <a:off x="4296532" y="4950349"/>
            <a:ext cx="1520982" cy="302065"/>
            <a:chOff x="5642557" y="-150670"/>
            <a:chExt cx="1520982" cy="302065"/>
          </a:xfrm>
        </p:grpSpPr>
        <p:sp>
          <p:nvSpPr>
            <p:cNvPr id="1037" name="Google Shape;1037;p70"/>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70"/>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70"/>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70"/>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70"/>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2" name="Google Shape;1042;p70"/>
          <p:cNvGrpSpPr/>
          <p:nvPr/>
        </p:nvGrpSpPr>
        <p:grpSpPr>
          <a:xfrm rot="5400000">
            <a:off x="6750925" y="4175162"/>
            <a:ext cx="98902" cy="553090"/>
            <a:chOff x="4898850" y="4820550"/>
            <a:chExt cx="98902" cy="553090"/>
          </a:xfrm>
        </p:grpSpPr>
        <p:sp>
          <p:nvSpPr>
            <p:cNvPr id="1043" name="Google Shape;1043;p7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7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7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7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7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8" name="Google Shape;1048;p70"/>
          <p:cNvGrpSpPr/>
          <p:nvPr/>
        </p:nvGrpSpPr>
        <p:grpSpPr>
          <a:xfrm>
            <a:off x="-1414555" y="3744529"/>
            <a:ext cx="2297800" cy="347400"/>
            <a:chOff x="-1414555" y="3744529"/>
            <a:chExt cx="2297800" cy="347400"/>
          </a:xfrm>
        </p:grpSpPr>
        <p:sp>
          <p:nvSpPr>
            <p:cNvPr id="1049" name="Google Shape;1049;p70"/>
            <p:cNvSpPr/>
            <p:nvPr/>
          </p:nvSpPr>
          <p:spPr>
            <a:xfrm>
              <a:off x="-1414555" y="40238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70"/>
            <p:cNvSpPr/>
            <p:nvPr/>
          </p:nvSpPr>
          <p:spPr>
            <a:xfrm>
              <a:off x="-1111455" y="3744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1" name="Google Shape;1051;p70"/>
          <p:cNvGrpSpPr/>
          <p:nvPr/>
        </p:nvGrpSpPr>
        <p:grpSpPr>
          <a:xfrm rot="10800000">
            <a:off x="-155261" y="2431003"/>
            <a:ext cx="883262" cy="242091"/>
            <a:chOff x="2300350" y="2601250"/>
            <a:chExt cx="2275275" cy="623625"/>
          </a:xfrm>
        </p:grpSpPr>
        <p:sp>
          <p:nvSpPr>
            <p:cNvPr id="1052" name="Google Shape;1052;p70"/>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70"/>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70"/>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70"/>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70"/>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70"/>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BLANK_4">
    <p:spTree>
      <p:nvGrpSpPr>
        <p:cNvPr id="1058" name="Shape 1058"/>
        <p:cNvGrpSpPr/>
        <p:nvPr/>
      </p:nvGrpSpPr>
      <p:grpSpPr>
        <a:xfrm>
          <a:off x="0" y="0"/>
          <a:ext cx="0" cy="0"/>
          <a:chOff x="0" y="0"/>
          <a:chExt cx="0" cy="0"/>
        </a:xfrm>
      </p:grpSpPr>
      <p:grpSp>
        <p:nvGrpSpPr>
          <p:cNvPr id="1059" name="Google Shape;1059;p71"/>
          <p:cNvGrpSpPr/>
          <p:nvPr/>
        </p:nvGrpSpPr>
        <p:grpSpPr>
          <a:xfrm>
            <a:off x="-24" y="-27"/>
            <a:ext cx="9143711" cy="5143338"/>
            <a:chOff x="597550" y="708125"/>
            <a:chExt cx="6449225" cy="4193850"/>
          </a:xfrm>
        </p:grpSpPr>
        <p:sp>
          <p:nvSpPr>
            <p:cNvPr id="1060" name="Google Shape;1060;p71"/>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71"/>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71"/>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71"/>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71"/>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71"/>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71"/>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71"/>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71"/>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71"/>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71"/>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71"/>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71"/>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71"/>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71"/>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71"/>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71"/>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71"/>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71"/>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71"/>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71"/>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71"/>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71"/>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71"/>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71"/>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71"/>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71"/>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71"/>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71"/>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71"/>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71"/>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71"/>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71"/>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71"/>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71"/>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71"/>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71"/>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71"/>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8" name="Google Shape;1098;p71"/>
          <p:cNvSpPr txBox="1"/>
          <p:nvPr>
            <p:ph type="title"/>
          </p:nvPr>
        </p:nvSpPr>
        <p:spPr>
          <a:xfrm>
            <a:off x="864525" y="2405675"/>
            <a:ext cx="7566300" cy="841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99" name="Google Shape;1099;p71"/>
          <p:cNvSpPr txBox="1"/>
          <p:nvPr>
            <p:ph idx="1" type="subTitle"/>
          </p:nvPr>
        </p:nvSpPr>
        <p:spPr>
          <a:xfrm>
            <a:off x="864525" y="3440475"/>
            <a:ext cx="4644000" cy="34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00" name="Google Shape;1100;p71"/>
          <p:cNvSpPr txBox="1"/>
          <p:nvPr>
            <p:ph idx="2" type="title"/>
          </p:nvPr>
        </p:nvSpPr>
        <p:spPr>
          <a:xfrm>
            <a:off x="864525" y="1484975"/>
            <a:ext cx="2130300" cy="920700"/>
          </a:xfrm>
          <a:prstGeom prst="rect">
            <a:avLst/>
          </a:prstGeom>
          <a:noFill/>
          <a:ln>
            <a:noFill/>
          </a:ln>
          <a:effectLst>
            <a:outerShdw blurRad="57150" rotWithShape="0" algn="bl">
              <a:schemeClr val="accent2"/>
            </a:outerShdw>
          </a:effectLst>
        </p:spPr>
        <p:txBody>
          <a:bodyPr anchorCtr="0" anchor="ctr" bIns="91425" lIns="91425" spcFirstLastPara="1" rIns="91425" wrap="square" tIns="91425">
            <a:noAutofit/>
          </a:bodyPr>
          <a:lstStyle>
            <a:lvl1pPr lvl="0" algn="l">
              <a:lnSpc>
                <a:spcPct val="100000"/>
              </a:lnSpc>
              <a:spcBef>
                <a:spcPts val="0"/>
              </a:spcBef>
              <a:spcAft>
                <a:spcPts val="0"/>
              </a:spcAft>
              <a:buClr>
                <a:schemeClr val="accent2"/>
              </a:buClr>
              <a:buSzPts val="8000"/>
              <a:buNone/>
              <a:defRPr sz="8000">
                <a:solidFill>
                  <a:schemeClr val="accent2"/>
                </a:solidFill>
              </a:defRPr>
            </a:lvl1pPr>
            <a:lvl2pPr lvl="1" algn="ctr">
              <a:lnSpc>
                <a:spcPct val="100000"/>
              </a:lnSpc>
              <a:spcBef>
                <a:spcPts val="0"/>
              </a:spcBef>
              <a:spcAft>
                <a:spcPts val="0"/>
              </a:spcAft>
              <a:buClr>
                <a:schemeClr val="accent2"/>
              </a:buClr>
              <a:buSzPts val="8000"/>
              <a:buNone/>
              <a:defRPr sz="8000">
                <a:solidFill>
                  <a:schemeClr val="accent2"/>
                </a:solidFill>
              </a:defRPr>
            </a:lvl2pPr>
            <a:lvl3pPr lvl="2" algn="ctr">
              <a:lnSpc>
                <a:spcPct val="100000"/>
              </a:lnSpc>
              <a:spcBef>
                <a:spcPts val="0"/>
              </a:spcBef>
              <a:spcAft>
                <a:spcPts val="0"/>
              </a:spcAft>
              <a:buClr>
                <a:schemeClr val="accent2"/>
              </a:buClr>
              <a:buSzPts val="8000"/>
              <a:buNone/>
              <a:defRPr sz="8000">
                <a:solidFill>
                  <a:schemeClr val="accent2"/>
                </a:solidFill>
              </a:defRPr>
            </a:lvl3pPr>
            <a:lvl4pPr lvl="3" algn="ctr">
              <a:lnSpc>
                <a:spcPct val="100000"/>
              </a:lnSpc>
              <a:spcBef>
                <a:spcPts val="0"/>
              </a:spcBef>
              <a:spcAft>
                <a:spcPts val="0"/>
              </a:spcAft>
              <a:buClr>
                <a:schemeClr val="accent2"/>
              </a:buClr>
              <a:buSzPts val="8000"/>
              <a:buNone/>
              <a:defRPr sz="8000">
                <a:solidFill>
                  <a:schemeClr val="accent2"/>
                </a:solidFill>
              </a:defRPr>
            </a:lvl4pPr>
            <a:lvl5pPr lvl="4" algn="ctr">
              <a:lnSpc>
                <a:spcPct val="100000"/>
              </a:lnSpc>
              <a:spcBef>
                <a:spcPts val="0"/>
              </a:spcBef>
              <a:spcAft>
                <a:spcPts val="0"/>
              </a:spcAft>
              <a:buClr>
                <a:schemeClr val="accent2"/>
              </a:buClr>
              <a:buSzPts val="8000"/>
              <a:buNone/>
              <a:defRPr sz="8000">
                <a:solidFill>
                  <a:schemeClr val="accent2"/>
                </a:solidFill>
              </a:defRPr>
            </a:lvl5pPr>
            <a:lvl6pPr lvl="5" algn="ctr">
              <a:lnSpc>
                <a:spcPct val="100000"/>
              </a:lnSpc>
              <a:spcBef>
                <a:spcPts val="0"/>
              </a:spcBef>
              <a:spcAft>
                <a:spcPts val="0"/>
              </a:spcAft>
              <a:buClr>
                <a:schemeClr val="accent2"/>
              </a:buClr>
              <a:buSzPts val="8000"/>
              <a:buNone/>
              <a:defRPr sz="8000">
                <a:solidFill>
                  <a:schemeClr val="accent2"/>
                </a:solidFill>
              </a:defRPr>
            </a:lvl6pPr>
            <a:lvl7pPr lvl="6" algn="ctr">
              <a:lnSpc>
                <a:spcPct val="100000"/>
              </a:lnSpc>
              <a:spcBef>
                <a:spcPts val="0"/>
              </a:spcBef>
              <a:spcAft>
                <a:spcPts val="0"/>
              </a:spcAft>
              <a:buClr>
                <a:schemeClr val="accent2"/>
              </a:buClr>
              <a:buSzPts val="8000"/>
              <a:buNone/>
              <a:defRPr sz="8000">
                <a:solidFill>
                  <a:schemeClr val="accent2"/>
                </a:solidFill>
              </a:defRPr>
            </a:lvl7pPr>
            <a:lvl8pPr lvl="7" algn="ctr">
              <a:lnSpc>
                <a:spcPct val="100000"/>
              </a:lnSpc>
              <a:spcBef>
                <a:spcPts val="0"/>
              </a:spcBef>
              <a:spcAft>
                <a:spcPts val="0"/>
              </a:spcAft>
              <a:buClr>
                <a:schemeClr val="accent2"/>
              </a:buClr>
              <a:buSzPts val="8000"/>
              <a:buNone/>
              <a:defRPr sz="8000">
                <a:solidFill>
                  <a:schemeClr val="accent2"/>
                </a:solidFill>
              </a:defRPr>
            </a:lvl8pPr>
            <a:lvl9pPr lvl="8" algn="ctr">
              <a:lnSpc>
                <a:spcPct val="100000"/>
              </a:lnSpc>
              <a:spcBef>
                <a:spcPts val="0"/>
              </a:spcBef>
              <a:spcAft>
                <a:spcPts val="0"/>
              </a:spcAft>
              <a:buClr>
                <a:schemeClr val="accent2"/>
              </a:buClr>
              <a:buSzPts val="8000"/>
              <a:buNone/>
              <a:defRPr sz="8000">
                <a:solidFill>
                  <a:schemeClr val="accent2"/>
                </a:solidFill>
              </a:defRPr>
            </a:lvl9pPr>
          </a:lstStyle>
          <a:p/>
        </p:txBody>
      </p:sp>
      <p:grpSp>
        <p:nvGrpSpPr>
          <p:cNvPr id="1101" name="Google Shape;1101;p71"/>
          <p:cNvGrpSpPr/>
          <p:nvPr/>
        </p:nvGrpSpPr>
        <p:grpSpPr>
          <a:xfrm rot="5400000">
            <a:off x="-32670" y="1621025"/>
            <a:ext cx="98902" cy="553090"/>
            <a:chOff x="4898850" y="4820550"/>
            <a:chExt cx="98902" cy="553090"/>
          </a:xfrm>
        </p:grpSpPr>
        <p:sp>
          <p:nvSpPr>
            <p:cNvPr id="1102" name="Google Shape;1102;p71"/>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71"/>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71"/>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71"/>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71"/>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7" name="Google Shape;1107;p71"/>
          <p:cNvSpPr/>
          <p:nvPr/>
        </p:nvSpPr>
        <p:spPr>
          <a:xfrm rot="-5400000">
            <a:off x="348818" y="3906123"/>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71"/>
          <p:cNvSpPr/>
          <p:nvPr/>
        </p:nvSpPr>
        <p:spPr>
          <a:xfrm rot="5400000">
            <a:off x="-562205" y="-3395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71"/>
          <p:cNvSpPr/>
          <p:nvPr/>
        </p:nvSpPr>
        <p:spPr>
          <a:xfrm rot="5400000">
            <a:off x="-282905" y="-364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71"/>
          <p:cNvSpPr/>
          <p:nvPr/>
        </p:nvSpPr>
        <p:spPr>
          <a:xfrm flipH="1" rot="10800000">
            <a:off x="2891470" y="48422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71"/>
          <p:cNvSpPr/>
          <p:nvPr/>
        </p:nvSpPr>
        <p:spPr>
          <a:xfrm>
            <a:off x="8535575"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2" name="Google Shape;1112;p71"/>
          <p:cNvGrpSpPr/>
          <p:nvPr/>
        </p:nvGrpSpPr>
        <p:grpSpPr>
          <a:xfrm flipH="1">
            <a:off x="7898009" y="350736"/>
            <a:ext cx="1520982" cy="302065"/>
            <a:chOff x="5642557" y="-150670"/>
            <a:chExt cx="1520982" cy="302065"/>
          </a:xfrm>
        </p:grpSpPr>
        <p:sp>
          <p:nvSpPr>
            <p:cNvPr id="1113" name="Google Shape;1113;p7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7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7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7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7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8" name="Google Shape;1118;p71"/>
          <p:cNvGrpSpPr/>
          <p:nvPr/>
        </p:nvGrpSpPr>
        <p:grpSpPr>
          <a:xfrm rot="5400000">
            <a:off x="109552" y="1954025"/>
            <a:ext cx="98902" cy="553090"/>
            <a:chOff x="4898850" y="4820550"/>
            <a:chExt cx="98902" cy="553090"/>
          </a:xfrm>
        </p:grpSpPr>
        <p:sp>
          <p:nvSpPr>
            <p:cNvPr id="1119" name="Google Shape;1119;p71"/>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71"/>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71"/>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71"/>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71"/>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4" name="Google Shape;1124;p71"/>
          <p:cNvGrpSpPr/>
          <p:nvPr/>
        </p:nvGrpSpPr>
        <p:grpSpPr>
          <a:xfrm>
            <a:off x="4682157" y="-107958"/>
            <a:ext cx="1520982" cy="302065"/>
            <a:chOff x="5642557" y="-150670"/>
            <a:chExt cx="1520982" cy="302065"/>
          </a:xfrm>
        </p:grpSpPr>
        <p:sp>
          <p:nvSpPr>
            <p:cNvPr id="1125" name="Google Shape;1125;p7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7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7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7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7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0" name="Google Shape;1130;p71"/>
          <p:cNvGrpSpPr/>
          <p:nvPr/>
        </p:nvGrpSpPr>
        <p:grpSpPr>
          <a:xfrm>
            <a:off x="7881845" y="4336579"/>
            <a:ext cx="2297800" cy="347400"/>
            <a:chOff x="7881845" y="4031779"/>
            <a:chExt cx="2297800" cy="347400"/>
          </a:xfrm>
        </p:grpSpPr>
        <p:sp>
          <p:nvSpPr>
            <p:cNvPr id="1131" name="Google Shape;1131;p71"/>
            <p:cNvSpPr/>
            <p:nvPr/>
          </p:nvSpPr>
          <p:spPr>
            <a:xfrm flipH="1">
              <a:off x="8184945" y="43110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71"/>
            <p:cNvSpPr/>
            <p:nvPr/>
          </p:nvSpPr>
          <p:spPr>
            <a:xfrm flipH="1">
              <a:off x="7881845" y="40317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5">
    <p:spTree>
      <p:nvGrpSpPr>
        <p:cNvPr id="1133" name="Shape 1133"/>
        <p:cNvGrpSpPr/>
        <p:nvPr/>
      </p:nvGrpSpPr>
      <p:grpSpPr>
        <a:xfrm>
          <a:off x="0" y="0"/>
          <a:ext cx="0" cy="0"/>
          <a:chOff x="0" y="0"/>
          <a:chExt cx="0" cy="0"/>
        </a:xfrm>
      </p:grpSpPr>
      <p:grpSp>
        <p:nvGrpSpPr>
          <p:cNvPr id="1134" name="Google Shape;1134;p72"/>
          <p:cNvGrpSpPr/>
          <p:nvPr/>
        </p:nvGrpSpPr>
        <p:grpSpPr>
          <a:xfrm>
            <a:off x="-24" y="-27"/>
            <a:ext cx="9143711" cy="5143338"/>
            <a:chOff x="597550" y="708125"/>
            <a:chExt cx="6449225" cy="4193850"/>
          </a:xfrm>
        </p:grpSpPr>
        <p:sp>
          <p:nvSpPr>
            <p:cNvPr id="1135" name="Google Shape;1135;p72"/>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72"/>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72"/>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72"/>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72"/>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72"/>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72"/>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72"/>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72"/>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72"/>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72"/>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72"/>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72"/>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72"/>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72"/>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72"/>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72"/>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72"/>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72"/>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72"/>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72"/>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72"/>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72"/>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72"/>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72"/>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72"/>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72"/>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72"/>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72"/>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72"/>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72"/>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72"/>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72"/>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72"/>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72"/>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72"/>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72"/>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72"/>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3" name="Google Shape;1173;p72"/>
          <p:cNvGrpSpPr/>
          <p:nvPr/>
        </p:nvGrpSpPr>
        <p:grpSpPr>
          <a:xfrm>
            <a:off x="4674957" y="4956042"/>
            <a:ext cx="1520982" cy="302065"/>
            <a:chOff x="5642557" y="-150670"/>
            <a:chExt cx="1520982" cy="302065"/>
          </a:xfrm>
        </p:grpSpPr>
        <p:sp>
          <p:nvSpPr>
            <p:cNvPr id="1174" name="Google Shape;1174;p7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7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7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7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7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9" name="Google Shape;1179;p72"/>
          <p:cNvGrpSpPr/>
          <p:nvPr/>
        </p:nvGrpSpPr>
        <p:grpSpPr>
          <a:xfrm rot="5400000">
            <a:off x="85100" y="2306825"/>
            <a:ext cx="98902" cy="553090"/>
            <a:chOff x="4898850" y="4820550"/>
            <a:chExt cx="98902" cy="553090"/>
          </a:xfrm>
        </p:grpSpPr>
        <p:sp>
          <p:nvSpPr>
            <p:cNvPr id="1180" name="Google Shape;1180;p7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7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7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7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7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5" name="Google Shape;1185;p72"/>
          <p:cNvGrpSpPr/>
          <p:nvPr/>
        </p:nvGrpSpPr>
        <p:grpSpPr>
          <a:xfrm>
            <a:off x="-1744592" y="3592129"/>
            <a:ext cx="2297800" cy="347400"/>
            <a:chOff x="-1439792" y="3592129"/>
            <a:chExt cx="2297800" cy="347400"/>
          </a:xfrm>
        </p:grpSpPr>
        <p:sp>
          <p:nvSpPr>
            <p:cNvPr id="1186" name="Google Shape;1186;p72"/>
            <p:cNvSpPr/>
            <p:nvPr/>
          </p:nvSpPr>
          <p:spPr>
            <a:xfrm>
              <a:off x="-1439792" y="38714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72"/>
            <p:cNvSpPr/>
            <p:nvPr/>
          </p:nvSpPr>
          <p:spPr>
            <a:xfrm>
              <a:off x="-1136692" y="35921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88" name="Google Shape;1188;p72"/>
          <p:cNvSpPr/>
          <p:nvPr/>
        </p:nvSpPr>
        <p:spPr>
          <a:xfrm rot="10800000">
            <a:off x="414162" y="44656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89" name="Google Shape;1189;p72"/>
          <p:cNvGrpSpPr/>
          <p:nvPr/>
        </p:nvGrpSpPr>
        <p:grpSpPr>
          <a:xfrm>
            <a:off x="-222733" y="225814"/>
            <a:ext cx="1507158" cy="586800"/>
            <a:chOff x="-222733" y="225814"/>
            <a:chExt cx="1507158" cy="586800"/>
          </a:xfrm>
        </p:grpSpPr>
        <p:sp>
          <p:nvSpPr>
            <p:cNvPr id="1190" name="Google Shape;1190;p72"/>
            <p:cNvSpPr/>
            <p:nvPr/>
          </p:nvSpPr>
          <p:spPr>
            <a:xfrm rot="-5400000">
              <a:off x="348812" y="-12299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1" name="Google Shape;1191;p72"/>
            <p:cNvGrpSpPr/>
            <p:nvPr/>
          </p:nvGrpSpPr>
          <p:grpSpPr>
            <a:xfrm>
              <a:off x="-222733" y="452241"/>
              <a:ext cx="1105976" cy="133969"/>
              <a:chOff x="8183182" y="663852"/>
              <a:chExt cx="1475028" cy="178673"/>
            </a:xfrm>
          </p:grpSpPr>
          <p:grpSp>
            <p:nvGrpSpPr>
              <p:cNvPr id="1192" name="Google Shape;1192;p72"/>
              <p:cNvGrpSpPr/>
              <p:nvPr/>
            </p:nvGrpSpPr>
            <p:grpSpPr>
              <a:xfrm>
                <a:off x="8183182" y="774425"/>
                <a:ext cx="1178025" cy="68100"/>
                <a:chOff x="2024450" y="204150"/>
                <a:chExt cx="1178025" cy="68100"/>
              </a:xfrm>
            </p:grpSpPr>
            <p:sp>
              <p:nvSpPr>
                <p:cNvPr id="1193" name="Google Shape;1193;p7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7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7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7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7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7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7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7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7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7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3" name="Google Shape;1203;p72"/>
              <p:cNvGrpSpPr/>
              <p:nvPr/>
            </p:nvGrpSpPr>
            <p:grpSpPr>
              <a:xfrm>
                <a:off x="8480185" y="663852"/>
                <a:ext cx="1178025" cy="68100"/>
                <a:chOff x="2024450" y="204150"/>
                <a:chExt cx="1178025" cy="68100"/>
              </a:xfrm>
            </p:grpSpPr>
            <p:sp>
              <p:nvSpPr>
                <p:cNvPr id="1204" name="Google Shape;1204;p7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7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7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7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7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7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7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7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7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7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1214" name="Google Shape;1214;p72"/>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5" name="Google Shape;1215;p72"/>
          <p:cNvGrpSpPr/>
          <p:nvPr/>
        </p:nvGrpSpPr>
        <p:grpSpPr>
          <a:xfrm>
            <a:off x="8041407" y="183762"/>
            <a:ext cx="1520982" cy="302065"/>
            <a:chOff x="5642557" y="-150670"/>
            <a:chExt cx="1520982" cy="302065"/>
          </a:xfrm>
        </p:grpSpPr>
        <p:sp>
          <p:nvSpPr>
            <p:cNvPr id="1216" name="Google Shape;1216;p7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7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7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7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7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1" name="Google Shape;1221;p72"/>
          <p:cNvGrpSpPr/>
          <p:nvPr/>
        </p:nvGrpSpPr>
        <p:grpSpPr>
          <a:xfrm rot="5400000">
            <a:off x="8360264" y="2845229"/>
            <a:ext cx="883262" cy="242091"/>
            <a:chOff x="2300350" y="2601250"/>
            <a:chExt cx="2275275" cy="623625"/>
          </a:xfrm>
        </p:grpSpPr>
        <p:sp>
          <p:nvSpPr>
            <p:cNvPr id="1222" name="Google Shape;1222;p7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7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7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7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7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7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8" name="Google Shape;1228;p72"/>
          <p:cNvGrpSpPr/>
          <p:nvPr/>
        </p:nvGrpSpPr>
        <p:grpSpPr>
          <a:xfrm>
            <a:off x="8267392" y="4678866"/>
            <a:ext cx="1105976" cy="133969"/>
            <a:chOff x="8183182" y="663852"/>
            <a:chExt cx="1475028" cy="178673"/>
          </a:xfrm>
        </p:grpSpPr>
        <p:grpSp>
          <p:nvGrpSpPr>
            <p:cNvPr id="1229" name="Google Shape;1229;p72"/>
            <p:cNvGrpSpPr/>
            <p:nvPr/>
          </p:nvGrpSpPr>
          <p:grpSpPr>
            <a:xfrm>
              <a:off x="8183182" y="774425"/>
              <a:ext cx="1178025" cy="68100"/>
              <a:chOff x="2024450" y="204150"/>
              <a:chExt cx="1178025" cy="68100"/>
            </a:xfrm>
          </p:grpSpPr>
          <p:sp>
            <p:nvSpPr>
              <p:cNvPr id="1230" name="Google Shape;1230;p7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7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7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7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7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7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7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7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7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7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0" name="Google Shape;1240;p72"/>
            <p:cNvGrpSpPr/>
            <p:nvPr/>
          </p:nvGrpSpPr>
          <p:grpSpPr>
            <a:xfrm>
              <a:off x="8480185" y="663852"/>
              <a:ext cx="1178025" cy="68100"/>
              <a:chOff x="2024450" y="204150"/>
              <a:chExt cx="1178025" cy="68100"/>
            </a:xfrm>
          </p:grpSpPr>
          <p:sp>
            <p:nvSpPr>
              <p:cNvPr id="1241" name="Google Shape;1241;p7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7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7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7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7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7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7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7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7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7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51" name="Google Shape;1251;p72"/>
          <p:cNvGrpSpPr/>
          <p:nvPr/>
        </p:nvGrpSpPr>
        <p:grpSpPr>
          <a:xfrm>
            <a:off x="5023301" y="238994"/>
            <a:ext cx="1252896" cy="51000"/>
            <a:chOff x="2915381" y="4104819"/>
            <a:chExt cx="1252896" cy="51000"/>
          </a:xfrm>
        </p:grpSpPr>
        <p:sp>
          <p:nvSpPr>
            <p:cNvPr id="1252" name="Google Shape;1252;p72"/>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72"/>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72"/>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72"/>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72"/>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72"/>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72"/>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72"/>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72"/>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72"/>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72"/>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72"/>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72"/>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72"/>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6" name="Google Shape;1266;p72"/>
          <p:cNvSpPr txBox="1"/>
          <p:nvPr>
            <p:ph type="title"/>
          </p:nvPr>
        </p:nvSpPr>
        <p:spPr>
          <a:xfrm>
            <a:off x="713100" y="539400"/>
            <a:ext cx="7717800" cy="572700"/>
          </a:xfrm>
          <a:prstGeom prst="rect">
            <a:avLst/>
          </a:prstGeom>
          <a:noFill/>
          <a:ln>
            <a:noFill/>
          </a:ln>
          <a:effectLst>
            <a:outerShdw blurRad="8572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4">
    <p:spTree>
      <p:nvGrpSpPr>
        <p:cNvPr id="1267" name="Shape 1267"/>
        <p:cNvGrpSpPr/>
        <p:nvPr/>
      </p:nvGrpSpPr>
      <p:grpSpPr>
        <a:xfrm>
          <a:off x="0" y="0"/>
          <a:ext cx="0" cy="0"/>
          <a:chOff x="0" y="0"/>
          <a:chExt cx="0" cy="0"/>
        </a:xfrm>
      </p:grpSpPr>
      <p:grpSp>
        <p:nvGrpSpPr>
          <p:cNvPr id="1268" name="Google Shape;1268;p73"/>
          <p:cNvGrpSpPr/>
          <p:nvPr/>
        </p:nvGrpSpPr>
        <p:grpSpPr>
          <a:xfrm>
            <a:off x="-24" y="-27"/>
            <a:ext cx="9143711" cy="5143338"/>
            <a:chOff x="597550" y="708125"/>
            <a:chExt cx="6449225" cy="4193850"/>
          </a:xfrm>
        </p:grpSpPr>
        <p:sp>
          <p:nvSpPr>
            <p:cNvPr id="1269" name="Google Shape;1269;p73"/>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73"/>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73"/>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73"/>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73"/>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73"/>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73"/>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73"/>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73"/>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73"/>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73"/>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73"/>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73"/>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73"/>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73"/>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73"/>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73"/>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73"/>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73"/>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73"/>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73"/>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73"/>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73"/>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73"/>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73"/>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73"/>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73"/>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73"/>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73"/>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73"/>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73"/>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73"/>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73"/>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73"/>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73"/>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73"/>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73"/>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73"/>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07" name="Google Shape;1307;p73"/>
          <p:cNvSpPr/>
          <p:nvPr/>
        </p:nvSpPr>
        <p:spPr>
          <a:xfrm rot="-5400000">
            <a:off x="120212" y="7293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08" name="Google Shape;1308;p73"/>
          <p:cNvGrpSpPr/>
          <p:nvPr/>
        </p:nvGrpSpPr>
        <p:grpSpPr>
          <a:xfrm rot="5400000">
            <a:off x="85100" y="3657925"/>
            <a:ext cx="98902" cy="553090"/>
            <a:chOff x="4898850" y="4820550"/>
            <a:chExt cx="98902" cy="553090"/>
          </a:xfrm>
        </p:grpSpPr>
        <p:sp>
          <p:nvSpPr>
            <p:cNvPr id="1309" name="Google Shape;1309;p7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7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7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7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7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4" name="Google Shape;1314;p73"/>
          <p:cNvGrpSpPr/>
          <p:nvPr/>
        </p:nvGrpSpPr>
        <p:grpSpPr>
          <a:xfrm flipH="1">
            <a:off x="-538592" y="566830"/>
            <a:ext cx="1823016" cy="296643"/>
            <a:chOff x="7857346" y="3902355"/>
            <a:chExt cx="1823016" cy="296643"/>
          </a:xfrm>
        </p:grpSpPr>
        <p:sp>
          <p:nvSpPr>
            <p:cNvPr id="1315" name="Google Shape;1315;p73"/>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73"/>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73"/>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73"/>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73"/>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73"/>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1" name="Google Shape;1321;p73"/>
          <p:cNvGrpSpPr/>
          <p:nvPr/>
        </p:nvGrpSpPr>
        <p:grpSpPr>
          <a:xfrm rot="5400000">
            <a:off x="4799100" y="4593800"/>
            <a:ext cx="98902" cy="553090"/>
            <a:chOff x="4898850" y="4820550"/>
            <a:chExt cx="98902" cy="553090"/>
          </a:xfrm>
        </p:grpSpPr>
        <p:sp>
          <p:nvSpPr>
            <p:cNvPr id="1322" name="Google Shape;1322;p7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7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7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7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7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7" name="Google Shape;1327;p73"/>
          <p:cNvGrpSpPr/>
          <p:nvPr/>
        </p:nvGrpSpPr>
        <p:grpSpPr>
          <a:xfrm>
            <a:off x="432919" y="4756119"/>
            <a:ext cx="1105976" cy="133969"/>
            <a:chOff x="8183182" y="663852"/>
            <a:chExt cx="1475028" cy="178673"/>
          </a:xfrm>
        </p:grpSpPr>
        <p:grpSp>
          <p:nvGrpSpPr>
            <p:cNvPr id="1328" name="Google Shape;1328;p73"/>
            <p:cNvGrpSpPr/>
            <p:nvPr/>
          </p:nvGrpSpPr>
          <p:grpSpPr>
            <a:xfrm>
              <a:off x="8183182" y="774425"/>
              <a:ext cx="1178025" cy="68100"/>
              <a:chOff x="2024450" y="204150"/>
              <a:chExt cx="1178025" cy="68100"/>
            </a:xfrm>
          </p:grpSpPr>
          <p:sp>
            <p:nvSpPr>
              <p:cNvPr id="1329" name="Google Shape;1329;p7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7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7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7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7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7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7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7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7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7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9" name="Google Shape;1339;p73"/>
            <p:cNvGrpSpPr/>
            <p:nvPr/>
          </p:nvGrpSpPr>
          <p:grpSpPr>
            <a:xfrm>
              <a:off x="8480185" y="663852"/>
              <a:ext cx="1178025" cy="68100"/>
              <a:chOff x="2024450" y="204150"/>
              <a:chExt cx="1178025" cy="68100"/>
            </a:xfrm>
          </p:grpSpPr>
          <p:sp>
            <p:nvSpPr>
              <p:cNvPr id="1340" name="Google Shape;1340;p7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7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7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7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7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7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7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7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7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7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50" name="Google Shape;1350;p73"/>
          <p:cNvSpPr/>
          <p:nvPr/>
        </p:nvSpPr>
        <p:spPr>
          <a:xfrm rot="5400000">
            <a:off x="8279899" y="422812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73"/>
          <p:cNvSpPr/>
          <p:nvPr/>
        </p:nvSpPr>
        <p:spPr>
          <a:xfrm>
            <a:off x="8161612" y="-348808"/>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52" name="Google Shape;1352;p73"/>
          <p:cNvGrpSpPr/>
          <p:nvPr/>
        </p:nvGrpSpPr>
        <p:grpSpPr>
          <a:xfrm>
            <a:off x="8395576" y="4749303"/>
            <a:ext cx="883262" cy="242091"/>
            <a:chOff x="2300350" y="2601250"/>
            <a:chExt cx="2275275" cy="623625"/>
          </a:xfrm>
        </p:grpSpPr>
        <p:sp>
          <p:nvSpPr>
            <p:cNvPr id="1353" name="Google Shape;1353;p7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7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7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7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7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7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9" name="Google Shape;1359;p73"/>
          <p:cNvGrpSpPr/>
          <p:nvPr/>
        </p:nvGrpSpPr>
        <p:grpSpPr>
          <a:xfrm>
            <a:off x="5989113" y="235761"/>
            <a:ext cx="1252896" cy="51000"/>
            <a:chOff x="2915381" y="4104819"/>
            <a:chExt cx="1252896" cy="51000"/>
          </a:xfrm>
        </p:grpSpPr>
        <p:sp>
          <p:nvSpPr>
            <p:cNvPr id="1360" name="Google Shape;1360;p73"/>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73"/>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73"/>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73"/>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73"/>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73"/>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73"/>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73"/>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73"/>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73"/>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73"/>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73"/>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73"/>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73"/>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74" name="Google Shape;1374;p73"/>
          <p:cNvSpPr txBox="1"/>
          <p:nvPr>
            <p:ph type="title"/>
          </p:nvPr>
        </p:nvSpPr>
        <p:spPr>
          <a:xfrm>
            <a:off x="713100" y="539400"/>
            <a:ext cx="7717800" cy="572700"/>
          </a:xfrm>
          <a:prstGeom prst="rect">
            <a:avLst/>
          </a:prstGeom>
          <a:noFill/>
          <a:ln>
            <a:noFill/>
          </a:ln>
          <a:effectLst>
            <a:outerShdw blurRad="85725" rotWithShape="0" algn="bl">
              <a:schemeClr val="accent2">
                <a:alpha val="40784"/>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75" name="Shape 1375"/>
        <p:cNvGrpSpPr/>
        <p:nvPr/>
      </p:nvGrpSpPr>
      <p:grpSpPr>
        <a:xfrm>
          <a:off x="0" y="0"/>
          <a:ext cx="0" cy="0"/>
          <a:chOff x="0" y="0"/>
          <a:chExt cx="0" cy="0"/>
        </a:xfrm>
      </p:grpSpPr>
      <p:sp>
        <p:nvSpPr>
          <p:cNvPr id="1376" name="Google Shape;1376;p74"/>
          <p:cNvSpPr txBox="1"/>
          <p:nvPr>
            <p:ph idx="1" type="body"/>
          </p:nvPr>
        </p:nvSpPr>
        <p:spPr>
          <a:xfrm>
            <a:off x="1109550" y="4079027"/>
            <a:ext cx="6924900" cy="449700"/>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400"/>
              <a:buNone/>
              <a:defRPr b="1" sz="2400">
                <a:latin typeface="Exo"/>
                <a:ea typeface="Exo"/>
                <a:cs typeface="Exo"/>
                <a:sym typeface="Exo"/>
              </a:defRPr>
            </a:lvl1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BLANK_8">
    <p:spTree>
      <p:nvGrpSpPr>
        <p:cNvPr id="1377" name="Shape 1377"/>
        <p:cNvGrpSpPr/>
        <p:nvPr/>
      </p:nvGrpSpPr>
      <p:grpSpPr>
        <a:xfrm>
          <a:off x="0" y="0"/>
          <a:ext cx="0" cy="0"/>
          <a:chOff x="0" y="0"/>
          <a:chExt cx="0" cy="0"/>
        </a:xfrm>
      </p:grpSpPr>
      <p:grpSp>
        <p:nvGrpSpPr>
          <p:cNvPr id="1378" name="Google Shape;1378;p75"/>
          <p:cNvGrpSpPr/>
          <p:nvPr/>
        </p:nvGrpSpPr>
        <p:grpSpPr>
          <a:xfrm>
            <a:off x="-24" y="-27"/>
            <a:ext cx="9143711" cy="5143338"/>
            <a:chOff x="597550" y="708125"/>
            <a:chExt cx="6449225" cy="4193850"/>
          </a:xfrm>
        </p:grpSpPr>
        <p:sp>
          <p:nvSpPr>
            <p:cNvPr id="1379" name="Google Shape;1379;p75"/>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75"/>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75"/>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75"/>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75"/>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75"/>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75"/>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75"/>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75"/>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75"/>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75"/>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75"/>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75"/>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75"/>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75"/>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75"/>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75"/>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75"/>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75"/>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75"/>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75"/>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75"/>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75"/>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75"/>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75"/>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75"/>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75"/>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75"/>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75"/>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75"/>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75"/>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75"/>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75"/>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75"/>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75"/>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75"/>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75"/>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75"/>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7" name="Google Shape;1417;p75"/>
          <p:cNvSpPr txBox="1"/>
          <p:nvPr>
            <p:ph type="title"/>
          </p:nvPr>
        </p:nvSpPr>
        <p:spPr>
          <a:xfrm>
            <a:off x="713100" y="2405675"/>
            <a:ext cx="7583400" cy="841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418" name="Google Shape;1418;p75"/>
          <p:cNvSpPr txBox="1"/>
          <p:nvPr>
            <p:ph idx="1" type="subTitle"/>
          </p:nvPr>
        </p:nvSpPr>
        <p:spPr>
          <a:xfrm>
            <a:off x="3567000" y="3415875"/>
            <a:ext cx="4729500" cy="393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419" name="Google Shape;1419;p75"/>
          <p:cNvSpPr txBox="1"/>
          <p:nvPr>
            <p:ph idx="2" type="title"/>
          </p:nvPr>
        </p:nvSpPr>
        <p:spPr>
          <a:xfrm>
            <a:off x="5961000" y="1484975"/>
            <a:ext cx="2335500" cy="920700"/>
          </a:xfrm>
          <a:prstGeom prst="rect">
            <a:avLst/>
          </a:prstGeom>
          <a:noFill/>
          <a:ln>
            <a:noFill/>
          </a:ln>
          <a:effectLst>
            <a:outerShdw blurRad="57150" rotWithShape="0" algn="bl">
              <a:schemeClr val="accent2"/>
            </a:outerShdw>
          </a:effectLst>
        </p:spPr>
        <p:txBody>
          <a:bodyPr anchorCtr="0" anchor="ctr" bIns="91425" lIns="91425" spcFirstLastPara="1" rIns="91425" wrap="square" tIns="91425">
            <a:noAutofit/>
          </a:bodyPr>
          <a:lstStyle>
            <a:lvl1pPr lvl="0" algn="r">
              <a:lnSpc>
                <a:spcPct val="100000"/>
              </a:lnSpc>
              <a:spcBef>
                <a:spcPts val="0"/>
              </a:spcBef>
              <a:spcAft>
                <a:spcPts val="0"/>
              </a:spcAft>
              <a:buClr>
                <a:schemeClr val="accent2"/>
              </a:buClr>
              <a:buSzPts val="8000"/>
              <a:buNone/>
              <a:defRPr sz="8000">
                <a:solidFill>
                  <a:schemeClr val="accent2"/>
                </a:solidFill>
              </a:defRPr>
            </a:lvl1pPr>
            <a:lvl2pPr lvl="1" algn="ctr">
              <a:lnSpc>
                <a:spcPct val="100000"/>
              </a:lnSpc>
              <a:spcBef>
                <a:spcPts val="0"/>
              </a:spcBef>
              <a:spcAft>
                <a:spcPts val="0"/>
              </a:spcAft>
              <a:buClr>
                <a:schemeClr val="accent2"/>
              </a:buClr>
              <a:buSzPts val="8000"/>
              <a:buNone/>
              <a:defRPr sz="8000">
                <a:solidFill>
                  <a:schemeClr val="accent2"/>
                </a:solidFill>
              </a:defRPr>
            </a:lvl2pPr>
            <a:lvl3pPr lvl="2" algn="ctr">
              <a:lnSpc>
                <a:spcPct val="100000"/>
              </a:lnSpc>
              <a:spcBef>
                <a:spcPts val="0"/>
              </a:spcBef>
              <a:spcAft>
                <a:spcPts val="0"/>
              </a:spcAft>
              <a:buClr>
                <a:schemeClr val="accent2"/>
              </a:buClr>
              <a:buSzPts val="8000"/>
              <a:buNone/>
              <a:defRPr sz="8000">
                <a:solidFill>
                  <a:schemeClr val="accent2"/>
                </a:solidFill>
              </a:defRPr>
            </a:lvl3pPr>
            <a:lvl4pPr lvl="3" algn="ctr">
              <a:lnSpc>
                <a:spcPct val="100000"/>
              </a:lnSpc>
              <a:spcBef>
                <a:spcPts val="0"/>
              </a:spcBef>
              <a:spcAft>
                <a:spcPts val="0"/>
              </a:spcAft>
              <a:buClr>
                <a:schemeClr val="accent2"/>
              </a:buClr>
              <a:buSzPts val="8000"/>
              <a:buNone/>
              <a:defRPr sz="8000">
                <a:solidFill>
                  <a:schemeClr val="accent2"/>
                </a:solidFill>
              </a:defRPr>
            </a:lvl4pPr>
            <a:lvl5pPr lvl="4" algn="ctr">
              <a:lnSpc>
                <a:spcPct val="100000"/>
              </a:lnSpc>
              <a:spcBef>
                <a:spcPts val="0"/>
              </a:spcBef>
              <a:spcAft>
                <a:spcPts val="0"/>
              </a:spcAft>
              <a:buClr>
                <a:schemeClr val="accent2"/>
              </a:buClr>
              <a:buSzPts val="8000"/>
              <a:buNone/>
              <a:defRPr sz="8000">
                <a:solidFill>
                  <a:schemeClr val="accent2"/>
                </a:solidFill>
              </a:defRPr>
            </a:lvl5pPr>
            <a:lvl6pPr lvl="5" algn="ctr">
              <a:lnSpc>
                <a:spcPct val="100000"/>
              </a:lnSpc>
              <a:spcBef>
                <a:spcPts val="0"/>
              </a:spcBef>
              <a:spcAft>
                <a:spcPts val="0"/>
              </a:spcAft>
              <a:buClr>
                <a:schemeClr val="accent2"/>
              </a:buClr>
              <a:buSzPts val="8000"/>
              <a:buNone/>
              <a:defRPr sz="8000">
                <a:solidFill>
                  <a:schemeClr val="accent2"/>
                </a:solidFill>
              </a:defRPr>
            </a:lvl6pPr>
            <a:lvl7pPr lvl="6" algn="ctr">
              <a:lnSpc>
                <a:spcPct val="100000"/>
              </a:lnSpc>
              <a:spcBef>
                <a:spcPts val="0"/>
              </a:spcBef>
              <a:spcAft>
                <a:spcPts val="0"/>
              </a:spcAft>
              <a:buClr>
                <a:schemeClr val="accent2"/>
              </a:buClr>
              <a:buSzPts val="8000"/>
              <a:buNone/>
              <a:defRPr sz="8000">
                <a:solidFill>
                  <a:schemeClr val="accent2"/>
                </a:solidFill>
              </a:defRPr>
            </a:lvl7pPr>
            <a:lvl8pPr lvl="7" algn="ctr">
              <a:lnSpc>
                <a:spcPct val="100000"/>
              </a:lnSpc>
              <a:spcBef>
                <a:spcPts val="0"/>
              </a:spcBef>
              <a:spcAft>
                <a:spcPts val="0"/>
              </a:spcAft>
              <a:buClr>
                <a:schemeClr val="accent2"/>
              </a:buClr>
              <a:buSzPts val="8000"/>
              <a:buNone/>
              <a:defRPr sz="8000">
                <a:solidFill>
                  <a:schemeClr val="accent2"/>
                </a:solidFill>
              </a:defRPr>
            </a:lvl8pPr>
            <a:lvl9pPr lvl="8" algn="ctr">
              <a:lnSpc>
                <a:spcPct val="100000"/>
              </a:lnSpc>
              <a:spcBef>
                <a:spcPts val="0"/>
              </a:spcBef>
              <a:spcAft>
                <a:spcPts val="0"/>
              </a:spcAft>
              <a:buClr>
                <a:schemeClr val="accent2"/>
              </a:buClr>
              <a:buSzPts val="8000"/>
              <a:buNone/>
              <a:defRPr sz="8000">
                <a:solidFill>
                  <a:schemeClr val="accent2"/>
                </a:solidFill>
              </a:defRPr>
            </a:lvl9pPr>
          </a:lstStyle>
          <a:p/>
        </p:txBody>
      </p:sp>
      <p:sp>
        <p:nvSpPr>
          <p:cNvPr id="1420" name="Google Shape;1420;p75"/>
          <p:cNvSpPr/>
          <p:nvPr/>
        </p:nvSpPr>
        <p:spPr>
          <a:xfrm rot="5400000">
            <a:off x="8206161" y="4187300"/>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75"/>
          <p:cNvSpPr/>
          <p:nvPr/>
        </p:nvSpPr>
        <p:spPr>
          <a:xfrm rot="-5400000">
            <a:off x="348812" y="4104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22" name="Google Shape;1422;p75"/>
          <p:cNvGrpSpPr/>
          <p:nvPr/>
        </p:nvGrpSpPr>
        <p:grpSpPr>
          <a:xfrm rot="10800000">
            <a:off x="-11" y="931578"/>
            <a:ext cx="883262" cy="242091"/>
            <a:chOff x="2300350" y="2601250"/>
            <a:chExt cx="2275275" cy="623625"/>
          </a:xfrm>
        </p:grpSpPr>
        <p:sp>
          <p:nvSpPr>
            <p:cNvPr id="1423" name="Google Shape;1423;p7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7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7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7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7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7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9" name="Google Shape;1429;p75"/>
          <p:cNvGrpSpPr/>
          <p:nvPr/>
        </p:nvGrpSpPr>
        <p:grpSpPr>
          <a:xfrm rot="5400000">
            <a:off x="85100" y="1849625"/>
            <a:ext cx="98902" cy="553090"/>
            <a:chOff x="4898850" y="4820550"/>
            <a:chExt cx="98902" cy="553090"/>
          </a:xfrm>
        </p:grpSpPr>
        <p:sp>
          <p:nvSpPr>
            <p:cNvPr id="1430" name="Google Shape;1430;p7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7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7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7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7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5" name="Google Shape;1435;p75"/>
          <p:cNvGrpSpPr/>
          <p:nvPr/>
        </p:nvGrpSpPr>
        <p:grpSpPr>
          <a:xfrm>
            <a:off x="-1414555" y="3058729"/>
            <a:ext cx="2297800" cy="347400"/>
            <a:chOff x="-1414555" y="3058729"/>
            <a:chExt cx="2297800" cy="347400"/>
          </a:xfrm>
        </p:grpSpPr>
        <p:sp>
          <p:nvSpPr>
            <p:cNvPr id="1436" name="Google Shape;1436;p75"/>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75"/>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38" name="Google Shape;1438;p75"/>
          <p:cNvSpPr/>
          <p:nvPr/>
        </p:nvSpPr>
        <p:spPr>
          <a:xfrm rot="10800000">
            <a:off x="568018" y="38590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39" name="Google Shape;1439;p75"/>
          <p:cNvGrpSpPr/>
          <p:nvPr/>
        </p:nvGrpSpPr>
        <p:grpSpPr>
          <a:xfrm rot="5400000">
            <a:off x="7927205" y="4153629"/>
            <a:ext cx="1823016" cy="296643"/>
            <a:chOff x="7857346" y="3902355"/>
            <a:chExt cx="1823016" cy="296643"/>
          </a:xfrm>
        </p:grpSpPr>
        <p:sp>
          <p:nvSpPr>
            <p:cNvPr id="1440" name="Google Shape;1440;p75"/>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75"/>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75"/>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75"/>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75"/>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75"/>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6" name="Google Shape;1446;p75"/>
          <p:cNvGrpSpPr/>
          <p:nvPr/>
        </p:nvGrpSpPr>
        <p:grpSpPr>
          <a:xfrm>
            <a:off x="2610895" y="-1455296"/>
            <a:ext cx="347400" cy="2297800"/>
            <a:chOff x="2610895" y="-1455296"/>
            <a:chExt cx="347400" cy="2297800"/>
          </a:xfrm>
        </p:grpSpPr>
        <p:sp>
          <p:nvSpPr>
            <p:cNvPr id="1447" name="Google Shape;1447;p75"/>
            <p:cNvSpPr/>
            <p:nvPr/>
          </p:nvSpPr>
          <p:spPr>
            <a:xfrm rot="5400000">
              <a:off x="164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75"/>
            <p:cNvSpPr/>
            <p:nvPr/>
          </p:nvSpPr>
          <p:spPr>
            <a:xfrm rot="5400000">
              <a:off x="192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49" name="Google Shape;1449;p75"/>
          <p:cNvSpPr/>
          <p:nvPr/>
        </p:nvSpPr>
        <p:spPr>
          <a:xfrm flipH="1" rot="10800000">
            <a:off x="2358070" y="4766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75"/>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51" name="Google Shape;1451;p75"/>
          <p:cNvGrpSpPr/>
          <p:nvPr/>
        </p:nvGrpSpPr>
        <p:grpSpPr>
          <a:xfrm>
            <a:off x="5373295" y="-112914"/>
            <a:ext cx="1520982" cy="302065"/>
            <a:chOff x="5642557" y="-150670"/>
            <a:chExt cx="1520982" cy="302065"/>
          </a:xfrm>
        </p:grpSpPr>
        <p:sp>
          <p:nvSpPr>
            <p:cNvPr id="1452" name="Google Shape;1452;p7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7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7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7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7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7">
    <p:spTree>
      <p:nvGrpSpPr>
        <p:cNvPr id="1457" name="Shape 1457"/>
        <p:cNvGrpSpPr/>
        <p:nvPr/>
      </p:nvGrpSpPr>
      <p:grpSpPr>
        <a:xfrm>
          <a:off x="0" y="0"/>
          <a:ext cx="0" cy="0"/>
          <a:chOff x="0" y="0"/>
          <a:chExt cx="0" cy="0"/>
        </a:xfrm>
      </p:grpSpPr>
      <p:grpSp>
        <p:nvGrpSpPr>
          <p:cNvPr id="1458" name="Google Shape;1458;p76"/>
          <p:cNvGrpSpPr/>
          <p:nvPr/>
        </p:nvGrpSpPr>
        <p:grpSpPr>
          <a:xfrm>
            <a:off x="-24" y="-27"/>
            <a:ext cx="9143711" cy="5143338"/>
            <a:chOff x="597550" y="708125"/>
            <a:chExt cx="6449225" cy="4193850"/>
          </a:xfrm>
        </p:grpSpPr>
        <p:sp>
          <p:nvSpPr>
            <p:cNvPr id="1459" name="Google Shape;1459;p76"/>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76"/>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76"/>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76"/>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76"/>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76"/>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76"/>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76"/>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76"/>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76"/>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76"/>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76"/>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76"/>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76"/>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76"/>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76"/>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76"/>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76"/>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76"/>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76"/>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76"/>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76"/>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76"/>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76"/>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76"/>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76"/>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76"/>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76"/>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76"/>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76"/>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76"/>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76"/>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76"/>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76"/>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76"/>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76"/>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76"/>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76"/>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97" name="Google Shape;1497;p76"/>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498" name="Google Shape;1498;p76"/>
          <p:cNvSpPr txBox="1"/>
          <p:nvPr>
            <p:ph idx="2" type="title"/>
          </p:nvPr>
        </p:nvSpPr>
        <p:spPr>
          <a:xfrm>
            <a:off x="2152068" y="1512817"/>
            <a:ext cx="18279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499" name="Google Shape;1499;p76"/>
          <p:cNvSpPr txBox="1"/>
          <p:nvPr>
            <p:ph idx="1" type="subTitle"/>
          </p:nvPr>
        </p:nvSpPr>
        <p:spPr>
          <a:xfrm>
            <a:off x="1992918" y="1911375"/>
            <a:ext cx="2146200" cy="4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00" name="Google Shape;1500;p76"/>
          <p:cNvSpPr txBox="1"/>
          <p:nvPr>
            <p:ph idx="3" type="title"/>
          </p:nvPr>
        </p:nvSpPr>
        <p:spPr>
          <a:xfrm>
            <a:off x="2152068" y="2624681"/>
            <a:ext cx="18279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501" name="Google Shape;1501;p76"/>
          <p:cNvSpPr txBox="1"/>
          <p:nvPr>
            <p:ph idx="4" type="subTitle"/>
          </p:nvPr>
        </p:nvSpPr>
        <p:spPr>
          <a:xfrm>
            <a:off x="1992918" y="3019025"/>
            <a:ext cx="2146200" cy="4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02" name="Google Shape;1502;p76"/>
          <p:cNvSpPr txBox="1"/>
          <p:nvPr>
            <p:ph idx="5" type="title"/>
          </p:nvPr>
        </p:nvSpPr>
        <p:spPr>
          <a:xfrm>
            <a:off x="6055343" y="2624681"/>
            <a:ext cx="18279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503" name="Google Shape;1503;p76"/>
          <p:cNvSpPr txBox="1"/>
          <p:nvPr>
            <p:ph idx="6" type="subTitle"/>
          </p:nvPr>
        </p:nvSpPr>
        <p:spPr>
          <a:xfrm>
            <a:off x="5896193" y="3019032"/>
            <a:ext cx="2146200" cy="4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04" name="Google Shape;1504;p76"/>
          <p:cNvSpPr txBox="1"/>
          <p:nvPr>
            <p:ph idx="7" type="title"/>
          </p:nvPr>
        </p:nvSpPr>
        <p:spPr>
          <a:xfrm>
            <a:off x="6055343" y="1512817"/>
            <a:ext cx="18279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505" name="Google Shape;1505;p76"/>
          <p:cNvSpPr txBox="1"/>
          <p:nvPr>
            <p:ph idx="8" type="subTitle"/>
          </p:nvPr>
        </p:nvSpPr>
        <p:spPr>
          <a:xfrm>
            <a:off x="5896193" y="1911375"/>
            <a:ext cx="2146200" cy="4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06" name="Google Shape;1506;p76"/>
          <p:cNvSpPr txBox="1"/>
          <p:nvPr>
            <p:ph idx="9" type="title"/>
          </p:nvPr>
        </p:nvSpPr>
        <p:spPr>
          <a:xfrm>
            <a:off x="2152068" y="3733187"/>
            <a:ext cx="18279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507" name="Google Shape;1507;p76"/>
          <p:cNvSpPr txBox="1"/>
          <p:nvPr>
            <p:ph idx="13" type="subTitle"/>
          </p:nvPr>
        </p:nvSpPr>
        <p:spPr>
          <a:xfrm>
            <a:off x="1992918" y="4126675"/>
            <a:ext cx="2146200" cy="4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08" name="Google Shape;1508;p76"/>
          <p:cNvSpPr txBox="1"/>
          <p:nvPr>
            <p:ph idx="14" type="title"/>
          </p:nvPr>
        </p:nvSpPr>
        <p:spPr>
          <a:xfrm>
            <a:off x="6055343" y="3733187"/>
            <a:ext cx="18279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509" name="Google Shape;1509;p76"/>
          <p:cNvSpPr txBox="1"/>
          <p:nvPr>
            <p:ph idx="15" type="subTitle"/>
          </p:nvPr>
        </p:nvSpPr>
        <p:spPr>
          <a:xfrm>
            <a:off x="5896193" y="4126677"/>
            <a:ext cx="2146200" cy="4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10" name="Google Shape;1510;p76"/>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11" name="Google Shape;1511;p76"/>
          <p:cNvGrpSpPr/>
          <p:nvPr/>
        </p:nvGrpSpPr>
        <p:grpSpPr>
          <a:xfrm rot="-5400000">
            <a:off x="-146785" y="231721"/>
            <a:ext cx="883262" cy="242091"/>
            <a:chOff x="2300350" y="2601250"/>
            <a:chExt cx="2275275" cy="623625"/>
          </a:xfrm>
        </p:grpSpPr>
        <p:sp>
          <p:nvSpPr>
            <p:cNvPr id="1512" name="Google Shape;1512;p7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7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7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7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7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7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8" name="Google Shape;1518;p76"/>
          <p:cNvGrpSpPr/>
          <p:nvPr/>
        </p:nvGrpSpPr>
        <p:grpSpPr>
          <a:xfrm>
            <a:off x="1685767" y="463191"/>
            <a:ext cx="1105976" cy="133969"/>
            <a:chOff x="8183182" y="663852"/>
            <a:chExt cx="1475028" cy="178673"/>
          </a:xfrm>
        </p:grpSpPr>
        <p:grpSp>
          <p:nvGrpSpPr>
            <p:cNvPr id="1519" name="Google Shape;1519;p76"/>
            <p:cNvGrpSpPr/>
            <p:nvPr/>
          </p:nvGrpSpPr>
          <p:grpSpPr>
            <a:xfrm>
              <a:off x="8183182" y="774425"/>
              <a:ext cx="1178025" cy="68100"/>
              <a:chOff x="2024450" y="204150"/>
              <a:chExt cx="1178025" cy="68100"/>
            </a:xfrm>
          </p:grpSpPr>
          <p:sp>
            <p:nvSpPr>
              <p:cNvPr id="1520" name="Google Shape;1520;p76"/>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76"/>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76"/>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76"/>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76"/>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76"/>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76"/>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76"/>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76"/>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76"/>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0" name="Google Shape;1530;p76"/>
            <p:cNvGrpSpPr/>
            <p:nvPr/>
          </p:nvGrpSpPr>
          <p:grpSpPr>
            <a:xfrm>
              <a:off x="8480185" y="663852"/>
              <a:ext cx="1178025" cy="68100"/>
              <a:chOff x="2024450" y="204150"/>
              <a:chExt cx="1178025" cy="68100"/>
            </a:xfrm>
          </p:grpSpPr>
          <p:sp>
            <p:nvSpPr>
              <p:cNvPr id="1531" name="Google Shape;1531;p76"/>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76"/>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76"/>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76"/>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76"/>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76"/>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76"/>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76"/>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76"/>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76"/>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41" name="Google Shape;1541;p76"/>
          <p:cNvSpPr/>
          <p:nvPr/>
        </p:nvSpPr>
        <p:spPr>
          <a:xfrm flipH="1">
            <a:off x="8167370" y="7562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76"/>
          <p:cNvSpPr/>
          <p:nvPr/>
        </p:nvSpPr>
        <p:spPr>
          <a:xfrm flipH="1">
            <a:off x="7864270" y="4769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3" name="Google Shape;1543;p76"/>
          <p:cNvGrpSpPr/>
          <p:nvPr/>
        </p:nvGrpSpPr>
        <p:grpSpPr>
          <a:xfrm rot="5400000">
            <a:off x="6864300" y="-51175"/>
            <a:ext cx="98902" cy="553090"/>
            <a:chOff x="4898850" y="4820550"/>
            <a:chExt cx="98902" cy="553090"/>
          </a:xfrm>
        </p:grpSpPr>
        <p:sp>
          <p:nvSpPr>
            <p:cNvPr id="1544" name="Google Shape;1544;p7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7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7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7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7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9" name="Google Shape;1549;p76"/>
          <p:cNvGrpSpPr/>
          <p:nvPr/>
        </p:nvGrpSpPr>
        <p:grpSpPr>
          <a:xfrm rot="5400000">
            <a:off x="975" y="4180500"/>
            <a:ext cx="98902" cy="553090"/>
            <a:chOff x="4898850" y="4820550"/>
            <a:chExt cx="98902" cy="553090"/>
          </a:xfrm>
        </p:grpSpPr>
        <p:sp>
          <p:nvSpPr>
            <p:cNvPr id="1550" name="Google Shape;1550;p7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7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7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7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7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5" name="Google Shape;1555;p76"/>
          <p:cNvGrpSpPr/>
          <p:nvPr/>
        </p:nvGrpSpPr>
        <p:grpSpPr>
          <a:xfrm flipH="1">
            <a:off x="-799253" y="4748605"/>
            <a:ext cx="1823015" cy="196993"/>
            <a:chOff x="7857346" y="4002005"/>
            <a:chExt cx="1823015" cy="196993"/>
          </a:xfrm>
        </p:grpSpPr>
        <p:sp>
          <p:nvSpPr>
            <p:cNvPr id="1556" name="Google Shape;1556;p76"/>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76"/>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76"/>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59" name="Google Shape;1559;p76"/>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60" name="Google Shape;1560;p76"/>
          <p:cNvGrpSpPr/>
          <p:nvPr/>
        </p:nvGrpSpPr>
        <p:grpSpPr>
          <a:xfrm rot="5400000">
            <a:off x="8520259" y="4079074"/>
            <a:ext cx="302065" cy="1520982"/>
            <a:chOff x="-108754" y="2690919"/>
            <a:chExt cx="302065" cy="1520982"/>
          </a:xfrm>
        </p:grpSpPr>
        <p:sp>
          <p:nvSpPr>
            <p:cNvPr id="1561" name="Google Shape;1561;p76"/>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76"/>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76"/>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76"/>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76"/>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6" name="Google Shape;1566;p76"/>
          <p:cNvGrpSpPr/>
          <p:nvPr/>
        </p:nvGrpSpPr>
        <p:grpSpPr>
          <a:xfrm>
            <a:off x="3945551" y="4775319"/>
            <a:ext cx="1252896" cy="51000"/>
            <a:chOff x="2915381" y="4104819"/>
            <a:chExt cx="1252896" cy="51000"/>
          </a:xfrm>
        </p:grpSpPr>
        <p:sp>
          <p:nvSpPr>
            <p:cNvPr id="1567" name="Google Shape;1567;p76"/>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76"/>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76"/>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76"/>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76"/>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76"/>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76"/>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76"/>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76"/>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76"/>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76"/>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76"/>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76"/>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76"/>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81" name="Shape 1581"/>
        <p:cNvGrpSpPr/>
        <p:nvPr/>
      </p:nvGrpSpPr>
      <p:grpSpPr>
        <a:xfrm>
          <a:off x="0" y="0"/>
          <a:ext cx="0" cy="0"/>
          <a:chOff x="0" y="0"/>
          <a:chExt cx="0" cy="0"/>
        </a:xfrm>
      </p:grpSpPr>
      <p:grpSp>
        <p:nvGrpSpPr>
          <p:cNvPr id="1582" name="Google Shape;1582;p77"/>
          <p:cNvGrpSpPr/>
          <p:nvPr/>
        </p:nvGrpSpPr>
        <p:grpSpPr>
          <a:xfrm>
            <a:off x="-24" y="-27"/>
            <a:ext cx="9143711" cy="5143338"/>
            <a:chOff x="597550" y="708125"/>
            <a:chExt cx="6449225" cy="4193850"/>
          </a:xfrm>
        </p:grpSpPr>
        <p:sp>
          <p:nvSpPr>
            <p:cNvPr id="1583" name="Google Shape;1583;p77"/>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77"/>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77"/>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77"/>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77"/>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77"/>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77"/>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77"/>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77"/>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77"/>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77"/>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77"/>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77"/>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77"/>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77"/>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77"/>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77"/>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77"/>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77"/>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77"/>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77"/>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77"/>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77"/>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77"/>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77"/>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77"/>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77"/>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77"/>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77"/>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77"/>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77"/>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77"/>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77"/>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77"/>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77"/>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77"/>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77"/>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77"/>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21" name="Google Shape;1621;p77"/>
          <p:cNvSpPr txBox="1"/>
          <p:nvPr>
            <p:ph type="title"/>
          </p:nvPr>
        </p:nvSpPr>
        <p:spPr>
          <a:xfrm>
            <a:off x="1182000" y="1320700"/>
            <a:ext cx="6780000" cy="25236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90000"/>
              </a:lnSpc>
              <a:spcBef>
                <a:spcPts val="0"/>
              </a:spcBef>
              <a:spcAft>
                <a:spcPts val="0"/>
              </a:spcAft>
              <a:buSzPts val="4800"/>
              <a:buNone/>
              <a:defRPr sz="8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622" name="Google Shape;1622;p77"/>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23" name="Google Shape;1623;p77"/>
          <p:cNvGrpSpPr/>
          <p:nvPr/>
        </p:nvGrpSpPr>
        <p:grpSpPr>
          <a:xfrm>
            <a:off x="-1414555" y="2830129"/>
            <a:ext cx="2297800" cy="347400"/>
            <a:chOff x="-1414555" y="2830129"/>
            <a:chExt cx="2297800" cy="347400"/>
          </a:xfrm>
        </p:grpSpPr>
        <p:sp>
          <p:nvSpPr>
            <p:cNvPr id="1624" name="Google Shape;1624;p77"/>
            <p:cNvSpPr/>
            <p:nvPr/>
          </p:nvSpPr>
          <p:spPr>
            <a:xfrm>
              <a:off x="-1414555" y="31094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77"/>
            <p:cNvSpPr/>
            <p:nvPr/>
          </p:nvSpPr>
          <p:spPr>
            <a:xfrm>
              <a:off x="-1111455" y="28301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6" name="Google Shape;1626;p77"/>
          <p:cNvGrpSpPr/>
          <p:nvPr/>
        </p:nvGrpSpPr>
        <p:grpSpPr>
          <a:xfrm>
            <a:off x="8059521" y="3662080"/>
            <a:ext cx="1823015" cy="196993"/>
            <a:chOff x="7857346" y="4002005"/>
            <a:chExt cx="1823015" cy="196993"/>
          </a:xfrm>
        </p:grpSpPr>
        <p:sp>
          <p:nvSpPr>
            <p:cNvPr id="1627" name="Google Shape;1627;p77"/>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77"/>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77"/>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30" name="Google Shape;1630;p77"/>
          <p:cNvSpPr/>
          <p:nvPr/>
        </p:nvSpPr>
        <p:spPr>
          <a:xfrm rot="10800000">
            <a:off x="7375212" y="404493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31" name="Google Shape;1631;p77"/>
          <p:cNvGrpSpPr/>
          <p:nvPr/>
        </p:nvGrpSpPr>
        <p:grpSpPr>
          <a:xfrm flipH="1" rot="-5400000">
            <a:off x="3660496" y="4907217"/>
            <a:ext cx="1823016" cy="296643"/>
            <a:chOff x="7857346" y="3902355"/>
            <a:chExt cx="1823016" cy="296643"/>
          </a:xfrm>
        </p:grpSpPr>
        <p:sp>
          <p:nvSpPr>
            <p:cNvPr id="1632" name="Google Shape;1632;p77"/>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77"/>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77"/>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77"/>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77"/>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77"/>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38" name="Google Shape;1638;p77"/>
          <p:cNvSpPr/>
          <p:nvPr/>
        </p:nvSpPr>
        <p:spPr>
          <a:xfrm rot="10800000">
            <a:off x="8027645" y="2478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77"/>
          <p:cNvSpPr/>
          <p:nvPr/>
        </p:nvSpPr>
        <p:spPr>
          <a:xfrm rot="10800000">
            <a:off x="4395"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77"/>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41" name="Google Shape;1641;p77"/>
          <p:cNvGrpSpPr/>
          <p:nvPr/>
        </p:nvGrpSpPr>
        <p:grpSpPr>
          <a:xfrm>
            <a:off x="7812807" y="1533337"/>
            <a:ext cx="1520982" cy="302065"/>
            <a:chOff x="5642557" y="-150670"/>
            <a:chExt cx="1520982" cy="302065"/>
          </a:xfrm>
        </p:grpSpPr>
        <p:sp>
          <p:nvSpPr>
            <p:cNvPr id="1642" name="Google Shape;1642;p7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7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7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7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7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7" name="Google Shape;1647;p77"/>
          <p:cNvGrpSpPr/>
          <p:nvPr/>
        </p:nvGrpSpPr>
        <p:grpSpPr>
          <a:xfrm rot="5400000">
            <a:off x="424642" y="3926674"/>
            <a:ext cx="302065" cy="1520982"/>
            <a:chOff x="-108754" y="2690919"/>
            <a:chExt cx="302065" cy="1520982"/>
          </a:xfrm>
        </p:grpSpPr>
        <p:sp>
          <p:nvSpPr>
            <p:cNvPr id="1648" name="Google Shape;1648;p77"/>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77"/>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77"/>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77"/>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77"/>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53" name="Google Shape;1653;p77"/>
          <p:cNvSpPr/>
          <p:nvPr/>
        </p:nvSpPr>
        <p:spPr>
          <a:xfrm flipH="1" rot="-5400000">
            <a:off x="1059557"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54" name="Google Shape;1654;p77"/>
          <p:cNvGrpSpPr/>
          <p:nvPr/>
        </p:nvGrpSpPr>
        <p:grpSpPr>
          <a:xfrm>
            <a:off x="8327763" y="172353"/>
            <a:ext cx="883262" cy="242091"/>
            <a:chOff x="2300350" y="2601250"/>
            <a:chExt cx="2275275" cy="623625"/>
          </a:xfrm>
        </p:grpSpPr>
        <p:sp>
          <p:nvSpPr>
            <p:cNvPr id="1655" name="Google Shape;1655;p7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7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7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7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7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7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1" name="Google Shape;1661;p77"/>
          <p:cNvGrpSpPr/>
          <p:nvPr/>
        </p:nvGrpSpPr>
        <p:grpSpPr>
          <a:xfrm flipH="1">
            <a:off x="-248008" y="1713528"/>
            <a:ext cx="883262" cy="242091"/>
            <a:chOff x="2300350" y="2601250"/>
            <a:chExt cx="2275275" cy="623625"/>
          </a:xfrm>
        </p:grpSpPr>
        <p:sp>
          <p:nvSpPr>
            <p:cNvPr id="1662" name="Google Shape;1662;p7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7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7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7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7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7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8" name="Google Shape;1668;p77"/>
          <p:cNvGrpSpPr/>
          <p:nvPr/>
        </p:nvGrpSpPr>
        <p:grpSpPr>
          <a:xfrm rot="-5400000">
            <a:off x="3666586" y="-57798"/>
            <a:ext cx="1823016" cy="296643"/>
            <a:chOff x="7857346" y="3902355"/>
            <a:chExt cx="1823016" cy="296643"/>
          </a:xfrm>
        </p:grpSpPr>
        <p:sp>
          <p:nvSpPr>
            <p:cNvPr id="1669" name="Google Shape;1669;p77"/>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77"/>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77"/>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77"/>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77"/>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77"/>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6">
    <p:spTree>
      <p:nvGrpSpPr>
        <p:cNvPr id="1675" name="Shape 1675"/>
        <p:cNvGrpSpPr/>
        <p:nvPr/>
      </p:nvGrpSpPr>
      <p:grpSpPr>
        <a:xfrm>
          <a:off x="0" y="0"/>
          <a:ext cx="0" cy="0"/>
          <a:chOff x="0" y="0"/>
          <a:chExt cx="0" cy="0"/>
        </a:xfrm>
      </p:grpSpPr>
      <p:grpSp>
        <p:nvGrpSpPr>
          <p:cNvPr id="1676" name="Google Shape;1676;p78"/>
          <p:cNvGrpSpPr/>
          <p:nvPr/>
        </p:nvGrpSpPr>
        <p:grpSpPr>
          <a:xfrm>
            <a:off x="-24" y="-27"/>
            <a:ext cx="9143711" cy="5143338"/>
            <a:chOff x="597550" y="708125"/>
            <a:chExt cx="6449225" cy="4193850"/>
          </a:xfrm>
        </p:grpSpPr>
        <p:sp>
          <p:nvSpPr>
            <p:cNvPr id="1677" name="Google Shape;1677;p78"/>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78"/>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78"/>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78"/>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78"/>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78"/>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78"/>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78"/>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78"/>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78"/>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78"/>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78"/>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78"/>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78"/>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78"/>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78"/>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78"/>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78"/>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78"/>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78"/>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78"/>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78"/>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78"/>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78"/>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78"/>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78"/>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78"/>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78"/>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78"/>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78"/>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78"/>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78"/>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78"/>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78"/>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78"/>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78"/>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78"/>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78"/>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15" name="Google Shape;1715;p78"/>
          <p:cNvSpPr txBox="1"/>
          <p:nvPr>
            <p:ph type="title"/>
          </p:nvPr>
        </p:nvSpPr>
        <p:spPr>
          <a:xfrm>
            <a:off x="2246574" y="1636039"/>
            <a:ext cx="20193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716" name="Google Shape;1716;p78"/>
          <p:cNvSpPr txBox="1"/>
          <p:nvPr>
            <p:ph idx="1" type="subTitle"/>
          </p:nvPr>
        </p:nvSpPr>
        <p:spPr>
          <a:xfrm>
            <a:off x="2123424" y="2032039"/>
            <a:ext cx="2265600" cy="53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17" name="Google Shape;1717;p78"/>
          <p:cNvSpPr txBox="1"/>
          <p:nvPr>
            <p:ph idx="2" type="title"/>
          </p:nvPr>
        </p:nvSpPr>
        <p:spPr>
          <a:xfrm>
            <a:off x="6172578" y="1636039"/>
            <a:ext cx="20193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718" name="Google Shape;1718;p78"/>
          <p:cNvSpPr txBox="1"/>
          <p:nvPr>
            <p:ph idx="3" type="subTitle"/>
          </p:nvPr>
        </p:nvSpPr>
        <p:spPr>
          <a:xfrm>
            <a:off x="6049428" y="2032039"/>
            <a:ext cx="2265600" cy="53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19" name="Google Shape;1719;p78"/>
          <p:cNvSpPr txBox="1"/>
          <p:nvPr>
            <p:ph idx="4" type="title"/>
          </p:nvPr>
        </p:nvSpPr>
        <p:spPr>
          <a:xfrm>
            <a:off x="2204274" y="3315400"/>
            <a:ext cx="21039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720" name="Google Shape;1720;p78"/>
          <p:cNvSpPr txBox="1"/>
          <p:nvPr>
            <p:ph idx="5" type="subTitle"/>
          </p:nvPr>
        </p:nvSpPr>
        <p:spPr>
          <a:xfrm>
            <a:off x="2123424" y="3711400"/>
            <a:ext cx="2265600" cy="53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21" name="Google Shape;1721;p78"/>
          <p:cNvSpPr txBox="1"/>
          <p:nvPr>
            <p:ph idx="6" type="title"/>
          </p:nvPr>
        </p:nvSpPr>
        <p:spPr>
          <a:xfrm>
            <a:off x="6172578" y="3315400"/>
            <a:ext cx="20193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722" name="Google Shape;1722;p78"/>
          <p:cNvSpPr txBox="1"/>
          <p:nvPr>
            <p:ph idx="7" type="subTitle"/>
          </p:nvPr>
        </p:nvSpPr>
        <p:spPr>
          <a:xfrm>
            <a:off x="6049428" y="3711400"/>
            <a:ext cx="2265600" cy="53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23" name="Google Shape;1723;p78"/>
          <p:cNvSpPr/>
          <p:nvPr/>
        </p:nvSpPr>
        <p:spPr>
          <a:xfrm>
            <a:off x="7" y="-992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24" name="Google Shape;1724;p78"/>
          <p:cNvGrpSpPr/>
          <p:nvPr/>
        </p:nvGrpSpPr>
        <p:grpSpPr>
          <a:xfrm>
            <a:off x="-500742" y="161244"/>
            <a:ext cx="1520982" cy="302065"/>
            <a:chOff x="5642557" y="-150670"/>
            <a:chExt cx="1520982" cy="302065"/>
          </a:xfrm>
        </p:grpSpPr>
        <p:sp>
          <p:nvSpPr>
            <p:cNvPr id="1725" name="Google Shape;1725;p7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7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7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7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7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0" name="Google Shape;1730;p78"/>
          <p:cNvGrpSpPr/>
          <p:nvPr/>
        </p:nvGrpSpPr>
        <p:grpSpPr>
          <a:xfrm rot="5400000">
            <a:off x="85100" y="2002025"/>
            <a:ext cx="98902" cy="553090"/>
            <a:chOff x="4898850" y="4820550"/>
            <a:chExt cx="98902" cy="553090"/>
          </a:xfrm>
        </p:grpSpPr>
        <p:sp>
          <p:nvSpPr>
            <p:cNvPr id="1731" name="Google Shape;1731;p78"/>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78"/>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78"/>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78"/>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78"/>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6" name="Google Shape;1736;p78"/>
          <p:cNvGrpSpPr/>
          <p:nvPr/>
        </p:nvGrpSpPr>
        <p:grpSpPr>
          <a:xfrm flipH="1">
            <a:off x="5072422" y="4999731"/>
            <a:ext cx="1823015" cy="196993"/>
            <a:chOff x="7857346" y="4002005"/>
            <a:chExt cx="1823015" cy="196993"/>
          </a:xfrm>
        </p:grpSpPr>
        <p:sp>
          <p:nvSpPr>
            <p:cNvPr id="1737" name="Google Shape;1737;p7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7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7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40" name="Google Shape;1740;p78"/>
          <p:cNvSpPr/>
          <p:nvPr/>
        </p:nvSpPr>
        <p:spPr>
          <a:xfrm rot="-5400000">
            <a:off x="348812" y="419572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41" name="Google Shape;1741;p78"/>
          <p:cNvGrpSpPr/>
          <p:nvPr/>
        </p:nvGrpSpPr>
        <p:grpSpPr>
          <a:xfrm rot="5400000">
            <a:off x="9019112" y="1314150"/>
            <a:ext cx="98902" cy="553090"/>
            <a:chOff x="4898850" y="4820550"/>
            <a:chExt cx="98902" cy="553090"/>
          </a:xfrm>
        </p:grpSpPr>
        <p:sp>
          <p:nvSpPr>
            <p:cNvPr id="1742" name="Google Shape;1742;p78"/>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78"/>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78"/>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78"/>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78"/>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47" name="Google Shape;1747;p7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48" name="Google Shape;1748;p78"/>
          <p:cNvGrpSpPr/>
          <p:nvPr/>
        </p:nvGrpSpPr>
        <p:grpSpPr>
          <a:xfrm>
            <a:off x="5072076" y="284994"/>
            <a:ext cx="1252896" cy="51000"/>
            <a:chOff x="2915381" y="4104819"/>
            <a:chExt cx="1252896" cy="51000"/>
          </a:xfrm>
        </p:grpSpPr>
        <p:sp>
          <p:nvSpPr>
            <p:cNvPr id="1749" name="Google Shape;1749;p78"/>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78"/>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78"/>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78"/>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78"/>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78"/>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78"/>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78"/>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78"/>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78"/>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78"/>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78"/>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78"/>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78"/>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3" name="Google Shape;1763;p78"/>
          <p:cNvGrpSpPr/>
          <p:nvPr/>
        </p:nvGrpSpPr>
        <p:grpSpPr>
          <a:xfrm>
            <a:off x="8557211" y="3859075"/>
            <a:ext cx="586800" cy="1523238"/>
            <a:chOff x="8557211" y="3859075"/>
            <a:chExt cx="586800" cy="1523238"/>
          </a:xfrm>
        </p:grpSpPr>
        <p:sp>
          <p:nvSpPr>
            <p:cNvPr id="1764" name="Google Shape;1764;p78"/>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65" name="Google Shape;1765;p78"/>
            <p:cNvGrpSpPr/>
            <p:nvPr/>
          </p:nvGrpSpPr>
          <p:grpSpPr>
            <a:xfrm rot="5400000">
              <a:off x="8297605" y="4762340"/>
              <a:ext cx="1105976" cy="133969"/>
              <a:chOff x="8183182" y="663852"/>
              <a:chExt cx="1475028" cy="178673"/>
            </a:xfrm>
          </p:grpSpPr>
          <p:grpSp>
            <p:nvGrpSpPr>
              <p:cNvPr id="1766" name="Google Shape;1766;p78"/>
              <p:cNvGrpSpPr/>
              <p:nvPr/>
            </p:nvGrpSpPr>
            <p:grpSpPr>
              <a:xfrm>
                <a:off x="8183182" y="774425"/>
                <a:ext cx="1178025" cy="68100"/>
                <a:chOff x="2024450" y="204150"/>
                <a:chExt cx="1178025" cy="68100"/>
              </a:xfrm>
            </p:grpSpPr>
            <p:sp>
              <p:nvSpPr>
                <p:cNvPr id="1767" name="Google Shape;1767;p7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7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7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7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7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7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7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7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7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7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7" name="Google Shape;1777;p78"/>
              <p:cNvGrpSpPr/>
              <p:nvPr/>
            </p:nvGrpSpPr>
            <p:grpSpPr>
              <a:xfrm>
                <a:off x="8480185" y="663852"/>
                <a:ext cx="1178025" cy="68100"/>
                <a:chOff x="2024450" y="204150"/>
                <a:chExt cx="1178025" cy="68100"/>
              </a:xfrm>
            </p:grpSpPr>
            <p:sp>
              <p:nvSpPr>
                <p:cNvPr id="1778" name="Google Shape;1778;p7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7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7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7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7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7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7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7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7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7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1788" name="Google Shape;1788;p78"/>
          <p:cNvSpPr txBox="1"/>
          <p:nvPr>
            <p:ph idx="8"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7" name="Shape 127"/>
        <p:cNvGrpSpPr/>
        <p:nvPr/>
      </p:nvGrpSpPr>
      <p:grpSpPr>
        <a:xfrm>
          <a:off x="0" y="0"/>
          <a:ext cx="0" cy="0"/>
          <a:chOff x="0" y="0"/>
          <a:chExt cx="0" cy="0"/>
        </a:xfrm>
      </p:grpSpPr>
      <p:grpSp>
        <p:nvGrpSpPr>
          <p:cNvPr id="128" name="Google Shape;128;p61"/>
          <p:cNvGrpSpPr/>
          <p:nvPr/>
        </p:nvGrpSpPr>
        <p:grpSpPr>
          <a:xfrm>
            <a:off x="-24" y="-27"/>
            <a:ext cx="9143711" cy="5143338"/>
            <a:chOff x="597550" y="708125"/>
            <a:chExt cx="6449225" cy="4193850"/>
          </a:xfrm>
        </p:grpSpPr>
        <p:sp>
          <p:nvSpPr>
            <p:cNvPr id="129" name="Google Shape;129;p61"/>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61"/>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61"/>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61"/>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61"/>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61"/>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61"/>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61"/>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61"/>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61"/>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61"/>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61"/>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61"/>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61"/>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61"/>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61"/>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61"/>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61"/>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61"/>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61"/>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61"/>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61"/>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61"/>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61"/>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61"/>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61"/>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61"/>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61"/>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61"/>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61"/>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61"/>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61"/>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61"/>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61"/>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61"/>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61"/>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61"/>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61"/>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7" name="Google Shape;167;p61"/>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68" name="Google Shape;168;p61"/>
          <p:cNvSpPr txBox="1"/>
          <p:nvPr>
            <p:ph idx="1" type="body"/>
          </p:nvPr>
        </p:nvSpPr>
        <p:spPr>
          <a:xfrm>
            <a:off x="713100" y="1187700"/>
            <a:ext cx="77178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434343"/>
              </a:buClr>
              <a:buSzPts val="1200"/>
              <a:buAutoNum type="arabicPeriod"/>
              <a:defRPr sz="1200"/>
            </a:lvl1pPr>
            <a:lvl2pPr indent="-304800" lvl="1" marL="914400" algn="l">
              <a:lnSpc>
                <a:spcPct val="115000"/>
              </a:lnSpc>
              <a:spcBef>
                <a:spcPts val="0"/>
              </a:spcBef>
              <a:spcAft>
                <a:spcPts val="0"/>
              </a:spcAft>
              <a:buClr>
                <a:srgbClr val="434343"/>
              </a:buClr>
              <a:buSzPts val="1200"/>
              <a:buFont typeface="Roboto Condensed Light"/>
              <a:buAutoNum type="alphaLcPeriod"/>
              <a:defRPr/>
            </a:lvl2pPr>
            <a:lvl3pPr indent="-304800" lvl="2" marL="1371600" algn="l">
              <a:lnSpc>
                <a:spcPct val="115000"/>
              </a:lnSpc>
              <a:spcBef>
                <a:spcPts val="0"/>
              </a:spcBef>
              <a:spcAft>
                <a:spcPts val="0"/>
              </a:spcAft>
              <a:buClr>
                <a:srgbClr val="434343"/>
              </a:buClr>
              <a:buSzPts val="1200"/>
              <a:buFont typeface="Roboto Condensed Light"/>
              <a:buAutoNum type="romanLcPeriod"/>
              <a:defRPr/>
            </a:lvl3pPr>
            <a:lvl4pPr indent="-304800" lvl="3" marL="1828800" algn="l">
              <a:lnSpc>
                <a:spcPct val="115000"/>
              </a:lnSpc>
              <a:spcBef>
                <a:spcPts val="0"/>
              </a:spcBef>
              <a:spcAft>
                <a:spcPts val="0"/>
              </a:spcAft>
              <a:buClr>
                <a:srgbClr val="434343"/>
              </a:buClr>
              <a:buSzPts val="1200"/>
              <a:buFont typeface="Roboto Condensed Light"/>
              <a:buAutoNum type="arabicPeriod"/>
              <a:defRPr/>
            </a:lvl4pPr>
            <a:lvl5pPr indent="-304800" lvl="4" marL="2286000" algn="l">
              <a:lnSpc>
                <a:spcPct val="115000"/>
              </a:lnSpc>
              <a:spcBef>
                <a:spcPts val="0"/>
              </a:spcBef>
              <a:spcAft>
                <a:spcPts val="0"/>
              </a:spcAft>
              <a:buClr>
                <a:srgbClr val="434343"/>
              </a:buClr>
              <a:buSzPts val="1200"/>
              <a:buFont typeface="Roboto Condensed Light"/>
              <a:buAutoNum type="alphaLcPeriod"/>
              <a:defRPr/>
            </a:lvl5pPr>
            <a:lvl6pPr indent="-304800" lvl="5" marL="2743200" algn="l">
              <a:lnSpc>
                <a:spcPct val="115000"/>
              </a:lnSpc>
              <a:spcBef>
                <a:spcPts val="0"/>
              </a:spcBef>
              <a:spcAft>
                <a:spcPts val="0"/>
              </a:spcAft>
              <a:buClr>
                <a:srgbClr val="434343"/>
              </a:buClr>
              <a:buSzPts val="1200"/>
              <a:buFont typeface="Roboto Condensed Light"/>
              <a:buAutoNum type="romanLcPeriod"/>
              <a:defRPr/>
            </a:lvl6pPr>
            <a:lvl7pPr indent="-304800" lvl="6" marL="3200400" algn="l">
              <a:lnSpc>
                <a:spcPct val="115000"/>
              </a:lnSpc>
              <a:spcBef>
                <a:spcPts val="0"/>
              </a:spcBef>
              <a:spcAft>
                <a:spcPts val="0"/>
              </a:spcAft>
              <a:buClr>
                <a:srgbClr val="434343"/>
              </a:buClr>
              <a:buSzPts val="1200"/>
              <a:buFont typeface="Roboto Condensed Light"/>
              <a:buAutoNum type="arabicPeriod"/>
              <a:defRPr/>
            </a:lvl7pPr>
            <a:lvl8pPr indent="-304800" lvl="7" marL="3657600" algn="l">
              <a:lnSpc>
                <a:spcPct val="115000"/>
              </a:lnSpc>
              <a:spcBef>
                <a:spcPts val="0"/>
              </a:spcBef>
              <a:spcAft>
                <a:spcPts val="0"/>
              </a:spcAft>
              <a:buClr>
                <a:srgbClr val="434343"/>
              </a:buClr>
              <a:buSzPts val="1200"/>
              <a:buFont typeface="Roboto Condensed Light"/>
              <a:buAutoNum type="alphaLcPeriod"/>
              <a:defRPr/>
            </a:lvl8pPr>
            <a:lvl9pPr indent="-304800" lvl="8" marL="4114800" algn="l">
              <a:lnSpc>
                <a:spcPct val="115000"/>
              </a:lnSpc>
              <a:spcBef>
                <a:spcPts val="0"/>
              </a:spcBef>
              <a:spcAft>
                <a:spcPts val="0"/>
              </a:spcAft>
              <a:buClr>
                <a:srgbClr val="434343"/>
              </a:buClr>
              <a:buSzPts val="1200"/>
              <a:buFont typeface="Roboto Condensed Light"/>
              <a:buAutoNum type="romanLcPeriod"/>
              <a:defRPr/>
            </a:lvl9pPr>
          </a:lstStyle>
          <a:p/>
        </p:txBody>
      </p:sp>
      <p:grpSp>
        <p:nvGrpSpPr>
          <p:cNvPr id="169" name="Google Shape;169;p61"/>
          <p:cNvGrpSpPr/>
          <p:nvPr/>
        </p:nvGrpSpPr>
        <p:grpSpPr>
          <a:xfrm flipH="1" rot="5400000">
            <a:off x="7845446" y="144030"/>
            <a:ext cx="1823016" cy="296643"/>
            <a:chOff x="7857346" y="3902355"/>
            <a:chExt cx="1823016" cy="296643"/>
          </a:xfrm>
        </p:grpSpPr>
        <p:sp>
          <p:nvSpPr>
            <p:cNvPr id="170" name="Google Shape;170;p6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61"/>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61"/>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6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6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61"/>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6" name="Google Shape;176;p61"/>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7" name="Google Shape;177;p61"/>
          <p:cNvGrpSpPr/>
          <p:nvPr/>
        </p:nvGrpSpPr>
        <p:grpSpPr>
          <a:xfrm>
            <a:off x="8085946" y="4723543"/>
            <a:ext cx="1823015" cy="196993"/>
            <a:chOff x="8085946" y="4723543"/>
            <a:chExt cx="1823015" cy="196993"/>
          </a:xfrm>
        </p:grpSpPr>
        <p:sp>
          <p:nvSpPr>
            <p:cNvPr id="178" name="Google Shape;178;p61"/>
            <p:cNvSpPr/>
            <p:nvPr/>
          </p:nvSpPr>
          <p:spPr>
            <a:xfrm flipH="1" rot="10800000">
              <a:off x="8184816" y="4723543"/>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61"/>
            <p:cNvSpPr/>
            <p:nvPr/>
          </p:nvSpPr>
          <p:spPr>
            <a:xfrm flipH="1" rot="10800000">
              <a:off x="8085946" y="4828583"/>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61"/>
            <p:cNvSpPr/>
            <p:nvPr/>
          </p:nvSpPr>
          <p:spPr>
            <a:xfrm flipH="1" rot="10800000">
              <a:off x="8110687" y="4853293"/>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 name="Google Shape;181;p61"/>
          <p:cNvGrpSpPr/>
          <p:nvPr/>
        </p:nvGrpSpPr>
        <p:grpSpPr>
          <a:xfrm>
            <a:off x="-243064" y="160512"/>
            <a:ext cx="1105976" cy="133969"/>
            <a:chOff x="8183182" y="663852"/>
            <a:chExt cx="1475028" cy="178673"/>
          </a:xfrm>
        </p:grpSpPr>
        <p:grpSp>
          <p:nvGrpSpPr>
            <p:cNvPr id="182" name="Google Shape;182;p61"/>
            <p:cNvGrpSpPr/>
            <p:nvPr/>
          </p:nvGrpSpPr>
          <p:grpSpPr>
            <a:xfrm>
              <a:off x="8183182" y="774425"/>
              <a:ext cx="1178025" cy="68100"/>
              <a:chOff x="2024450" y="204150"/>
              <a:chExt cx="1178025" cy="68100"/>
            </a:xfrm>
          </p:grpSpPr>
          <p:sp>
            <p:nvSpPr>
              <p:cNvPr id="183" name="Google Shape;183;p6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6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6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6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6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6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6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6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6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6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 name="Google Shape;193;p61"/>
            <p:cNvGrpSpPr/>
            <p:nvPr/>
          </p:nvGrpSpPr>
          <p:grpSpPr>
            <a:xfrm>
              <a:off x="8480185" y="663852"/>
              <a:ext cx="1178025" cy="68100"/>
              <a:chOff x="2024450" y="204150"/>
              <a:chExt cx="1178025" cy="68100"/>
            </a:xfrm>
          </p:grpSpPr>
          <p:sp>
            <p:nvSpPr>
              <p:cNvPr id="194" name="Google Shape;194;p6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6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6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6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6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6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6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6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6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6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04" name="Google Shape;204;p61"/>
          <p:cNvSpPr/>
          <p:nvPr/>
        </p:nvSpPr>
        <p:spPr>
          <a:xfrm>
            <a:off x="-1568655" y="3363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61"/>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89" name="Shape 1789"/>
        <p:cNvGrpSpPr/>
        <p:nvPr/>
      </p:nvGrpSpPr>
      <p:grpSpPr>
        <a:xfrm>
          <a:off x="0" y="0"/>
          <a:ext cx="0" cy="0"/>
          <a:chOff x="0" y="0"/>
          <a:chExt cx="0" cy="0"/>
        </a:xfrm>
      </p:grpSpPr>
      <p:grpSp>
        <p:nvGrpSpPr>
          <p:cNvPr id="1790" name="Google Shape;1790;p79"/>
          <p:cNvGrpSpPr/>
          <p:nvPr/>
        </p:nvGrpSpPr>
        <p:grpSpPr>
          <a:xfrm>
            <a:off x="-24" y="-27"/>
            <a:ext cx="9143711" cy="5143338"/>
            <a:chOff x="597550" y="708125"/>
            <a:chExt cx="6449225" cy="4193850"/>
          </a:xfrm>
        </p:grpSpPr>
        <p:sp>
          <p:nvSpPr>
            <p:cNvPr id="1791" name="Google Shape;1791;p79"/>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79"/>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79"/>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79"/>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79"/>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79"/>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79"/>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79"/>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79"/>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79"/>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79"/>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79"/>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79"/>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79"/>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79"/>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79"/>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79"/>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79"/>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79"/>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79"/>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79"/>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79"/>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79"/>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79"/>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79"/>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79"/>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79"/>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79"/>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79"/>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79"/>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79"/>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79"/>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79"/>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79"/>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79"/>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79"/>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79"/>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79"/>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29" name="Google Shape;1829;p79"/>
          <p:cNvSpPr txBox="1"/>
          <p:nvPr>
            <p:ph hasCustomPrompt="1" type="title"/>
          </p:nvPr>
        </p:nvSpPr>
        <p:spPr>
          <a:xfrm>
            <a:off x="713100" y="1328587"/>
            <a:ext cx="7717800" cy="16716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2000">
                <a:solidFill>
                  <a:schemeClr val="accen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830" name="Google Shape;1830;p79"/>
          <p:cNvSpPr txBox="1"/>
          <p:nvPr>
            <p:ph idx="1" type="subTitle"/>
          </p:nvPr>
        </p:nvSpPr>
        <p:spPr>
          <a:xfrm>
            <a:off x="2037000" y="3075825"/>
            <a:ext cx="5070000" cy="336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831" name="Google Shape;1831;p79"/>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32" name="Google Shape;1832;p79"/>
          <p:cNvGrpSpPr/>
          <p:nvPr/>
        </p:nvGrpSpPr>
        <p:grpSpPr>
          <a:xfrm>
            <a:off x="1710357" y="-107958"/>
            <a:ext cx="1520982" cy="302065"/>
            <a:chOff x="5642557" y="-150670"/>
            <a:chExt cx="1520982" cy="302065"/>
          </a:xfrm>
        </p:grpSpPr>
        <p:sp>
          <p:nvSpPr>
            <p:cNvPr id="1833" name="Google Shape;1833;p7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7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7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7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7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8" name="Google Shape;1838;p79"/>
          <p:cNvGrpSpPr/>
          <p:nvPr/>
        </p:nvGrpSpPr>
        <p:grpSpPr>
          <a:xfrm rot="5400000">
            <a:off x="85100" y="1849625"/>
            <a:ext cx="98902" cy="553090"/>
            <a:chOff x="4898850" y="4820550"/>
            <a:chExt cx="98902" cy="553090"/>
          </a:xfrm>
        </p:grpSpPr>
        <p:sp>
          <p:nvSpPr>
            <p:cNvPr id="1839" name="Google Shape;1839;p7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7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7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7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7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44" name="Google Shape;1844;p79"/>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79"/>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46" name="Google Shape;1846;p79"/>
          <p:cNvGrpSpPr/>
          <p:nvPr/>
        </p:nvGrpSpPr>
        <p:grpSpPr>
          <a:xfrm flipH="1">
            <a:off x="-799253" y="4139005"/>
            <a:ext cx="1823015" cy="196993"/>
            <a:chOff x="7857346" y="4002005"/>
            <a:chExt cx="1823015" cy="196993"/>
          </a:xfrm>
        </p:grpSpPr>
        <p:sp>
          <p:nvSpPr>
            <p:cNvPr id="1847" name="Google Shape;1847;p79"/>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79"/>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79"/>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0" name="Google Shape;1850;p79"/>
          <p:cNvGrpSpPr/>
          <p:nvPr/>
        </p:nvGrpSpPr>
        <p:grpSpPr>
          <a:xfrm flipH="1" rot="-5400000">
            <a:off x="3660496" y="4881980"/>
            <a:ext cx="1823016" cy="296643"/>
            <a:chOff x="7857346" y="3902355"/>
            <a:chExt cx="1823016" cy="296643"/>
          </a:xfrm>
        </p:grpSpPr>
        <p:sp>
          <p:nvSpPr>
            <p:cNvPr id="1851" name="Google Shape;1851;p79"/>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79"/>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79"/>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79"/>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79"/>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79"/>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7" name="Google Shape;1857;p79"/>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79"/>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79"/>
          <p:cNvSpPr/>
          <p:nvPr/>
        </p:nvSpPr>
        <p:spPr>
          <a:xfrm rot="10800000">
            <a:off x="8027645" y="2478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79"/>
          <p:cNvSpPr/>
          <p:nvPr/>
        </p:nvSpPr>
        <p:spPr>
          <a:xfrm rot="5400000">
            <a:off x="8208386" y="420378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79"/>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62" name="Google Shape;1862;p79"/>
          <p:cNvGrpSpPr/>
          <p:nvPr/>
        </p:nvGrpSpPr>
        <p:grpSpPr>
          <a:xfrm>
            <a:off x="7965207" y="312162"/>
            <a:ext cx="1520982" cy="302065"/>
            <a:chOff x="5642557" y="-150670"/>
            <a:chExt cx="1520982" cy="302065"/>
          </a:xfrm>
        </p:grpSpPr>
        <p:sp>
          <p:nvSpPr>
            <p:cNvPr id="1863" name="Google Shape;1863;p7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7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7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7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7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8" name="Google Shape;1868;p79"/>
          <p:cNvGrpSpPr/>
          <p:nvPr/>
        </p:nvGrpSpPr>
        <p:grpSpPr>
          <a:xfrm>
            <a:off x="8495989" y="3241228"/>
            <a:ext cx="883262" cy="242091"/>
            <a:chOff x="2300350" y="2601250"/>
            <a:chExt cx="2275275" cy="623625"/>
          </a:xfrm>
        </p:grpSpPr>
        <p:sp>
          <p:nvSpPr>
            <p:cNvPr id="1869" name="Google Shape;1869;p7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7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7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7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7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7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5" name="Google Shape;1875;p79"/>
          <p:cNvGrpSpPr/>
          <p:nvPr/>
        </p:nvGrpSpPr>
        <p:grpSpPr>
          <a:xfrm>
            <a:off x="8267392" y="1860741"/>
            <a:ext cx="1105976" cy="133969"/>
            <a:chOff x="8183182" y="663852"/>
            <a:chExt cx="1475028" cy="178673"/>
          </a:xfrm>
        </p:grpSpPr>
        <p:grpSp>
          <p:nvGrpSpPr>
            <p:cNvPr id="1876" name="Google Shape;1876;p79"/>
            <p:cNvGrpSpPr/>
            <p:nvPr/>
          </p:nvGrpSpPr>
          <p:grpSpPr>
            <a:xfrm>
              <a:off x="8183182" y="774425"/>
              <a:ext cx="1178025" cy="68100"/>
              <a:chOff x="2024450" y="204150"/>
              <a:chExt cx="1178025" cy="68100"/>
            </a:xfrm>
          </p:grpSpPr>
          <p:sp>
            <p:nvSpPr>
              <p:cNvPr id="1877" name="Google Shape;1877;p7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7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7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7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7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7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7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7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7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7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7" name="Google Shape;1887;p79"/>
            <p:cNvGrpSpPr/>
            <p:nvPr/>
          </p:nvGrpSpPr>
          <p:grpSpPr>
            <a:xfrm>
              <a:off x="8480185" y="663852"/>
              <a:ext cx="1178025" cy="68100"/>
              <a:chOff x="2024450" y="204150"/>
              <a:chExt cx="1178025" cy="68100"/>
            </a:xfrm>
          </p:grpSpPr>
          <p:sp>
            <p:nvSpPr>
              <p:cNvPr id="1888" name="Google Shape;1888;p7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7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7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7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7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7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7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7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7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7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898" name="Google Shape;1898;p79"/>
          <p:cNvGrpSpPr/>
          <p:nvPr/>
        </p:nvGrpSpPr>
        <p:grpSpPr>
          <a:xfrm>
            <a:off x="5447301" y="4536119"/>
            <a:ext cx="1252896" cy="51000"/>
            <a:chOff x="2915381" y="4104819"/>
            <a:chExt cx="1252896" cy="51000"/>
          </a:xfrm>
        </p:grpSpPr>
        <p:sp>
          <p:nvSpPr>
            <p:cNvPr id="1899" name="Google Shape;1899;p79"/>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79"/>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79"/>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79"/>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79"/>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79"/>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79"/>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79"/>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79"/>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79"/>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79"/>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79"/>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79"/>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79"/>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3" name="Google Shape;1913;p79"/>
          <p:cNvGrpSpPr/>
          <p:nvPr/>
        </p:nvGrpSpPr>
        <p:grpSpPr>
          <a:xfrm>
            <a:off x="-235013" y="829744"/>
            <a:ext cx="1105976" cy="133969"/>
            <a:chOff x="8183182" y="663852"/>
            <a:chExt cx="1475028" cy="178673"/>
          </a:xfrm>
        </p:grpSpPr>
        <p:grpSp>
          <p:nvGrpSpPr>
            <p:cNvPr id="1914" name="Google Shape;1914;p79"/>
            <p:cNvGrpSpPr/>
            <p:nvPr/>
          </p:nvGrpSpPr>
          <p:grpSpPr>
            <a:xfrm>
              <a:off x="8183182" y="774425"/>
              <a:ext cx="1178025" cy="68100"/>
              <a:chOff x="2024450" y="204150"/>
              <a:chExt cx="1178025" cy="68100"/>
            </a:xfrm>
          </p:grpSpPr>
          <p:sp>
            <p:nvSpPr>
              <p:cNvPr id="1915" name="Google Shape;1915;p7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7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7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7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7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7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7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7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7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7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5" name="Google Shape;1925;p79"/>
            <p:cNvGrpSpPr/>
            <p:nvPr/>
          </p:nvGrpSpPr>
          <p:grpSpPr>
            <a:xfrm>
              <a:off x="8480185" y="663852"/>
              <a:ext cx="1178025" cy="68100"/>
              <a:chOff x="2024450" y="204150"/>
              <a:chExt cx="1178025" cy="68100"/>
            </a:xfrm>
          </p:grpSpPr>
          <p:sp>
            <p:nvSpPr>
              <p:cNvPr id="1926" name="Google Shape;1926;p7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7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7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7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7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7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7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7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7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7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1">
    <p:spTree>
      <p:nvGrpSpPr>
        <p:cNvPr id="1936" name="Shape 1936"/>
        <p:cNvGrpSpPr/>
        <p:nvPr/>
      </p:nvGrpSpPr>
      <p:grpSpPr>
        <a:xfrm>
          <a:off x="0" y="0"/>
          <a:ext cx="0" cy="0"/>
          <a:chOff x="0" y="0"/>
          <a:chExt cx="0" cy="0"/>
        </a:xfrm>
      </p:grpSpPr>
      <p:grpSp>
        <p:nvGrpSpPr>
          <p:cNvPr id="1937" name="Google Shape;1937;p80"/>
          <p:cNvGrpSpPr/>
          <p:nvPr/>
        </p:nvGrpSpPr>
        <p:grpSpPr>
          <a:xfrm>
            <a:off x="-24" y="-27"/>
            <a:ext cx="9143711" cy="5143338"/>
            <a:chOff x="597550" y="708125"/>
            <a:chExt cx="6449225" cy="4193850"/>
          </a:xfrm>
        </p:grpSpPr>
        <p:sp>
          <p:nvSpPr>
            <p:cNvPr id="1938" name="Google Shape;1938;p80"/>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80"/>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80"/>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80"/>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80"/>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80"/>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80"/>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80"/>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80"/>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80"/>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80"/>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80"/>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80"/>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80"/>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80"/>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80"/>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80"/>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80"/>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80"/>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80"/>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80"/>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80"/>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80"/>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80"/>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80"/>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80"/>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80"/>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80"/>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80"/>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80"/>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80"/>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80"/>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80"/>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80"/>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80"/>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80"/>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80"/>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80"/>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76" name="Google Shape;1976;p80"/>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77" name="Google Shape;1977;p80"/>
          <p:cNvSpPr txBox="1"/>
          <p:nvPr>
            <p:ph idx="2" type="title"/>
          </p:nvPr>
        </p:nvSpPr>
        <p:spPr>
          <a:xfrm>
            <a:off x="841275" y="2611096"/>
            <a:ext cx="20406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978" name="Google Shape;1978;p80"/>
          <p:cNvSpPr txBox="1"/>
          <p:nvPr>
            <p:ph idx="1" type="subTitle"/>
          </p:nvPr>
        </p:nvSpPr>
        <p:spPr>
          <a:xfrm>
            <a:off x="841275" y="3019695"/>
            <a:ext cx="2040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79" name="Google Shape;1979;p80"/>
          <p:cNvSpPr txBox="1"/>
          <p:nvPr>
            <p:ph idx="3" type="title"/>
          </p:nvPr>
        </p:nvSpPr>
        <p:spPr>
          <a:xfrm>
            <a:off x="744825" y="1668255"/>
            <a:ext cx="2233500" cy="7887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55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980" name="Google Shape;1980;p80"/>
          <p:cNvSpPr txBox="1"/>
          <p:nvPr>
            <p:ph idx="4" type="title"/>
          </p:nvPr>
        </p:nvSpPr>
        <p:spPr>
          <a:xfrm>
            <a:off x="3551593" y="2972975"/>
            <a:ext cx="20406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981" name="Google Shape;1981;p80"/>
          <p:cNvSpPr txBox="1"/>
          <p:nvPr>
            <p:ph idx="5" type="subTitle"/>
          </p:nvPr>
        </p:nvSpPr>
        <p:spPr>
          <a:xfrm>
            <a:off x="3551593" y="3381574"/>
            <a:ext cx="2040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82" name="Google Shape;1982;p80"/>
          <p:cNvSpPr txBox="1"/>
          <p:nvPr>
            <p:ph idx="6" type="title"/>
          </p:nvPr>
        </p:nvSpPr>
        <p:spPr>
          <a:xfrm>
            <a:off x="3455143" y="2030134"/>
            <a:ext cx="2233500" cy="7887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55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983" name="Google Shape;1983;p80"/>
          <p:cNvSpPr txBox="1"/>
          <p:nvPr>
            <p:ph idx="7" type="title"/>
          </p:nvPr>
        </p:nvSpPr>
        <p:spPr>
          <a:xfrm>
            <a:off x="6261925" y="2611096"/>
            <a:ext cx="20406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984" name="Google Shape;1984;p80"/>
          <p:cNvSpPr txBox="1"/>
          <p:nvPr>
            <p:ph idx="8" type="subTitle"/>
          </p:nvPr>
        </p:nvSpPr>
        <p:spPr>
          <a:xfrm>
            <a:off x="6261925" y="3019695"/>
            <a:ext cx="2040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85" name="Google Shape;1985;p80"/>
          <p:cNvSpPr txBox="1"/>
          <p:nvPr>
            <p:ph idx="9" type="title"/>
          </p:nvPr>
        </p:nvSpPr>
        <p:spPr>
          <a:xfrm>
            <a:off x="6165475" y="1668255"/>
            <a:ext cx="2233500" cy="7887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55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grpSp>
        <p:nvGrpSpPr>
          <p:cNvPr id="1986" name="Google Shape;1986;p80"/>
          <p:cNvGrpSpPr/>
          <p:nvPr/>
        </p:nvGrpSpPr>
        <p:grpSpPr>
          <a:xfrm>
            <a:off x="-11" y="4335989"/>
            <a:ext cx="1284436" cy="586800"/>
            <a:chOff x="-11" y="4335989"/>
            <a:chExt cx="1284436" cy="586800"/>
          </a:xfrm>
        </p:grpSpPr>
        <p:sp>
          <p:nvSpPr>
            <p:cNvPr id="1987" name="Google Shape;1987;p80"/>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88" name="Google Shape;1988;p80"/>
            <p:cNvGrpSpPr/>
            <p:nvPr/>
          </p:nvGrpSpPr>
          <p:grpSpPr>
            <a:xfrm rot="10800000">
              <a:off x="-11" y="4508353"/>
              <a:ext cx="883262" cy="242091"/>
              <a:chOff x="2300350" y="2601250"/>
              <a:chExt cx="2275275" cy="623625"/>
            </a:xfrm>
          </p:grpSpPr>
          <p:sp>
            <p:nvSpPr>
              <p:cNvPr id="1989" name="Google Shape;1989;p80"/>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80"/>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80"/>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80"/>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80"/>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80"/>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995" name="Google Shape;1995;p80"/>
          <p:cNvGrpSpPr/>
          <p:nvPr/>
        </p:nvGrpSpPr>
        <p:grpSpPr>
          <a:xfrm>
            <a:off x="1398057" y="-114308"/>
            <a:ext cx="1520982" cy="302065"/>
            <a:chOff x="5642557" y="-150670"/>
            <a:chExt cx="1520982" cy="302065"/>
          </a:xfrm>
        </p:grpSpPr>
        <p:sp>
          <p:nvSpPr>
            <p:cNvPr id="1996" name="Google Shape;1996;p80"/>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80"/>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80"/>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80"/>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80"/>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01" name="Google Shape;2001;p80"/>
          <p:cNvGrpSpPr/>
          <p:nvPr/>
        </p:nvGrpSpPr>
        <p:grpSpPr>
          <a:xfrm rot="5400000">
            <a:off x="85100" y="1523550"/>
            <a:ext cx="98902" cy="553090"/>
            <a:chOff x="4898850" y="4820550"/>
            <a:chExt cx="98902" cy="553090"/>
          </a:xfrm>
        </p:grpSpPr>
        <p:sp>
          <p:nvSpPr>
            <p:cNvPr id="2002" name="Google Shape;2002;p8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8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8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8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8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7" name="Google Shape;2007;p80"/>
          <p:cNvSpPr/>
          <p:nvPr/>
        </p:nvSpPr>
        <p:spPr>
          <a:xfrm>
            <a:off x="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80"/>
          <p:cNvSpPr/>
          <p:nvPr/>
        </p:nvSpPr>
        <p:spPr>
          <a:xfrm>
            <a:off x="-1281605" y="3790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80"/>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80"/>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11" name="Google Shape;2011;p80"/>
          <p:cNvGrpSpPr/>
          <p:nvPr/>
        </p:nvGrpSpPr>
        <p:grpSpPr>
          <a:xfrm>
            <a:off x="7812807" y="883512"/>
            <a:ext cx="1520982" cy="302065"/>
            <a:chOff x="5642557" y="-150670"/>
            <a:chExt cx="1520982" cy="302065"/>
          </a:xfrm>
        </p:grpSpPr>
        <p:sp>
          <p:nvSpPr>
            <p:cNvPr id="2012" name="Google Shape;2012;p80"/>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80"/>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80"/>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80"/>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80"/>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7" name="Google Shape;2017;p80"/>
          <p:cNvGrpSpPr/>
          <p:nvPr/>
        </p:nvGrpSpPr>
        <p:grpSpPr>
          <a:xfrm rot="5400000">
            <a:off x="8520259" y="3926674"/>
            <a:ext cx="302065" cy="1520982"/>
            <a:chOff x="-108754" y="2690919"/>
            <a:chExt cx="302065" cy="1520982"/>
          </a:xfrm>
        </p:grpSpPr>
        <p:sp>
          <p:nvSpPr>
            <p:cNvPr id="2018" name="Google Shape;2018;p80"/>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80"/>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80"/>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80"/>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80"/>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023" name="Shape 2023"/>
        <p:cNvGrpSpPr/>
        <p:nvPr/>
      </p:nvGrpSpPr>
      <p:grpSpPr>
        <a:xfrm>
          <a:off x="0" y="0"/>
          <a:ext cx="0" cy="0"/>
          <a:chOff x="0" y="0"/>
          <a:chExt cx="0" cy="0"/>
        </a:xfrm>
      </p:grpSpPr>
      <p:grpSp>
        <p:nvGrpSpPr>
          <p:cNvPr id="2024" name="Google Shape;2024;p81"/>
          <p:cNvGrpSpPr/>
          <p:nvPr/>
        </p:nvGrpSpPr>
        <p:grpSpPr>
          <a:xfrm>
            <a:off x="-24" y="-27"/>
            <a:ext cx="9143711" cy="5143338"/>
            <a:chOff x="597550" y="708125"/>
            <a:chExt cx="6449225" cy="4193850"/>
          </a:xfrm>
        </p:grpSpPr>
        <p:sp>
          <p:nvSpPr>
            <p:cNvPr id="2025" name="Google Shape;2025;p81"/>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81"/>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81"/>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81"/>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81"/>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81"/>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81"/>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81"/>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81"/>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81"/>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81"/>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81"/>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81"/>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81"/>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81"/>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81"/>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81"/>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81"/>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81"/>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81"/>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81"/>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81"/>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81"/>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81"/>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81"/>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81"/>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81"/>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81"/>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81"/>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81"/>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81"/>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81"/>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81"/>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81"/>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81"/>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81"/>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81"/>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81"/>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63" name="Google Shape;2063;p81"/>
          <p:cNvSpPr txBox="1"/>
          <p:nvPr>
            <p:ph type="title"/>
          </p:nvPr>
        </p:nvSpPr>
        <p:spPr>
          <a:xfrm>
            <a:off x="4433200" y="1945637"/>
            <a:ext cx="3997800" cy="5727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064" name="Google Shape;2064;p81"/>
          <p:cNvSpPr txBox="1"/>
          <p:nvPr>
            <p:ph idx="1" type="subTitle"/>
          </p:nvPr>
        </p:nvSpPr>
        <p:spPr>
          <a:xfrm>
            <a:off x="4433200" y="2519285"/>
            <a:ext cx="3997800" cy="73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65" name="Google Shape;2065;p81"/>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81"/>
          <p:cNvSpPr/>
          <p:nvPr/>
        </p:nvSpPr>
        <p:spPr>
          <a:xfrm rot="-5400000">
            <a:off x="348812" y="-552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67" name="Google Shape;2067;p81"/>
          <p:cNvGrpSpPr/>
          <p:nvPr/>
        </p:nvGrpSpPr>
        <p:grpSpPr>
          <a:xfrm rot="10800000">
            <a:off x="-11" y="465966"/>
            <a:ext cx="883262" cy="242091"/>
            <a:chOff x="2300350" y="2601250"/>
            <a:chExt cx="2275275" cy="623625"/>
          </a:xfrm>
        </p:grpSpPr>
        <p:sp>
          <p:nvSpPr>
            <p:cNvPr id="2068" name="Google Shape;2068;p8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8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8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8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8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8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74" name="Google Shape;2074;p81"/>
          <p:cNvGrpSpPr/>
          <p:nvPr/>
        </p:nvGrpSpPr>
        <p:grpSpPr>
          <a:xfrm>
            <a:off x="1710357" y="-107958"/>
            <a:ext cx="1520982" cy="302065"/>
            <a:chOff x="5642557" y="-150670"/>
            <a:chExt cx="1520982" cy="302065"/>
          </a:xfrm>
        </p:grpSpPr>
        <p:sp>
          <p:nvSpPr>
            <p:cNvPr id="2075" name="Google Shape;2075;p8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8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8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8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8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80" name="Google Shape;2080;p81"/>
          <p:cNvSpPr/>
          <p:nvPr/>
        </p:nvSpPr>
        <p:spPr>
          <a:xfrm rot="5400000">
            <a:off x="5514970" y="-390021"/>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81"/>
          <p:cNvSpPr/>
          <p:nvPr/>
        </p:nvSpPr>
        <p:spPr>
          <a:xfrm rot="5400000">
            <a:off x="5794270" y="-86921"/>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82" name="Google Shape;2082;p81"/>
          <p:cNvGrpSpPr/>
          <p:nvPr/>
        </p:nvGrpSpPr>
        <p:grpSpPr>
          <a:xfrm>
            <a:off x="3502226" y="841481"/>
            <a:ext cx="1252896" cy="51000"/>
            <a:chOff x="2915381" y="4104819"/>
            <a:chExt cx="1252896" cy="51000"/>
          </a:xfrm>
        </p:grpSpPr>
        <p:sp>
          <p:nvSpPr>
            <p:cNvPr id="2083" name="Google Shape;2083;p81"/>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81"/>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81"/>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81"/>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81"/>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81"/>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81"/>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81"/>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81"/>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81"/>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81"/>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81"/>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81"/>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81"/>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97" name="Google Shape;2097;p81"/>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98" name="Google Shape;2098;p81"/>
          <p:cNvGrpSpPr/>
          <p:nvPr/>
        </p:nvGrpSpPr>
        <p:grpSpPr>
          <a:xfrm>
            <a:off x="8085946" y="4723543"/>
            <a:ext cx="1823015" cy="196993"/>
            <a:chOff x="8085946" y="4723543"/>
            <a:chExt cx="1823015" cy="196993"/>
          </a:xfrm>
        </p:grpSpPr>
        <p:sp>
          <p:nvSpPr>
            <p:cNvPr id="2099" name="Google Shape;2099;p81"/>
            <p:cNvSpPr/>
            <p:nvPr/>
          </p:nvSpPr>
          <p:spPr>
            <a:xfrm flipH="1" rot="10800000">
              <a:off x="8184816" y="4723543"/>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81"/>
            <p:cNvSpPr/>
            <p:nvPr/>
          </p:nvSpPr>
          <p:spPr>
            <a:xfrm flipH="1" rot="10800000">
              <a:off x="8085946" y="4828583"/>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81"/>
            <p:cNvSpPr/>
            <p:nvPr/>
          </p:nvSpPr>
          <p:spPr>
            <a:xfrm flipH="1" rot="10800000">
              <a:off x="8110687" y="4853293"/>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02" name="Google Shape;2102;p81"/>
          <p:cNvSpPr/>
          <p:nvPr/>
        </p:nvSpPr>
        <p:spPr>
          <a:xfrm rot="10800000">
            <a:off x="419712" y="406403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03" name="Google Shape;2103;p81"/>
          <p:cNvGrpSpPr/>
          <p:nvPr/>
        </p:nvGrpSpPr>
        <p:grpSpPr>
          <a:xfrm rot="5400000">
            <a:off x="29239" y="3087771"/>
            <a:ext cx="98902" cy="553090"/>
            <a:chOff x="4898850" y="4820550"/>
            <a:chExt cx="98902" cy="553090"/>
          </a:xfrm>
        </p:grpSpPr>
        <p:sp>
          <p:nvSpPr>
            <p:cNvPr id="2104" name="Google Shape;2104;p81"/>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81"/>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81"/>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81"/>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81"/>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9" name="Google Shape;2109;p81"/>
          <p:cNvGrpSpPr/>
          <p:nvPr/>
        </p:nvGrpSpPr>
        <p:grpSpPr>
          <a:xfrm>
            <a:off x="4954518" y="4958766"/>
            <a:ext cx="1520982" cy="302065"/>
            <a:chOff x="5642557" y="-150670"/>
            <a:chExt cx="1520982" cy="302065"/>
          </a:xfrm>
        </p:grpSpPr>
        <p:sp>
          <p:nvSpPr>
            <p:cNvPr id="2110" name="Google Shape;2110;p8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8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8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8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8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6">
    <p:spTree>
      <p:nvGrpSpPr>
        <p:cNvPr id="2115" name="Shape 2115"/>
        <p:cNvGrpSpPr/>
        <p:nvPr/>
      </p:nvGrpSpPr>
      <p:grpSpPr>
        <a:xfrm>
          <a:off x="0" y="0"/>
          <a:ext cx="0" cy="0"/>
          <a:chOff x="0" y="0"/>
          <a:chExt cx="0" cy="0"/>
        </a:xfrm>
      </p:grpSpPr>
      <p:grpSp>
        <p:nvGrpSpPr>
          <p:cNvPr id="2116" name="Google Shape;2116;p82"/>
          <p:cNvGrpSpPr/>
          <p:nvPr/>
        </p:nvGrpSpPr>
        <p:grpSpPr>
          <a:xfrm>
            <a:off x="-24" y="-27"/>
            <a:ext cx="9143711" cy="5143338"/>
            <a:chOff x="597550" y="708125"/>
            <a:chExt cx="6449225" cy="4193850"/>
          </a:xfrm>
        </p:grpSpPr>
        <p:sp>
          <p:nvSpPr>
            <p:cNvPr id="2117" name="Google Shape;2117;p82"/>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82"/>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82"/>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82"/>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82"/>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82"/>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82"/>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82"/>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82"/>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82"/>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82"/>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82"/>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82"/>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82"/>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82"/>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82"/>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82"/>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82"/>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82"/>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82"/>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82"/>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82"/>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82"/>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82"/>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82"/>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82"/>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82"/>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82"/>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82"/>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82"/>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82"/>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82"/>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82"/>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82"/>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82"/>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82"/>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82"/>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82"/>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55" name="Google Shape;2155;p82"/>
          <p:cNvSpPr txBox="1"/>
          <p:nvPr>
            <p:ph type="title"/>
          </p:nvPr>
        </p:nvSpPr>
        <p:spPr>
          <a:xfrm>
            <a:off x="865500" y="1323677"/>
            <a:ext cx="4166100" cy="572700"/>
          </a:xfrm>
          <a:prstGeom prst="rect">
            <a:avLst/>
          </a:prstGeom>
          <a:noFill/>
          <a:ln>
            <a:noFill/>
          </a:ln>
          <a:effectLst>
            <a:outerShdw blurRad="85725" rotWithShape="0" algn="bl">
              <a:schemeClr val="accen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solidFill>
                  <a:schemeClr val="accent2"/>
                </a:solidFill>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156" name="Google Shape;2156;p82"/>
          <p:cNvSpPr txBox="1"/>
          <p:nvPr>
            <p:ph idx="1" type="subTitle"/>
          </p:nvPr>
        </p:nvSpPr>
        <p:spPr>
          <a:xfrm>
            <a:off x="865500" y="1966252"/>
            <a:ext cx="4166100" cy="1913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2"/>
              </a:buClr>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grpSp>
        <p:nvGrpSpPr>
          <p:cNvPr id="2157" name="Google Shape;2157;p82"/>
          <p:cNvGrpSpPr/>
          <p:nvPr/>
        </p:nvGrpSpPr>
        <p:grpSpPr>
          <a:xfrm rot="5400000">
            <a:off x="-74785" y="2017490"/>
            <a:ext cx="883262" cy="242091"/>
            <a:chOff x="2300350" y="2601250"/>
            <a:chExt cx="2275275" cy="623625"/>
          </a:xfrm>
        </p:grpSpPr>
        <p:sp>
          <p:nvSpPr>
            <p:cNvPr id="2158" name="Google Shape;2158;p8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8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8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8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8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8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4" name="Google Shape;2164;p82"/>
          <p:cNvGrpSpPr/>
          <p:nvPr/>
        </p:nvGrpSpPr>
        <p:grpSpPr>
          <a:xfrm>
            <a:off x="2272907" y="-131145"/>
            <a:ext cx="1520982" cy="302065"/>
            <a:chOff x="5642557" y="-150670"/>
            <a:chExt cx="1520982" cy="302065"/>
          </a:xfrm>
        </p:grpSpPr>
        <p:sp>
          <p:nvSpPr>
            <p:cNvPr id="2165" name="Google Shape;2165;p8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8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8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8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8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0" name="Google Shape;2170;p82"/>
          <p:cNvGrpSpPr/>
          <p:nvPr/>
        </p:nvGrpSpPr>
        <p:grpSpPr>
          <a:xfrm rot="5400000">
            <a:off x="85100" y="3794850"/>
            <a:ext cx="98902" cy="553090"/>
            <a:chOff x="4898850" y="4820550"/>
            <a:chExt cx="98902" cy="553090"/>
          </a:xfrm>
        </p:grpSpPr>
        <p:sp>
          <p:nvSpPr>
            <p:cNvPr id="2171" name="Google Shape;2171;p8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8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8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8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8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76" name="Google Shape;2176;p82"/>
          <p:cNvSpPr/>
          <p:nvPr/>
        </p:nvSpPr>
        <p:spPr>
          <a:xfrm>
            <a:off x="538387" y="-26918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8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8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79" name="Google Shape;2179;p82"/>
          <p:cNvGrpSpPr/>
          <p:nvPr/>
        </p:nvGrpSpPr>
        <p:grpSpPr>
          <a:xfrm rot="5400000">
            <a:off x="8083957" y="246162"/>
            <a:ext cx="1520982" cy="302065"/>
            <a:chOff x="5642557" y="-150670"/>
            <a:chExt cx="1520982" cy="302065"/>
          </a:xfrm>
        </p:grpSpPr>
        <p:sp>
          <p:nvSpPr>
            <p:cNvPr id="2180" name="Google Shape;2180;p8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8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8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8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8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85" name="Google Shape;2185;p82"/>
          <p:cNvGrpSpPr/>
          <p:nvPr/>
        </p:nvGrpSpPr>
        <p:grpSpPr>
          <a:xfrm>
            <a:off x="-240856" y="4335989"/>
            <a:ext cx="1525280" cy="586800"/>
            <a:chOff x="-240856" y="4335989"/>
            <a:chExt cx="1525280" cy="586800"/>
          </a:xfrm>
        </p:grpSpPr>
        <p:sp>
          <p:nvSpPr>
            <p:cNvPr id="2186" name="Google Shape;2186;p82"/>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87" name="Google Shape;2187;p82"/>
            <p:cNvGrpSpPr/>
            <p:nvPr/>
          </p:nvGrpSpPr>
          <p:grpSpPr>
            <a:xfrm>
              <a:off x="-240856" y="4562421"/>
              <a:ext cx="1105976" cy="133969"/>
              <a:chOff x="8183182" y="663852"/>
              <a:chExt cx="1475028" cy="178673"/>
            </a:xfrm>
          </p:grpSpPr>
          <p:grpSp>
            <p:nvGrpSpPr>
              <p:cNvPr id="2188" name="Google Shape;2188;p82"/>
              <p:cNvGrpSpPr/>
              <p:nvPr/>
            </p:nvGrpSpPr>
            <p:grpSpPr>
              <a:xfrm>
                <a:off x="8183182" y="774425"/>
                <a:ext cx="1178025" cy="68100"/>
                <a:chOff x="2024450" y="204150"/>
                <a:chExt cx="1178025" cy="68100"/>
              </a:xfrm>
            </p:grpSpPr>
            <p:sp>
              <p:nvSpPr>
                <p:cNvPr id="2189" name="Google Shape;2189;p8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8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8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8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8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8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8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8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8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8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9" name="Google Shape;2199;p82"/>
              <p:cNvGrpSpPr/>
              <p:nvPr/>
            </p:nvGrpSpPr>
            <p:grpSpPr>
              <a:xfrm>
                <a:off x="8480185" y="663852"/>
                <a:ext cx="1178025" cy="68100"/>
                <a:chOff x="2024450" y="204150"/>
                <a:chExt cx="1178025" cy="68100"/>
              </a:xfrm>
            </p:grpSpPr>
            <p:sp>
              <p:nvSpPr>
                <p:cNvPr id="2200" name="Google Shape;2200;p8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8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8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8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8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8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8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8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8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8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2210" name="Google Shape;2210;p82"/>
          <p:cNvGrpSpPr/>
          <p:nvPr/>
        </p:nvGrpSpPr>
        <p:grpSpPr>
          <a:xfrm>
            <a:off x="5717407" y="4966605"/>
            <a:ext cx="1520982" cy="302065"/>
            <a:chOff x="5642557" y="-150670"/>
            <a:chExt cx="1520982" cy="302065"/>
          </a:xfrm>
        </p:grpSpPr>
        <p:sp>
          <p:nvSpPr>
            <p:cNvPr id="2211" name="Google Shape;2211;p8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8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8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8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8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2">
    <p:spTree>
      <p:nvGrpSpPr>
        <p:cNvPr id="2216" name="Shape 2216"/>
        <p:cNvGrpSpPr/>
        <p:nvPr/>
      </p:nvGrpSpPr>
      <p:grpSpPr>
        <a:xfrm>
          <a:off x="0" y="0"/>
          <a:ext cx="0" cy="0"/>
          <a:chOff x="0" y="0"/>
          <a:chExt cx="0" cy="0"/>
        </a:xfrm>
      </p:grpSpPr>
      <p:grpSp>
        <p:nvGrpSpPr>
          <p:cNvPr id="2217" name="Google Shape;2217;p83"/>
          <p:cNvGrpSpPr/>
          <p:nvPr/>
        </p:nvGrpSpPr>
        <p:grpSpPr>
          <a:xfrm>
            <a:off x="-24" y="-27"/>
            <a:ext cx="9143711" cy="5143338"/>
            <a:chOff x="597550" y="708125"/>
            <a:chExt cx="6449225" cy="4193850"/>
          </a:xfrm>
        </p:grpSpPr>
        <p:sp>
          <p:nvSpPr>
            <p:cNvPr id="2218" name="Google Shape;2218;p83"/>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83"/>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83"/>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83"/>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83"/>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83"/>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83"/>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83"/>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83"/>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83"/>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83"/>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83"/>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83"/>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83"/>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83"/>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83"/>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83"/>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83"/>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83"/>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83"/>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83"/>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83"/>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83"/>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83"/>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83"/>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83"/>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83"/>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83"/>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83"/>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83"/>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83"/>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83"/>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83"/>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83"/>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83"/>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83"/>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83"/>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83"/>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56" name="Google Shape;2256;p83"/>
          <p:cNvSpPr txBox="1"/>
          <p:nvPr>
            <p:ph type="title"/>
          </p:nvPr>
        </p:nvSpPr>
        <p:spPr>
          <a:xfrm>
            <a:off x="2335650" y="758125"/>
            <a:ext cx="4472700" cy="9555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7000">
                <a:solidFill>
                  <a:schemeClr val="accent2"/>
                </a:solidFill>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257" name="Google Shape;2257;p83"/>
          <p:cNvSpPr txBox="1"/>
          <p:nvPr>
            <p:ph idx="1" type="subTitle"/>
          </p:nvPr>
        </p:nvSpPr>
        <p:spPr>
          <a:xfrm>
            <a:off x="2335650" y="1775000"/>
            <a:ext cx="4472700" cy="101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58" name="Google Shape;2258;p83"/>
          <p:cNvSpPr txBox="1"/>
          <p:nvPr/>
        </p:nvSpPr>
        <p:spPr>
          <a:xfrm>
            <a:off x="2532450" y="3327757"/>
            <a:ext cx="4079100" cy="64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accent2"/>
                </a:solidFill>
                <a:latin typeface="PT Sans"/>
                <a:ea typeface="PT Sans"/>
                <a:cs typeface="PT Sans"/>
                <a:sym typeface="PT Sans"/>
              </a:rPr>
              <a:t>Credits:</a:t>
            </a:r>
            <a:r>
              <a:rPr b="0" i="0" lang="en" sz="1200" u="none" cap="none" strike="noStrike">
                <a:solidFill>
                  <a:schemeClr val="accent2"/>
                </a:solidFill>
                <a:latin typeface="PT Sans"/>
                <a:ea typeface="PT Sans"/>
                <a:cs typeface="PT Sans"/>
                <a:sym typeface="PT Sans"/>
              </a:rPr>
              <a:t> </a:t>
            </a:r>
            <a:r>
              <a:rPr b="0" i="0" lang="en" sz="1200" u="none" cap="none" strike="noStrike">
                <a:solidFill>
                  <a:schemeClr val="lt1"/>
                </a:solidFill>
                <a:latin typeface="PT Sans"/>
                <a:ea typeface="PT Sans"/>
                <a:cs typeface="PT Sans"/>
                <a:sym typeface="PT Sans"/>
              </a:rPr>
              <a:t>This presentation template was created by </a:t>
            </a:r>
            <a:r>
              <a:rPr b="1" i="0" lang="en" sz="1200" u="none" cap="none" strike="noStrike">
                <a:solidFill>
                  <a:schemeClr val="accent2"/>
                </a:solidFill>
                <a:uFill>
                  <a:noFill/>
                </a:uFill>
                <a:latin typeface="PT Sans"/>
                <a:ea typeface="PT Sans"/>
                <a:cs typeface="PT Sans"/>
                <a:sym typeface="PT Sans"/>
                <a:hlinkClick r:id="rId2">
                  <a:extLst>
                    <a:ext uri="{A12FA001-AC4F-418D-AE19-62706E023703}">
                      <ahyp:hlinkClr val="tx"/>
                    </a:ext>
                  </a:extLst>
                </a:hlinkClick>
              </a:rPr>
              <a:t>Slidesgo</a:t>
            </a:r>
            <a:r>
              <a:rPr b="0" i="0" lang="en" sz="1200" u="none" cap="none" strike="noStrike">
                <a:solidFill>
                  <a:schemeClr val="lt1"/>
                </a:solidFill>
                <a:latin typeface="PT Sans"/>
                <a:ea typeface="PT Sans"/>
                <a:cs typeface="PT Sans"/>
                <a:sym typeface="PT Sans"/>
              </a:rPr>
              <a:t>, including icons by </a:t>
            </a:r>
            <a:r>
              <a:rPr b="1" i="0" lang="en" sz="1200" u="none" cap="none" strike="noStrike">
                <a:solidFill>
                  <a:schemeClr val="accent2"/>
                </a:solidFill>
                <a:uFill>
                  <a:noFill/>
                </a:uFill>
                <a:latin typeface="PT Sans"/>
                <a:ea typeface="PT Sans"/>
                <a:cs typeface="PT Sans"/>
                <a:sym typeface="PT Sans"/>
                <a:hlinkClick r:id="rId3">
                  <a:extLst>
                    <a:ext uri="{A12FA001-AC4F-418D-AE19-62706E023703}">
                      <ahyp:hlinkClr val="tx"/>
                    </a:ext>
                  </a:extLst>
                </a:hlinkClick>
              </a:rPr>
              <a:t>Flaticon</a:t>
            </a:r>
            <a:r>
              <a:rPr b="0" i="0" lang="en" sz="1200" u="none" cap="none" strike="noStrike">
                <a:solidFill>
                  <a:schemeClr val="lt1"/>
                </a:solidFill>
                <a:latin typeface="PT Sans"/>
                <a:ea typeface="PT Sans"/>
                <a:cs typeface="PT Sans"/>
                <a:sym typeface="PT Sans"/>
              </a:rPr>
              <a:t>, infographics &amp; images by </a:t>
            </a:r>
            <a:r>
              <a:rPr b="1" i="0" lang="en" sz="1200" u="none" cap="none" strike="noStrike">
                <a:solidFill>
                  <a:schemeClr val="accent2"/>
                </a:solidFill>
                <a:uFill>
                  <a:noFill/>
                </a:uFill>
                <a:latin typeface="PT Sans"/>
                <a:ea typeface="PT Sans"/>
                <a:cs typeface="PT Sans"/>
                <a:sym typeface="PT Sans"/>
                <a:hlinkClick r:id="rId4">
                  <a:extLst>
                    <a:ext uri="{A12FA001-AC4F-418D-AE19-62706E023703}">
                      <ahyp:hlinkClr val="tx"/>
                    </a:ext>
                  </a:extLst>
                </a:hlinkClick>
              </a:rPr>
              <a:t>Freepik</a:t>
            </a:r>
            <a:endParaRPr b="0" i="0" sz="1200" u="none" cap="none" strike="noStrike">
              <a:solidFill>
                <a:schemeClr val="lt1"/>
              </a:solidFill>
              <a:latin typeface="PT Sans"/>
              <a:ea typeface="PT Sans"/>
              <a:cs typeface="PT Sans"/>
              <a:sym typeface="PT Sans"/>
            </a:endParaRPr>
          </a:p>
        </p:txBody>
      </p:sp>
      <p:sp>
        <p:nvSpPr>
          <p:cNvPr id="2259" name="Google Shape;2259;p83"/>
          <p:cNvSpPr/>
          <p:nvPr/>
        </p:nvSpPr>
        <p:spPr>
          <a:xfrm rot="10800000">
            <a:off x="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60" name="Google Shape;2260;p83"/>
          <p:cNvGrpSpPr/>
          <p:nvPr/>
        </p:nvGrpSpPr>
        <p:grpSpPr>
          <a:xfrm>
            <a:off x="-11" y="606814"/>
            <a:ext cx="1284436" cy="586800"/>
            <a:chOff x="-11" y="606814"/>
            <a:chExt cx="1284436" cy="586800"/>
          </a:xfrm>
        </p:grpSpPr>
        <p:sp>
          <p:nvSpPr>
            <p:cNvPr id="2261" name="Google Shape;2261;p83"/>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62" name="Google Shape;2262;p83"/>
            <p:cNvGrpSpPr/>
            <p:nvPr/>
          </p:nvGrpSpPr>
          <p:grpSpPr>
            <a:xfrm rot="10800000">
              <a:off x="-11" y="779178"/>
              <a:ext cx="883262" cy="242091"/>
              <a:chOff x="2300350" y="2601250"/>
              <a:chExt cx="2275275" cy="623625"/>
            </a:xfrm>
          </p:grpSpPr>
          <p:sp>
            <p:nvSpPr>
              <p:cNvPr id="2263" name="Google Shape;2263;p8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8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8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8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8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8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269" name="Google Shape;2269;p83"/>
          <p:cNvGrpSpPr/>
          <p:nvPr/>
        </p:nvGrpSpPr>
        <p:grpSpPr>
          <a:xfrm>
            <a:off x="2618882" y="4981392"/>
            <a:ext cx="1520982" cy="302065"/>
            <a:chOff x="5642557" y="-150670"/>
            <a:chExt cx="1520982" cy="302065"/>
          </a:xfrm>
        </p:grpSpPr>
        <p:sp>
          <p:nvSpPr>
            <p:cNvPr id="2270" name="Google Shape;2270;p83"/>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83"/>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83"/>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83"/>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83"/>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75" name="Google Shape;2275;p83"/>
          <p:cNvGrpSpPr/>
          <p:nvPr/>
        </p:nvGrpSpPr>
        <p:grpSpPr>
          <a:xfrm rot="5400000">
            <a:off x="85100" y="1849625"/>
            <a:ext cx="98902" cy="553090"/>
            <a:chOff x="4898850" y="4820550"/>
            <a:chExt cx="98902" cy="553090"/>
          </a:xfrm>
        </p:grpSpPr>
        <p:sp>
          <p:nvSpPr>
            <p:cNvPr id="2276" name="Google Shape;2276;p8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8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8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8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8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1" name="Google Shape;2281;p83"/>
          <p:cNvGrpSpPr/>
          <p:nvPr/>
        </p:nvGrpSpPr>
        <p:grpSpPr>
          <a:xfrm>
            <a:off x="-1414555" y="2830129"/>
            <a:ext cx="2297800" cy="347400"/>
            <a:chOff x="-1414555" y="2830129"/>
            <a:chExt cx="2297800" cy="347400"/>
          </a:xfrm>
        </p:grpSpPr>
        <p:sp>
          <p:nvSpPr>
            <p:cNvPr id="2282" name="Google Shape;2282;p83"/>
            <p:cNvSpPr/>
            <p:nvPr/>
          </p:nvSpPr>
          <p:spPr>
            <a:xfrm>
              <a:off x="-1414555" y="31094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83"/>
            <p:cNvSpPr/>
            <p:nvPr/>
          </p:nvSpPr>
          <p:spPr>
            <a:xfrm>
              <a:off x="-1111455" y="28301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4" name="Google Shape;2284;p83"/>
          <p:cNvGrpSpPr/>
          <p:nvPr/>
        </p:nvGrpSpPr>
        <p:grpSpPr>
          <a:xfrm flipH="1">
            <a:off x="-529078" y="4313280"/>
            <a:ext cx="1823015" cy="196993"/>
            <a:chOff x="7857346" y="4002005"/>
            <a:chExt cx="1823015" cy="196993"/>
          </a:xfrm>
        </p:grpSpPr>
        <p:sp>
          <p:nvSpPr>
            <p:cNvPr id="2285" name="Google Shape;2285;p83"/>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83"/>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83"/>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88" name="Google Shape;2288;p83"/>
          <p:cNvSpPr/>
          <p:nvPr/>
        </p:nvSpPr>
        <p:spPr>
          <a:xfrm rot="5400000">
            <a:off x="8208384" y="38856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89" name="Google Shape;2289;p83"/>
          <p:cNvGrpSpPr/>
          <p:nvPr/>
        </p:nvGrpSpPr>
        <p:grpSpPr>
          <a:xfrm>
            <a:off x="5202992" y="4687341"/>
            <a:ext cx="1105976" cy="133969"/>
            <a:chOff x="8183182" y="663852"/>
            <a:chExt cx="1475028" cy="178673"/>
          </a:xfrm>
        </p:grpSpPr>
        <p:grpSp>
          <p:nvGrpSpPr>
            <p:cNvPr id="2290" name="Google Shape;2290;p83"/>
            <p:cNvGrpSpPr/>
            <p:nvPr/>
          </p:nvGrpSpPr>
          <p:grpSpPr>
            <a:xfrm>
              <a:off x="8183182" y="774425"/>
              <a:ext cx="1178025" cy="68100"/>
              <a:chOff x="2024450" y="204150"/>
              <a:chExt cx="1178025" cy="68100"/>
            </a:xfrm>
          </p:grpSpPr>
          <p:sp>
            <p:nvSpPr>
              <p:cNvPr id="2291" name="Google Shape;2291;p8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8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8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8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8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8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8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8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8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8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01" name="Google Shape;2301;p83"/>
            <p:cNvGrpSpPr/>
            <p:nvPr/>
          </p:nvGrpSpPr>
          <p:grpSpPr>
            <a:xfrm>
              <a:off x="8480185" y="663852"/>
              <a:ext cx="1178025" cy="68100"/>
              <a:chOff x="2024450" y="204150"/>
              <a:chExt cx="1178025" cy="68100"/>
            </a:xfrm>
          </p:grpSpPr>
          <p:sp>
            <p:nvSpPr>
              <p:cNvPr id="2302" name="Google Shape;2302;p8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8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8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8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8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8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8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8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8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8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312" name="Google Shape;2312;p83"/>
          <p:cNvSpPr/>
          <p:nvPr/>
        </p:nvSpPr>
        <p:spPr>
          <a:xfrm rot="10800000">
            <a:off x="8027645" y="21741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13" name="Google Shape;2313;p83"/>
          <p:cNvGrpSpPr/>
          <p:nvPr/>
        </p:nvGrpSpPr>
        <p:grpSpPr>
          <a:xfrm rot="-5400000">
            <a:off x="7172708" y="384980"/>
            <a:ext cx="1823016" cy="296643"/>
            <a:chOff x="7857346" y="3902355"/>
            <a:chExt cx="1823016" cy="296643"/>
          </a:xfrm>
        </p:grpSpPr>
        <p:sp>
          <p:nvSpPr>
            <p:cNvPr id="2314" name="Google Shape;2314;p83"/>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83"/>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83"/>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83"/>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83"/>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83"/>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20" name="Google Shape;2320;p83"/>
          <p:cNvGrpSpPr/>
          <p:nvPr/>
        </p:nvGrpSpPr>
        <p:grpSpPr>
          <a:xfrm>
            <a:off x="8267392" y="2926266"/>
            <a:ext cx="1105976" cy="133969"/>
            <a:chOff x="8183182" y="663852"/>
            <a:chExt cx="1475028" cy="178673"/>
          </a:xfrm>
        </p:grpSpPr>
        <p:grpSp>
          <p:nvGrpSpPr>
            <p:cNvPr id="2321" name="Google Shape;2321;p83"/>
            <p:cNvGrpSpPr/>
            <p:nvPr/>
          </p:nvGrpSpPr>
          <p:grpSpPr>
            <a:xfrm>
              <a:off x="8183182" y="774425"/>
              <a:ext cx="1178025" cy="68100"/>
              <a:chOff x="2024450" y="204150"/>
              <a:chExt cx="1178025" cy="68100"/>
            </a:xfrm>
          </p:grpSpPr>
          <p:sp>
            <p:nvSpPr>
              <p:cNvPr id="2322" name="Google Shape;2322;p8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8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8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8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8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8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8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8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8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8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32" name="Google Shape;2332;p83"/>
            <p:cNvGrpSpPr/>
            <p:nvPr/>
          </p:nvGrpSpPr>
          <p:grpSpPr>
            <a:xfrm>
              <a:off x="8480185" y="663852"/>
              <a:ext cx="1178025" cy="68100"/>
              <a:chOff x="2024450" y="204150"/>
              <a:chExt cx="1178025" cy="68100"/>
            </a:xfrm>
          </p:grpSpPr>
          <p:sp>
            <p:nvSpPr>
              <p:cNvPr id="2333" name="Google Shape;2333;p8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8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8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8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8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8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8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8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8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8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343" name="Google Shape;2343;p83"/>
          <p:cNvGrpSpPr/>
          <p:nvPr/>
        </p:nvGrpSpPr>
        <p:grpSpPr>
          <a:xfrm>
            <a:off x="2360001" y="376081"/>
            <a:ext cx="1252896" cy="51000"/>
            <a:chOff x="2915381" y="4104819"/>
            <a:chExt cx="1252896" cy="51000"/>
          </a:xfrm>
        </p:grpSpPr>
        <p:sp>
          <p:nvSpPr>
            <p:cNvPr id="2344" name="Google Shape;2344;p83"/>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83"/>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83"/>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83"/>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83"/>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83"/>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83"/>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83"/>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83"/>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83"/>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83"/>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83"/>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83"/>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83"/>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7">
    <p:spTree>
      <p:nvGrpSpPr>
        <p:cNvPr id="2358" name="Shape 2358"/>
        <p:cNvGrpSpPr/>
        <p:nvPr/>
      </p:nvGrpSpPr>
      <p:grpSpPr>
        <a:xfrm>
          <a:off x="0" y="0"/>
          <a:ext cx="0" cy="0"/>
          <a:chOff x="0" y="0"/>
          <a:chExt cx="0" cy="0"/>
        </a:xfrm>
      </p:grpSpPr>
      <p:grpSp>
        <p:nvGrpSpPr>
          <p:cNvPr id="2359" name="Google Shape;2359;p84"/>
          <p:cNvGrpSpPr/>
          <p:nvPr/>
        </p:nvGrpSpPr>
        <p:grpSpPr>
          <a:xfrm>
            <a:off x="-24" y="-27"/>
            <a:ext cx="9143711" cy="5143338"/>
            <a:chOff x="597550" y="708125"/>
            <a:chExt cx="6449225" cy="4193850"/>
          </a:xfrm>
        </p:grpSpPr>
        <p:sp>
          <p:nvSpPr>
            <p:cNvPr id="2360" name="Google Shape;2360;p84"/>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84"/>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84"/>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84"/>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84"/>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84"/>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84"/>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84"/>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84"/>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84"/>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84"/>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84"/>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84"/>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84"/>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84"/>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p84"/>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84"/>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84"/>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84"/>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84"/>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84"/>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84"/>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84"/>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84"/>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84"/>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84"/>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84"/>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84"/>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84"/>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84"/>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84"/>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84"/>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84"/>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84"/>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84"/>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84"/>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84"/>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84"/>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98" name="Google Shape;2398;p84"/>
          <p:cNvSpPr txBox="1"/>
          <p:nvPr>
            <p:ph idx="1" type="subTitle"/>
          </p:nvPr>
        </p:nvSpPr>
        <p:spPr>
          <a:xfrm>
            <a:off x="713100" y="1461275"/>
            <a:ext cx="3746700" cy="270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2399" name="Google Shape;2399;p84"/>
          <p:cNvSpPr txBox="1"/>
          <p:nvPr>
            <p:ph idx="2" type="subTitle"/>
          </p:nvPr>
        </p:nvSpPr>
        <p:spPr>
          <a:xfrm>
            <a:off x="4684200" y="1461275"/>
            <a:ext cx="3746700" cy="170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grpSp>
        <p:nvGrpSpPr>
          <p:cNvPr id="2400" name="Google Shape;2400;p84"/>
          <p:cNvGrpSpPr/>
          <p:nvPr/>
        </p:nvGrpSpPr>
        <p:grpSpPr>
          <a:xfrm>
            <a:off x="1455" y="-88864"/>
            <a:ext cx="586800" cy="1284434"/>
            <a:chOff x="1455" y="-88864"/>
            <a:chExt cx="586800" cy="1284434"/>
          </a:xfrm>
        </p:grpSpPr>
        <p:sp>
          <p:nvSpPr>
            <p:cNvPr id="2401" name="Google Shape;2401;p84"/>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02" name="Google Shape;2402;p84"/>
            <p:cNvGrpSpPr/>
            <p:nvPr/>
          </p:nvGrpSpPr>
          <p:grpSpPr>
            <a:xfrm rot="-5400000">
              <a:off x="-146785" y="231721"/>
              <a:ext cx="883262" cy="242091"/>
              <a:chOff x="2300350" y="2601250"/>
              <a:chExt cx="2275275" cy="623625"/>
            </a:xfrm>
          </p:grpSpPr>
          <p:sp>
            <p:nvSpPr>
              <p:cNvPr id="2403" name="Google Shape;2403;p8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8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8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8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8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8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409" name="Google Shape;2409;p84"/>
          <p:cNvGrpSpPr/>
          <p:nvPr/>
        </p:nvGrpSpPr>
        <p:grpSpPr>
          <a:xfrm rot="5400000">
            <a:off x="6254700" y="-51175"/>
            <a:ext cx="98902" cy="553090"/>
            <a:chOff x="4898850" y="4820550"/>
            <a:chExt cx="98902" cy="553090"/>
          </a:xfrm>
        </p:grpSpPr>
        <p:sp>
          <p:nvSpPr>
            <p:cNvPr id="2410" name="Google Shape;2410;p8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8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8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8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84"/>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15" name="Google Shape;2415;p84"/>
          <p:cNvGrpSpPr/>
          <p:nvPr/>
        </p:nvGrpSpPr>
        <p:grpSpPr>
          <a:xfrm rot="5400000">
            <a:off x="975" y="4180500"/>
            <a:ext cx="98902" cy="553090"/>
            <a:chOff x="4898850" y="4820550"/>
            <a:chExt cx="98902" cy="553090"/>
          </a:xfrm>
        </p:grpSpPr>
        <p:sp>
          <p:nvSpPr>
            <p:cNvPr id="2416" name="Google Shape;2416;p8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8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8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8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84"/>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21" name="Google Shape;2421;p84"/>
          <p:cNvGrpSpPr/>
          <p:nvPr/>
        </p:nvGrpSpPr>
        <p:grpSpPr>
          <a:xfrm flipH="1">
            <a:off x="-799253" y="4748605"/>
            <a:ext cx="1823015" cy="196993"/>
            <a:chOff x="7857346" y="4002005"/>
            <a:chExt cx="1823015" cy="196993"/>
          </a:xfrm>
        </p:grpSpPr>
        <p:sp>
          <p:nvSpPr>
            <p:cNvPr id="2422" name="Google Shape;2422;p84"/>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84"/>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84"/>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25" name="Google Shape;2425;p84"/>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26" name="Google Shape;2426;p84"/>
          <p:cNvGrpSpPr/>
          <p:nvPr/>
        </p:nvGrpSpPr>
        <p:grpSpPr>
          <a:xfrm rot="5400000">
            <a:off x="8520259" y="4079074"/>
            <a:ext cx="302065" cy="1520982"/>
            <a:chOff x="-108754" y="2690919"/>
            <a:chExt cx="302065" cy="1520982"/>
          </a:xfrm>
        </p:grpSpPr>
        <p:sp>
          <p:nvSpPr>
            <p:cNvPr id="2427" name="Google Shape;2427;p84"/>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84"/>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84"/>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84"/>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84"/>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2" name="Google Shape;2432;p84"/>
          <p:cNvGrpSpPr/>
          <p:nvPr/>
        </p:nvGrpSpPr>
        <p:grpSpPr>
          <a:xfrm>
            <a:off x="1434676" y="384506"/>
            <a:ext cx="1252896" cy="51000"/>
            <a:chOff x="2915381" y="4104819"/>
            <a:chExt cx="1252896" cy="51000"/>
          </a:xfrm>
        </p:grpSpPr>
        <p:sp>
          <p:nvSpPr>
            <p:cNvPr id="2433" name="Google Shape;2433;p84"/>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84"/>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84"/>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84"/>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84"/>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84"/>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84"/>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84"/>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84"/>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84"/>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84"/>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84"/>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84"/>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84"/>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47" name="Google Shape;2447;p84"/>
          <p:cNvSpPr txBox="1"/>
          <p:nvPr>
            <p:ph type="title"/>
          </p:nvPr>
        </p:nvSpPr>
        <p:spPr>
          <a:xfrm>
            <a:off x="713100" y="539400"/>
            <a:ext cx="7717800" cy="572700"/>
          </a:xfrm>
          <a:prstGeom prst="rect">
            <a:avLst/>
          </a:prstGeom>
          <a:noFill/>
          <a:ln>
            <a:noFill/>
          </a:ln>
          <a:effectLst>
            <a:outerShdw blurRad="142875" rotWithShape="0" algn="bl">
              <a:schemeClr val="accent2">
                <a:alpha val="4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448" name="Shape 2448"/>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3">
    <p:spTree>
      <p:nvGrpSpPr>
        <p:cNvPr id="2449" name="Shape 2449"/>
        <p:cNvGrpSpPr/>
        <p:nvPr/>
      </p:nvGrpSpPr>
      <p:grpSpPr>
        <a:xfrm>
          <a:off x="0" y="0"/>
          <a:ext cx="0" cy="0"/>
          <a:chOff x="0" y="0"/>
          <a:chExt cx="0" cy="0"/>
        </a:xfrm>
      </p:grpSpPr>
      <p:grpSp>
        <p:nvGrpSpPr>
          <p:cNvPr id="2450" name="Google Shape;2450;p89"/>
          <p:cNvGrpSpPr/>
          <p:nvPr/>
        </p:nvGrpSpPr>
        <p:grpSpPr>
          <a:xfrm>
            <a:off x="-24" y="-27"/>
            <a:ext cx="9143711" cy="5143338"/>
            <a:chOff x="597550" y="708125"/>
            <a:chExt cx="6449225" cy="4193850"/>
          </a:xfrm>
        </p:grpSpPr>
        <p:sp>
          <p:nvSpPr>
            <p:cNvPr id="2451" name="Google Shape;2451;p89"/>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89"/>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89"/>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89"/>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89"/>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89"/>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89"/>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89"/>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89"/>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89"/>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89"/>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89"/>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89"/>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89"/>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89"/>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89"/>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89"/>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89"/>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89"/>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89"/>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89"/>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89"/>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89"/>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89"/>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89"/>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89"/>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89"/>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89"/>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89"/>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89"/>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89"/>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89"/>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89"/>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89"/>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89"/>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89"/>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89"/>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89"/>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89" name="Google Shape;2489;p89"/>
          <p:cNvGrpSpPr/>
          <p:nvPr/>
        </p:nvGrpSpPr>
        <p:grpSpPr>
          <a:xfrm rot="5400000">
            <a:off x="85100" y="1849625"/>
            <a:ext cx="98902" cy="553090"/>
            <a:chOff x="4898850" y="4820550"/>
            <a:chExt cx="98902" cy="553090"/>
          </a:xfrm>
        </p:grpSpPr>
        <p:sp>
          <p:nvSpPr>
            <p:cNvPr id="2490" name="Google Shape;2490;p8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8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8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8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8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5" name="Google Shape;2495;p89"/>
          <p:cNvGrpSpPr/>
          <p:nvPr/>
        </p:nvGrpSpPr>
        <p:grpSpPr>
          <a:xfrm flipH="1">
            <a:off x="-839728" y="2843530"/>
            <a:ext cx="1823015" cy="196993"/>
            <a:chOff x="7857346" y="4002005"/>
            <a:chExt cx="1823015" cy="196993"/>
          </a:xfrm>
        </p:grpSpPr>
        <p:sp>
          <p:nvSpPr>
            <p:cNvPr id="2496" name="Google Shape;2496;p89"/>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89"/>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89"/>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99" name="Google Shape;2499;p89"/>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89"/>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01" name="Google Shape;2501;p89"/>
          <p:cNvGrpSpPr/>
          <p:nvPr/>
        </p:nvGrpSpPr>
        <p:grpSpPr>
          <a:xfrm>
            <a:off x="8267392" y="3231066"/>
            <a:ext cx="1105976" cy="133969"/>
            <a:chOff x="8183182" y="663852"/>
            <a:chExt cx="1475028" cy="178673"/>
          </a:xfrm>
        </p:grpSpPr>
        <p:grpSp>
          <p:nvGrpSpPr>
            <p:cNvPr id="2502" name="Google Shape;2502;p89"/>
            <p:cNvGrpSpPr/>
            <p:nvPr/>
          </p:nvGrpSpPr>
          <p:grpSpPr>
            <a:xfrm>
              <a:off x="8183182" y="774425"/>
              <a:ext cx="1178025" cy="68100"/>
              <a:chOff x="2024450" y="204150"/>
              <a:chExt cx="1178025" cy="68100"/>
            </a:xfrm>
          </p:grpSpPr>
          <p:sp>
            <p:nvSpPr>
              <p:cNvPr id="2503" name="Google Shape;2503;p8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8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8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8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8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8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8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8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8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8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3" name="Google Shape;2513;p89"/>
            <p:cNvGrpSpPr/>
            <p:nvPr/>
          </p:nvGrpSpPr>
          <p:grpSpPr>
            <a:xfrm>
              <a:off x="8480185" y="663852"/>
              <a:ext cx="1178025" cy="68100"/>
              <a:chOff x="2024450" y="204150"/>
              <a:chExt cx="1178025" cy="68100"/>
            </a:xfrm>
          </p:grpSpPr>
          <p:sp>
            <p:nvSpPr>
              <p:cNvPr id="2514" name="Google Shape;2514;p8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8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8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8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8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8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8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8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8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8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524" name="Google Shape;2524;p89"/>
          <p:cNvGrpSpPr/>
          <p:nvPr/>
        </p:nvGrpSpPr>
        <p:grpSpPr>
          <a:xfrm flipH="1">
            <a:off x="4834557" y="-107958"/>
            <a:ext cx="1520982" cy="302065"/>
            <a:chOff x="5642557" y="-150670"/>
            <a:chExt cx="1520982" cy="302065"/>
          </a:xfrm>
        </p:grpSpPr>
        <p:sp>
          <p:nvSpPr>
            <p:cNvPr id="2525" name="Google Shape;2525;p8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8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8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8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8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30" name="Google Shape;2530;p89"/>
          <p:cNvGrpSpPr/>
          <p:nvPr/>
        </p:nvGrpSpPr>
        <p:grpSpPr>
          <a:xfrm>
            <a:off x="635870" y="-1455296"/>
            <a:ext cx="347400" cy="2297800"/>
            <a:chOff x="6420895" y="-1455296"/>
            <a:chExt cx="347400" cy="2297800"/>
          </a:xfrm>
        </p:grpSpPr>
        <p:sp>
          <p:nvSpPr>
            <p:cNvPr id="2531" name="Google Shape;2531;p89"/>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89"/>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33" name="Google Shape;2533;p89"/>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34" name="Google Shape;2534;p89"/>
          <p:cNvGrpSpPr/>
          <p:nvPr/>
        </p:nvGrpSpPr>
        <p:grpSpPr>
          <a:xfrm>
            <a:off x="333809" y="4164674"/>
            <a:ext cx="302065" cy="1520982"/>
            <a:chOff x="-108754" y="2690919"/>
            <a:chExt cx="302065" cy="1520982"/>
          </a:xfrm>
        </p:grpSpPr>
        <p:sp>
          <p:nvSpPr>
            <p:cNvPr id="2535" name="Google Shape;2535;p89"/>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89"/>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89"/>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89"/>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89"/>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0" name="Google Shape;2540;p89"/>
          <p:cNvGrpSpPr/>
          <p:nvPr/>
        </p:nvGrpSpPr>
        <p:grpSpPr>
          <a:xfrm>
            <a:off x="8490114" y="2144503"/>
            <a:ext cx="883262" cy="242091"/>
            <a:chOff x="2300350" y="2601250"/>
            <a:chExt cx="2275275" cy="623625"/>
          </a:xfrm>
        </p:grpSpPr>
        <p:sp>
          <p:nvSpPr>
            <p:cNvPr id="2541" name="Google Shape;2541;p8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8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8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8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8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8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2">
    <p:spTree>
      <p:nvGrpSpPr>
        <p:cNvPr id="2547" name="Shape 2547"/>
        <p:cNvGrpSpPr/>
        <p:nvPr/>
      </p:nvGrpSpPr>
      <p:grpSpPr>
        <a:xfrm>
          <a:off x="0" y="0"/>
          <a:ext cx="0" cy="0"/>
          <a:chOff x="0" y="0"/>
          <a:chExt cx="0" cy="0"/>
        </a:xfrm>
      </p:grpSpPr>
      <p:grpSp>
        <p:nvGrpSpPr>
          <p:cNvPr id="2548" name="Google Shape;2548;p90"/>
          <p:cNvGrpSpPr/>
          <p:nvPr/>
        </p:nvGrpSpPr>
        <p:grpSpPr>
          <a:xfrm>
            <a:off x="-24" y="-27"/>
            <a:ext cx="9143711" cy="5143338"/>
            <a:chOff x="597550" y="708125"/>
            <a:chExt cx="6449225" cy="4193850"/>
          </a:xfrm>
        </p:grpSpPr>
        <p:sp>
          <p:nvSpPr>
            <p:cNvPr id="2549" name="Google Shape;2549;p90"/>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90"/>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90"/>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90"/>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90"/>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90"/>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90"/>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90"/>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90"/>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90"/>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90"/>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90"/>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90"/>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90"/>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90"/>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90"/>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90"/>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90"/>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90"/>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90"/>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90"/>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90"/>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90"/>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90"/>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90"/>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90"/>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90"/>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90"/>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90"/>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90"/>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90"/>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90"/>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90"/>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90"/>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90"/>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90"/>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90"/>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90"/>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87" name="Google Shape;2587;p90"/>
          <p:cNvGrpSpPr/>
          <p:nvPr/>
        </p:nvGrpSpPr>
        <p:grpSpPr>
          <a:xfrm rot="5400000">
            <a:off x="85100" y="782825"/>
            <a:ext cx="98902" cy="553090"/>
            <a:chOff x="4898850" y="4820550"/>
            <a:chExt cx="98902" cy="553090"/>
          </a:xfrm>
        </p:grpSpPr>
        <p:sp>
          <p:nvSpPr>
            <p:cNvPr id="2588" name="Google Shape;2588;p9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9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9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9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9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3" name="Google Shape;2593;p90"/>
          <p:cNvGrpSpPr/>
          <p:nvPr/>
        </p:nvGrpSpPr>
        <p:grpSpPr>
          <a:xfrm>
            <a:off x="-1414555" y="1991929"/>
            <a:ext cx="2297800" cy="347400"/>
            <a:chOff x="-1414555" y="3058729"/>
            <a:chExt cx="2297800" cy="347400"/>
          </a:xfrm>
        </p:grpSpPr>
        <p:sp>
          <p:nvSpPr>
            <p:cNvPr id="2594" name="Google Shape;2594;p90"/>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90"/>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6" name="Google Shape;2596;p90"/>
          <p:cNvGrpSpPr/>
          <p:nvPr/>
        </p:nvGrpSpPr>
        <p:grpSpPr>
          <a:xfrm flipH="1">
            <a:off x="-799253" y="3300805"/>
            <a:ext cx="1823015" cy="196993"/>
            <a:chOff x="7857346" y="4002005"/>
            <a:chExt cx="1823015" cy="196993"/>
          </a:xfrm>
        </p:grpSpPr>
        <p:sp>
          <p:nvSpPr>
            <p:cNvPr id="2597" name="Google Shape;2597;p90"/>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90"/>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90"/>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00" name="Google Shape;2600;p90"/>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90"/>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02" name="Google Shape;2602;p90"/>
          <p:cNvGrpSpPr/>
          <p:nvPr/>
        </p:nvGrpSpPr>
        <p:grpSpPr>
          <a:xfrm rot="5400000">
            <a:off x="8288664" y="2674962"/>
            <a:ext cx="883262" cy="242091"/>
            <a:chOff x="2300350" y="2601250"/>
            <a:chExt cx="2275275" cy="623625"/>
          </a:xfrm>
        </p:grpSpPr>
        <p:sp>
          <p:nvSpPr>
            <p:cNvPr id="2603" name="Google Shape;2603;p90"/>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90"/>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90"/>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90"/>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90"/>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90"/>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09" name="Google Shape;2609;p90"/>
          <p:cNvGrpSpPr/>
          <p:nvPr/>
        </p:nvGrpSpPr>
        <p:grpSpPr>
          <a:xfrm>
            <a:off x="8533046" y="-288388"/>
            <a:ext cx="302065" cy="1520982"/>
            <a:chOff x="-108754" y="2690919"/>
            <a:chExt cx="302065" cy="1520982"/>
          </a:xfrm>
        </p:grpSpPr>
        <p:sp>
          <p:nvSpPr>
            <p:cNvPr id="2610" name="Google Shape;2610;p90"/>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90"/>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90"/>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90"/>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90"/>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15" name="Google Shape;2615;p90"/>
          <p:cNvGrpSpPr/>
          <p:nvPr/>
        </p:nvGrpSpPr>
        <p:grpSpPr>
          <a:xfrm>
            <a:off x="1176957" y="-107958"/>
            <a:ext cx="1520982" cy="302065"/>
            <a:chOff x="5642557" y="-150670"/>
            <a:chExt cx="1520982" cy="302065"/>
          </a:xfrm>
        </p:grpSpPr>
        <p:sp>
          <p:nvSpPr>
            <p:cNvPr id="2616" name="Google Shape;2616;p90"/>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90"/>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90"/>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90"/>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90"/>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1" name="Google Shape;2621;p90"/>
          <p:cNvGrpSpPr/>
          <p:nvPr/>
        </p:nvGrpSpPr>
        <p:grpSpPr>
          <a:xfrm>
            <a:off x="6420895" y="-1455296"/>
            <a:ext cx="347400" cy="2297800"/>
            <a:chOff x="6420895" y="-1455296"/>
            <a:chExt cx="347400" cy="2297800"/>
          </a:xfrm>
        </p:grpSpPr>
        <p:sp>
          <p:nvSpPr>
            <p:cNvPr id="2622" name="Google Shape;2622;p90"/>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90"/>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4" name="Google Shape;2624;p90"/>
          <p:cNvGrpSpPr/>
          <p:nvPr/>
        </p:nvGrpSpPr>
        <p:grpSpPr>
          <a:xfrm>
            <a:off x="-222733" y="4310689"/>
            <a:ext cx="1507158" cy="586800"/>
            <a:chOff x="-222733" y="4310689"/>
            <a:chExt cx="1507158" cy="586800"/>
          </a:xfrm>
        </p:grpSpPr>
        <p:sp>
          <p:nvSpPr>
            <p:cNvPr id="2625" name="Google Shape;2625;p90"/>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26" name="Google Shape;2626;p90"/>
            <p:cNvGrpSpPr/>
            <p:nvPr/>
          </p:nvGrpSpPr>
          <p:grpSpPr>
            <a:xfrm>
              <a:off x="-222733" y="4537116"/>
              <a:ext cx="1105976" cy="133969"/>
              <a:chOff x="8183182" y="663852"/>
              <a:chExt cx="1475028" cy="178673"/>
            </a:xfrm>
          </p:grpSpPr>
          <p:grpSp>
            <p:nvGrpSpPr>
              <p:cNvPr id="2627" name="Google Shape;2627;p90"/>
              <p:cNvGrpSpPr/>
              <p:nvPr/>
            </p:nvGrpSpPr>
            <p:grpSpPr>
              <a:xfrm>
                <a:off x="8183182" y="774425"/>
                <a:ext cx="1178025" cy="68100"/>
                <a:chOff x="2024450" y="204150"/>
                <a:chExt cx="1178025" cy="68100"/>
              </a:xfrm>
            </p:grpSpPr>
            <p:sp>
              <p:nvSpPr>
                <p:cNvPr id="2628" name="Google Shape;2628;p9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9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9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9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9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9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9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9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9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9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8" name="Google Shape;2638;p90"/>
              <p:cNvGrpSpPr/>
              <p:nvPr/>
            </p:nvGrpSpPr>
            <p:grpSpPr>
              <a:xfrm>
                <a:off x="8480185" y="663852"/>
                <a:ext cx="1178025" cy="68100"/>
                <a:chOff x="2024450" y="204150"/>
                <a:chExt cx="1178025" cy="68100"/>
              </a:xfrm>
            </p:grpSpPr>
            <p:sp>
              <p:nvSpPr>
                <p:cNvPr id="2639" name="Google Shape;2639;p9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9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9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9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9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9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9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9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9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9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
    <p:spTree>
      <p:nvGrpSpPr>
        <p:cNvPr id="2652" name="Shape 2652"/>
        <p:cNvGrpSpPr/>
        <p:nvPr/>
      </p:nvGrpSpPr>
      <p:grpSpPr>
        <a:xfrm>
          <a:off x="0" y="0"/>
          <a:ext cx="0" cy="0"/>
          <a:chOff x="0" y="0"/>
          <a:chExt cx="0" cy="0"/>
        </a:xfrm>
      </p:grpSpPr>
      <p:sp>
        <p:nvSpPr>
          <p:cNvPr id="2653" name="Google Shape;2653;p86"/>
          <p:cNvSpPr txBox="1"/>
          <p:nvPr>
            <p:ph type="title"/>
          </p:nvPr>
        </p:nvSpPr>
        <p:spPr>
          <a:xfrm>
            <a:off x="1048350" y="323850"/>
            <a:ext cx="7047300" cy="48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Arial"/>
              <a:buNone/>
              <a:defRPr>
                <a:latin typeface="Arial"/>
                <a:ea typeface="Arial"/>
                <a:cs typeface="Arial"/>
                <a:sym typeface="Arial"/>
              </a:defRPr>
            </a:lvl1pPr>
            <a:lvl2pPr lvl="1" algn="ctr">
              <a:lnSpc>
                <a:spcPct val="100000"/>
              </a:lnSpc>
              <a:spcBef>
                <a:spcPts val="0"/>
              </a:spcBef>
              <a:spcAft>
                <a:spcPts val="0"/>
              </a:spcAft>
              <a:buSzPts val="2400"/>
              <a:buFont typeface="Arial"/>
              <a:buNone/>
              <a:defRPr>
                <a:latin typeface="Arial"/>
                <a:ea typeface="Arial"/>
                <a:cs typeface="Arial"/>
                <a:sym typeface="Arial"/>
              </a:defRPr>
            </a:lvl2pPr>
            <a:lvl3pPr lvl="2" algn="ctr">
              <a:lnSpc>
                <a:spcPct val="100000"/>
              </a:lnSpc>
              <a:spcBef>
                <a:spcPts val="0"/>
              </a:spcBef>
              <a:spcAft>
                <a:spcPts val="0"/>
              </a:spcAft>
              <a:buSzPts val="2400"/>
              <a:buFont typeface="Arial"/>
              <a:buNone/>
              <a:defRPr>
                <a:latin typeface="Arial"/>
                <a:ea typeface="Arial"/>
                <a:cs typeface="Arial"/>
                <a:sym typeface="Arial"/>
              </a:defRPr>
            </a:lvl3pPr>
            <a:lvl4pPr lvl="3" algn="ctr">
              <a:lnSpc>
                <a:spcPct val="100000"/>
              </a:lnSpc>
              <a:spcBef>
                <a:spcPts val="0"/>
              </a:spcBef>
              <a:spcAft>
                <a:spcPts val="0"/>
              </a:spcAft>
              <a:buSzPts val="2400"/>
              <a:buFont typeface="Arial"/>
              <a:buNone/>
              <a:defRPr>
                <a:latin typeface="Arial"/>
                <a:ea typeface="Arial"/>
                <a:cs typeface="Arial"/>
                <a:sym typeface="Arial"/>
              </a:defRPr>
            </a:lvl4pPr>
            <a:lvl5pPr lvl="4" algn="ctr">
              <a:lnSpc>
                <a:spcPct val="100000"/>
              </a:lnSpc>
              <a:spcBef>
                <a:spcPts val="0"/>
              </a:spcBef>
              <a:spcAft>
                <a:spcPts val="0"/>
              </a:spcAft>
              <a:buSzPts val="2400"/>
              <a:buFont typeface="Arial"/>
              <a:buNone/>
              <a:defRPr>
                <a:latin typeface="Arial"/>
                <a:ea typeface="Arial"/>
                <a:cs typeface="Arial"/>
                <a:sym typeface="Arial"/>
              </a:defRPr>
            </a:lvl5pPr>
            <a:lvl6pPr lvl="5" algn="ctr">
              <a:lnSpc>
                <a:spcPct val="100000"/>
              </a:lnSpc>
              <a:spcBef>
                <a:spcPts val="0"/>
              </a:spcBef>
              <a:spcAft>
                <a:spcPts val="0"/>
              </a:spcAft>
              <a:buSzPts val="2400"/>
              <a:buFont typeface="Arial"/>
              <a:buNone/>
              <a:defRPr>
                <a:latin typeface="Arial"/>
                <a:ea typeface="Arial"/>
                <a:cs typeface="Arial"/>
                <a:sym typeface="Arial"/>
              </a:defRPr>
            </a:lvl6pPr>
            <a:lvl7pPr lvl="6" algn="ctr">
              <a:lnSpc>
                <a:spcPct val="100000"/>
              </a:lnSpc>
              <a:spcBef>
                <a:spcPts val="0"/>
              </a:spcBef>
              <a:spcAft>
                <a:spcPts val="0"/>
              </a:spcAft>
              <a:buSzPts val="2400"/>
              <a:buFont typeface="Arial"/>
              <a:buNone/>
              <a:defRPr>
                <a:latin typeface="Arial"/>
                <a:ea typeface="Arial"/>
                <a:cs typeface="Arial"/>
                <a:sym typeface="Arial"/>
              </a:defRPr>
            </a:lvl7pPr>
            <a:lvl8pPr lvl="7" algn="ctr">
              <a:lnSpc>
                <a:spcPct val="100000"/>
              </a:lnSpc>
              <a:spcBef>
                <a:spcPts val="0"/>
              </a:spcBef>
              <a:spcAft>
                <a:spcPts val="0"/>
              </a:spcAft>
              <a:buSzPts val="2400"/>
              <a:buFont typeface="Arial"/>
              <a:buNone/>
              <a:defRPr>
                <a:latin typeface="Arial"/>
                <a:ea typeface="Arial"/>
                <a:cs typeface="Arial"/>
                <a:sym typeface="Arial"/>
              </a:defRPr>
            </a:lvl8pPr>
            <a:lvl9pPr lvl="8" algn="ctr">
              <a:lnSpc>
                <a:spcPct val="100000"/>
              </a:lnSpc>
              <a:spcBef>
                <a:spcPts val="0"/>
              </a:spcBef>
              <a:spcAft>
                <a:spcPts val="0"/>
              </a:spcAft>
              <a:buSzPts val="2400"/>
              <a:buFont typeface="Arial"/>
              <a:buNone/>
              <a:defRPr>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06" name="Shape 206"/>
        <p:cNvGrpSpPr/>
        <p:nvPr/>
      </p:nvGrpSpPr>
      <p:grpSpPr>
        <a:xfrm>
          <a:off x="0" y="0"/>
          <a:ext cx="0" cy="0"/>
          <a:chOff x="0" y="0"/>
          <a:chExt cx="0" cy="0"/>
        </a:xfrm>
      </p:grpSpPr>
      <p:grpSp>
        <p:nvGrpSpPr>
          <p:cNvPr id="207" name="Google Shape;207;p62"/>
          <p:cNvGrpSpPr/>
          <p:nvPr/>
        </p:nvGrpSpPr>
        <p:grpSpPr>
          <a:xfrm>
            <a:off x="-24" y="-27"/>
            <a:ext cx="9143711" cy="5143338"/>
            <a:chOff x="597550" y="708125"/>
            <a:chExt cx="6449225" cy="4193850"/>
          </a:xfrm>
        </p:grpSpPr>
        <p:sp>
          <p:nvSpPr>
            <p:cNvPr id="208" name="Google Shape;208;p62"/>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62"/>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62"/>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62"/>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62"/>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62"/>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62"/>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62"/>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62"/>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62"/>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62"/>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62"/>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62"/>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62"/>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62"/>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62"/>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62"/>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62"/>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62"/>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62"/>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62"/>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62"/>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62"/>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62"/>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62"/>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62"/>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62"/>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62"/>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62"/>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62"/>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62"/>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62"/>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62"/>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62"/>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62"/>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62"/>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62"/>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62"/>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6" name="Google Shape;246;p62"/>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47" name="Google Shape;247;p62"/>
          <p:cNvSpPr txBox="1"/>
          <p:nvPr>
            <p:ph idx="2" type="title"/>
          </p:nvPr>
        </p:nvSpPr>
        <p:spPr>
          <a:xfrm>
            <a:off x="776550" y="1982455"/>
            <a:ext cx="22335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48" name="Google Shape;248;p62"/>
          <p:cNvSpPr txBox="1"/>
          <p:nvPr>
            <p:ph idx="1" type="subTitle"/>
          </p:nvPr>
        </p:nvSpPr>
        <p:spPr>
          <a:xfrm>
            <a:off x="776550" y="2391054"/>
            <a:ext cx="2233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9" name="Google Shape;249;p62"/>
          <p:cNvSpPr txBox="1"/>
          <p:nvPr>
            <p:ph idx="3" type="title"/>
          </p:nvPr>
        </p:nvSpPr>
        <p:spPr>
          <a:xfrm>
            <a:off x="776550" y="1345282"/>
            <a:ext cx="2233500" cy="484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5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50" name="Google Shape;250;p62"/>
          <p:cNvSpPr txBox="1"/>
          <p:nvPr>
            <p:ph idx="4" type="title"/>
          </p:nvPr>
        </p:nvSpPr>
        <p:spPr>
          <a:xfrm>
            <a:off x="3471150" y="1982455"/>
            <a:ext cx="22017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51" name="Google Shape;251;p62"/>
          <p:cNvSpPr txBox="1"/>
          <p:nvPr>
            <p:ph idx="5" type="subTitle"/>
          </p:nvPr>
        </p:nvSpPr>
        <p:spPr>
          <a:xfrm>
            <a:off x="3471150" y="2391054"/>
            <a:ext cx="22017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2" name="Google Shape;252;p62"/>
          <p:cNvSpPr txBox="1"/>
          <p:nvPr>
            <p:ph idx="6" type="title"/>
          </p:nvPr>
        </p:nvSpPr>
        <p:spPr>
          <a:xfrm>
            <a:off x="3471150" y="1345282"/>
            <a:ext cx="2201700" cy="484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5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53" name="Google Shape;253;p62"/>
          <p:cNvSpPr txBox="1"/>
          <p:nvPr>
            <p:ph idx="7" type="title"/>
          </p:nvPr>
        </p:nvSpPr>
        <p:spPr>
          <a:xfrm>
            <a:off x="6149850" y="1982455"/>
            <a:ext cx="22017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54" name="Google Shape;254;p62"/>
          <p:cNvSpPr txBox="1"/>
          <p:nvPr>
            <p:ph idx="8" type="subTitle"/>
          </p:nvPr>
        </p:nvSpPr>
        <p:spPr>
          <a:xfrm>
            <a:off x="6149850" y="2391054"/>
            <a:ext cx="22017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5" name="Google Shape;255;p62"/>
          <p:cNvSpPr txBox="1"/>
          <p:nvPr>
            <p:ph idx="9" type="title"/>
          </p:nvPr>
        </p:nvSpPr>
        <p:spPr>
          <a:xfrm>
            <a:off x="6149850" y="1345282"/>
            <a:ext cx="2201700" cy="484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5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56" name="Google Shape;256;p62"/>
          <p:cNvSpPr txBox="1"/>
          <p:nvPr>
            <p:ph idx="13" type="title"/>
          </p:nvPr>
        </p:nvSpPr>
        <p:spPr>
          <a:xfrm>
            <a:off x="776550" y="3617845"/>
            <a:ext cx="22335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57" name="Google Shape;257;p62"/>
          <p:cNvSpPr txBox="1"/>
          <p:nvPr>
            <p:ph idx="14" type="subTitle"/>
          </p:nvPr>
        </p:nvSpPr>
        <p:spPr>
          <a:xfrm>
            <a:off x="776550" y="4026444"/>
            <a:ext cx="2233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8" name="Google Shape;258;p62"/>
          <p:cNvSpPr txBox="1"/>
          <p:nvPr>
            <p:ph idx="15" type="title"/>
          </p:nvPr>
        </p:nvSpPr>
        <p:spPr>
          <a:xfrm>
            <a:off x="776550" y="2980641"/>
            <a:ext cx="2233500" cy="484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5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59" name="Google Shape;259;p62"/>
          <p:cNvSpPr txBox="1"/>
          <p:nvPr>
            <p:ph idx="16" type="title"/>
          </p:nvPr>
        </p:nvSpPr>
        <p:spPr>
          <a:xfrm>
            <a:off x="3471150" y="3617845"/>
            <a:ext cx="22017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60" name="Google Shape;260;p62"/>
          <p:cNvSpPr txBox="1"/>
          <p:nvPr>
            <p:ph idx="17" type="subTitle"/>
          </p:nvPr>
        </p:nvSpPr>
        <p:spPr>
          <a:xfrm>
            <a:off x="3471150" y="4026444"/>
            <a:ext cx="22017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1" name="Google Shape;261;p62"/>
          <p:cNvSpPr txBox="1"/>
          <p:nvPr>
            <p:ph idx="18" type="title"/>
          </p:nvPr>
        </p:nvSpPr>
        <p:spPr>
          <a:xfrm>
            <a:off x="3471150" y="2980641"/>
            <a:ext cx="2201700" cy="484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5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62" name="Google Shape;262;p62"/>
          <p:cNvSpPr txBox="1"/>
          <p:nvPr>
            <p:ph idx="19" type="title"/>
          </p:nvPr>
        </p:nvSpPr>
        <p:spPr>
          <a:xfrm>
            <a:off x="6149850" y="3617845"/>
            <a:ext cx="22017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63" name="Google Shape;263;p62"/>
          <p:cNvSpPr txBox="1"/>
          <p:nvPr>
            <p:ph idx="20" type="subTitle"/>
          </p:nvPr>
        </p:nvSpPr>
        <p:spPr>
          <a:xfrm>
            <a:off x="6149850" y="4026444"/>
            <a:ext cx="22017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4" name="Google Shape;264;p62"/>
          <p:cNvSpPr txBox="1"/>
          <p:nvPr>
            <p:ph idx="21" type="title"/>
          </p:nvPr>
        </p:nvSpPr>
        <p:spPr>
          <a:xfrm>
            <a:off x="6149850" y="2980641"/>
            <a:ext cx="2201700" cy="484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5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grpSp>
        <p:nvGrpSpPr>
          <p:cNvPr id="265" name="Google Shape;265;p62"/>
          <p:cNvGrpSpPr/>
          <p:nvPr/>
        </p:nvGrpSpPr>
        <p:grpSpPr>
          <a:xfrm rot="5400000">
            <a:off x="8381450" y="4569182"/>
            <a:ext cx="98902" cy="553090"/>
            <a:chOff x="4898850" y="4820550"/>
            <a:chExt cx="98902" cy="553090"/>
          </a:xfrm>
        </p:grpSpPr>
        <p:sp>
          <p:nvSpPr>
            <p:cNvPr id="266" name="Google Shape;266;p6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6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6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6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6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1" name="Google Shape;271;p62"/>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2" name="Google Shape;272;p62"/>
          <p:cNvGrpSpPr/>
          <p:nvPr/>
        </p:nvGrpSpPr>
        <p:grpSpPr>
          <a:xfrm rot="-5400000">
            <a:off x="-148234" y="322631"/>
            <a:ext cx="883262" cy="242091"/>
            <a:chOff x="2300350" y="2601250"/>
            <a:chExt cx="2275275" cy="623625"/>
          </a:xfrm>
        </p:grpSpPr>
        <p:sp>
          <p:nvSpPr>
            <p:cNvPr id="273" name="Google Shape;273;p6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6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6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6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6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6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9" name="Google Shape;279;p62"/>
          <p:cNvSpPr/>
          <p:nvPr/>
        </p:nvSpPr>
        <p:spPr>
          <a:xfrm flipH="1" rot="5400000">
            <a:off x="8216276" y="-33530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0" name="Google Shape;280;p62"/>
          <p:cNvGrpSpPr/>
          <p:nvPr/>
        </p:nvGrpSpPr>
        <p:grpSpPr>
          <a:xfrm>
            <a:off x="-256008" y="4796266"/>
            <a:ext cx="1105976" cy="133969"/>
            <a:chOff x="8183182" y="663852"/>
            <a:chExt cx="1475028" cy="178673"/>
          </a:xfrm>
        </p:grpSpPr>
        <p:grpSp>
          <p:nvGrpSpPr>
            <p:cNvPr id="281" name="Google Shape;281;p62"/>
            <p:cNvGrpSpPr/>
            <p:nvPr/>
          </p:nvGrpSpPr>
          <p:grpSpPr>
            <a:xfrm>
              <a:off x="8183182" y="774425"/>
              <a:ext cx="1178025" cy="68100"/>
              <a:chOff x="2024450" y="204150"/>
              <a:chExt cx="1178025" cy="68100"/>
            </a:xfrm>
          </p:grpSpPr>
          <p:sp>
            <p:nvSpPr>
              <p:cNvPr id="282" name="Google Shape;282;p6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6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6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6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6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6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6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6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6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6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2" name="Google Shape;292;p62"/>
            <p:cNvGrpSpPr/>
            <p:nvPr/>
          </p:nvGrpSpPr>
          <p:grpSpPr>
            <a:xfrm>
              <a:off x="8480185" y="663852"/>
              <a:ext cx="1178025" cy="68100"/>
              <a:chOff x="2024450" y="204150"/>
              <a:chExt cx="1178025" cy="68100"/>
            </a:xfrm>
          </p:grpSpPr>
          <p:sp>
            <p:nvSpPr>
              <p:cNvPr id="293" name="Google Shape;293;p6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6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6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6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6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6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6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6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6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6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03" name="Google Shape;303;p62"/>
          <p:cNvGrpSpPr/>
          <p:nvPr/>
        </p:nvGrpSpPr>
        <p:grpSpPr>
          <a:xfrm>
            <a:off x="8290084" y="239916"/>
            <a:ext cx="1105976" cy="133969"/>
            <a:chOff x="8183182" y="663852"/>
            <a:chExt cx="1475028" cy="178673"/>
          </a:xfrm>
        </p:grpSpPr>
        <p:grpSp>
          <p:nvGrpSpPr>
            <p:cNvPr id="304" name="Google Shape;304;p62"/>
            <p:cNvGrpSpPr/>
            <p:nvPr/>
          </p:nvGrpSpPr>
          <p:grpSpPr>
            <a:xfrm>
              <a:off x="8183182" y="774425"/>
              <a:ext cx="1178025" cy="68100"/>
              <a:chOff x="2024450" y="204150"/>
              <a:chExt cx="1178025" cy="68100"/>
            </a:xfrm>
          </p:grpSpPr>
          <p:sp>
            <p:nvSpPr>
              <p:cNvPr id="305" name="Google Shape;305;p6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6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6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6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6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6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6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6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6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6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5" name="Google Shape;315;p62"/>
            <p:cNvGrpSpPr/>
            <p:nvPr/>
          </p:nvGrpSpPr>
          <p:grpSpPr>
            <a:xfrm>
              <a:off x="8480185" y="663852"/>
              <a:ext cx="1178025" cy="68100"/>
              <a:chOff x="2024450" y="204150"/>
              <a:chExt cx="1178025" cy="68100"/>
            </a:xfrm>
          </p:grpSpPr>
          <p:sp>
            <p:nvSpPr>
              <p:cNvPr id="316" name="Google Shape;316;p6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6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6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6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6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6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6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6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6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6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26" name="Google Shape;326;p62"/>
          <p:cNvGrpSpPr/>
          <p:nvPr/>
        </p:nvGrpSpPr>
        <p:grpSpPr>
          <a:xfrm rot="5400000">
            <a:off x="8428614" y="2891627"/>
            <a:ext cx="883262" cy="242091"/>
            <a:chOff x="2300350" y="2601250"/>
            <a:chExt cx="2275275" cy="623625"/>
          </a:xfrm>
        </p:grpSpPr>
        <p:sp>
          <p:nvSpPr>
            <p:cNvPr id="327" name="Google Shape;327;p6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6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6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6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6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6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3" name="Google Shape;333;p62"/>
          <p:cNvGrpSpPr/>
          <p:nvPr/>
        </p:nvGrpSpPr>
        <p:grpSpPr>
          <a:xfrm>
            <a:off x="1634157" y="-107958"/>
            <a:ext cx="1520982" cy="302065"/>
            <a:chOff x="5642557" y="-150670"/>
            <a:chExt cx="1520982" cy="302065"/>
          </a:xfrm>
        </p:grpSpPr>
        <p:sp>
          <p:nvSpPr>
            <p:cNvPr id="334" name="Google Shape;334;p6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6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6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6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6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654" name="Shape 265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9">
    <p:spTree>
      <p:nvGrpSpPr>
        <p:cNvPr id="339" name="Shape 339"/>
        <p:cNvGrpSpPr/>
        <p:nvPr/>
      </p:nvGrpSpPr>
      <p:grpSpPr>
        <a:xfrm>
          <a:off x="0" y="0"/>
          <a:ext cx="0" cy="0"/>
          <a:chOff x="0" y="0"/>
          <a:chExt cx="0" cy="0"/>
        </a:xfrm>
      </p:grpSpPr>
      <p:grpSp>
        <p:nvGrpSpPr>
          <p:cNvPr id="340" name="Google Shape;340;p63"/>
          <p:cNvGrpSpPr/>
          <p:nvPr/>
        </p:nvGrpSpPr>
        <p:grpSpPr>
          <a:xfrm>
            <a:off x="-24" y="-27"/>
            <a:ext cx="9143711" cy="5143338"/>
            <a:chOff x="597550" y="708125"/>
            <a:chExt cx="6449225" cy="4193850"/>
          </a:xfrm>
        </p:grpSpPr>
        <p:sp>
          <p:nvSpPr>
            <p:cNvPr id="341" name="Google Shape;341;p63"/>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63"/>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63"/>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63"/>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63"/>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63"/>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63"/>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63"/>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63"/>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63"/>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63"/>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63"/>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63"/>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63"/>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63"/>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63"/>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63"/>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63"/>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63"/>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63"/>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63"/>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63"/>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63"/>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63"/>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63"/>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63"/>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63"/>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63"/>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63"/>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63"/>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63"/>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63"/>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63"/>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63"/>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63"/>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63"/>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63"/>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63"/>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9" name="Google Shape;379;p63"/>
          <p:cNvSpPr txBox="1"/>
          <p:nvPr>
            <p:ph type="title"/>
          </p:nvPr>
        </p:nvSpPr>
        <p:spPr>
          <a:xfrm>
            <a:off x="713100" y="1723050"/>
            <a:ext cx="4401600" cy="572700"/>
          </a:xfrm>
          <a:prstGeom prst="rect">
            <a:avLst/>
          </a:prstGeom>
          <a:noFill/>
          <a:ln>
            <a:noFill/>
          </a:ln>
          <a:effectLst>
            <a:outerShdw blurRad="157163" rotWithShape="0" algn="bl">
              <a:schemeClr val="accent2">
                <a:alpha val="40000"/>
              </a:schemeClr>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80" name="Google Shape;380;p63"/>
          <p:cNvSpPr txBox="1"/>
          <p:nvPr>
            <p:ph idx="1" type="subTitle"/>
          </p:nvPr>
        </p:nvSpPr>
        <p:spPr>
          <a:xfrm>
            <a:off x="713100" y="2366050"/>
            <a:ext cx="4401600" cy="106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381" name="Google Shape;381;p63"/>
          <p:cNvGrpSpPr/>
          <p:nvPr/>
        </p:nvGrpSpPr>
        <p:grpSpPr>
          <a:xfrm>
            <a:off x="8137507" y="-109361"/>
            <a:ext cx="586800" cy="1284434"/>
            <a:chOff x="8137507" y="-109361"/>
            <a:chExt cx="586800" cy="1284434"/>
          </a:xfrm>
        </p:grpSpPr>
        <p:sp>
          <p:nvSpPr>
            <p:cNvPr id="382" name="Google Shape;382;p63"/>
            <p:cNvSpPr/>
            <p:nvPr/>
          </p:nvSpPr>
          <p:spPr>
            <a:xfrm>
              <a:off x="8137507" y="-109352"/>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3" name="Google Shape;383;p63"/>
            <p:cNvGrpSpPr/>
            <p:nvPr/>
          </p:nvGrpSpPr>
          <p:grpSpPr>
            <a:xfrm rot="-5400000">
              <a:off x="7989266" y="211224"/>
              <a:ext cx="883262" cy="242091"/>
              <a:chOff x="2300350" y="2601250"/>
              <a:chExt cx="2275275" cy="623625"/>
            </a:xfrm>
          </p:grpSpPr>
          <p:sp>
            <p:nvSpPr>
              <p:cNvPr id="384" name="Google Shape;384;p6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6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6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6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6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6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90" name="Google Shape;390;p63"/>
          <p:cNvGrpSpPr/>
          <p:nvPr/>
        </p:nvGrpSpPr>
        <p:grpSpPr>
          <a:xfrm>
            <a:off x="2517607" y="-116370"/>
            <a:ext cx="1520982" cy="302065"/>
            <a:chOff x="5642557" y="-150670"/>
            <a:chExt cx="1520982" cy="302065"/>
          </a:xfrm>
        </p:grpSpPr>
        <p:sp>
          <p:nvSpPr>
            <p:cNvPr id="391" name="Google Shape;391;p63"/>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63"/>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63"/>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63"/>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63"/>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6" name="Google Shape;396;p63"/>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7" name="Google Shape;397;p63"/>
          <p:cNvGrpSpPr/>
          <p:nvPr/>
        </p:nvGrpSpPr>
        <p:grpSpPr>
          <a:xfrm>
            <a:off x="4913901" y="675155"/>
            <a:ext cx="1252896" cy="51000"/>
            <a:chOff x="2915381" y="4104819"/>
            <a:chExt cx="1252896" cy="51000"/>
          </a:xfrm>
        </p:grpSpPr>
        <p:sp>
          <p:nvSpPr>
            <p:cNvPr id="398" name="Google Shape;398;p63"/>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63"/>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63"/>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63"/>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63"/>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63"/>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63"/>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63"/>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63"/>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63"/>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63"/>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63"/>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63"/>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63"/>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2" name="Google Shape;412;p63"/>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63"/>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4" name="Google Shape;414;p63"/>
          <p:cNvGrpSpPr/>
          <p:nvPr/>
        </p:nvGrpSpPr>
        <p:grpSpPr>
          <a:xfrm>
            <a:off x="5600407" y="4993736"/>
            <a:ext cx="1520982" cy="302065"/>
            <a:chOff x="5642557" y="-150670"/>
            <a:chExt cx="1520982" cy="302065"/>
          </a:xfrm>
        </p:grpSpPr>
        <p:sp>
          <p:nvSpPr>
            <p:cNvPr id="415" name="Google Shape;415;p63"/>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63"/>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63"/>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63"/>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63"/>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0" name="Google Shape;420;p63"/>
          <p:cNvGrpSpPr/>
          <p:nvPr/>
        </p:nvGrpSpPr>
        <p:grpSpPr>
          <a:xfrm rot="5400000">
            <a:off x="8900" y="1773425"/>
            <a:ext cx="98902" cy="553090"/>
            <a:chOff x="4898850" y="4820550"/>
            <a:chExt cx="98902" cy="553090"/>
          </a:xfrm>
        </p:grpSpPr>
        <p:sp>
          <p:nvSpPr>
            <p:cNvPr id="421" name="Google Shape;421;p6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6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6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6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6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6" name="Shape 426"/>
        <p:cNvGrpSpPr/>
        <p:nvPr/>
      </p:nvGrpSpPr>
      <p:grpSpPr>
        <a:xfrm>
          <a:off x="0" y="0"/>
          <a:ext cx="0" cy="0"/>
          <a:chOff x="0" y="0"/>
          <a:chExt cx="0" cy="0"/>
        </a:xfrm>
      </p:grpSpPr>
      <p:grpSp>
        <p:nvGrpSpPr>
          <p:cNvPr id="427" name="Google Shape;427;p64"/>
          <p:cNvGrpSpPr/>
          <p:nvPr/>
        </p:nvGrpSpPr>
        <p:grpSpPr>
          <a:xfrm>
            <a:off x="-24" y="-27"/>
            <a:ext cx="9143711" cy="5143338"/>
            <a:chOff x="597550" y="708125"/>
            <a:chExt cx="6449225" cy="4193850"/>
          </a:xfrm>
        </p:grpSpPr>
        <p:sp>
          <p:nvSpPr>
            <p:cNvPr id="428" name="Google Shape;428;p64"/>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64"/>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64"/>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64"/>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64"/>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64"/>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64"/>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64"/>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64"/>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64"/>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64"/>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64"/>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64"/>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64"/>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64"/>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64"/>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64"/>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64"/>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64"/>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64"/>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64"/>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64"/>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64"/>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64"/>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64"/>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64"/>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64"/>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64"/>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64"/>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64"/>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64"/>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64"/>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64"/>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64"/>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64"/>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64"/>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64"/>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64"/>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6" name="Google Shape;466;p64"/>
          <p:cNvSpPr txBox="1"/>
          <p:nvPr>
            <p:ph idx="1" type="subTitle"/>
          </p:nvPr>
        </p:nvSpPr>
        <p:spPr>
          <a:xfrm>
            <a:off x="2399850" y="2366051"/>
            <a:ext cx="4344300" cy="106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7" name="Google Shape;467;p64"/>
          <p:cNvSpPr txBox="1"/>
          <p:nvPr>
            <p:ph type="title"/>
          </p:nvPr>
        </p:nvSpPr>
        <p:spPr>
          <a:xfrm>
            <a:off x="2399850" y="1723050"/>
            <a:ext cx="4344300" cy="5727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468" name="Google Shape;468;p64"/>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9" name="Google Shape;469;p64"/>
          <p:cNvGrpSpPr/>
          <p:nvPr/>
        </p:nvGrpSpPr>
        <p:grpSpPr>
          <a:xfrm rot="10800000">
            <a:off x="-11" y="779178"/>
            <a:ext cx="883262" cy="242091"/>
            <a:chOff x="2300350" y="2601250"/>
            <a:chExt cx="2275275" cy="623625"/>
          </a:xfrm>
        </p:grpSpPr>
        <p:sp>
          <p:nvSpPr>
            <p:cNvPr id="470" name="Google Shape;470;p6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6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6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6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6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6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6" name="Google Shape;476;p64"/>
          <p:cNvSpPr/>
          <p:nvPr/>
        </p:nvSpPr>
        <p:spPr>
          <a:xfrm rot="5400000">
            <a:off x="1495470"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64"/>
          <p:cNvSpPr/>
          <p:nvPr/>
        </p:nvSpPr>
        <p:spPr>
          <a:xfrm rot="5400000">
            <a:off x="1774770"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64"/>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9" name="Google Shape;479;p64"/>
          <p:cNvGrpSpPr/>
          <p:nvPr/>
        </p:nvGrpSpPr>
        <p:grpSpPr>
          <a:xfrm>
            <a:off x="-1414555" y="3287329"/>
            <a:ext cx="2297800" cy="347400"/>
            <a:chOff x="-1414555" y="3439729"/>
            <a:chExt cx="2297800" cy="347400"/>
          </a:xfrm>
        </p:grpSpPr>
        <p:sp>
          <p:nvSpPr>
            <p:cNvPr id="480" name="Google Shape;480;p64"/>
            <p:cNvSpPr/>
            <p:nvPr/>
          </p:nvSpPr>
          <p:spPr>
            <a:xfrm>
              <a:off x="-1414555" y="3719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64"/>
            <p:cNvSpPr/>
            <p:nvPr/>
          </p:nvSpPr>
          <p:spPr>
            <a:xfrm>
              <a:off x="-1111455" y="3439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2" name="Google Shape;482;p64"/>
          <p:cNvGrpSpPr/>
          <p:nvPr/>
        </p:nvGrpSpPr>
        <p:grpSpPr>
          <a:xfrm>
            <a:off x="5512632" y="-116346"/>
            <a:ext cx="1520982" cy="302065"/>
            <a:chOff x="5642557" y="-150670"/>
            <a:chExt cx="1520982" cy="302065"/>
          </a:xfrm>
        </p:grpSpPr>
        <p:sp>
          <p:nvSpPr>
            <p:cNvPr id="483" name="Google Shape;483;p64"/>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64"/>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64"/>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64"/>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64"/>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8" name="Google Shape;488;p64"/>
          <p:cNvGrpSpPr/>
          <p:nvPr/>
        </p:nvGrpSpPr>
        <p:grpSpPr>
          <a:xfrm flipH="1" rot="10800000">
            <a:off x="7918521" y="1923880"/>
            <a:ext cx="1823016" cy="296643"/>
            <a:chOff x="7857346" y="3902355"/>
            <a:chExt cx="1823016" cy="296643"/>
          </a:xfrm>
        </p:grpSpPr>
        <p:sp>
          <p:nvSpPr>
            <p:cNvPr id="489" name="Google Shape;489;p64"/>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64"/>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64"/>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64"/>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64"/>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64"/>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5" name="Google Shape;495;p64"/>
          <p:cNvGrpSpPr/>
          <p:nvPr/>
        </p:nvGrpSpPr>
        <p:grpSpPr>
          <a:xfrm flipH="1">
            <a:off x="-799253" y="2157805"/>
            <a:ext cx="1823015" cy="196993"/>
            <a:chOff x="7857346" y="4002005"/>
            <a:chExt cx="1823015" cy="196993"/>
          </a:xfrm>
        </p:grpSpPr>
        <p:sp>
          <p:nvSpPr>
            <p:cNvPr id="496" name="Google Shape;496;p64"/>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64"/>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64"/>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9" name="Google Shape;499;p64"/>
          <p:cNvGrpSpPr/>
          <p:nvPr/>
        </p:nvGrpSpPr>
        <p:grpSpPr>
          <a:xfrm>
            <a:off x="8331253" y="3180067"/>
            <a:ext cx="1105976" cy="133969"/>
            <a:chOff x="8183182" y="663852"/>
            <a:chExt cx="1475028" cy="178673"/>
          </a:xfrm>
        </p:grpSpPr>
        <p:grpSp>
          <p:nvGrpSpPr>
            <p:cNvPr id="500" name="Google Shape;500;p64"/>
            <p:cNvGrpSpPr/>
            <p:nvPr/>
          </p:nvGrpSpPr>
          <p:grpSpPr>
            <a:xfrm>
              <a:off x="8183182" y="774425"/>
              <a:ext cx="1178025" cy="68100"/>
              <a:chOff x="2024450" y="204150"/>
              <a:chExt cx="1178025" cy="68100"/>
            </a:xfrm>
          </p:grpSpPr>
          <p:sp>
            <p:nvSpPr>
              <p:cNvPr id="501" name="Google Shape;501;p6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6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6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6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6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6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6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6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6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6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1" name="Google Shape;511;p64"/>
            <p:cNvGrpSpPr/>
            <p:nvPr/>
          </p:nvGrpSpPr>
          <p:grpSpPr>
            <a:xfrm>
              <a:off x="8480185" y="663852"/>
              <a:ext cx="1178025" cy="68100"/>
              <a:chOff x="2024450" y="204150"/>
              <a:chExt cx="1178025" cy="68100"/>
            </a:xfrm>
          </p:grpSpPr>
          <p:sp>
            <p:nvSpPr>
              <p:cNvPr id="512" name="Google Shape;512;p6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6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6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6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6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6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6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6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6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6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22" name="Google Shape;522;p64"/>
          <p:cNvGrpSpPr/>
          <p:nvPr/>
        </p:nvGrpSpPr>
        <p:grpSpPr>
          <a:xfrm rot="5400000">
            <a:off x="85100" y="4288025"/>
            <a:ext cx="98902" cy="553090"/>
            <a:chOff x="4898850" y="4820550"/>
            <a:chExt cx="98902" cy="553090"/>
          </a:xfrm>
        </p:grpSpPr>
        <p:sp>
          <p:nvSpPr>
            <p:cNvPr id="523" name="Google Shape;523;p6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6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6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6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64"/>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8" name="Shape 528"/>
        <p:cNvGrpSpPr/>
        <p:nvPr/>
      </p:nvGrpSpPr>
      <p:grpSpPr>
        <a:xfrm>
          <a:off x="0" y="0"/>
          <a:ext cx="0" cy="0"/>
          <a:chOff x="0" y="0"/>
          <a:chExt cx="0" cy="0"/>
        </a:xfrm>
      </p:grpSpPr>
      <p:grpSp>
        <p:nvGrpSpPr>
          <p:cNvPr id="529" name="Google Shape;529;p65"/>
          <p:cNvGrpSpPr/>
          <p:nvPr/>
        </p:nvGrpSpPr>
        <p:grpSpPr>
          <a:xfrm>
            <a:off x="-24" y="-27"/>
            <a:ext cx="9143711" cy="5143338"/>
            <a:chOff x="597550" y="708125"/>
            <a:chExt cx="6449225" cy="4193850"/>
          </a:xfrm>
        </p:grpSpPr>
        <p:sp>
          <p:nvSpPr>
            <p:cNvPr id="530" name="Google Shape;530;p65"/>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65"/>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65"/>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65"/>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65"/>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65"/>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65"/>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65"/>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65"/>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65"/>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65"/>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65"/>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65"/>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65"/>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65"/>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65"/>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65"/>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65"/>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65"/>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65"/>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65"/>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65"/>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65"/>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65"/>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65"/>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65"/>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65"/>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65"/>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65"/>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65"/>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65"/>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65"/>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65"/>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65"/>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65"/>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65"/>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65"/>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65"/>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8" name="Google Shape;568;p65"/>
          <p:cNvSpPr txBox="1"/>
          <p:nvPr>
            <p:ph type="title"/>
          </p:nvPr>
        </p:nvSpPr>
        <p:spPr>
          <a:xfrm>
            <a:off x="713100" y="2405677"/>
            <a:ext cx="7717800" cy="841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69" name="Google Shape;569;p65"/>
          <p:cNvSpPr txBox="1"/>
          <p:nvPr>
            <p:ph idx="1" type="subTitle"/>
          </p:nvPr>
        </p:nvSpPr>
        <p:spPr>
          <a:xfrm>
            <a:off x="1858650" y="3415877"/>
            <a:ext cx="54267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70" name="Google Shape;570;p65"/>
          <p:cNvSpPr txBox="1"/>
          <p:nvPr>
            <p:ph idx="2" type="title"/>
          </p:nvPr>
        </p:nvSpPr>
        <p:spPr>
          <a:xfrm>
            <a:off x="3132448" y="1484973"/>
            <a:ext cx="2879100" cy="920700"/>
          </a:xfrm>
          <a:prstGeom prst="rect">
            <a:avLst/>
          </a:prstGeom>
          <a:noFill/>
          <a:ln>
            <a:noFill/>
          </a:ln>
          <a:effectLst>
            <a:outerShdw blurRad="57150" rotWithShape="0" algn="bl">
              <a:schemeClr val="accent2"/>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8000">
                <a:solidFill>
                  <a:schemeClr val="accent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71" name="Google Shape;571;p65"/>
          <p:cNvSpPr/>
          <p:nvPr/>
        </p:nvSpPr>
        <p:spPr>
          <a:xfrm flipH="1" rot="10800000">
            <a:off x="7847593" y="412557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2" name="Google Shape;572;p65"/>
          <p:cNvGrpSpPr/>
          <p:nvPr/>
        </p:nvGrpSpPr>
        <p:grpSpPr>
          <a:xfrm flipH="1" rot="-5400000">
            <a:off x="7699352" y="4771133"/>
            <a:ext cx="883262" cy="242091"/>
            <a:chOff x="2300350" y="2601250"/>
            <a:chExt cx="2275275" cy="623625"/>
          </a:xfrm>
        </p:grpSpPr>
        <p:sp>
          <p:nvSpPr>
            <p:cNvPr id="573" name="Google Shape;573;p6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6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6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6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6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6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9" name="Google Shape;579;p65"/>
          <p:cNvSpPr/>
          <p:nvPr/>
        </p:nvSpPr>
        <p:spPr>
          <a:xfrm flipH="1">
            <a:off x="8088870" y="15356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0" name="Google Shape;580;p65"/>
          <p:cNvGrpSpPr/>
          <p:nvPr/>
        </p:nvGrpSpPr>
        <p:grpSpPr>
          <a:xfrm>
            <a:off x="8658746" y="2349080"/>
            <a:ext cx="1823015" cy="196993"/>
            <a:chOff x="7857346" y="4002005"/>
            <a:chExt cx="1823015" cy="196993"/>
          </a:xfrm>
        </p:grpSpPr>
        <p:sp>
          <p:nvSpPr>
            <p:cNvPr id="581" name="Google Shape;581;p65"/>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65"/>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65"/>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4" name="Google Shape;584;p65"/>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65"/>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6" name="Google Shape;586;p65"/>
          <p:cNvGrpSpPr/>
          <p:nvPr/>
        </p:nvGrpSpPr>
        <p:grpSpPr>
          <a:xfrm rot="-5400000">
            <a:off x="338683" y="-295650"/>
            <a:ext cx="302065" cy="1520982"/>
            <a:chOff x="-108754" y="2690919"/>
            <a:chExt cx="302065" cy="1520982"/>
          </a:xfrm>
        </p:grpSpPr>
        <p:sp>
          <p:nvSpPr>
            <p:cNvPr id="587" name="Google Shape;587;p65"/>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65"/>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65"/>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65"/>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65"/>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2" name="Google Shape;592;p65"/>
          <p:cNvGrpSpPr/>
          <p:nvPr/>
        </p:nvGrpSpPr>
        <p:grpSpPr>
          <a:xfrm>
            <a:off x="5134732" y="4950349"/>
            <a:ext cx="1520982" cy="302065"/>
            <a:chOff x="5642557" y="-150670"/>
            <a:chExt cx="1520982" cy="302065"/>
          </a:xfrm>
        </p:grpSpPr>
        <p:sp>
          <p:nvSpPr>
            <p:cNvPr id="593" name="Google Shape;593;p6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6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6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6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6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8" name="Google Shape;598;p65"/>
          <p:cNvGrpSpPr/>
          <p:nvPr/>
        </p:nvGrpSpPr>
        <p:grpSpPr>
          <a:xfrm>
            <a:off x="8419792" y="3307266"/>
            <a:ext cx="1105976" cy="133969"/>
            <a:chOff x="8183182" y="663852"/>
            <a:chExt cx="1475028" cy="178673"/>
          </a:xfrm>
        </p:grpSpPr>
        <p:grpSp>
          <p:nvGrpSpPr>
            <p:cNvPr id="599" name="Google Shape;599;p65"/>
            <p:cNvGrpSpPr/>
            <p:nvPr/>
          </p:nvGrpSpPr>
          <p:grpSpPr>
            <a:xfrm>
              <a:off x="8183182" y="774425"/>
              <a:ext cx="1178025" cy="68100"/>
              <a:chOff x="2024450" y="204150"/>
              <a:chExt cx="1178025" cy="68100"/>
            </a:xfrm>
          </p:grpSpPr>
          <p:sp>
            <p:nvSpPr>
              <p:cNvPr id="600" name="Google Shape;600;p6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6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6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6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6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6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6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6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6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6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0" name="Google Shape;610;p65"/>
            <p:cNvGrpSpPr/>
            <p:nvPr/>
          </p:nvGrpSpPr>
          <p:grpSpPr>
            <a:xfrm>
              <a:off x="8480185" y="663852"/>
              <a:ext cx="1178025" cy="68100"/>
              <a:chOff x="2024450" y="204150"/>
              <a:chExt cx="1178025" cy="68100"/>
            </a:xfrm>
          </p:grpSpPr>
          <p:sp>
            <p:nvSpPr>
              <p:cNvPr id="611" name="Google Shape;611;p6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6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6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6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6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6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6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6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6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6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21" name="Google Shape;621;p65"/>
          <p:cNvSpPr/>
          <p:nvPr/>
        </p:nvSpPr>
        <p:spPr>
          <a:xfrm>
            <a:off x="-1414555" y="40238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65"/>
          <p:cNvSpPr/>
          <p:nvPr/>
        </p:nvSpPr>
        <p:spPr>
          <a:xfrm>
            <a:off x="-1111455" y="3744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3" name="Google Shape;623;p65"/>
          <p:cNvGrpSpPr/>
          <p:nvPr/>
        </p:nvGrpSpPr>
        <p:grpSpPr>
          <a:xfrm rot="10800000">
            <a:off x="-155261" y="2431003"/>
            <a:ext cx="883262" cy="242091"/>
            <a:chOff x="2300350" y="2601250"/>
            <a:chExt cx="2275275" cy="623625"/>
          </a:xfrm>
        </p:grpSpPr>
        <p:sp>
          <p:nvSpPr>
            <p:cNvPr id="624" name="Google Shape;624;p6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6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6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6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6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6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0" name="Shape 630"/>
        <p:cNvGrpSpPr/>
        <p:nvPr/>
      </p:nvGrpSpPr>
      <p:grpSpPr>
        <a:xfrm>
          <a:off x="0" y="0"/>
          <a:ext cx="0" cy="0"/>
          <a:chOff x="0" y="0"/>
          <a:chExt cx="0" cy="0"/>
        </a:xfrm>
      </p:grpSpPr>
      <p:grpSp>
        <p:nvGrpSpPr>
          <p:cNvPr id="631" name="Google Shape;631;p66"/>
          <p:cNvGrpSpPr/>
          <p:nvPr/>
        </p:nvGrpSpPr>
        <p:grpSpPr>
          <a:xfrm>
            <a:off x="-24" y="-27"/>
            <a:ext cx="9143711" cy="5143338"/>
            <a:chOff x="597550" y="708125"/>
            <a:chExt cx="6449225" cy="4193850"/>
          </a:xfrm>
        </p:grpSpPr>
        <p:sp>
          <p:nvSpPr>
            <p:cNvPr id="632" name="Google Shape;632;p66"/>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66"/>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66"/>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66"/>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66"/>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66"/>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66"/>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66"/>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66"/>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66"/>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66"/>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66"/>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66"/>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66"/>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66"/>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66"/>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66"/>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66"/>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66"/>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66"/>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66"/>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66"/>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66"/>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66"/>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66"/>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66"/>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66"/>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66"/>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66"/>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66"/>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66"/>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66"/>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66"/>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66"/>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66"/>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66"/>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66"/>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66"/>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0" name="Google Shape;670;p66"/>
          <p:cNvSpPr txBox="1"/>
          <p:nvPr>
            <p:ph type="title"/>
          </p:nvPr>
        </p:nvSpPr>
        <p:spPr>
          <a:xfrm>
            <a:off x="713100" y="539400"/>
            <a:ext cx="7717800" cy="5727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671" name="Google Shape;671;p6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2" name="Google Shape;672;p66"/>
          <p:cNvGrpSpPr/>
          <p:nvPr/>
        </p:nvGrpSpPr>
        <p:grpSpPr>
          <a:xfrm>
            <a:off x="494301" y="4792125"/>
            <a:ext cx="1252896" cy="51000"/>
            <a:chOff x="2915381" y="4104819"/>
            <a:chExt cx="1252896" cy="51000"/>
          </a:xfrm>
        </p:grpSpPr>
        <p:sp>
          <p:nvSpPr>
            <p:cNvPr id="673" name="Google Shape;673;p66"/>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66"/>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66"/>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66"/>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66"/>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66"/>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66"/>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66"/>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66"/>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66"/>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66"/>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66"/>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66"/>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66"/>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7" name="Google Shape;687;p66"/>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8" name="Google Shape;688;p66"/>
          <p:cNvGrpSpPr/>
          <p:nvPr/>
        </p:nvGrpSpPr>
        <p:grpSpPr>
          <a:xfrm rot="5400000">
            <a:off x="8520259" y="4079074"/>
            <a:ext cx="302065" cy="1520982"/>
            <a:chOff x="-108754" y="2690919"/>
            <a:chExt cx="302065" cy="1520982"/>
          </a:xfrm>
        </p:grpSpPr>
        <p:sp>
          <p:nvSpPr>
            <p:cNvPr id="689" name="Google Shape;689;p66"/>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66"/>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66"/>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66"/>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66"/>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4" name="Google Shape;694;p66"/>
          <p:cNvGrpSpPr/>
          <p:nvPr/>
        </p:nvGrpSpPr>
        <p:grpSpPr>
          <a:xfrm rot="5400000">
            <a:off x="85100" y="1849625"/>
            <a:ext cx="98902" cy="553090"/>
            <a:chOff x="4898850" y="4820550"/>
            <a:chExt cx="98902" cy="553090"/>
          </a:xfrm>
        </p:grpSpPr>
        <p:sp>
          <p:nvSpPr>
            <p:cNvPr id="695" name="Google Shape;695;p6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6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6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6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6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0" name="Google Shape;700;p66"/>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1" name="Google Shape;701;p66"/>
          <p:cNvGrpSpPr/>
          <p:nvPr/>
        </p:nvGrpSpPr>
        <p:grpSpPr>
          <a:xfrm rot="-5400000">
            <a:off x="-148234" y="322631"/>
            <a:ext cx="883262" cy="242091"/>
            <a:chOff x="2300350" y="2601250"/>
            <a:chExt cx="2275275" cy="623625"/>
          </a:xfrm>
        </p:grpSpPr>
        <p:sp>
          <p:nvSpPr>
            <p:cNvPr id="702" name="Google Shape;702;p6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6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6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6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6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6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8" name="Google Shape;708;p66"/>
          <p:cNvGrpSpPr/>
          <p:nvPr/>
        </p:nvGrpSpPr>
        <p:grpSpPr>
          <a:xfrm>
            <a:off x="1710357" y="-107958"/>
            <a:ext cx="1520982" cy="302065"/>
            <a:chOff x="5642557" y="-150670"/>
            <a:chExt cx="1520982" cy="302065"/>
          </a:xfrm>
        </p:grpSpPr>
        <p:sp>
          <p:nvSpPr>
            <p:cNvPr id="709" name="Google Shape;709;p6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6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6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6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6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4" name="Shape 714"/>
        <p:cNvGrpSpPr/>
        <p:nvPr/>
      </p:nvGrpSpPr>
      <p:grpSpPr>
        <a:xfrm>
          <a:off x="0" y="0"/>
          <a:ext cx="0" cy="0"/>
          <a:chOff x="0" y="0"/>
          <a:chExt cx="0" cy="0"/>
        </a:xfrm>
      </p:grpSpPr>
      <p:grpSp>
        <p:nvGrpSpPr>
          <p:cNvPr id="715" name="Google Shape;715;p67"/>
          <p:cNvGrpSpPr/>
          <p:nvPr/>
        </p:nvGrpSpPr>
        <p:grpSpPr>
          <a:xfrm>
            <a:off x="-24" y="-27"/>
            <a:ext cx="9143711" cy="5143338"/>
            <a:chOff x="597550" y="708125"/>
            <a:chExt cx="6449225" cy="4193850"/>
          </a:xfrm>
        </p:grpSpPr>
        <p:sp>
          <p:nvSpPr>
            <p:cNvPr id="716" name="Google Shape;716;p67"/>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67"/>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67"/>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67"/>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67"/>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67"/>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67"/>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67"/>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67"/>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67"/>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67"/>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67"/>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67"/>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67"/>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67"/>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67"/>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67"/>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67"/>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67"/>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67"/>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67"/>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67"/>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67"/>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67"/>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67"/>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67"/>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67"/>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67"/>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67"/>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67"/>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67"/>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67"/>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67"/>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67"/>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67"/>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67"/>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67"/>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67"/>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4" name="Google Shape;754;p67"/>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755" name="Google Shape;755;p67"/>
          <p:cNvSpPr txBox="1"/>
          <p:nvPr>
            <p:ph idx="2" type="title"/>
          </p:nvPr>
        </p:nvSpPr>
        <p:spPr>
          <a:xfrm>
            <a:off x="1540500" y="2903250"/>
            <a:ext cx="26220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756" name="Google Shape;756;p67"/>
          <p:cNvSpPr txBox="1"/>
          <p:nvPr>
            <p:ph idx="1" type="subTitle"/>
          </p:nvPr>
        </p:nvSpPr>
        <p:spPr>
          <a:xfrm>
            <a:off x="1540500" y="3299259"/>
            <a:ext cx="2622000" cy="96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57" name="Google Shape;757;p67"/>
          <p:cNvSpPr txBox="1"/>
          <p:nvPr>
            <p:ph idx="3" type="title"/>
          </p:nvPr>
        </p:nvSpPr>
        <p:spPr>
          <a:xfrm>
            <a:off x="4987075" y="2903250"/>
            <a:ext cx="26220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758" name="Google Shape;758;p67"/>
          <p:cNvSpPr txBox="1"/>
          <p:nvPr>
            <p:ph idx="4" type="subTitle"/>
          </p:nvPr>
        </p:nvSpPr>
        <p:spPr>
          <a:xfrm>
            <a:off x="4987075" y="3299258"/>
            <a:ext cx="2622000" cy="96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759" name="Google Shape;759;p67"/>
          <p:cNvGrpSpPr/>
          <p:nvPr/>
        </p:nvGrpSpPr>
        <p:grpSpPr>
          <a:xfrm>
            <a:off x="1062892" y="4807516"/>
            <a:ext cx="1548000" cy="68100"/>
            <a:chOff x="3980838" y="4076181"/>
            <a:chExt cx="1548000" cy="68100"/>
          </a:xfrm>
        </p:grpSpPr>
        <p:sp>
          <p:nvSpPr>
            <p:cNvPr id="760" name="Google Shape;760;p67"/>
            <p:cNvSpPr/>
            <p:nvPr/>
          </p:nvSpPr>
          <p:spPr>
            <a:xfrm>
              <a:off x="39808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67"/>
            <p:cNvSpPr/>
            <p:nvPr/>
          </p:nvSpPr>
          <p:spPr>
            <a:xfrm>
              <a:off x="410416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67"/>
            <p:cNvSpPr/>
            <p:nvPr/>
          </p:nvSpPr>
          <p:spPr>
            <a:xfrm>
              <a:off x="422748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67"/>
            <p:cNvSpPr/>
            <p:nvPr/>
          </p:nvSpPr>
          <p:spPr>
            <a:xfrm>
              <a:off x="435081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67"/>
            <p:cNvSpPr/>
            <p:nvPr/>
          </p:nvSpPr>
          <p:spPr>
            <a:xfrm>
              <a:off x="44741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67"/>
            <p:cNvSpPr/>
            <p:nvPr/>
          </p:nvSpPr>
          <p:spPr>
            <a:xfrm>
              <a:off x="459746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67"/>
            <p:cNvSpPr/>
            <p:nvPr/>
          </p:nvSpPr>
          <p:spPr>
            <a:xfrm>
              <a:off x="472078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67"/>
            <p:cNvSpPr/>
            <p:nvPr/>
          </p:nvSpPr>
          <p:spPr>
            <a:xfrm>
              <a:off x="484411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67"/>
            <p:cNvSpPr/>
            <p:nvPr/>
          </p:nvSpPr>
          <p:spPr>
            <a:xfrm>
              <a:off x="49674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67"/>
            <p:cNvSpPr/>
            <p:nvPr/>
          </p:nvSpPr>
          <p:spPr>
            <a:xfrm>
              <a:off x="509076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67"/>
            <p:cNvSpPr/>
            <p:nvPr/>
          </p:nvSpPr>
          <p:spPr>
            <a:xfrm>
              <a:off x="521408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67"/>
            <p:cNvSpPr/>
            <p:nvPr/>
          </p:nvSpPr>
          <p:spPr>
            <a:xfrm>
              <a:off x="533741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67"/>
            <p:cNvSpPr/>
            <p:nvPr/>
          </p:nvSpPr>
          <p:spPr>
            <a:xfrm>
              <a:off x="54607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3" name="Google Shape;773;p67"/>
          <p:cNvGrpSpPr/>
          <p:nvPr/>
        </p:nvGrpSpPr>
        <p:grpSpPr>
          <a:xfrm flipH="1" rot="5400000">
            <a:off x="-531622" y="163274"/>
            <a:ext cx="1823016" cy="296643"/>
            <a:chOff x="7857346" y="3902355"/>
            <a:chExt cx="1823016" cy="296643"/>
          </a:xfrm>
        </p:grpSpPr>
        <p:sp>
          <p:nvSpPr>
            <p:cNvPr id="774" name="Google Shape;774;p67"/>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67"/>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67"/>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67"/>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67"/>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67"/>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0" name="Google Shape;780;p67"/>
          <p:cNvGrpSpPr/>
          <p:nvPr/>
        </p:nvGrpSpPr>
        <p:grpSpPr>
          <a:xfrm>
            <a:off x="4664363" y="4961113"/>
            <a:ext cx="1520982" cy="302065"/>
            <a:chOff x="5642557" y="-150670"/>
            <a:chExt cx="1520982" cy="302065"/>
          </a:xfrm>
        </p:grpSpPr>
        <p:sp>
          <p:nvSpPr>
            <p:cNvPr id="781" name="Google Shape;781;p6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6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6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6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6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6" name="Google Shape;786;p67"/>
          <p:cNvGrpSpPr/>
          <p:nvPr/>
        </p:nvGrpSpPr>
        <p:grpSpPr>
          <a:xfrm>
            <a:off x="1557957" y="-107958"/>
            <a:ext cx="1520982" cy="302065"/>
            <a:chOff x="5642557" y="-150670"/>
            <a:chExt cx="1520982" cy="302065"/>
          </a:xfrm>
        </p:grpSpPr>
        <p:sp>
          <p:nvSpPr>
            <p:cNvPr id="787" name="Google Shape;787;p6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6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6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6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6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2" name="Google Shape;792;p67"/>
          <p:cNvGrpSpPr/>
          <p:nvPr/>
        </p:nvGrpSpPr>
        <p:grpSpPr>
          <a:xfrm>
            <a:off x="7855739" y="297302"/>
            <a:ext cx="883262" cy="242091"/>
            <a:chOff x="2300350" y="2601250"/>
            <a:chExt cx="2275275" cy="623625"/>
          </a:xfrm>
        </p:grpSpPr>
        <p:sp>
          <p:nvSpPr>
            <p:cNvPr id="793" name="Google Shape;793;p6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6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6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6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6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6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9" name="Google Shape;799;p67"/>
          <p:cNvGrpSpPr/>
          <p:nvPr/>
        </p:nvGrpSpPr>
        <p:grpSpPr>
          <a:xfrm rot="10800000">
            <a:off x="-214148" y="2709227"/>
            <a:ext cx="883262" cy="242091"/>
            <a:chOff x="2300350" y="2601250"/>
            <a:chExt cx="2275275" cy="623625"/>
          </a:xfrm>
        </p:grpSpPr>
        <p:sp>
          <p:nvSpPr>
            <p:cNvPr id="800" name="Google Shape;800;p6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6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6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6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6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6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6" name="Google Shape;806;p67"/>
          <p:cNvSpPr/>
          <p:nvPr/>
        </p:nvSpPr>
        <p:spPr>
          <a:xfrm flipH="1" rot="5400000">
            <a:off x="8198089" y="410275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7" name="Google Shape;807;p67"/>
          <p:cNvGrpSpPr/>
          <p:nvPr/>
        </p:nvGrpSpPr>
        <p:grpSpPr>
          <a:xfrm flipH="1" rot="10800000">
            <a:off x="8250449" y="4623928"/>
            <a:ext cx="883262" cy="242091"/>
            <a:chOff x="2300350" y="2601250"/>
            <a:chExt cx="2275275" cy="623625"/>
          </a:xfrm>
        </p:grpSpPr>
        <p:sp>
          <p:nvSpPr>
            <p:cNvPr id="808" name="Google Shape;808;p6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6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6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6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6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6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5">
    <p:spTree>
      <p:nvGrpSpPr>
        <p:cNvPr id="814" name="Shape 814"/>
        <p:cNvGrpSpPr/>
        <p:nvPr/>
      </p:nvGrpSpPr>
      <p:grpSpPr>
        <a:xfrm>
          <a:off x="0" y="0"/>
          <a:ext cx="0" cy="0"/>
          <a:chOff x="0" y="0"/>
          <a:chExt cx="0" cy="0"/>
        </a:xfrm>
      </p:grpSpPr>
      <p:grpSp>
        <p:nvGrpSpPr>
          <p:cNvPr id="815" name="Google Shape;815;p68"/>
          <p:cNvGrpSpPr/>
          <p:nvPr/>
        </p:nvGrpSpPr>
        <p:grpSpPr>
          <a:xfrm>
            <a:off x="-24" y="-27"/>
            <a:ext cx="9143711" cy="5143338"/>
            <a:chOff x="597550" y="708125"/>
            <a:chExt cx="6449225" cy="4193850"/>
          </a:xfrm>
        </p:grpSpPr>
        <p:sp>
          <p:nvSpPr>
            <p:cNvPr id="816" name="Google Shape;816;p68"/>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68"/>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68"/>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68"/>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68"/>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68"/>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68"/>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68"/>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68"/>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68"/>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68"/>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68"/>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68"/>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68"/>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68"/>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68"/>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68"/>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68"/>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68"/>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68"/>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68"/>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68"/>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68"/>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68"/>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68"/>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68"/>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68"/>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68"/>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68"/>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68"/>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68"/>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68"/>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68"/>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68"/>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68"/>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68"/>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68"/>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68"/>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82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4" name="Google Shape;854;p68"/>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855" name="Google Shape;855;p68"/>
          <p:cNvSpPr txBox="1"/>
          <p:nvPr>
            <p:ph idx="2" type="title"/>
          </p:nvPr>
        </p:nvSpPr>
        <p:spPr>
          <a:xfrm>
            <a:off x="755600" y="2900863"/>
            <a:ext cx="22656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856" name="Google Shape;856;p68"/>
          <p:cNvSpPr txBox="1"/>
          <p:nvPr>
            <p:ph idx="1" type="subTitle"/>
          </p:nvPr>
        </p:nvSpPr>
        <p:spPr>
          <a:xfrm>
            <a:off x="755600" y="3296863"/>
            <a:ext cx="2265600" cy="75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57" name="Google Shape;857;p68"/>
          <p:cNvSpPr txBox="1"/>
          <p:nvPr>
            <p:ph idx="3" type="title"/>
          </p:nvPr>
        </p:nvSpPr>
        <p:spPr>
          <a:xfrm>
            <a:off x="3443604" y="2900863"/>
            <a:ext cx="22656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858" name="Google Shape;858;p68"/>
          <p:cNvSpPr txBox="1"/>
          <p:nvPr>
            <p:ph idx="4" type="subTitle"/>
          </p:nvPr>
        </p:nvSpPr>
        <p:spPr>
          <a:xfrm>
            <a:off x="3443604" y="3296863"/>
            <a:ext cx="2265600" cy="75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59" name="Google Shape;859;p68"/>
          <p:cNvSpPr txBox="1"/>
          <p:nvPr>
            <p:ph idx="5" type="title"/>
          </p:nvPr>
        </p:nvSpPr>
        <p:spPr>
          <a:xfrm>
            <a:off x="6132644" y="2900863"/>
            <a:ext cx="2265600" cy="27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18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860" name="Google Shape;860;p68"/>
          <p:cNvSpPr txBox="1"/>
          <p:nvPr>
            <p:ph idx="6" type="subTitle"/>
          </p:nvPr>
        </p:nvSpPr>
        <p:spPr>
          <a:xfrm>
            <a:off x="6132644" y="3296863"/>
            <a:ext cx="2265600" cy="75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861" name="Google Shape;861;p68"/>
          <p:cNvGrpSpPr/>
          <p:nvPr/>
        </p:nvGrpSpPr>
        <p:grpSpPr>
          <a:xfrm>
            <a:off x="-7" y="-76201"/>
            <a:ext cx="586800" cy="1284425"/>
            <a:chOff x="-7" y="-76201"/>
            <a:chExt cx="586800" cy="1284425"/>
          </a:xfrm>
        </p:grpSpPr>
        <p:sp>
          <p:nvSpPr>
            <p:cNvPr id="862" name="Google Shape;862;p68"/>
            <p:cNvSpPr/>
            <p:nvPr/>
          </p:nvSpPr>
          <p:spPr>
            <a:xfrm flipH="1">
              <a:off x="-7" y="-762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3" name="Google Shape;863;p68"/>
            <p:cNvGrpSpPr/>
            <p:nvPr/>
          </p:nvGrpSpPr>
          <p:grpSpPr>
            <a:xfrm flipH="1" rot="5400000">
              <a:off x="-148228" y="320574"/>
              <a:ext cx="883262" cy="242091"/>
              <a:chOff x="2300350" y="2601250"/>
              <a:chExt cx="2275275" cy="623625"/>
            </a:xfrm>
          </p:grpSpPr>
          <p:sp>
            <p:nvSpPr>
              <p:cNvPr id="864" name="Google Shape;864;p6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6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6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6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6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6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70" name="Google Shape;870;p68"/>
          <p:cNvGrpSpPr/>
          <p:nvPr/>
        </p:nvGrpSpPr>
        <p:grpSpPr>
          <a:xfrm rot="5400000">
            <a:off x="54450" y="1665375"/>
            <a:ext cx="98902" cy="553090"/>
            <a:chOff x="4898850" y="4820550"/>
            <a:chExt cx="98902" cy="553090"/>
          </a:xfrm>
        </p:grpSpPr>
        <p:sp>
          <p:nvSpPr>
            <p:cNvPr id="871" name="Google Shape;871;p68"/>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68"/>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68"/>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68"/>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68"/>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6" name="Google Shape;876;p68"/>
          <p:cNvSpPr/>
          <p:nvPr/>
        </p:nvSpPr>
        <p:spPr>
          <a:xfrm rot="-5400000">
            <a:off x="348814" y="401862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7" name="Google Shape;877;p68"/>
          <p:cNvGrpSpPr/>
          <p:nvPr/>
        </p:nvGrpSpPr>
        <p:grpSpPr>
          <a:xfrm flipH="1" rot="-5400000">
            <a:off x="7907216" y="4455774"/>
            <a:ext cx="1823016" cy="296643"/>
            <a:chOff x="7857346" y="3902355"/>
            <a:chExt cx="1823016" cy="296643"/>
          </a:xfrm>
        </p:grpSpPr>
        <p:sp>
          <p:nvSpPr>
            <p:cNvPr id="878" name="Google Shape;878;p6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68"/>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68"/>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6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6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68"/>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4" name="Google Shape;884;p68"/>
          <p:cNvGrpSpPr/>
          <p:nvPr/>
        </p:nvGrpSpPr>
        <p:grpSpPr>
          <a:xfrm flipH="1">
            <a:off x="7120557" y="-107958"/>
            <a:ext cx="1520982" cy="302065"/>
            <a:chOff x="5642557" y="-150670"/>
            <a:chExt cx="1520982" cy="302065"/>
          </a:xfrm>
        </p:grpSpPr>
        <p:sp>
          <p:nvSpPr>
            <p:cNvPr id="885" name="Google Shape;885;p6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6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6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6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6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0" name="Google Shape;890;p68"/>
          <p:cNvGrpSpPr/>
          <p:nvPr/>
        </p:nvGrpSpPr>
        <p:grpSpPr>
          <a:xfrm>
            <a:off x="8455187" y="1287478"/>
            <a:ext cx="883262" cy="242091"/>
            <a:chOff x="2300350" y="2601250"/>
            <a:chExt cx="2275275" cy="623625"/>
          </a:xfrm>
        </p:grpSpPr>
        <p:sp>
          <p:nvSpPr>
            <p:cNvPr id="891" name="Google Shape;891;p6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6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6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6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6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6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3.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4"/>
            </a:gs>
            <a:gs pos="100000">
              <a:schemeClr val="dk1"/>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59"/>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Exo"/>
              <a:buNone/>
              <a:defRPr b="1" i="0" sz="3200" u="none" cap="none" strike="noStrike">
                <a:solidFill>
                  <a:schemeClr val="lt1"/>
                </a:solidFill>
                <a:latin typeface="Exo"/>
                <a:ea typeface="Exo"/>
                <a:cs typeface="Exo"/>
                <a:sym typeface="Exo"/>
              </a:defRPr>
            </a:lvl1pPr>
            <a:lvl2pPr lvl="1" marR="0" rtl="0" algn="l">
              <a:lnSpc>
                <a:spcPct val="100000"/>
              </a:lnSpc>
              <a:spcBef>
                <a:spcPts val="0"/>
              </a:spcBef>
              <a:spcAft>
                <a:spcPts val="0"/>
              </a:spcAft>
              <a:buClr>
                <a:schemeClr val="lt1"/>
              </a:buClr>
              <a:buSzPts val="3200"/>
              <a:buFont typeface="Exo"/>
              <a:buNone/>
              <a:defRPr b="0" i="0" sz="3200" u="none" cap="none" strike="noStrike">
                <a:solidFill>
                  <a:schemeClr val="lt1"/>
                </a:solidFill>
                <a:latin typeface="Exo"/>
                <a:ea typeface="Exo"/>
                <a:cs typeface="Exo"/>
                <a:sym typeface="Exo"/>
              </a:defRPr>
            </a:lvl2pPr>
            <a:lvl3pPr lvl="2" marR="0" rtl="0" algn="l">
              <a:lnSpc>
                <a:spcPct val="100000"/>
              </a:lnSpc>
              <a:spcBef>
                <a:spcPts val="0"/>
              </a:spcBef>
              <a:spcAft>
                <a:spcPts val="0"/>
              </a:spcAft>
              <a:buClr>
                <a:schemeClr val="lt1"/>
              </a:buClr>
              <a:buSzPts val="3200"/>
              <a:buFont typeface="Exo"/>
              <a:buNone/>
              <a:defRPr b="0" i="0" sz="3200" u="none" cap="none" strike="noStrike">
                <a:solidFill>
                  <a:schemeClr val="lt1"/>
                </a:solidFill>
                <a:latin typeface="Exo"/>
                <a:ea typeface="Exo"/>
                <a:cs typeface="Exo"/>
                <a:sym typeface="Exo"/>
              </a:defRPr>
            </a:lvl3pPr>
            <a:lvl4pPr lvl="3" marR="0" rtl="0" algn="l">
              <a:lnSpc>
                <a:spcPct val="100000"/>
              </a:lnSpc>
              <a:spcBef>
                <a:spcPts val="0"/>
              </a:spcBef>
              <a:spcAft>
                <a:spcPts val="0"/>
              </a:spcAft>
              <a:buClr>
                <a:schemeClr val="lt1"/>
              </a:buClr>
              <a:buSzPts val="3200"/>
              <a:buFont typeface="Exo"/>
              <a:buNone/>
              <a:defRPr b="0" i="0" sz="3200" u="none" cap="none" strike="noStrike">
                <a:solidFill>
                  <a:schemeClr val="lt1"/>
                </a:solidFill>
                <a:latin typeface="Exo"/>
                <a:ea typeface="Exo"/>
                <a:cs typeface="Exo"/>
                <a:sym typeface="Exo"/>
              </a:defRPr>
            </a:lvl4pPr>
            <a:lvl5pPr lvl="4" marR="0" rtl="0" algn="l">
              <a:lnSpc>
                <a:spcPct val="100000"/>
              </a:lnSpc>
              <a:spcBef>
                <a:spcPts val="0"/>
              </a:spcBef>
              <a:spcAft>
                <a:spcPts val="0"/>
              </a:spcAft>
              <a:buClr>
                <a:schemeClr val="lt1"/>
              </a:buClr>
              <a:buSzPts val="3200"/>
              <a:buFont typeface="Exo"/>
              <a:buNone/>
              <a:defRPr b="0" i="0" sz="3200" u="none" cap="none" strike="noStrike">
                <a:solidFill>
                  <a:schemeClr val="lt1"/>
                </a:solidFill>
                <a:latin typeface="Exo"/>
                <a:ea typeface="Exo"/>
                <a:cs typeface="Exo"/>
                <a:sym typeface="Exo"/>
              </a:defRPr>
            </a:lvl5pPr>
            <a:lvl6pPr lvl="5" marR="0" rtl="0" algn="l">
              <a:lnSpc>
                <a:spcPct val="100000"/>
              </a:lnSpc>
              <a:spcBef>
                <a:spcPts val="0"/>
              </a:spcBef>
              <a:spcAft>
                <a:spcPts val="0"/>
              </a:spcAft>
              <a:buClr>
                <a:schemeClr val="lt1"/>
              </a:buClr>
              <a:buSzPts val="3200"/>
              <a:buFont typeface="Exo"/>
              <a:buNone/>
              <a:defRPr b="0" i="0" sz="3200" u="none" cap="none" strike="noStrike">
                <a:solidFill>
                  <a:schemeClr val="lt1"/>
                </a:solidFill>
                <a:latin typeface="Exo"/>
                <a:ea typeface="Exo"/>
                <a:cs typeface="Exo"/>
                <a:sym typeface="Exo"/>
              </a:defRPr>
            </a:lvl6pPr>
            <a:lvl7pPr lvl="6" marR="0" rtl="0" algn="l">
              <a:lnSpc>
                <a:spcPct val="100000"/>
              </a:lnSpc>
              <a:spcBef>
                <a:spcPts val="0"/>
              </a:spcBef>
              <a:spcAft>
                <a:spcPts val="0"/>
              </a:spcAft>
              <a:buClr>
                <a:schemeClr val="lt1"/>
              </a:buClr>
              <a:buSzPts val="3200"/>
              <a:buFont typeface="Exo"/>
              <a:buNone/>
              <a:defRPr b="0" i="0" sz="3200" u="none" cap="none" strike="noStrike">
                <a:solidFill>
                  <a:schemeClr val="lt1"/>
                </a:solidFill>
                <a:latin typeface="Exo"/>
                <a:ea typeface="Exo"/>
                <a:cs typeface="Exo"/>
                <a:sym typeface="Exo"/>
              </a:defRPr>
            </a:lvl7pPr>
            <a:lvl8pPr lvl="7" marR="0" rtl="0" algn="l">
              <a:lnSpc>
                <a:spcPct val="100000"/>
              </a:lnSpc>
              <a:spcBef>
                <a:spcPts val="0"/>
              </a:spcBef>
              <a:spcAft>
                <a:spcPts val="0"/>
              </a:spcAft>
              <a:buClr>
                <a:schemeClr val="lt1"/>
              </a:buClr>
              <a:buSzPts val="3200"/>
              <a:buFont typeface="Exo"/>
              <a:buNone/>
              <a:defRPr b="0" i="0" sz="3200" u="none" cap="none" strike="noStrike">
                <a:solidFill>
                  <a:schemeClr val="lt1"/>
                </a:solidFill>
                <a:latin typeface="Exo"/>
                <a:ea typeface="Exo"/>
                <a:cs typeface="Exo"/>
                <a:sym typeface="Exo"/>
              </a:defRPr>
            </a:lvl8pPr>
            <a:lvl9pPr lvl="8" marR="0" rtl="0" algn="l">
              <a:lnSpc>
                <a:spcPct val="100000"/>
              </a:lnSpc>
              <a:spcBef>
                <a:spcPts val="0"/>
              </a:spcBef>
              <a:spcAft>
                <a:spcPts val="0"/>
              </a:spcAft>
              <a:buClr>
                <a:schemeClr val="lt1"/>
              </a:buClr>
              <a:buSzPts val="3200"/>
              <a:buFont typeface="Exo"/>
              <a:buNone/>
              <a:defRPr b="0" i="0" sz="3200" u="none" cap="none" strike="noStrike">
                <a:solidFill>
                  <a:schemeClr val="lt1"/>
                </a:solidFill>
                <a:latin typeface="Exo"/>
                <a:ea typeface="Exo"/>
                <a:cs typeface="Exo"/>
                <a:sym typeface="Exo"/>
              </a:defRPr>
            </a:lvl9pPr>
          </a:lstStyle>
          <a:p/>
        </p:txBody>
      </p:sp>
      <p:sp>
        <p:nvSpPr>
          <p:cNvPr id="7" name="Google Shape;7;p59"/>
          <p:cNvSpPr txBox="1"/>
          <p:nvPr>
            <p:ph idx="1" type="body"/>
          </p:nvPr>
        </p:nvSpPr>
        <p:spPr>
          <a:xfrm>
            <a:off x="713100" y="1187700"/>
            <a:ext cx="77178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lt1"/>
              </a:buClr>
              <a:buSzPts val="1400"/>
              <a:buFont typeface="PT Sans"/>
              <a:buChar char="●"/>
              <a:defRPr b="0" i="0" sz="1400" u="none" cap="none" strike="noStrike">
                <a:solidFill>
                  <a:schemeClr val="lt1"/>
                </a:solidFill>
                <a:latin typeface="PT Sans"/>
                <a:ea typeface="PT Sans"/>
                <a:cs typeface="PT Sans"/>
                <a:sym typeface="PT Sans"/>
              </a:defRPr>
            </a:lvl1pPr>
            <a:lvl2pPr indent="-317500" lvl="1" marL="914400" marR="0" rtl="0" algn="l">
              <a:lnSpc>
                <a:spcPct val="115000"/>
              </a:lnSpc>
              <a:spcBef>
                <a:spcPts val="0"/>
              </a:spcBef>
              <a:spcAft>
                <a:spcPts val="0"/>
              </a:spcAft>
              <a:buClr>
                <a:schemeClr val="lt1"/>
              </a:buClr>
              <a:buSzPts val="1400"/>
              <a:buFont typeface="PT Sans"/>
              <a:buChar char="○"/>
              <a:defRPr b="0" i="0" sz="1400" u="none" cap="none" strike="noStrike">
                <a:solidFill>
                  <a:schemeClr val="lt1"/>
                </a:solidFill>
                <a:latin typeface="PT Sans"/>
                <a:ea typeface="PT Sans"/>
                <a:cs typeface="PT Sans"/>
                <a:sym typeface="PT Sans"/>
              </a:defRPr>
            </a:lvl2pPr>
            <a:lvl3pPr indent="-317500" lvl="2" marL="1371600" marR="0" rtl="0" algn="l">
              <a:lnSpc>
                <a:spcPct val="115000"/>
              </a:lnSpc>
              <a:spcBef>
                <a:spcPts val="0"/>
              </a:spcBef>
              <a:spcAft>
                <a:spcPts val="0"/>
              </a:spcAft>
              <a:buClr>
                <a:schemeClr val="lt1"/>
              </a:buClr>
              <a:buSzPts val="1400"/>
              <a:buFont typeface="PT Sans"/>
              <a:buChar char="■"/>
              <a:defRPr b="0" i="0" sz="1400" u="none" cap="none" strike="noStrike">
                <a:solidFill>
                  <a:schemeClr val="lt1"/>
                </a:solidFill>
                <a:latin typeface="PT Sans"/>
                <a:ea typeface="PT Sans"/>
                <a:cs typeface="PT Sans"/>
                <a:sym typeface="PT Sans"/>
              </a:defRPr>
            </a:lvl3pPr>
            <a:lvl4pPr indent="-317500" lvl="3" marL="1828800" marR="0" rtl="0" algn="l">
              <a:lnSpc>
                <a:spcPct val="115000"/>
              </a:lnSpc>
              <a:spcBef>
                <a:spcPts val="0"/>
              </a:spcBef>
              <a:spcAft>
                <a:spcPts val="0"/>
              </a:spcAft>
              <a:buClr>
                <a:schemeClr val="lt1"/>
              </a:buClr>
              <a:buSzPts val="1400"/>
              <a:buFont typeface="PT Sans"/>
              <a:buChar char="●"/>
              <a:defRPr b="0" i="0" sz="1400" u="none" cap="none" strike="noStrike">
                <a:solidFill>
                  <a:schemeClr val="lt1"/>
                </a:solidFill>
                <a:latin typeface="PT Sans"/>
                <a:ea typeface="PT Sans"/>
                <a:cs typeface="PT Sans"/>
                <a:sym typeface="PT Sans"/>
              </a:defRPr>
            </a:lvl4pPr>
            <a:lvl5pPr indent="-317500" lvl="4" marL="2286000" marR="0" rtl="0" algn="l">
              <a:lnSpc>
                <a:spcPct val="115000"/>
              </a:lnSpc>
              <a:spcBef>
                <a:spcPts val="0"/>
              </a:spcBef>
              <a:spcAft>
                <a:spcPts val="0"/>
              </a:spcAft>
              <a:buClr>
                <a:schemeClr val="lt1"/>
              </a:buClr>
              <a:buSzPts val="1400"/>
              <a:buFont typeface="PT Sans"/>
              <a:buChar char="○"/>
              <a:defRPr b="0" i="0" sz="1400" u="none" cap="none" strike="noStrike">
                <a:solidFill>
                  <a:schemeClr val="lt1"/>
                </a:solidFill>
                <a:latin typeface="PT Sans"/>
                <a:ea typeface="PT Sans"/>
                <a:cs typeface="PT Sans"/>
                <a:sym typeface="PT Sans"/>
              </a:defRPr>
            </a:lvl5pPr>
            <a:lvl6pPr indent="-317500" lvl="5" marL="2743200" marR="0" rtl="0" algn="l">
              <a:lnSpc>
                <a:spcPct val="115000"/>
              </a:lnSpc>
              <a:spcBef>
                <a:spcPts val="0"/>
              </a:spcBef>
              <a:spcAft>
                <a:spcPts val="0"/>
              </a:spcAft>
              <a:buClr>
                <a:schemeClr val="lt1"/>
              </a:buClr>
              <a:buSzPts val="1400"/>
              <a:buFont typeface="PT Sans"/>
              <a:buChar char="■"/>
              <a:defRPr b="0" i="0" sz="1400" u="none" cap="none" strike="noStrike">
                <a:solidFill>
                  <a:schemeClr val="lt1"/>
                </a:solidFill>
                <a:latin typeface="PT Sans"/>
                <a:ea typeface="PT Sans"/>
                <a:cs typeface="PT Sans"/>
                <a:sym typeface="PT Sans"/>
              </a:defRPr>
            </a:lvl6pPr>
            <a:lvl7pPr indent="-317500" lvl="6" marL="3200400" marR="0" rtl="0" algn="l">
              <a:lnSpc>
                <a:spcPct val="115000"/>
              </a:lnSpc>
              <a:spcBef>
                <a:spcPts val="0"/>
              </a:spcBef>
              <a:spcAft>
                <a:spcPts val="0"/>
              </a:spcAft>
              <a:buClr>
                <a:schemeClr val="lt1"/>
              </a:buClr>
              <a:buSzPts val="1400"/>
              <a:buFont typeface="PT Sans"/>
              <a:buChar char="●"/>
              <a:defRPr b="0" i="0" sz="1400" u="none" cap="none" strike="noStrike">
                <a:solidFill>
                  <a:schemeClr val="lt1"/>
                </a:solidFill>
                <a:latin typeface="PT Sans"/>
                <a:ea typeface="PT Sans"/>
                <a:cs typeface="PT Sans"/>
                <a:sym typeface="PT Sans"/>
              </a:defRPr>
            </a:lvl7pPr>
            <a:lvl8pPr indent="-317500" lvl="7" marL="3657600" marR="0" rtl="0" algn="l">
              <a:lnSpc>
                <a:spcPct val="115000"/>
              </a:lnSpc>
              <a:spcBef>
                <a:spcPts val="0"/>
              </a:spcBef>
              <a:spcAft>
                <a:spcPts val="0"/>
              </a:spcAft>
              <a:buClr>
                <a:schemeClr val="lt1"/>
              </a:buClr>
              <a:buSzPts val="1400"/>
              <a:buFont typeface="PT Sans"/>
              <a:buChar char="○"/>
              <a:defRPr b="0" i="0" sz="1400" u="none" cap="none" strike="noStrike">
                <a:solidFill>
                  <a:schemeClr val="lt1"/>
                </a:solidFill>
                <a:latin typeface="PT Sans"/>
                <a:ea typeface="PT Sans"/>
                <a:cs typeface="PT Sans"/>
                <a:sym typeface="PT Sans"/>
              </a:defRPr>
            </a:lvl8pPr>
            <a:lvl9pPr indent="-317500" lvl="8" marL="4114800" marR="0" rtl="0" algn="l">
              <a:lnSpc>
                <a:spcPct val="115000"/>
              </a:lnSpc>
              <a:spcBef>
                <a:spcPts val="0"/>
              </a:spcBef>
              <a:spcAft>
                <a:spcPts val="0"/>
              </a:spcAft>
              <a:buClr>
                <a:schemeClr val="lt1"/>
              </a:buClr>
              <a:buSzPts val="1400"/>
              <a:buFont typeface="PT Sans"/>
              <a:buChar char="■"/>
              <a:defRPr b="0" i="0" sz="1400" u="none" cap="none" strike="noStrike">
                <a:solidFill>
                  <a:schemeClr val="lt1"/>
                </a:solidFill>
                <a:latin typeface="PT Sans"/>
                <a:ea typeface="PT Sans"/>
                <a:cs typeface="PT Sans"/>
                <a:sym typeface="PT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2649" name="Shape 2649"/>
        <p:cNvGrpSpPr/>
        <p:nvPr/>
      </p:nvGrpSpPr>
      <p:grpSpPr>
        <a:xfrm>
          <a:off x="0" y="0"/>
          <a:ext cx="0" cy="0"/>
          <a:chOff x="0" y="0"/>
          <a:chExt cx="0" cy="0"/>
        </a:xfrm>
      </p:grpSpPr>
      <p:sp>
        <p:nvSpPr>
          <p:cNvPr id="2650" name="Google Shape;2650;p85"/>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1pPr>
            <a:lvl2pPr lvl="1"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2pPr>
            <a:lvl3pPr lvl="2"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3pPr>
            <a:lvl4pPr lvl="3"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4pPr>
            <a:lvl5pPr lvl="4"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5pPr>
            <a:lvl6pPr lvl="5"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6pPr>
            <a:lvl7pPr lvl="6"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7pPr>
            <a:lvl8pPr lvl="7"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8pPr>
            <a:lvl9pPr lvl="8"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9pPr>
          </a:lstStyle>
          <a:p/>
        </p:txBody>
      </p:sp>
      <p:sp>
        <p:nvSpPr>
          <p:cNvPr id="2651" name="Google Shape;2651;p85"/>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1pPr>
            <a:lvl2pPr indent="-298450" lvl="1" marL="9144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2pPr>
            <a:lvl3pPr indent="-298450" lvl="2" marL="13716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3pPr>
            <a:lvl4pPr indent="-298450" lvl="3" marL="18288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4pPr>
            <a:lvl5pPr indent="-298450" lvl="4" marL="22860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5pPr>
            <a:lvl6pPr indent="-298450" lvl="5" marL="27432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6pPr>
            <a:lvl7pPr indent="-298450" lvl="6" marL="32004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7pPr>
            <a:lvl8pPr indent="-298450" lvl="7" marL="36576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8pPr>
            <a:lvl9pPr indent="-298450" lvl="8" marL="41148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78" r:id="rId1"/>
    <p:sldLayoutId id="214748367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8" name="Shape 2658"/>
        <p:cNvGrpSpPr/>
        <p:nvPr/>
      </p:nvGrpSpPr>
      <p:grpSpPr>
        <a:xfrm>
          <a:off x="0" y="0"/>
          <a:ext cx="0" cy="0"/>
          <a:chOff x="0" y="0"/>
          <a:chExt cx="0" cy="0"/>
        </a:xfrm>
      </p:grpSpPr>
      <p:sp>
        <p:nvSpPr>
          <p:cNvPr id="2659" name="Google Shape;2659;p1"/>
          <p:cNvSpPr txBox="1"/>
          <p:nvPr>
            <p:ph idx="1" type="subTitle"/>
          </p:nvPr>
        </p:nvSpPr>
        <p:spPr>
          <a:xfrm>
            <a:off x="144625" y="2632100"/>
            <a:ext cx="8940600" cy="115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 sz="1500">
                <a:solidFill>
                  <a:schemeClr val="accent2"/>
                </a:solidFill>
              </a:rPr>
              <a:t>Submitted by : Aganay Sambyal                                                                          Submitted to : Dr .Diksha Hooda                </a:t>
            </a:r>
            <a:endParaRPr b="1" sz="1500">
              <a:solidFill>
                <a:schemeClr val="accent2"/>
              </a:solidFill>
            </a:endParaRPr>
          </a:p>
          <a:p>
            <a:pPr indent="0" lvl="0" marL="0" rtl="0" algn="l">
              <a:lnSpc>
                <a:spcPct val="100000"/>
              </a:lnSpc>
              <a:spcBef>
                <a:spcPts val="0"/>
              </a:spcBef>
              <a:spcAft>
                <a:spcPts val="0"/>
              </a:spcAft>
              <a:buSzPts val="2800"/>
              <a:buNone/>
            </a:pPr>
            <a:r>
              <a:rPr b="1" lang="en" sz="1500">
                <a:solidFill>
                  <a:schemeClr val="accent2"/>
                </a:solidFill>
              </a:rPr>
              <a:t>                           </a:t>
            </a:r>
            <a:r>
              <a:rPr b="1" lang="en" sz="1500">
                <a:solidFill>
                  <a:schemeClr val="accent2"/>
                </a:solidFill>
              </a:rPr>
              <a:t>211175 </a:t>
            </a:r>
            <a:endParaRPr b="1" sz="1500">
              <a:solidFill>
                <a:schemeClr val="accent2"/>
              </a:solidFill>
            </a:endParaRPr>
          </a:p>
          <a:p>
            <a:pPr indent="0" lvl="0" marL="0" rtl="0" algn="l">
              <a:lnSpc>
                <a:spcPct val="100000"/>
              </a:lnSpc>
              <a:spcBef>
                <a:spcPts val="0"/>
              </a:spcBef>
              <a:spcAft>
                <a:spcPts val="0"/>
              </a:spcAft>
              <a:buSzPts val="2800"/>
              <a:buNone/>
            </a:pPr>
            <a:r>
              <a:rPr b="1" lang="en" sz="1500">
                <a:solidFill>
                  <a:schemeClr val="accent2"/>
                </a:solidFill>
              </a:rPr>
              <a:t>                         </a:t>
            </a:r>
            <a:r>
              <a:rPr b="1" lang="en" sz="1500">
                <a:solidFill>
                  <a:schemeClr val="accent2"/>
                </a:solidFill>
              </a:rPr>
              <a:t>Vaibhav Gupta</a:t>
            </a:r>
            <a:endParaRPr b="1" sz="1500">
              <a:solidFill>
                <a:schemeClr val="accent2"/>
              </a:solidFill>
            </a:endParaRPr>
          </a:p>
          <a:p>
            <a:pPr indent="0" lvl="0" marL="0" rtl="0" algn="l">
              <a:lnSpc>
                <a:spcPct val="100000"/>
              </a:lnSpc>
              <a:spcBef>
                <a:spcPts val="0"/>
              </a:spcBef>
              <a:spcAft>
                <a:spcPts val="0"/>
              </a:spcAft>
              <a:buSzPts val="2800"/>
              <a:buNone/>
            </a:pPr>
            <a:r>
              <a:rPr b="1" lang="en" sz="1500">
                <a:solidFill>
                  <a:schemeClr val="accent2"/>
                </a:solidFill>
              </a:rPr>
              <a:t>                           211183   </a:t>
            </a:r>
            <a:r>
              <a:rPr b="1" lang="en" sz="1500"/>
              <a:t> </a:t>
            </a:r>
            <a:r>
              <a:rPr lang="en"/>
              <a:t>                                                     </a:t>
            </a:r>
            <a:r>
              <a:rPr lang="en">
                <a:solidFill>
                  <a:srgbClr val="00FF00"/>
                </a:solidFill>
              </a:rPr>
              <a:t>     </a:t>
            </a:r>
            <a:endParaRPr>
              <a:solidFill>
                <a:srgbClr val="00FF00"/>
              </a:solidFill>
            </a:endParaRPr>
          </a:p>
        </p:txBody>
      </p:sp>
      <p:grpSp>
        <p:nvGrpSpPr>
          <p:cNvPr id="2660" name="Google Shape;2660;p1"/>
          <p:cNvGrpSpPr/>
          <p:nvPr/>
        </p:nvGrpSpPr>
        <p:grpSpPr>
          <a:xfrm rot="10800000">
            <a:off x="2130739" y="4336003"/>
            <a:ext cx="883262" cy="242091"/>
            <a:chOff x="2300350" y="2601250"/>
            <a:chExt cx="2275275" cy="623625"/>
          </a:xfrm>
        </p:grpSpPr>
        <p:sp>
          <p:nvSpPr>
            <p:cNvPr id="2661" name="Google Shape;2661;p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p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p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p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p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7" name="Google Shape;2667;p1"/>
          <p:cNvGrpSpPr/>
          <p:nvPr/>
        </p:nvGrpSpPr>
        <p:grpSpPr>
          <a:xfrm flipH="1" rot="-5400000">
            <a:off x="3660496" y="4881980"/>
            <a:ext cx="1823016" cy="296643"/>
            <a:chOff x="7857346" y="3902355"/>
            <a:chExt cx="1823016" cy="296643"/>
          </a:xfrm>
        </p:grpSpPr>
        <p:sp>
          <p:nvSpPr>
            <p:cNvPr id="2668" name="Google Shape;2668;p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1"/>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1"/>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p1"/>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74" name="Google Shape;2674;p1"/>
          <p:cNvGrpSpPr/>
          <p:nvPr/>
        </p:nvGrpSpPr>
        <p:grpSpPr>
          <a:xfrm rot="5400000">
            <a:off x="2421400" y="552075"/>
            <a:ext cx="98902" cy="553090"/>
            <a:chOff x="4898850" y="4820550"/>
            <a:chExt cx="98902" cy="553090"/>
          </a:xfrm>
        </p:grpSpPr>
        <p:sp>
          <p:nvSpPr>
            <p:cNvPr id="2675" name="Google Shape;2675;p1"/>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p1"/>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7" name="Google Shape;2677;p1"/>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8" name="Google Shape;2678;p1"/>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p1"/>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80" name="Google Shape;2680;p1"/>
          <p:cNvGrpSpPr/>
          <p:nvPr/>
        </p:nvGrpSpPr>
        <p:grpSpPr>
          <a:xfrm>
            <a:off x="4505167" y="564628"/>
            <a:ext cx="1105976" cy="133969"/>
            <a:chOff x="8183182" y="663852"/>
            <a:chExt cx="1475028" cy="178673"/>
          </a:xfrm>
        </p:grpSpPr>
        <p:grpSp>
          <p:nvGrpSpPr>
            <p:cNvPr id="2681" name="Google Shape;2681;p1"/>
            <p:cNvGrpSpPr/>
            <p:nvPr/>
          </p:nvGrpSpPr>
          <p:grpSpPr>
            <a:xfrm>
              <a:off x="8183182" y="774425"/>
              <a:ext cx="1178025" cy="68100"/>
              <a:chOff x="2024450" y="204150"/>
              <a:chExt cx="1178025" cy="68100"/>
            </a:xfrm>
          </p:grpSpPr>
          <p:sp>
            <p:nvSpPr>
              <p:cNvPr id="2682" name="Google Shape;2682;p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p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2" name="Google Shape;2692;p1"/>
            <p:cNvGrpSpPr/>
            <p:nvPr/>
          </p:nvGrpSpPr>
          <p:grpSpPr>
            <a:xfrm>
              <a:off x="8480185" y="663852"/>
              <a:ext cx="1178025" cy="68100"/>
              <a:chOff x="2024450" y="204150"/>
              <a:chExt cx="1178025" cy="68100"/>
            </a:xfrm>
          </p:grpSpPr>
          <p:sp>
            <p:nvSpPr>
              <p:cNvPr id="2693" name="Google Shape;2693;p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p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p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p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p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703" name="Google Shape;2703;p1"/>
          <p:cNvGrpSpPr/>
          <p:nvPr/>
        </p:nvGrpSpPr>
        <p:grpSpPr>
          <a:xfrm>
            <a:off x="5447301" y="4536119"/>
            <a:ext cx="1252896" cy="51000"/>
            <a:chOff x="2915381" y="4104819"/>
            <a:chExt cx="1252896" cy="51000"/>
          </a:xfrm>
        </p:grpSpPr>
        <p:sp>
          <p:nvSpPr>
            <p:cNvPr id="2704" name="Google Shape;2704;p1"/>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p1"/>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1"/>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1"/>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p1"/>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1"/>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1"/>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1"/>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p1"/>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Google Shape;2713;p1"/>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p1"/>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p1"/>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p1"/>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p1"/>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18" name="Google Shape;2718;p1"/>
          <p:cNvSpPr txBox="1"/>
          <p:nvPr>
            <p:ph type="ctrTitle"/>
          </p:nvPr>
        </p:nvSpPr>
        <p:spPr>
          <a:xfrm>
            <a:off x="1317600" y="698600"/>
            <a:ext cx="6508800" cy="1724400"/>
          </a:xfrm>
          <a:prstGeom prst="rect">
            <a:avLst/>
          </a:prstGeom>
          <a:noFill/>
          <a:ln>
            <a:noFill/>
          </a:ln>
          <a:effectLst>
            <a:outerShdw blurRad="142875" rotWithShape="0" algn="bl">
              <a:schemeClr val="accent2">
                <a:alpha val="37647"/>
              </a:schemeClr>
            </a:outerShdw>
          </a:effectLst>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5200"/>
              <a:buNone/>
            </a:pPr>
            <a:r>
              <a:rPr lang="en" sz="5800">
                <a:solidFill>
                  <a:schemeClr val="accent2"/>
                </a:solidFill>
              </a:rPr>
              <a:t>Patient PulseHub</a:t>
            </a:r>
            <a:endParaRPr sz="5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6" name="Shape 2966"/>
        <p:cNvGrpSpPr/>
        <p:nvPr/>
      </p:nvGrpSpPr>
      <p:grpSpPr>
        <a:xfrm>
          <a:off x="0" y="0"/>
          <a:ext cx="0" cy="0"/>
          <a:chOff x="0" y="0"/>
          <a:chExt cx="0" cy="0"/>
        </a:xfrm>
      </p:grpSpPr>
      <p:sp>
        <p:nvSpPr>
          <p:cNvPr id="2967" name="Google Shape;2967;g2a04b4907d9_0_129"/>
          <p:cNvSpPr/>
          <p:nvPr/>
        </p:nvSpPr>
        <p:spPr>
          <a:xfrm>
            <a:off x="1381550" y="2406295"/>
            <a:ext cx="6237300" cy="15855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Google Shape;2968;g2a04b4907d9_0_129"/>
          <p:cNvSpPr txBox="1"/>
          <p:nvPr>
            <p:ph type="title"/>
          </p:nvPr>
        </p:nvSpPr>
        <p:spPr>
          <a:xfrm>
            <a:off x="793875" y="1122050"/>
            <a:ext cx="7250100" cy="841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SzPts val="3000"/>
              <a:buNone/>
            </a:pPr>
            <a:r>
              <a:rPr lang="en" sz="6300">
                <a:solidFill>
                  <a:schemeClr val="accent2"/>
                </a:solidFill>
              </a:rPr>
              <a:t>   </a:t>
            </a:r>
            <a:r>
              <a:rPr lang="en" sz="1900">
                <a:solidFill>
                  <a:schemeClr val="accent2"/>
                </a:solidFill>
              </a:rPr>
              <a:t> </a:t>
            </a:r>
            <a:r>
              <a:rPr lang="en" sz="2800"/>
              <a:t>SEARCHING PATIENTS BY AGE RANGE</a:t>
            </a:r>
            <a:endParaRPr sz="6300"/>
          </a:p>
        </p:txBody>
      </p:sp>
      <p:sp>
        <p:nvSpPr>
          <p:cNvPr id="2969" name="Google Shape;2969;g2a04b4907d9_0_129"/>
          <p:cNvSpPr txBox="1"/>
          <p:nvPr>
            <p:ph idx="1" type="subTitle"/>
          </p:nvPr>
        </p:nvSpPr>
        <p:spPr>
          <a:xfrm>
            <a:off x="1984300" y="2574251"/>
            <a:ext cx="5426700" cy="1697700"/>
          </a:xfrm>
          <a:prstGeom prst="rect">
            <a:avLst/>
          </a:prstGeom>
          <a:noFill/>
          <a:ln>
            <a:noFill/>
          </a:ln>
        </p:spPr>
        <p:txBody>
          <a:bodyPr anchorCtr="0" anchor="ctr" bIns="91425" lIns="91425" spcFirstLastPara="1" rIns="91425" wrap="square" tIns="91425">
            <a:noAutofit/>
          </a:bodyPr>
          <a:lstStyle/>
          <a:p>
            <a:pPr indent="-431800" lvl="0" marL="457200" rtl="0" algn="l">
              <a:lnSpc>
                <a:spcPct val="115000"/>
              </a:lnSpc>
              <a:spcBef>
                <a:spcPts val="0"/>
              </a:spcBef>
              <a:spcAft>
                <a:spcPts val="0"/>
              </a:spcAft>
              <a:buClr>
                <a:schemeClr val="lt1"/>
              </a:buClr>
              <a:buSzPts val="3200"/>
              <a:buFont typeface="Roboto"/>
              <a:buChar char="●"/>
            </a:pPr>
            <a:r>
              <a:rPr b="1" lang="en" sz="1900">
                <a:latin typeface="Roboto"/>
                <a:ea typeface="Roboto"/>
                <a:cs typeface="Roboto"/>
                <a:sym typeface="Roboto"/>
              </a:rPr>
              <a:t>Utilize a search feature to filter and display patients within a specified age range.</a:t>
            </a:r>
            <a:endParaRPr b="1" sz="3200">
              <a:latin typeface="Roboto"/>
              <a:ea typeface="Roboto"/>
              <a:cs typeface="Roboto"/>
              <a:sym typeface="Roboto"/>
            </a:endParaRPr>
          </a:p>
          <a:p>
            <a:pPr indent="0" lvl="0" marL="457200" rtl="0" algn="l">
              <a:lnSpc>
                <a:spcPct val="115000"/>
              </a:lnSpc>
              <a:spcBef>
                <a:spcPts val="0"/>
              </a:spcBef>
              <a:spcAft>
                <a:spcPts val="0"/>
              </a:spcAft>
              <a:buNone/>
            </a:pPr>
            <a:r>
              <a:t/>
            </a:r>
            <a:endParaRPr b="1">
              <a:latin typeface="Roboto"/>
              <a:ea typeface="Roboto"/>
              <a:cs typeface="Roboto"/>
              <a:sym typeface="Roboto"/>
            </a:endParaRPr>
          </a:p>
          <a:p>
            <a:pPr indent="0" lvl="0" marL="0" rtl="0" algn="ctr">
              <a:lnSpc>
                <a:spcPct val="100000"/>
              </a:lnSpc>
              <a:spcBef>
                <a:spcPts val="0"/>
              </a:spcBef>
              <a:spcAft>
                <a:spcPts val="0"/>
              </a:spcAft>
              <a:buSzPts val="1800"/>
              <a:buNone/>
            </a:pPr>
            <a:r>
              <a:t/>
            </a:r>
            <a:endParaRPr b="1">
              <a:solidFill>
                <a:schemeClr val="accent6"/>
              </a:solidFill>
              <a:latin typeface="Roboto"/>
              <a:ea typeface="Roboto"/>
              <a:cs typeface="Roboto"/>
              <a:sym typeface="Roboto"/>
            </a:endParaRPr>
          </a:p>
        </p:txBody>
      </p:sp>
      <p:sp>
        <p:nvSpPr>
          <p:cNvPr id="2970" name="Google Shape;2970;g2a04b4907d9_0_129"/>
          <p:cNvSpPr txBox="1"/>
          <p:nvPr>
            <p:ph idx="2" type="title"/>
          </p:nvPr>
        </p:nvSpPr>
        <p:spPr>
          <a:xfrm>
            <a:off x="3060650" y="111573"/>
            <a:ext cx="2879100" cy="920700"/>
          </a:xfrm>
          <a:prstGeom prst="rect">
            <a:avLst/>
          </a:prstGeom>
          <a:noFill/>
          <a:ln>
            <a:noFill/>
          </a:ln>
          <a:effectLst>
            <a:outerShdw blurRad="57150" rotWithShape="0" algn="bl">
              <a:schemeClr val="accent2"/>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05</a:t>
            </a:r>
            <a:endParaRPr/>
          </a:p>
        </p:txBody>
      </p:sp>
      <p:grpSp>
        <p:nvGrpSpPr>
          <p:cNvPr id="2971" name="Google Shape;2971;g2a04b4907d9_0_129"/>
          <p:cNvGrpSpPr/>
          <p:nvPr/>
        </p:nvGrpSpPr>
        <p:grpSpPr>
          <a:xfrm>
            <a:off x="1609176" y="4434219"/>
            <a:ext cx="1252896" cy="51000"/>
            <a:chOff x="2915381" y="4104819"/>
            <a:chExt cx="1252896" cy="51000"/>
          </a:xfrm>
        </p:grpSpPr>
        <p:sp>
          <p:nvSpPr>
            <p:cNvPr id="2972" name="Google Shape;2972;g2a04b4907d9_0_129"/>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Google Shape;2973;g2a04b4907d9_0_129"/>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Google Shape;2974;g2a04b4907d9_0_129"/>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5" name="Google Shape;2975;g2a04b4907d9_0_129"/>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6" name="Google Shape;2976;g2a04b4907d9_0_129"/>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g2a04b4907d9_0_129"/>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8" name="Google Shape;2978;g2a04b4907d9_0_129"/>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Google Shape;2979;g2a04b4907d9_0_129"/>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Google Shape;2980;g2a04b4907d9_0_129"/>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1" name="Google Shape;2981;g2a04b4907d9_0_129"/>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2" name="Google Shape;2982;g2a04b4907d9_0_129"/>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Google Shape;2983;g2a04b4907d9_0_129"/>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4" name="Google Shape;2984;g2a04b4907d9_0_129"/>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5" name="Google Shape;2985;g2a04b4907d9_0_129"/>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6" name="Google Shape;2986;g2a04b4907d9_0_129"/>
          <p:cNvGrpSpPr/>
          <p:nvPr/>
        </p:nvGrpSpPr>
        <p:grpSpPr>
          <a:xfrm rot="5400000">
            <a:off x="5968600" y="4273462"/>
            <a:ext cx="98902" cy="553090"/>
            <a:chOff x="4898850" y="4820550"/>
            <a:chExt cx="98902" cy="553090"/>
          </a:xfrm>
        </p:grpSpPr>
        <p:sp>
          <p:nvSpPr>
            <p:cNvPr id="2987" name="Google Shape;2987;g2a04b4907d9_0_12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Google Shape;2988;g2a04b4907d9_0_12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Google Shape;2989;g2a04b4907d9_0_12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Google Shape;2990;g2a04b4907d9_0_12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Google Shape;2991;g2a04b4907d9_0_12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5" name="Shape 2995"/>
        <p:cNvGrpSpPr/>
        <p:nvPr/>
      </p:nvGrpSpPr>
      <p:grpSpPr>
        <a:xfrm>
          <a:off x="0" y="0"/>
          <a:ext cx="0" cy="0"/>
          <a:chOff x="0" y="0"/>
          <a:chExt cx="0" cy="0"/>
        </a:xfrm>
      </p:grpSpPr>
      <p:sp>
        <p:nvSpPr>
          <p:cNvPr id="2996" name="Google Shape;2996;g2a04b4907d9_0_158"/>
          <p:cNvSpPr/>
          <p:nvPr/>
        </p:nvSpPr>
        <p:spPr>
          <a:xfrm>
            <a:off x="1381550" y="2406295"/>
            <a:ext cx="6237300" cy="15855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7" name="Google Shape;2997;g2a04b4907d9_0_158"/>
          <p:cNvSpPr txBox="1"/>
          <p:nvPr>
            <p:ph type="title"/>
          </p:nvPr>
        </p:nvSpPr>
        <p:spPr>
          <a:xfrm>
            <a:off x="793875" y="1122050"/>
            <a:ext cx="7250100" cy="841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SzPts val="3000"/>
              <a:buNone/>
            </a:pPr>
            <a:r>
              <a:rPr lang="en" sz="6300">
                <a:solidFill>
                  <a:schemeClr val="accent2"/>
                </a:solidFill>
              </a:rPr>
              <a:t>   </a:t>
            </a:r>
            <a:r>
              <a:rPr lang="en" sz="2400"/>
              <a:t> </a:t>
            </a:r>
            <a:r>
              <a:rPr lang="en" sz="2400"/>
              <a:t>PLOTTING HEALTH PROBLEM  DISTRIBUTION </a:t>
            </a:r>
            <a:endParaRPr sz="2400"/>
          </a:p>
          <a:p>
            <a:pPr indent="0" lvl="0" marL="0" rtl="0" algn="l">
              <a:spcBef>
                <a:spcPts val="0"/>
              </a:spcBef>
              <a:spcAft>
                <a:spcPts val="0"/>
              </a:spcAft>
              <a:buSzPts val="3000"/>
              <a:buNone/>
            </a:pPr>
            <a:r>
              <a:rPr lang="en" sz="1600"/>
              <a:t>                                           </a:t>
            </a:r>
            <a:r>
              <a:rPr lang="en" sz="2300"/>
              <a:t>DATA VISUALIZATION</a:t>
            </a:r>
            <a:endParaRPr sz="2700"/>
          </a:p>
        </p:txBody>
      </p:sp>
      <p:sp>
        <p:nvSpPr>
          <p:cNvPr id="2998" name="Google Shape;2998;g2a04b4907d9_0_158"/>
          <p:cNvSpPr txBox="1"/>
          <p:nvPr>
            <p:ph idx="1" type="subTitle"/>
          </p:nvPr>
        </p:nvSpPr>
        <p:spPr>
          <a:xfrm>
            <a:off x="1984300" y="2915350"/>
            <a:ext cx="5426700" cy="1481100"/>
          </a:xfrm>
          <a:prstGeom prst="rect">
            <a:avLst/>
          </a:prstGeom>
          <a:noFill/>
          <a:ln>
            <a:noFill/>
          </a:ln>
        </p:spPr>
        <p:txBody>
          <a:bodyPr anchorCtr="0" anchor="ctr" bIns="91425" lIns="91425" spcFirstLastPara="1" rIns="91425" wrap="square" tIns="91425">
            <a:noAutofit/>
          </a:bodyPr>
          <a:lstStyle/>
          <a:p>
            <a:pPr indent="-349250" lvl="0" marL="457200" rtl="0" algn="l">
              <a:lnSpc>
                <a:spcPct val="115000"/>
              </a:lnSpc>
              <a:spcBef>
                <a:spcPts val="0"/>
              </a:spcBef>
              <a:spcAft>
                <a:spcPts val="0"/>
              </a:spcAft>
              <a:buClr>
                <a:schemeClr val="lt1"/>
              </a:buClr>
              <a:buSzPts val="1900"/>
              <a:buFont typeface="Roboto"/>
              <a:buChar char="●"/>
            </a:pPr>
            <a:r>
              <a:rPr b="1" lang="en" sz="1900">
                <a:latin typeface="Roboto"/>
                <a:ea typeface="Roboto"/>
                <a:cs typeface="Roboto"/>
                <a:sym typeface="Roboto"/>
              </a:rPr>
              <a:t>Plot the age distribution of patients to gain insights into the age demographics.</a:t>
            </a:r>
            <a:endParaRPr b="1" sz="1900">
              <a:latin typeface="Roboto"/>
              <a:ea typeface="Roboto"/>
              <a:cs typeface="Roboto"/>
              <a:sym typeface="Roboto"/>
            </a:endParaRPr>
          </a:p>
          <a:p>
            <a:pPr indent="-349250" lvl="0" marL="457200" rtl="0" algn="l">
              <a:lnSpc>
                <a:spcPct val="115000"/>
              </a:lnSpc>
              <a:spcBef>
                <a:spcPts val="0"/>
              </a:spcBef>
              <a:spcAft>
                <a:spcPts val="0"/>
              </a:spcAft>
              <a:buClr>
                <a:schemeClr val="lt1"/>
              </a:buClr>
              <a:buSzPts val="1900"/>
              <a:buFont typeface="Roboto"/>
              <a:buChar char="●"/>
            </a:pPr>
            <a:r>
              <a:rPr b="1" lang="en" sz="1900">
                <a:latin typeface="Roboto"/>
                <a:ea typeface="Roboto"/>
                <a:cs typeface="Roboto"/>
                <a:sym typeface="Roboto"/>
              </a:rPr>
              <a:t>Visualize the distribution of health problems among patients.</a:t>
            </a:r>
            <a:endParaRPr b="1" sz="1900">
              <a:latin typeface="Roboto"/>
              <a:ea typeface="Roboto"/>
              <a:cs typeface="Roboto"/>
              <a:sym typeface="Roboto"/>
            </a:endParaRPr>
          </a:p>
          <a:p>
            <a:pPr indent="0" lvl="0" marL="0" rtl="0" algn="l">
              <a:lnSpc>
                <a:spcPct val="115000"/>
              </a:lnSpc>
              <a:spcBef>
                <a:spcPts val="0"/>
              </a:spcBef>
              <a:spcAft>
                <a:spcPts val="0"/>
              </a:spcAft>
              <a:buNone/>
            </a:pPr>
            <a:r>
              <a:t/>
            </a:r>
            <a:endParaRPr b="1" sz="1900">
              <a:latin typeface="Roboto"/>
              <a:ea typeface="Roboto"/>
              <a:cs typeface="Roboto"/>
              <a:sym typeface="Roboto"/>
            </a:endParaRPr>
          </a:p>
          <a:p>
            <a:pPr indent="0" lvl="0" marL="457200" rtl="0" algn="l">
              <a:lnSpc>
                <a:spcPct val="115000"/>
              </a:lnSpc>
              <a:spcBef>
                <a:spcPts val="0"/>
              </a:spcBef>
              <a:spcAft>
                <a:spcPts val="0"/>
              </a:spcAft>
              <a:buNone/>
            </a:pPr>
            <a:r>
              <a:t/>
            </a:r>
            <a:endParaRPr b="1">
              <a:latin typeface="Roboto"/>
              <a:ea typeface="Roboto"/>
              <a:cs typeface="Roboto"/>
              <a:sym typeface="Roboto"/>
            </a:endParaRPr>
          </a:p>
          <a:p>
            <a:pPr indent="0" lvl="0" marL="0" rtl="0" algn="ctr">
              <a:lnSpc>
                <a:spcPct val="100000"/>
              </a:lnSpc>
              <a:spcBef>
                <a:spcPts val="0"/>
              </a:spcBef>
              <a:spcAft>
                <a:spcPts val="0"/>
              </a:spcAft>
              <a:buSzPts val="1800"/>
              <a:buNone/>
            </a:pPr>
            <a:r>
              <a:t/>
            </a:r>
            <a:endParaRPr b="1">
              <a:solidFill>
                <a:schemeClr val="accent6"/>
              </a:solidFill>
              <a:latin typeface="Roboto"/>
              <a:ea typeface="Roboto"/>
              <a:cs typeface="Roboto"/>
              <a:sym typeface="Roboto"/>
            </a:endParaRPr>
          </a:p>
        </p:txBody>
      </p:sp>
      <p:sp>
        <p:nvSpPr>
          <p:cNvPr id="2999" name="Google Shape;2999;g2a04b4907d9_0_158"/>
          <p:cNvSpPr txBox="1"/>
          <p:nvPr>
            <p:ph idx="2" type="title"/>
          </p:nvPr>
        </p:nvSpPr>
        <p:spPr>
          <a:xfrm>
            <a:off x="3060650" y="111573"/>
            <a:ext cx="2879100" cy="920700"/>
          </a:xfrm>
          <a:prstGeom prst="rect">
            <a:avLst/>
          </a:prstGeom>
          <a:noFill/>
          <a:ln>
            <a:noFill/>
          </a:ln>
          <a:effectLst>
            <a:outerShdw blurRad="57150" rotWithShape="0" algn="bl">
              <a:schemeClr val="accent2"/>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06</a:t>
            </a:r>
            <a:endParaRPr/>
          </a:p>
        </p:txBody>
      </p:sp>
      <p:grpSp>
        <p:nvGrpSpPr>
          <p:cNvPr id="3000" name="Google Shape;3000;g2a04b4907d9_0_158"/>
          <p:cNvGrpSpPr/>
          <p:nvPr/>
        </p:nvGrpSpPr>
        <p:grpSpPr>
          <a:xfrm>
            <a:off x="1609176" y="4434219"/>
            <a:ext cx="1252896" cy="51000"/>
            <a:chOff x="2915381" y="4104819"/>
            <a:chExt cx="1252896" cy="51000"/>
          </a:xfrm>
        </p:grpSpPr>
        <p:sp>
          <p:nvSpPr>
            <p:cNvPr id="3001" name="Google Shape;3001;g2a04b4907d9_0_158"/>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2" name="Google Shape;3002;g2a04b4907d9_0_158"/>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3" name="Google Shape;3003;g2a04b4907d9_0_158"/>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4" name="Google Shape;3004;g2a04b4907d9_0_158"/>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5" name="Google Shape;3005;g2a04b4907d9_0_158"/>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6" name="Google Shape;3006;g2a04b4907d9_0_158"/>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7" name="Google Shape;3007;g2a04b4907d9_0_158"/>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8" name="Google Shape;3008;g2a04b4907d9_0_158"/>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9" name="Google Shape;3009;g2a04b4907d9_0_158"/>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0" name="Google Shape;3010;g2a04b4907d9_0_158"/>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Google Shape;3011;g2a04b4907d9_0_158"/>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2" name="Google Shape;3012;g2a04b4907d9_0_158"/>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3" name="Google Shape;3013;g2a04b4907d9_0_158"/>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4" name="Google Shape;3014;g2a04b4907d9_0_158"/>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15" name="Google Shape;3015;g2a04b4907d9_0_158"/>
          <p:cNvGrpSpPr/>
          <p:nvPr/>
        </p:nvGrpSpPr>
        <p:grpSpPr>
          <a:xfrm rot="5400000">
            <a:off x="5968600" y="4273462"/>
            <a:ext cx="98902" cy="553090"/>
            <a:chOff x="4898850" y="4820550"/>
            <a:chExt cx="98902" cy="553090"/>
          </a:xfrm>
        </p:grpSpPr>
        <p:sp>
          <p:nvSpPr>
            <p:cNvPr id="3016" name="Google Shape;3016;g2a04b4907d9_0_158"/>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7" name="Google Shape;3017;g2a04b4907d9_0_158"/>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8" name="Google Shape;3018;g2a04b4907d9_0_158"/>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9" name="Google Shape;3019;g2a04b4907d9_0_158"/>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0" name="Google Shape;3020;g2a04b4907d9_0_158"/>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4" name="Shape 3024"/>
        <p:cNvGrpSpPr/>
        <p:nvPr/>
      </p:nvGrpSpPr>
      <p:grpSpPr>
        <a:xfrm>
          <a:off x="0" y="0"/>
          <a:ext cx="0" cy="0"/>
          <a:chOff x="0" y="0"/>
          <a:chExt cx="0" cy="0"/>
        </a:xfrm>
      </p:grpSpPr>
      <p:sp>
        <p:nvSpPr>
          <p:cNvPr id="3025" name="Google Shape;3025;g2a04b4907d9_0_188"/>
          <p:cNvSpPr/>
          <p:nvPr/>
        </p:nvSpPr>
        <p:spPr>
          <a:xfrm>
            <a:off x="1381550" y="1411225"/>
            <a:ext cx="6237300" cy="29583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6" name="Google Shape;3026;g2a04b4907d9_0_188"/>
          <p:cNvSpPr txBox="1"/>
          <p:nvPr>
            <p:ph type="title"/>
          </p:nvPr>
        </p:nvSpPr>
        <p:spPr>
          <a:xfrm>
            <a:off x="793875" y="298225"/>
            <a:ext cx="7250100" cy="11130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SzPts val="3000"/>
              <a:buNone/>
            </a:pPr>
            <a:r>
              <a:rPr lang="en" sz="6300">
                <a:solidFill>
                  <a:schemeClr val="accent2"/>
                </a:solidFill>
              </a:rPr>
              <a:t>   </a:t>
            </a:r>
            <a:r>
              <a:rPr lang="en" sz="2400">
                <a:solidFill>
                  <a:schemeClr val="accent2"/>
                </a:solidFill>
              </a:rPr>
              <a:t>             </a:t>
            </a:r>
            <a:r>
              <a:rPr lang="en" sz="3200"/>
              <a:t>TECHNOLOGIES USED</a:t>
            </a:r>
            <a:endParaRPr sz="3500"/>
          </a:p>
        </p:txBody>
      </p:sp>
      <p:sp>
        <p:nvSpPr>
          <p:cNvPr id="3027" name="Google Shape;3027;g2a04b4907d9_0_188"/>
          <p:cNvSpPr txBox="1"/>
          <p:nvPr>
            <p:ph idx="1" type="subTitle"/>
          </p:nvPr>
        </p:nvSpPr>
        <p:spPr>
          <a:xfrm>
            <a:off x="1984300" y="3036025"/>
            <a:ext cx="5426700" cy="12360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chemeClr val="lt1"/>
              </a:buClr>
              <a:buSzPts val="1600"/>
              <a:buFont typeface="Roboto"/>
              <a:buChar char="●"/>
            </a:pPr>
            <a:r>
              <a:rPr b="1" lang="en" sz="1600">
                <a:latin typeface="Roboto"/>
                <a:ea typeface="Roboto"/>
                <a:cs typeface="Roboto"/>
                <a:sym typeface="Roboto"/>
              </a:rPr>
              <a:t>Python:</a:t>
            </a:r>
            <a:endParaRPr b="1" sz="1600">
              <a:latin typeface="Roboto"/>
              <a:ea typeface="Roboto"/>
              <a:cs typeface="Roboto"/>
              <a:sym typeface="Roboto"/>
            </a:endParaRPr>
          </a:p>
          <a:p>
            <a:pPr indent="-330200" lvl="1" marL="914400" rtl="0" algn="l">
              <a:lnSpc>
                <a:spcPct val="115000"/>
              </a:lnSpc>
              <a:spcBef>
                <a:spcPts val="0"/>
              </a:spcBef>
              <a:spcAft>
                <a:spcPts val="0"/>
              </a:spcAft>
              <a:buClr>
                <a:schemeClr val="lt1"/>
              </a:buClr>
              <a:buSzPts val="1600"/>
              <a:buFont typeface="Roboto"/>
              <a:buAutoNum type="alphaLcPeriod"/>
            </a:pPr>
            <a:r>
              <a:rPr b="1" lang="en" sz="1600">
                <a:latin typeface="Roboto"/>
                <a:ea typeface="Roboto"/>
                <a:cs typeface="Roboto"/>
                <a:sym typeface="Roboto"/>
              </a:rPr>
              <a:t>Core programming language used for developing the system.</a:t>
            </a:r>
            <a:endParaRPr b="1" sz="1600">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b="1" lang="en" sz="1600">
                <a:latin typeface="Roboto"/>
                <a:ea typeface="Roboto"/>
                <a:cs typeface="Roboto"/>
                <a:sym typeface="Roboto"/>
              </a:rPr>
              <a:t>CSV (Comma-Separated Values):</a:t>
            </a:r>
            <a:endParaRPr b="1" sz="1600">
              <a:latin typeface="Roboto"/>
              <a:ea typeface="Roboto"/>
              <a:cs typeface="Roboto"/>
              <a:sym typeface="Roboto"/>
            </a:endParaRPr>
          </a:p>
          <a:p>
            <a:pPr indent="-330200" lvl="1" marL="914400" rtl="0" algn="l">
              <a:lnSpc>
                <a:spcPct val="115000"/>
              </a:lnSpc>
              <a:spcBef>
                <a:spcPts val="0"/>
              </a:spcBef>
              <a:spcAft>
                <a:spcPts val="0"/>
              </a:spcAft>
              <a:buClr>
                <a:schemeClr val="lt1"/>
              </a:buClr>
              <a:buSzPts val="1600"/>
              <a:buFont typeface="Roboto"/>
              <a:buAutoNum type="alphaLcPeriod"/>
            </a:pPr>
            <a:r>
              <a:rPr b="1" lang="en" sz="1600">
                <a:latin typeface="Roboto"/>
                <a:ea typeface="Roboto"/>
                <a:cs typeface="Roboto"/>
                <a:sym typeface="Roboto"/>
              </a:rPr>
              <a:t>Data storage format for maintaining patient records.</a:t>
            </a:r>
            <a:endParaRPr b="1" sz="1600">
              <a:latin typeface="Roboto"/>
              <a:ea typeface="Roboto"/>
              <a:cs typeface="Roboto"/>
              <a:sym typeface="Roboto"/>
            </a:endParaRPr>
          </a:p>
          <a:p>
            <a:pPr indent="-330200" lvl="0" marL="457200" rtl="0" algn="l">
              <a:lnSpc>
                <a:spcPct val="115000"/>
              </a:lnSpc>
              <a:spcBef>
                <a:spcPts val="0"/>
              </a:spcBef>
              <a:spcAft>
                <a:spcPts val="0"/>
              </a:spcAft>
              <a:buClr>
                <a:schemeClr val="lt1"/>
              </a:buClr>
              <a:buSzPts val="1600"/>
              <a:buFont typeface="Roboto"/>
              <a:buChar char="●"/>
            </a:pPr>
            <a:r>
              <a:rPr b="1" lang="en" sz="1600">
                <a:latin typeface="Roboto"/>
                <a:ea typeface="Roboto"/>
                <a:cs typeface="Roboto"/>
                <a:sym typeface="Roboto"/>
              </a:rPr>
              <a:t>Matplotlib:</a:t>
            </a:r>
            <a:endParaRPr b="1" sz="1600">
              <a:latin typeface="Roboto"/>
              <a:ea typeface="Roboto"/>
              <a:cs typeface="Roboto"/>
              <a:sym typeface="Roboto"/>
            </a:endParaRPr>
          </a:p>
          <a:p>
            <a:pPr indent="-330200" lvl="1" marL="914400" rtl="0" algn="l">
              <a:lnSpc>
                <a:spcPct val="115000"/>
              </a:lnSpc>
              <a:spcBef>
                <a:spcPts val="0"/>
              </a:spcBef>
              <a:spcAft>
                <a:spcPts val="0"/>
              </a:spcAft>
              <a:buClr>
                <a:schemeClr val="lt1"/>
              </a:buClr>
              <a:buSzPts val="1600"/>
              <a:buFont typeface="Roboto"/>
              <a:buAutoNum type="alphaLcPeriod"/>
            </a:pPr>
            <a:r>
              <a:rPr b="1" lang="en" sz="1600">
                <a:latin typeface="Roboto"/>
                <a:ea typeface="Roboto"/>
                <a:cs typeface="Roboto"/>
                <a:sym typeface="Roboto"/>
              </a:rPr>
              <a:t>Python library used for creating visualizations, such as histograms and pie charts.</a:t>
            </a:r>
            <a:endParaRPr b="1" sz="1600">
              <a:latin typeface="Roboto"/>
              <a:ea typeface="Roboto"/>
              <a:cs typeface="Roboto"/>
              <a:sym typeface="Roboto"/>
            </a:endParaRPr>
          </a:p>
          <a:p>
            <a:pPr indent="0" lvl="0" marL="457200" rtl="0" algn="l">
              <a:lnSpc>
                <a:spcPct val="115000"/>
              </a:lnSpc>
              <a:spcBef>
                <a:spcPts val="1500"/>
              </a:spcBef>
              <a:spcAft>
                <a:spcPts val="0"/>
              </a:spcAft>
              <a:buNone/>
            </a:pPr>
            <a:r>
              <a:t/>
            </a:r>
            <a:endParaRPr b="1" sz="1900">
              <a:latin typeface="Roboto"/>
              <a:ea typeface="Roboto"/>
              <a:cs typeface="Roboto"/>
              <a:sym typeface="Roboto"/>
            </a:endParaRPr>
          </a:p>
          <a:p>
            <a:pPr indent="0" lvl="0" marL="0" rtl="0" algn="l">
              <a:lnSpc>
                <a:spcPct val="115000"/>
              </a:lnSpc>
              <a:spcBef>
                <a:spcPts val="0"/>
              </a:spcBef>
              <a:spcAft>
                <a:spcPts val="0"/>
              </a:spcAft>
              <a:buNone/>
            </a:pPr>
            <a:r>
              <a:t/>
            </a:r>
            <a:endParaRPr b="1" sz="1900">
              <a:latin typeface="Roboto"/>
              <a:ea typeface="Roboto"/>
              <a:cs typeface="Roboto"/>
              <a:sym typeface="Roboto"/>
            </a:endParaRPr>
          </a:p>
          <a:p>
            <a:pPr indent="0" lvl="0" marL="457200" rtl="0" algn="l">
              <a:lnSpc>
                <a:spcPct val="115000"/>
              </a:lnSpc>
              <a:spcBef>
                <a:spcPts val="0"/>
              </a:spcBef>
              <a:spcAft>
                <a:spcPts val="0"/>
              </a:spcAft>
              <a:buNone/>
            </a:pPr>
            <a:r>
              <a:t/>
            </a:r>
            <a:endParaRPr b="1">
              <a:latin typeface="Roboto"/>
              <a:ea typeface="Roboto"/>
              <a:cs typeface="Roboto"/>
              <a:sym typeface="Roboto"/>
            </a:endParaRPr>
          </a:p>
          <a:p>
            <a:pPr indent="0" lvl="0" marL="0" rtl="0" algn="ctr">
              <a:lnSpc>
                <a:spcPct val="100000"/>
              </a:lnSpc>
              <a:spcBef>
                <a:spcPts val="0"/>
              </a:spcBef>
              <a:spcAft>
                <a:spcPts val="0"/>
              </a:spcAft>
              <a:buSzPts val="1800"/>
              <a:buNone/>
            </a:pPr>
            <a:r>
              <a:t/>
            </a:r>
            <a:endParaRPr b="1">
              <a:solidFill>
                <a:schemeClr val="accent6"/>
              </a:solidFill>
              <a:latin typeface="Roboto"/>
              <a:ea typeface="Roboto"/>
              <a:cs typeface="Roboto"/>
              <a:sym typeface="Roboto"/>
            </a:endParaRPr>
          </a:p>
        </p:txBody>
      </p:sp>
      <p:grpSp>
        <p:nvGrpSpPr>
          <p:cNvPr id="3028" name="Google Shape;3028;g2a04b4907d9_0_188"/>
          <p:cNvGrpSpPr/>
          <p:nvPr/>
        </p:nvGrpSpPr>
        <p:grpSpPr>
          <a:xfrm rot="5400000">
            <a:off x="5968600" y="4273462"/>
            <a:ext cx="98902" cy="553090"/>
            <a:chOff x="4898850" y="4820550"/>
            <a:chExt cx="98902" cy="553090"/>
          </a:xfrm>
        </p:grpSpPr>
        <p:sp>
          <p:nvSpPr>
            <p:cNvPr id="3029" name="Google Shape;3029;g2a04b4907d9_0_188"/>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0" name="Google Shape;3030;g2a04b4907d9_0_188"/>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1" name="Google Shape;3031;g2a04b4907d9_0_188"/>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Google Shape;3032;g2a04b4907d9_0_188"/>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Google Shape;3033;g2a04b4907d9_0_188"/>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7" name="Shape 3037"/>
        <p:cNvGrpSpPr/>
        <p:nvPr/>
      </p:nvGrpSpPr>
      <p:grpSpPr>
        <a:xfrm>
          <a:off x="0" y="0"/>
          <a:ext cx="0" cy="0"/>
          <a:chOff x="0" y="0"/>
          <a:chExt cx="0" cy="0"/>
        </a:xfrm>
      </p:grpSpPr>
      <p:pic>
        <p:nvPicPr>
          <p:cNvPr id="3038" name="Google Shape;3038;p36"/>
          <p:cNvPicPr preferRelativeResize="0"/>
          <p:nvPr/>
        </p:nvPicPr>
        <p:blipFill rotWithShape="1">
          <a:blip r:embed="rId3">
            <a:alphaModFix/>
          </a:blip>
          <a:srcRect b="0" l="17128" r="17120" t="0"/>
          <a:stretch/>
        </p:blipFill>
        <p:spPr>
          <a:xfrm>
            <a:off x="5474725" y="1307063"/>
            <a:ext cx="2727600" cy="2730300"/>
          </a:xfrm>
          <a:prstGeom prst="ellipse">
            <a:avLst/>
          </a:prstGeom>
          <a:noFill/>
          <a:ln>
            <a:noFill/>
          </a:ln>
          <a:effectLst>
            <a:outerShdw blurRad="657225" rotWithShape="0" algn="bl">
              <a:schemeClr val="accent2">
                <a:alpha val="40000"/>
              </a:schemeClr>
            </a:outerShdw>
          </a:effectLst>
        </p:spPr>
      </p:pic>
      <p:sp>
        <p:nvSpPr>
          <p:cNvPr id="3039" name="Google Shape;3039;p36"/>
          <p:cNvSpPr txBox="1"/>
          <p:nvPr>
            <p:ph type="title"/>
          </p:nvPr>
        </p:nvSpPr>
        <p:spPr>
          <a:xfrm>
            <a:off x="937300" y="812027"/>
            <a:ext cx="4166100" cy="572700"/>
          </a:xfrm>
          <a:prstGeom prst="rect">
            <a:avLst/>
          </a:prstGeom>
          <a:noFill/>
          <a:ln>
            <a:noFill/>
          </a:ln>
          <a:effectLst>
            <a:outerShdw blurRad="85725" rotWithShape="0" algn="bl">
              <a:schemeClr val="accent2">
                <a:alpha val="40000"/>
              </a:schemeClr>
            </a:outerShdw>
          </a:effectLst>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lang="en"/>
              <a:t>CONCLUSIONS</a:t>
            </a:r>
            <a:endParaRPr/>
          </a:p>
        </p:txBody>
      </p:sp>
      <p:sp>
        <p:nvSpPr>
          <p:cNvPr id="3040" name="Google Shape;3040;p36"/>
          <p:cNvSpPr txBox="1"/>
          <p:nvPr>
            <p:ph idx="1" type="subTitle"/>
          </p:nvPr>
        </p:nvSpPr>
        <p:spPr>
          <a:xfrm>
            <a:off x="865500" y="1966250"/>
            <a:ext cx="4166100" cy="2223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b="1" lang="en" sz="1700">
                <a:latin typeface="Roboto"/>
                <a:ea typeface="Roboto"/>
                <a:cs typeface="Roboto"/>
                <a:sym typeface="Roboto"/>
              </a:rPr>
              <a:t>The Patient Records Management System provides a reliable and efficient solution for healthcare professionals to manage patient information. With features for data entry, retrieval, and visualization, the system enhances the overall workflow, contributing to better patient care and management.</a:t>
            </a:r>
            <a:endParaRPr b="1" sz="2100">
              <a:latin typeface="Roboto"/>
              <a:ea typeface="Roboto"/>
              <a:cs typeface="Roboto"/>
              <a:sym typeface="Roboto"/>
            </a:endParaRPr>
          </a:p>
          <a:p>
            <a:pPr indent="0" lvl="0" marL="0" rtl="0" algn="l">
              <a:lnSpc>
                <a:spcPct val="100000"/>
              </a:lnSpc>
              <a:spcBef>
                <a:spcPts val="1500"/>
              </a:spcBef>
              <a:spcAft>
                <a:spcPts val="0"/>
              </a:spcAft>
              <a:buSzPts val="1400"/>
              <a:buNone/>
            </a:pPr>
            <a:r>
              <a:t/>
            </a:r>
            <a:endParaRPr sz="400"/>
          </a:p>
        </p:txBody>
      </p:sp>
      <p:sp>
        <p:nvSpPr>
          <p:cNvPr id="3041" name="Google Shape;3041;p36"/>
          <p:cNvSpPr/>
          <p:nvPr/>
        </p:nvSpPr>
        <p:spPr>
          <a:xfrm>
            <a:off x="3246095" y="4391554"/>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42" name="Google Shape;3042;p36"/>
          <p:cNvGrpSpPr/>
          <p:nvPr/>
        </p:nvGrpSpPr>
        <p:grpSpPr>
          <a:xfrm rot="-5400000">
            <a:off x="7445689" y="3626907"/>
            <a:ext cx="883262" cy="242091"/>
            <a:chOff x="2300350" y="2601250"/>
            <a:chExt cx="2275275" cy="623625"/>
          </a:xfrm>
        </p:grpSpPr>
        <p:sp>
          <p:nvSpPr>
            <p:cNvPr id="3043" name="Google Shape;3043;p3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4" name="Google Shape;3044;p3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5" name="Google Shape;3045;p3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6" name="Google Shape;3046;p3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Google Shape;3047;p3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8" name="Google Shape;3048;p3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49" name="Google Shape;3049;p36"/>
          <p:cNvGrpSpPr/>
          <p:nvPr/>
        </p:nvGrpSpPr>
        <p:grpSpPr>
          <a:xfrm>
            <a:off x="4789594" y="914919"/>
            <a:ext cx="1105976" cy="133969"/>
            <a:chOff x="8183182" y="663852"/>
            <a:chExt cx="1475028" cy="178673"/>
          </a:xfrm>
        </p:grpSpPr>
        <p:grpSp>
          <p:nvGrpSpPr>
            <p:cNvPr id="3050" name="Google Shape;3050;p36"/>
            <p:cNvGrpSpPr/>
            <p:nvPr/>
          </p:nvGrpSpPr>
          <p:grpSpPr>
            <a:xfrm>
              <a:off x="8183182" y="774425"/>
              <a:ext cx="1178025" cy="68100"/>
              <a:chOff x="2024450" y="204150"/>
              <a:chExt cx="1178025" cy="68100"/>
            </a:xfrm>
          </p:grpSpPr>
          <p:sp>
            <p:nvSpPr>
              <p:cNvPr id="3051" name="Google Shape;3051;p36"/>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2" name="Google Shape;3052;p36"/>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3" name="Google Shape;3053;p36"/>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4" name="Google Shape;3054;p36"/>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5" name="Google Shape;3055;p36"/>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6" name="Google Shape;3056;p36"/>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Google Shape;3057;p36"/>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8" name="Google Shape;3058;p36"/>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9" name="Google Shape;3059;p36"/>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0" name="Google Shape;3060;p36"/>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61" name="Google Shape;3061;p36"/>
            <p:cNvGrpSpPr/>
            <p:nvPr/>
          </p:nvGrpSpPr>
          <p:grpSpPr>
            <a:xfrm>
              <a:off x="8480185" y="663852"/>
              <a:ext cx="1178025" cy="68100"/>
              <a:chOff x="2024450" y="204150"/>
              <a:chExt cx="1178025" cy="68100"/>
            </a:xfrm>
          </p:grpSpPr>
          <p:sp>
            <p:nvSpPr>
              <p:cNvPr id="3062" name="Google Shape;3062;p36"/>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3" name="Google Shape;3063;p36"/>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4" name="Google Shape;3064;p36"/>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5" name="Google Shape;3065;p36"/>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6" name="Google Shape;3066;p36"/>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7" name="Google Shape;3067;p36"/>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8" name="Google Shape;3068;p36"/>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9" name="Google Shape;3069;p36"/>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0" name="Google Shape;3070;p36"/>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1" name="Google Shape;3071;p36"/>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072" name="Google Shape;3072;p36"/>
          <p:cNvGrpSpPr/>
          <p:nvPr/>
        </p:nvGrpSpPr>
        <p:grpSpPr>
          <a:xfrm rot="5400000">
            <a:off x="5285275" y="3708175"/>
            <a:ext cx="98902" cy="553090"/>
            <a:chOff x="4898850" y="4820550"/>
            <a:chExt cx="98902" cy="553090"/>
          </a:xfrm>
        </p:grpSpPr>
        <p:sp>
          <p:nvSpPr>
            <p:cNvPr id="3073" name="Google Shape;3073;p3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4" name="Google Shape;3074;p3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Google Shape;3075;p3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6" name="Google Shape;3076;p3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7" name="Google Shape;3077;p3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3081" name="Shape 3081"/>
        <p:cNvGrpSpPr/>
        <p:nvPr/>
      </p:nvGrpSpPr>
      <p:grpSpPr>
        <a:xfrm>
          <a:off x="0" y="0"/>
          <a:ext cx="0" cy="0"/>
          <a:chOff x="0" y="0"/>
          <a:chExt cx="0" cy="0"/>
        </a:xfrm>
      </p:grpSpPr>
      <p:sp>
        <p:nvSpPr>
          <p:cNvPr id="3082" name="Google Shape;3082;p56"/>
          <p:cNvSpPr/>
          <p:nvPr/>
        </p:nvSpPr>
        <p:spPr>
          <a:xfrm>
            <a:off x="801940" y="1691070"/>
            <a:ext cx="343404" cy="446998"/>
          </a:xfrm>
          <a:custGeom>
            <a:rect b="b" l="l" r="r" t="t"/>
            <a:pathLst>
              <a:path extrusionOk="0" h="12099" w="9295">
                <a:moveTo>
                  <a:pt x="4601" y="1"/>
                </a:moveTo>
                <a:cubicBezTo>
                  <a:pt x="3624" y="1"/>
                  <a:pt x="2836" y="788"/>
                  <a:pt x="2836" y="1796"/>
                </a:cubicBezTo>
                <a:cubicBezTo>
                  <a:pt x="2836" y="2647"/>
                  <a:pt x="3467" y="3372"/>
                  <a:pt x="4254" y="3529"/>
                </a:cubicBezTo>
                <a:lnTo>
                  <a:pt x="4254" y="4789"/>
                </a:lnTo>
                <a:cubicBezTo>
                  <a:pt x="3656" y="4033"/>
                  <a:pt x="2742" y="3561"/>
                  <a:pt x="1765" y="3561"/>
                </a:cubicBezTo>
                <a:lnTo>
                  <a:pt x="348" y="3561"/>
                </a:lnTo>
                <a:cubicBezTo>
                  <a:pt x="158" y="3561"/>
                  <a:pt x="1" y="3718"/>
                  <a:pt x="1" y="3907"/>
                </a:cubicBezTo>
                <a:cubicBezTo>
                  <a:pt x="1" y="5671"/>
                  <a:pt x="1450" y="7152"/>
                  <a:pt x="3214" y="7152"/>
                </a:cubicBezTo>
                <a:lnTo>
                  <a:pt x="4286" y="7152"/>
                </a:lnTo>
                <a:lnTo>
                  <a:pt x="4286" y="9988"/>
                </a:lnTo>
                <a:cubicBezTo>
                  <a:pt x="3845" y="9547"/>
                  <a:pt x="3340" y="9231"/>
                  <a:pt x="2805" y="9042"/>
                </a:cubicBezTo>
                <a:cubicBezTo>
                  <a:pt x="2836" y="8885"/>
                  <a:pt x="2868" y="8727"/>
                  <a:pt x="2868" y="8570"/>
                </a:cubicBezTo>
                <a:cubicBezTo>
                  <a:pt x="2868" y="7782"/>
                  <a:pt x="2238" y="7152"/>
                  <a:pt x="1450" y="7152"/>
                </a:cubicBezTo>
                <a:cubicBezTo>
                  <a:pt x="663" y="7152"/>
                  <a:pt x="32" y="7782"/>
                  <a:pt x="32" y="8570"/>
                </a:cubicBezTo>
                <a:cubicBezTo>
                  <a:pt x="32" y="9358"/>
                  <a:pt x="663" y="9988"/>
                  <a:pt x="1450" y="9988"/>
                </a:cubicBezTo>
                <a:cubicBezTo>
                  <a:pt x="1797" y="9988"/>
                  <a:pt x="2112" y="9862"/>
                  <a:pt x="2364" y="9610"/>
                </a:cubicBezTo>
                <a:cubicBezTo>
                  <a:pt x="3183" y="9830"/>
                  <a:pt x="3908" y="10366"/>
                  <a:pt x="4286" y="11122"/>
                </a:cubicBezTo>
                <a:lnTo>
                  <a:pt x="4286" y="11752"/>
                </a:lnTo>
                <a:cubicBezTo>
                  <a:pt x="4286" y="11941"/>
                  <a:pt x="4443" y="12098"/>
                  <a:pt x="4632" y="12098"/>
                </a:cubicBezTo>
                <a:cubicBezTo>
                  <a:pt x="4853" y="12098"/>
                  <a:pt x="5010" y="11941"/>
                  <a:pt x="5010" y="11752"/>
                </a:cubicBezTo>
                <a:lnTo>
                  <a:pt x="5010" y="11342"/>
                </a:lnTo>
                <a:lnTo>
                  <a:pt x="6050" y="11342"/>
                </a:lnTo>
                <a:cubicBezTo>
                  <a:pt x="7846" y="11342"/>
                  <a:pt x="9295" y="9893"/>
                  <a:pt x="9295" y="8129"/>
                </a:cubicBezTo>
                <a:cubicBezTo>
                  <a:pt x="9200" y="7971"/>
                  <a:pt x="9043" y="7814"/>
                  <a:pt x="8854" y="7814"/>
                </a:cubicBezTo>
                <a:lnTo>
                  <a:pt x="7436" y="7814"/>
                </a:lnTo>
                <a:cubicBezTo>
                  <a:pt x="6428" y="7814"/>
                  <a:pt x="5546" y="8286"/>
                  <a:pt x="4947" y="9042"/>
                </a:cubicBezTo>
                <a:lnTo>
                  <a:pt x="4947" y="6837"/>
                </a:lnTo>
                <a:cubicBezTo>
                  <a:pt x="5357" y="6081"/>
                  <a:pt x="6050" y="5545"/>
                  <a:pt x="6901" y="5325"/>
                </a:cubicBezTo>
                <a:cubicBezTo>
                  <a:pt x="7121" y="5545"/>
                  <a:pt x="7436" y="5671"/>
                  <a:pt x="7814" y="5671"/>
                </a:cubicBezTo>
                <a:cubicBezTo>
                  <a:pt x="8602" y="5671"/>
                  <a:pt x="9200" y="5041"/>
                  <a:pt x="9200" y="4254"/>
                </a:cubicBezTo>
                <a:cubicBezTo>
                  <a:pt x="9200" y="3466"/>
                  <a:pt x="8602" y="2836"/>
                  <a:pt x="7814" y="2836"/>
                </a:cubicBezTo>
                <a:cubicBezTo>
                  <a:pt x="7027" y="2836"/>
                  <a:pt x="6396" y="3466"/>
                  <a:pt x="6396" y="4254"/>
                </a:cubicBezTo>
                <a:cubicBezTo>
                  <a:pt x="6396" y="4411"/>
                  <a:pt x="6428" y="4569"/>
                  <a:pt x="6459" y="4726"/>
                </a:cubicBezTo>
                <a:cubicBezTo>
                  <a:pt x="5861" y="4947"/>
                  <a:pt x="5357" y="5262"/>
                  <a:pt x="4947" y="5671"/>
                </a:cubicBezTo>
                <a:lnTo>
                  <a:pt x="4947" y="3529"/>
                </a:lnTo>
                <a:cubicBezTo>
                  <a:pt x="5798" y="3372"/>
                  <a:pt x="6365" y="2615"/>
                  <a:pt x="6365" y="1796"/>
                </a:cubicBezTo>
                <a:cubicBezTo>
                  <a:pt x="6365" y="788"/>
                  <a:pt x="5577" y="1"/>
                  <a:pt x="460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83" name="Google Shape;3083;p56"/>
          <p:cNvGrpSpPr/>
          <p:nvPr/>
        </p:nvGrpSpPr>
        <p:grpSpPr>
          <a:xfrm>
            <a:off x="748855" y="2243507"/>
            <a:ext cx="452798" cy="449473"/>
            <a:chOff x="-21322300" y="3693325"/>
            <a:chExt cx="306400" cy="304150"/>
          </a:xfrm>
        </p:grpSpPr>
        <p:sp>
          <p:nvSpPr>
            <p:cNvPr id="3084" name="Google Shape;3084;p56"/>
            <p:cNvSpPr/>
            <p:nvPr/>
          </p:nvSpPr>
          <p:spPr>
            <a:xfrm>
              <a:off x="-21142725" y="3868400"/>
              <a:ext cx="111850" cy="69325"/>
            </a:xfrm>
            <a:custGeom>
              <a:rect b="b" l="l" r="r" t="t"/>
              <a:pathLst>
                <a:path extrusionOk="0" h="2773" w="4474">
                  <a:moveTo>
                    <a:pt x="4474" y="0"/>
                  </a:moveTo>
                  <a:lnTo>
                    <a:pt x="4474" y="0"/>
                  </a:lnTo>
                  <a:cubicBezTo>
                    <a:pt x="4317" y="189"/>
                    <a:pt x="4159" y="378"/>
                    <a:pt x="4001" y="536"/>
                  </a:cubicBezTo>
                  <a:cubicBezTo>
                    <a:pt x="2899" y="1639"/>
                    <a:pt x="1418" y="2174"/>
                    <a:pt x="0" y="2426"/>
                  </a:cubicBezTo>
                  <a:cubicBezTo>
                    <a:pt x="473" y="2678"/>
                    <a:pt x="945" y="2773"/>
                    <a:pt x="1450" y="2773"/>
                  </a:cubicBezTo>
                  <a:cubicBezTo>
                    <a:pt x="2269" y="2773"/>
                    <a:pt x="3088" y="2458"/>
                    <a:pt x="3749" y="1828"/>
                  </a:cubicBezTo>
                  <a:cubicBezTo>
                    <a:pt x="4254" y="1324"/>
                    <a:pt x="4474" y="662"/>
                    <a:pt x="447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5" name="Google Shape;3085;p56"/>
            <p:cNvSpPr/>
            <p:nvPr/>
          </p:nvSpPr>
          <p:spPr>
            <a:xfrm>
              <a:off x="-21141950" y="3693325"/>
              <a:ext cx="126050" cy="120750"/>
            </a:xfrm>
            <a:custGeom>
              <a:rect b="b" l="l" r="r" t="t"/>
              <a:pathLst>
                <a:path extrusionOk="0" h="4830" w="5042">
                  <a:moveTo>
                    <a:pt x="1828" y="1214"/>
                  </a:moveTo>
                  <a:cubicBezTo>
                    <a:pt x="1915" y="1214"/>
                    <a:pt x="2001" y="1254"/>
                    <a:pt x="2080" y="1333"/>
                  </a:cubicBezTo>
                  <a:cubicBezTo>
                    <a:pt x="2238" y="1490"/>
                    <a:pt x="2238" y="1679"/>
                    <a:pt x="2080" y="1837"/>
                  </a:cubicBezTo>
                  <a:cubicBezTo>
                    <a:pt x="2001" y="1915"/>
                    <a:pt x="1915" y="1955"/>
                    <a:pt x="1828" y="1955"/>
                  </a:cubicBezTo>
                  <a:cubicBezTo>
                    <a:pt x="1742" y="1955"/>
                    <a:pt x="1655" y="1915"/>
                    <a:pt x="1576" y="1837"/>
                  </a:cubicBezTo>
                  <a:cubicBezTo>
                    <a:pt x="1419" y="1679"/>
                    <a:pt x="1419" y="1490"/>
                    <a:pt x="1576" y="1333"/>
                  </a:cubicBezTo>
                  <a:cubicBezTo>
                    <a:pt x="1655" y="1254"/>
                    <a:pt x="1742" y="1214"/>
                    <a:pt x="1828" y="1214"/>
                  </a:cubicBezTo>
                  <a:close/>
                  <a:moveTo>
                    <a:pt x="2301" y="0"/>
                  </a:moveTo>
                  <a:cubicBezTo>
                    <a:pt x="1786" y="0"/>
                    <a:pt x="1193" y="72"/>
                    <a:pt x="599" y="230"/>
                  </a:cubicBezTo>
                  <a:cubicBezTo>
                    <a:pt x="1" y="1427"/>
                    <a:pt x="221" y="2908"/>
                    <a:pt x="1230" y="3884"/>
                  </a:cubicBezTo>
                  <a:cubicBezTo>
                    <a:pt x="1797" y="4483"/>
                    <a:pt x="2647" y="4830"/>
                    <a:pt x="3498" y="4830"/>
                  </a:cubicBezTo>
                  <a:cubicBezTo>
                    <a:pt x="3970" y="4830"/>
                    <a:pt x="4443" y="4704"/>
                    <a:pt x="4884" y="4515"/>
                  </a:cubicBezTo>
                  <a:cubicBezTo>
                    <a:pt x="5042" y="3443"/>
                    <a:pt x="5042" y="2498"/>
                    <a:pt x="4947" y="1931"/>
                  </a:cubicBezTo>
                  <a:cubicBezTo>
                    <a:pt x="4884" y="1522"/>
                    <a:pt x="4601" y="1207"/>
                    <a:pt x="4254" y="1081"/>
                  </a:cubicBezTo>
                  <a:cubicBezTo>
                    <a:pt x="4160" y="1049"/>
                    <a:pt x="4065" y="1049"/>
                    <a:pt x="3970" y="1049"/>
                  </a:cubicBezTo>
                  <a:cubicBezTo>
                    <a:pt x="3970" y="955"/>
                    <a:pt x="3939" y="860"/>
                    <a:pt x="3939" y="765"/>
                  </a:cubicBezTo>
                  <a:cubicBezTo>
                    <a:pt x="3813" y="387"/>
                    <a:pt x="3498" y="104"/>
                    <a:pt x="3120" y="72"/>
                  </a:cubicBezTo>
                  <a:cubicBezTo>
                    <a:pt x="2885" y="25"/>
                    <a:pt x="2607" y="0"/>
                    <a:pt x="230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6" name="Google Shape;3086;p56"/>
            <p:cNvSpPr/>
            <p:nvPr/>
          </p:nvSpPr>
          <p:spPr>
            <a:xfrm>
              <a:off x="-21263225" y="3707725"/>
              <a:ext cx="69325" cy="112650"/>
            </a:xfrm>
            <a:custGeom>
              <a:rect b="b" l="l" r="r" t="t"/>
              <a:pathLst>
                <a:path extrusionOk="0" h="4506" w="2773">
                  <a:moveTo>
                    <a:pt x="2773" y="0"/>
                  </a:moveTo>
                  <a:cubicBezTo>
                    <a:pt x="2079" y="0"/>
                    <a:pt x="1418" y="252"/>
                    <a:pt x="945" y="757"/>
                  </a:cubicBezTo>
                  <a:cubicBezTo>
                    <a:pt x="347" y="1355"/>
                    <a:pt x="0" y="2174"/>
                    <a:pt x="0" y="3025"/>
                  </a:cubicBezTo>
                  <a:cubicBezTo>
                    <a:pt x="0" y="3560"/>
                    <a:pt x="126" y="4065"/>
                    <a:pt x="347" y="4506"/>
                  </a:cubicBezTo>
                  <a:cubicBezTo>
                    <a:pt x="630" y="3025"/>
                    <a:pt x="1197" y="1513"/>
                    <a:pt x="2205" y="473"/>
                  </a:cubicBezTo>
                  <a:cubicBezTo>
                    <a:pt x="2363" y="315"/>
                    <a:pt x="2552" y="158"/>
                    <a:pt x="277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7" name="Google Shape;3087;p56"/>
            <p:cNvSpPr/>
            <p:nvPr/>
          </p:nvSpPr>
          <p:spPr>
            <a:xfrm>
              <a:off x="-21322300" y="3703775"/>
              <a:ext cx="294600" cy="293700"/>
            </a:xfrm>
            <a:custGeom>
              <a:rect b="b" l="l" r="r" t="t"/>
              <a:pathLst>
                <a:path extrusionOk="0" h="11748" w="11784">
                  <a:moveTo>
                    <a:pt x="6604" y="3797"/>
                  </a:moveTo>
                  <a:cubicBezTo>
                    <a:pt x="6773" y="3797"/>
                    <a:pt x="6905" y="3909"/>
                    <a:pt x="6931" y="4065"/>
                  </a:cubicBezTo>
                  <a:cubicBezTo>
                    <a:pt x="7026" y="4254"/>
                    <a:pt x="6900" y="4443"/>
                    <a:pt x="6711" y="4506"/>
                  </a:cubicBezTo>
                  <a:lnTo>
                    <a:pt x="6270" y="4664"/>
                  </a:lnTo>
                  <a:cubicBezTo>
                    <a:pt x="6018" y="4727"/>
                    <a:pt x="5955" y="5042"/>
                    <a:pt x="6112" y="5231"/>
                  </a:cubicBezTo>
                  <a:lnTo>
                    <a:pt x="6490" y="5640"/>
                  </a:lnTo>
                  <a:cubicBezTo>
                    <a:pt x="6575" y="5713"/>
                    <a:pt x="6674" y="5748"/>
                    <a:pt x="6767" y="5748"/>
                  </a:cubicBezTo>
                  <a:cubicBezTo>
                    <a:pt x="6916" y="5748"/>
                    <a:pt x="7050" y="5657"/>
                    <a:pt x="7089" y="5483"/>
                  </a:cubicBezTo>
                  <a:lnTo>
                    <a:pt x="7246" y="5042"/>
                  </a:lnTo>
                  <a:cubicBezTo>
                    <a:pt x="7321" y="4892"/>
                    <a:pt x="7455" y="4802"/>
                    <a:pt x="7586" y="4802"/>
                  </a:cubicBezTo>
                  <a:cubicBezTo>
                    <a:pt x="7620" y="4802"/>
                    <a:pt x="7655" y="4808"/>
                    <a:pt x="7687" y="4821"/>
                  </a:cubicBezTo>
                  <a:cubicBezTo>
                    <a:pt x="7908" y="4884"/>
                    <a:pt x="8002" y="5073"/>
                    <a:pt x="7971" y="5262"/>
                  </a:cubicBezTo>
                  <a:lnTo>
                    <a:pt x="7813" y="5703"/>
                  </a:lnTo>
                  <a:cubicBezTo>
                    <a:pt x="7655" y="6177"/>
                    <a:pt x="7212" y="6453"/>
                    <a:pt x="6764" y="6453"/>
                  </a:cubicBezTo>
                  <a:cubicBezTo>
                    <a:pt x="6498" y="6453"/>
                    <a:pt x="6229" y="6356"/>
                    <a:pt x="6018" y="6144"/>
                  </a:cubicBezTo>
                  <a:lnTo>
                    <a:pt x="5640" y="5766"/>
                  </a:lnTo>
                  <a:cubicBezTo>
                    <a:pt x="5073" y="5199"/>
                    <a:pt x="5293" y="4223"/>
                    <a:pt x="6081" y="3971"/>
                  </a:cubicBezTo>
                  <a:lnTo>
                    <a:pt x="6490" y="3813"/>
                  </a:lnTo>
                  <a:cubicBezTo>
                    <a:pt x="6529" y="3802"/>
                    <a:pt x="6567" y="3797"/>
                    <a:pt x="6604" y="3797"/>
                  </a:cubicBezTo>
                  <a:close/>
                  <a:moveTo>
                    <a:pt x="6900" y="1"/>
                  </a:moveTo>
                  <a:lnTo>
                    <a:pt x="6900" y="1"/>
                  </a:lnTo>
                  <a:cubicBezTo>
                    <a:pt x="6238" y="253"/>
                    <a:pt x="5608" y="600"/>
                    <a:pt x="5136" y="1104"/>
                  </a:cubicBezTo>
                  <a:cubicBezTo>
                    <a:pt x="3434" y="2805"/>
                    <a:pt x="3088" y="6176"/>
                    <a:pt x="3088" y="7657"/>
                  </a:cubicBezTo>
                  <a:cubicBezTo>
                    <a:pt x="2726" y="7476"/>
                    <a:pt x="2328" y="7387"/>
                    <a:pt x="1930" y="7387"/>
                  </a:cubicBezTo>
                  <a:cubicBezTo>
                    <a:pt x="1287" y="7387"/>
                    <a:pt x="644" y="7619"/>
                    <a:pt x="158" y="8066"/>
                  </a:cubicBezTo>
                  <a:cubicBezTo>
                    <a:pt x="0" y="8224"/>
                    <a:pt x="32" y="8539"/>
                    <a:pt x="252" y="8665"/>
                  </a:cubicBezTo>
                  <a:cubicBezTo>
                    <a:pt x="1449" y="9295"/>
                    <a:pt x="2489" y="10334"/>
                    <a:pt x="3119" y="11532"/>
                  </a:cubicBezTo>
                  <a:cubicBezTo>
                    <a:pt x="3191" y="11676"/>
                    <a:pt x="3304" y="11748"/>
                    <a:pt x="3429" y="11748"/>
                  </a:cubicBezTo>
                  <a:cubicBezTo>
                    <a:pt x="3523" y="11748"/>
                    <a:pt x="3623" y="11707"/>
                    <a:pt x="3718" y="11626"/>
                  </a:cubicBezTo>
                  <a:cubicBezTo>
                    <a:pt x="4505" y="10839"/>
                    <a:pt x="4663" y="9641"/>
                    <a:pt x="4127" y="8696"/>
                  </a:cubicBezTo>
                  <a:lnTo>
                    <a:pt x="4190" y="8696"/>
                  </a:lnTo>
                  <a:cubicBezTo>
                    <a:pt x="5640" y="8696"/>
                    <a:pt x="8979" y="8350"/>
                    <a:pt x="10680" y="6648"/>
                  </a:cubicBezTo>
                  <a:cubicBezTo>
                    <a:pt x="11184" y="6144"/>
                    <a:pt x="11531" y="5514"/>
                    <a:pt x="11783" y="4853"/>
                  </a:cubicBezTo>
                  <a:lnTo>
                    <a:pt x="11783" y="4853"/>
                  </a:lnTo>
                  <a:cubicBezTo>
                    <a:pt x="11374" y="4979"/>
                    <a:pt x="11027" y="5042"/>
                    <a:pt x="10649" y="5042"/>
                  </a:cubicBezTo>
                  <a:cubicBezTo>
                    <a:pt x="9578" y="5042"/>
                    <a:pt x="8601" y="4664"/>
                    <a:pt x="7876" y="3908"/>
                  </a:cubicBezTo>
                  <a:cubicBezTo>
                    <a:pt x="6805" y="2836"/>
                    <a:pt x="6490" y="1356"/>
                    <a:pt x="690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88" name="Google Shape;3088;p56"/>
          <p:cNvGrpSpPr/>
          <p:nvPr/>
        </p:nvGrpSpPr>
        <p:grpSpPr>
          <a:xfrm>
            <a:off x="748263" y="2810244"/>
            <a:ext cx="453980" cy="422540"/>
            <a:chOff x="-21322300" y="4077125"/>
            <a:chExt cx="307200" cy="285925"/>
          </a:xfrm>
        </p:grpSpPr>
        <p:sp>
          <p:nvSpPr>
            <p:cNvPr id="3089" name="Google Shape;3089;p56"/>
            <p:cNvSpPr/>
            <p:nvPr/>
          </p:nvSpPr>
          <p:spPr>
            <a:xfrm>
              <a:off x="-21177375" y="4077125"/>
              <a:ext cx="17350" cy="52800"/>
            </a:xfrm>
            <a:custGeom>
              <a:rect b="b" l="l" r="r" t="t"/>
              <a:pathLst>
                <a:path extrusionOk="0" h="2112" w="694">
                  <a:moveTo>
                    <a:pt x="347" y="0"/>
                  </a:moveTo>
                  <a:cubicBezTo>
                    <a:pt x="158" y="0"/>
                    <a:pt x="0" y="158"/>
                    <a:pt x="0" y="347"/>
                  </a:cubicBezTo>
                  <a:lnTo>
                    <a:pt x="0" y="1764"/>
                  </a:lnTo>
                  <a:cubicBezTo>
                    <a:pt x="0" y="1953"/>
                    <a:pt x="158" y="2111"/>
                    <a:pt x="347" y="2111"/>
                  </a:cubicBezTo>
                  <a:cubicBezTo>
                    <a:pt x="536" y="2111"/>
                    <a:pt x="693" y="1953"/>
                    <a:pt x="693" y="1764"/>
                  </a:cubicBezTo>
                  <a:lnTo>
                    <a:pt x="693" y="347"/>
                  </a:lnTo>
                  <a:cubicBezTo>
                    <a:pt x="693" y="158"/>
                    <a:pt x="536" y="0"/>
                    <a:pt x="34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0" name="Google Shape;3090;p56"/>
            <p:cNvSpPr/>
            <p:nvPr/>
          </p:nvSpPr>
          <p:spPr>
            <a:xfrm>
              <a:off x="-21279775" y="4117475"/>
              <a:ext cx="46500" cy="44525"/>
            </a:xfrm>
            <a:custGeom>
              <a:rect b="b" l="l" r="r" t="t"/>
              <a:pathLst>
                <a:path extrusionOk="0" h="1781" w="1860">
                  <a:moveTo>
                    <a:pt x="410" y="1"/>
                  </a:moveTo>
                  <a:cubicBezTo>
                    <a:pt x="323" y="1"/>
                    <a:pt x="237" y="40"/>
                    <a:pt x="158" y="119"/>
                  </a:cubicBezTo>
                  <a:cubicBezTo>
                    <a:pt x="0" y="276"/>
                    <a:pt x="0" y="466"/>
                    <a:pt x="158" y="623"/>
                  </a:cubicBezTo>
                  <a:lnTo>
                    <a:pt x="1166" y="1663"/>
                  </a:lnTo>
                  <a:cubicBezTo>
                    <a:pt x="1261" y="1741"/>
                    <a:pt x="1355" y="1781"/>
                    <a:pt x="1446" y="1781"/>
                  </a:cubicBezTo>
                  <a:cubicBezTo>
                    <a:pt x="1536" y="1781"/>
                    <a:pt x="1623" y="1741"/>
                    <a:pt x="1702" y="1663"/>
                  </a:cubicBezTo>
                  <a:cubicBezTo>
                    <a:pt x="1859" y="1505"/>
                    <a:pt x="1859" y="1285"/>
                    <a:pt x="1702" y="1127"/>
                  </a:cubicBezTo>
                  <a:lnTo>
                    <a:pt x="662" y="119"/>
                  </a:lnTo>
                  <a:cubicBezTo>
                    <a:pt x="583" y="40"/>
                    <a:pt x="497" y="1"/>
                    <a:pt x="41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1" name="Google Shape;3091;p56"/>
            <p:cNvSpPr/>
            <p:nvPr/>
          </p:nvSpPr>
          <p:spPr>
            <a:xfrm>
              <a:off x="-21103350" y="4117475"/>
              <a:ext cx="45700" cy="44525"/>
            </a:xfrm>
            <a:custGeom>
              <a:rect b="b" l="l" r="r" t="t"/>
              <a:pathLst>
                <a:path extrusionOk="0" h="1781" w="1828">
                  <a:moveTo>
                    <a:pt x="1418" y="1"/>
                  </a:moveTo>
                  <a:cubicBezTo>
                    <a:pt x="1332" y="1"/>
                    <a:pt x="1245" y="40"/>
                    <a:pt x="1166" y="119"/>
                  </a:cubicBezTo>
                  <a:lnTo>
                    <a:pt x="158" y="1127"/>
                  </a:lnTo>
                  <a:cubicBezTo>
                    <a:pt x="1" y="1285"/>
                    <a:pt x="1" y="1474"/>
                    <a:pt x="158" y="1663"/>
                  </a:cubicBezTo>
                  <a:cubicBezTo>
                    <a:pt x="237" y="1741"/>
                    <a:pt x="331" y="1781"/>
                    <a:pt x="422" y="1781"/>
                  </a:cubicBezTo>
                  <a:cubicBezTo>
                    <a:pt x="513" y="1781"/>
                    <a:pt x="599" y="1741"/>
                    <a:pt x="662" y="1663"/>
                  </a:cubicBezTo>
                  <a:lnTo>
                    <a:pt x="1670" y="623"/>
                  </a:lnTo>
                  <a:cubicBezTo>
                    <a:pt x="1828" y="466"/>
                    <a:pt x="1828" y="276"/>
                    <a:pt x="1670" y="119"/>
                  </a:cubicBezTo>
                  <a:cubicBezTo>
                    <a:pt x="1592" y="40"/>
                    <a:pt x="1505" y="1"/>
                    <a:pt x="141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2" name="Google Shape;3092;p56"/>
            <p:cNvSpPr/>
            <p:nvPr/>
          </p:nvSpPr>
          <p:spPr>
            <a:xfrm>
              <a:off x="-21137225" y="4103750"/>
              <a:ext cx="27600" cy="34975"/>
            </a:xfrm>
            <a:custGeom>
              <a:rect b="b" l="l" r="r" t="t"/>
              <a:pathLst>
                <a:path extrusionOk="0" h="1399" w="1104">
                  <a:moveTo>
                    <a:pt x="670" y="1"/>
                  </a:moveTo>
                  <a:cubicBezTo>
                    <a:pt x="536" y="1"/>
                    <a:pt x="417" y="89"/>
                    <a:pt x="347" y="227"/>
                  </a:cubicBezTo>
                  <a:lnTo>
                    <a:pt x="95" y="888"/>
                  </a:lnTo>
                  <a:cubicBezTo>
                    <a:pt x="1" y="1109"/>
                    <a:pt x="127" y="1298"/>
                    <a:pt x="284" y="1361"/>
                  </a:cubicBezTo>
                  <a:cubicBezTo>
                    <a:pt x="335" y="1386"/>
                    <a:pt x="386" y="1398"/>
                    <a:pt x="435" y="1398"/>
                  </a:cubicBezTo>
                  <a:cubicBezTo>
                    <a:pt x="568" y="1398"/>
                    <a:pt x="688" y="1310"/>
                    <a:pt x="757" y="1172"/>
                  </a:cubicBezTo>
                  <a:lnTo>
                    <a:pt x="1041" y="510"/>
                  </a:lnTo>
                  <a:cubicBezTo>
                    <a:pt x="1104" y="321"/>
                    <a:pt x="1041" y="101"/>
                    <a:pt x="820" y="38"/>
                  </a:cubicBezTo>
                  <a:cubicBezTo>
                    <a:pt x="769" y="13"/>
                    <a:pt x="719" y="1"/>
                    <a:pt x="67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3" name="Google Shape;3093;p56"/>
            <p:cNvSpPr/>
            <p:nvPr/>
          </p:nvSpPr>
          <p:spPr>
            <a:xfrm>
              <a:off x="-21227800" y="4103750"/>
              <a:ext cx="27600" cy="34975"/>
            </a:xfrm>
            <a:custGeom>
              <a:rect b="b" l="l" r="r" t="t"/>
              <a:pathLst>
                <a:path extrusionOk="0" h="1399" w="1104">
                  <a:moveTo>
                    <a:pt x="434" y="1"/>
                  </a:moveTo>
                  <a:cubicBezTo>
                    <a:pt x="386" y="1"/>
                    <a:pt x="335" y="13"/>
                    <a:pt x="284" y="38"/>
                  </a:cubicBezTo>
                  <a:cubicBezTo>
                    <a:pt x="95" y="101"/>
                    <a:pt x="1" y="321"/>
                    <a:pt x="95" y="510"/>
                  </a:cubicBezTo>
                  <a:lnTo>
                    <a:pt x="347" y="1172"/>
                  </a:lnTo>
                  <a:cubicBezTo>
                    <a:pt x="417" y="1310"/>
                    <a:pt x="536" y="1398"/>
                    <a:pt x="670" y="1398"/>
                  </a:cubicBezTo>
                  <a:cubicBezTo>
                    <a:pt x="719" y="1398"/>
                    <a:pt x="769" y="1386"/>
                    <a:pt x="820" y="1361"/>
                  </a:cubicBezTo>
                  <a:cubicBezTo>
                    <a:pt x="1040" y="1298"/>
                    <a:pt x="1103" y="1109"/>
                    <a:pt x="1040" y="888"/>
                  </a:cubicBezTo>
                  <a:lnTo>
                    <a:pt x="757" y="227"/>
                  </a:lnTo>
                  <a:cubicBezTo>
                    <a:pt x="688" y="89"/>
                    <a:pt x="568" y="1"/>
                    <a:pt x="43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4" name="Google Shape;3094;p56"/>
            <p:cNvSpPr/>
            <p:nvPr/>
          </p:nvSpPr>
          <p:spPr>
            <a:xfrm>
              <a:off x="-21319950" y="4219675"/>
              <a:ext cx="53600" cy="18150"/>
            </a:xfrm>
            <a:custGeom>
              <a:rect b="b" l="l" r="r" t="t"/>
              <a:pathLst>
                <a:path extrusionOk="0" h="726" w="2144">
                  <a:moveTo>
                    <a:pt x="347" y="1"/>
                  </a:moveTo>
                  <a:cubicBezTo>
                    <a:pt x="158" y="1"/>
                    <a:pt x="1" y="158"/>
                    <a:pt x="1" y="347"/>
                  </a:cubicBezTo>
                  <a:cubicBezTo>
                    <a:pt x="1" y="568"/>
                    <a:pt x="158" y="725"/>
                    <a:pt x="347" y="725"/>
                  </a:cubicBezTo>
                  <a:lnTo>
                    <a:pt x="1797" y="725"/>
                  </a:lnTo>
                  <a:cubicBezTo>
                    <a:pt x="1986" y="725"/>
                    <a:pt x="2143" y="568"/>
                    <a:pt x="2143" y="347"/>
                  </a:cubicBezTo>
                  <a:cubicBezTo>
                    <a:pt x="2143" y="158"/>
                    <a:pt x="1986" y="1"/>
                    <a:pt x="179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5" name="Google Shape;3095;p56"/>
            <p:cNvSpPr/>
            <p:nvPr/>
          </p:nvSpPr>
          <p:spPr>
            <a:xfrm>
              <a:off x="-21070275" y="4219675"/>
              <a:ext cx="54375" cy="18150"/>
            </a:xfrm>
            <a:custGeom>
              <a:rect b="b" l="l" r="r" t="t"/>
              <a:pathLst>
                <a:path extrusionOk="0" h="726" w="2175">
                  <a:moveTo>
                    <a:pt x="347" y="1"/>
                  </a:moveTo>
                  <a:cubicBezTo>
                    <a:pt x="158" y="1"/>
                    <a:pt x="1" y="158"/>
                    <a:pt x="1" y="347"/>
                  </a:cubicBezTo>
                  <a:cubicBezTo>
                    <a:pt x="1" y="568"/>
                    <a:pt x="158" y="725"/>
                    <a:pt x="347" y="725"/>
                  </a:cubicBezTo>
                  <a:lnTo>
                    <a:pt x="1828" y="725"/>
                  </a:lnTo>
                  <a:cubicBezTo>
                    <a:pt x="2017" y="725"/>
                    <a:pt x="2175" y="568"/>
                    <a:pt x="2175" y="347"/>
                  </a:cubicBezTo>
                  <a:cubicBezTo>
                    <a:pt x="2175" y="158"/>
                    <a:pt x="2017" y="1"/>
                    <a:pt x="182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6" name="Google Shape;3096;p56"/>
            <p:cNvSpPr/>
            <p:nvPr/>
          </p:nvSpPr>
          <p:spPr>
            <a:xfrm>
              <a:off x="-21078925" y="4171825"/>
              <a:ext cx="37025" cy="25175"/>
            </a:xfrm>
            <a:custGeom>
              <a:rect b="b" l="l" r="r" t="t"/>
              <a:pathLst>
                <a:path extrusionOk="0" h="1007" w="1481">
                  <a:moveTo>
                    <a:pt x="1086" y="1"/>
                  </a:moveTo>
                  <a:cubicBezTo>
                    <a:pt x="1040" y="1"/>
                    <a:pt x="993" y="9"/>
                    <a:pt x="945" y="24"/>
                  </a:cubicBezTo>
                  <a:lnTo>
                    <a:pt x="284" y="308"/>
                  </a:lnTo>
                  <a:cubicBezTo>
                    <a:pt x="63" y="371"/>
                    <a:pt x="0" y="623"/>
                    <a:pt x="63" y="780"/>
                  </a:cubicBezTo>
                  <a:cubicBezTo>
                    <a:pt x="132" y="919"/>
                    <a:pt x="252" y="1006"/>
                    <a:pt x="386" y="1006"/>
                  </a:cubicBezTo>
                  <a:cubicBezTo>
                    <a:pt x="435" y="1006"/>
                    <a:pt x="485" y="995"/>
                    <a:pt x="536" y="969"/>
                  </a:cubicBezTo>
                  <a:lnTo>
                    <a:pt x="1229" y="686"/>
                  </a:lnTo>
                  <a:cubicBezTo>
                    <a:pt x="1418" y="623"/>
                    <a:pt x="1481" y="434"/>
                    <a:pt x="1418" y="213"/>
                  </a:cubicBezTo>
                  <a:cubicBezTo>
                    <a:pt x="1347" y="72"/>
                    <a:pt x="1223" y="1"/>
                    <a:pt x="108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7" name="Google Shape;3097;p56"/>
            <p:cNvSpPr/>
            <p:nvPr/>
          </p:nvSpPr>
          <p:spPr>
            <a:xfrm>
              <a:off x="-21294750" y="4172625"/>
              <a:ext cx="37850" cy="25150"/>
            </a:xfrm>
            <a:custGeom>
              <a:rect b="b" l="l" r="r" t="t"/>
              <a:pathLst>
                <a:path extrusionOk="0" h="1006" w="1514">
                  <a:moveTo>
                    <a:pt x="414" y="1"/>
                  </a:moveTo>
                  <a:cubicBezTo>
                    <a:pt x="263" y="1"/>
                    <a:pt x="143" y="77"/>
                    <a:pt x="95" y="244"/>
                  </a:cubicBezTo>
                  <a:cubicBezTo>
                    <a:pt x="1" y="402"/>
                    <a:pt x="127" y="622"/>
                    <a:pt x="284" y="717"/>
                  </a:cubicBezTo>
                  <a:lnTo>
                    <a:pt x="946" y="969"/>
                  </a:lnTo>
                  <a:cubicBezTo>
                    <a:pt x="997" y="994"/>
                    <a:pt x="1050" y="1006"/>
                    <a:pt x="1101" y="1006"/>
                  </a:cubicBezTo>
                  <a:cubicBezTo>
                    <a:pt x="1242" y="1006"/>
                    <a:pt x="1372" y="918"/>
                    <a:pt x="1419" y="780"/>
                  </a:cubicBezTo>
                  <a:cubicBezTo>
                    <a:pt x="1513" y="591"/>
                    <a:pt x="1419" y="402"/>
                    <a:pt x="1230" y="307"/>
                  </a:cubicBezTo>
                  <a:lnTo>
                    <a:pt x="568" y="24"/>
                  </a:lnTo>
                  <a:cubicBezTo>
                    <a:pt x="514" y="8"/>
                    <a:pt x="463" y="1"/>
                    <a:pt x="41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8" name="Google Shape;3098;p56"/>
            <p:cNvSpPr/>
            <p:nvPr/>
          </p:nvSpPr>
          <p:spPr>
            <a:xfrm>
              <a:off x="-21321525" y="4328375"/>
              <a:ext cx="306425" cy="34675"/>
            </a:xfrm>
            <a:custGeom>
              <a:rect b="b" l="l" r="r" t="t"/>
              <a:pathLst>
                <a:path extrusionOk="0" h="1387" w="12257">
                  <a:moveTo>
                    <a:pt x="1844" y="0"/>
                  </a:moveTo>
                  <a:cubicBezTo>
                    <a:pt x="1403" y="0"/>
                    <a:pt x="962" y="126"/>
                    <a:pt x="568" y="378"/>
                  </a:cubicBezTo>
                  <a:cubicBezTo>
                    <a:pt x="473" y="410"/>
                    <a:pt x="379" y="504"/>
                    <a:pt x="284" y="536"/>
                  </a:cubicBezTo>
                  <a:cubicBezTo>
                    <a:pt x="95" y="630"/>
                    <a:pt x="1" y="819"/>
                    <a:pt x="95" y="1008"/>
                  </a:cubicBezTo>
                  <a:cubicBezTo>
                    <a:pt x="141" y="1147"/>
                    <a:pt x="272" y="1234"/>
                    <a:pt x="413" y="1234"/>
                  </a:cubicBezTo>
                  <a:cubicBezTo>
                    <a:pt x="464" y="1234"/>
                    <a:pt x="517" y="1223"/>
                    <a:pt x="568" y="1197"/>
                  </a:cubicBezTo>
                  <a:cubicBezTo>
                    <a:pt x="725" y="1166"/>
                    <a:pt x="883" y="1103"/>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103"/>
                    <a:pt x="11563" y="1166"/>
                    <a:pt x="11721" y="1260"/>
                  </a:cubicBezTo>
                  <a:cubicBezTo>
                    <a:pt x="11766" y="1276"/>
                    <a:pt x="11812" y="1284"/>
                    <a:pt x="11857" y="1284"/>
                  </a:cubicBezTo>
                  <a:cubicBezTo>
                    <a:pt x="11996" y="1284"/>
                    <a:pt x="12122" y="1207"/>
                    <a:pt x="12193" y="1040"/>
                  </a:cubicBezTo>
                  <a:cubicBezTo>
                    <a:pt x="12256" y="819"/>
                    <a:pt x="12193" y="567"/>
                    <a:pt x="11973" y="536"/>
                  </a:cubicBezTo>
                  <a:cubicBezTo>
                    <a:pt x="11878" y="504"/>
                    <a:pt x="11784" y="473"/>
                    <a:pt x="11658" y="378"/>
                  </a:cubicBezTo>
                  <a:cubicBezTo>
                    <a:pt x="11264" y="126"/>
                    <a:pt x="10823" y="0"/>
                    <a:pt x="10382" y="0"/>
                  </a:cubicBezTo>
                  <a:cubicBezTo>
                    <a:pt x="9941" y="0"/>
                    <a:pt x="9499" y="126"/>
                    <a:pt x="9106" y="378"/>
                  </a:cubicBezTo>
                  <a:cubicBezTo>
                    <a:pt x="8854" y="552"/>
                    <a:pt x="8546" y="638"/>
                    <a:pt x="8239" y="638"/>
                  </a:cubicBezTo>
                  <a:cubicBezTo>
                    <a:pt x="7932" y="638"/>
                    <a:pt x="7625" y="552"/>
                    <a:pt x="7373" y="378"/>
                  </a:cubicBezTo>
                  <a:cubicBezTo>
                    <a:pt x="6979" y="126"/>
                    <a:pt x="6538" y="0"/>
                    <a:pt x="6101" y="0"/>
                  </a:cubicBezTo>
                  <a:cubicBezTo>
                    <a:pt x="5664" y="0"/>
                    <a:pt x="5231" y="126"/>
                    <a:pt x="4852" y="378"/>
                  </a:cubicBezTo>
                  <a:cubicBezTo>
                    <a:pt x="4600" y="552"/>
                    <a:pt x="4293" y="638"/>
                    <a:pt x="3986" y="638"/>
                  </a:cubicBezTo>
                  <a:cubicBezTo>
                    <a:pt x="3679" y="638"/>
                    <a:pt x="3372" y="552"/>
                    <a:pt x="3120" y="378"/>
                  </a:cubicBezTo>
                  <a:cubicBezTo>
                    <a:pt x="2726" y="126"/>
                    <a:pt x="2285" y="0"/>
                    <a:pt x="184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9" name="Google Shape;3099;p56"/>
            <p:cNvSpPr/>
            <p:nvPr/>
          </p:nvSpPr>
          <p:spPr>
            <a:xfrm>
              <a:off x="-21321525" y="4292150"/>
              <a:ext cx="306425" cy="34675"/>
            </a:xfrm>
            <a:custGeom>
              <a:rect b="b" l="l" r="r" t="t"/>
              <a:pathLst>
                <a:path extrusionOk="0" h="1387" w="12257">
                  <a:moveTo>
                    <a:pt x="1844" y="0"/>
                  </a:moveTo>
                  <a:cubicBezTo>
                    <a:pt x="1403" y="0"/>
                    <a:pt x="962" y="126"/>
                    <a:pt x="568" y="378"/>
                  </a:cubicBezTo>
                  <a:cubicBezTo>
                    <a:pt x="473" y="410"/>
                    <a:pt x="379" y="504"/>
                    <a:pt x="284" y="536"/>
                  </a:cubicBezTo>
                  <a:cubicBezTo>
                    <a:pt x="95" y="599"/>
                    <a:pt x="1" y="819"/>
                    <a:pt x="95" y="1008"/>
                  </a:cubicBezTo>
                  <a:cubicBezTo>
                    <a:pt x="141" y="1147"/>
                    <a:pt x="272" y="1234"/>
                    <a:pt x="413" y="1234"/>
                  </a:cubicBezTo>
                  <a:cubicBezTo>
                    <a:pt x="464" y="1234"/>
                    <a:pt x="517" y="1223"/>
                    <a:pt x="568" y="1197"/>
                  </a:cubicBezTo>
                  <a:cubicBezTo>
                    <a:pt x="725" y="1166"/>
                    <a:pt x="883" y="1071"/>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071"/>
                    <a:pt x="11563" y="1166"/>
                    <a:pt x="11721" y="1229"/>
                  </a:cubicBezTo>
                  <a:cubicBezTo>
                    <a:pt x="11771" y="1254"/>
                    <a:pt x="11822" y="1266"/>
                    <a:pt x="11871" y="1266"/>
                  </a:cubicBezTo>
                  <a:cubicBezTo>
                    <a:pt x="12004" y="1266"/>
                    <a:pt x="12124" y="1178"/>
                    <a:pt x="12193" y="1040"/>
                  </a:cubicBezTo>
                  <a:cubicBezTo>
                    <a:pt x="12256" y="819"/>
                    <a:pt x="12193" y="599"/>
                    <a:pt x="11973" y="536"/>
                  </a:cubicBezTo>
                  <a:cubicBezTo>
                    <a:pt x="11878" y="504"/>
                    <a:pt x="11784" y="441"/>
                    <a:pt x="11658" y="378"/>
                  </a:cubicBezTo>
                  <a:cubicBezTo>
                    <a:pt x="11264" y="126"/>
                    <a:pt x="10823" y="0"/>
                    <a:pt x="10382" y="0"/>
                  </a:cubicBezTo>
                  <a:cubicBezTo>
                    <a:pt x="9941" y="0"/>
                    <a:pt x="9499" y="126"/>
                    <a:pt x="9106" y="378"/>
                  </a:cubicBezTo>
                  <a:cubicBezTo>
                    <a:pt x="8854" y="551"/>
                    <a:pt x="8546" y="638"/>
                    <a:pt x="8239" y="638"/>
                  </a:cubicBezTo>
                  <a:cubicBezTo>
                    <a:pt x="7932" y="638"/>
                    <a:pt x="7625" y="551"/>
                    <a:pt x="7373" y="378"/>
                  </a:cubicBezTo>
                  <a:cubicBezTo>
                    <a:pt x="6979" y="126"/>
                    <a:pt x="6538" y="0"/>
                    <a:pt x="6101" y="0"/>
                  </a:cubicBezTo>
                  <a:cubicBezTo>
                    <a:pt x="5664" y="0"/>
                    <a:pt x="5231" y="126"/>
                    <a:pt x="4852" y="378"/>
                  </a:cubicBezTo>
                  <a:cubicBezTo>
                    <a:pt x="4600" y="551"/>
                    <a:pt x="4293" y="638"/>
                    <a:pt x="3986" y="638"/>
                  </a:cubicBezTo>
                  <a:cubicBezTo>
                    <a:pt x="3679" y="638"/>
                    <a:pt x="3372" y="551"/>
                    <a:pt x="3120" y="378"/>
                  </a:cubicBezTo>
                  <a:cubicBezTo>
                    <a:pt x="2726" y="126"/>
                    <a:pt x="2285" y="0"/>
                    <a:pt x="184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0" name="Google Shape;3100;p56"/>
            <p:cNvSpPr/>
            <p:nvPr/>
          </p:nvSpPr>
          <p:spPr>
            <a:xfrm>
              <a:off x="-21322300" y="4148000"/>
              <a:ext cx="307200" cy="143375"/>
            </a:xfrm>
            <a:custGeom>
              <a:rect b="b" l="l" r="r" t="t"/>
              <a:pathLst>
                <a:path extrusionOk="0" h="5735" w="12288">
                  <a:moveTo>
                    <a:pt x="6175" y="1"/>
                  </a:moveTo>
                  <a:cubicBezTo>
                    <a:pt x="4411" y="1"/>
                    <a:pt x="2962" y="1450"/>
                    <a:pt x="2962" y="3214"/>
                  </a:cubicBezTo>
                  <a:cubicBezTo>
                    <a:pt x="2962" y="3813"/>
                    <a:pt x="3151" y="4380"/>
                    <a:pt x="3434" y="4884"/>
                  </a:cubicBezTo>
                  <a:cubicBezTo>
                    <a:pt x="3308" y="4852"/>
                    <a:pt x="3245" y="4789"/>
                    <a:pt x="3119" y="4726"/>
                  </a:cubicBezTo>
                  <a:cubicBezTo>
                    <a:pt x="2725" y="4474"/>
                    <a:pt x="2284" y="4348"/>
                    <a:pt x="1843" y="4348"/>
                  </a:cubicBezTo>
                  <a:cubicBezTo>
                    <a:pt x="1402" y="4348"/>
                    <a:pt x="961" y="4474"/>
                    <a:pt x="567" y="4726"/>
                  </a:cubicBezTo>
                  <a:cubicBezTo>
                    <a:pt x="473" y="4758"/>
                    <a:pt x="347" y="4852"/>
                    <a:pt x="284" y="4884"/>
                  </a:cubicBezTo>
                  <a:cubicBezTo>
                    <a:pt x="95" y="4947"/>
                    <a:pt x="0" y="5167"/>
                    <a:pt x="95" y="5356"/>
                  </a:cubicBezTo>
                  <a:cubicBezTo>
                    <a:pt x="141" y="5495"/>
                    <a:pt x="255" y="5583"/>
                    <a:pt x="399" y="5583"/>
                  </a:cubicBezTo>
                  <a:cubicBezTo>
                    <a:pt x="451" y="5583"/>
                    <a:pt x="508" y="5571"/>
                    <a:pt x="567" y="5545"/>
                  </a:cubicBezTo>
                  <a:cubicBezTo>
                    <a:pt x="725" y="5514"/>
                    <a:pt x="882" y="5419"/>
                    <a:pt x="977" y="5356"/>
                  </a:cubicBezTo>
                  <a:cubicBezTo>
                    <a:pt x="1245" y="5183"/>
                    <a:pt x="1552" y="5097"/>
                    <a:pt x="1855" y="5097"/>
                  </a:cubicBezTo>
                  <a:cubicBezTo>
                    <a:pt x="2158" y="5097"/>
                    <a:pt x="2458" y="5183"/>
                    <a:pt x="2710" y="5356"/>
                  </a:cubicBezTo>
                  <a:cubicBezTo>
                    <a:pt x="3103" y="5608"/>
                    <a:pt x="3552" y="5735"/>
                    <a:pt x="3993" y="5735"/>
                  </a:cubicBezTo>
                  <a:cubicBezTo>
                    <a:pt x="4435" y="5735"/>
                    <a:pt x="4868" y="5608"/>
                    <a:pt x="5230" y="5356"/>
                  </a:cubicBezTo>
                  <a:cubicBezTo>
                    <a:pt x="5498" y="5183"/>
                    <a:pt x="5805" y="5097"/>
                    <a:pt x="6108" y="5097"/>
                  </a:cubicBezTo>
                  <a:cubicBezTo>
                    <a:pt x="6411" y="5097"/>
                    <a:pt x="6711" y="5183"/>
                    <a:pt x="6963" y="5356"/>
                  </a:cubicBezTo>
                  <a:cubicBezTo>
                    <a:pt x="7341" y="5608"/>
                    <a:pt x="7790" y="5735"/>
                    <a:pt x="8235" y="5735"/>
                  </a:cubicBezTo>
                  <a:cubicBezTo>
                    <a:pt x="8680" y="5735"/>
                    <a:pt x="9121" y="5608"/>
                    <a:pt x="9483" y="5356"/>
                  </a:cubicBezTo>
                  <a:cubicBezTo>
                    <a:pt x="9751" y="5183"/>
                    <a:pt x="10058" y="5097"/>
                    <a:pt x="10369" y="5097"/>
                  </a:cubicBezTo>
                  <a:cubicBezTo>
                    <a:pt x="10680" y="5097"/>
                    <a:pt x="10995" y="5183"/>
                    <a:pt x="11279" y="5356"/>
                  </a:cubicBezTo>
                  <a:cubicBezTo>
                    <a:pt x="11437" y="5419"/>
                    <a:pt x="11531" y="5514"/>
                    <a:pt x="11689" y="5577"/>
                  </a:cubicBezTo>
                  <a:cubicBezTo>
                    <a:pt x="11748" y="5602"/>
                    <a:pt x="11804" y="5614"/>
                    <a:pt x="11857" y="5614"/>
                  </a:cubicBezTo>
                  <a:cubicBezTo>
                    <a:pt x="12001" y="5614"/>
                    <a:pt x="12115" y="5526"/>
                    <a:pt x="12161" y="5388"/>
                  </a:cubicBezTo>
                  <a:cubicBezTo>
                    <a:pt x="12287" y="5167"/>
                    <a:pt x="12224" y="4947"/>
                    <a:pt x="12004" y="4884"/>
                  </a:cubicBezTo>
                  <a:cubicBezTo>
                    <a:pt x="11909" y="4852"/>
                    <a:pt x="11815" y="4789"/>
                    <a:pt x="11689" y="4726"/>
                  </a:cubicBezTo>
                  <a:cubicBezTo>
                    <a:pt x="11295" y="4474"/>
                    <a:pt x="10854" y="4348"/>
                    <a:pt x="10413" y="4348"/>
                  </a:cubicBezTo>
                  <a:cubicBezTo>
                    <a:pt x="9972" y="4348"/>
                    <a:pt x="9530" y="4474"/>
                    <a:pt x="9137" y="4726"/>
                  </a:cubicBezTo>
                  <a:lnTo>
                    <a:pt x="8916" y="4852"/>
                  </a:lnTo>
                  <a:cubicBezTo>
                    <a:pt x="9168" y="4380"/>
                    <a:pt x="9389" y="3781"/>
                    <a:pt x="9389" y="3214"/>
                  </a:cubicBezTo>
                  <a:cubicBezTo>
                    <a:pt x="9389" y="1450"/>
                    <a:pt x="7971" y="1"/>
                    <a:pt x="617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01" name="Google Shape;3101;p56"/>
          <p:cNvGrpSpPr/>
          <p:nvPr/>
        </p:nvGrpSpPr>
        <p:grpSpPr>
          <a:xfrm>
            <a:off x="3525440" y="1689128"/>
            <a:ext cx="451653" cy="450212"/>
            <a:chOff x="-19394200" y="3333800"/>
            <a:chExt cx="305625" cy="304650"/>
          </a:xfrm>
        </p:grpSpPr>
        <p:sp>
          <p:nvSpPr>
            <p:cNvPr id="3102" name="Google Shape;3102;p56"/>
            <p:cNvSpPr/>
            <p:nvPr/>
          </p:nvSpPr>
          <p:spPr>
            <a:xfrm>
              <a:off x="-19206750" y="3495850"/>
              <a:ext cx="82725" cy="18150"/>
            </a:xfrm>
            <a:custGeom>
              <a:rect b="b" l="l" r="r" t="t"/>
              <a:pathLst>
                <a:path extrusionOk="0" h="726" w="3309">
                  <a:moveTo>
                    <a:pt x="1" y="1"/>
                  </a:moveTo>
                  <a:cubicBezTo>
                    <a:pt x="158" y="190"/>
                    <a:pt x="284" y="442"/>
                    <a:pt x="316" y="725"/>
                  </a:cubicBezTo>
                  <a:lnTo>
                    <a:pt x="2836" y="725"/>
                  </a:lnTo>
                  <a:cubicBezTo>
                    <a:pt x="3309" y="725"/>
                    <a:pt x="3309" y="1"/>
                    <a:pt x="283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3" name="Google Shape;3103;p56"/>
            <p:cNvSpPr/>
            <p:nvPr/>
          </p:nvSpPr>
          <p:spPr>
            <a:xfrm>
              <a:off x="-19205950" y="3532875"/>
              <a:ext cx="64600" cy="17350"/>
            </a:xfrm>
            <a:custGeom>
              <a:rect b="b" l="l" r="r" t="t"/>
              <a:pathLst>
                <a:path extrusionOk="0" h="694" w="2584">
                  <a:moveTo>
                    <a:pt x="315" y="0"/>
                  </a:moveTo>
                  <a:cubicBezTo>
                    <a:pt x="252" y="252"/>
                    <a:pt x="126" y="504"/>
                    <a:pt x="0" y="693"/>
                  </a:cubicBezTo>
                  <a:lnTo>
                    <a:pt x="2111" y="693"/>
                  </a:lnTo>
                  <a:cubicBezTo>
                    <a:pt x="2583" y="693"/>
                    <a:pt x="2583" y="0"/>
                    <a:pt x="211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4" name="Google Shape;3104;p56"/>
            <p:cNvSpPr/>
            <p:nvPr/>
          </p:nvSpPr>
          <p:spPr>
            <a:xfrm>
              <a:off x="-19323325" y="3568325"/>
              <a:ext cx="163850" cy="17350"/>
            </a:xfrm>
            <a:custGeom>
              <a:rect b="b" l="l" r="r" t="t"/>
              <a:pathLst>
                <a:path extrusionOk="0" h="694" w="6554">
                  <a:moveTo>
                    <a:pt x="379" y="0"/>
                  </a:moveTo>
                  <a:cubicBezTo>
                    <a:pt x="221" y="0"/>
                    <a:pt x="95" y="95"/>
                    <a:pt x="32" y="252"/>
                  </a:cubicBezTo>
                  <a:cubicBezTo>
                    <a:pt x="1" y="410"/>
                    <a:pt x="95" y="693"/>
                    <a:pt x="379" y="693"/>
                  </a:cubicBezTo>
                  <a:lnTo>
                    <a:pt x="6081" y="693"/>
                  </a:lnTo>
                  <a:cubicBezTo>
                    <a:pt x="6554" y="693"/>
                    <a:pt x="6554" y="0"/>
                    <a:pt x="608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5" name="Google Shape;3105;p56"/>
            <p:cNvSpPr/>
            <p:nvPr/>
          </p:nvSpPr>
          <p:spPr>
            <a:xfrm>
              <a:off x="-19343000" y="3460400"/>
              <a:ext cx="201650" cy="18150"/>
            </a:xfrm>
            <a:custGeom>
              <a:rect b="b" l="l" r="r" t="t"/>
              <a:pathLst>
                <a:path extrusionOk="0" h="726" w="8066">
                  <a:moveTo>
                    <a:pt x="473" y="1"/>
                  </a:moveTo>
                  <a:cubicBezTo>
                    <a:pt x="0" y="1"/>
                    <a:pt x="0" y="726"/>
                    <a:pt x="473" y="726"/>
                  </a:cubicBezTo>
                  <a:lnTo>
                    <a:pt x="7593" y="726"/>
                  </a:lnTo>
                  <a:cubicBezTo>
                    <a:pt x="8065" y="726"/>
                    <a:pt x="8065" y="1"/>
                    <a:pt x="759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6" name="Google Shape;3106;p56"/>
            <p:cNvSpPr/>
            <p:nvPr/>
          </p:nvSpPr>
          <p:spPr>
            <a:xfrm>
              <a:off x="-19361125" y="3495850"/>
              <a:ext cx="82725" cy="18150"/>
            </a:xfrm>
            <a:custGeom>
              <a:rect b="b" l="l" r="r" t="t"/>
              <a:pathLst>
                <a:path extrusionOk="0" h="726" w="3309">
                  <a:moveTo>
                    <a:pt x="473" y="1"/>
                  </a:moveTo>
                  <a:cubicBezTo>
                    <a:pt x="1" y="1"/>
                    <a:pt x="1" y="725"/>
                    <a:pt x="473" y="725"/>
                  </a:cubicBezTo>
                  <a:lnTo>
                    <a:pt x="2994" y="725"/>
                  </a:lnTo>
                  <a:cubicBezTo>
                    <a:pt x="3025" y="473"/>
                    <a:pt x="3151" y="253"/>
                    <a:pt x="330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7" name="Google Shape;3107;p56"/>
            <p:cNvSpPr/>
            <p:nvPr/>
          </p:nvSpPr>
          <p:spPr>
            <a:xfrm>
              <a:off x="-19305200" y="3603750"/>
              <a:ext cx="124475" cy="34700"/>
            </a:xfrm>
            <a:custGeom>
              <a:rect b="b" l="l" r="r" t="t"/>
              <a:pathLst>
                <a:path extrusionOk="0" h="1388" w="4979">
                  <a:moveTo>
                    <a:pt x="95" y="1"/>
                  </a:moveTo>
                  <a:cubicBezTo>
                    <a:pt x="63" y="95"/>
                    <a:pt x="0" y="221"/>
                    <a:pt x="0" y="347"/>
                  </a:cubicBezTo>
                  <a:cubicBezTo>
                    <a:pt x="0" y="946"/>
                    <a:pt x="473" y="1387"/>
                    <a:pt x="1072" y="1387"/>
                  </a:cubicBezTo>
                  <a:lnTo>
                    <a:pt x="3907" y="1387"/>
                  </a:lnTo>
                  <a:cubicBezTo>
                    <a:pt x="4506" y="1387"/>
                    <a:pt x="4978" y="946"/>
                    <a:pt x="4978" y="347"/>
                  </a:cubicBezTo>
                  <a:cubicBezTo>
                    <a:pt x="4978" y="221"/>
                    <a:pt x="4947" y="95"/>
                    <a:pt x="488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8" name="Google Shape;3108;p56"/>
            <p:cNvSpPr/>
            <p:nvPr/>
          </p:nvSpPr>
          <p:spPr>
            <a:xfrm>
              <a:off x="-19269750" y="3495850"/>
              <a:ext cx="54350" cy="53575"/>
            </a:xfrm>
            <a:custGeom>
              <a:rect b="b" l="l" r="r" t="t"/>
              <a:pathLst>
                <a:path extrusionOk="0" h="2143" w="2174">
                  <a:moveTo>
                    <a:pt x="1071" y="1"/>
                  </a:moveTo>
                  <a:cubicBezTo>
                    <a:pt x="473" y="1"/>
                    <a:pt x="0" y="473"/>
                    <a:pt x="0" y="1072"/>
                  </a:cubicBezTo>
                  <a:cubicBezTo>
                    <a:pt x="0" y="1670"/>
                    <a:pt x="473" y="2143"/>
                    <a:pt x="1071" y="2143"/>
                  </a:cubicBezTo>
                  <a:cubicBezTo>
                    <a:pt x="1670" y="2143"/>
                    <a:pt x="2142" y="1670"/>
                    <a:pt x="2142" y="1072"/>
                  </a:cubicBezTo>
                  <a:cubicBezTo>
                    <a:pt x="2174" y="536"/>
                    <a:pt x="1670" y="1"/>
                    <a:pt x="107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9" name="Google Shape;3109;p56"/>
            <p:cNvSpPr/>
            <p:nvPr/>
          </p:nvSpPr>
          <p:spPr>
            <a:xfrm>
              <a:off x="-19394200" y="3333800"/>
              <a:ext cx="305625" cy="107725"/>
            </a:xfrm>
            <a:custGeom>
              <a:rect b="b" l="l" r="r" t="t"/>
              <a:pathLst>
                <a:path extrusionOk="0" h="4309" w="12225">
                  <a:moveTo>
                    <a:pt x="8916" y="1"/>
                  </a:moveTo>
                  <a:cubicBezTo>
                    <a:pt x="8830" y="1"/>
                    <a:pt x="8743" y="40"/>
                    <a:pt x="8664" y="119"/>
                  </a:cubicBezTo>
                  <a:cubicBezTo>
                    <a:pt x="8507" y="276"/>
                    <a:pt x="8507" y="465"/>
                    <a:pt x="8664" y="623"/>
                  </a:cubicBezTo>
                  <a:lnTo>
                    <a:pt x="9483" y="1442"/>
                  </a:lnTo>
                  <a:lnTo>
                    <a:pt x="347" y="1442"/>
                  </a:lnTo>
                  <a:cubicBezTo>
                    <a:pt x="158" y="1442"/>
                    <a:pt x="0" y="1599"/>
                    <a:pt x="0" y="1820"/>
                  </a:cubicBezTo>
                  <a:cubicBezTo>
                    <a:pt x="0" y="2009"/>
                    <a:pt x="158" y="2166"/>
                    <a:pt x="347" y="2166"/>
                  </a:cubicBezTo>
                  <a:lnTo>
                    <a:pt x="1639" y="2166"/>
                  </a:lnTo>
                  <a:lnTo>
                    <a:pt x="819" y="2986"/>
                  </a:lnTo>
                  <a:cubicBezTo>
                    <a:pt x="662" y="3143"/>
                    <a:pt x="662" y="3332"/>
                    <a:pt x="819" y="3490"/>
                  </a:cubicBezTo>
                  <a:cubicBezTo>
                    <a:pt x="898" y="3568"/>
                    <a:pt x="985" y="3608"/>
                    <a:pt x="1072" y="3608"/>
                  </a:cubicBezTo>
                  <a:cubicBezTo>
                    <a:pt x="1158" y="3608"/>
                    <a:pt x="1245" y="3568"/>
                    <a:pt x="1324" y="3490"/>
                  </a:cubicBezTo>
                  <a:lnTo>
                    <a:pt x="2678" y="2166"/>
                  </a:lnTo>
                  <a:lnTo>
                    <a:pt x="5734" y="2166"/>
                  </a:lnTo>
                  <a:lnTo>
                    <a:pt x="5734" y="2923"/>
                  </a:lnTo>
                  <a:lnTo>
                    <a:pt x="3970" y="2923"/>
                  </a:lnTo>
                  <a:cubicBezTo>
                    <a:pt x="3371" y="2923"/>
                    <a:pt x="2899" y="3395"/>
                    <a:pt x="2899" y="3962"/>
                  </a:cubicBezTo>
                  <a:cubicBezTo>
                    <a:pt x="2899" y="4088"/>
                    <a:pt x="2930" y="4214"/>
                    <a:pt x="2993" y="4309"/>
                  </a:cubicBezTo>
                  <a:lnTo>
                    <a:pt x="9294" y="4309"/>
                  </a:lnTo>
                  <a:cubicBezTo>
                    <a:pt x="9326" y="4214"/>
                    <a:pt x="9357" y="4088"/>
                    <a:pt x="9357" y="3962"/>
                  </a:cubicBezTo>
                  <a:cubicBezTo>
                    <a:pt x="9357" y="3395"/>
                    <a:pt x="8885" y="2923"/>
                    <a:pt x="8286" y="2923"/>
                  </a:cubicBezTo>
                  <a:lnTo>
                    <a:pt x="6522" y="2923"/>
                  </a:lnTo>
                  <a:lnTo>
                    <a:pt x="6522" y="2166"/>
                  </a:lnTo>
                  <a:lnTo>
                    <a:pt x="11878" y="2166"/>
                  </a:lnTo>
                  <a:cubicBezTo>
                    <a:pt x="12067" y="2166"/>
                    <a:pt x="12224" y="2009"/>
                    <a:pt x="12224" y="1820"/>
                  </a:cubicBezTo>
                  <a:cubicBezTo>
                    <a:pt x="12224" y="1599"/>
                    <a:pt x="12004" y="1442"/>
                    <a:pt x="11815" y="1442"/>
                  </a:cubicBezTo>
                  <a:lnTo>
                    <a:pt x="10492" y="1442"/>
                  </a:lnTo>
                  <a:lnTo>
                    <a:pt x="9168" y="119"/>
                  </a:lnTo>
                  <a:cubicBezTo>
                    <a:pt x="9090" y="40"/>
                    <a:pt x="9003" y="1"/>
                    <a:pt x="891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0" name="Google Shape;3110;p56"/>
            <p:cNvSpPr/>
            <p:nvPr/>
          </p:nvSpPr>
          <p:spPr>
            <a:xfrm>
              <a:off x="-19341425" y="3532875"/>
              <a:ext cx="63025" cy="17350"/>
            </a:xfrm>
            <a:custGeom>
              <a:rect b="b" l="l" r="r" t="t"/>
              <a:pathLst>
                <a:path extrusionOk="0" h="694" w="2521">
                  <a:moveTo>
                    <a:pt x="410" y="0"/>
                  </a:moveTo>
                  <a:cubicBezTo>
                    <a:pt x="221" y="0"/>
                    <a:pt x="32" y="158"/>
                    <a:pt x="32" y="252"/>
                  </a:cubicBezTo>
                  <a:cubicBezTo>
                    <a:pt x="0" y="410"/>
                    <a:pt x="126" y="693"/>
                    <a:pt x="410" y="693"/>
                  </a:cubicBezTo>
                  <a:lnTo>
                    <a:pt x="2521" y="693"/>
                  </a:lnTo>
                  <a:cubicBezTo>
                    <a:pt x="2363" y="473"/>
                    <a:pt x="2237" y="221"/>
                    <a:pt x="220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11" name="Google Shape;3111;p56"/>
          <p:cNvGrpSpPr/>
          <p:nvPr/>
        </p:nvGrpSpPr>
        <p:grpSpPr>
          <a:xfrm>
            <a:off x="3524276" y="2243580"/>
            <a:ext cx="453980" cy="449325"/>
            <a:chOff x="-19396575" y="3708500"/>
            <a:chExt cx="307200" cy="304050"/>
          </a:xfrm>
        </p:grpSpPr>
        <p:sp>
          <p:nvSpPr>
            <p:cNvPr id="3112" name="Google Shape;3112;p56"/>
            <p:cNvSpPr/>
            <p:nvPr/>
          </p:nvSpPr>
          <p:spPr>
            <a:xfrm>
              <a:off x="-19215425" y="3708500"/>
              <a:ext cx="70925" cy="70925"/>
            </a:xfrm>
            <a:custGeom>
              <a:rect b="b" l="l" r="r" t="t"/>
              <a:pathLst>
                <a:path extrusionOk="0" h="2837" w="2837">
                  <a:moveTo>
                    <a:pt x="1419" y="1"/>
                  </a:moveTo>
                  <a:cubicBezTo>
                    <a:pt x="631" y="1"/>
                    <a:pt x="1" y="631"/>
                    <a:pt x="1" y="1419"/>
                  </a:cubicBezTo>
                  <a:cubicBezTo>
                    <a:pt x="1" y="2206"/>
                    <a:pt x="631" y="2836"/>
                    <a:pt x="1419" y="2836"/>
                  </a:cubicBezTo>
                  <a:cubicBezTo>
                    <a:pt x="2206" y="2836"/>
                    <a:pt x="2836" y="2206"/>
                    <a:pt x="2836" y="1419"/>
                  </a:cubicBezTo>
                  <a:cubicBezTo>
                    <a:pt x="2836" y="631"/>
                    <a:pt x="2175" y="1"/>
                    <a:pt x="141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3" name="Google Shape;3113;p56"/>
            <p:cNvSpPr/>
            <p:nvPr/>
          </p:nvSpPr>
          <p:spPr>
            <a:xfrm>
              <a:off x="-19396575" y="3773100"/>
              <a:ext cx="277275" cy="239450"/>
            </a:xfrm>
            <a:custGeom>
              <a:rect b="b" l="l" r="r" t="t"/>
              <a:pathLst>
                <a:path extrusionOk="0" h="9578" w="11091">
                  <a:moveTo>
                    <a:pt x="5073" y="6207"/>
                  </a:moveTo>
                  <a:lnTo>
                    <a:pt x="5073" y="6774"/>
                  </a:lnTo>
                  <a:lnTo>
                    <a:pt x="4380" y="6774"/>
                  </a:lnTo>
                  <a:lnTo>
                    <a:pt x="5073" y="6207"/>
                  </a:lnTo>
                  <a:close/>
                  <a:moveTo>
                    <a:pt x="6806" y="0"/>
                  </a:moveTo>
                  <a:lnTo>
                    <a:pt x="6806" y="0"/>
                  </a:lnTo>
                  <a:cubicBezTo>
                    <a:pt x="6711" y="662"/>
                    <a:pt x="6900" y="1355"/>
                    <a:pt x="7373" y="1891"/>
                  </a:cubicBezTo>
                  <a:lnTo>
                    <a:pt x="8759" y="3371"/>
                  </a:lnTo>
                  <a:cubicBezTo>
                    <a:pt x="8917" y="3623"/>
                    <a:pt x="8759" y="3938"/>
                    <a:pt x="8444" y="3938"/>
                  </a:cubicBezTo>
                  <a:lnTo>
                    <a:pt x="7814" y="3938"/>
                  </a:lnTo>
                  <a:cubicBezTo>
                    <a:pt x="7499" y="2552"/>
                    <a:pt x="6459" y="1450"/>
                    <a:pt x="5136" y="1166"/>
                  </a:cubicBezTo>
                  <a:cubicBezTo>
                    <a:pt x="4862" y="1101"/>
                    <a:pt x="4592" y="1070"/>
                    <a:pt x="4326" y="1070"/>
                  </a:cubicBezTo>
                  <a:cubicBezTo>
                    <a:pt x="3557" y="1070"/>
                    <a:pt x="2831" y="1335"/>
                    <a:pt x="2175" y="1828"/>
                  </a:cubicBezTo>
                  <a:cubicBezTo>
                    <a:pt x="1419" y="2426"/>
                    <a:pt x="946" y="3245"/>
                    <a:pt x="851" y="4159"/>
                  </a:cubicBezTo>
                  <a:cubicBezTo>
                    <a:pt x="1135" y="4001"/>
                    <a:pt x="1513" y="3907"/>
                    <a:pt x="1860" y="3907"/>
                  </a:cubicBezTo>
                  <a:lnTo>
                    <a:pt x="2238" y="3907"/>
                  </a:lnTo>
                  <a:cubicBezTo>
                    <a:pt x="2427" y="3088"/>
                    <a:pt x="3120" y="2489"/>
                    <a:pt x="4002" y="2489"/>
                  </a:cubicBezTo>
                  <a:lnTo>
                    <a:pt x="4695" y="2489"/>
                  </a:lnTo>
                  <a:cubicBezTo>
                    <a:pt x="4884" y="2489"/>
                    <a:pt x="5042" y="2647"/>
                    <a:pt x="5042" y="2867"/>
                  </a:cubicBezTo>
                  <a:cubicBezTo>
                    <a:pt x="5042" y="3056"/>
                    <a:pt x="4884" y="3214"/>
                    <a:pt x="4695" y="3214"/>
                  </a:cubicBezTo>
                  <a:lnTo>
                    <a:pt x="4002" y="3214"/>
                  </a:lnTo>
                  <a:cubicBezTo>
                    <a:pt x="3498" y="3214"/>
                    <a:pt x="3120" y="3529"/>
                    <a:pt x="2962" y="3907"/>
                  </a:cubicBezTo>
                  <a:lnTo>
                    <a:pt x="5420" y="3907"/>
                  </a:lnTo>
                  <a:cubicBezTo>
                    <a:pt x="5609" y="3907"/>
                    <a:pt x="5766" y="4064"/>
                    <a:pt x="5766" y="4285"/>
                  </a:cubicBezTo>
                  <a:cubicBezTo>
                    <a:pt x="5766" y="4474"/>
                    <a:pt x="5609" y="4632"/>
                    <a:pt x="5420" y="4632"/>
                  </a:cubicBezTo>
                  <a:lnTo>
                    <a:pt x="1828" y="4632"/>
                  </a:lnTo>
                  <a:cubicBezTo>
                    <a:pt x="883" y="4632"/>
                    <a:pt x="1" y="5388"/>
                    <a:pt x="64" y="6427"/>
                  </a:cubicBezTo>
                  <a:cubicBezTo>
                    <a:pt x="84" y="6633"/>
                    <a:pt x="239" y="6745"/>
                    <a:pt x="397" y="6745"/>
                  </a:cubicBezTo>
                  <a:cubicBezTo>
                    <a:pt x="481" y="6745"/>
                    <a:pt x="565" y="6713"/>
                    <a:pt x="631" y="6648"/>
                  </a:cubicBezTo>
                  <a:cubicBezTo>
                    <a:pt x="1041" y="6238"/>
                    <a:pt x="1576" y="6049"/>
                    <a:pt x="2143" y="6049"/>
                  </a:cubicBezTo>
                  <a:lnTo>
                    <a:pt x="4096" y="6049"/>
                  </a:lnTo>
                  <a:lnTo>
                    <a:pt x="3025" y="6837"/>
                  </a:lnTo>
                  <a:cubicBezTo>
                    <a:pt x="2773" y="7026"/>
                    <a:pt x="2931" y="7467"/>
                    <a:pt x="3246" y="7467"/>
                  </a:cubicBezTo>
                  <a:lnTo>
                    <a:pt x="5010" y="7467"/>
                  </a:lnTo>
                  <a:lnTo>
                    <a:pt x="5010" y="9231"/>
                  </a:lnTo>
                  <a:cubicBezTo>
                    <a:pt x="5010" y="9420"/>
                    <a:pt x="5168" y="9578"/>
                    <a:pt x="5357" y="9578"/>
                  </a:cubicBezTo>
                  <a:cubicBezTo>
                    <a:pt x="5577" y="9578"/>
                    <a:pt x="5735" y="9420"/>
                    <a:pt x="5735" y="9231"/>
                  </a:cubicBezTo>
                  <a:lnTo>
                    <a:pt x="5735" y="7467"/>
                  </a:lnTo>
                  <a:lnTo>
                    <a:pt x="6428" y="7467"/>
                  </a:lnTo>
                  <a:lnTo>
                    <a:pt x="6428" y="7814"/>
                  </a:lnTo>
                  <a:cubicBezTo>
                    <a:pt x="6428" y="8003"/>
                    <a:pt x="6585" y="8160"/>
                    <a:pt x="6774" y="8160"/>
                  </a:cubicBezTo>
                  <a:cubicBezTo>
                    <a:pt x="6995" y="8160"/>
                    <a:pt x="7152" y="8003"/>
                    <a:pt x="7152" y="7814"/>
                  </a:cubicBezTo>
                  <a:lnTo>
                    <a:pt x="7152" y="7120"/>
                  </a:lnTo>
                  <a:cubicBezTo>
                    <a:pt x="7152" y="6900"/>
                    <a:pt x="6995" y="6774"/>
                    <a:pt x="6774" y="6774"/>
                  </a:cubicBezTo>
                  <a:lnTo>
                    <a:pt x="5735" y="6774"/>
                  </a:lnTo>
                  <a:lnTo>
                    <a:pt x="5735" y="6049"/>
                  </a:lnTo>
                  <a:lnTo>
                    <a:pt x="8413" y="6049"/>
                  </a:lnTo>
                  <a:cubicBezTo>
                    <a:pt x="9295" y="6049"/>
                    <a:pt x="10177" y="5545"/>
                    <a:pt x="10587" y="4726"/>
                  </a:cubicBezTo>
                  <a:cubicBezTo>
                    <a:pt x="11091" y="3781"/>
                    <a:pt x="10902" y="2584"/>
                    <a:pt x="10208" y="1828"/>
                  </a:cubicBezTo>
                  <a:lnTo>
                    <a:pt x="9389" y="882"/>
                  </a:lnTo>
                  <a:cubicBezTo>
                    <a:pt x="9137" y="977"/>
                    <a:pt x="8917" y="1008"/>
                    <a:pt x="8633" y="1008"/>
                  </a:cubicBezTo>
                  <a:cubicBezTo>
                    <a:pt x="7846" y="1008"/>
                    <a:pt x="7184" y="567"/>
                    <a:pt x="680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4" name="Google Shape;3114;p56"/>
            <p:cNvSpPr/>
            <p:nvPr/>
          </p:nvSpPr>
          <p:spPr>
            <a:xfrm>
              <a:off x="-19140600" y="3727425"/>
              <a:ext cx="51225" cy="70550"/>
            </a:xfrm>
            <a:custGeom>
              <a:rect b="b" l="l" r="r" t="t"/>
              <a:pathLst>
                <a:path extrusionOk="0" h="2822" w="2049">
                  <a:moveTo>
                    <a:pt x="442" y="0"/>
                  </a:moveTo>
                  <a:lnTo>
                    <a:pt x="442" y="0"/>
                  </a:lnTo>
                  <a:cubicBezTo>
                    <a:pt x="505" y="252"/>
                    <a:pt x="568" y="441"/>
                    <a:pt x="568" y="725"/>
                  </a:cubicBezTo>
                  <a:cubicBezTo>
                    <a:pt x="568" y="1260"/>
                    <a:pt x="316" y="1764"/>
                    <a:pt x="1" y="2142"/>
                  </a:cubicBezTo>
                  <a:cubicBezTo>
                    <a:pt x="505" y="2174"/>
                    <a:pt x="1041" y="2363"/>
                    <a:pt x="1419" y="2709"/>
                  </a:cubicBezTo>
                  <a:cubicBezTo>
                    <a:pt x="1503" y="2793"/>
                    <a:pt x="1601" y="2821"/>
                    <a:pt x="1694" y="2821"/>
                  </a:cubicBezTo>
                  <a:cubicBezTo>
                    <a:pt x="1741" y="2821"/>
                    <a:pt x="1786" y="2814"/>
                    <a:pt x="1828" y="2804"/>
                  </a:cubicBezTo>
                  <a:cubicBezTo>
                    <a:pt x="1923" y="2741"/>
                    <a:pt x="2049" y="2615"/>
                    <a:pt x="2049" y="2489"/>
                  </a:cubicBezTo>
                  <a:lnTo>
                    <a:pt x="2049" y="1764"/>
                  </a:lnTo>
                  <a:cubicBezTo>
                    <a:pt x="2017" y="882"/>
                    <a:pt x="1293" y="126"/>
                    <a:pt x="44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15" name="Google Shape;3115;p56"/>
          <p:cNvGrpSpPr/>
          <p:nvPr/>
        </p:nvGrpSpPr>
        <p:grpSpPr>
          <a:xfrm>
            <a:off x="3518457" y="2796461"/>
            <a:ext cx="465618" cy="450101"/>
            <a:chOff x="-19394200" y="4084200"/>
            <a:chExt cx="315075" cy="304575"/>
          </a:xfrm>
        </p:grpSpPr>
        <p:sp>
          <p:nvSpPr>
            <p:cNvPr id="3116" name="Google Shape;3116;p56"/>
            <p:cNvSpPr/>
            <p:nvPr/>
          </p:nvSpPr>
          <p:spPr>
            <a:xfrm>
              <a:off x="-19185475" y="4234650"/>
              <a:ext cx="40175" cy="28375"/>
            </a:xfrm>
            <a:custGeom>
              <a:rect b="b" l="l" r="r" t="t"/>
              <a:pathLst>
                <a:path extrusionOk="0" h="1135" w="1607">
                  <a:moveTo>
                    <a:pt x="1134" y="0"/>
                  </a:moveTo>
                  <a:lnTo>
                    <a:pt x="0" y="1134"/>
                  </a:lnTo>
                  <a:lnTo>
                    <a:pt x="1607" y="1134"/>
                  </a:lnTo>
                  <a:cubicBezTo>
                    <a:pt x="1575" y="756"/>
                    <a:pt x="1418" y="347"/>
                    <a:pt x="113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7" name="Google Shape;3117;p56"/>
            <p:cNvSpPr/>
            <p:nvPr/>
          </p:nvSpPr>
          <p:spPr>
            <a:xfrm>
              <a:off x="-19244550" y="4293725"/>
              <a:ext cx="28375" cy="39400"/>
            </a:xfrm>
            <a:custGeom>
              <a:rect b="b" l="l" r="r" t="t"/>
              <a:pathLst>
                <a:path extrusionOk="0" h="1576" w="1135">
                  <a:moveTo>
                    <a:pt x="1134" y="0"/>
                  </a:moveTo>
                  <a:lnTo>
                    <a:pt x="0" y="1134"/>
                  </a:lnTo>
                  <a:cubicBezTo>
                    <a:pt x="315" y="1386"/>
                    <a:pt x="693" y="1512"/>
                    <a:pt x="1134" y="1575"/>
                  </a:cubicBezTo>
                  <a:lnTo>
                    <a:pt x="1134"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8" name="Google Shape;3118;p56"/>
            <p:cNvSpPr/>
            <p:nvPr/>
          </p:nvSpPr>
          <p:spPr>
            <a:xfrm>
              <a:off x="-19280000" y="4201050"/>
              <a:ext cx="200875" cy="187725"/>
            </a:xfrm>
            <a:custGeom>
              <a:rect b="b" l="l" r="r" t="t"/>
              <a:pathLst>
                <a:path extrusionOk="0" h="7509" w="8035">
                  <a:moveTo>
                    <a:pt x="6410" y="1"/>
                  </a:moveTo>
                  <a:cubicBezTo>
                    <a:pt x="6316" y="1"/>
                    <a:pt x="6219" y="40"/>
                    <a:pt x="6144" y="115"/>
                  </a:cubicBezTo>
                  <a:lnTo>
                    <a:pt x="5388" y="872"/>
                  </a:lnTo>
                  <a:cubicBezTo>
                    <a:pt x="6459" y="2195"/>
                    <a:pt x="6302" y="4022"/>
                    <a:pt x="5136" y="5125"/>
                  </a:cubicBezTo>
                  <a:cubicBezTo>
                    <a:pt x="4533" y="5728"/>
                    <a:pt x="3723" y="6057"/>
                    <a:pt x="2891" y="6057"/>
                  </a:cubicBezTo>
                  <a:cubicBezTo>
                    <a:pt x="2201" y="6057"/>
                    <a:pt x="1497" y="5831"/>
                    <a:pt x="883" y="5345"/>
                  </a:cubicBezTo>
                  <a:lnTo>
                    <a:pt x="158" y="6101"/>
                  </a:lnTo>
                  <a:cubicBezTo>
                    <a:pt x="1" y="6259"/>
                    <a:pt x="1" y="6479"/>
                    <a:pt x="190" y="6637"/>
                  </a:cubicBezTo>
                  <a:cubicBezTo>
                    <a:pt x="991" y="7209"/>
                    <a:pt x="1954" y="7509"/>
                    <a:pt x="2924" y="7509"/>
                  </a:cubicBezTo>
                  <a:cubicBezTo>
                    <a:pt x="4090" y="7509"/>
                    <a:pt x="5264" y="7076"/>
                    <a:pt x="6176" y="6164"/>
                  </a:cubicBezTo>
                  <a:cubicBezTo>
                    <a:pt x="7877" y="4463"/>
                    <a:pt x="8034" y="2006"/>
                    <a:pt x="6680" y="147"/>
                  </a:cubicBezTo>
                  <a:cubicBezTo>
                    <a:pt x="6614" y="48"/>
                    <a:pt x="6513" y="1"/>
                    <a:pt x="641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9" name="Google Shape;3119;p56"/>
            <p:cNvSpPr/>
            <p:nvPr/>
          </p:nvSpPr>
          <p:spPr>
            <a:xfrm>
              <a:off x="-19197300" y="4293725"/>
              <a:ext cx="28375" cy="39400"/>
            </a:xfrm>
            <a:custGeom>
              <a:rect b="b" l="l" r="r" t="t"/>
              <a:pathLst>
                <a:path extrusionOk="0" h="1576" w="1135">
                  <a:moveTo>
                    <a:pt x="1" y="0"/>
                  </a:moveTo>
                  <a:lnTo>
                    <a:pt x="1" y="1575"/>
                  </a:lnTo>
                  <a:cubicBezTo>
                    <a:pt x="379" y="1512"/>
                    <a:pt x="788" y="1386"/>
                    <a:pt x="1135" y="1134"/>
                  </a:cubicBezTo>
                  <a:lnTo>
                    <a:pt x="1"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0" name="Google Shape;3120;p56"/>
            <p:cNvSpPr/>
            <p:nvPr/>
          </p:nvSpPr>
          <p:spPr>
            <a:xfrm>
              <a:off x="-19394200" y="4084200"/>
              <a:ext cx="252850" cy="303275"/>
            </a:xfrm>
            <a:custGeom>
              <a:rect b="b" l="l" r="r" t="t"/>
              <a:pathLst>
                <a:path extrusionOk="0" h="12131" w="10114">
                  <a:moveTo>
                    <a:pt x="3938" y="1"/>
                  </a:moveTo>
                  <a:cubicBezTo>
                    <a:pt x="3718" y="1"/>
                    <a:pt x="3560" y="158"/>
                    <a:pt x="3560" y="347"/>
                  </a:cubicBezTo>
                  <a:cubicBezTo>
                    <a:pt x="3560" y="536"/>
                    <a:pt x="3718" y="694"/>
                    <a:pt x="3938" y="694"/>
                  </a:cubicBezTo>
                  <a:cubicBezTo>
                    <a:pt x="4411" y="694"/>
                    <a:pt x="4789" y="1040"/>
                    <a:pt x="4947" y="1481"/>
                  </a:cubicBezTo>
                  <a:cubicBezTo>
                    <a:pt x="2206" y="1670"/>
                    <a:pt x="0" y="4002"/>
                    <a:pt x="0" y="6806"/>
                  </a:cubicBezTo>
                  <a:cubicBezTo>
                    <a:pt x="0" y="9389"/>
                    <a:pt x="1922" y="11815"/>
                    <a:pt x="4758" y="12130"/>
                  </a:cubicBezTo>
                  <a:cubicBezTo>
                    <a:pt x="4411" y="11910"/>
                    <a:pt x="4033" y="11658"/>
                    <a:pt x="3718" y="11342"/>
                  </a:cubicBezTo>
                  <a:cubicBezTo>
                    <a:pt x="3560" y="11185"/>
                    <a:pt x="3560" y="10964"/>
                    <a:pt x="3718" y="10807"/>
                  </a:cubicBezTo>
                  <a:lnTo>
                    <a:pt x="10113" y="4411"/>
                  </a:lnTo>
                  <a:cubicBezTo>
                    <a:pt x="9231" y="2710"/>
                    <a:pt x="7593" y="1607"/>
                    <a:pt x="5671" y="1481"/>
                  </a:cubicBezTo>
                  <a:cubicBezTo>
                    <a:pt x="5514" y="662"/>
                    <a:pt x="4789" y="1"/>
                    <a:pt x="393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1" name="Google Shape;3121;p56"/>
            <p:cNvSpPr/>
            <p:nvPr/>
          </p:nvSpPr>
          <p:spPr>
            <a:xfrm>
              <a:off x="-19185475" y="4281100"/>
              <a:ext cx="40175" cy="28400"/>
            </a:xfrm>
            <a:custGeom>
              <a:rect b="b" l="l" r="r" t="t"/>
              <a:pathLst>
                <a:path extrusionOk="0" h="1136" w="1607">
                  <a:moveTo>
                    <a:pt x="0" y="1"/>
                  </a:moveTo>
                  <a:lnTo>
                    <a:pt x="1134" y="1135"/>
                  </a:lnTo>
                  <a:cubicBezTo>
                    <a:pt x="1418" y="820"/>
                    <a:pt x="1575" y="411"/>
                    <a:pt x="160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22" name="Google Shape;3122;p56"/>
          <p:cNvGrpSpPr/>
          <p:nvPr/>
        </p:nvGrpSpPr>
        <p:grpSpPr>
          <a:xfrm>
            <a:off x="6324167" y="1689001"/>
            <a:ext cx="400447" cy="450470"/>
            <a:chOff x="-17526750" y="3309200"/>
            <a:chExt cx="270975" cy="304825"/>
          </a:xfrm>
        </p:grpSpPr>
        <p:sp>
          <p:nvSpPr>
            <p:cNvPr id="3123" name="Google Shape;3123;p56"/>
            <p:cNvSpPr/>
            <p:nvPr/>
          </p:nvSpPr>
          <p:spPr>
            <a:xfrm>
              <a:off x="-17507050" y="3452525"/>
              <a:ext cx="232375" cy="161500"/>
            </a:xfrm>
            <a:custGeom>
              <a:rect b="b" l="l" r="r" t="t"/>
              <a:pathLst>
                <a:path extrusionOk="0" h="6460" w="9295">
                  <a:moveTo>
                    <a:pt x="1765" y="725"/>
                  </a:moveTo>
                  <a:cubicBezTo>
                    <a:pt x="1954" y="725"/>
                    <a:pt x="2111" y="883"/>
                    <a:pt x="2111" y="1072"/>
                  </a:cubicBezTo>
                  <a:cubicBezTo>
                    <a:pt x="2111" y="1261"/>
                    <a:pt x="1954" y="1419"/>
                    <a:pt x="1765" y="1419"/>
                  </a:cubicBezTo>
                  <a:cubicBezTo>
                    <a:pt x="1575" y="1419"/>
                    <a:pt x="1418" y="1261"/>
                    <a:pt x="1418" y="1072"/>
                  </a:cubicBezTo>
                  <a:cubicBezTo>
                    <a:pt x="1418" y="883"/>
                    <a:pt x="1575" y="725"/>
                    <a:pt x="1765" y="725"/>
                  </a:cubicBezTo>
                  <a:close/>
                  <a:moveTo>
                    <a:pt x="3214" y="725"/>
                  </a:moveTo>
                  <a:cubicBezTo>
                    <a:pt x="3434" y="725"/>
                    <a:pt x="3592" y="883"/>
                    <a:pt x="3592" y="1072"/>
                  </a:cubicBezTo>
                  <a:cubicBezTo>
                    <a:pt x="3592" y="1261"/>
                    <a:pt x="3434" y="1419"/>
                    <a:pt x="3214" y="1419"/>
                  </a:cubicBezTo>
                  <a:cubicBezTo>
                    <a:pt x="3025" y="1419"/>
                    <a:pt x="2867" y="1261"/>
                    <a:pt x="2867" y="1072"/>
                  </a:cubicBezTo>
                  <a:cubicBezTo>
                    <a:pt x="2867" y="883"/>
                    <a:pt x="3025" y="725"/>
                    <a:pt x="3214" y="725"/>
                  </a:cubicBezTo>
                  <a:close/>
                  <a:moveTo>
                    <a:pt x="2521" y="1419"/>
                  </a:moveTo>
                  <a:cubicBezTo>
                    <a:pt x="2710" y="1419"/>
                    <a:pt x="2867" y="1576"/>
                    <a:pt x="2867" y="1797"/>
                  </a:cubicBezTo>
                  <a:cubicBezTo>
                    <a:pt x="2867" y="1986"/>
                    <a:pt x="2710" y="2143"/>
                    <a:pt x="2521" y="2143"/>
                  </a:cubicBezTo>
                  <a:cubicBezTo>
                    <a:pt x="2332" y="2143"/>
                    <a:pt x="2174" y="1986"/>
                    <a:pt x="2174" y="1797"/>
                  </a:cubicBezTo>
                  <a:cubicBezTo>
                    <a:pt x="2111" y="1576"/>
                    <a:pt x="2332" y="1419"/>
                    <a:pt x="2521" y="1419"/>
                  </a:cubicBezTo>
                  <a:close/>
                  <a:moveTo>
                    <a:pt x="32" y="1"/>
                  </a:moveTo>
                  <a:lnTo>
                    <a:pt x="32" y="127"/>
                  </a:lnTo>
                  <a:lnTo>
                    <a:pt x="0" y="127"/>
                  </a:lnTo>
                  <a:cubicBezTo>
                    <a:pt x="0" y="2962"/>
                    <a:pt x="1796" y="5514"/>
                    <a:pt x="4537" y="6428"/>
                  </a:cubicBezTo>
                  <a:cubicBezTo>
                    <a:pt x="4568" y="6428"/>
                    <a:pt x="4600" y="6459"/>
                    <a:pt x="4631" y="6459"/>
                  </a:cubicBezTo>
                  <a:cubicBezTo>
                    <a:pt x="4694" y="6459"/>
                    <a:pt x="4726" y="6459"/>
                    <a:pt x="4757" y="6428"/>
                  </a:cubicBezTo>
                  <a:cubicBezTo>
                    <a:pt x="7467" y="5514"/>
                    <a:pt x="9294" y="2962"/>
                    <a:pt x="9294" y="127"/>
                  </a:cubicBezTo>
                  <a:lnTo>
                    <a:pt x="9294"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4" name="Google Shape;3124;p56"/>
            <p:cNvSpPr/>
            <p:nvPr/>
          </p:nvSpPr>
          <p:spPr>
            <a:xfrm>
              <a:off x="-17417275" y="3309200"/>
              <a:ext cx="52800" cy="54350"/>
            </a:xfrm>
            <a:custGeom>
              <a:rect b="b" l="l" r="r" t="t"/>
              <a:pathLst>
                <a:path extrusionOk="0" h="2174" w="2112">
                  <a:moveTo>
                    <a:pt x="347" y="0"/>
                  </a:moveTo>
                  <a:cubicBezTo>
                    <a:pt x="158" y="0"/>
                    <a:pt x="1" y="158"/>
                    <a:pt x="1" y="347"/>
                  </a:cubicBezTo>
                  <a:lnTo>
                    <a:pt x="1" y="1103"/>
                  </a:lnTo>
                  <a:cubicBezTo>
                    <a:pt x="1" y="1701"/>
                    <a:pt x="473" y="2174"/>
                    <a:pt x="1040" y="2174"/>
                  </a:cubicBezTo>
                  <a:cubicBezTo>
                    <a:pt x="1639" y="2174"/>
                    <a:pt x="2112" y="1701"/>
                    <a:pt x="2112" y="1103"/>
                  </a:cubicBezTo>
                  <a:lnTo>
                    <a:pt x="2112" y="347"/>
                  </a:lnTo>
                  <a:cubicBezTo>
                    <a:pt x="2112" y="158"/>
                    <a:pt x="1954" y="0"/>
                    <a:pt x="176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5" name="Google Shape;3125;p56"/>
            <p:cNvSpPr/>
            <p:nvPr/>
          </p:nvSpPr>
          <p:spPr>
            <a:xfrm>
              <a:off x="-17456650" y="3369825"/>
              <a:ext cx="130775" cy="64625"/>
            </a:xfrm>
            <a:custGeom>
              <a:rect b="b" l="l" r="r" t="t"/>
              <a:pathLst>
                <a:path extrusionOk="0" h="2585" w="5231">
                  <a:moveTo>
                    <a:pt x="1450" y="1"/>
                  </a:moveTo>
                  <a:cubicBezTo>
                    <a:pt x="631" y="442"/>
                    <a:pt x="1" y="1419"/>
                    <a:pt x="158" y="2584"/>
                  </a:cubicBezTo>
                  <a:lnTo>
                    <a:pt x="5073" y="2584"/>
                  </a:lnTo>
                  <a:cubicBezTo>
                    <a:pt x="5230" y="1513"/>
                    <a:pt x="4663" y="473"/>
                    <a:pt x="3718" y="1"/>
                  </a:cubicBezTo>
                  <a:cubicBezTo>
                    <a:pt x="3403" y="284"/>
                    <a:pt x="3025" y="442"/>
                    <a:pt x="2584" y="442"/>
                  </a:cubicBezTo>
                  <a:cubicBezTo>
                    <a:pt x="2143" y="442"/>
                    <a:pt x="1765" y="284"/>
                    <a:pt x="145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6" name="Google Shape;3126;p56"/>
            <p:cNvSpPr/>
            <p:nvPr/>
          </p:nvSpPr>
          <p:spPr>
            <a:xfrm>
              <a:off x="-17526750" y="3344625"/>
              <a:ext cx="95325" cy="89825"/>
            </a:xfrm>
            <a:custGeom>
              <a:rect b="b" l="l" r="r" t="t"/>
              <a:pathLst>
                <a:path extrusionOk="0" h="3593" w="3813">
                  <a:moveTo>
                    <a:pt x="3277" y="1"/>
                  </a:moveTo>
                  <a:cubicBezTo>
                    <a:pt x="1891" y="1"/>
                    <a:pt x="662" y="851"/>
                    <a:pt x="221" y="2175"/>
                  </a:cubicBezTo>
                  <a:cubicBezTo>
                    <a:pt x="1" y="2836"/>
                    <a:pt x="536" y="3529"/>
                    <a:pt x="1261" y="3529"/>
                  </a:cubicBezTo>
                  <a:lnTo>
                    <a:pt x="2231" y="3529"/>
                  </a:lnTo>
                  <a:cubicBezTo>
                    <a:pt x="2102" y="2170"/>
                    <a:pt x="2820" y="1000"/>
                    <a:pt x="3813" y="442"/>
                  </a:cubicBezTo>
                  <a:cubicBezTo>
                    <a:pt x="3750" y="316"/>
                    <a:pt x="3687" y="158"/>
                    <a:pt x="3655" y="1"/>
                  </a:cubicBezTo>
                  <a:close/>
                  <a:moveTo>
                    <a:pt x="2231" y="3529"/>
                  </a:moveTo>
                  <a:lnTo>
                    <a:pt x="2231" y="3529"/>
                  </a:lnTo>
                  <a:cubicBezTo>
                    <a:pt x="2233" y="3550"/>
                    <a:pt x="2235" y="3571"/>
                    <a:pt x="2237" y="3592"/>
                  </a:cubicBezTo>
                  <a:lnTo>
                    <a:pt x="2237" y="3529"/>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7" name="Google Shape;3127;p56"/>
            <p:cNvSpPr/>
            <p:nvPr/>
          </p:nvSpPr>
          <p:spPr>
            <a:xfrm>
              <a:off x="-17351900" y="3345425"/>
              <a:ext cx="96125" cy="89800"/>
            </a:xfrm>
            <a:custGeom>
              <a:rect b="b" l="l" r="r" t="t"/>
              <a:pathLst>
                <a:path extrusionOk="0" h="3592" w="3845">
                  <a:moveTo>
                    <a:pt x="158" y="0"/>
                  </a:moveTo>
                  <a:cubicBezTo>
                    <a:pt x="127" y="158"/>
                    <a:pt x="95" y="315"/>
                    <a:pt x="1" y="441"/>
                  </a:cubicBezTo>
                  <a:cubicBezTo>
                    <a:pt x="1103" y="1071"/>
                    <a:pt x="1734" y="2300"/>
                    <a:pt x="1576" y="3592"/>
                  </a:cubicBezTo>
                  <a:lnTo>
                    <a:pt x="2584" y="3592"/>
                  </a:lnTo>
                  <a:cubicBezTo>
                    <a:pt x="3309" y="3560"/>
                    <a:pt x="3844" y="2867"/>
                    <a:pt x="3592" y="2174"/>
                  </a:cubicBezTo>
                  <a:cubicBezTo>
                    <a:pt x="3151" y="882"/>
                    <a:pt x="1954" y="0"/>
                    <a:pt x="56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28" name="Google Shape;3128;p56"/>
          <p:cNvGrpSpPr/>
          <p:nvPr/>
        </p:nvGrpSpPr>
        <p:grpSpPr>
          <a:xfrm>
            <a:off x="6300319" y="2244173"/>
            <a:ext cx="448143" cy="448143"/>
            <a:chOff x="-17542500" y="3684100"/>
            <a:chExt cx="303250" cy="303250"/>
          </a:xfrm>
        </p:grpSpPr>
        <p:sp>
          <p:nvSpPr>
            <p:cNvPr id="3129" name="Google Shape;3129;p56"/>
            <p:cNvSpPr/>
            <p:nvPr/>
          </p:nvSpPr>
          <p:spPr>
            <a:xfrm>
              <a:off x="-17542500" y="3863675"/>
              <a:ext cx="70900" cy="52800"/>
            </a:xfrm>
            <a:custGeom>
              <a:rect b="b" l="l" r="r" t="t"/>
              <a:pathLst>
                <a:path extrusionOk="0" h="2112" w="2836">
                  <a:moveTo>
                    <a:pt x="347" y="0"/>
                  </a:moveTo>
                  <a:cubicBezTo>
                    <a:pt x="158" y="0"/>
                    <a:pt x="1" y="158"/>
                    <a:pt x="1" y="347"/>
                  </a:cubicBezTo>
                  <a:lnTo>
                    <a:pt x="1" y="693"/>
                  </a:lnTo>
                  <a:cubicBezTo>
                    <a:pt x="1" y="1481"/>
                    <a:pt x="631" y="2111"/>
                    <a:pt x="1418" y="2111"/>
                  </a:cubicBezTo>
                  <a:cubicBezTo>
                    <a:pt x="2174" y="2111"/>
                    <a:pt x="2836" y="1481"/>
                    <a:pt x="2836" y="693"/>
                  </a:cubicBezTo>
                  <a:lnTo>
                    <a:pt x="2489" y="693"/>
                  </a:lnTo>
                  <a:cubicBezTo>
                    <a:pt x="2363" y="693"/>
                    <a:pt x="2237" y="693"/>
                    <a:pt x="2111" y="662"/>
                  </a:cubicBezTo>
                  <a:lnTo>
                    <a:pt x="2111" y="693"/>
                  </a:lnTo>
                  <a:cubicBezTo>
                    <a:pt x="2111" y="1103"/>
                    <a:pt x="1796" y="1418"/>
                    <a:pt x="1418" y="1418"/>
                  </a:cubicBezTo>
                  <a:cubicBezTo>
                    <a:pt x="1009" y="1418"/>
                    <a:pt x="694" y="1103"/>
                    <a:pt x="694" y="693"/>
                  </a:cubicBezTo>
                  <a:lnTo>
                    <a:pt x="694" y="347"/>
                  </a:lnTo>
                  <a:cubicBezTo>
                    <a:pt x="694" y="158"/>
                    <a:pt x="536" y="0"/>
                    <a:pt x="34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0" name="Google Shape;3130;p56"/>
            <p:cNvSpPr/>
            <p:nvPr/>
          </p:nvSpPr>
          <p:spPr>
            <a:xfrm>
              <a:off x="-17488150" y="3881000"/>
              <a:ext cx="70900" cy="106350"/>
            </a:xfrm>
            <a:custGeom>
              <a:rect b="b" l="l" r="r" t="t"/>
              <a:pathLst>
                <a:path extrusionOk="0" h="4254" w="2836">
                  <a:moveTo>
                    <a:pt x="2111" y="0"/>
                  </a:moveTo>
                  <a:lnTo>
                    <a:pt x="2111" y="2836"/>
                  </a:lnTo>
                  <a:cubicBezTo>
                    <a:pt x="2111" y="3245"/>
                    <a:pt x="1796" y="3561"/>
                    <a:pt x="1418" y="3561"/>
                  </a:cubicBezTo>
                  <a:cubicBezTo>
                    <a:pt x="1009" y="3561"/>
                    <a:pt x="693" y="3245"/>
                    <a:pt x="693" y="2836"/>
                  </a:cubicBezTo>
                  <a:lnTo>
                    <a:pt x="693" y="2489"/>
                  </a:lnTo>
                  <a:cubicBezTo>
                    <a:pt x="693" y="2300"/>
                    <a:pt x="536" y="2143"/>
                    <a:pt x="347" y="2143"/>
                  </a:cubicBezTo>
                  <a:cubicBezTo>
                    <a:pt x="158" y="2143"/>
                    <a:pt x="0" y="2300"/>
                    <a:pt x="0" y="2489"/>
                  </a:cubicBezTo>
                  <a:lnTo>
                    <a:pt x="0" y="2836"/>
                  </a:lnTo>
                  <a:cubicBezTo>
                    <a:pt x="0" y="3624"/>
                    <a:pt x="630" y="4254"/>
                    <a:pt x="1418" y="4254"/>
                  </a:cubicBezTo>
                  <a:cubicBezTo>
                    <a:pt x="2206" y="4254"/>
                    <a:pt x="2836" y="3624"/>
                    <a:pt x="2836" y="2836"/>
                  </a:cubicBezTo>
                  <a:lnTo>
                    <a:pt x="2836"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1" name="Google Shape;3131;p56"/>
            <p:cNvSpPr/>
            <p:nvPr/>
          </p:nvSpPr>
          <p:spPr>
            <a:xfrm>
              <a:off x="-17310150" y="3863675"/>
              <a:ext cx="70900" cy="52800"/>
            </a:xfrm>
            <a:custGeom>
              <a:rect b="b" l="l" r="r" t="t"/>
              <a:pathLst>
                <a:path extrusionOk="0" h="2112" w="2836">
                  <a:moveTo>
                    <a:pt x="2489" y="0"/>
                  </a:moveTo>
                  <a:cubicBezTo>
                    <a:pt x="2269" y="0"/>
                    <a:pt x="2111" y="126"/>
                    <a:pt x="2111" y="347"/>
                  </a:cubicBezTo>
                  <a:lnTo>
                    <a:pt x="2111" y="693"/>
                  </a:lnTo>
                  <a:cubicBezTo>
                    <a:pt x="2111" y="1072"/>
                    <a:pt x="1796" y="1387"/>
                    <a:pt x="1418" y="1387"/>
                  </a:cubicBezTo>
                  <a:cubicBezTo>
                    <a:pt x="1009" y="1387"/>
                    <a:pt x="694" y="1072"/>
                    <a:pt x="694" y="693"/>
                  </a:cubicBezTo>
                  <a:lnTo>
                    <a:pt x="694" y="662"/>
                  </a:lnTo>
                  <a:cubicBezTo>
                    <a:pt x="599" y="693"/>
                    <a:pt x="473" y="693"/>
                    <a:pt x="347" y="693"/>
                  </a:cubicBezTo>
                  <a:lnTo>
                    <a:pt x="0" y="693"/>
                  </a:lnTo>
                  <a:cubicBezTo>
                    <a:pt x="0" y="1481"/>
                    <a:pt x="631" y="2111"/>
                    <a:pt x="1418" y="2111"/>
                  </a:cubicBezTo>
                  <a:cubicBezTo>
                    <a:pt x="2206" y="2111"/>
                    <a:pt x="2836" y="1481"/>
                    <a:pt x="2836" y="693"/>
                  </a:cubicBezTo>
                  <a:lnTo>
                    <a:pt x="2836" y="347"/>
                  </a:lnTo>
                  <a:cubicBezTo>
                    <a:pt x="2836" y="158"/>
                    <a:pt x="2678" y="0"/>
                    <a:pt x="248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2" name="Google Shape;3132;p56"/>
            <p:cNvSpPr/>
            <p:nvPr/>
          </p:nvSpPr>
          <p:spPr>
            <a:xfrm>
              <a:off x="-17364500" y="3881000"/>
              <a:ext cx="70925" cy="106350"/>
            </a:xfrm>
            <a:custGeom>
              <a:rect b="b" l="l" r="r" t="t"/>
              <a:pathLst>
                <a:path extrusionOk="0" h="4254" w="2837">
                  <a:moveTo>
                    <a:pt x="1" y="0"/>
                  </a:moveTo>
                  <a:lnTo>
                    <a:pt x="1" y="2836"/>
                  </a:lnTo>
                  <a:cubicBezTo>
                    <a:pt x="1" y="3624"/>
                    <a:pt x="631" y="4254"/>
                    <a:pt x="1418" y="4254"/>
                  </a:cubicBezTo>
                  <a:cubicBezTo>
                    <a:pt x="2206" y="4254"/>
                    <a:pt x="2836" y="3624"/>
                    <a:pt x="2836" y="2836"/>
                  </a:cubicBezTo>
                  <a:lnTo>
                    <a:pt x="2836" y="2489"/>
                  </a:lnTo>
                  <a:cubicBezTo>
                    <a:pt x="2836" y="2300"/>
                    <a:pt x="2710" y="2111"/>
                    <a:pt x="2490" y="2111"/>
                  </a:cubicBezTo>
                  <a:cubicBezTo>
                    <a:pt x="2301" y="2111"/>
                    <a:pt x="2143" y="2269"/>
                    <a:pt x="2143" y="2489"/>
                  </a:cubicBezTo>
                  <a:lnTo>
                    <a:pt x="2143" y="2836"/>
                  </a:lnTo>
                  <a:cubicBezTo>
                    <a:pt x="2143" y="3214"/>
                    <a:pt x="1828" y="3529"/>
                    <a:pt x="1418" y="3529"/>
                  </a:cubicBezTo>
                  <a:cubicBezTo>
                    <a:pt x="1040" y="3529"/>
                    <a:pt x="725" y="3214"/>
                    <a:pt x="725" y="2836"/>
                  </a:cubicBezTo>
                  <a:lnTo>
                    <a:pt x="725"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3" name="Google Shape;3133;p56"/>
            <p:cNvSpPr/>
            <p:nvPr/>
          </p:nvSpPr>
          <p:spPr>
            <a:xfrm>
              <a:off x="-17505475" y="3845550"/>
              <a:ext cx="228425" cy="18150"/>
            </a:xfrm>
            <a:custGeom>
              <a:rect b="b" l="l" r="r" t="t"/>
              <a:pathLst>
                <a:path extrusionOk="0" h="726" w="9137">
                  <a:moveTo>
                    <a:pt x="0" y="1"/>
                  </a:moveTo>
                  <a:cubicBezTo>
                    <a:pt x="158" y="379"/>
                    <a:pt x="536" y="725"/>
                    <a:pt x="1008" y="725"/>
                  </a:cubicBezTo>
                  <a:lnTo>
                    <a:pt x="8129" y="725"/>
                  </a:lnTo>
                  <a:cubicBezTo>
                    <a:pt x="8601" y="725"/>
                    <a:pt x="8979" y="379"/>
                    <a:pt x="913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4" name="Google Shape;3134;p56"/>
            <p:cNvSpPr/>
            <p:nvPr/>
          </p:nvSpPr>
          <p:spPr>
            <a:xfrm>
              <a:off x="-17523600" y="3706925"/>
              <a:ext cx="265450" cy="121325"/>
            </a:xfrm>
            <a:custGeom>
              <a:rect b="b" l="l" r="r" t="t"/>
              <a:pathLst>
                <a:path extrusionOk="0" h="4853" w="10618">
                  <a:moveTo>
                    <a:pt x="2364" y="1"/>
                  </a:moveTo>
                  <a:cubicBezTo>
                    <a:pt x="1135" y="789"/>
                    <a:pt x="253" y="2080"/>
                    <a:pt x="32" y="3624"/>
                  </a:cubicBezTo>
                  <a:cubicBezTo>
                    <a:pt x="1" y="3939"/>
                    <a:pt x="64" y="4223"/>
                    <a:pt x="253" y="4443"/>
                  </a:cubicBezTo>
                  <a:cubicBezTo>
                    <a:pt x="473" y="4695"/>
                    <a:pt x="788" y="4853"/>
                    <a:pt x="1103" y="4853"/>
                  </a:cubicBezTo>
                  <a:lnTo>
                    <a:pt x="9515" y="4853"/>
                  </a:lnTo>
                  <a:cubicBezTo>
                    <a:pt x="9830" y="4853"/>
                    <a:pt x="10145" y="4695"/>
                    <a:pt x="10334" y="4443"/>
                  </a:cubicBezTo>
                  <a:cubicBezTo>
                    <a:pt x="10555" y="4223"/>
                    <a:pt x="10618" y="3908"/>
                    <a:pt x="10586" y="3624"/>
                  </a:cubicBezTo>
                  <a:cubicBezTo>
                    <a:pt x="10334" y="2080"/>
                    <a:pt x="9484" y="789"/>
                    <a:pt x="8255" y="1"/>
                  </a:cubicBezTo>
                  <a:cubicBezTo>
                    <a:pt x="7782" y="1135"/>
                    <a:pt x="6648" y="1954"/>
                    <a:pt x="5293" y="1954"/>
                  </a:cubicBezTo>
                  <a:cubicBezTo>
                    <a:pt x="4002" y="1954"/>
                    <a:pt x="2868" y="1167"/>
                    <a:pt x="236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5" name="Google Shape;3135;p56"/>
            <p:cNvSpPr/>
            <p:nvPr/>
          </p:nvSpPr>
          <p:spPr>
            <a:xfrm>
              <a:off x="-17448775" y="3684100"/>
              <a:ext cx="115800" cy="52800"/>
            </a:xfrm>
            <a:custGeom>
              <a:rect b="b" l="l" r="r" t="t"/>
              <a:pathLst>
                <a:path extrusionOk="0" h="2112" w="4632">
                  <a:moveTo>
                    <a:pt x="2300" y="0"/>
                  </a:moveTo>
                  <a:cubicBezTo>
                    <a:pt x="1481" y="0"/>
                    <a:pt x="694" y="189"/>
                    <a:pt x="1" y="504"/>
                  </a:cubicBezTo>
                  <a:cubicBezTo>
                    <a:pt x="347" y="1513"/>
                    <a:pt x="1261" y="2111"/>
                    <a:pt x="2300" y="2111"/>
                  </a:cubicBezTo>
                  <a:cubicBezTo>
                    <a:pt x="3372" y="2111"/>
                    <a:pt x="4285" y="1450"/>
                    <a:pt x="4632" y="504"/>
                  </a:cubicBezTo>
                  <a:cubicBezTo>
                    <a:pt x="3939" y="158"/>
                    <a:pt x="3151" y="0"/>
                    <a:pt x="230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36" name="Google Shape;3136;p56"/>
          <p:cNvGrpSpPr/>
          <p:nvPr/>
        </p:nvGrpSpPr>
        <p:grpSpPr>
          <a:xfrm>
            <a:off x="6299728" y="2810817"/>
            <a:ext cx="449325" cy="421395"/>
            <a:chOff x="-17542500" y="4068450"/>
            <a:chExt cx="304050" cy="285150"/>
          </a:xfrm>
        </p:grpSpPr>
        <p:sp>
          <p:nvSpPr>
            <p:cNvPr id="3137" name="Google Shape;3137;p56"/>
            <p:cNvSpPr/>
            <p:nvPr/>
          </p:nvSpPr>
          <p:spPr>
            <a:xfrm>
              <a:off x="-17519650" y="4281900"/>
              <a:ext cx="256000" cy="71700"/>
            </a:xfrm>
            <a:custGeom>
              <a:rect b="b" l="l" r="r" t="t"/>
              <a:pathLst>
                <a:path extrusionOk="0" h="2868" w="10240">
                  <a:moveTo>
                    <a:pt x="10239" y="0"/>
                  </a:moveTo>
                  <a:cubicBezTo>
                    <a:pt x="9546" y="32"/>
                    <a:pt x="9042" y="0"/>
                    <a:pt x="8223" y="536"/>
                  </a:cubicBezTo>
                  <a:cubicBezTo>
                    <a:pt x="7341" y="1135"/>
                    <a:pt x="6333" y="1450"/>
                    <a:pt x="5261" y="1450"/>
                  </a:cubicBezTo>
                  <a:lnTo>
                    <a:pt x="4978" y="1450"/>
                  </a:lnTo>
                  <a:cubicBezTo>
                    <a:pt x="3938" y="1450"/>
                    <a:pt x="2899" y="1135"/>
                    <a:pt x="2048" y="536"/>
                  </a:cubicBezTo>
                  <a:cubicBezTo>
                    <a:pt x="1197" y="0"/>
                    <a:pt x="693" y="63"/>
                    <a:pt x="0" y="0"/>
                  </a:cubicBezTo>
                  <a:lnTo>
                    <a:pt x="0" y="0"/>
                  </a:lnTo>
                  <a:cubicBezTo>
                    <a:pt x="1103" y="1733"/>
                    <a:pt x="3025" y="2867"/>
                    <a:pt x="5104" y="2867"/>
                  </a:cubicBezTo>
                  <a:cubicBezTo>
                    <a:pt x="7183" y="2867"/>
                    <a:pt x="9168" y="1765"/>
                    <a:pt x="1023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8" name="Google Shape;3138;p56"/>
            <p:cNvSpPr/>
            <p:nvPr/>
          </p:nvSpPr>
          <p:spPr>
            <a:xfrm>
              <a:off x="-17542500" y="4166900"/>
              <a:ext cx="304050" cy="133925"/>
            </a:xfrm>
            <a:custGeom>
              <a:rect b="b" l="l" r="r" t="t"/>
              <a:pathLst>
                <a:path extrusionOk="0" h="5357" w="12162">
                  <a:moveTo>
                    <a:pt x="4632" y="2458"/>
                  </a:moveTo>
                  <a:cubicBezTo>
                    <a:pt x="4852" y="2458"/>
                    <a:pt x="5010" y="2616"/>
                    <a:pt x="5010" y="2836"/>
                  </a:cubicBezTo>
                  <a:cubicBezTo>
                    <a:pt x="5010" y="3025"/>
                    <a:pt x="4852" y="3183"/>
                    <a:pt x="4632" y="3183"/>
                  </a:cubicBezTo>
                  <a:cubicBezTo>
                    <a:pt x="4443" y="3183"/>
                    <a:pt x="4285" y="3025"/>
                    <a:pt x="4285" y="2836"/>
                  </a:cubicBezTo>
                  <a:cubicBezTo>
                    <a:pt x="4285" y="2616"/>
                    <a:pt x="4443" y="2458"/>
                    <a:pt x="4632" y="2458"/>
                  </a:cubicBezTo>
                  <a:close/>
                  <a:moveTo>
                    <a:pt x="7467" y="2458"/>
                  </a:moveTo>
                  <a:cubicBezTo>
                    <a:pt x="7688" y="2458"/>
                    <a:pt x="7845" y="2616"/>
                    <a:pt x="7845" y="2836"/>
                  </a:cubicBezTo>
                  <a:cubicBezTo>
                    <a:pt x="7845" y="3025"/>
                    <a:pt x="7688" y="3183"/>
                    <a:pt x="7467" y="3183"/>
                  </a:cubicBezTo>
                  <a:cubicBezTo>
                    <a:pt x="7278" y="3183"/>
                    <a:pt x="7121" y="3025"/>
                    <a:pt x="7121" y="2836"/>
                  </a:cubicBezTo>
                  <a:cubicBezTo>
                    <a:pt x="7121" y="2616"/>
                    <a:pt x="7278" y="2458"/>
                    <a:pt x="7467" y="2458"/>
                  </a:cubicBezTo>
                  <a:close/>
                  <a:moveTo>
                    <a:pt x="6049" y="1"/>
                  </a:moveTo>
                  <a:cubicBezTo>
                    <a:pt x="5545" y="1040"/>
                    <a:pt x="4443" y="1765"/>
                    <a:pt x="3214" y="1765"/>
                  </a:cubicBezTo>
                  <a:cubicBezTo>
                    <a:pt x="2174" y="1765"/>
                    <a:pt x="1261" y="1261"/>
                    <a:pt x="662" y="473"/>
                  </a:cubicBezTo>
                  <a:cubicBezTo>
                    <a:pt x="221" y="1166"/>
                    <a:pt x="1" y="1986"/>
                    <a:pt x="1" y="2836"/>
                  </a:cubicBezTo>
                  <a:cubicBezTo>
                    <a:pt x="1" y="3403"/>
                    <a:pt x="473" y="3876"/>
                    <a:pt x="1072" y="3876"/>
                  </a:cubicBezTo>
                  <a:cubicBezTo>
                    <a:pt x="1891" y="3876"/>
                    <a:pt x="2647" y="4033"/>
                    <a:pt x="3372" y="4569"/>
                  </a:cubicBezTo>
                  <a:cubicBezTo>
                    <a:pt x="4128" y="5073"/>
                    <a:pt x="5041" y="5357"/>
                    <a:pt x="5955" y="5357"/>
                  </a:cubicBezTo>
                  <a:lnTo>
                    <a:pt x="6207" y="5357"/>
                  </a:lnTo>
                  <a:cubicBezTo>
                    <a:pt x="7121" y="5357"/>
                    <a:pt x="8034" y="5073"/>
                    <a:pt x="8790" y="4569"/>
                  </a:cubicBezTo>
                  <a:cubicBezTo>
                    <a:pt x="9515" y="4033"/>
                    <a:pt x="10271" y="3876"/>
                    <a:pt x="11090" y="3876"/>
                  </a:cubicBezTo>
                  <a:cubicBezTo>
                    <a:pt x="11689" y="3876"/>
                    <a:pt x="12161" y="3403"/>
                    <a:pt x="12161" y="2836"/>
                  </a:cubicBezTo>
                  <a:cubicBezTo>
                    <a:pt x="12130" y="1954"/>
                    <a:pt x="11878" y="1166"/>
                    <a:pt x="11468" y="473"/>
                  </a:cubicBezTo>
                  <a:cubicBezTo>
                    <a:pt x="10870" y="1261"/>
                    <a:pt x="9956" y="1765"/>
                    <a:pt x="8885" y="1765"/>
                  </a:cubicBezTo>
                  <a:cubicBezTo>
                    <a:pt x="7625" y="1765"/>
                    <a:pt x="6585" y="1040"/>
                    <a:pt x="604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9" name="Google Shape;3139;p56"/>
            <p:cNvSpPr/>
            <p:nvPr/>
          </p:nvSpPr>
          <p:spPr>
            <a:xfrm>
              <a:off x="-17329050" y="4121225"/>
              <a:ext cx="18125" cy="18150"/>
            </a:xfrm>
            <a:custGeom>
              <a:rect b="b" l="l" r="r" t="t"/>
              <a:pathLst>
                <a:path extrusionOk="0" h="726" w="725">
                  <a:moveTo>
                    <a:pt x="347" y="0"/>
                  </a:moveTo>
                  <a:cubicBezTo>
                    <a:pt x="158" y="0"/>
                    <a:pt x="0" y="158"/>
                    <a:pt x="0" y="347"/>
                  </a:cubicBezTo>
                  <a:cubicBezTo>
                    <a:pt x="0" y="568"/>
                    <a:pt x="158" y="725"/>
                    <a:pt x="347" y="725"/>
                  </a:cubicBezTo>
                  <a:cubicBezTo>
                    <a:pt x="567" y="725"/>
                    <a:pt x="725" y="568"/>
                    <a:pt x="725" y="347"/>
                  </a:cubicBezTo>
                  <a:cubicBezTo>
                    <a:pt x="725" y="158"/>
                    <a:pt x="567" y="0"/>
                    <a:pt x="34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0" name="Google Shape;3140;p56"/>
            <p:cNvSpPr/>
            <p:nvPr/>
          </p:nvSpPr>
          <p:spPr>
            <a:xfrm>
              <a:off x="-17381825" y="4068450"/>
              <a:ext cx="123675" cy="123675"/>
            </a:xfrm>
            <a:custGeom>
              <a:rect b="b" l="l" r="r" t="t"/>
              <a:pathLst>
                <a:path extrusionOk="0" h="4947" w="4947">
                  <a:moveTo>
                    <a:pt x="2458" y="1418"/>
                  </a:moveTo>
                  <a:cubicBezTo>
                    <a:pt x="3057" y="1418"/>
                    <a:pt x="3529" y="1891"/>
                    <a:pt x="3529" y="2458"/>
                  </a:cubicBezTo>
                  <a:cubicBezTo>
                    <a:pt x="3529" y="3057"/>
                    <a:pt x="3057" y="3529"/>
                    <a:pt x="2458" y="3529"/>
                  </a:cubicBezTo>
                  <a:cubicBezTo>
                    <a:pt x="1891" y="3529"/>
                    <a:pt x="1418" y="3057"/>
                    <a:pt x="1418" y="2458"/>
                  </a:cubicBezTo>
                  <a:cubicBezTo>
                    <a:pt x="1418" y="1891"/>
                    <a:pt x="1891" y="1418"/>
                    <a:pt x="2458" y="1418"/>
                  </a:cubicBezTo>
                  <a:close/>
                  <a:moveTo>
                    <a:pt x="2458" y="1"/>
                  </a:moveTo>
                  <a:cubicBezTo>
                    <a:pt x="1103" y="1"/>
                    <a:pt x="1" y="1103"/>
                    <a:pt x="1" y="2458"/>
                  </a:cubicBezTo>
                  <a:cubicBezTo>
                    <a:pt x="1" y="3844"/>
                    <a:pt x="1103" y="4947"/>
                    <a:pt x="2458" y="4947"/>
                  </a:cubicBezTo>
                  <a:cubicBezTo>
                    <a:pt x="3844" y="4947"/>
                    <a:pt x="4947" y="3844"/>
                    <a:pt x="4947" y="2458"/>
                  </a:cubicBezTo>
                  <a:cubicBezTo>
                    <a:pt x="4947" y="1103"/>
                    <a:pt x="3844" y="1"/>
                    <a:pt x="245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1" name="Google Shape;3141;p56"/>
            <p:cNvSpPr/>
            <p:nvPr/>
          </p:nvSpPr>
          <p:spPr>
            <a:xfrm>
              <a:off x="-17471625" y="4121225"/>
              <a:ext cx="17375" cy="18150"/>
            </a:xfrm>
            <a:custGeom>
              <a:rect b="b" l="l" r="r" t="t"/>
              <a:pathLst>
                <a:path extrusionOk="0" h="726" w="695">
                  <a:moveTo>
                    <a:pt x="348" y="0"/>
                  </a:moveTo>
                  <a:cubicBezTo>
                    <a:pt x="158" y="0"/>
                    <a:pt x="1" y="158"/>
                    <a:pt x="1" y="347"/>
                  </a:cubicBezTo>
                  <a:cubicBezTo>
                    <a:pt x="1" y="568"/>
                    <a:pt x="158" y="725"/>
                    <a:pt x="348" y="725"/>
                  </a:cubicBezTo>
                  <a:cubicBezTo>
                    <a:pt x="537" y="725"/>
                    <a:pt x="694" y="568"/>
                    <a:pt x="694" y="347"/>
                  </a:cubicBezTo>
                  <a:cubicBezTo>
                    <a:pt x="694" y="158"/>
                    <a:pt x="537" y="0"/>
                    <a:pt x="34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2" name="Google Shape;3142;p56"/>
            <p:cNvSpPr/>
            <p:nvPr/>
          </p:nvSpPr>
          <p:spPr>
            <a:xfrm>
              <a:off x="-17525175" y="4068450"/>
              <a:ext cx="124475" cy="123675"/>
            </a:xfrm>
            <a:custGeom>
              <a:rect b="b" l="l" r="r" t="t"/>
              <a:pathLst>
                <a:path extrusionOk="0" h="4947" w="4979">
                  <a:moveTo>
                    <a:pt x="2490" y="1418"/>
                  </a:moveTo>
                  <a:cubicBezTo>
                    <a:pt x="3088" y="1418"/>
                    <a:pt x="3561" y="1891"/>
                    <a:pt x="3561" y="2458"/>
                  </a:cubicBezTo>
                  <a:cubicBezTo>
                    <a:pt x="3561" y="3057"/>
                    <a:pt x="3088" y="3529"/>
                    <a:pt x="2490" y="3529"/>
                  </a:cubicBezTo>
                  <a:cubicBezTo>
                    <a:pt x="1891" y="3529"/>
                    <a:pt x="1418" y="3057"/>
                    <a:pt x="1418" y="2458"/>
                  </a:cubicBezTo>
                  <a:cubicBezTo>
                    <a:pt x="1418" y="1891"/>
                    <a:pt x="1891" y="1418"/>
                    <a:pt x="2490" y="1418"/>
                  </a:cubicBezTo>
                  <a:close/>
                  <a:moveTo>
                    <a:pt x="2490" y="1"/>
                  </a:moveTo>
                  <a:cubicBezTo>
                    <a:pt x="1103" y="1"/>
                    <a:pt x="1" y="1103"/>
                    <a:pt x="1" y="2458"/>
                  </a:cubicBezTo>
                  <a:cubicBezTo>
                    <a:pt x="1" y="3844"/>
                    <a:pt x="1103" y="4947"/>
                    <a:pt x="2490" y="4947"/>
                  </a:cubicBezTo>
                  <a:cubicBezTo>
                    <a:pt x="3876" y="4947"/>
                    <a:pt x="4978" y="3844"/>
                    <a:pt x="4978" y="2458"/>
                  </a:cubicBezTo>
                  <a:cubicBezTo>
                    <a:pt x="4978" y="1103"/>
                    <a:pt x="3876" y="1"/>
                    <a:pt x="249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43" name="Google Shape;3143;p56"/>
          <p:cNvGrpSpPr/>
          <p:nvPr/>
        </p:nvGrpSpPr>
        <p:grpSpPr>
          <a:xfrm>
            <a:off x="3530150" y="3342211"/>
            <a:ext cx="343404" cy="449325"/>
            <a:chOff x="-15652200" y="3335975"/>
            <a:chExt cx="232375" cy="304050"/>
          </a:xfrm>
        </p:grpSpPr>
        <p:sp>
          <p:nvSpPr>
            <p:cNvPr id="3144" name="Google Shape;3144;p56"/>
            <p:cNvSpPr/>
            <p:nvPr/>
          </p:nvSpPr>
          <p:spPr>
            <a:xfrm>
              <a:off x="-15652200" y="3403700"/>
              <a:ext cx="36250" cy="168575"/>
            </a:xfrm>
            <a:custGeom>
              <a:rect b="b" l="l" r="r" t="t"/>
              <a:pathLst>
                <a:path extrusionOk="0" h="6743" w="1450">
                  <a:moveTo>
                    <a:pt x="0" y="1"/>
                  </a:moveTo>
                  <a:lnTo>
                    <a:pt x="0" y="6743"/>
                  </a:lnTo>
                  <a:lnTo>
                    <a:pt x="1450" y="6018"/>
                  </a:lnTo>
                  <a:lnTo>
                    <a:pt x="1450" y="694"/>
                  </a:lnTo>
                  <a:lnTo>
                    <a:pt x="0"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5" name="Google Shape;3145;p56"/>
            <p:cNvSpPr/>
            <p:nvPr/>
          </p:nvSpPr>
          <p:spPr>
            <a:xfrm>
              <a:off x="-15455300" y="3403700"/>
              <a:ext cx="35475" cy="168575"/>
            </a:xfrm>
            <a:custGeom>
              <a:rect b="b" l="l" r="r" t="t"/>
              <a:pathLst>
                <a:path extrusionOk="0" h="6743" w="1419">
                  <a:moveTo>
                    <a:pt x="1418" y="1"/>
                  </a:moveTo>
                  <a:lnTo>
                    <a:pt x="1" y="694"/>
                  </a:lnTo>
                  <a:lnTo>
                    <a:pt x="1" y="6018"/>
                  </a:lnTo>
                  <a:lnTo>
                    <a:pt x="1418" y="6743"/>
                  </a:lnTo>
                  <a:lnTo>
                    <a:pt x="1418"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6" name="Google Shape;3146;p56"/>
            <p:cNvSpPr/>
            <p:nvPr/>
          </p:nvSpPr>
          <p:spPr>
            <a:xfrm>
              <a:off x="-15644325" y="3570675"/>
              <a:ext cx="62250" cy="62250"/>
            </a:xfrm>
            <a:custGeom>
              <a:rect b="b" l="l" r="r" t="t"/>
              <a:pathLst>
                <a:path extrusionOk="0" h="2490" w="2490">
                  <a:moveTo>
                    <a:pt x="1418" y="1"/>
                  </a:moveTo>
                  <a:lnTo>
                    <a:pt x="0" y="725"/>
                  </a:lnTo>
                  <a:lnTo>
                    <a:pt x="1765" y="2489"/>
                  </a:lnTo>
                  <a:lnTo>
                    <a:pt x="2489" y="1072"/>
                  </a:lnTo>
                  <a:lnTo>
                    <a:pt x="1418"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7" name="Google Shape;3147;p56"/>
            <p:cNvSpPr/>
            <p:nvPr/>
          </p:nvSpPr>
          <p:spPr>
            <a:xfrm>
              <a:off x="-15489950" y="3570675"/>
              <a:ext cx="63025" cy="62250"/>
            </a:xfrm>
            <a:custGeom>
              <a:rect b="b" l="l" r="r" t="t"/>
              <a:pathLst>
                <a:path extrusionOk="0" h="2490" w="2521">
                  <a:moveTo>
                    <a:pt x="1072" y="1"/>
                  </a:moveTo>
                  <a:lnTo>
                    <a:pt x="0" y="1072"/>
                  </a:lnTo>
                  <a:lnTo>
                    <a:pt x="725" y="2489"/>
                  </a:lnTo>
                  <a:lnTo>
                    <a:pt x="2521" y="725"/>
                  </a:lnTo>
                  <a:lnTo>
                    <a:pt x="1072"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8" name="Google Shape;3148;p56"/>
            <p:cNvSpPr/>
            <p:nvPr/>
          </p:nvSpPr>
          <p:spPr>
            <a:xfrm>
              <a:off x="-15644325" y="3342275"/>
              <a:ext cx="62250" cy="63025"/>
            </a:xfrm>
            <a:custGeom>
              <a:rect b="b" l="l" r="r" t="t"/>
              <a:pathLst>
                <a:path extrusionOk="0" h="2521" w="2490">
                  <a:moveTo>
                    <a:pt x="1765" y="0"/>
                  </a:moveTo>
                  <a:lnTo>
                    <a:pt x="0" y="1827"/>
                  </a:lnTo>
                  <a:lnTo>
                    <a:pt x="1418" y="2521"/>
                  </a:lnTo>
                  <a:lnTo>
                    <a:pt x="2489" y="1481"/>
                  </a:lnTo>
                  <a:lnTo>
                    <a:pt x="1765"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9" name="Google Shape;3149;p56"/>
            <p:cNvSpPr/>
            <p:nvPr/>
          </p:nvSpPr>
          <p:spPr>
            <a:xfrm>
              <a:off x="-15489950" y="3342275"/>
              <a:ext cx="63025" cy="63025"/>
            </a:xfrm>
            <a:custGeom>
              <a:rect b="b" l="l" r="r" t="t"/>
              <a:pathLst>
                <a:path extrusionOk="0" h="2521" w="2521">
                  <a:moveTo>
                    <a:pt x="725" y="0"/>
                  </a:moveTo>
                  <a:lnTo>
                    <a:pt x="0" y="1481"/>
                  </a:lnTo>
                  <a:lnTo>
                    <a:pt x="1072" y="2521"/>
                  </a:lnTo>
                  <a:lnTo>
                    <a:pt x="2521" y="1827"/>
                  </a:lnTo>
                  <a:lnTo>
                    <a:pt x="725"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0" name="Google Shape;3150;p56"/>
            <p:cNvSpPr/>
            <p:nvPr/>
          </p:nvSpPr>
          <p:spPr>
            <a:xfrm>
              <a:off x="-15584475" y="3604550"/>
              <a:ext cx="96900" cy="35475"/>
            </a:xfrm>
            <a:custGeom>
              <a:rect b="b" l="l" r="r" t="t"/>
              <a:pathLst>
                <a:path extrusionOk="0" h="1419" w="3876">
                  <a:moveTo>
                    <a:pt x="725" y="0"/>
                  </a:moveTo>
                  <a:lnTo>
                    <a:pt x="1" y="1418"/>
                  </a:lnTo>
                  <a:lnTo>
                    <a:pt x="3876" y="1418"/>
                  </a:lnTo>
                  <a:lnTo>
                    <a:pt x="3151"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1" name="Google Shape;3151;p56"/>
            <p:cNvSpPr/>
            <p:nvPr/>
          </p:nvSpPr>
          <p:spPr>
            <a:xfrm>
              <a:off x="-15584475" y="3335975"/>
              <a:ext cx="96900" cy="35450"/>
            </a:xfrm>
            <a:custGeom>
              <a:rect b="b" l="l" r="r" t="t"/>
              <a:pathLst>
                <a:path extrusionOk="0" h="1418" w="3876">
                  <a:moveTo>
                    <a:pt x="1" y="0"/>
                  </a:moveTo>
                  <a:lnTo>
                    <a:pt x="725" y="1418"/>
                  </a:lnTo>
                  <a:lnTo>
                    <a:pt x="3151" y="1418"/>
                  </a:lnTo>
                  <a:lnTo>
                    <a:pt x="3876"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2" name="Google Shape;3152;p56"/>
            <p:cNvSpPr/>
            <p:nvPr/>
          </p:nvSpPr>
          <p:spPr>
            <a:xfrm>
              <a:off x="-15597850" y="3388725"/>
              <a:ext cx="124450" cy="197725"/>
            </a:xfrm>
            <a:custGeom>
              <a:rect b="b" l="l" r="r" t="t"/>
              <a:pathLst>
                <a:path extrusionOk="0" h="7909" w="4978">
                  <a:moveTo>
                    <a:pt x="1197" y="1"/>
                  </a:moveTo>
                  <a:lnTo>
                    <a:pt x="1197" y="33"/>
                  </a:lnTo>
                  <a:lnTo>
                    <a:pt x="0" y="1261"/>
                  </a:lnTo>
                  <a:lnTo>
                    <a:pt x="0" y="6712"/>
                  </a:lnTo>
                  <a:lnTo>
                    <a:pt x="1197" y="7909"/>
                  </a:lnTo>
                  <a:lnTo>
                    <a:pt x="3781" y="7909"/>
                  </a:lnTo>
                  <a:lnTo>
                    <a:pt x="4978" y="6712"/>
                  </a:lnTo>
                  <a:lnTo>
                    <a:pt x="4978" y="1230"/>
                  </a:lnTo>
                  <a:lnTo>
                    <a:pt x="3781"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53" name="Google Shape;3153;p56"/>
          <p:cNvGrpSpPr/>
          <p:nvPr/>
        </p:nvGrpSpPr>
        <p:grpSpPr>
          <a:xfrm>
            <a:off x="1303491" y="1689573"/>
            <a:ext cx="450470" cy="449325"/>
            <a:chOff x="-20946600" y="3317850"/>
            <a:chExt cx="304825" cy="304050"/>
          </a:xfrm>
        </p:grpSpPr>
        <p:sp>
          <p:nvSpPr>
            <p:cNvPr id="3154" name="Google Shape;3154;p56"/>
            <p:cNvSpPr/>
            <p:nvPr/>
          </p:nvSpPr>
          <p:spPr>
            <a:xfrm>
              <a:off x="-20946600" y="3317850"/>
              <a:ext cx="232350" cy="248925"/>
            </a:xfrm>
            <a:custGeom>
              <a:rect b="b" l="l" r="r" t="t"/>
              <a:pathLst>
                <a:path extrusionOk="0" h="9957" w="9294">
                  <a:moveTo>
                    <a:pt x="4631" y="1"/>
                  </a:moveTo>
                  <a:cubicBezTo>
                    <a:pt x="3340" y="1"/>
                    <a:pt x="2268" y="977"/>
                    <a:pt x="2142" y="2237"/>
                  </a:cubicBezTo>
                  <a:cubicBezTo>
                    <a:pt x="1292" y="2521"/>
                    <a:pt x="693" y="3340"/>
                    <a:pt x="693" y="4254"/>
                  </a:cubicBezTo>
                  <a:cubicBezTo>
                    <a:pt x="693" y="4695"/>
                    <a:pt x="819" y="5073"/>
                    <a:pt x="1040" y="5451"/>
                  </a:cubicBezTo>
                  <a:cubicBezTo>
                    <a:pt x="378" y="5923"/>
                    <a:pt x="0" y="6648"/>
                    <a:pt x="0" y="7499"/>
                  </a:cubicBezTo>
                  <a:cubicBezTo>
                    <a:pt x="0" y="8853"/>
                    <a:pt x="1134" y="9956"/>
                    <a:pt x="2520" y="9956"/>
                  </a:cubicBezTo>
                  <a:lnTo>
                    <a:pt x="4316" y="9956"/>
                  </a:lnTo>
                  <a:lnTo>
                    <a:pt x="4316" y="8349"/>
                  </a:lnTo>
                  <a:lnTo>
                    <a:pt x="2962" y="7026"/>
                  </a:lnTo>
                  <a:cubicBezTo>
                    <a:pt x="2804" y="6869"/>
                    <a:pt x="2804" y="6648"/>
                    <a:pt x="2962" y="6491"/>
                  </a:cubicBezTo>
                  <a:cubicBezTo>
                    <a:pt x="3040" y="6412"/>
                    <a:pt x="3135" y="6372"/>
                    <a:pt x="3229" y="6372"/>
                  </a:cubicBezTo>
                  <a:cubicBezTo>
                    <a:pt x="3324" y="6372"/>
                    <a:pt x="3418" y="6412"/>
                    <a:pt x="3497" y="6491"/>
                  </a:cubicBezTo>
                  <a:lnTo>
                    <a:pt x="4316" y="7341"/>
                  </a:lnTo>
                  <a:lnTo>
                    <a:pt x="4316" y="5482"/>
                  </a:lnTo>
                  <a:lnTo>
                    <a:pt x="2962" y="4128"/>
                  </a:lnTo>
                  <a:cubicBezTo>
                    <a:pt x="2804" y="3970"/>
                    <a:pt x="2804" y="3781"/>
                    <a:pt x="2962" y="3624"/>
                  </a:cubicBezTo>
                  <a:cubicBezTo>
                    <a:pt x="3040" y="3545"/>
                    <a:pt x="3135" y="3505"/>
                    <a:pt x="3229" y="3505"/>
                  </a:cubicBezTo>
                  <a:cubicBezTo>
                    <a:pt x="3324" y="3505"/>
                    <a:pt x="3418" y="3545"/>
                    <a:pt x="3497" y="3624"/>
                  </a:cubicBezTo>
                  <a:lnTo>
                    <a:pt x="4316" y="4443"/>
                  </a:lnTo>
                  <a:lnTo>
                    <a:pt x="4316" y="2458"/>
                  </a:lnTo>
                  <a:cubicBezTo>
                    <a:pt x="4316" y="2237"/>
                    <a:pt x="4474" y="2080"/>
                    <a:pt x="4663" y="2080"/>
                  </a:cubicBezTo>
                  <a:cubicBezTo>
                    <a:pt x="4852" y="2080"/>
                    <a:pt x="5009" y="2237"/>
                    <a:pt x="5009" y="2458"/>
                  </a:cubicBezTo>
                  <a:lnTo>
                    <a:pt x="5009" y="5860"/>
                  </a:lnTo>
                  <a:lnTo>
                    <a:pt x="5860" y="5041"/>
                  </a:lnTo>
                  <a:cubicBezTo>
                    <a:pt x="5939" y="4963"/>
                    <a:pt x="6025" y="4923"/>
                    <a:pt x="6112" y="4923"/>
                  </a:cubicBezTo>
                  <a:cubicBezTo>
                    <a:pt x="6199" y="4923"/>
                    <a:pt x="6285" y="4963"/>
                    <a:pt x="6364" y="5041"/>
                  </a:cubicBezTo>
                  <a:cubicBezTo>
                    <a:pt x="6522" y="5199"/>
                    <a:pt x="6522" y="5388"/>
                    <a:pt x="6364" y="5545"/>
                  </a:cubicBezTo>
                  <a:lnTo>
                    <a:pt x="5009" y="6900"/>
                  </a:lnTo>
                  <a:lnTo>
                    <a:pt x="5009" y="9956"/>
                  </a:lnTo>
                  <a:lnTo>
                    <a:pt x="6805" y="9956"/>
                  </a:lnTo>
                  <a:cubicBezTo>
                    <a:pt x="8160" y="9956"/>
                    <a:pt x="9294" y="8853"/>
                    <a:pt x="9294" y="7499"/>
                  </a:cubicBezTo>
                  <a:cubicBezTo>
                    <a:pt x="9294" y="6648"/>
                    <a:pt x="8884" y="5923"/>
                    <a:pt x="8223" y="5451"/>
                  </a:cubicBezTo>
                  <a:cubicBezTo>
                    <a:pt x="8443" y="5073"/>
                    <a:pt x="8569" y="4695"/>
                    <a:pt x="8569" y="4254"/>
                  </a:cubicBezTo>
                  <a:cubicBezTo>
                    <a:pt x="8569" y="3340"/>
                    <a:pt x="7971" y="2521"/>
                    <a:pt x="7120" y="2237"/>
                  </a:cubicBezTo>
                  <a:cubicBezTo>
                    <a:pt x="6994" y="977"/>
                    <a:pt x="5923" y="1"/>
                    <a:pt x="463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5" name="Google Shape;3155;p56"/>
            <p:cNvSpPr/>
            <p:nvPr/>
          </p:nvSpPr>
          <p:spPr>
            <a:xfrm>
              <a:off x="-20775700" y="3318650"/>
              <a:ext cx="133925" cy="249700"/>
            </a:xfrm>
            <a:custGeom>
              <a:rect b="b" l="l" r="r" t="t"/>
              <a:pathLst>
                <a:path extrusionOk="0" h="9988" w="5357">
                  <a:moveTo>
                    <a:pt x="694" y="0"/>
                  </a:moveTo>
                  <a:cubicBezTo>
                    <a:pt x="473" y="0"/>
                    <a:pt x="253" y="32"/>
                    <a:pt x="1" y="126"/>
                  </a:cubicBezTo>
                  <a:cubicBezTo>
                    <a:pt x="473" y="567"/>
                    <a:pt x="820" y="1103"/>
                    <a:pt x="977" y="1764"/>
                  </a:cubicBezTo>
                  <a:cubicBezTo>
                    <a:pt x="1891" y="2300"/>
                    <a:pt x="2490" y="3245"/>
                    <a:pt x="2490" y="4285"/>
                  </a:cubicBezTo>
                  <a:cubicBezTo>
                    <a:pt x="2490" y="4663"/>
                    <a:pt x="2395" y="4978"/>
                    <a:pt x="2269" y="5293"/>
                  </a:cubicBezTo>
                  <a:cubicBezTo>
                    <a:pt x="2836" y="5860"/>
                    <a:pt x="3183" y="6648"/>
                    <a:pt x="3183" y="7498"/>
                  </a:cubicBezTo>
                  <a:cubicBezTo>
                    <a:pt x="3183" y="8506"/>
                    <a:pt x="2710" y="9389"/>
                    <a:pt x="1985" y="9987"/>
                  </a:cubicBezTo>
                  <a:lnTo>
                    <a:pt x="2836" y="9987"/>
                  </a:lnTo>
                  <a:cubicBezTo>
                    <a:pt x="4222" y="9987"/>
                    <a:pt x="5325" y="8853"/>
                    <a:pt x="5325" y="7498"/>
                  </a:cubicBezTo>
                  <a:cubicBezTo>
                    <a:pt x="5357" y="6679"/>
                    <a:pt x="4915" y="5891"/>
                    <a:pt x="4285" y="5450"/>
                  </a:cubicBezTo>
                  <a:cubicBezTo>
                    <a:pt x="4537" y="5104"/>
                    <a:pt x="4632" y="4694"/>
                    <a:pt x="4632" y="4253"/>
                  </a:cubicBezTo>
                  <a:cubicBezTo>
                    <a:pt x="4632" y="3340"/>
                    <a:pt x="4065" y="2520"/>
                    <a:pt x="3183" y="2237"/>
                  </a:cubicBezTo>
                  <a:cubicBezTo>
                    <a:pt x="3057" y="977"/>
                    <a:pt x="2017" y="0"/>
                    <a:pt x="69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6" name="Google Shape;3156;p56"/>
            <p:cNvSpPr/>
            <p:nvPr/>
          </p:nvSpPr>
          <p:spPr>
            <a:xfrm>
              <a:off x="-20890700" y="3586425"/>
              <a:ext cx="195375" cy="35475"/>
            </a:xfrm>
            <a:custGeom>
              <a:rect b="b" l="l" r="r" t="t"/>
              <a:pathLst>
                <a:path extrusionOk="0" h="1419" w="7815">
                  <a:moveTo>
                    <a:pt x="2112" y="1"/>
                  </a:moveTo>
                  <a:lnTo>
                    <a:pt x="2112" y="725"/>
                  </a:lnTo>
                  <a:lnTo>
                    <a:pt x="347" y="725"/>
                  </a:lnTo>
                  <a:cubicBezTo>
                    <a:pt x="158" y="725"/>
                    <a:pt x="1" y="883"/>
                    <a:pt x="1" y="1072"/>
                  </a:cubicBezTo>
                  <a:cubicBezTo>
                    <a:pt x="1" y="1261"/>
                    <a:pt x="158" y="1418"/>
                    <a:pt x="347" y="1418"/>
                  </a:cubicBezTo>
                  <a:lnTo>
                    <a:pt x="7468" y="1418"/>
                  </a:lnTo>
                  <a:cubicBezTo>
                    <a:pt x="7657" y="1418"/>
                    <a:pt x="7814" y="1261"/>
                    <a:pt x="7814" y="1072"/>
                  </a:cubicBezTo>
                  <a:cubicBezTo>
                    <a:pt x="7814" y="883"/>
                    <a:pt x="7625" y="725"/>
                    <a:pt x="7436" y="725"/>
                  </a:cubicBezTo>
                  <a:lnTo>
                    <a:pt x="5672" y="725"/>
                  </a:lnTo>
                  <a:lnTo>
                    <a:pt x="5672" y="1"/>
                  </a:lnTo>
                  <a:lnTo>
                    <a:pt x="4947" y="1"/>
                  </a:lnTo>
                  <a:lnTo>
                    <a:pt x="4947" y="725"/>
                  </a:lnTo>
                  <a:lnTo>
                    <a:pt x="2836" y="725"/>
                  </a:lnTo>
                  <a:lnTo>
                    <a:pt x="2836"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57" name="Google Shape;3157;p56"/>
          <p:cNvGrpSpPr/>
          <p:nvPr/>
        </p:nvGrpSpPr>
        <p:grpSpPr>
          <a:xfrm>
            <a:off x="1304064" y="2243729"/>
            <a:ext cx="449325" cy="449030"/>
            <a:chOff x="-20945825" y="3692175"/>
            <a:chExt cx="304050" cy="303850"/>
          </a:xfrm>
        </p:grpSpPr>
        <p:sp>
          <p:nvSpPr>
            <p:cNvPr id="3158" name="Google Shape;3158;p56"/>
            <p:cNvSpPr/>
            <p:nvPr/>
          </p:nvSpPr>
          <p:spPr>
            <a:xfrm>
              <a:off x="-20841850" y="3692175"/>
              <a:ext cx="92950" cy="89600"/>
            </a:xfrm>
            <a:custGeom>
              <a:rect b="b" l="l" r="r" t="t"/>
              <a:pathLst>
                <a:path extrusionOk="0" h="3584" w="3718">
                  <a:moveTo>
                    <a:pt x="410" y="0"/>
                  </a:moveTo>
                  <a:cubicBezTo>
                    <a:pt x="323" y="0"/>
                    <a:pt x="237" y="40"/>
                    <a:pt x="158" y="118"/>
                  </a:cubicBezTo>
                  <a:cubicBezTo>
                    <a:pt x="0" y="276"/>
                    <a:pt x="0" y="465"/>
                    <a:pt x="158" y="622"/>
                  </a:cubicBezTo>
                  <a:lnTo>
                    <a:pt x="819" y="1221"/>
                  </a:lnTo>
                  <a:cubicBezTo>
                    <a:pt x="630" y="1442"/>
                    <a:pt x="473" y="1788"/>
                    <a:pt x="473" y="2166"/>
                  </a:cubicBezTo>
                  <a:cubicBezTo>
                    <a:pt x="473" y="2954"/>
                    <a:pt x="1103" y="3584"/>
                    <a:pt x="1891" y="3584"/>
                  </a:cubicBezTo>
                  <a:cubicBezTo>
                    <a:pt x="2678" y="3584"/>
                    <a:pt x="3308" y="2954"/>
                    <a:pt x="3308" y="2166"/>
                  </a:cubicBezTo>
                  <a:cubicBezTo>
                    <a:pt x="3308" y="1788"/>
                    <a:pt x="3182" y="1473"/>
                    <a:pt x="2962" y="1221"/>
                  </a:cubicBezTo>
                  <a:lnTo>
                    <a:pt x="3560" y="622"/>
                  </a:lnTo>
                  <a:cubicBezTo>
                    <a:pt x="3718" y="465"/>
                    <a:pt x="3718" y="276"/>
                    <a:pt x="3560" y="118"/>
                  </a:cubicBezTo>
                  <a:cubicBezTo>
                    <a:pt x="3482" y="40"/>
                    <a:pt x="3387" y="0"/>
                    <a:pt x="3293" y="0"/>
                  </a:cubicBezTo>
                  <a:cubicBezTo>
                    <a:pt x="3198" y="0"/>
                    <a:pt x="3103" y="40"/>
                    <a:pt x="3025" y="118"/>
                  </a:cubicBezTo>
                  <a:lnTo>
                    <a:pt x="2332" y="811"/>
                  </a:lnTo>
                  <a:cubicBezTo>
                    <a:pt x="2174" y="780"/>
                    <a:pt x="2017" y="748"/>
                    <a:pt x="1859" y="748"/>
                  </a:cubicBezTo>
                  <a:cubicBezTo>
                    <a:pt x="1702" y="748"/>
                    <a:pt x="1544" y="780"/>
                    <a:pt x="1386" y="811"/>
                  </a:cubicBezTo>
                  <a:lnTo>
                    <a:pt x="662" y="118"/>
                  </a:lnTo>
                  <a:cubicBezTo>
                    <a:pt x="583" y="40"/>
                    <a:pt x="496" y="0"/>
                    <a:pt x="41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9" name="Google Shape;3159;p56"/>
            <p:cNvSpPr/>
            <p:nvPr/>
          </p:nvSpPr>
          <p:spPr>
            <a:xfrm>
              <a:off x="-20945825" y="3746325"/>
              <a:ext cx="304050" cy="70900"/>
            </a:xfrm>
            <a:custGeom>
              <a:rect b="b" l="l" r="r" t="t"/>
              <a:pathLst>
                <a:path extrusionOk="0" h="2836" w="12162">
                  <a:moveTo>
                    <a:pt x="1072" y="0"/>
                  </a:moveTo>
                  <a:cubicBezTo>
                    <a:pt x="473" y="0"/>
                    <a:pt x="1" y="473"/>
                    <a:pt x="1" y="1071"/>
                  </a:cubicBezTo>
                  <a:lnTo>
                    <a:pt x="1" y="1953"/>
                  </a:lnTo>
                  <a:cubicBezTo>
                    <a:pt x="1" y="2426"/>
                    <a:pt x="379" y="2836"/>
                    <a:pt x="851" y="2836"/>
                  </a:cubicBezTo>
                  <a:lnTo>
                    <a:pt x="11311" y="2836"/>
                  </a:lnTo>
                  <a:cubicBezTo>
                    <a:pt x="11783" y="2836"/>
                    <a:pt x="12162" y="2426"/>
                    <a:pt x="12162" y="1953"/>
                  </a:cubicBezTo>
                  <a:lnTo>
                    <a:pt x="12162" y="1071"/>
                  </a:lnTo>
                  <a:cubicBezTo>
                    <a:pt x="12162" y="473"/>
                    <a:pt x="11657" y="0"/>
                    <a:pt x="11059" y="0"/>
                  </a:cubicBezTo>
                  <a:cubicBezTo>
                    <a:pt x="9988" y="0"/>
                    <a:pt x="8916" y="284"/>
                    <a:pt x="8034" y="819"/>
                  </a:cubicBezTo>
                  <a:cubicBezTo>
                    <a:pt x="7719" y="1607"/>
                    <a:pt x="6932" y="2174"/>
                    <a:pt x="6050" y="2174"/>
                  </a:cubicBezTo>
                  <a:cubicBezTo>
                    <a:pt x="5136" y="2174"/>
                    <a:pt x="4411" y="1607"/>
                    <a:pt x="4096" y="819"/>
                  </a:cubicBezTo>
                  <a:cubicBezTo>
                    <a:pt x="3183" y="315"/>
                    <a:pt x="2111" y="0"/>
                    <a:pt x="107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0" name="Google Shape;3160;p56"/>
            <p:cNvSpPr/>
            <p:nvPr/>
          </p:nvSpPr>
          <p:spPr>
            <a:xfrm>
              <a:off x="-20814300" y="3864450"/>
              <a:ext cx="39425" cy="131575"/>
            </a:xfrm>
            <a:custGeom>
              <a:rect b="b" l="l" r="r" t="t"/>
              <a:pathLst>
                <a:path extrusionOk="0" h="5263" w="1577">
                  <a:moveTo>
                    <a:pt x="789" y="1"/>
                  </a:moveTo>
                  <a:cubicBezTo>
                    <a:pt x="568" y="221"/>
                    <a:pt x="284" y="410"/>
                    <a:pt x="1" y="631"/>
                  </a:cubicBezTo>
                  <a:cubicBezTo>
                    <a:pt x="127" y="757"/>
                    <a:pt x="284" y="852"/>
                    <a:pt x="442" y="883"/>
                  </a:cubicBezTo>
                  <a:lnTo>
                    <a:pt x="442" y="4916"/>
                  </a:lnTo>
                  <a:cubicBezTo>
                    <a:pt x="442" y="5105"/>
                    <a:pt x="600" y="5262"/>
                    <a:pt x="789" y="5262"/>
                  </a:cubicBezTo>
                  <a:cubicBezTo>
                    <a:pt x="978" y="5262"/>
                    <a:pt x="1135" y="5105"/>
                    <a:pt x="1135" y="4916"/>
                  </a:cubicBezTo>
                  <a:lnTo>
                    <a:pt x="1135" y="883"/>
                  </a:lnTo>
                  <a:cubicBezTo>
                    <a:pt x="1293" y="852"/>
                    <a:pt x="1450" y="757"/>
                    <a:pt x="1576" y="631"/>
                  </a:cubicBezTo>
                  <a:cubicBezTo>
                    <a:pt x="1293" y="410"/>
                    <a:pt x="1041" y="221"/>
                    <a:pt x="78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1" name="Google Shape;3161;p56"/>
            <p:cNvSpPr/>
            <p:nvPr/>
          </p:nvSpPr>
          <p:spPr>
            <a:xfrm>
              <a:off x="-20929275" y="3834525"/>
              <a:ext cx="268600" cy="53600"/>
            </a:xfrm>
            <a:custGeom>
              <a:rect b="b" l="l" r="r" t="t"/>
              <a:pathLst>
                <a:path extrusionOk="0" h="2144" w="10744">
                  <a:moveTo>
                    <a:pt x="788" y="1"/>
                  </a:moveTo>
                  <a:cubicBezTo>
                    <a:pt x="441" y="1"/>
                    <a:pt x="126" y="284"/>
                    <a:pt x="32" y="631"/>
                  </a:cubicBezTo>
                  <a:cubicBezTo>
                    <a:pt x="0" y="788"/>
                    <a:pt x="0" y="914"/>
                    <a:pt x="0" y="1072"/>
                  </a:cubicBezTo>
                  <a:cubicBezTo>
                    <a:pt x="0" y="1670"/>
                    <a:pt x="473" y="2143"/>
                    <a:pt x="1071" y="2143"/>
                  </a:cubicBezTo>
                  <a:cubicBezTo>
                    <a:pt x="2111" y="2143"/>
                    <a:pt x="3308" y="1828"/>
                    <a:pt x="4253" y="1103"/>
                  </a:cubicBezTo>
                  <a:lnTo>
                    <a:pt x="4285" y="1072"/>
                  </a:lnTo>
                  <a:cubicBezTo>
                    <a:pt x="4537" y="914"/>
                    <a:pt x="4757" y="725"/>
                    <a:pt x="5009" y="473"/>
                  </a:cubicBezTo>
                  <a:lnTo>
                    <a:pt x="5104" y="379"/>
                  </a:lnTo>
                  <a:cubicBezTo>
                    <a:pt x="5167" y="316"/>
                    <a:pt x="5262" y="284"/>
                    <a:pt x="5360" y="284"/>
                  </a:cubicBezTo>
                  <a:cubicBezTo>
                    <a:pt x="5458" y="284"/>
                    <a:pt x="5561" y="316"/>
                    <a:pt x="5640" y="379"/>
                  </a:cubicBezTo>
                  <a:lnTo>
                    <a:pt x="5766" y="473"/>
                  </a:lnTo>
                  <a:cubicBezTo>
                    <a:pt x="5955" y="694"/>
                    <a:pt x="6175" y="914"/>
                    <a:pt x="6459" y="1072"/>
                  </a:cubicBezTo>
                  <a:lnTo>
                    <a:pt x="6490" y="1103"/>
                  </a:lnTo>
                  <a:cubicBezTo>
                    <a:pt x="7341" y="1702"/>
                    <a:pt x="8475" y="2143"/>
                    <a:pt x="9704" y="2143"/>
                  </a:cubicBezTo>
                  <a:cubicBezTo>
                    <a:pt x="10271" y="2143"/>
                    <a:pt x="10743" y="1670"/>
                    <a:pt x="10743" y="1072"/>
                  </a:cubicBezTo>
                  <a:cubicBezTo>
                    <a:pt x="10743" y="914"/>
                    <a:pt x="10743" y="788"/>
                    <a:pt x="10712" y="631"/>
                  </a:cubicBezTo>
                  <a:cubicBezTo>
                    <a:pt x="10712" y="284"/>
                    <a:pt x="10397" y="1"/>
                    <a:pt x="998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62" name="Google Shape;3162;p56"/>
          <p:cNvGrpSpPr/>
          <p:nvPr/>
        </p:nvGrpSpPr>
        <p:grpSpPr>
          <a:xfrm>
            <a:off x="1329667" y="2797442"/>
            <a:ext cx="398119" cy="448143"/>
            <a:chOff x="-20930075" y="4066100"/>
            <a:chExt cx="269400" cy="303250"/>
          </a:xfrm>
        </p:grpSpPr>
        <p:sp>
          <p:nvSpPr>
            <p:cNvPr id="3163" name="Google Shape;3163;p56"/>
            <p:cNvSpPr/>
            <p:nvPr/>
          </p:nvSpPr>
          <p:spPr>
            <a:xfrm>
              <a:off x="-20865475" y="4066100"/>
              <a:ext cx="141775" cy="144150"/>
            </a:xfrm>
            <a:custGeom>
              <a:rect b="b" l="l" r="r" t="t"/>
              <a:pathLst>
                <a:path extrusionOk="0" h="5766" w="5671">
                  <a:moveTo>
                    <a:pt x="2836" y="2174"/>
                  </a:moveTo>
                  <a:cubicBezTo>
                    <a:pt x="3245" y="2174"/>
                    <a:pt x="3560" y="2489"/>
                    <a:pt x="3560" y="2867"/>
                  </a:cubicBezTo>
                  <a:cubicBezTo>
                    <a:pt x="3560" y="3277"/>
                    <a:pt x="3245" y="3592"/>
                    <a:pt x="2836" y="3592"/>
                  </a:cubicBezTo>
                  <a:cubicBezTo>
                    <a:pt x="2457" y="3592"/>
                    <a:pt x="2142" y="3277"/>
                    <a:pt x="2142" y="2867"/>
                  </a:cubicBezTo>
                  <a:cubicBezTo>
                    <a:pt x="2142" y="2489"/>
                    <a:pt x="2457" y="2174"/>
                    <a:pt x="2836" y="2174"/>
                  </a:cubicBezTo>
                  <a:close/>
                  <a:moveTo>
                    <a:pt x="2836" y="0"/>
                  </a:moveTo>
                  <a:cubicBezTo>
                    <a:pt x="2457" y="0"/>
                    <a:pt x="2111" y="252"/>
                    <a:pt x="1890" y="599"/>
                  </a:cubicBezTo>
                  <a:cubicBezTo>
                    <a:pt x="1791" y="563"/>
                    <a:pt x="1685" y="545"/>
                    <a:pt x="1577" y="545"/>
                  </a:cubicBezTo>
                  <a:cubicBezTo>
                    <a:pt x="1307" y="545"/>
                    <a:pt x="1031" y="657"/>
                    <a:pt x="851" y="882"/>
                  </a:cubicBezTo>
                  <a:cubicBezTo>
                    <a:pt x="630" y="1071"/>
                    <a:pt x="536" y="1355"/>
                    <a:pt x="536" y="1607"/>
                  </a:cubicBezTo>
                  <a:cubicBezTo>
                    <a:pt x="536" y="1733"/>
                    <a:pt x="536" y="1827"/>
                    <a:pt x="567" y="1922"/>
                  </a:cubicBezTo>
                  <a:cubicBezTo>
                    <a:pt x="189" y="2142"/>
                    <a:pt x="0" y="2489"/>
                    <a:pt x="0" y="2867"/>
                  </a:cubicBezTo>
                  <a:cubicBezTo>
                    <a:pt x="0" y="3308"/>
                    <a:pt x="189" y="3655"/>
                    <a:pt x="567" y="3812"/>
                  </a:cubicBezTo>
                  <a:cubicBezTo>
                    <a:pt x="536" y="3938"/>
                    <a:pt x="536" y="4033"/>
                    <a:pt x="536" y="4127"/>
                  </a:cubicBezTo>
                  <a:cubicBezTo>
                    <a:pt x="536" y="4411"/>
                    <a:pt x="630" y="4694"/>
                    <a:pt x="851" y="4883"/>
                  </a:cubicBezTo>
                  <a:cubicBezTo>
                    <a:pt x="1036" y="5092"/>
                    <a:pt x="1325" y="5216"/>
                    <a:pt x="1603" y="5216"/>
                  </a:cubicBezTo>
                  <a:cubicBezTo>
                    <a:pt x="1702" y="5216"/>
                    <a:pt x="1799" y="5200"/>
                    <a:pt x="1890" y="5167"/>
                  </a:cubicBezTo>
                  <a:cubicBezTo>
                    <a:pt x="2111" y="5513"/>
                    <a:pt x="2457" y="5766"/>
                    <a:pt x="2836" y="5766"/>
                  </a:cubicBezTo>
                  <a:cubicBezTo>
                    <a:pt x="3245" y="5766"/>
                    <a:pt x="3592" y="5513"/>
                    <a:pt x="3781" y="5167"/>
                  </a:cubicBezTo>
                  <a:cubicBezTo>
                    <a:pt x="3889" y="5203"/>
                    <a:pt x="3999" y="5221"/>
                    <a:pt x="4109" y="5221"/>
                  </a:cubicBezTo>
                  <a:cubicBezTo>
                    <a:pt x="4382" y="5221"/>
                    <a:pt x="4649" y="5108"/>
                    <a:pt x="4852" y="4883"/>
                  </a:cubicBezTo>
                  <a:cubicBezTo>
                    <a:pt x="5041" y="4694"/>
                    <a:pt x="5167" y="4411"/>
                    <a:pt x="5167" y="4127"/>
                  </a:cubicBezTo>
                  <a:cubicBezTo>
                    <a:pt x="5167" y="4033"/>
                    <a:pt x="5167" y="3938"/>
                    <a:pt x="5135" y="3812"/>
                  </a:cubicBezTo>
                  <a:cubicBezTo>
                    <a:pt x="5482" y="3623"/>
                    <a:pt x="5671" y="3277"/>
                    <a:pt x="5671" y="2867"/>
                  </a:cubicBezTo>
                  <a:cubicBezTo>
                    <a:pt x="5671" y="2489"/>
                    <a:pt x="5450" y="2142"/>
                    <a:pt x="5135" y="1922"/>
                  </a:cubicBezTo>
                  <a:cubicBezTo>
                    <a:pt x="5167" y="1827"/>
                    <a:pt x="5167" y="1733"/>
                    <a:pt x="5167" y="1607"/>
                  </a:cubicBezTo>
                  <a:cubicBezTo>
                    <a:pt x="5167" y="1355"/>
                    <a:pt x="5041" y="1071"/>
                    <a:pt x="4852" y="882"/>
                  </a:cubicBezTo>
                  <a:cubicBezTo>
                    <a:pt x="4643" y="673"/>
                    <a:pt x="4348" y="550"/>
                    <a:pt x="4069" y="550"/>
                  </a:cubicBezTo>
                  <a:cubicBezTo>
                    <a:pt x="3969" y="550"/>
                    <a:pt x="3872" y="566"/>
                    <a:pt x="3781" y="599"/>
                  </a:cubicBezTo>
                  <a:cubicBezTo>
                    <a:pt x="3592" y="252"/>
                    <a:pt x="3245" y="0"/>
                    <a:pt x="283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4" name="Google Shape;3164;p56"/>
            <p:cNvSpPr/>
            <p:nvPr/>
          </p:nvSpPr>
          <p:spPr>
            <a:xfrm>
              <a:off x="-20930075" y="4191325"/>
              <a:ext cx="269400" cy="178025"/>
            </a:xfrm>
            <a:custGeom>
              <a:rect b="b" l="l" r="r" t="t"/>
              <a:pathLst>
                <a:path extrusionOk="0" h="7121" w="10776">
                  <a:moveTo>
                    <a:pt x="379" y="0"/>
                  </a:moveTo>
                  <a:cubicBezTo>
                    <a:pt x="253" y="0"/>
                    <a:pt x="190" y="32"/>
                    <a:pt x="95" y="95"/>
                  </a:cubicBezTo>
                  <a:cubicBezTo>
                    <a:pt x="32" y="189"/>
                    <a:pt x="1" y="252"/>
                    <a:pt x="1" y="378"/>
                  </a:cubicBezTo>
                  <a:cubicBezTo>
                    <a:pt x="1" y="473"/>
                    <a:pt x="190" y="2710"/>
                    <a:pt x="1103" y="3655"/>
                  </a:cubicBezTo>
                  <a:cubicBezTo>
                    <a:pt x="1513" y="4096"/>
                    <a:pt x="1922" y="4285"/>
                    <a:pt x="2364" y="4285"/>
                  </a:cubicBezTo>
                  <a:cubicBezTo>
                    <a:pt x="2679" y="4285"/>
                    <a:pt x="3025" y="4159"/>
                    <a:pt x="3340" y="3907"/>
                  </a:cubicBezTo>
                  <a:lnTo>
                    <a:pt x="4947" y="5514"/>
                  </a:lnTo>
                  <a:lnTo>
                    <a:pt x="4947" y="6427"/>
                  </a:lnTo>
                  <a:lnTo>
                    <a:pt x="2458" y="6427"/>
                  </a:lnTo>
                  <a:cubicBezTo>
                    <a:pt x="2269" y="6427"/>
                    <a:pt x="2112" y="6585"/>
                    <a:pt x="2112" y="6774"/>
                  </a:cubicBezTo>
                  <a:cubicBezTo>
                    <a:pt x="2112" y="6963"/>
                    <a:pt x="2269" y="7120"/>
                    <a:pt x="2458" y="7120"/>
                  </a:cubicBezTo>
                  <a:lnTo>
                    <a:pt x="8192" y="7120"/>
                  </a:lnTo>
                  <a:cubicBezTo>
                    <a:pt x="8381" y="7120"/>
                    <a:pt x="8539" y="6963"/>
                    <a:pt x="8539" y="6774"/>
                  </a:cubicBezTo>
                  <a:cubicBezTo>
                    <a:pt x="8539" y="6585"/>
                    <a:pt x="8381" y="6427"/>
                    <a:pt x="8192" y="6427"/>
                  </a:cubicBezTo>
                  <a:lnTo>
                    <a:pt x="5672" y="6427"/>
                  </a:lnTo>
                  <a:lnTo>
                    <a:pt x="5672" y="6207"/>
                  </a:lnTo>
                  <a:lnTo>
                    <a:pt x="7278" y="4600"/>
                  </a:lnTo>
                  <a:cubicBezTo>
                    <a:pt x="7751" y="4884"/>
                    <a:pt x="8066" y="5010"/>
                    <a:pt x="8413" y="5010"/>
                  </a:cubicBezTo>
                  <a:cubicBezTo>
                    <a:pt x="8854" y="5010"/>
                    <a:pt x="9232" y="4789"/>
                    <a:pt x="9673" y="4380"/>
                  </a:cubicBezTo>
                  <a:cubicBezTo>
                    <a:pt x="10586" y="3466"/>
                    <a:pt x="10775" y="1229"/>
                    <a:pt x="10775" y="1103"/>
                  </a:cubicBezTo>
                  <a:cubicBezTo>
                    <a:pt x="10775" y="977"/>
                    <a:pt x="10744" y="883"/>
                    <a:pt x="10649" y="820"/>
                  </a:cubicBezTo>
                  <a:cubicBezTo>
                    <a:pt x="10586" y="757"/>
                    <a:pt x="10492" y="693"/>
                    <a:pt x="10397" y="693"/>
                  </a:cubicBezTo>
                  <a:cubicBezTo>
                    <a:pt x="10303" y="693"/>
                    <a:pt x="8066" y="883"/>
                    <a:pt x="7121" y="1796"/>
                  </a:cubicBezTo>
                  <a:cubicBezTo>
                    <a:pt x="6365" y="2552"/>
                    <a:pt x="6302" y="3308"/>
                    <a:pt x="6869" y="4033"/>
                  </a:cubicBezTo>
                  <a:lnTo>
                    <a:pt x="5735" y="5167"/>
                  </a:lnTo>
                  <a:lnTo>
                    <a:pt x="5735" y="1324"/>
                  </a:lnTo>
                  <a:cubicBezTo>
                    <a:pt x="5609" y="1387"/>
                    <a:pt x="5514" y="1387"/>
                    <a:pt x="5388" y="1387"/>
                  </a:cubicBezTo>
                  <a:cubicBezTo>
                    <a:pt x="5262" y="1387"/>
                    <a:pt x="5136" y="1387"/>
                    <a:pt x="5041" y="1324"/>
                  </a:cubicBezTo>
                  <a:lnTo>
                    <a:pt x="5041" y="4443"/>
                  </a:lnTo>
                  <a:lnTo>
                    <a:pt x="3876" y="3340"/>
                  </a:lnTo>
                  <a:cubicBezTo>
                    <a:pt x="4474" y="2584"/>
                    <a:pt x="4411" y="1828"/>
                    <a:pt x="3655" y="1103"/>
                  </a:cubicBezTo>
                  <a:cubicBezTo>
                    <a:pt x="2742" y="189"/>
                    <a:pt x="505" y="0"/>
                    <a:pt x="37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65" name="Google Shape;3165;p56"/>
          <p:cNvGrpSpPr/>
          <p:nvPr/>
        </p:nvGrpSpPr>
        <p:grpSpPr>
          <a:xfrm>
            <a:off x="4110888" y="1689848"/>
            <a:ext cx="372516" cy="448771"/>
            <a:chOff x="-18994100" y="3334775"/>
            <a:chExt cx="252075" cy="303675"/>
          </a:xfrm>
        </p:grpSpPr>
        <p:sp>
          <p:nvSpPr>
            <p:cNvPr id="3166" name="Google Shape;3166;p56"/>
            <p:cNvSpPr/>
            <p:nvPr/>
          </p:nvSpPr>
          <p:spPr>
            <a:xfrm>
              <a:off x="-18967300" y="3424975"/>
              <a:ext cx="198500" cy="207150"/>
            </a:xfrm>
            <a:custGeom>
              <a:rect b="b" l="l" r="r" t="t"/>
              <a:pathLst>
                <a:path extrusionOk="0" h="8286" w="7940">
                  <a:moveTo>
                    <a:pt x="2552" y="3592"/>
                  </a:moveTo>
                  <a:cubicBezTo>
                    <a:pt x="2772" y="3592"/>
                    <a:pt x="2930" y="3749"/>
                    <a:pt x="2930" y="3938"/>
                  </a:cubicBezTo>
                  <a:cubicBezTo>
                    <a:pt x="2930" y="4096"/>
                    <a:pt x="2772" y="4316"/>
                    <a:pt x="2552" y="4316"/>
                  </a:cubicBezTo>
                  <a:cubicBezTo>
                    <a:pt x="2363" y="4316"/>
                    <a:pt x="2205" y="4159"/>
                    <a:pt x="2205" y="3938"/>
                  </a:cubicBezTo>
                  <a:cubicBezTo>
                    <a:pt x="2205" y="3749"/>
                    <a:pt x="2363" y="3592"/>
                    <a:pt x="2552" y="3592"/>
                  </a:cubicBezTo>
                  <a:close/>
                  <a:moveTo>
                    <a:pt x="5387" y="3592"/>
                  </a:moveTo>
                  <a:cubicBezTo>
                    <a:pt x="5608" y="3592"/>
                    <a:pt x="5765" y="3749"/>
                    <a:pt x="5765" y="3938"/>
                  </a:cubicBezTo>
                  <a:cubicBezTo>
                    <a:pt x="5765" y="4096"/>
                    <a:pt x="5608" y="4316"/>
                    <a:pt x="5387" y="4316"/>
                  </a:cubicBezTo>
                  <a:cubicBezTo>
                    <a:pt x="5198" y="4316"/>
                    <a:pt x="5041" y="4159"/>
                    <a:pt x="5041" y="3938"/>
                  </a:cubicBezTo>
                  <a:cubicBezTo>
                    <a:pt x="5041" y="3749"/>
                    <a:pt x="5198" y="3592"/>
                    <a:pt x="5387" y="3592"/>
                  </a:cubicBezTo>
                  <a:close/>
                  <a:moveTo>
                    <a:pt x="3623" y="0"/>
                  </a:moveTo>
                  <a:cubicBezTo>
                    <a:pt x="3277" y="63"/>
                    <a:pt x="2930" y="126"/>
                    <a:pt x="2583" y="315"/>
                  </a:cubicBezTo>
                  <a:cubicBezTo>
                    <a:pt x="1733" y="725"/>
                    <a:pt x="1166" y="1418"/>
                    <a:pt x="882" y="2332"/>
                  </a:cubicBezTo>
                  <a:cubicBezTo>
                    <a:pt x="882" y="2363"/>
                    <a:pt x="851" y="2363"/>
                    <a:pt x="851" y="2426"/>
                  </a:cubicBezTo>
                  <a:cubicBezTo>
                    <a:pt x="756" y="2741"/>
                    <a:pt x="725" y="3056"/>
                    <a:pt x="725" y="3371"/>
                  </a:cubicBezTo>
                  <a:lnTo>
                    <a:pt x="725" y="3466"/>
                  </a:lnTo>
                  <a:cubicBezTo>
                    <a:pt x="725" y="3749"/>
                    <a:pt x="599" y="4001"/>
                    <a:pt x="410" y="4253"/>
                  </a:cubicBezTo>
                  <a:cubicBezTo>
                    <a:pt x="126" y="4600"/>
                    <a:pt x="0" y="4978"/>
                    <a:pt x="0" y="5356"/>
                  </a:cubicBezTo>
                  <a:cubicBezTo>
                    <a:pt x="0" y="6144"/>
                    <a:pt x="599" y="6900"/>
                    <a:pt x="1575" y="7372"/>
                  </a:cubicBezTo>
                  <a:cubicBezTo>
                    <a:pt x="1733" y="7782"/>
                    <a:pt x="2111" y="8034"/>
                    <a:pt x="2520" y="8286"/>
                  </a:cubicBezTo>
                  <a:lnTo>
                    <a:pt x="3592" y="6711"/>
                  </a:lnTo>
                  <a:lnTo>
                    <a:pt x="3592" y="6238"/>
                  </a:lnTo>
                  <a:lnTo>
                    <a:pt x="2993" y="5640"/>
                  </a:lnTo>
                  <a:cubicBezTo>
                    <a:pt x="2835" y="5482"/>
                    <a:pt x="2835" y="5293"/>
                    <a:pt x="2993" y="5136"/>
                  </a:cubicBezTo>
                  <a:cubicBezTo>
                    <a:pt x="3072" y="5057"/>
                    <a:pt x="3166" y="5017"/>
                    <a:pt x="3261" y="5017"/>
                  </a:cubicBezTo>
                  <a:cubicBezTo>
                    <a:pt x="3355" y="5017"/>
                    <a:pt x="3450" y="5057"/>
                    <a:pt x="3529" y="5136"/>
                  </a:cubicBezTo>
                  <a:lnTo>
                    <a:pt x="4001" y="5608"/>
                  </a:lnTo>
                  <a:lnTo>
                    <a:pt x="4474" y="5136"/>
                  </a:lnTo>
                  <a:cubicBezTo>
                    <a:pt x="4553" y="5057"/>
                    <a:pt x="4639" y="5017"/>
                    <a:pt x="4726" y="5017"/>
                  </a:cubicBezTo>
                  <a:cubicBezTo>
                    <a:pt x="4812" y="5017"/>
                    <a:pt x="4899" y="5057"/>
                    <a:pt x="4978" y="5136"/>
                  </a:cubicBezTo>
                  <a:cubicBezTo>
                    <a:pt x="5135" y="5293"/>
                    <a:pt x="5135" y="5482"/>
                    <a:pt x="4978" y="5640"/>
                  </a:cubicBezTo>
                  <a:lnTo>
                    <a:pt x="4379" y="6238"/>
                  </a:lnTo>
                  <a:lnTo>
                    <a:pt x="4379" y="6711"/>
                  </a:lnTo>
                  <a:lnTo>
                    <a:pt x="5450" y="8286"/>
                  </a:lnTo>
                  <a:cubicBezTo>
                    <a:pt x="5891" y="8097"/>
                    <a:pt x="6238" y="7782"/>
                    <a:pt x="6396" y="7372"/>
                  </a:cubicBezTo>
                  <a:cubicBezTo>
                    <a:pt x="7372" y="6900"/>
                    <a:pt x="7939" y="6144"/>
                    <a:pt x="7939" y="5356"/>
                  </a:cubicBezTo>
                  <a:cubicBezTo>
                    <a:pt x="7939" y="4978"/>
                    <a:pt x="7813" y="4631"/>
                    <a:pt x="7530" y="4253"/>
                  </a:cubicBezTo>
                  <a:cubicBezTo>
                    <a:pt x="7278" y="4001"/>
                    <a:pt x="7183" y="3718"/>
                    <a:pt x="7183" y="3466"/>
                  </a:cubicBezTo>
                  <a:lnTo>
                    <a:pt x="7183" y="3371"/>
                  </a:lnTo>
                  <a:cubicBezTo>
                    <a:pt x="7183" y="3025"/>
                    <a:pt x="7120" y="2710"/>
                    <a:pt x="7057" y="2426"/>
                  </a:cubicBezTo>
                  <a:cubicBezTo>
                    <a:pt x="7057" y="2363"/>
                    <a:pt x="7057" y="2363"/>
                    <a:pt x="7026" y="2332"/>
                  </a:cubicBezTo>
                  <a:cubicBezTo>
                    <a:pt x="6742" y="1418"/>
                    <a:pt x="6144" y="725"/>
                    <a:pt x="5324" y="315"/>
                  </a:cubicBezTo>
                  <a:cubicBezTo>
                    <a:pt x="5009" y="158"/>
                    <a:pt x="4631" y="63"/>
                    <a:pt x="425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7" name="Google Shape;3167;p56"/>
            <p:cNvSpPr/>
            <p:nvPr/>
          </p:nvSpPr>
          <p:spPr>
            <a:xfrm>
              <a:off x="-18885400" y="3610050"/>
              <a:ext cx="35475" cy="28400"/>
            </a:xfrm>
            <a:custGeom>
              <a:rect b="b" l="l" r="r" t="t"/>
              <a:pathLst>
                <a:path extrusionOk="0" h="1136" w="1419">
                  <a:moveTo>
                    <a:pt x="694" y="1"/>
                  </a:moveTo>
                  <a:lnTo>
                    <a:pt x="1" y="1072"/>
                  </a:lnTo>
                  <a:cubicBezTo>
                    <a:pt x="221" y="1104"/>
                    <a:pt x="473" y="1135"/>
                    <a:pt x="694" y="1135"/>
                  </a:cubicBezTo>
                  <a:cubicBezTo>
                    <a:pt x="946" y="1135"/>
                    <a:pt x="1166" y="1104"/>
                    <a:pt x="1418" y="1072"/>
                  </a:cubicBezTo>
                  <a:lnTo>
                    <a:pt x="694"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8" name="Google Shape;3168;p56"/>
            <p:cNvSpPr/>
            <p:nvPr/>
          </p:nvSpPr>
          <p:spPr>
            <a:xfrm>
              <a:off x="-18994100" y="3334775"/>
              <a:ext cx="96900" cy="140625"/>
            </a:xfrm>
            <a:custGeom>
              <a:rect b="b" l="l" r="r" t="t"/>
              <a:pathLst>
                <a:path extrusionOk="0" h="5625" w="3876">
                  <a:moveTo>
                    <a:pt x="855" y="1"/>
                  </a:moveTo>
                  <a:cubicBezTo>
                    <a:pt x="804" y="1"/>
                    <a:pt x="757" y="17"/>
                    <a:pt x="725" y="48"/>
                  </a:cubicBezTo>
                  <a:cubicBezTo>
                    <a:pt x="631" y="80"/>
                    <a:pt x="568" y="143"/>
                    <a:pt x="536" y="237"/>
                  </a:cubicBezTo>
                  <a:cubicBezTo>
                    <a:pt x="1" y="1529"/>
                    <a:pt x="1" y="2978"/>
                    <a:pt x="536" y="4301"/>
                  </a:cubicBezTo>
                  <a:cubicBezTo>
                    <a:pt x="725" y="4774"/>
                    <a:pt x="1009" y="5183"/>
                    <a:pt x="1324" y="5625"/>
                  </a:cubicBezTo>
                  <a:cubicBezTo>
                    <a:pt x="1702" y="4553"/>
                    <a:pt x="2427" y="3734"/>
                    <a:pt x="3372" y="3262"/>
                  </a:cubicBezTo>
                  <a:cubicBezTo>
                    <a:pt x="3529" y="3199"/>
                    <a:pt x="3718" y="3104"/>
                    <a:pt x="3876" y="3073"/>
                  </a:cubicBezTo>
                  <a:cubicBezTo>
                    <a:pt x="3876" y="3041"/>
                    <a:pt x="3844" y="2947"/>
                    <a:pt x="3844" y="2915"/>
                  </a:cubicBezTo>
                  <a:cubicBezTo>
                    <a:pt x="3277" y="1623"/>
                    <a:pt x="2301" y="584"/>
                    <a:pt x="1009" y="48"/>
                  </a:cubicBezTo>
                  <a:cubicBezTo>
                    <a:pt x="962" y="17"/>
                    <a:pt x="907" y="1"/>
                    <a:pt x="85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9" name="Google Shape;3169;p56"/>
            <p:cNvSpPr/>
            <p:nvPr/>
          </p:nvSpPr>
          <p:spPr>
            <a:xfrm>
              <a:off x="-18838150" y="3334775"/>
              <a:ext cx="96125" cy="139850"/>
            </a:xfrm>
            <a:custGeom>
              <a:rect b="b" l="l" r="r" t="t"/>
              <a:pathLst>
                <a:path extrusionOk="0" h="5594" w="3845">
                  <a:moveTo>
                    <a:pt x="3010" y="1"/>
                  </a:moveTo>
                  <a:cubicBezTo>
                    <a:pt x="2962" y="1"/>
                    <a:pt x="2915" y="17"/>
                    <a:pt x="2868" y="48"/>
                  </a:cubicBezTo>
                  <a:cubicBezTo>
                    <a:pt x="1576" y="584"/>
                    <a:pt x="536" y="1623"/>
                    <a:pt x="32" y="2915"/>
                  </a:cubicBezTo>
                  <a:cubicBezTo>
                    <a:pt x="1" y="2947"/>
                    <a:pt x="1" y="3041"/>
                    <a:pt x="1" y="3073"/>
                  </a:cubicBezTo>
                  <a:cubicBezTo>
                    <a:pt x="190" y="3104"/>
                    <a:pt x="347" y="3167"/>
                    <a:pt x="568" y="3262"/>
                  </a:cubicBezTo>
                  <a:cubicBezTo>
                    <a:pt x="1513" y="3703"/>
                    <a:pt x="2206" y="4553"/>
                    <a:pt x="2553" y="5593"/>
                  </a:cubicBezTo>
                  <a:cubicBezTo>
                    <a:pt x="2868" y="5183"/>
                    <a:pt x="3151" y="4742"/>
                    <a:pt x="3340" y="4238"/>
                  </a:cubicBezTo>
                  <a:cubicBezTo>
                    <a:pt x="3813" y="3041"/>
                    <a:pt x="3844" y="1497"/>
                    <a:pt x="3340" y="237"/>
                  </a:cubicBezTo>
                  <a:cubicBezTo>
                    <a:pt x="3309" y="143"/>
                    <a:pt x="3214" y="80"/>
                    <a:pt x="3151" y="48"/>
                  </a:cubicBezTo>
                  <a:cubicBezTo>
                    <a:pt x="3104" y="17"/>
                    <a:pt x="3057" y="1"/>
                    <a:pt x="301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70" name="Google Shape;3170;p56"/>
          <p:cNvGrpSpPr/>
          <p:nvPr/>
        </p:nvGrpSpPr>
        <p:grpSpPr>
          <a:xfrm>
            <a:off x="4125445" y="2244743"/>
            <a:ext cx="343404" cy="446998"/>
            <a:chOff x="-18983850" y="3710075"/>
            <a:chExt cx="232375" cy="302475"/>
          </a:xfrm>
        </p:grpSpPr>
        <p:sp>
          <p:nvSpPr>
            <p:cNvPr id="3171" name="Google Shape;3171;p56"/>
            <p:cNvSpPr/>
            <p:nvPr/>
          </p:nvSpPr>
          <p:spPr>
            <a:xfrm>
              <a:off x="-18840500" y="3874700"/>
              <a:ext cx="89025" cy="119750"/>
            </a:xfrm>
            <a:custGeom>
              <a:rect b="b" l="l" r="r" t="t"/>
              <a:pathLst>
                <a:path extrusionOk="0" h="4790" w="3561">
                  <a:moveTo>
                    <a:pt x="2300" y="0"/>
                  </a:moveTo>
                  <a:cubicBezTo>
                    <a:pt x="1796" y="883"/>
                    <a:pt x="945" y="1513"/>
                    <a:pt x="0" y="1796"/>
                  </a:cubicBezTo>
                  <a:lnTo>
                    <a:pt x="0" y="1954"/>
                  </a:lnTo>
                  <a:cubicBezTo>
                    <a:pt x="0" y="3529"/>
                    <a:pt x="1324" y="4789"/>
                    <a:pt x="2836" y="4789"/>
                  </a:cubicBezTo>
                  <a:lnTo>
                    <a:pt x="3560" y="4789"/>
                  </a:lnTo>
                  <a:lnTo>
                    <a:pt x="3560" y="4033"/>
                  </a:lnTo>
                  <a:cubicBezTo>
                    <a:pt x="3434" y="4065"/>
                    <a:pt x="3308" y="4065"/>
                    <a:pt x="3214" y="4065"/>
                  </a:cubicBezTo>
                  <a:cubicBezTo>
                    <a:pt x="2993" y="4065"/>
                    <a:pt x="2836" y="4033"/>
                    <a:pt x="2773" y="4033"/>
                  </a:cubicBezTo>
                  <a:cubicBezTo>
                    <a:pt x="1985" y="3844"/>
                    <a:pt x="1418" y="3119"/>
                    <a:pt x="1418" y="2300"/>
                  </a:cubicBezTo>
                  <a:cubicBezTo>
                    <a:pt x="1387" y="2143"/>
                    <a:pt x="1544" y="1985"/>
                    <a:pt x="1733" y="1985"/>
                  </a:cubicBezTo>
                  <a:cubicBezTo>
                    <a:pt x="1954" y="1985"/>
                    <a:pt x="2111" y="2143"/>
                    <a:pt x="2111" y="2332"/>
                  </a:cubicBezTo>
                  <a:cubicBezTo>
                    <a:pt x="2111" y="2804"/>
                    <a:pt x="2426" y="3245"/>
                    <a:pt x="2930" y="3371"/>
                  </a:cubicBezTo>
                  <a:cubicBezTo>
                    <a:pt x="3000" y="3383"/>
                    <a:pt x="3069" y="3390"/>
                    <a:pt x="3141" y="3390"/>
                  </a:cubicBezTo>
                  <a:cubicBezTo>
                    <a:pt x="3266" y="3390"/>
                    <a:pt x="3401" y="3368"/>
                    <a:pt x="3560" y="3308"/>
                  </a:cubicBezTo>
                  <a:lnTo>
                    <a:pt x="3560" y="1954"/>
                  </a:lnTo>
                  <a:cubicBezTo>
                    <a:pt x="3560" y="1072"/>
                    <a:pt x="3056" y="316"/>
                    <a:pt x="230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2" name="Google Shape;3172;p56"/>
            <p:cNvSpPr/>
            <p:nvPr/>
          </p:nvSpPr>
          <p:spPr>
            <a:xfrm>
              <a:off x="-18983850" y="3901475"/>
              <a:ext cx="208750" cy="111075"/>
            </a:xfrm>
            <a:custGeom>
              <a:rect b="b" l="l" r="r" t="t"/>
              <a:pathLst>
                <a:path extrusionOk="0" h="4443" w="8350">
                  <a:moveTo>
                    <a:pt x="2111" y="1"/>
                  </a:moveTo>
                  <a:lnTo>
                    <a:pt x="2111" y="1261"/>
                  </a:lnTo>
                  <a:cubicBezTo>
                    <a:pt x="2111" y="2300"/>
                    <a:pt x="2584" y="3151"/>
                    <a:pt x="3340" y="3750"/>
                  </a:cubicBezTo>
                  <a:lnTo>
                    <a:pt x="2017" y="3750"/>
                  </a:lnTo>
                  <a:lnTo>
                    <a:pt x="1387" y="2521"/>
                  </a:lnTo>
                  <a:cubicBezTo>
                    <a:pt x="1317" y="2404"/>
                    <a:pt x="1177" y="2339"/>
                    <a:pt x="1046" y="2339"/>
                  </a:cubicBezTo>
                  <a:cubicBezTo>
                    <a:pt x="1000" y="2339"/>
                    <a:pt x="955" y="2347"/>
                    <a:pt x="914" y="2363"/>
                  </a:cubicBezTo>
                  <a:cubicBezTo>
                    <a:pt x="757" y="2458"/>
                    <a:pt x="662" y="2679"/>
                    <a:pt x="757" y="2836"/>
                  </a:cubicBezTo>
                  <a:lnTo>
                    <a:pt x="1229" y="3750"/>
                  </a:lnTo>
                  <a:lnTo>
                    <a:pt x="347" y="3750"/>
                  </a:lnTo>
                  <a:cubicBezTo>
                    <a:pt x="158" y="3750"/>
                    <a:pt x="0" y="3907"/>
                    <a:pt x="0" y="4096"/>
                  </a:cubicBezTo>
                  <a:cubicBezTo>
                    <a:pt x="0" y="4285"/>
                    <a:pt x="158" y="4443"/>
                    <a:pt x="347" y="4443"/>
                  </a:cubicBezTo>
                  <a:lnTo>
                    <a:pt x="8223" y="4443"/>
                  </a:lnTo>
                  <a:cubicBezTo>
                    <a:pt x="8255" y="4443"/>
                    <a:pt x="8318" y="4443"/>
                    <a:pt x="8349" y="4411"/>
                  </a:cubicBezTo>
                  <a:cubicBezTo>
                    <a:pt x="6459" y="4348"/>
                    <a:pt x="5010" y="2805"/>
                    <a:pt x="5010" y="914"/>
                  </a:cubicBezTo>
                  <a:lnTo>
                    <a:pt x="4632" y="914"/>
                  </a:lnTo>
                  <a:cubicBezTo>
                    <a:pt x="3970" y="914"/>
                    <a:pt x="3340" y="757"/>
                    <a:pt x="2741" y="442"/>
                  </a:cubicBezTo>
                  <a:cubicBezTo>
                    <a:pt x="2521" y="316"/>
                    <a:pt x="2332" y="158"/>
                    <a:pt x="211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3" name="Google Shape;3173;p56"/>
            <p:cNvSpPr/>
            <p:nvPr/>
          </p:nvSpPr>
          <p:spPr>
            <a:xfrm>
              <a:off x="-18947625" y="3710075"/>
              <a:ext cx="159925" cy="67775"/>
            </a:xfrm>
            <a:custGeom>
              <a:rect b="b" l="l" r="r" t="t"/>
              <a:pathLst>
                <a:path extrusionOk="0" h="2711" w="6397">
                  <a:moveTo>
                    <a:pt x="1765" y="1"/>
                  </a:moveTo>
                  <a:cubicBezTo>
                    <a:pt x="788" y="1"/>
                    <a:pt x="1" y="789"/>
                    <a:pt x="1" y="1765"/>
                  </a:cubicBezTo>
                  <a:lnTo>
                    <a:pt x="1" y="2301"/>
                  </a:lnTo>
                  <a:cubicBezTo>
                    <a:pt x="410" y="1954"/>
                    <a:pt x="883" y="1765"/>
                    <a:pt x="1450" y="1765"/>
                  </a:cubicBezTo>
                  <a:cubicBezTo>
                    <a:pt x="2175" y="1765"/>
                    <a:pt x="2805" y="2143"/>
                    <a:pt x="3183" y="2710"/>
                  </a:cubicBezTo>
                  <a:cubicBezTo>
                    <a:pt x="3592" y="2112"/>
                    <a:pt x="4222" y="1765"/>
                    <a:pt x="4978" y="1765"/>
                  </a:cubicBezTo>
                  <a:cubicBezTo>
                    <a:pt x="5514" y="1765"/>
                    <a:pt x="5987" y="1954"/>
                    <a:pt x="6396" y="2301"/>
                  </a:cubicBezTo>
                  <a:lnTo>
                    <a:pt x="6396" y="1765"/>
                  </a:lnTo>
                  <a:cubicBezTo>
                    <a:pt x="6396" y="789"/>
                    <a:pt x="5609" y="1"/>
                    <a:pt x="4600" y="1"/>
                  </a:cubicBezTo>
                  <a:cubicBezTo>
                    <a:pt x="4411" y="1"/>
                    <a:pt x="4254" y="158"/>
                    <a:pt x="4254" y="348"/>
                  </a:cubicBezTo>
                  <a:cubicBezTo>
                    <a:pt x="4254" y="537"/>
                    <a:pt x="4096" y="694"/>
                    <a:pt x="3907" y="694"/>
                  </a:cubicBezTo>
                  <a:lnTo>
                    <a:pt x="2490" y="694"/>
                  </a:lnTo>
                  <a:cubicBezTo>
                    <a:pt x="2301" y="694"/>
                    <a:pt x="2143" y="537"/>
                    <a:pt x="2143" y="348"/>
                  </a:cubicBezTo>
                  <a:cubicBezTo>
                    <a:pt x="2143" y="158"/>
                    <a:pt x="1985" y="1"/>
                    <a:pt x="176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4" name="Google Shape;3174;p56"/>
            <p:cNvSpPr/>
            <p:nvPr/>
          </p:nvSpPr>
          <p:spPr>
            <a:xfrm>
              <a:off x="-18949200" y="3773100"/>
              <a:ext cx="159125" cy="133925"/>
            </a:xfrm>
            <a:custGeom>
              <a:rect b="b" l="l" r="r" t="t"/>
              <a:pathLst>
                <a:path extrusionOk="0" h="5357" w="6365">
                  <a:moveTo>
                    <a:pt x="1828" y="1040"/>
                  </a:moveTo>
                  <a:cubicBezTo>
                    <a:pt x="2048" y="1040"/>
                    <a:pt x="2206" y="1198"/>
                    <a:pt x="2206" y="1387"/>
                  </a:cubicBezTo>
                  <a:cubicBezTo>
                    <a:pt x="2206" y="1607"/>
                    <a:pt x="2048" y="1765"/>
                    <a:pt x="1828" y="1765"/>
                  </a:cubicBezTo>
                  <a:cubicBezTo>
                    <a:pt x="1639" y="1765"/>
                    <a:pt x="1481" y="1607"/>
                    <a:pt x="1481" y="1387"/>
                  </a:cubicBezTo>
                  <a:cubicBezTo>
                    <a:pt x="1481" y="1198"/>
                    <a:pt x="1639" y="1040"/>
                    <a:pt x="1828" y="1040"/>
                  </a:cubicBezTo>
                  <a:close/>
                  <a:moveTo>
                    <a:pt x="4663" y="1040"/>
                  </a:moveTo>
                  <a:cubicBezTo>
                    <a:pt x="4884" y="1040"/>
                    <a:pt x="5041" y="1198"/>
                    <a:pt x="5041" y="1387"/>
                  </a:cubicBezTo>
                  <a:cubicBezTo>
                    <a:pt x="5041" y="1607"/>
                    <a:pt x="4884" y="1765"/>
                    <a:pt x="4663" y="1765"/>
                  </a:cubicBezTo>
                  <a:cubicBezTo>
                    <a:pt x="4474" y="1765"/>
                    <a:pt x="4317" y="1607"/>
                    <a:pt x="4317" y="1387"/>
                  </a:cubicBezTo>
                  <a:cubicBezTo>
                    <a:pt x="4317" y="1198"/>
                    <a:pt x="4474" y="1040"/>
                    <a:pt x="4663" y="1040"/>
                  </a:cubicBezTo>
                  <a:close/>
                  <a:moveTo>
                    <a:pt x="2887" y="2126"/>
                  </a:moveTo>
                  <a:cubicBezTo>
                    <a:pt x="3056" y="2126"/>
                    <a:pt x="3188" y="2239"/>
                    <a:pt x="3214" y="2395"/>
                  </a:cubicBezTo>
                  <a:cubicBezTo>
                    <a:pt x="3297" y="2230"/>
                    <a:pt x="3451" y="2137"/>
                    <a:pt x="3594" y="2137"/>
                  </a:cubicBezTo>
                  <a:cubicBezTo>
                    <a:pt x="3615" y="2137"/>
                    <a:pt x="3635" y="2139"/>
                    <a:pt x="3655" y="2143"/>
                  </a:cubicBezTo>
                  <a:cubicBezTo>
                    <a:pt x="3844" y="2237"/>
                    <a:pt x="3939" y="2426"/>
                    <a:pt x="3876" y="2584"/>
                  </a:cubicBezTo>
                  <a:lnTo>
                    <a:pt x="3529" y="3655"/>
                  </a:lnTo>
                  <a:cubicBezTo>
                    <a:pt x="3498" y="3812"/>
                    <a:pt x="3340" y="3875"/>
                    <a:pt x="3183" y="3875"/>
                  </a:cubicBezTo>
                  <a:cubicBezTo>
                    <a:pt x="3025" y="3875"/>
                    <a:pt x="2899" y="3812"/>
                    <a:pt x="2836" y="3655"/>
                  </a:cubicBezTo>
                  <a:lnTo>
                    <a:pt x="2458" y="2584"/>
                  </a:lnTo>
                  <a:cubicBezTo>
                    <a:pt x="2521" y="2426"/>
                    <a:pt x="2584" y="2237"/>
                    <a:pt x="2773" y="2143"/>
                  </a:cubicBezTo>
                  <a:cubicBezTo>
                    <a:pt x="2812" y="2132"/>
                    <a:pt x="2850" y="2126"/>
                    <a:pt x="2887" y="2126"/>
                  </a:cubicBezTo>
                  <a:close/>
                  <a:moveTo>
                    <a:pt x="1418" y="0"/>
                  </a:moveTo>
                  <a:cubicBezTo>
                    <a:pt x="631" y="0"/>
                    <a:pt x="1" y="630"/>
                    <a:pt x="1" y="1418"/>
                  </a:cubicBezTo>
                  <a:lnTo>
                    <a:pt x="1" y="1481"/>
                  </a:lnTo>
                  <a:lnTo>
                    <a:pt x="1" y="2111"/>
                  </a:lnTo>
                  <a:cubicBezTo>
                    <a:pt x="1" y="2269"/>
                    <a:pt x="1" y="2458"/>
                    <a:pt x="32" y="2615"/>
                  </a:cubicBezTo>
                  <a:cubicBezTo>
                    <a:pt x="95" y="2678"/>
                    <a:pt x="95" y="2741"/>
                    <a:pt x="95" y="2773"/>
                  </a:cubicBezTo>
                  <a:cubicBezTo>
                    <a:pt x="158" y="2899"/>
                    <a:pt x="158" y="3025"/>
                    <a:pt x="190" y="3151"/>
                  </a:cubicBezTo>
                  <a:cubicBezTo>
                    <a:pt x="190" y="3182"/>
                    <a:pt x="221" y="3214"/>
                    <a:pt x="221" y="3245"/>
                  </a:cubicBezTo>
                  <a:cubicBezTo>
                    <a:pt x="253" y="3371"/>
                    <a:pt x="347" y="3529"/>
                    <a:pt x="379" y="3655"/>
                  </a:cubicBezTo>
                  <a:cubicBezTo>
                    <a:pt x="379" y="3686"/>
                    <a:pt x="410" y="3686"/>
                    <a:pt x="410" y="3718"/>
                  </a:cubicBezTo>
                  <a:cubicBezTo>
                    <a:pt x="505" y="3875"/>
                    <a:pt x="631" y="4033"/>
                    <a:pt x="694" y="4159"/>
                  </a:cubicBezTo>
                  <a:cubicBezTo>
                    <a:pt x="977" y="4474"/>
                    <a:pt x="1292" y="4758"/>
                    <a:pt x="1639" y="4947"/>
                  </a:cubicBezTo>
                  <a:cubicBezTo>
                    <a:pt x="2111" y="5230"/>
                    <a:pt x="2647" y="5356"/>
                    <a:pt x="3183" y="5356"/>
                  </a:cubicBezTo>
                  <a:cubicBezTo>
                    <a:pt x="4285" y="5356"/>
                    <a:pt x="5262" y="4789"/>
                    <a:pt x="5829" y="3938"/>
                  </a:cubicBezTo>
                  <a:cubicBezTo>
                    <a:pt x="5829" y="3938"/>
                    <a:pt x="5829" y="3875"/>
                    <a:pt x="5861" y="3875"/>
                  </a:cubicBezTo>
                  <a:cubicBezTo>
                    <a:pt x="5955" y="3718"/>
                    <a:pt x="6018" y="3623"/>
                    <a:pt x="6081" y="3434"/>
                  </a:cubicBezTo>
                  <a:cubicBezTo>
                    <a:pt x="6144" y="3403"/>
                    <a:pt x="6144" y="3340"/>
                    <a:pt x="6176" y="3277"/>
                  </a:cubicBezTo>
                  <a:cubicBezTo>
                    <a:pt x="6207" y="3182"/>
                    <a:pt x="6270" y="3025"/>
                    <a:pt x="6302" y="2899"/>
                  </a:cubicBezTo>
                  <a:cubicBezTo>
                    <a:pt x="6302" y="2867"/>
                    <a:pt x="6333" y="2773"/>
                    <a:pt x="6333" y="2741"/>
                  </a:cubicBezTo>
                  <a:cubicBezTo>
                    <a:pt x="6365" y="2552"/>
                    <a:pt x="6365" y="2363"/>
                    <a:pt x="6365" y="2143"/>
                  </a:cubicBezTo>
                  <a:lnTo>
                    <a:pt x="6365" y="1292"/>
                  </a:lnTo>
                  <a:cubicBezTo>
                    <a:pt x="6302" y="567"/>
                    <a:pt x="5703" y="0"/>
                    <a:pt x="4947" y="0"/>
                  </a:cubicBezTo>
                  <a:cubicBezTo>
                    <a:pt x="4159" y="0"/>
                    <a:pt x="3529" y="630"/>
                    <a:pt x="3529" y="1418"/>
                  </a:cubicBezTo>
                  <a:cubicBezTo>
                    <a:pt x="3529" y="1607"/>
                    <a:pt x="3372" y="1765"/>
                    <a:pt x="3183" y="1765"/>
                  </a:cubicBezTo>
                  <a:cubicBezTo>
                    <a:pt x="2994" y="1765"/>
                    <a:pt x="2836" y="1607"/>
                    <a:pt x="2836" y="1418"/>
                  </a:cubicBezTo>
                  <a:cubicBezTo>
                    <a:pt x="2836" y="630"/>
                    <a:pt x="2206" y="0"/>
                    <a:pt x="141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75" name="Google Shape;3175;p56"/>
          <p:cNvGrpSpPr/>
          <p:nvPr/>
        </p:nvGrpSpPr>
        <p:grpSpPr>
          <a:xfrm>
            <a:off x="4071911" y="2797422"/>
            <a:ext cx="450470" cy="448180"/>
            <a:chOff x="-19020075" y="4084200"/>
            <a:chExt cx="304825" cy="303275"/>
          </a:xfrm>
        </p:grpSpPr>
        <p:sp>
          <p:nvSpPr>
            <p:cNvPr id="3176" name="Google Shape;3176;p56"/>
            <p:cNvSpPr/>
            <p:nvPr/>
          </p:nvSpPr>
          <p:spPr>
            <a:xfrm>
              <a:off x="-18962575" y="4274800"/>
              <a:ext cx="103975" cy="94550"/>
            </a:xfrm>
            <a:custGeom>
              <a:rect b="b" l="l" r="r" t="t"/>
              <a:pathLst>
                <a:path extrusionOk="0" h="3782" w="4159">
                  <a:moveTo>
                    <a:pt x="3403" y="1"/>
                  </a:moveTo>
                  <a:cubicBezTo>
                    <a:pt x="3151" y="1356"/>
                    <a:pt x="1985" y="2364"/>
                    <a:pt x="599" y="2364"/>
                  </a:cubicBezTo>
                  <a:cubicBezTo>
                    <a:pt x="410" y="2364"/>
                    <a:pt x="221" y="2332"/>
                    <a:pt x="0" y="2301"/>
                  </a:cubicBezTo>
                  <a:lnTo>
                    <a:pt x="0" y="2301"/>
                  </a:lnTo>
                  <a:cubicBezTo>
                    <a:pt x="284" y="3151"/>
                    <a:pt x="1071" y="3781"/>
                    <a:pt x="2048" y="3781"/>
                  </a:cubicBezTo>
                  <a:cubicBezTo>
                    <a:pt x="3214" y="3781"/>
                    <a:pt x="4159" y="2836"/>
                    <a:pt x="4159" y="1671"/>
                  </a:cubicBezTo>
                  <a:cubicBezTo>
                    <a:pt x="4159" y="978"/>
                    <a:pt x="3875" y="410"/>
                    <a:pt x="340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7" name="Google Shape;3177;p56"/>
            <p:cNvSpPr/>
            <p:nvPr/>
          </p:nvSpPr>
          <p:spPr>
            <a:xfrm>
              <a:off x="-18883025" y="4281900"/>
              <a:ext cx="78000" cy="105575"/>
            </a:xfrm>
            <a:custGeom>
              <a:rect b="b" l="l" r="r" t="t"/>
              <a:pathLst>
                <a:path extrusionOk="0" h="4223" w="3120">
                  <a:moveTo>
                    <a:pt x="1323" y="0"/>
                  </a:moveTo>
                  <a:lnTo>
                    <a:pt x="1323" y="0"/>
                  </a:lnTo>
                  <a:cubicBezTo>
                    <a:pt x="1544" y="442"/>
                    <a:pt x="1670" y="914"/>
                    <a:pt x="1670" y="1387"/>
                  </a:cubicBezTo>
                  <a:cubicBezTo>
                    <a:pt x="1670" y="2552"/>
                    <a:pt x="977" y="3529"/>
                    <a:pt x="0" y="3970"/>
                  </a:cubicBezTo>
                  <a:cubicBezTo>
                    <a:pt x="284" y="4128"/>
                    <a:pt x="599" y="4222"/>
                    <a:pt x="977" y="4222"/>
                  </a:cubicBezTo>
                  <a:cubicBezTo>
                    <a:pt x="2142" y="4222"/>
                    <a:pt x="3088" y="3277"/>
                    <a:pt x="3088" y="2080"/>
                  </a:cubicBezTo>
                  <a:cubicBezTo>
                    <a:pt x="3119" y="1072"/>
                    <a:pt x="2331" y="189"/>
                    <a:pt x="132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8" name="Google Shape;3178;p56"/>
            <p:cNvSpPr/>
            <p:nvPr/>
          </p:nvSpPr>
          <p:spPr>
            <a:xfrm>
              <a:off x="-18809000" y="4281100"/>
              <a:ext cx="57525" cy="88250"/>
            </a:xfrm>
            <a:custGeom>
              <a:rect b="b" l="l" r="r" t="t"/>
              <a:pathLst>
                <a:path extrusionOk="0" h="3530" w="2301">
                  <a:moveTo>
                    <a:pt x="536" y="1"/>
                  </a:moveTo>
                  <a:cubicBezTo>
                    <a:pt x="316" y="1"/>
                    <a:pt x="158" y="32"/>
                    <a:pt x="1" y="64"/>
                  </a:cubicBezTo>
                  <a:cubicBezTo>
                    <a:pt x="568" y="568"/>
                    <a:pt x="883" y="1324"/>
                    <a:pt x="883" y="2112"/>
                  </a:cubicBezTo>
                  <a:cubicBezTo>
                    <a:pt x="883" y="2616"/>
                    <a:pt x="725" y="3088"/>
                    <a:pt x="473" y="3529"/>
                  </a:cubicBezTo>
                  <a:lnTo>
                    <a:pt x="536" y="3529"/>
                  </a:lnTo>
                  <a:cubicBezTo>
                    <a:pt x="1513" y="3529"/>
                    <a:pt x="2300" y="2742"/>
                    <a:pt x="2300" y="1765"/>
                  </a:cubicBezTo>
                  <a:cubicBezTo>
                    <a:pt x="2300" y="820"/>
                    <a:pt x="1513" y="1"/>
                    <a:pt x="53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9" name="Google Shape;3179;p56"/>
            <p:cNvSpPr/>
            <p:nvPr/>
          </p:nvSpPr>
          <p:spPr>
            <a:xfrm>
              <a:off x="-18770400" y="4263000"/>
              <a:ext cx="55150" cy="66975"/>
            </a:xfrm>
            <a:custGeom>
              <a:rect b="b" l="l" r="r" t="t"/>
              <a:pathLst>
                <a:path extrusionOk="0" h="2679" w="2206">
                  <a:moveTo>
                    <a:pt x="756" y="0"/>
                  </a:moveTo>
                  <a:cubicBezTo>
                    <a:pt x="473" y="0"/>
                    <a:pt x="189" y="95"/>
                    <a:pt x="0" y="252"/>
                  </a:cubicBezTo>
                  <a:cubicBezTo>
                    <a:pt x="882" y="630"/>
                    <a:pt x="1450" y="1513"/>
                    <a:pt x="1450" y="2521"/>
                  </a:cubicBezTo>
                  <a:lnTo>
                    <a:pt x="1450" y="2678"/>
                  </a:lnTo>
                  <a:cubicBezTo>
                    <a:pt x="1891" y="2458"/>
                    <a:pt x="2206" y="1985"/>
                    <a:pt x="2206" y="1450"/>
                  </a:cubicBezTo>
                  <a:cubicBezTo>
                    <a:pt x="2174" y="662"/>
                    <a:pt x="1544" y="0"/>
                    <a:pt x="75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0" name="Google Shape;3180;p56"/>
            <p:cNvSpPr/>
            <p:nvPr/>
          </p:nvSpPr>
          <p:spPr>
            <a:xfrm>
              <a:off x="-18768050" y="4227550"/>
              <a:ext cx="52025" cy="31525"/>
            </a:xfrm>
            <a:custGeom>
              <a:rect b="b" l="l" r="r" t="t"/>
              <a:pathLst>
                <a:path extrusionOk="0" h="1261" w="2081">
                  <a:moveTo>
                    <a:pt x="1009" y="1"/>
                  </a:moveTo>
                  <a:cubicBezTo>
                    <a:pt x="505" y="1"/>
                    <a:pt x="64" y="347"/>
                    <a:pt x="1" y="820"/>
                  </a:cubicBezTo>
                  <a:cubicBezTo>
                    <a:pt x="221" y="757"/>
                    <a:pt x="410" y="725"/>
                    <a:pt x="662" y="725"/>
                  </a:cubicBezTo>
                  <a:cubicBezTo>
                    <a:pt x="1198" y="725"/>
                    <a:pt x="1671" y="946"/>
                    <a:pt x="2080" y="1261"/>
                  </a:cubicBezTo>
                  <a:lnTo>
                    <a:pt x="2080" y="1072"/>
                  </a:lnTo>
                  <a:cubicBezTo>
                    <a:pt x="2080" y="473"/>
                    <a:pt x="1608" y="1"/>
                    <a:pt x="100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1" name="Google Shape;3181;p56"/>
            <p:cNvSpPr/>
            <p:nvPr/>
          </p:nvSpPr>
          <p:spPr>
            <a:xfrm>
              <a:off x="-19000400" y="4262200"/>
              <a:ext cx="106350" cy="52800"/>
            </a:xfrm>
            <a:custGeom>
              <a:rect b="b" l="l" r="r" t="t"/>
              <a:pathLst>
                <a:path extrusionOk="0" h="2112" w="4254">
                  <a:moveTo>
                    <a:pt x="1" y="1"/>
                  </a:moveTo>
                  <a:cubicBezTo>
                    <a:pt x="1" y="1167"/>
                    <a:pt x="946" y="2112"/>
                    <a:pt x="2112" y="2112"/>
                  </a:cubicBezTo>
                  <a:cubicBezTo>
                    <a:pt x="3309" y="2112"/>
                    <a:pt x="4254" y="1230"/>
                    <a:pt x="4254" y="32"/>
                  </a:cubicBezTo>
                  <a:lnTo>
                    <a:pt x="4254" y="32"/>
                  </a:lnTo>
                  <a:cubicBezTo>
                    <a:pt x="3655" y="473"/>
                    <a:pt x="2899" y="757"/>
                    <a:pt x="2112" y="757"/>
                  </a:cubicBezTo>
                  <a:cubicBezTo>
                    <a:pt x="1324" y="757"/>
                    <a:pt x="568" y="473"/>
                    <a:pt x="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2" name="Google Shape;3182;p56"/>
            <p:cNvSpPr/>
            <p:nvPr/>
          </p:nvSpPr>
          <p:spPr>
            <a:xfrm>
              <a:off x="-18912175" y="4173200"/>
              <a:ext cx="18125" cy="35475"/>
            </a:xfrm>
            <a:custGeom>
              <a:rect b="b" l="l" r="r" t="t"/>
              <a:pathLst>
                <a:path extrusionOk="0" h="1419" w="725">
                  <a:moveTo>
                    <a:pt x="378" y="1"/>
                  </a:moveTo>
                  <a:cubicBezTo>
                    <a:pt x="189" y="1"/>
                    <a:pt x="0" y="284"/>
                    <a:pt x="0" y="725"/>
                  </a:cubicBezTo>
                  <a:cubicBezTo>
                    <a:pt x="0" y="1166"/>
                    <a:pt x="189" y="1418"/>
                    <a:pt x="378" y="1418"/>
                  </a:cubicBezTo>
                  <a:cubicBezTo>
                    <a:pt x="536" y="1418"/>
                    <a:pt x="725" y="1166"/>
                    <a:pt x="725" y="725"/>
                  </a:cubicBezTo>
                  <a:cubicBezTo>
                    <a:pt x="725" y="284"/>
                    <a:pt x="536" y="1"/>
                    <a:pt x="37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3" name="Google Shape;3183;p56"/>
            <p:cNvSpPr/>
            <p:nvPr/>
          </p:nvSpPr>
          <p:spPr>
            <a:xfrm>
              <a:off x="-19001975" y="4173200"/>
              <a:ext cx="18150" cy="35475"/>
            </a:xfrm>
            <a:custGeom>
              <a:rect b="b" l="l" r="r" t="t"/>
              <a:pathLst>
                <a:path extrusionOk="0" h="1419" w="726">
                  <a:moveTo>
                    <a:pt x="379" y="1"/>
                  </a:moveTo>
                  <a:cubicBezTo>
                    <a:pt x="221" y="1"/>
                    <a:pt x="1" y="284"/>
                    <a:pt x="1" y="725"/>
                  </a:cubicBezTo>
                  <a:cubicBezTo>
                    <a:pt x="1" y="1166"/>
                    <a:pt x="221" y="1418"/>
                    <a:pt x="379" y="1418"/>
                  </a:cubicBezTo>
                  <a:cubicBezTo>
                    <a:pt x="536" y="1418"/>
                    <a:pt x="725" y="1166"/>
                    <a:pt x="725" y="725"/>
                  </a:cubicBezTo>
                  <a:cubicBezTo>
                    <a:pt x="725" y="284"/>
                    <a:pt x="536" y="1"/>
                    <a:pt x="37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4" name="Google Shape;3184;p56"/>
            <p:cNvSpPr/>
            <p:nvPr/>
          </p:nvSpPr>
          <p:spPr>
            <a:xfrm>
              <a:off x="-19020075" y="4084200"/>
              <a:ext cx="143375" cy="178025"/>
            </a:xfrm>
            <a:custGeom>
              <a:rect b="b" l="l" r="r" t="t"/>
              <a:pathLst>
                <a:path extrusionOk="0" h="7121" w="5735">
                  <a:moveTo>
                    <a:pt x="1418" y="1"/>
                  </a:moveTo>
                  <a:cubicBezTo>
                    <a:pt x="630" y="1"/>
                    <a:pt x="0" y="662"/>
                    <a:pt x="0" y="1450"/>
                  </a:cubicBezTo>
                  <a:cubicBezTo>
                    <a:pt x="0" y="1923"/>
                    <a:pt x="221" y="2301"/>
                    <a:pt x="567" y="2584"/>
                  </a:cubicBezTo>
                  <a:cubicBezTo>
                    <a:pt x="315" y="2962"/>
                    <a:pt x="95" y="3435"/>
                    <a:pt x="32" y="3907"/>
                  </a:cubicBezTo>
                  <a:cubicBezTo>
                    <a:pt x="158" y="3277"/>
                    <a:pt x="536" y="2868"/>
                    <a:pt x="1040" y="2868"/>
                  </a:cubicBezTo>
                  <a:cubicBezTo>
                    <a:pt x="1638" y="2868"/>
                    <a:pt x="2111" y="3498"/>
                    <a:pt x="2111" y="4285"/>
                  </a:cubicBezTo>
                  <a:cubicBezTo>
                    <a:pt x="2111" y="5073"/>
                    <a:pt x="1638" y="5703"/>
                    <a:pt x="1040" y="5703"/>
                  </a:cubicBezTo>
                  <a:cubicBezTo>
                    <a:pt x="567" y="5703"/>
                    <a:pt x="158" y="5262"/>
                    <a:pt x="32" y="4632"/>
                  </a:cubicBezTo>
                  <a:lnTo>
                    <a:pt x="32" y="4632"/>
                  </a:lnTo>
                  <a:cubicBezTo>
                    <a:pt x="189" y="6050"/>
                    <a:pt x="1418" y="7121"/>
                    <a:pt x="2867" y="7121"/>
                  </a:cubicBezTo>
                  <a:cubicBezTo>
                    <a:pt x="4316" y="7121"/>
                    <a:pt x="5514" y="6018"/>
                    <a:pt x="5703" y="4632"/>
                  </a:cubicBezTo>
                  <a:lnTo>
                    <a:pt x="5703" y="4632"/>
                  </a:lnTo>
                  <a:cubicBezTo>
                    <a:pt x="5577" y="5262"/>
                    <a:pt x="5199" y="5703"/>
                    <a:pt x="4694" y="5703"/>
                  </a:cubicBezTo>
                  <a:cubicBezTo>
                    <a:pt x="4096" y="5703"/>
                    <a:pt x="3623" y="5073"/>
                    <a:pt x="3623" y="4285"/>
                  </a:cubicBezTo>
                  <a:cubicBezTo>
                    <a:pt x="3623" y="3498"/>
                    <a:pt x="4096" y="2868"/>
                    <a:pt x="4694" y="2868"/>
                  </a:cubicBezTo>
                  <a:cubicBezTo>
                    <a:pt x="5199" y="2868"/>
                    <a:pt x="5577" y="3277"/>
                    <a:pt x="5703" y="3907"/>
                  </a:cubicBezTo>
                  <a:cubicBezTo>
                    <a:pt x="5608" y="3403"/>
                    <a:pt x="5419" y="2962"/>
                    <a:pt x="5136" y="2584"/>
                  </a:cubicBezTo>
                  <a:cubicBezTo>
                    <a:pt x="5514" y="2301"/>
                    <a:pt x="5734" y="1923"/>
                    <a:pt x="5734" y="1450"/>
                  </a:cubicBezTo>
                  <a:cubicBezTo>
                    <a:pt x="5734" y="662"/>
                    <a:pt x="5104" y="1"/>
                    <a:pt x="4316" y="1"/>
                  </a:cubicBezTo>
                  <a:cubicBezTo>
                    <a:pt x="4127" y="1"/>
                    <a:pt x="3970" y="127"/>
                    <a:pt x="3970" y="347"/>
                  </a:cubicBezTo>
                  <a:cubicBezTo>
                    <a:pt x="3970" y="536"/>
                    <a:pt x="4127" y="694"/>
                    <a:pt x="4316" y="694"/>
                  </a:cubicBezTo>
                  <a:cubicBezTo>
                    <a:pt x="4726" y="694"/>
                    <a:pt x="5041" y="1040"/>
                    <a:pt x="5041" y="1450"/>
                  </a:cubicBezTo>
                  <a:cubicBezTo>
                    <a:pt x="5041" y="1702"/>
                    <a:pt x="4883" y="1954"/>
                    <a:pt x="4631" y="2080"/>
                  </a:cubicBezTo>
                  <a:cubicBezTo>
                    <a:pt x="4159" y="1670"/>
                    <a:pt x="3529" y="1450"/>
                    <a:pt x="2867" y="1450"/>
                  </a:cubicBezTo>
                  <a:cubicBezTo>
                    <a:pt x="2206" y="1450"/>
                    <a:pt x="1607" y="1670"/>
                    <a:pt x="1103" y="2080"/>
                  </a:cubicBezTo>
                  <a:cubicBezTo>
                    <a:pt x="851" y="1954"/>
                    <a:pt x="693" y="1702"/>
                    <a:pt x="693" y="1450"/>
                  </a:cubicBezTo>
                  <a:cubicBezTo>
                    <a:pt x="693" y="1040"/>
                    <a:pt x="1008" y="694"/>
                    <a:pt x="1418" y="694"/>
                  </a:cubicBezTo>
                  <a:cubicBezTo>
                    <a:pt x="1607" y="694"/>
                    <a:pt x="1764" y="536"/>
                    <a:pt x="1764" y="347"/>
                  </a:cubicBezTo>
                  <a:cubicBezTo>
                    <a:pt x="1764" y="127"/>
                    <a:pt x="1607" y="1"/>
                    <a:pt x="141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85" name="Google Shape;3185;p56"/>
          <p:cNvGrpSpPr/>
          <p:nvPr/>
        </p:nvGrpSpPr>
        <p:grpSpPr>
          <a:xfrm>
            <a:off x="6889176" y="1689001"/>
            <a:ext cx="396937" cy="450470"/>
            <a:chOff x="-17149475" y="3309200"/>
            <a:chExt cx="268600" cy="304825"/>
          </a:xfrm>
        </p:grpSpPr>
        <p:sp>
          <p:nvSpPr>
            <p:cNvPr id="3186" name="Google Shape;3186;p56"/>
            <p:cNvSpPr/>
            <p:nvPr/>
          </p:nvSpPr>
          <p:spPr>
            <a:xfrm>
              <a:off x="-17021100" y="3309200"/>
              <a:ext cx="102425" cy="72475"/>
            </a:xfrm>
            <a:custGeom>
              <a:rect b="b" l="l" r="r" t="t"/>
              <a:pathLst>
                <a:path extrusionOk="0" h="2899" w="4097">
                  <a:moveTo>
                    <a:pt x="1639" y="0"/>
                  </a:moveTo>
                  <a:cubicBezTo>
                    <a:pt x="914" y="0"/>
                    <a:pt x="284" y="441"/>
                    <a:pt x="1" y="1071"/>
                  </a:cubicBezTo>
                  <a:cubicBezTo>
                    <a:pt x="631" y="1418"/>
                    <a:pt x="1103" y="2111"/>
                    <a:pt x="1230" y="2898"/>
                  </a:cubicBezTo>
                  <a:cubicBezTo>
                    <a:pt x="1356" y="2867"/>
                    <a:pt x="1482" y="2835"/>
                    <a:pt x="1639" y="2835"/>
                  </a:cubicBezTo>
                  <a:cubicBezTo>
                    <a:pt x="2994" y="2835"/>
                    <a:pt x="4096" y="1733"/>
                    <a:pt x="4096" y="347"/>
                  </a:cubicBezTo>
                  <a:cubicBezTo>
                    <a:pt x="4096" y="158"/>
                    <a:pt x="3939" y="0"/>
                    <a:pt x="375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7" name="Google Shape;3187;p56"/>
            <p:cNvSpPr/>
            <p:nvPr/>
          </p:nvSpPr>
          <p:spPr>
            <a:xfrm>
              <a:off x="-17149475" y="3346200"/>
              <a:ext cx="268600" cy="267825"/>
            </a:xfrm>
            <a:custGeom>
              <a:rect b="b" l="l" r="r" t="t"/>
              <a:pathLst>
                <a:path extrusionOk="0" h="10713" w="10744">
                  <a:moveTo>
                    <a:pt x="3939" y="1"/>
                  </a:moveTo>
                  <a:cubicBezTo>
                    <a:pt x="3718" y="1"/>
                    <a:pt x="3561" y="158"/>
                    <a:pt x="3561" y="379"/>
                  </a:cubicBezTo>
                  <a:cubicBezTo>
                    <a:pt x="3561" y="568"/>
                    <a:pt x="3718" y="725"/>
                    <a:pt x="3939" y="725"/>
                  </a:cubicBezTo>
                  <a:cubicBezTo>
                    <a:pt x="4506" y="725"/>
                    <a:pt x="4978" y="1198"/>
                    <a:pt x="4978" y="1797"/>
                  </a:cubicBezTo>
                  <a:lnTo>
                    <a:pt x="4978" y="2364"/>
                  </a:lnTo>
                  <a:cubicBezTo>
                    <a:pt x="4569" y="2206"/>
                    <a:pt x="4096" y="2143"/>
                    <a:pt x="3592" y="2143"/>
                  </a:cubicBezTo>
                  <a:cubicBezTo>
                    <a:pt x="1418" y="2143"/>
                    <a:pt x="1" y="3561"/>
                    <a:pt x="1" y="5735"/>
                  </a:cubicBezTo>
                  <a:cubicBezTo>
                    <a:pt x="1" y="8034"/>
                    <a:pt x="1576" y="10712"/>
                    <a:pt x="3592" y="10712"/>
                  </a:cubicBezTo>
                  <a:cubicBezTo>
                    <a:pt x="3813" y="10712"/>
                    <a:pt x="4002" y="10681"/>
                    <a:pt x="4254" y="10649"/>
                  </a:cubicBezTo>
                  <a:cubicBezTo>
                    <a:pt x="4632" y="10523"/>
                    <a:pt x="5002" y="10460"/>
                    <a:pt x="5372" y="10460"/>
                  </a:cubicBezTo>
                  <a:cubicBezTo>
                    <a:pt x="5742" y="10460"/>
                    <a:pt x="6112" y="10523"/>
                    <a:pt x="6491" y="10649"/>
                  </a:cubicBezTo>
                  <a:cubicBezTo>
                    <a:pt x="6680" y="10712"/>
                    <a:pt x="6932" y="10712"/>
                    <a:pt x="7152" y="10712"/>
                  </a:cubicBezTo>
                  <a:cubicBezTo>
                    <a:pt x="9168" y="10712"/>
                    <a:pt x="10744" y="8034"/>
                    <a:pt x="10744" y="5735"/>
                  </a:cubicBezTo>
                  <a:cubicBezTo>
                    <a:pt x="10649" y="3529"/>
                    <a:pt x="9294" y="2143"/>
                    <a:pt x="7121" y="2143"/>
                  </a:cubicBezTo>
                  <a:cubicBezTo>
                    <a:pt x="6617" y="2143"/>
                    <a:pt x="6144" y="2206"/>
                    <a:pt x="5703" y="2364"/>
                  </a:cubicBezTo>
                  <a:lnTo>
                    <a:pt x="5703" y="1797"/>
                  </a:lnTo>
                  <a:cubicBezTo>
                    <a:pt x="5703" y="788"/>
                    <a:pt x="4915" y="1"/>
                    <a:pt x="393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88" name="Google Shape;3188;p56"/>
          <p:cNvGrpSpPr/>
          <p:nvPr/>
        </p:nvGrpSpPr>
        <p:grpSpPr>
          <a:xfrm>
            <a:off x="6862982" y="2258120"/>
            <a:ext cx="449325" cy="420249"/>
            <a:chOff x="-17168375" y="3692750"/>
            <a:chExt cx="304050" cy="284375"/>
          </a:xfrm>
        </p:grpSpPr>
        <p:sp>
          <p:nvSpPr>
            <p:cNvPr id="3189" name="Google Shape;3189;p56"/>
            <p:cNvSpPr/>
            <p:nvPr/>
          </p:nvSpPr>
          <p:spPr>
            <a:xfrm>
              <a:off x="-16963600" y="3694325"/>
              <a:ext cx="99275" cy="92175"/>
            </a:xfrm>
            <a:custGeom>
              <a:rect b="b" l="l" r="r" t="t"/>
              <a:pathLst>
                <a:path extrusionOk="0" h="3687" w="3971">
                  <a:moveTo>
                    <a:pt x="1859" y="1"/>
                  </a:moveTo>
                  <a:cubicBezTo>
                    <a:pt x="1072" y="1"/>
                    <a:pt x="379" y="410"/>
                    <a:pt x="1" y="1041"/>
                  </a:cubicBezTo>
                  <a:cubicBezTo>
                    <a:pt x="1387" y="1482"/>
                    <a:pt x="2553" y="2458"/>
                    <a:pt x="3277" y="3687"/>
                  </a:cubicBezTo>
                  <a:cubicBezTo>
                    <a:pt x="3687" y="3277"/>
                    <a:pt x="3970" y="2710"/>
                    <a:pt x="3970" y="2112"/>
                  </a:cubicBezTo>
                  <a:cubicBezTo>
                    <a:pt x="3970" y="915"/>
                    <a:pt x="3025" y="1"/>
                    <a:pt x="185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0" name="Google Shape;3190;p56"/>
            <p:cNvSpPr/>
            <p:nvPr/>
          </p:nvSpPr>
          <p:spPr>
            <a:xfrm>
              <a:off x="-17102225" y="3817525"/>
              <a:ext cx="61475" cy="69650"/>
            </a:xfrm>
            <a:custGeom>
              <a:rect b="b" l="l" r="r" t="t"/>
              <a:pathLst>
                <a:path extrusionOk="0" h="2786" w="2459">
                  <a:moveTo>
                    <a:pt x="1293" y="1437"/>
                  </a:moveTo>
                  <a:cubicBezTo>
                    <a:pt x="1482" y="1437"/>
                    <a:pt x="1639" y="1594"/>
                    <a:pt x="1639" y="1783"/>
                  </a:cubicBezTo>
                  <a:cubicBezTo>
                    <a:pt x="1639" y="2004"/>
                    <a:pt x="1482" y="2161"/>
                    <a:pt x="1293" y="2161"/>
                  </a:cubicBezTo>
                  <a:cubicBezTo>
                    <a:pt x="1103" y="2161"/>
                    <a:pt x="946" y="2004"/>
                    <a:pt x="946" y="1783"/>
                  </a:cubicBezTo>
                  <a:cubicBezTo>
                    <a:pt x="946" y="1594"/>
                    <a:pt x="1103" y="1437"/>
                    <a:pt x="1293" y="1437"/>
                  </a:cubicBezTo>
                  <a:close/>
                  <a:moveTo>
                    <a:pt x="1452" y="0"/>
                  </a:moveTo>
                  <a:cubicBezTo>
                    <a:pt x="939" y="0"/>
                    <a:pt x="434" y="473"/>
                    <a:pt x="221" y="1059"/>
                  </a:cubicBezTo>
                  <a:cubicBezTo>
                    <a:pt x="1" y="1720"/>
                    <a:pt x="158" y="2539"/>
                    <a:pt x="725" y="2729"/>
                  </a:cubicBezTo>
                  <a:cubicBezTo>
                    <a:pt x="818" y="2768"/>
                    <a:pt x="916" y="2786"/>
                    <a:pt x="1017" y="2786"/>
                  </a:cubicBezTo>
                  <a:cubicBezTo>
                    <a:pt x="1157" y="2786"/>
                    <a:pt x="1304" y="2752"/>
                    <a:pt x="1450" y="2697"/>
                  </a:cubicBezTo>
                  <a:cubicBezTo>
                    <a:pt x="1576" y="2508"/>
                    <a:pt x="1734" y="2287"/>
                    <a:pt x="1923" y="2098"/>
                  </a:cubicBezTo>
                  <a:cubicBezTo>
                    <a:pt x="1986" y="2004"/>
                    <a:pt x="2112" y="1909"/>
                    <a:pt x="2206" y="1846"/>
                  </a:cubicBezTo>
                  <a:cubicBezTo>
                    <a:pt x="2458" y="1153"/>
                    <a:pt x="2364" y="271"/>
                    <a:pt x="1734" y="51"/>
                  </a:cubicBezTo>
                  <a:cubicBezTo>
                    <a:pt x="1641" y="16"/>
                    <a:pt x="1546" y="0"/>
                    <a:pt x="145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1" name="Google Shape;3191;p56"/>
            <p:cNvSpPr/>
            <p:nvPr/>
          </p:nvSpPr>
          <p:spPr>
            <a:xfrm>
              <a:off x="-17064400" y="3870925"/>
              <a:ext cx="93750" cy="106200"/>
            </a:xfrm>
            <a:custGeom>
              <a:rect b="b" l="l" r="r" t="t"/>
              <a:pathLst>
                <a:path extrusionOk="0" h="4248" w="3750">
                  <a:moveTo>
                    <a:pt x="1992" y="0"/>
                  </a:moveTo>
                  <a:cubicBezTo>
                    <a:pt x="1596" y="0"/>
                    <a:pt x="1195" y="152"/>
                    <a:pt x="945" y="435"/>
                  </a:cubicBezTo>
                  <a:cubicBezTo>
                    <a:pt x="221" y="1286"/>
                    <a:pt x="0" y="1727"/>
                    <a:pt x="284" y="4090"/>
                  </a:cubicBezTo>
                  <a:cubicBezTo>
                    <a:pt x="567" y="4216"/>
                    <a:pt x="914" y="4247"/>
                    <a:pt x="1229" y="4247"/>
                  </a:cubicBezTo>
                  <a:lnTo>
                    <a:pt x="1575" y="4247"/>
                  </a:lnTo>
                  <a:lnTo>
                    <a:pt x="1575" y="2609"/>
                  </a:lnTo>
                  <a:lnTo>
                    <a:pt x="1008" y="2010"/>
                  </a:lnTo>
                  <a:cubicBezTo>
                    <a:pt x="914" y="1947"/>
                    <a:pt x="882" y="1853"/>
                    <a:pt x="882" y="1790"/>
                  </a:cubicBezTo>
                  <a:cubicBezTo>
                    <a:pt x="882" y="1191"/>
                    <a:pt x="1355" y="719"/>
                    <a:pt x="1953" y="719"/>
                  </a:cubicBezTo>
                  <a:cubicBezTo>
                    <a:pt x="2552" y="719"/>
                    <a:pt x="3025" y="1191"/>
                    <a:pt x="3025" y="1790"/>
                  </a:cubicBezTo>
                  <a:cubicBezTo>
                    <a:pt x="3025" y="1853"/>
                    <a:pt x="2962" y="1979"/>
                    <a:pt x="2898" y="2010"/>
                  </a:cubicBezTo>
                  <a:lnTo>
                    <a:pt x="2300" y="2609"/>
                  </a:lnTo>
                  <a:lnTo>
                    <a:pt x="2300" y="4247"/>
                  </a:lnTo>
                  <a:lnTo>
                    <a:pt x="2489" y="4247"/>
                  </a:lnTo>
                  <a:cubicBezTo>
                    <a:pt x="2930" y="4247"/>
                    <a:pt x="3277" y="4216"/>
                    <a:pt x="3655" y="4090"/>
                  </a:cubicBezTo>
                  <a:cubicBezTo>
                    <a:pt x="3749" y="2483"/>
                    <a:pt x="3749" y="1664"/>
                    <a:pt x="3434" y="1065"/>
                  </a:cubicBezTo>
                  <a:cubicBezTo>
                    <a:pt x="3308" y="845"/>
                    <a:pt x="3119" y="593"/>
                    <a:pt x="2930" y="372"/>
                  </a:cubicBezTo>
                  <a:cubicBezTo>
                    <a:pt x="2693" y="120"/>
                    <a:pt x="2344" y="0"/>
                    <a:pt x="199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2" name="Google Shape;3192;p56"/>
            <p:cNvSpPr/>
            <p:nvPr/>
          </p:nvSpPr>
          <p:spPr>
            <a:xfrm>
              <a:off x="-17025025" y="3907200"/>
              <a:ext cx="15775" cy="13200"/>
            </a:xfrm>
            <a:custGeom>
              <a:rect b="b" l="l" r="r" t="t"/>
              <a:pathLst>
                <a:path extrusionOk="0" h="528" w="631">
                  <a:moveTo>
                    <a:pt x="327" y="0"/>
                  </a:moveTo>
                  <a:cubicBezTo>
                    <a:pt x="189" y="0"/>
                    <a:pt x="48" y="71"/>
                    <a:pt x="0" y="213"/>
                  </a:cubicBezTo>
                  <a:lnTo>
                    <a:pt x="315" y="528"/>
                  </a:lnTo>
                  <a:lnTo>
                    <a:pt x="630" y="213"/>
                  </a:lnTo>
                  <a:cubicBezTo>
                    <a:pt x="599" y="71"/>
                    <a:pt x="465" y="0"/>
                    <a:pt x="32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3" name="Google Shape;3193;p56"/>
            <p:cNvSpPr/>
            <p:nvPr/>
          </p:nvSpPr>
          <p:spPr>
            <a:xfrm>
              <a:off x="-16995100" y="3817825"/>
              <a:ext cx="63025" cy="69900"/>
            </a:xfrm>
            <a:custGeom>
              <a:rect b="b" l="l" r="r" t="t"/>
              <a:pathLst>
                <a:path extrusionOk="0" h="2796" w="2521">
                  <a:moveTo>
                    <a:pt x="1292" y="1425"/>
                  </a:moveTo>
                  <a:cubicBezTo>
                    <a:pt x="1481" y="1425"/>
                    <a:pt x="1670" y="1582"/>
                    <a:pt x="1670" y="1771"/>
                  </a:cubicBezTo>
                  <a:cubicBezTo>
                    <a:pt x="1639" y="1992"/>
                    <a:pt x="1481" y="2149"/>
                    <a:pt x="1292" y="2149"/>
                  </a:cubicBezTo>
                  <a:cubicBezTo>
                    <a:pt x="1103" y="2149"/>
                    <a:pt x="946" y="1992"/>
                    <a:pt x="946" y="1771"/>
                  </a:cubicBezTo>
                  <a:cubicBezTo>
                    <a:pt x="946" y="1582"/>
                    <a:pt x="1103" y="1425"/>
                    <a:pt x="1292" y="1425"/>
                  </a:cubicBezTo>
                  <a:close/>
                  <a:moveTo>
                    <a:pt x="1017" y="0"/>
                  </a:moveTo>
                  <a:cubicBezTo>
                    <a:pt x="931" y="0"/>
                    <a:pt x="844" y="12"/>
                    <a:pt x="757" y="39"/>
                  </a:cubicBezTo>
                  <a:cubicBezTo>
                    <a:pt x="158" y="259"/>
                    <a:pt x="0" y="1047"/>
                    <a:pt x="190" y="1708"/>
                  </a:cubicBezTo>
                  <a:cubicBezTo>
                    <a:pt x="347" y="1771"/>
                    <a:pt x="505" y="1897"/>
                    <a:pt x="631" y="2023"/>
                  </a:cubicBezTo>
                  <a:cubicBezTo>
                    <a:pt x="851" y="2244"/>
                    <a:pt x="1072" y="2496"/>
                    <a:pt x="1229" y="2748"/>
                  </a:cubicBezTo>
                  <a:cubicBezTo>
                    <a:pt x="1308" y="2780"/>
                    <a:pt x="1395" y="2795"/>
                    <a:pt x="1481" y="2795"/>
                  </a:cubicBezTo>
                  <a:cubicBezTo>
                    <a:pt x="1568" y="2795"/>
                    <a:pt x="1654" y="2780"/>
                    <a:pt x="1733" y="2748"/>
                  </a:cubicBezTo>
                  <a:cubicBezTo>
                    <a:pt x="2269" y="2527"/>
                    <a:pt x="2521" y="1771"/>
                    <a:pt x="2237" y="1047"/>
                  </a:cubicBezTo>
                  <a:cubicBezTo>
                    <a:pt x="2047" y="477"/>
                    <a:pt x="1553" y="0"/>
                    <a:pt x="101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4" name="Google Shape;3194;p56"/>
            <p:cNvSpPr/>
            <p:nvPr/>
          </p:nvSpPr>
          <p:spPr>
            <a:xfrm>
              <a:off x="-17150275" y="3728200"/>
              <a:ext cx="267825" cy="236300"/>
            </a:xfrm>
            <a:custGeom>
              <a:rect b="b" l="l" r="r" t="t"/>
              <a:pathLst>
                <a:path extrusionOk="0" h="9452" w="10713">
                  <a:moveTo>
                    <a:pt x="5325" y="1"/>
                  </a:moveTo>
                  <a:cubicBezTo>
                    <a:pt x="2395" y="1"/>
                    <a:pt x="1" y="2269"/>
                    <a:pt x="1" y="5010"/>
                  </a:cubicBezTo>
                  <a:cubicBezTo>
                    <a:pt x="1" y="6900"/>
                    <a:pt x="1135" y="8601"/>
                    <a:pt x="2899" y="9452"/>
                  </a:cubicBezTo>
                  <a:cubicBezTo>
                    <a:pt x="2773" y="8412"/>
                    <a:pt x="2773" y="7688"/>
                    <a:pt x="2994" y="7089"/>
                  </a:cubicBezTo>
                  <a:lnTo>
                    <a:pt x="2931" y="7089"/>
                  </a:lnTo>
                  <a:cubicBezTo>
                    <a:pt x="2742" y="7089"/>
                    <a:pt x="2584" y="7058"/>
                    <a:pt x="2427" y="7026"/>
                  </a:cubicBezTo>
                  <a:cubicBezTo>
                    <a:pt x="1482" y="6680"/>
                    <a:pt x="1104" y="5482"/>
                    <a:pt x="1482" y="4380"/>
                  </a:cubicBezTo>
                  <a:cubicBezTo>
                    <a:pt x="1822" y="3490"/>
                    <a:pt x="2596" y="2883"/>
                    <a:pt x="3390" y="2883"/>
                  </a:cubicBezTo>
                  <a:cubicBezTo>
                    <a:pt x="3553" y="2883"/>
                    <a:pt x="3716" y="2909"/>
                    <a:pt x="3876" y="2962"/>
                  </a:cubicBezTo>
                  <a:cubicBezTo>
                    <a:pt x="4601" y="3214"/>
                    <a:pt x="5105" y="4002"/>
                    <a:pt x="4947" y="5041"/>
                  </a:cubicBezTo>
                  <a:cubicBezTo>
                    <a:pt x="5073" y="5010"/>
                    <a:pt x="5231" y="5010"/>
                    <a:pt x="5388" y="5010"/>
                  </a:cubicBezTo>
                  <a:cubicBezTo>
                    <a:pt x="5451" y="5010"/>
                    <a:pt x="5546" y="5010"/>
                    <a:pt x="5672" y="5041"/>
                  </a:cubicBezTo>
                  <a:cubicBezTo>
                    <a:pt x="5546" y="4002"/>
                    <a:pt x="6018" y="3246"/>
                    <a:pt x="6712" y="2962"/>
                  </a:cubicBezTo>
                  <a:cubicBezTo>
                    <a:pt x="6883" y="2899"/>
                    <a:pt x="7058" y="2870"/>
                    <a:pt x="7233" y="2870"/>
                  </a:cubicBezTo>
                  <a:cubicBezTo>
                    <a:pt x="8023" y="2870"/>
                    <a:pt x="8802" y="3477"/>
                    <a:pt x="9137" y="4380"/>
                  </a:cubicBezTo>
                  <a:cubicBezTo>
                    <a:pt x="9515" y="5482"/>
                    <a:pt x="9074" y="6680"/>
                    <a:pt x="8161" y="7026"/>
                  </a:cubicBezTo>
                  <a:cubicBezTo>
                    <a:pt x="8003" y="7058"/>
                    <a:pt x="7877" y="7089"/>
                    <a:pt x="7751" y="7089"/>
                  </a:cubicBezTo>
                  <a:cubicBezTo>
                    <a:pt x="7909" y="7688"/>
                    <a:pt x="7909" y="8444"/>
                    <a:pt x="7783" y="9452"/>
                  </a:cubicBezTo>
                  <a:cubicBezTo>
                    <a:pt x="9547" y="8633"/>
                    <a:pt x="10713" y="6900"/>
                    <a:pt x="10713" y="5010"/>
                  </a:cubicBezTo>
                  <a:cubicBezTo>
                    <a:pt x="10681" y="2269"/>
                    <a:pt x="8287" y="1"/>
                    <a:pt x="532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5" name="Google Shape;3195;p56"/>
            <p:cNvSpPr/>
            <p:nvPr/>
          </p:nvSpPr>
          <p:spPr>
            <a:xfrm>
              <a:off x="-17168375" y="3692750"/>
              <a:ext cx="99250" cy="92975"/>
            </a:xfrm>
            <a:custGeom>
              <a:rect b="b" l="l" r="r" t="t"/>
              <a:pathLst>
                <a:path extrusionOk="0" h="3719" w="3970">
                  <a:moveTo>
                    <a:pt x="2111" y="1"/>
                  </a:moveTo>
                  <a:cubicBezTo>
                    <a:pt x="946" y="1"/>
                    <a:pt x="0" y="946"/>
                    <a:pt x="0" y="2143"/>
                  </a:cubicBezTo>
                  <a:cubicBezTo>
                    <a:pt x="0" y="2773"/>
                    <a:pt x="284" y="3309"/>
                    <a:pt x="693" y="3718"/>
                  </a:cubicBezTo>
                  <a:cubicBezTo>
                    <a:pt x="1418" y="2521"/>
                    <a:pt x="2552" y="1545"/>
                    <a:pt x="3970" y="1072"/>
                  </a:cubicBezTo>
                  <a:cubicBezTo>
                    <a:pt x="3623" y="442"/>
                    <a:pt x="2899" y="1"/>
                    <a:pt x="211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96" name="Google Shape;3196;p56"/>
          <p:cNvGrpSpPr/>
          <p:nvPr/>
        </p:nvGrpSpPr>
        <p:grpSpPr>
          <a:xfrm>
            <a:off x="6859491" y="2796852"/>
            <a:ext cx="456308" cy="449325"/>
            <a:chOff x="-17170750" y="4058800"/>
            <a:chExt cx="308775" cy="304050"/>
          </a:xfrm>
        </p:grpSpPr>
        <p:sp>
          <p:nvSpPr>
            <p:cNvPr id="3197" name="Google Shape;3197;p56"/>
            <p:cNvSpPr/>
            <p:nvPr/>
          </p:nvSpPr>
          <p:spPr>
            <a:xfrm>
              <a:off x="-17041575" y="4058800"/>
              <a:ext cx="49650" cy="49850"/>
            </a:xfrm>
            <a:custGeom>
              <a:rect b="b" l="l" r="r" t="t"/>
              <a:pathLst>
                <a:path extrusionOk="0" h="1994" w="1986">
                  <a:moveTo>
                    <a:pt x="989" y="1"/>
                  </a:moveTo>
                  <a:cubicBezTo>
                    <a:pt x="859" y="1"/>
                    <a:pt x="725" y="56"/>
                    <a:pt x="662" y="166"/>
                  </a:cubicBezTo>
                  <a:lnTo>
                    <a:pt x="1" y="1521"/>
                  </a:lnTo>
                  <a:lnTo>
                    <a:pt x="32" y="1521"/>
                  </a:lnTo>
                  <a:lnTo>
                    <a:pt x="977" y="1993"/>
                  </a:lnTo>
                  <a:lnTo>
                    <a:pt x="1954" y="1521"/>
                  </a:lnTo>
                  <a:lnTo>
                    <a:pt x="1985" y="1521"/>
                  </a:lnTo>
                  <a:lnTo>
                    <a:pt x="1292" y="166"/>
                  </a:lnTo>
                  <a:cubicBezTo>
                    <a:pt x="1245" y="56"/>
                    <a:pt x="1119" y="1"/>
                    <a:pt x="98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8" name="Google Shape;3198;p56"/>
            <p:cNvSpPr/>
            <p:nvPr/>
          </p:nvSpPr>
          <p:spPr>
            <a:xfrm>
              <a:off x="-17041575" y="4312625"/>
              <a:ext cx="49650" cy="50225"/>
            </a:xfrm>
            <a:custGeom>
              <a:rect b="b" l="l" r="r" t="t"/>
              <a:pathLst>
                <a:path extrusionOk="0" h="2009" w="1986">
                  <a:moveTo>
                    <a:pt x="977" y="0"/>
                  </a:moveTo>
                  <a:lnTo>
                    <a:pt x="32" y="473"/>
                  </a:lnTo>
                  <a:lnTo>
                    <a:pt x="1" y="473"/>
                  </a:lnTo>
                  <a:lnTo>
                    <a:pt x="662" y="1796"/>
                  </a:lnTo>
                  <a:cubicBezTo>
                    <a:pt x="757" y="1938"/>
                    <a:pt x="891" y="2009"/>
                    <a:pt x="1013" y="2009"/>
                  </a:cubicBezTo>
                  <a:cubicBezTo>
                    <a:pt x="1135" y="2009"/>
                    <a:pt x="1245" y="1938"/>
                    <a:pt x="1292" y="1796"/>
                  </a:cubicBezTo>
                  <a:lnTo>
                    <a:pt x="1985" y="473"/>
                  </a:lnTo>
                  <a:lnTo>
                    <a:pt x="1954" y="473"/>
                  </a:lnTo>
                  <a:lnTo>
                    <a:pt x="977"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9" name="Google Shape;3199;p56"/>
            <p:cNvSpPr/>
            <p:nvPr/>
          </p:nvSpPr>
          <p:spPr>
            <a:xfrm>
              <a:off x="-17170750" y="4186600"/>
              <a:ext cx="52800" cy="48075"/>
            </a:xfrm>
            <a:custGeom>
              <a:rect b="b" l="l" r="r" t="t"/>
              <a:pathLst>
                <a:path extrusionOk="0" h="1923" w="2112">
                  <a:moveTo>
                    <a:pt x="1639" y="0"/>
                  </a:moveTo>
                  <a:lnTo>
                    <a:pt x="284" y="630"/>
                  </a:lnTo>
                  <a:cubicBezTo>
                    <a:pt x="1" y="788"/>
                    <a:pt x="1" y="1135"/>
                    <a:pt x="284" y="1261"/>
                  </a:cubicBezTo>
                  <a:lnTo>
                    <a:pt x="1639" y="1922"/>
                  </a:lnTo>
                  <a:lnTo>
                    <a:pt x="1639" y="1891"/>
                  </a:lnTo>
                  <a:lnTo>
                    <a:pt x="2112" y="946"/>
                  </a:lnTo>
                  <a:lnTo>
                    <a:pt x="1639"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0" name="Google Shape;3200;p56"/>
            <p:cNvSpPr/>
            <p:nvPr/>
          </p:nvSpPr>
          <p:spPr>
            <a:xfrm>
              <a:off x="-16914775" y="4185025"/>
              <a:ext cx="52800" cy="49650"/>
            </a:xfrm>
            <a:custGeom>
              <a:rect b="b" l="l" r="r" t="t"/>
              <a:pathLst>
                <a:path extrusionOk="0" h="1986" w="2112">
                  <a:moveTo>
                    <a:pt x="474" y="0"/>
                  </a:moveTo>
                  <a:lnTo>
                    <a:pt x="474" y="63"/>
                  </a:lnTo>
                  <a:lnTo>
                    <a:pt x="1" y="1009"/>
                  </a:lnTo>
                  <a:lnTo>
                    <a:pt x="474" y="1954"/>
                  </a:lnTo>
                  <a:lnTo>
                    <a:pt x="474" y="1985"/>
                  </a:lnTo>
                  <a:lnTo>
                    <a:pt x="1828" y="1324"/>
                  </a:lnTo>
                  <a:cubicBezTo>
                    <a:pt x="2112" y="1198"/>
                    <a:pt x="2112" y="851"/>
                    <a:pt x="1828" y="693"/>
                  </a:cubicBezTo>
                  <a:lnTo>
                    <a:pt x="474"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1" name="Google Shape;3201;p56"/>
            <p:cNvSpPr/>
            <p:nvPr/>
          </p:nvSpPr>
          <p:spPr>
            <a:xfrm>
              <a:off x="-17127800" y="4273225"/>
              <a:ext cx="47650" cy="46500"/>
            </a:xfrm>
            <a:custGeom>
              <a:rect b="b" l="l" r="r" t="t"/>
              <a:pathLst>
                <a:path extrusionOk="0" h="1860" w="1906">
                  <a:moveTo>
                    <a:pt x="551" y="1"/>
                  </a:moveTo>
                  <a:lnTo>
                    <a:pt x="79" y="1419"/>
                  </a:lnTo>
                  <a:cubicBezTo>
                    <a:pt x="0" y="1628"/>
                    <a:pt x="183" y="1859"/>
                    <a:pt x="373" y="1859"/>
                  </a:cubicBezTo>
                  <a:cubicBezTo>
                    <a:pt x="412" y="1859"/>
                    <a:pt x="451" y="1850"/>
                    <a:pt x="488" y="1828"/>
                  </a:cubicBezTo>
                  <a:lnTo>
                    <a:pt x="1906" y="1356"/>
                  </a:lnTo>
                  <a:lnTo>
                    <a:pt x="1906" y="1324"/>
                  </a:lnTo>
                  <a:lnTo>
                    <a:pt x="1591" y="347"/>
                  </a:lnTo>
                  <a:lnTo>
                    <a:pt x="583"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2" name="Google Shape;3202;p56"/>
            <p:cNvSpPr/>
            <p:nvPr/>
          </p:nvSpPr>
          <p:spPr>
            <a:xfrm>
              <a:off x="-16952575" y="4100775"/>
              <a:ext cx="47675" cy="47250"/>
            </a:xfrm>
            <a:custGeom>
              <a:rect b="b" l="l" r="r" t="t"/>
              <a:pathLst>
                <a:path extrusionOk="0" h="1890" w="1907">
                  <a:moveTo>
                    <a:pt x="1544" y="0"/>
                  </a:moveTo>
                  <a:cubicBezTo>
                    <a:pt x="1503" y="0"/>
                    <a:pt x="1461" y="10"/>
                    <a:pt x="1418" y="31"/>
                  </a:cubicBezTo>
                  <a:lnTo>
                    <a:pt x="1" y="503"/>
                  </a:lnTo>
                  <a:lnTo>
                    <a:pt x="1" y="535"/>
                  </a:lnTo>
                  <a:lnTo>
                    <a:pt x="316" y="1543"/>
                  </a:lnTo>
                  <a:lnTo>
                    <a:pt x="1324" y="1890"/>
                  </a:lnTo>
                  <a:lnTo>
                    <a:pt x="1355" y="1890"/>
                  </a:lnTo>
                  <a:lnTo>
                    <a:pt x="1828" y="472"/>
                  </a:lnTo>
                  <a:cubicBezTo>
                    <a:pt x="1907" y="236"/>
                    <a:pt x="1745" y="0"/>
                    <a:pt x="154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3" name="Google Shape;3203;p56"/>
            <p:cNvSpPr/>
            <p:nvPr/>
          </p:nvSpPr>
          <p:spPr>
            <a:xfrm>
              <a:off x="-16954150" y="4273225"/>
              <a:ext cx="49200" cy="47800"/>
            </a:xfrm>
            <a:custGeom>
              <a:rect b="b" l="l" r="r" t="t"/>
              <a:pathLst>
                <a:path extrusionOk="0" h="1912" w="1968">
                  <a:moveTo>
                    <a:pt x="1387" y="1"/>
                  </a:moveTo>
                  <a:lnTo>
                    <a:pt x="379" y="347"/>
                  </a:lnTo>
                  <a:lnTo>
                    <a:pt x="1" y="1356"/>
                  </a:lnTo>
                  <a:lnTo>
                    <a:pt x="1" y="1419"/>
                  </a:lnTo>
                  <a:lnTo>
                    <a:pt x="1418" y="1891"/>
                  </a:lnTo>
                  <a:cubicBezTo>
                    <a:pt x="1460" y="1905"/>
                    <a:pt x="1501" y="1911"/>
                    <a:pt x="1541" y="1911"/>
                  </a:cubicBezTo>
                  <a:cubicBezTo>
                    <a:pt x="1776" y="1911"/>
                    <a:pt x="1967" y="1692"/>
                    <a:pt x="1860" y="1450"/>
                  </a:cubicBezTo>
                  <a:lnTo>
                    <a:pt x="1387"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4" name="Google Shape;3204;p56"/>
            <p:cNvSpPr/>
            <p:nvPr/>
          </p:nvSpPr>
          <p:spPr>
            <a:xfrm>
              <a:off x="-17128625" y="4101275"/>
              <a:ext cx="48475" cy="46750"/>
            </a:xfrm>
            <a:custGeom>
              <a:rect b="b" l="l" r="r" t="t"/>
              <a:pathLst>
                <a:path extrusionOk="0" h="1870" w="1939">
                  <a:moveTo>
                    <a:pt x="433" y="0"/>
                  </a:moveTo>
                  <a:cubicBezTo>
                    <a:pt x="209" y="0"/>
                    <a:pt x="0" y="201"/>
                    <a:pt x="112" y="452"/>
                  </a:cubicBezTo>
                  <a:lnTo>
                    <a:pt x="584" y="1870"/>
                  </a:lnTo>
                  <a:lnTo>
                    <a:pt x="1592" y="1523"/>
                  </a:lnTo>
                  <a:lnTo>
                    <a:pt x="1939" y="483"/>
                  </a:lnTo>
                  <a:lnTo>
                    <a:pt x="521" y="11"/>
                  </a:lnTo>
                  <a:cubicBezTo>
                    <a:pt x="492" y="4"/>
                    <a:pt x="462" y="0"/>
                    <a:pt x="43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5" name="Google Shape;3205;p56"/>
            <p:cNvSpPr/>
            <p:nvPr/>
          </p:nvSpPr>
          <p:spPr>
            <a:xfrm>
              <a:off x="-17043150" y="4183450"/>
              <a:ext cx="52800" cy="52800"/>
            </a:xfrm>
            <a:custGeom>
              <a:rect b="b" l="l" r="r" t="t"/>
              <a:pathLst>
                <a:path extrusionOk="0" h="2112" w="2112">
                  <a:moveTo>
                    <a:pt x="1040" y="0"/>
                  </a:moveTo>
                  <a:cubicBezTo>
                    <a:pt x="473" y="0"/>
                    <a:pt x="1" y="473"/>
                    <a:pt x="1" y="1072"/>
                  </a:cubicBezTo>
                  <a:cubicBezTo>
                    <a:pt x="1" y="1639"/>
                    <a:pt x="473" y="2111"/>
                    <a:pt x="1040" y="2111"/>
                  </a:cubicBezTo>
                  <a:cubicBezTo>
                    <a:pt x="1639" y="2111"/>
                    <a:pt x="2112" y="1639"/>
                    <a:pt x="2112" y="1072"/>
                  </a:cubicBezTo>
                  <a:cubicBezTo>
                    <a:pt x="2112" y="504"/>
                    <a:pt x="1639" y="0"/>
                    <a:pt x="104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6" name="Google Shape;3206;p56"/>
            <p:cNvSpPr/>
            <p:nvPr/>
          </p:nvSpPr>
          <p:spPr>
            <a:xfrm>
              <a:off x="-17070725" y="4111975"/>
              <a:ext cx="44925" cy="60475"/>
            </a:xfrm>
            <a:custGeom>
              <a:rect b="b" l="l" r="r" t="t"/>
              <a:pathLst>
                <a:path extrusionOk="0" h="2419" w="1797">
                  <a:moveTo>
                    <a:pt x="722" y="0"/>
                  </a:moveTo>
                  <a:cubicBezTo>
                    <a:pt x="663" y="0"/>
                    <a:pt x="600" y="8"/>
                    <a:pt x="537" y="24"/>
                  </a:cubicBezTo>
                  <a:cubicBezTo>
                    <a:pt x="411" y="55"/>
                    <a:pt x="348" y="150"/>
                    <a:pt x="316" y="244"/>
                  </a:cubicBezTo>
                  <a:lnTo>
                    <a:pt x="1" y="1253"/>
                  </a:lnTo>
                  <a:lnTo>
                    <a:pt x="1167" y="2418"/>
                  </a:lnTo>
                  <a:cubicBezTo>
                    <a:pt x="1356" y="2355"/>
                    <a:pt x="1576" y="2229"/>
                    <a:pt x="1797" y="2198"/>
                  </a:cubicBezTo>
                  <a:lnTo>
                    <a:pt x="1797" y="496"/>
                  </a:lnTo>
                  <a:lnTo>
                    <a:pt x="883" y="24"/>
                  </a:lnTo>
                  <a:cubicBezTo>
                    <a:pt x="836" y="8"/>
                    <a:pt x="781" y="0"/>
                    <a:pt x="72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7" name="Google Shape;3207;p56"/>
            <p:cNvSpPr/>
            <p:nvPr/>
          </p:nvSpPr>
          <p:spPr>
            <a:xfrm>
              <a:off x="-16979350" y="4156675"/>
              <a:ext cx="60675" cy="45700"/>
            </a:xfrm>
            <a:custGeom>
              <a:rect b="b" l="l" r="r" t="t"/>
              <a:pathLst>
                <a:path extrusionOk="0" h="1828" w="2427">
                  <a:moveTo>
                    <a:pt x="1166" y="0"/>
                  </a:moveTo>
                  <a:lnTo>
                    <a:pt x="1" y="1166"/>
                  </a:lnTo>
                  <a:cubicBezTo>
                    <a:pt x="127" y="1386"/>
                    <a:pt x="190" y="1575"/>
                    <a:pt x="284" y="1827"/>
                  </a:cubicBezTo>
                  <a:lnTo>
                    <a:pt x="1954" y="1827"/>
                  </a:lnTo>
                  <a:lnTo>
                    <a:pt x="2426" y="914"/>
                  </a:lnTo>
                  <a:cubicBezTo>
                    <a:pt x="2426" y="756"/>
                    <a:pt x="2426" y="630"/>
                    <a:pt x="2395" y="567"/>
                  </a:cubicBezTo>
                  <a:cubicBezTo>
                    <a:pt x="2363" y="441"/>
                    <a:pt x="2269" y="347"/>
                    <a:pt x="2174" y="315"/>
                  </a:cubicBezTo>
                  <a:lnTo>
                    <a:pt x="1166"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8" name="Google Shape;3208;p56"/>
            <p:cNvSpPr/>
            <p:nvPr/>
          </p:nvSpPr>
          <p:spPr>
            <a:xfrm>
              <a:off x="-17116400" y="4155875"/>
              <a:ext cx="63050" cy="44125"/>
            </a:xfrm>
            <a:custGeom>
              <a:rect b="b" l="l" r="r" t="t"/>
              <a:pathLst>
                <a:path extrusionOk="0" h="1765" w="2522">
                  <a:moveTo>
                    <a:pt x="1292" y="1"/>
                  </a:moveTo>
                  <a:lnTo>
                    <a:pt x="316" y="316"/>
                  </a:lnTo>
                  <a:cubicBezTo>
                    <a:pt x="190" y="347"/>
                    <a:pt x="127" y="442"/>
                    <a:pt x="95" y="536"/>
                  </a:cubicBezTo>
                  <a:cubicBezTo>
                    <a:pt x="32" y="662"/>
                    <a:pt x="1" y="788"/>
                    <a:pt x="95" y="851"/>
                  </a:cubicBezTo>
                  <a:lnTo>
                    <a:pt x="568" y="1765"/>
                  </a:lnTo>
                  <a:lnTo>
                    <a:pt x="2238" y="1765"/>
                  </a:lnTo>
                  <a:cubicBezTo>
                    <a:pt x="2301" y="1544"/>
                    <a:pt x="2364" y="1324"/>
                    <a:pt x="2521" y="1135"/>
                  </a:cubicBezTo>
                  <a:lnTo>
                    <a:pt x="1292"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9" name="Google Shape;3209;p56"/>
            <p:cNvSpPr/>
            <p:nvPr/>
          </p:nvSpPr>
          <p:spPr>
            <a:xfrm>
              <a:off x="-17007700" y="4112450"/>
              <a:ext cx="44925" cy="60775"/>
            </a:xfrm>
            <a:custGeom>
              <a:rect b="b" l="l" r="r" t="t"/>
              <a:pathLst>
                <a:path extrusionOk="0" h="2431" w="1797">
                  <a:moveTo>
                    <a:pt x="1042" y="0"/>
                  </a:moveTo>
                  <a:cubicBezTo>
                    <a:pt x="989" y="0"/>
                    <a:pt x="936" y="10"/>
                    <a:pt x="883" y="36"/>
                  </a:cubicBezTo>
                  <a:lnTo>
                    <a:pt x="0" y="509"/>
                  </a:lnTo>
                  <a:lnTo>
                    <a:pt x="0" y="2179"/>
                  </a:lnTo>
                  <a:cubicBezTo>
                    <a:pt x="221" y="2210"/>
                    <a:pt x="410" y="2273"/>
                    <a:pt x="630" y="2431"/>
                  </a:cubicBezTo>
                  <a:lnTo>
                    <a:pt x="1796" y="1265"/>
                  </a:lnTo>
                  <a:lnTo>
                    <a:pt x="1481" y="288"/>
                  </a:lnTo>
                  <a:cubicBezTo>
                    <a:pt x="1450" y="162"/>
                    <a:pt x="1355" y="68"/>
                    <a:pt x="1261" y="36"/>
                  </a:cubicBezTo>
                  <a:cubicBezTo>
                    <a:pt x="1188" y="18"/>
                    <a:pt x="1115" y="0"/>
                    <a:pt x="104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0" name="Google Shape;3210;p56"/>
            <p:cNvSpPr/>
            <p:nvPr/>
          </p:nvSpPr>
          <p:spPr>
            <a:xfrm>
              <a:off x="-17007700" y="4248025"/>
              <a:ext cx="44925" cy="61475"/>
            </a:xfrm>
            <a:custGeom>
              <a:rect b="b" l="l" r="r" t="t"/>
              <a:pathLst>
                <a:path extrusionOk="0" h="2459" w="1797">
                  <a:moveTo>
                    <a:pt x="630" y="1"/>
                  </a:moveTo>
                  <a:cubicBezTo>
                    <a:pt x="473" y="95"/>
                    <a:pt x="221" y="221"/>
                    <a:pt x="0" y="253"/>
                  </a:cubicBezTo>
                  <a:lnTo>
                    <a:pt x="0" y="1954"/>
                  </a:lnTo>
                  <a:lnTo>
                    <a:pt x="883" y="2427"/>
                  </a:lnTo>
                  <a:cubicBezTo>
                    <a:pt x="946" y="2458"/>
                    <a:pt x="1009" y="2458"/>
                    <a:pt x="1040" y="2458"/>
                  </a:cubicBezTo>
                  <a:cubicBezTo>
                    <a:pt x="1135" y="2458"/>
                    <a:pt x="1198" y="2427"/>
                    <a:pt x="1261" y="2364"/>
                  </a:cubicBezTo>
                  <a:cubicBezTo>
                    <a:pt x="1324" y="2332"/>
                    <a:pt x="1450" y="2269"/>
                    <a:pt x="1481" y="2175"/>
                  </a:cubicBezTo>
                  <a:lnTo>
                    <a:pt x="1796" y="1198"/>
                  </a:lnTo>
                  <a:lnTo>
                    <a:pt x="630"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1" name="Google Shape;3211;p56"/>
            <p:cNvSpPr/>
            <p:nvPr/>
          </p:nvSpPr>
          <p:spPr>
            <a:xfrm>
              <a:off x="-16980125" y="4219675"/>
              <a:ext cx="61450" cy="45700"/>
            </a:xfrm>
            <a:custGeom>
              <a:rect b="b" l="l" r="r" t="t"/>
              <a:pathLst>
                <a:path extrusionOk="0" h="1828" w="2458">
                  <a:moveTo>
                    <a:pt x="252" y="1"/>
                  </a:moveTo>
                  <a:cubicBezTo>
                    <a:pt x="221" y="253"/>
                    <a:pt x="158" y="442"/>
                    <a:pt x="0" y="631"/>
                  </a:cubicBezTo>
                  <a:lnTo>
                    <a:pt x="1166" y="1828"/>
                  </a:lnTo>
                  <a:lnTo>
                    <a:pt x="2142" y="1513"/>
                  </a:lnTo>
                  <a:cubicBezTo>
                    <a:pt x="2268" y="1450"/>
                    <a:pt x="2363" y="1387"/>
                    <a:pt x="2394" y="1261"/>
                  </a:cubicBezTo>
                  <a:cubicBezTo>
                    <a:pt x="2426" y="1135"/>
                    <a:pt x="2457" y="1009"/>
                    <a:pt x="2394" y="946"/>
                  </a:cubicBezTo>
                  <a:lnTo>
                    <a:pt x="1953"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2" name="Google Shape;3212;p56"/>
            <p:cNvSpPr/>
            <p:nvPr/>
          </p:nvSpPr>
          <p:spPr>
            <a:xfrm>
              <a:off x="-17070725" y="4247250"/>
              <a:ext cx="44925" cy="61300"/>
            </a:xfrm>
            <a:custGeom>
              <a:rect b="b" l="l" r="r" t="t"/>
              <a:pathLst>
                <a:path extrusionOk="0" h="2452" w="1797">
                  <a:moveTo>
                    <a:pt x="1167" y="0"/>
                  </a:moveTo>
                  <a:lnTo>
                    <a:pt x="1" y="1197"/>
                  </a:lnTo>
                  <a:lnTo>
                    <a:pt x="316" y="2174"/>
                  </a:lnTo>
                  <a:cubicBezTo>
                    <a:pt x="348" y="2300"/>
                    <a:pt x="411" y="2332"/>
                    <a:pt x="505" y="2363"/>
                  </a:cubicBezTo>
                  <a:cubicBezTo>
                    <a:pt x="578" y="2418"/>
                    <a:pt x="641" y="2452"/>
                    <a:pt x="711" y="2452"/>
                  </a:cubicBezTo>
                  <a:cubicBezTo>
                    <a:pt x="762" y="2452"/>
                    <a:pt x="817" y="2434"/>
                    <a:pt x="883" y="2395"/>
                  </a:cubicBezTo>
                  <a:lnTo>
                    <a:pt x="1797" y="1922"/>
                  </a:lnTo>
                  <a:lnTo>
                    <a:pt x="1797" y="284"/>
                  </a:lnTo>
                  <a:cubicBezTo>
                    <a:pt x="1576" y="221"/>
                    <a:pt x="1356" y="158"/>
                    <a:pt x="116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3" name="Google Shape;3213;p56"/>
            <p:cNvSpPr/>
            <p:nvPr/>
          </p:nvSpPr>
          <p:spPr>
            <a:xfrm>
              <a:off x="-17115600" y="4218900"/>
              <a:ext cx="61450" cy="44900"/>
            </a:xfrm>
            <a:custGeom>
              <a:rect b="b" l="l" r="r" t="t"/>
              <a:pathLst>
                <a:path extrusionOk="0" h="1796" w="2458">
                  <a:moveTo>
                    <a:pt x="536" y="0"/>
                  </a:moveTo>
                  <a:lnTo>
                    <a:pt x="536" y="32"/>
                  </a:lnTo>
                  <a:lnTo>
                    <a:pt x="63" y="945"/>
                  </a:lnTo>
                  <a:cubicBezTo>
                    <a:pt x="0" y="1071"/>
                    <a:pt x="0" y="1166"/>
                    <a:pt x="63" y="1260"/>
                  </a:cubicBezTo>
                  <a:cubicBezTo>
                    <a:pt x="95" y="1386"/>
                    <a:pt x="158" y="1449"/>
                    <a:pt x="284" y="1481"/>
                  </a:cubicBezTo>
                  <a:lnTo>
                    <a:pt x="1260" y="1796"/>
                  </a:lnTo>
                  <a:lnTo>
                    <a:pt x="2458" y="630"/>
                  </a:lnTo>
                  <a:cubicBezTo>
                    <a:pt x="2332" y="441"/>
                    <a:pt x="2269" y="221"/>
                    <a:pt x="217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14" name="Google Shape;3214;p56"/>
          <p:cNvGrpSpPr/>
          <p:nvPr/>
        </p:nvGrpSpPr>
        <p:grpSpPr>
          <a:xfrm>
            <a:off x="5721388" y="3343358"/>
            <a:ext cx="450470" cy="446998"/>
            <a:chOff x="-15688425" y="3707725"/>
            <a:chExt cx="304825" cy="302475"/>
          </a:xfrm>
        </p:grpSpPr>
        <p:sp>
          <p:nvSpPr>
            <p:cNvPr id="3215" name="Google Shape;3215;p56"/>
            <p:cNvSpPr/>
            <p:nvPr/>
          </p:nvSpPr>
          <p:spPr>
            <a:xfrm>
              <a:off x="-15687650" y="3884950"/>
              <a:ext cx="304050" cy="125250"/>
            </a:xfrm>
            <a:custGeom>
              <a:rect b="b" l="l" r="r" t="t"/>
              <a:pathLst>
                <a:path extrusionOk="0" h="5010" w="12162">
                  <a:moveTo>
                    <a:pt x="347" y="0"/>
                  </a:moveTo>
                  <a:cubicBezTo>
                    <a:pt x="158" y="0"/>
                    <a:pt x="1" y="158"/>
                    <a:pt x="1" y="347"/>
                  </a:cubicBezTo>
                  <a:cubicBezTo>
                    <a:pt x="1" y="567"/>
                    <a:pt x="158" y="725"/>
                    <a:pt x="347" y="725"/>
                  </a:cubicBezTo>
                  <a:lnTo>
                    <a:pt x="851" y="725"/>
                  </a:lnTo>
                  <a:lnTo>
                    <a:pt x="1481" y="1922"/>
                  </a:lnTo>
                  <a:cubicBezTo>
                    <a:pt x="1576" y="2048"/>
                    <a:pt x="1702" y="2142"/>
                    <a:pt x="1796" y="2142"/>
                  </a:cubicBezTo>
                  <a:lnTo>
                    <a:pt x="3057" y="2142"/>
                  </a:lnTo>
                  <a:lnTo>
                    <a:pt x="3624" y="2835"/>
                  </a:lnTo>
                  <a:lnTo>
                    <a:pt x="6113" y="2835"/>
                  </a:lnTo>
                  <a:cubicBezTo>
                    <a:pt x="6302" y="2835"/>
                    <a:pt x="6459" y="2993"/>
                    <a:pt x="6459" y="3182"/>
                  </a:cubicBezTo>
                  <a:cubicBezTo>
                    <a:pt x="6459" y="3403"/>
                    <a:pt x="6302" y="3560"/>
                    <a:pt x="6113" y="3560"/>
                  </a:cubicBezTo>
                  <a:lnTo>
                    <a:pt x="4128" y="3560"/>
                  </a:lnTo>
                  <a:lnTo>
                    <a:pt x="5073" y="4852"/>
                  </a:lnTo>
                  <a:cubicBezTo>
                    <a:pt x="5168" y="4915"/>
                    <a:pt x="5231" y="5009"/>
                    <a:pt x="5357" y="5009"/>
                  </a:cubicBezTo>
                  <a:lnTo>
                    <a:pt x="6774" y="5009"/>
                  </a:lnTo>
                  <a:cubicBezTo>
                    <a:pt x="6900" y="5009"/>
                    <a:pt x="7058" y="4915"/>
                    <a:pt x="7089" y="4820"/>
                  </a:cubicBezTo>
                  <a:lnTo>
                    <a:pt x="7719" y="3560"/>
                  </a:lnTo>
                  <a:lnTo>
                    <a:pt x="8948" y="3560"/>
                  </a:lnTo>
                  <a:cubicBezTo>
                    <a:pt x="9043" y="3560"/>
                    <a:pt x="9169" y="3497"/>
                    <a:pt x="9200" y="3403"/>
                  </a:cubicBezTo>
                  <a:lnTo>
                    <a:pt x="10145" y="2079"/>
                  </a:lnTo>
                  <a:lnTo>
                    <a:pt x="8948" y="2079"/>
                  </a:lnTo>
                  <a:lnTo>
                    <a:pt x="8948" y="2142"/>
                  </a:lnTo>
                  <a:cubicBezTo>
                    <a:pt x="8728" y="2142"/>
                    <a:pt x="8570" y="1985"/>
                    <a:pt x="8570" y="1764"/>
                  </a:cubicBezTo>
                  <a:cubicBezTo>
                    <a:pt x="8570" y="1575"/>
                    <a:pt x="8728" y="1418"/>
                    <a:pt x="8948" y="1418"/>
                  </a:cubicBezTo>
                  <a:lnTo>
                    <a:pt x="10712" y="1418"/>
                  </a:lnTo>
                  <a:lnTo>
                    <a:pt x="11248" y="725"/>
                  </a:lnTo>
                  <a:lnTo>
                    <a:pt x="11815" y="725"/>
                  </a:lnTo>
                  <a:cubicBezTo>
                    <a:pt x="12004" y="725"/>
                    <a:pt x="12162" y="567"/>
                    <a:pt x="12162" y="347"/>
                  </a:cubicBezTo>
                  <a:cubicBezTo>
                    <a:pt x="12162" y="158"/>
                    <a:pt x="12004" y="0"/>
                    <a:pt x="1181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6" name="Google Shape;3216;p56"/>
            <p:cNvSpPr/>
            <p:nvPr/>
          </p:nvSpPr>
          <p:spPr>
            <a:xfrm>
              <a:off x="-15634875" y="3956600"/>
              <a:ext cx="49650" cy="18150"/>
            </a:xfrm>
            <a:custGeom>
              <a:rect b="b" l="l" r="r" t="t"/>
              <a:pathLst>
                <a:path extrusionOk="0" h="726" w="1986">
                  <a:moveTo>
                    <a:pt x="379" y="1"/>
                  </a:moveTo>
                  <a:cubicBezTo>
                    <a:pt x="158" y="1"/>
                    <a:pt x="1" y="158"/>
                    <a:pt x="1" y="348"/>
                  </a:cubicBezTo>
                  <a:cubicBezTo>
                    <a:pt x="1" y="568"/>
                    <a:pt x="158" y="726"/>
                    <a:pt x="379" y="726"/>
                  </a:cubicBezTo>
                  <a:lnTo>
                    <a:pt x="1985" y="726"/>
                  </a:lnTo>
                  <a:lnTo>
                    <a:pt x="1418"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7" name="Google Shape;3217;p56"/>
            <p:cNvSpPr/>
            <p:nvPr/>
          </p:nvSpPr>
          <p:spPr>
            <a:xfrm>
              <a:off x="-15434025" y="3920375"/>
              <a:ext cx="31525" cy="18150"/>
            </a:xfrm>
            <a:custGeom>
              <a:rect b="b" l="l" r="r" t="t"/>
              <a:pathLst>
                <a:path extrusionOk="0" h="726" w="1261">
                  <a:moveTo>
                    <a:pt x="567" y="1"/>
                  </a:moveTo>
                  <a:lnTo>
                    <a:pt x="0" y="725"/>
                  </a:lnTo>
                  <a:lnTo>
                    <a:pt x="914" y="725"/>
                  </a:lnTo>
                  <a:cubicBezTo>
                    <a:pt x="1103" y="725"/>
                    <a:pt x="1261" y="568"/>
                    <a:pt x="1261" y="347"/>
                  </a:cubicBezTo>
                  <a:cubicBezTo>
                    <a:pt x="1261" y="158"/>
                    <a:pt x="1103" y="1"/>
                    <a:pt x="91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8" name="Google Shape;3218;p56"/>
            <p:cNvSpPr/>
            <p:nvPr/>
          </p:nvSpPr>
          <p:spPr>
            <a:xfrm>
              <a:off x="-15436400" y="3974725"/>
              <a:ext cx="52800" cy="17350"/>
            </a:xfrm>
            <a:custGeom>
              <a:rect b="b" l="l" r="r" t="t"/>
              <a:pathLst>
                <a:path extrusionOk="0" h="694" w="2112">
                  <a:moveTo>
                    <a:pt x="347" y="1"/>
                  </a:moveTo>
                  <a:cubicBezTo>
                    <a:pt x="158" y="1"/>
                    <a:pt x="1" y="158"/>
                    <a:pt x="1" y="347"/>
                  </a:cubicBezTo>
                  <a:cubicBezTo>
                    <a:pt x="1" y="536"/>
                    <a:pt x="158" y="694"/>
                    <a:pt x="347" y="694"/>
                  </a:cubicBezTo>
                  <a:lnTo>
                    <a:pt x="1765" y="694"/>
                  </a:lnTo>
                  <a:cubicBezTo>
                    <a:pt x="1954" y="694"/>
                    <a:pt x="2112" y="536"/>
                    <a:pt x="2112" y="347"/>
                  </a:cubicBezTo>
                  <a:cubicBezTo>
                    <a:pt x="2112" y="158"/>
                    <a:pt x="1954" y="1"/>
                    <a:pt x="176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9" name="Google Shape;3219;p56"/>
            <p:cNvSpPr/>
            <p:nvPr/>
          </p:nvSpPr>
          <p:spPr>
            <a:xfrm>
              <a:off x="-15688425" y="3992050"/>
              <a:ext cx="54350" cy="18150"/>
            </a:xfrm>
            <a:custGeom>
              <a:rect b="b" l="l" r="r" t="t"/>
              <a:pathLst>
                <a:path extrusionOk="0" h="726" w="2174">
                  <a:moveTo>
                    <a:pt x="347" y="1"/>
                  </a:moveTo>
                  <a:cubicBezTo>
                    <a:pt x="158" y="1"/>
                    <a:pt x="0" y="158"/>
                    <a:pt x="0" y="379"/>
                  </a:cubicBezTo>
                  <a:cubicBezTo>
                    <a:pt x="0" y="568"/>
                    <a:pt x="158" y="725"/>
                    <a:pt x="347" y="725"/>
                  </a:cubicBezTo>
                  <a:lnTo>
                    <a:pt x="1796" y="725"/>
                  </a:lnTo>
                  <a:cubicBezTo>
                    <a:pt x="1985" y="725"/>
                    <a:pt x="2174" y="568"/>
                    <a:pt x="2174" y="379"/>
                  </a:cubicBezTo>
                  <a:cubicBezTo>
                    <a:pt x="2174" y="158"/>
                    <a:pt x="1985" y="1"/>
                    <a:pt x="179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0" name="Google Shape;3220;p56"/>
            <p:cNvSpPr/>
            <p:nvPr/>
          </p:nvSpPr>
          <p:spPr>
            <a:xfrm>
              <a:off x="-15664800" y="3707725"/>
              <a:ext cx="252850" cy="161475"/>
            </a:xfrm>
            <a:custGeom>
              <a:rect b="b" l="l" r="r" t="t"/>
              <a:pathLst>
                <a:path extrusionOk="0" h="6459" w="10114">
                  <a:moveTo>
                    <a:pt x="4443" y="0"/>
                  </a:moveTo>
                  <a:cubicBezTo>
                    <a:pt x="4285" y="0"/>
                    <a:pt x="4159" y="95"/>
                    <a:pt x="4096" y="252"/>
                  </a:cubicBezTo>
                  <a:lnTo>
                    <a:pt x="3686" y="1450"/>
                  </a:lnTo>
                  <a:lnTo>
                    <a:pt x="5136" y="1450"/>
                  </a:lnTo>
                  <a:cubicBezTo>
                    <a:pt x="5356" y="1450"/>
                    <a:pt x="5514" y="1607"/>
                    <a:pt x="5514" y="1828"/>
                  </a:cubicBezTo>
                  <a:cubicBezTo>
                    <a:pt x="5514" y="2017"/>
                    <a:pt x="5356" y="2174"/>
                    <a:pt x="5136" y="2174"/>
                  </a:cubicBezTo>
                  <a:lnTo>
                    <a:pt x="2993" y="2174"/>
                  </a:lnTo>
                  <a:cubicBezTo>
                    <a:pt x="2867" y="2174"/>
                    <a:pt x="2710" y="2237"/>
                    <a:pt x="2678" y="2363"/>
                  </a:cubicBezTo>
                  <a:lnTo>
                    <a:pt x="1985" y="3718"/>
                  </a:lnTo>
                  <a:lnTo>
                    <a:pt x="662" y="4380"/>
                  </a:lnTo>
                  <a:cubicBezTo>
                    <a:pt x="567" y="4411"/>
                    <a:pt x="504" y="4506"/>
                    <a:pt x="473" y="4600"/>
                  </a:cubicBezTo>
                  <a:lnTo>
                    <a:pt x="0" y="6459"/>
                  </a:lnTo>
                  <a:lnTo>
                    <a:pt x="3497" y="6459"/>
                  </a:lnTo>
                  <a:lnTo>
                    <a:pt x="4096" y="3813"/>
                  </a:lnTo>
                  <a:cubicBezTo>
                    <a:pt x="4122" y="3657"/>
                    <a:pt x="4255" y="3544"/>
                    <a:pt x="4406" y="3544"/>
                  </a:cubicBezTo>
                  <a:cubicBezTo>
                    <a:pt x="4439" y="3544"/>
                    <a:pt x="4472" y="3549"/>
                    <a:pt x="4506" y="3560"/>
                  </a:cubicBezTo>
                  <a:cubicBezTo>
                    <a:pt x="4726" y="3592"/>
                    <a:pt x="4821" y="3781"/>
                    <a:pt x="4789" y="3970"/>
                  </a:cubicBezTo>
                  <a:lnTo>
                    <a:pt x="4317" y="6427"/>
                  </a:lnTo>
                  <a:lnTo>
                    <a:pt x="5860" y="6427"/>
                  </a:lnTo>
                  <a:lnTo>
                    <a:pt x="5545" y="5482"/>
                  </a:lnTo>
                  <a:cubicBezTo>
                    <a:pt x="5451" y="5293"/>
                    <a:pt x="5577" y="5073"/>
                    <a:pt x="5766" y="5041"/>
                  </a:cubicBezTo>
                  <a:cubicBezTo>
                    <a:pt x="5811" y="5028"/>
                    <a:pt x="5855" y="5022"/>
                    <a:pt x="5896" y="5022"/>
                  </a:cubicBezTo>
                  <a:cubicBezTo>
                    <a:pt x="6057" y="5022"/>
                    <a:pt x="6182" y="5118"/>
                    <a:pt x="6207" y="5293"/>
                  </a:cubicBezTo>
                  <a:lnTo>
                    <a:pt x="6616" y="6459"/>
                  </a:lnTo>
                  <a:lnTo>
                    <a:pt x="10113" y="6459"/>
                  </a:lnTo>
                  <a:lnTo>
                    <a:pt x="9042" y="3813"/>
                  </a:lnTo>
                  <a:cubicBezTo>
                    <a:pt x="9011" y="3750"/>
                    <a:pt x="8979" y="3655"/>
                    <a:pt x="8885" y="3623"/>
                  </a:cubicBezTo>
                  <a:lnTo>
                    <a:pt x="7562" y="2962"/>
                  </a:lnTo>
                  <a:lnTo>
                    <a:pt x="6175" y="189"/>
                  </a:lnTo>
                  <a:cubicBezTo>
                    <a:pt x="6081" y="95"/>
                    <a:pt x="5986" y="0"/>
                    <a:pt x="586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21" name="Google Shape;3221;p56"/>
          <p:cNvGrpSpPr/>
          <p:nvPr/>
        </p:nvGrpSpPr>
        <p:grpSpPr>
          <a:xfrm>
            <a:off x="1865544" y="1690441"/>
            <a:ext cx="451653" cy="447589"/>
            <a:chOff x="-20572500" y="3319025"/>
            <a:chExt cx="305625" cy="302875"/>
          </a:xfrm>
        </p:grpSpPr>
        <p:sp>
          <p:nvSpPr>
            <p:cNvPr id="3222" name="Google Shape;3222;p56"/>
            <p:cNvSpPr/>
            <p:nvPr/>
          </p:nvSpPr>
          <p:spPr>
            <a:xfrm>
              <a:off x="-20429150" y="3569900"/>
              <a:ext cx="18150" cy="52000"/>
            </a:xfrm>
            <a:custGeom>
              <a:rect b="b" l="l" r="r" t="t"/>
              <a:pathLst>
                <a:path extrusionOk="0" h="2080" w="726">
                  <a:moveTo>
                    <a:pt x="347" y="0"/>
                  </a:moveTo>
                  <a:lnTo>
                    <a:pt x="1" y="126"/>
                  </a:lnTo>
                  <a:lnTo>
                    <a:pt x="1" y="1733"/>
                  </a:lnTo>
                  <a:cubicBezTo>
                    <a:pt x="1" y="1922"/>
                    <a:pt x="158" y="2079"/>
                    <a:pt x="347" y="2079"/>
                  </a:cubicBezTo>
                  <a:cubicBezTo>
                    <a:pt x="568" y="2079"/>
                    <a:pt x="725" y="1922"/>
                    <a:pt x="725" y="1733"/>
                  </a:cubicBezTo>
                  <a:lnTo>
                    <a:pt x="725" y="126"/>
                  </a:lnTo>
                  <a:lnTo>
                    <a:pt x="347"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3" name="Google Shape;3223;p56"/>
            <p:cNvSpPr/>
            <p:nvPr/>
          </p:nvSpPr>
          <p:spPr>
            <a:xfrm>
              <a:off x="-20572500" y="3319025"/>
              <a:ext cx="305625" cy="267350"/>
            </a:xfrm>
            <a:custGeom>
              <a:rect b="b" l="l" r="r" t="t"/>
              <a:pathLst>
                <a:path extrusionOk="0" h="10694" w="12225">
                  <a:moveTo>
                    <a:pt x="6097" y="1"/>
                  </a:moveTo>
                  <a:cubicBezTo>
                    <a:pt x="5979" y="1"/>
                    <a:pt x="5861" y="48"/>
                    <a:pt x="5798" y="143"/>
                  </a:cubicBezTo>
                  <a:lnTo>
                    <a:pt x="5168" y="1119"/>
                  </a:lnTo>
                  <a:cubicBezTo>
                    <a:pt x="4758" y="1749"/>
                    <a:pt x="4034" y="2159"/>
                    <a:pt x="3246" y="2159"/>
                  </a:cubicBezTo>
                  <a:cubicBezTo>
                    <a:pt x="2931" y="2159"/>
                    <a:pt x="2773" y="2537"/>
                    <a:pt x="3025" y="2757"/>
                  </a:cubicBezTo>
                  <a:cubicBezTo>
                    <a:pt x="3593" y="3388"/>
                    <a:pt x="3813" y="4900"/>
                    <a:pt x="3403" y="5813"/>
                  </a:cubicBezTo>
                  <a:cubicBezTo>
                    <a:pt x="2931" y="5656"/>
                    <a:pt x="2490" y="5372"/>
                    <a:pt x="2143" y="5057"/>
                  </a:cubicBezTo>
                  <a:cubicBezTo>
                    <a:pt x="2080" y="4994"/>
                    <a:pt x="2006" y="4966"/>
                    <a:pt x="1932" y="4966"/>
                  </a:cubicBezTo>
                  <a:cubicBezTo>
                    <a:pt x="1823" y="4966"/>
                    <a:pt x="1714" y="5026"/>
                    <a:pt x="1639" y="5120"/>
                  </a:cubicBezTo>
                  <a:cubicBezTo>
                    <a:pt x="1293" y="5624"/>
                    <a:pt x="789" y="6034"/>
                    <a:pt x="221" y="6286"/>
                  </a:cubicBezTo>
                  <a:cubicBezTo>
                    <a:pt x="64" y="6381"/>
                    <a:pt x="1" y="6570"/>
                    <a:pt x="64" y="6759"/>
                  </a:cubicBezTo>
                  <a:cubicBezTo>
                    <a:pt x="284" y="7326"/>
                    <a:pt x="411" y="7956"/>
                    <a:pt x="379" y="8523"/>
                  </a:cubicBezTo>
                  <a:cubicBezTo>
                    <a:pt x="379" y="8743"/>
                    <a:pt x="537" y="8932"/>
                    <a:pt x="726" y="8932"/>
                  </a:cubicBezTo>
                  <a:lnTo>
                    <a:pt x="883" y="8932"/>
                  </a:lnTo>
                  <a:cubicBezTo>
                    <a:pt x="1293" y="8932"/>
                    <a:pt x="1671" y="8964"/>
                    <a:pt x="2049" y="9121"/>
                  </a:cubicBezTo>
                  <a:lnTo>
                    <a:pt x="1482" y="10193"/>
                  </a:lnTo>
                  <a:cubicBezTo>
                    <a:pt x="1349" y="10432"/>
                    <a:pt x="1530" y="10694"/>
                    <a:pt x="1779" y="10694"/>
                  </a:cubicBezTo>
                  <a:cubicBezTo>
                    <a:pt x="1825" y="10694"/>
                    <a:pt x="1874" y="10685"/>
                    <a:pt x="1923" y="10665"/>
                  </a:cubicBezTo>
                  <a:lnTo>
                    <a:pt x="5735" y="9405"/>
                  </a:lnTo>
                  <a:lnTo>
                    <a:pt x="5735" y="9153"/>
                  </a:lnTo>
                  <a:lnTo>
                    <a:pt x="2395" y="7830"/>
                  </a:lnTo>
                  <a:cubicBezTo>
                    <a:pt x="2206" y="7735"/>
                    <a:pt x="2112" y="7546"/>
                    <a:pt x="2206" y="7357"/>
                  </a:cubicBezTo>
                  <a:cubicBezTo>
                    <a:pt x="2252" y="7219"/>
                    <a:pt x="2366" y="7131"/>
                    <a:pt x="2498" y="7131"/>
                  </a:cubicBezTo>
                  <a:cubicBezTo>
                    <a:pt x="2546" y="7131"/>
                    <a:pt x="2597" y="7143"/>
                    <a:pt x="2647" y="7168"/>
                  </a:cubicBezTo>
                  <a:lnTo>
                    <a:pt x="5735" y="8397"/>
                  </a:lnTo>
                  <a:lnTo>
                    <a:pt x="5735" y="3923"/>
                  </a:lnTo>
                  <a:cubicBezTo>
                    <a:pt x="5735" y="3734"/>
                    <a:pt x="5892" y="3577"/>
                    <a:pt x="6081" y="3577"/>
                  </a:cubicBezTo>
                  <a:cubicBezTo>
                    <a:pt x="6302" y="3577"/>
                    <a:pt x="6459" y="3734"/>
                    <a:pt x="6459" y="3923"/>
                  </a:cubicBezTo>
                  <a:lnTo>
                    <a:pt x="6459" y="8397"/>
                  </a:lnTo>
                  <a:lnTo>
                    <a:pt x="9515" y="7168"/>
                  </a:lnTo>
                  <a:cubicBezTo>
                    <a:pt x="9566" y="7143"/>
                    <a:pt x="9619" y="7131"/>
                    <a:pt x="9671" y="7131"/>
                  </a:cubicBezTo>
                  <a:cubicBezTo>
                    <a:pt x="9811" y="7131"/>
                    <a:pt x="9942" y="7219"/>
                    <a:pt x="9988" y="7357"/>
                  </a:cubicBezTo>
                  <a:cubicBezTo>
                    <a:pt x="10083" y="7546"/>
                    <a:pt x="9988" y="7735"/>
                    <a:pt x="9799" y="7830"/>
                  </a:cubicBezTo>
                  <a:lnTo>
                    <a:pt x="6459" y="9153"/>
                  </a:lnTo>
                  <a:lnTo>
                    <a:pt x="6459" y="9405"/>
                  </a:lnTo>
                  <a:lnTo>
                    <a:pt x="10272" y="10665"/>
                  </a:lnTo>
                  <a:cubicBezTo>
                    <a:pt x="10311" y="10685"/>
                    <a:pt x="10352" y="10694"/>
                    <a:pt x="10394" y="10694"/>
                  </a:cubicBezTo>
                  <a:cubicBezTo>
                    <a:pt x="10619" y="10694"/>
                    <a:pt x="10841" y="10432"/>
                    <a:pt x="10681" y="10193"/>
                  </a:cubicBezTo>
                  <a:lnTo>
                    <a:pt x="10146" y="9121"/>
                  </a:lnTo>
                  <a:cubicBezTo>
                    <a:pt x="10492" y="8995"/>
                    <a:pt x="10902" y="8932"/>
                    <a:pt x="11280" y="8932"/>
                  </a:cubicBezTo>
                  <a:lnTo>
                    <a:pt x="11437" y="8932"/>
                  </a:lnTo>
                  <a:cubicBezTo>
                    <a:pt x="11658" y="8932"/>
                    <a:pt x="11847" y="8806"/>
                    <a:pt x="11847" y="8523"/>
                  </a:cubicBezTo>
                  <a:cubicBezTo>
                    <a:pt x="11815" y="7956"/>
                    <a:pt x="11910" y="7326"/>
                    <a:pt x="12162" y="6759"/>
                  </a:cubicBezTo>
                  <a:cubicBezTo>
                    <a:pt x="12225" y="6570"/>
                    <a:pt x="12162" y="6381"/>
                    <a:pt x="12004" y="6286"/>
                  </a:cubicBezTo>
                  <a:cubicBezTo>
                    <a:pt x="11437" y="6034"/>
                    <a:pt x="10933" y="5624"/>
                    <a:pt x="10587" y="5120"/>
                  </a:cubicBezTo>
                  <a:cubicBezTo>
                    <a:pt x="10518" y="5001"/>
                    <a:pt x="10404" y="4946"/>
                    <a:pt x="10293" y="4946"/>
                  </a:cubicBezTo>
                  <a:cubicBezTo>
                    <a:pt x="10200" y="4946"/>
                    <a:pt x="10109" y="4985"/>
                    <a:pt x="10051" y="5057"/>
                  </a:cubicBezTo>
                  <a:cubicBezTo>
                    <a:pt x="9704" y="5372"/>
                    <a:pt x="9263" y="5656"/>
                    <a:pt x="8791" y="5813"/>
                  </a:cubicBezTo>
                  <a:cubicBezTo>
                    <a:pt x="8413" y="4900"/>
                    <a:pt x="8602" y="3325"/>
                    <a:pt x="9200" y="2757"/>
                  </a:cubicBezTo>
                  <a:cubicBezTo>
                    <a:pt x="9421" y="2537"/>
                    <a:pt x="9263" y="2159"/>
                    <a:pt x="8948" y="2159"/>
                  </a:cubicBezTo>
                  <a:cubicBezTo>
                    <a:pt x="8161" y="2159"/>
                    <a:pt x="7468" y="1749"/>
                    <a:pt x="7027" y="1119"/>
                  </a:cubicBezTo>
                  <a:lnTo>
                    <a:pt x="6396" y="143"/>
                  </a:lnTo>
                  <a:cubicBezTo>
                    <a:pt x="6333" y="48"/>
                    <a:pt x="6215" y="1"/>
                    <a:pt x="609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24" name="Google Shape;3224;p56"/>
          <p:cNvGrpSpPr/>
          <p:nvPr/>
        </p:nvGrpSpPr>
        <p:grpSpPr>
          <a:xfrm>
            <a:off x="1866708" y="2305410"/>
            <a:ext cx="449325" cy="325670"/>
            <a:chOff x="-20571700" y="3722875"/>
            <a:chExt cx="304050" cy="220375"/>
          </a:xfrm>
        </p:grpSpPr>
        <p:sp>
          <p:nvSpPr>
            <p:cNvPr id="3225" name="Google Shape;3225;p56"/>
            <p:cNvSpPr/>
            <p:nvPr/>
          </p:nvSpPr>
          <p:spPr>
            <a:xfrm>
              <a:off x="-20333850" y="3728200"/>
              <a:ext cx="66200" cy="35475"/>
            </a:xfrm>
            <a:custGeom>
              <a:rect b="b" l="l" r="r" t="t"/>
              <a:pathLst>
                <a:path extrusionOk="0" h="1419" w="2648">
                  <a:moveTo>
                    <a:pt x="2301" y="1"/>
                  </a:moveTo>
                  <a:cubicBezTo>
                    <a:pt x="1324" y="1"/>
                    <a:pt x="411" y="599"/>
                    <a:pt x="1" y="1418"/>
                  </a:cubicBezTo>
                  <a:lnTo>
                    <a:pt x="820" y="1418"/>
                  </a:lnTo>
                  <a:cubicBezTo>
                    <a:pt x="1135" y="1040"/>
                    <a:pt x="1702" y="725"/>
                    <a:pt x="2301" y="725"/>
                  </a:cubicBezTo>
                  <a:cubicBezTo>
                    <a:pt x="2490" y="725"/>
                    <a:pt x="2647" y="568"/>
                    <a:pt x="2647" y="379"/>
                  </a:cubicBezTo>
                  <a:cubicBezTo>
                    <a:pt x="2647" y="158"/>
                    <a:pt x="2490" y="1"/>
                    <a:pt x="230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6" name="Google Shape;3226;p56"/>
            <p:cNvSpPr/>
            <p:nvPr/>
          </p:nvSpPr>
          <p:spPr>
            <a:xfrm>
              <a:off x="-20571700" y="3782550"/>
              <a:ext cx="49650" cy="51225"/>
            </a:xfrm>
            <a:custGeom>
              <a:rect b="b" l="l" r="r" t="t"/>
              <a:pathLst>
                <a:path extrusionOk="0" h="2049" w="1986">
                  <a:moveTo>
                    <a:pt x="379" y="0"/>
                  </a:moveTo>
                  <a:cubicBezTo>
                    <a:pt x="189" y="0"/>
                    <a:pt x="32" y="158"/>
                    <a:pt x="32" y="347"/>
                  </a:cubicBezTo>
                  <a:cubicBezTo>
                    <a:pt x="0" y="473"/>
                    <a:pt x="0" y="599"/>
                    <a:pt x="32" y="725"/>
                  </a:cubicBezTo>
                  <a:cubicBezTo>
                    <a:pt x="158" y="1355"/>
                    <a:pt x="662" y="1891"/>
                    <a:pt x="1292" y="2048"/>
                  </a:cubicBezTo>
                  <a:lnTo>
                    <a:pt x="1985"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7" name="Google Shape;3227;p56"/>
            <p:cNvSpPr/>
            <p:nvPr/>
          </p:nvSpPr>
          <p:spPr>
            <a:xfrm>
              <a:off x="-20320450" y="3782550"/>
              <a:ext cx="52800" cy="52800"/>
            </a:xfrm>
            <a:custGeom>
              <a:rect b="b" l="l" r="r" t="t"/>
              <a:pathLst>
                <a:path extrusionOk="0" h="2112" w="2112">
                  <a:moveTo>
                    <a:pt x="1040" y="0"/>
                  </a:moveTo>
                  <a:cubicBezTo>
                    <a:pt x="442" y="0"/>
                    <a:pt x="1" y="473"/>
                    <a:pt x="1" y="1072"/>
                  </a:cubicBezTo>
                  <a:cubicBezTo>
                    <a:pt x="1" y="1670"/>
                    <a:pt x="442" y="2111"/>
                    <a:pt x="1040" y="2111"/>
                  </a:cubicBezTo>
                  <a:cubicBezTo>
                    <a:pt x="1639" y="2111"/>
                    <a:pt x="2111" y="1670"/>
                    <a:pt x="2111" y="1072"/>
                  </a:cubicBezTo>
                  <a:cubicBezTo>
                    <a:pt x="2111" y="473"/>
                    <a:pt x="1639" y="0"/>
                    <a:pt x="104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8" name="Google Shape;3228;p56"/>
            <p:cNvSpPr/>
            <p:nvPr/>
          </p:nvSpPr>
          <p:spPr>
            <a:xfrm>
              <a:off x="-20571700" y="3722875"/>
              <a:ext cx="178025" cy="220375"/>
            </a:xfrm>
            <a:custGeom>
              <a:rect b="b" l="l" r="r" t="t"/>
              <a:pathLst>
                <a:path extrusionOk="0" h="8815" w="7121">
                  <a:moveTo>
                    <a:pt x="4017" y="1"/>
                  </a:moveTo>
                  <a:cubicBezTo>
                    <a:pt x="3729" y="1"/>
                    <a:pt x="3444" y="168"/>
                    <a:pt x="3340" y="497"/>
                  </a:cubicBezTo>
                  <a:lnTo>
                    <a:pt x="820" y="8090"/>
                  </a:lnTo>
                  <a:lnTo>
                    <a:pt x="347" y="8090"/>
                  </a:lnTo>
                  <a:cubicBezTo>
                    <a:pt x="158" y="8090"/>
                    <a:pt x="0" y="8247"/>
                    <a:pt x="0" y="8436"/>
                  </a:cubicBezTo>
                  <a:cubicBezTo>
                    <a:pt x="0" y="8657"/>
                    <a:pt x="158" y="8814"/>
                    <a:pt x="347" y="8814"/>
                  </a:cubicBezTo>
                  <a:lnTo>
                    <a:pt x="1040" y="8814"/>
                  </a:lnTo>
                  <a:cubicBezTo>
                    <a:pt x="1198" y="8814"/>
                    <a:pt x="1324" y="8720"/>
                    <a:pt x="1418" y="8562"/>
                  </a:cubicBezTo>
                  <a:lnTo>
                    <a:pt x="3781" y="1442"/>
                  </a:lnTo>
                  <a:lnTo>
                    <a:pt x="4285" y="5002"/>
                  </a:lnTo>
                  <a:cubicBezTo>
                    <a:pt x="4348" y="5664"/>
                    <a:pt x="4884" y="6199"/>
                    <a:pt x="5545" y="6294"/>
                  </a:cubicBezTo>
                  <a:cubicBezTo>
                    <a:pt x="5583" y="6297"/>
                    <a:pt x="5620" y="6298"/>
                    <a:pt x="5657" y="6298"/>
                  </a:cubicBezTo>
                  <a:cubicBezTo>
                    <a:pt x="6459" y="6298"/>
                    <a:pt x="7121" y="5659"/>
                    <a:pt x="7121" y="4876"/>
                  </a:cubicBezTo>
                  <a:cubicBezTo>
                    <a:pt x="7121" y="4593"/>
                    <a:pt x="7026" y="4372"/>
                    <a:pt x="6932" y="4120"/>
                  </a:cubicBezTo>
                  <a:lnTo>
                    <a:pt x="4632" y="340"/>
                  </a:lnTo>
                  <a:cubicBezTo>
                    <a:pt x="4490" y="113"/>
                    <a:pt x="4252" y="1"/>
                    <a:pt x="401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9" name="Google Shape;3229;p56"/>
            <p:cNvSpPr/>
            <p:nvPr/>
          </p:nvSpPr>
          <p:spPr>
            <a:xfrm>
              <a:off x="-20404725" y="3782550"/>
              <a:ext cx="28375" cy="41775"/>
            </a:xfrm>
            <a:custGeom>
              <a:rect b="b" l="l" r="r" t="t"/>
              <a:pathLst>
                <a:path extrusionOk="0" h="1671" w="1135">
                  <a:moveTo>
                    <a:pt x="0" y="0"/>
                  </a:moveTo>
                  <a:lnTo>
                    <a:pt x="820" y="1387"/>
                  </a:lnTo>
                  <a:cubicBezTo>
                    <a:pt x="914" y="1450"/>
                    <a:pt x="914" y="1576"/>
                    <a:pt x="946" y="1670"/>
                  </a:cubicBezTo>
                  <a:cubicBezTo>
                    <a:pt x="1072" y="1513"/>
                    <a:pt x="1135" y="1292"/>
                    <a:pt x="1135" y="1072"/>
                  </a:cubicBezTo>
                  <a:lnTo>
                    <a:pt x="1135"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0" name="Google Shape;3230;p56"/>
            <p:cNvSpPr/>
            <p:nvPr/>
          </p:nvSpPr>
          <p:spPr>
            <a:xfrm>
              <a:off x="-20502400" y="3887300"/>
              <a:ext cx="1600" cy="25"/>
            </a:xfrm>
            <a:custGeom>
              <a:rect b="b" l="l" r="r" t="t"/>
              <a:pathLst>
                <a:path extrusionOk="0" h="1" w="64">
                  <a:moveTo>
                    <a:pt x="64" y="1"/>
                  </a:moveTo>
                  <a:cubicBezTo>
                    <a:pt x="1" y="1"/>
                    <a:pt x="1" y="1"/>
                    <a:pt x="6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1" name="Google Shape;3231;p56"/>
            <p:cNvSpPr/>
            <p:nvPr/>
          </p:nvSpPr>
          <p:spPr>
            <a:xfrm>
              <a:off x="-20500825" y="3782550"/>
              <a:ext cx="220575" cy="159125"/>
            </a:xfrm>
            <a:custGeom>
              <a:rect b="b" l="l" r="r" t="t"/>
              <a:pathLst>
                <a:path extrusionOk="0" h="6365" w="8823">
                  <a:moveTo>
                    <a:pt x="5703" y="0"/>
                  </a:moveTo>
                  <a:lnTo>
                    <a:pt x="5703" y="1072"/>
                  </a:lnTo>
                  <a:cubicBezTo>
                    <a:pt x="5703" y="1670"/>
                    <a:pt x="5420" y="2174"/>
                    <a:pt x="4979" y="2489"/>
                  </a:cubicBezTo>
                  <a:cubicBezTo>
                    <a:pt x="4979" y="3655"/>
                    <a:pt x="4034" y="4600"/>
                    <a:pt x="2868" y="4600"/>
                  </a:cubicBezTo>
                  <a:cubicBezTo>
                    <a:pt x="1828" y="4600"/>
                    <a:pt x="946" y="3875"/>
                    <a:pt x="789" y="2836"/>
                  </a:cubicBezTo>
                  <a:cubicBezTo>
                    <a:pt x="694" y="2489"/>
                    <a:pt x="694" y="2395"/>
                    <a:pt x="662" y="2111"/>
                  </a:cubicBezTo>
                  <a:cubicBezTo>
                    <a:pt x="631" y="2206"/>
                    <a:pt x="32" y="4065"/>
                    <a:pt x="1" y="4159"/>
                  </a:cubicBezTo>
                  <a:cubicBezTo>
                    <a:pt x="473" y="4632"/>
                    <a:pt x="1104" y="4947"/>
                    <a:pt x="1797" y="4947"/>
                  </a:cubicBezTo>
                  <a:lnTo>
                    <a:pt x="3971" y="4947"/>
                  </a:lnTo>
                  <a:lnTo>
                    <a:pt x="3687" y="5671"/>
                  </a:lnTo>
                  <a:lnTo>
                    <a:pt x="3214" y="5671"/>
                  </a:lnTo>
                  <a:cubicBezTo>
                    <a:pt x="3025" y="5671"/>
                    <a:pt x="2868" y="5829"/>
                    <a:pt x="2868" y="6018"/>
                  </a:cubicBezTo>
                  <a:cubicBezTo>
                    <a:pt x="2868" y="6207"/>
                    <a:pt x="3025" y="6364"/>
                    <a:pt x="3214" y="6364"/>
                  </a:cubicBezTo>
                  <a:lnTo>
                    <a:pt x="3939" y="6364"/>
                  </a:lnTo>
                  <a:cubicBezTo>
                    <a:pt x="4097" y="6364"/>
                    <a:pt x="4191" y="6301"/>
                    <a:pt x="4254" y="6144"/>
                  </a:cubicBezTo>
                  <a:lnTo>
                    <a:pt x="4727" y="4915"/>
                  </a:lnTo>
                  <a:lnTo>
                    <a:pt x="5924" y="4915"/>
                  </a:lnTo>
                  <a:lnTo>
                    <a:pt x="6396" y="6144"/>
                  </a:lnTo>
                  <a:cubicBezTo>
                    <a:pt x="6459" y="6270"/>
                    <a:pt x="6617" y="6364"/>
                    <a:pt x="6711" y="6364"/>
                  </a:cubicBezTo>
                  <a:lnTo>
                    <a:pt x="7436" y="6364"/>
                  </a:lnTo>
                  <a:cubicBezTo>
                    <a:pt x="7625" y="6364"/>
                    <a:pt x="7783" y="6207"/>
                    <a:pt x="7783" y="6018"/>
                  </a:cubicBezTo>
                  <a:cubicBezTo>
                    <a:pt x="7783" y="5829"/>
                    <a:pt x="7625" y="5671"/>
                    <a:pt x="7436" y="5671"/>
                  </a:cubicBezTo>
                  <a:lnTo>
                    <a:pt x="6963" y="5671"/>
                  </a:lnTo>
                  <a:lnTo>
                    <a:pt x="6680" y="4947"/>
                  </a:lnTo>
                  <a:lnTo>
                    <a:pt x="6743" y="4947"/>
                  </a:lnTo>
                  <a:cubicBezTo>
                    <a:pt x="7310" y="4947"/>
                    <a:pt x="7846" y="4632"/>
                    <a:pt x="8066" y="4128"/>
                  </a:cubicBezTo>
                  <a:lnTo>
                    <a:pt x="8822" y="2710"/>
                  </a:lnTo>
                  <a:lnTo>
                    <a:pt x="8822" y="2710"/>
                  </a:lnTo>
                  <a:cubicBezTo>
                    <a:pt x="8633" y="2804"/>
                    <a:pt x="8381" y="2836"/>
                    <a:pt x="8192" y="2836"/>
                  </a:cubicBezTo>
                  <a:cubicBezTo>
                    <a:pt x="7279" y="2836"/>
                    <a:pt x="6491" y="2048"/>
                    <a:pt x="6491" y="1072"/>
                  </a:cubicBezTo>
                  <a:cubicBezTo>
                    <a:pt x="6491" y="662"/>
                    <a:pt x="6648" y="284"/>
                    <a:pt x="683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32" name="Google Shape;3232;p56"/>
          <p:cNvGrpSpPr/>
          <p:nvPr/>
        </p:nvGrpSpPr>
        <p:grpSpPr>
          <a:xfrm>
            <a:off x="1866135" y="2796278"/>
            <a:ext cx="450470" cy="450470"/>
            <a:chOff x="-20571700" y="4066875"/>
            <a:chExt cx="304825" cy="304825"/>
          </a:xfrm>
        </p:grpSpPr>
        <p:sp>
          <p:nvSpPr>
            <p:cNvPr id="3233" name="Google Shape;3233;p56"/>
            <p:cNvSpPr/>
            <p:nvPr/>
          </p:nvSpPr>
          <p:spPr>
            <a:xfrm>
              <a:off x="-20385825" y="4211025"/>
              <a:ext cx="118950" cy="160675"/>
            </a:xfrm>
            <a:custGeom>
              <a:rect b="b" l="l" r="r" t="t"/>
              <a:pathLst>
                <a:path extrusionOk="0" h="6427" w="4758">
                  <a:moveTo>
                    <a:pt x="757" y="0"/>
                  </a:moveTo>
                  <a:cubicBezTo>
                    <a:pt x="473" y="0"/>
                    <a:pt x="221" y="63"/>
                    <a:pt x="1" y="189"/>
                  </a:cubicBezTo>
                  <a:lnTo>
                    <a:pt x="2836" y="6427"/>
                  </a:lnTo>
                  <a:lnTo>
                    <a:pt x="4380" y="6427"/>
                  </a:lnTo>
                  <a:cubicBezTo>
                    <a:pt x="4474" y="6427"/>
                    <a:pt x="4600" y="6332"/>
                    <a:pt x="4695" y="6269"/>
                  </a:cubicBezTo>
                  <a:cubicBezTo>
                    <a:pt x="4758" y="6143"/>
                    <a:pt x="4758" y="6017"/>
                    <a:pt x="4695" y="5891"/>
                  </a:cubicBezTo>
                  <a:lnTo>
                    <a:pt x="2111" y="819"/>
                  </a:lnTo>
                  <a:cubicBezTo>
                    <a:pt x="1891" y="315"/>
                    <a:pt x="1387" y="0"/>
                    <a:pt x="75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4" name="Google Shape;3234;p56"/>
            <p:cNvSpPr/>
            <p:nvPr/>
          </p:nvSpPr>
          <p:spPr>
            <a:xfrm>
              <a:off x="-20412600" y="4084875"/>
              <a:ext cx="109500" cy="89925"/>
            </a:xfrm>
            <a:custGeom>
              <a:rect b="b" l="l" r="r" t="t"/>
              <a:pathLst>
                <a:path extrusionOk="0" h="3597" w="4380">
                  <a:moveTo>
                    <a:pt x="2203" y="0"/>
                  </a:moveTo>
                  <a:cubicBezTo>
                    <a:pt x="2118" y="0"/>
                    <a:pt x="2029" y="10"/>
                    <a:pt x="1922" y="37"/>
                  </a:cubicBezTo>
                  <a:cubicBezTo>
                    <a:pt x="1261" y="194"/>
                    <a:pt x="788" y="824"/>
                    <a:pt x="788" y="1486"/>
                  </a:cubicBezTo>
                  <a:cubicBezTo>
                    <a:pt x="284" y="1707"/>
                    <a:pt x="0" y="2211"/>
                    <a:pt x="126" y="2715"/>
                  </a:cubicBezTo>
                  <a:cubicBezTo>
                    <a:pt x="252" y="3219"/>
                    <a:pt x="694" y="3597"/>
                    <a:pt x="1198" y="3597"/>
                  </a:cubicBezTo>
                  <a:lnTo>
                    <a:pt x="3308" y="3597"/>
                  </a:lnTo>
                  <a:cubicBezTo>
                    <a:pt x="3876" y="3597"/>
                    <a:pt x="4380" y="3124"/>
                    <a:pt x="4380" y="2526"/>
                  </a:cubicBezTo>
                  <a:cubicBezTo>
                    <a:pt x="4380" y="2179"/>
                    <a:pt x="4222" y="1801"/>
                    <a:pt x="3813" y="1580"/>
                  </a:cubicBezTo>
                  <a:cubicBezTo>
                    <a:pt x="3718" y="1549"/>
                    <a:pt x="3655" y="1423"/>
                    <a:pt x="3624" y="1297"/>
                  </a:cubicBezTo>
                  <a:cubicBezTo>
                    <a:pt x="3561" y="635"/>
                    <a:pt x="3119" y="194"/>
                    <a:pt x="2552" y="37"/>
                  </a:cubicBezTo>
                  <a:cubicBezTo>
                    <a:pt x="2425" y="19"/>
                    <a:pt x="2319" y="0"/>
                    <a:pt x="220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5" name="Google Shape;3235;p56"/>
            <p:cNvSpPr/>
            <p:nvPr/>
          </p:nvSpPr>
          <p:spPr>
            <a:xfrm>
              <a:off x="-20332275" y="4066875"/>
              <a:ext cx="64625" cy="80375"/>
            </a:xfrm>
            <a:custGeom>
              <a:rect b="b" l="l" r="r" t="t"/>
              <a:pathLst>
                <a:path extrusionOk="0" h="3215" w="2585">
                  <a:moveTo>
                    <a:pt x="820" y="1"/>
                  </a:moveTo>
                  <a:cubicBezTo>
                    <a:pt x="505" y="1"/>
                    <a:pt x="221" y="95"/>
                    <a:pt x="1" y="253"/>
                  </a:cubicBezTo>
                  <a:cubicBezTo>
                    <a:pt x="253" y="379"/>
                    <a:pt x="505" y="568"/>
                    <a:pt x="726" y="851"/>
                  </a:cubicBezTo>
                  <a:cubicBezTo>
                    <a:pt x="915" y="1103"/>
                    <a:pt x="1072" y="1418"/>
                    <a:pt x="1135" y="1733"/>
                  </a:cubicBezTo>
                  <a:cubicBezTo>
                    <a:pt x="1356" y="1891"/>
                    <a:pt x="1608" y="2174"/>
                    <a:pt x="1702" y="2490"/>
                  </a:cubicBezTo>
                  <a:cubicBezTo>
                    <a:pt x="1797" y="2679"/>
                    <a:pt x="1860" y="2962"/>
                    <a:pt x="1860" y="3214"/>
                  </a:cubicBezTo>
                  <a:cubicBezTo>
                    <a:pt x="2301" y="2899"/>
                    <a:pt x="2584" y="2363"/>
                    <a:pt x="2584" y="1796"/>
                  </a:cubicBezTo>
                  <a:cubicBezTo>
                    <a:pt x="2584" y="788"/>
                    <a:pt x="1797" y="1"/>
                    <a:pt x="82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6" name="Google Shape;3236;p56"/>
            <p:cNvSpPr/>
            <p:nvPr/>
          </p:nvSpPr>
          <p:spPr>
            <a:xfrm>
              <a:off x="-20553575" y="4103900"/>
              <a:ext cx="107925" cy="89025"/>
            </a:xfrm>
            <a:custGeom>
              <a:rect b="b" l="l" r="r" t="t"/>
              <a:pathLst>
                <a:path extrusionOk="0" h="3561" w="4317">
                  <a:moveTo>
                    <a:pt x="2174" y="0"/>
                  </a:moveTo>
                  <a:cubicBezTo>
                    <a:pt x="1386" y="0"/>
                    <a:pt x="756" y="630"/>
                    <a:pt x="756" y="1418"/>
                  </a:cubicBezTo>
                  <a:lnTo>
                    <a:pt x="756" y="1481"/>
                  </a:lnTo>
                  <a:cubicBezTo>
                    <a:pt x="284" y="1639"/>
                    <a:pt x="63" y="2048"/>
                    <a:pt x="63" y="2458"/>
                  </a:cubicBezTo>
                  <a:cubicBezTo>
                    <a:pt x="0" y="3088"/>
                    <a:pt x="473" y="3560"/>
                    <a:pt x="1071" y="3560"/>
                  </a:cubicBezTo>
                  <a:lnTo>
                    <a:pt x="3214" y="3560"/>
                  </a:lnTo>
                  <a:cubicBezTo>
                    <a:pt x="3686" y="3560"/>
                    <a:pt x="4159" y="3214"/>
                    <a:pt x="4253" y="2710"/>
                  </a:cubicBezTo>
                  <a:cubicBezTo>
                    <a:pt x="4253" y="2615"/>
                    <a:pt x="4316" y="2552"/>
                    <a:pt x="4316" y="2521"/>
                  </a:cubicBezTo>
                  <a:cubicBezTo>
                    <a:pt x="4316" y="2080"/>
                    <a:pt x="4033" y="1670"/>
                    <a:pt x="3592" y="1481"/>
                  </a:cubicBezTo>
                  <a:cubicBezTo>
                    <a:pt x="3592" y="1135"/>
                    <a:pt x="3529" y="819"/>
                    <a:pt x="3308" y="536"/>
                  </a:cubicBezTo>
                  <a:cubicBezTo>
                    <a:pt x="3056" y="189"/>
                    <a:pt x="2646" y="0"/>
                    <a:pt x="217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7" name="Google Shape;3237;p56"/>
            <p:cNvSpPr/>
            <p:nvPr/>
          </p:nvSpPr>
          <p:spPr>
            <a:xfrm>
              <a:off x="-20515000" y="4168475"/>
              <a:ext cx="119750" cy="91400"/>
            </a:xfrm>
            <a:custGeom>
              <a:rect b="b" l="l" r="r" t="t"/>
              <a:pathLst>
                <a:path extrusionOk="0" h="3656" w="4790">
                  <a:moveTo>
                    <a:pt x="3435" y="1"/>
                  </a:moveTo>
                  <a:cubicBezTo>
                    <a:pt x="3435" y="316"/>
                    <a:pt x="3372" y="599"/>
                    <a:pt x="3151" y="914"/>
                  </a:cubicBezTo>
                  <a:cubicBezTo>
                    <a:pt x="2773" y="1450"/>
                    <a:pt x="2206" y="1702"/>
                    <a:pt x="1671" y="1702"/>
                  </a:cubicBezTo>
                  <a:lnTo>
                    <a:pt x="473" y="1702"/>
                  </a:lnTo>
                  <a:lnTo>
                    <a:pt x="1" y="2710"/>
                  </a:lnTo>
                  <a:lnTo>
                    <a:pt x="946" y="3655"/>
                  </a:lnTo>
                  <a:lnTo>
                    <a:pt x="2143" y="2490"/>
                  </a:lnTo>
                  <a:cubicBezTo>
                    <a:pt x="2222" y="2411"/>
                    <a:pt x="2309" y="2371"/>
                    <a:pt x="2395" y="2371"/>
                  </a:cubicBezTo>
                  <a:cubicBezTo>
                    <a:pt x="2482" y="2371"/>
                    <a:pt x="2568" y="2411"/>
                    <a:pt x="2647" y="2490"/>
                  </a:cubicBezTo>
                  <a:lnTo>
                    <a:pt x="3844" y="3655"/>
                  </a:lnTo>
                  <a:lnTo>
                    <a:pt x="4790" y="2710"/>
                  </a:lnTo>
                  <a:lnTo>
                    <a:pt x="3718" y="410"/>
                  </a:lnTo>
                  <a:cubicBezTo>
                    <a:pt x="3624" y="253"/>
                    <a:pt x="3561" y="127"/>
                    <a:pt x="343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8" name="Google Shape;3238;p56"/>
            <p:cNvSpPr/>
            <p:nvPr/>
          </p:nvSpPr>
          <p:spPr>
            <a:xfrm>
              <a:off x="-20571700" y="4250400"/>
              <a:ext cx="233950" cy="120525"/>
            </a:xfrm>
            <a:custGeom>
              <a:rect b="b" l="l" r="r" t="t"/>
              <a:pathLst>
                <a:path extrusionOk="0" h="4821" w="9358">
                  <a:moveTo>
                    <a:pt x="4695" y="0"/>
                  </a:moveTo>
                  <a:lnTo>
                    <a:pt x="3497" y="1166"/>
                  </a:lnTo>
                  <a:cubicBezTo>
                    <a:pt x="3419" y="1245"/>
                    <a:pt x="3332" y="1284"/>
                    <a:pt x="3245" y="1284"/>
                  </a:cubicBezTo>
                  <a:cubicBezTo>
                    <a:pt x="3159" y="1284"/>
                    <a:pt x="3072" y="1245"/>
                    <a:pt x="2993" y="1166"/>
                  </a:cubicBezTo>
                  <a:lnTo>
                    <a:pt x="1954" y="158"/>
                  </a:lnTo>
                  <a:lnTo>
                    <a:pt x="32" y="4316"/>
                  </a:lnTo>
                  <a:cubicBezTo>
                    <a:pt x="0" y="4442"/>
                    <a:pt x="0" y="4568"/>
                    <a:pt x="63" y="4694"/>
                  </a:cubicBezTo>
                  <a:cubicBezTo>
                    <a:pt x="158" y="4789"/>
                    <a:pt x="252" y="4820"/>
                    <a:pt x="379" y="4820"/>
                  </a:cubicBezTo>
                  <a:lnTo>
                    <a:pt x="8979" y="4820"/>
                  </a:lnTo>
                  <a:cubicBezTo>
                    <a:pt x="9105" y="4820"/>
                    <a:pt x="9200" y="4757"/>
                    <a:pt x="9294" y="4694"/>
                  </a:cubicBezTo>
                  <a:cubicBezTo>
                    <a:pt x="9357" y="4568"/>
                    <a:pt x="9357" y="4442"/>
                    <a:pt x="9326" y="4316"/>
                  </a:cubicBezTo>
                  <a:lnTo>
                    <a:pt x="7341" y="158"/>
                  </a:lnTo>
                  <a:lnTo>
                    <a:pt x="6333" y="1166"/>
                  </a:lnTo>
                  <a:cubicBezTo>
                    <a:pt x="6270" y="1260"/>
                    <a:pt x="6175" y="1292"/>
                    <a:pt x="6112" y="1292"/>
                  </a:cubicBezTo>
                  <a:cubicBezTo>
                    <a:pt x="6018" y="1292"/>
                    <a:pt x="5892" y="1260"/>
                    <a:pt x="5860" y="1166"/>
                  </a:cubicBezTo>
                  <a:lnTo>
                    <a:pt x="4695"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39" name="Google Shape;3239;p56"/>
          <p:cNvGrpSpPr/>
          <p:nvPr/>
        </p:nvGrpSpPr>
        <p:grpSpPr>
          <a:xfrm>
            <a:off x="4632837" y="1688259"/>
            <a:ext cx="453980" cy="451948"/>
            <a:chOff x="-18645175" y="3334200"/>
            <a:chExt cx="307200" cy="305825"/>
          </a:xfrm>
        </p:grpSpPr>
        <p:sp>
          <p:nvSpPr>
            <p:cNvPr id="3240" name="Google Shape;3240;p56"/>
            <p:cNvSpPr/>
            <p:nvPr/>
          </p:nvSpPr>
          <p:spPr>
            <a:xfrm>
              <a:off x="-18627850" y="3424975"/>
              <a:ext cx="289875" cy="215050"/>
            </a:xfrm>
            <a:custGeom>
              <a:rect b="b" l="l" r="r" t="t"/>
              <a:pathLst>
                <a:path extrusionOk="0" h="8602" w="11595">
                  <a:moveTo>
                    <a:pt x="7530" y="2111"/>
                  </a:moveTo>
                  <a:cubicBezTo>
                    <a:pt x="7719" y="2111"/>
                    <a:pt x="7877" y="2269"/>
                    <a:pt x="7877" y="2458"/>
                  </a:cubicBezTo>
                  <a:lnTo>
                    <a:pt x="7877" y="4568"/>
                  </a:lnTo>
                  <a:cubicBezTo>
                    <a:pt x="7877" y="4789"/>
                    <a:pt x="7719" y="4946"/>
                    <a:pt x="7530" y="4946"/>
                  </a:cubicBezTo>
                  <a:cubicBezTo>
                    <a:pt x="7341" y="4946"/>
                    <a:pt x="7184" y="4789"/>
                    <a:pt x="7184" y="4568"/>
                  </a:cubicBezTo>
                  <a:lnTo>
                    <a:pt x="7184" y="2458"/>
                  </a:lnTo>
                  <a:cubicBezTo>
                    <a:pt x="7184" y="2269"/>
                    <a:pt x="7341" y="2111"/>
                    <a:pt x="7530" y="2111"/>
                  </a:cubicBezTo>
                  <a:close/>
                  <a:moveTo>
                    <a:pt x="2584" y="0"/>
                  </a:moveTo>
                  <a:cubicBezTo>
                    <a:pt x="2364" y="0"/>
                    <a:pt x="2206" y="158"/>
                    <a:pt x="2206" y="347"/>
                  </a:cubicBezTo>
                  <a:lnTo>
                    <a:pt x="2206" y="1764"/>
                  </a:lnTo>
                  <a:lnTo>
                    <a:pt x="2206" y="2489"/>
                  </a:lnTo>
                  <a:cubicBezTo>
                    <a:pt x="2206" y="2678"/>
                    <a:pt x="2364" y="2836"/>
                    <a:pt x="2584" y="2836"/>
                  </a:cubicBezTo>
                  <a:lnTo>
                    <a:pt x="3624" y="2836"/>
                  </a:lnTo>
                  <a:cubicBezTo>
                    <a:pt x="4821" y="2836"/>
                    <a:pt x="5766" y="3781"/>
                    <a:pt x="5766" y="4978"/>
                  </a:cubicBezTo>
                  <a:cubicBezTo>
                    <a:pt x="5766" y="6144"/>
                    <a:pt x="4821" y="7089"/>
                    <a:pt x="3624" y="7089"/>
                  </a:cubicBezTo>
                  <a:lnTo>
                    <a:pt x="3277" y="7089"/>
                  </a:lnTo>
                  <a:cubicBezTo>
                    <a:pt x="2616" y="7089"/>
                    <a:pt x="1986" y="6931"/>
                    <a:pt x="1387" y="6711"/>
                  </a:cubicBezTo>
                  <a:cubicBezTo>
                    <a:pt x="1072" y="7183"/>
                    <a:pt x="694" y="7593"/>
                    <a:pt x="221" y="7908"/>
                  </a:cubicBezTo>
                  <a:cubicBezTo>
                    <a:pt x="95" y="8002"/>
                    <a:pt x="1" y="8160"/>
                    <a:pt x="64" y="8317"/>
                  </a:cubicBezTo>
                  <a:cubicBezTo>
                    <a:pt x="95" y="8475"/>
                    <a:pt x="253" y="8538"/>
                    <a:pt x="410" y="8538"/>
                  </a:cubicBezTo>
                  <a:lnTo>
                    <a:pt x="3624" y="8538"/>
                  </a:lnTo>
                  <a:lnTo>
                    <a:pt x="3624" y="8191"/>
                  </a:lnTo>
                  <a:cubicBezTo>
                    <a:pt x="3624" y="8002"/>
                    <a:pt x="3781" y="7845"/>
                    <a:pt x="4002" y="7845"/>
                  </a:cubicBezTo>
                  <a:cubicBezTo>
                    <a:pt x="4191" y="7845"/>
                    <a:pt x="4348" y="8002"/>
                    <a:pt x="4348" y="8191"/>
                  </a:cubicBezTo>
                  <a:lnTo>
                    <a:pt x="4348" y="8538"/>
                  </a:lnTo>
                  <a:lnTo>
                    <a:pt x="6522" y="8538"/>
                  </a:lnTo>
                  <a:lnTo>
                    <a:pt x="6522" y="6049"/>
                  </a:lnTo>
                  <a:cubicBezTo>
                    <a:pt x="6522" y="5829"/>
                    <a:pt x="6680" y="5671"/>
                    <a:pt x="6869" y="5671"/>
                  </a:cubicBezTo>
                  <a:cubicBezTo>
                    <a:pt x="7058" y="5671"/>
                    <a:pt x="7215" y="5829"/>
                    <a:pt x="7215" y="6049"/>
                  </a:cubicBezTo>
                  <a:lnTo>
                    <a:pt x="7215" y="8601"/>
                  </a:lnTo>
                  <a:lnTo>
                    <a:pt x="11153" y="8601"/>
                  </a:lnTo>
                  <a:cubicBezTo>
                    <a:pt x="11468" y="8538"/>
                    <a:pt x="11595" y="8128"/>
                    <a:pt x="11311" y="7939"/>
                  </a:cubicBezTo>
                  <a:cubicBezTo>
                    <a:pt x="10208" y="7215"/>
                    <a:pt x="9547" y="5986"/>
                    <a:pt x="9389" y="4726"/>
                  </a:cubicBezTo>
                  <a:lnTo>
                    <a:pt x="10681" y="3434"/>
                  </a:lnTo>
                  <a:cubicBezTo>
                    <a:pt x="10775" y="3371"/>
                    <a:pt x="10807" y="3277"/>
                    <a:pt x="10807" y="3182"/>
                  </a:cubicBezTo>
                  <a:lnTo>
                    <a:pt x="10807" y="1764"/>
                  </a:lnTo>
                  <a:cubicBezTo>
                    <a:pt x="10807" y="1563"/>
                    <a:pt x="10625" y="1422"/>
                    <a:pt x="10440" y="1422"/>
                  </a:cubicBezTo>
                  <a:cubicBezTo>
                    <a:pt x="10394" y="1422"/>
                    <a:pt x="10347" y="1431"/>
                    <a:pt x="10303" y="1449"/>
                  </a:cubicBezTo>
                  <a:lnTo>
                    <a:pt x="9389" y="1922"/>
                  </a:lnTo>
                  <a:lnTo>
                    <a:pt x="9389" y="347"/>
                  </a:lnTo>
                  <a:cubicBezTo>
                    <a:pt x="9389" y="158"/>
                    <a:pt x="9232" y="0"/>
                    <a:pt x="9043" y="0"/>
                  </a:cubicBezTo>
                  <a:lnTo>
                    <a:pt x="6522" y="0"/>
                  </a:lnTo>
                  <a:lnTo>
                    <a:pt x="6522" y="3245"/>
                  </a:lnTo>
                  <a:cubicBezTo>
                    <a:pt x="6522" y="3434"/>
                    <a:pt x="6365" y="3592"/>
                    <a:pt x="6144" y="3592"/>
                  </a:cubicBezTo>
                  <a:cubicBezTo>
                    <a:pt x="5955" y="3592"/>
                    <a:pt x="5798" y="3434"/>
                    <a:pt x="5798" y="3245"/>
                  </a:cubicBezTo>
                  <a:lnTo>
                    <a:pt x="5798" y="0"/>
                  </a:lnTo>
                  <a:lnTo>
                    <a:pt x="4348" y="0"/>
                  </a:lnTo>
                  <a:lnTo>
                    <a:pt x="4348" y="1764"/>
                  </a:lnTo>
                  <a:cubicBezTo>
                    <a:pt x="4348" y="1985"/>
                    <a:pt x="4191" y="2143"/>
                    <a:pt x="4002" y="2143"/>
                  </a:cubicBezTo>
                  <a:cubicBezTo>
                    <a:pt x="3781" y="2143"/>
                    <a:pt x="3624" y="1985"/>
                    <a:pt x="3624" y="1764"/>
                  </a:cubicBezTo>
                  <a:lnTo>
                    <a:pt x="3624"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1" name="Google Shape;3241;p56"/>
            <p:cNvSpPr/>
            <p:nvPr/>
          </p:nvSpPr>
          <p:spPr>
            <a:xfrm>
              <a:off x="-18645175" y="3424975"/>
              <a:ext cx="141800" cy="159900"/>
            </a:xfrm>
            <a:custGeom>
              <a:rect b="b" l="l" r="r" t="t"/>
              <a:pathLst>
                <a:path extrusionOk="0" h="6396" w="5672">
                  <a:moveTo>
                    <a:pt x="347" y="0"/>
                  </a:moveTo>
                  <a:cubicBezTo>
                    <a:pt x="158" y="0"/>
                    <a:pt x="1" y="158"/>
                    <a:pt x="1" y="347"/>
                  </a:cubicBezTo>
                  <a:lnTo>
                    <a:pt x="1" y="2489"/>
                  </a:lnTo>
                  <a:cubicBezTo>
                    <a:pt x="1" y="4600"/>
                    <a:pt x="1733" y="6396"/>
                    <a:pt x="3907" y="6396"/>
                  </a:cubicBezTo>
                  <a:lnTo>
                    <a:pt x="4254" y="6396"/>
                  </a:lnTo>
                  <a:cubicBezTo>
                    <a:pt x="5041" y="6396"/>
                    <a:pt x="5671" y="5766"/>
                    <a:pt x="5671" y="4978"/>
                  </a:cubicBezTo>
                  <a:cubicBezTo>
                    <a:pt x="5671" y="4190"/>
                    <a:pt x="5041" y="3560"/>
                    <a:pt x="4254" y="3560"/>
                  </a:cubicBezTo>
                  <a:lnTo>
                    <a:pt x="3183" y="3560"/>
                  </a:lnTo>
                  <a:cubicBezTo>
                    <a:pt x="2584" y="3560"/>
                    <a:pt x="2111" y="3088"/>
                    <a:pt x="2111" y="2489"/>
                  </a:cubicBezTo>
                  <a:lnTo>
                    <a:pt x="2111" y="1764"/>
                  </a:lnTo>
                  <a:cubicBezTo>
                    <a:pt x="2111" y="788"/>
                    <a:pt x="1324" y="0"/>
                    <a:pt x="34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2" name="Google Shape;3242;p56"/>
            <p:cNvSpPr/>
            <p:nvPr/>
          </p:nvSpPr>
          <p:spPr>
            <a:xfrm>
              <a:off x="-18466375" y="3334200"/>
              <a:ext cx="54350" cy="71100"/>
            </a:xfrm>
            <a:custGeom>
              <a:rect b="b" l="l" r="r" t="t"/>
              <a:pathLst>
                <a:path extrusionOk="0" h="2844" w="2174">
                  <a:moveTo>
                    <a:pt x="1449" y="0"/>
                  </a:moveTo>
                  <a:cubicBezTo>
                    <a:pt x="1371" y="0"/>
                    <a:pt x="1292" y="24"/>
                    <a:pt x="1229" y="71"/>
                  </a:cubicBezTo>
                  <a:cubicBezTo>
                    <a:pt x="1197" y="103"/>
                    <a:pt x="0" y="953"/>
                    <a:pt x="0" y="2150"/>
                  </a:cubicBezTo>
                  <a:cubicBezTo>
                    <a:pt x="0" y="2403"/>
                    <a:pt x="95" y="2623"/>
                    <a:pt x="158" y="2844"/>
                  </a:cubicBezTo>
                  <a:lnTo>
                    <a:pt x="756" y="2844"/>
                  </a:lnTo>
                  <a:cubicBezTo>
                    <a:pt x="882" y="1898"/>
                    <a:pt x="1386" y="1048"/>
                    <a:pt x="2174" y="544"/>
                  </a:cubicBezTo>
                  <a:cubicBezTo>
                    <a:pt x="1954" y="260"/>
                    <a:pt x="1701" y="71"/>
                    <a:pt x="1670" y="71"/>
                  </a:cubicBezTo>
                  <a:cubicBezTo>
                    <a:pt x="1607" y="24"/>
                    <a:pt x="1528" y="0"/>
                    <a:pt x="144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3" name="Google Shape;3243;p56"/>
            <p:cNvSpPr/>
            <p:nvPr/>
          </p:nvSpPr>
          <p:spPr>
            <a:xfrm>
              <a:off x="-18428575" y="3352500"/>
              <a:ext cx="87450" cy="82725"/>
            </a:xfrm>
            <a:custGeom>
              <a:rect b="b" l="l" r="r" t="t"/>
              <a:pathLst>
                <a:path extrusionOk="0" h="3309" w="3498">
                  <a:moveTo>
                    <a:pt x="2426" y="1"/>
                  </a:moveTo>
                  <a:cubicBezTo>
                    <a:pt x="1166" y="1"/>
                    <a:pt x="158" y="946"/>
                    <a:pt x="0" y="2112"/>
                  </a:cubicBezTo>
                  <a:lnTo>
                    <a:pt x="1009" y="2112"/>
                  </a:lnTo>
                  <a:cubicBezTo>
                    <a:pt x="1607" y="2112"/>
                    <a:pt x="2080" y="2584"/>
                    <a:pt x="2080" y="3183"/>
                  </a:cubicBezTo>
                  <a:lnTo>
                    <a:pt x="2080" y="3309"/>
                  </a:lnTo>
                  <a:cubicBezTo>
                    <a:pt x="2899" y="2899"/>
                    <a:pt x="3497" y="2049"/>
                    <a:pt x="3497" y="1072"/>
                  </a:cubicBezTo>
                  <a:lnTo>
                    <a:pt x="3497" y="347"/>
                  </a:lnTo>
                  <a:cubicBezTo>
                    <a:pt x="3497" y="158"/>
                    <a:pt x="3340" y="1"/>
                    <a:pt x="315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4" name="Google Shape;3244;p56"/>
            <p:cNvSpPr/>
            <p:nvPr/>
          </p:nvSpPr>
          <p:spPr>
            <a:xfrm>
              <a:off x="-18645175" y="3334400"/>
              <a:ext cx="70900" cy="70900"/>
            </a:xfrm>
            <a:custGeom>
              <a:rect b="b" l="l" r="r" t="t"/>
              <a:pathLst>
                <a:path extrusionOk="0" h="2836" w="2836">
                  <a:moveTo>
                    <a:pt x="1765" y="0"/>
                  </a:moveTo>
                  <a:cubicBezTo>
                    <a:pt x="788" y="0"/>
                    <a:pt x="1" y="788"/>
                    <a:pt x="1" y="1796"/>
                  </a:cubicBezTo>
                  <a:lnTo>
                    <a:pt x="1" y="2489"/>
                  </a:lnTo>
                  <a:cubicBezTo>
                    <a:pt x="1" y="2678"/>
                    <a:pt x="158" y="2836"/>
                    <a:pt x="347" y="2836"/>
                  </a:cubicBezTo>
                  <a:lnTo>
                    <a:pt x="1072" y="2836"/>
                  </a:lnTo>
                  <a:cubicBezTo>
                    <a:pt x="2048" y="2836"/>
                    <a:pt x="2836" y="2048"/>
                    <a:pt x="2836" y="1071"/>
                  </a:cubicBezTo>
                  <a:lnTo>
                    <a:pt x="2836" y="347"/>
                  </a:lnTo>
                  <a:cubicBezTo>
                    <a:pt x="2836" y="158"/>
                    <a:pt x="2679" y="0"/>
                    <a:pt x="248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45" name="Google Shape;3245;p56"/>
          <p:cNvGrpSpPr/>
          <p:nvPr/>
        </p:nvGrpSpPr>
        <p:grpSpPr>
          <a:xfrm>
            <a:off x="4633429" y="2242989"/>
            <a:ext cx="452798" cy="450507"/>
            <a:chOff x="-18645175" y="3708500"/>
            <a:chExt cx="306400" cy="304850"/>
          </a:xfrm>
        </p:grpSpPr>
        <p:sp>
          <p:nvSpPr>
            <p:cNvPr id="3246" name="Google Shape;3246;p56"/>
            <p:cNvSpPr/>
            <p:nvPr/>
          </p:nvSpPr>
          <p:spPr>
            <a:xfrm>
              <a:off x="-18555375" y="38172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7" name="Google Shape;3247;p56"/>
            <p:cNvSpPr/>
            <p:nvPr/>
          </p:nvSpPr>
          <p:spPr>
            <a:xfrm>
              <a:off x="-18501825" y="3894000"/>
              <a:ext cx="18150" cy="16950"/>
            </a:xfrm>
            <a:custGeom>
              <a:rect b="b" l="l" r="r" t="t"/>
              <a:pathLst>
                <a:path extrusionOk="0" h="678" w="726">
                  <a:moveTo>
                    <a:pt x="351" y="0"/>
                  </a:moveTo>
                  <a:cubicBezTo>
                    <a:pt x="197" y="0"/>
                    <a:pt x="48" y="79"/>
                    <a:pt x="0" y="237"/>
                  </a:cubicBezTo>
                  <a:lnTo>
                    <a:pt x="379" y="678"/>
                  </a:lnTo>
                  <a:lnTo>
                    <a:pt x="725" y="237"/>
                  </a:lnTo>
                  <a:cubicBezTo>
                    <a:pt x="662" y="79"/>
                    <a:pt x="505" y="0"/>
                    <a:pt x="35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8" name="Google Shape;3248;p56"/>
            <p:cNvSpPr/>
            <p:nvPr/>
          </p:nvSpPr>
          <p:spPr>
            <a:xfrm>
              <a:off x="-18546725" y="3835325"/>
              <a:ext cx="108725" cy="124450"/>
            </a:xfrm>
            <a:custGeom>
              <a:rect b="b" l="l" r="r" t="t"/>
              <a:pathLst>
                <a:path extrusionOk="0" h="4978" w="4349">
                  <a:moveTo>
                    <a:pt x="2175" y="0"/>
                  </a:moveTo>
                  <a:cubicBezTo>
                    <a:pt x="1481" y="0"/>
                    <a:pt x="914" y="473"/>
                    <a:pt x="757" y="1134"/>
                  </a:cubicBezTo>
                  <a:lnTo>
                    <a:pt x="221" y="3151"/>
                  </a:lnTo>
                  <a:cubicBezTo>
                    <a:pt x="1" y="4096"/>
                    <a:pt x="725" y="4978"/>
                    <a:pt x="1639" y="4978"/>
                  </a:cubicBezTo>
                  <a:lnTo>
                    <a:pt x="1796" y="4978"/>
                  </a:lnTo>
                  <a:lnTo>
                    <a:pt x="1796" y="3686"/>
                  </a:lnTo>
                  <a:lnTo>
                    <a:pt x="1198" y="2899"/>
                  </a:lnTo>
                  <a:cubicBezTo>
                    <a:pt x="1135" y="2804"/>
                    <a:pt x="1103" y="2741"/>
                    <a:pt x="1103" y="2647"/>
                  </a:cubicBezTo>
                  <a:cubicBezTo>
                    <a:pt x="1103" y="2048"/>
                    <a:pt x="1576" y="1575"/>
                    <a:pt x="2175" y="1575"/>
                  </a:cubicBezTo>
                  <a:cubicBezTo>
                    <a:pt x="2773" y="1575"/>
                    <a:pt x="3246" y="2048"/>
                    <a:pt x="3246" y="2647"/>
                  </a:cubicBezTo>
                  <a:cubicBezTo>
                    <a:pt x="3246" y="2741"/>
                    <a:pt x="3183" y="2804"/>
                    <a:pt x="3151" y="2899"/>
                  </a:cubicBezTo>
                  <a:lnTo>
                    <a:pt x="2521" y="3686"/>
                  </a:lnTo>
                  <a:lnTo>
                    <a:pt x="2521" y="4978"/>
                  </a:lnTo>
                  <a:lnTo>
                    <a:pt x="2679" y="4978"/>
                  </a:lnTo>
                  <a:cubicBezTo>
                    <a:pt x="3624" y="4978"/>
                    <a:pt x="4348" y="4064"/>
                    <a:pt x="4096" y="3151"/>
                  </a:cubicBezTo>
                  <a:lnTo>
                    <a:pt x="3592" y="1134"/>
                  </a:lnTo>
                  <a:cubicBezTo>
                    <a:pt x="3435" y="441"/>
                    <a:pt x="2836" y="0"/>
                    <a:pt x="217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9" name="Google Shape;3249;p56"/>
            <p:cNvSpPr/>
            <p:nvPr/>
          </p:nvSpPr>
          <p:spPr>
            <a:xfrm>
              <a:off x="-18644375" y="3728200"/>
              <a:ext cx="305600" cy="285150"/>
            </a:xfrm>
            <a:custGeom>
              <a:rect b="b" l="l" r="r" t="t"/>
              <a:pathLst>
                <a:path extrusionOk="0" h="11406" w="12224">
                  <a:moveTo>
                    <a:pt x="8128" y="2836"/>
                  </a:moveTo>
                  <a:cubicBezTo>
                    <a:pt x="8695" y="2836"/>
                    <a:pt x="9168" y="3309"/>
                    <a:pt x="9168" y="3907"/>
                  </a:cubicBezTo>
                  <a:cubicBezTo>
                    <a:pt x="9257" y="4501"/>
                    <a:pt x="8814" y="4984"/>
                    <a:pt x="8182" y="4984"/>
                  </a:cubicBezTo>
                  <a:cubicBezTo>
                    <a:pt x="8143" y="4984"/>
                    <a:pt x="8105" y="4982"/>
                    <a:pt x="8065" y="4978"/>
                  </a:cubicBezTo>
                  <a:lnTo>
                    <a:pt x="8065" y="4978"/>
                  </a:lnTo>
                  <a:cubicBezTo>
                    <a:pt x="8128" y="5041"/>
                    <a:pt x="8160" y="5136"/>
                    <a:pt x="8160" y="5199"/>
                  </a:cubicBezTo>
                  <a:lnTo>
                    <a:pt x="8664" y="7247"/>
                  </a:lnTo>
                  <a:cubicBezTo>
                    <a:pt x="9011" y="8633"/>
                    <a:pt x="7971" y="9988"/>
                    <a:pt x="6553" y="9988"/>
                  </a:cubicBezTo>
                  <a:lnTo>
                    <a:pt x="5513" y="9988"/>
                  </a:lnTo>
                  <a:cubicBezTo>
                    <a:pt x="4096" y="9988"/>
                    <a:pt x="3025" y="8633"/>
                    <a:pt x="3403" y="7247"/>
                  </a:cubicBezTo>
                  <a:lnTo>
                    <a:pt x="3907" y="5199"/>
                  </a:lnTo>
                  <a:cubicBezTo>
                    <a:pt x="3938" y="5136"/>
                    <a:pt x="3938" y="5041"/>
                    <a:pt x="3970" y="4978"/>
                  </a:cubicBezTo>
                  <a:lnTo>
                    <a:pt x="3970" y="4978"/>
                  </a:lnTo>
                  <a:cubicBezTo>
                    <a:pt x="3934" y="4982"/>
                    <a:pt x="3899" y="4983"/>
                    <a:pt x="3864" y="4983"/>
                  </a:cubicBezTo>
                  <a:cubicBezTo>
                    <a:pt x="3255" y="4983"/>
                    <a:pt x="2804" y="4473"/>
                    <a:pt x="2804" y="3907"/>
                  </a:cubicBezTo>
                  <a:cubicBezTo>
                    <a:pt x="2804" y="3309"/>
                    <a:pt x="3277" y="2836"/>
                    <a:pt x="3875" y="2836"/>
                  </a:cubicBezTo>
                  <a:cubicBezTo>
                    <a:pt x="4411" y="2836"/>
                    <a:pt x="4883" y="3277"/>
                    <a:pt x="4915" y="3844"/>
                  </a:cubicBezTo>
                  <a:cubicBezTo>
                    <a:pt x="5230" y="3624"/>
                    <a:pt x="5608" y="3561"/>
                    <a:pt x="5986" y="3561"/>
                  </a:cubicBezTo>
                  <a:cubicBezTo>
                    <a:pt x="6396" y="3561"/>
                    <a:pt x="6742" y="3687"/>
                    <a:pt x="7057" y="3844"/>
                  </a:cubicBezTo>
                  <a:cubicBezTo>
                    <a:pt x="7089" y="3277"/>
                    <a:pt x="7561" y="2836"/>
                    <a:pt x="8128" y="2836"/>
                  </a:cubicBezTo>
                  <a:close/>
                  <a:moveTo>
                    <a:pt x="4285" y="1"/>
                  </a:moveTo>
                  <a:cubicBezTo>
                    <a:pt x="2710" y="1"/>
                    <a:pt x="1449" y="946"/>
                    <a:pt x="1449" y="2143"/>
                  </a:cubicBezTo>
                  <a:lnTo>
                    <a:pt x="1449" y="2773"/>
                  </a:lnTo>
                  <a:cubicBezTo>
                    <a:pt x="1449" y="4380"/>
                    <a:pt x="945" y="5955"/>
                    <a:pt x="95" y="7310"/>
                  </a:cubicBezTo>
                  <a:cubicBezTo>
                    <a:pt x="0" y="7373"/>
                    <a:pt x="0" y="7530"/>
                    <a:pt x="32" y="7625"/>
                  </a:cubicBezTo>
                  <a:cubicBezTo>
                    <a:pt x="945" y="9893"/>
                    <a:pt x="3182" y="11405"/>
                    <a:pt x="5671" y="11405"/>
                  </a:cubicBezTo>
                  <a:lnTo>
                    <a:pt x="6553" y="11405"/>
                  </a:lnTo>
                  <a:cubicBezTo>
                    <a:pt x="9011" y="11405"/>
                    <a:pt x="11216" y="9893"/>
                    <a:pt x="12161" y="7625"/>
                  </a:cubicBezTo>
                  <a:cubicBezTo>
                    <a:pt x="12224" y="7499"/>
                    <a:pt x="12224" y="7373"/>
                    <a:pt x="12129" y="7310"/>
                  </a:cubicBezTo>
                  <a:cubicBezTo>
                    <a:pt x="11184" y="5955"/>
                    <a:pt x="10680" y="4380"/>
                    <a:pt x="10680" y="2773"/>
                  </a:cubicBezTo>
                  <a:lnTo>
                    <a:pt x="10680" y="2143"/>
                  </a:lnTo>
                  <a:cubicBezTo>
                    <a:pt x="10680" y="946"/>
                    <a:pt x="9420" y="1"/>
                    <a:pt x="7845" y="1"/>
                  </a:cubicBezTo>
                  <a:cubicBezTo>
                    <a:pt x="7183" y="1"/>
                    <a:pt x="6553" y="158"/>
                    <a:pt x="6081" y="473"/>
                  </a:cubicBezTo>
                  <a:cubicBezTo>
                    <a:pt x="5545" y="158"/>
                    <a:pt x="4915" y="1"/>
                    <a:pt x="428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0" name="Google Shape;3250;p56"/>
            <p:cNvSpPr/>
            <p:nvPr/>
          </p:nvSpPr>
          <p:spPr>
            <a:xfrm>
              <a:off x="-18448275" y="3817200"/>
              <a:ext cx="18150" cy="17350"/>
            </a:xfrm>
            <a:custGeom>
              <a:rect b="b" l="l" r="r" t="t"/>
              <a:pathLst>
                <a:path extrusionOk="0" h="694" w="726">
                  <a:moveTo>
                    <a:pt x="347" y="1"/>
                  </a:moveTo>
                  <a:cubicBezTo>
                    <a:pt x="158" y="1"/>
                    <a:pt x="1" y="158"/>
                    <a:pt x="1" y="347"/>
                  </a:cubicBezTo>
                  <a:cubicBezTo>
                    <a:pt x="1" y="536"/>
                    <a:pt x="158" y="694"/>
                    <a:pt x="347" y="694"/>
                  </a:cubicBezTo>
                  <a:cubicBezTo>
                    <a:pt x="536" y="694"/>
                    <a:pt x="725" y="536"/>
                    <a:pt x="725" y="347"/>
                  </a:cubicBezTo>
                  <a:cubicBezTo>
                    <a:pt x="694" y="158"/>
                    <a:pt x="536" y="1"/>
                    <a:pt x="34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1" name="Google Shape;3251;p56"/>
            <p:cNvSpPr/>
            <p:nvPr/>
          </p:nvSpPr>
          <p:spPr>
            <a:xfrm>
              <a:off x="-18645175" y="3708500"/>
              <a:ext cx="74050" cy="91400"/>
            </a:xfrm>
            <a:custGeom>
              <a:rect b="b" l="l" r="r" t="t"/>
              <a:pathLst>
                <a:path extrusionOk="0" h="3656" w="2962">
                  <a:moveTo>
                    <a:pt x="2111" y="1"/>
                  </a:moveTo>
                  <a:cubicBezTo>
                    <a:pt x="946" y="1"/>
                    <a:pt x="1" y="946"/>
                    <a:pt x="1" y="2143"/>
                  </a:cubicBezTo>
                  <a:cubicBezTo>
                    <a:pt x="1" y="2710"/>
                    <a:pt x="221" y="3277"/>
                    <a:pt x="631" y="3656"/>
                  </a:cubicBezTo>
                  <a:lnTo>
                    <a:pt x="631" y="3498"/>
                  </a:lnTo>
                  <a:lnTo>
                    <a:pt x="631" y="2868"/>
                  </a:lnTo>
                  <a:cubicBezTo>
                    <a:pt x="631" y="1608"/>
                    <a:pt x="1576" y="600"/>
                    <a:pt x="2962" y="190"/>
                  </a:cubicBezTo>
                  <a:cubicBezTo>
                    <a:pt x="2679" y="95"/>
                    <a:pt x="2395" y="1"/>
                    <a:pt x="211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2" name="Google Shape;3252;p56"/>
            <p:cNvSpPr/>
            <p:nvPr/>
          </p:nvSpPr>
          <p:spPr>
            <a:xfrm>
              <a:off x="-18415975" y="3710075"/>
              <a:ext cx="74850" cy="92975"/>
            </a:xfrm>
            <a:custGeom>
              <a:rect b="b" l="l" r="r" t="t"/>
              <a:pathLst>
                <a:path extrusionOk="0" h="3719" w="2994">
                  <a:moveTo>
                    <a:pt x="883" y="1"/>
                  </a:moveTo>
                  <a:cubicBezTo>
                    <a:pt x="568" y="1"/>
                    <a:pt x="284" y="64"/>
                    <a:pt x="1" y="190"/>
                  </a:cubicBezTo>
                  <a:cubicBezTo>
                    <a:pt x="1292" y="568"/>
                    <a:pt x="2206" y="1608"/>
                    <a:pt x="2206" y="2836"/>
                  </a:cubicBezTo>
                  <a:lnTo>
                    <a:pt x="2206" y="3466"/>
                  </a:lnTo>
                  <a:cubicBezTo>
                    <a:pt x="2206" y="3529"/>
                    <a:pt x="2206" y="3656"/>
                    <a:pt x="2237" y="3719"/>
                  </a:cubicBezTo>
                  <a:cubicBezTo>
                    <a:pt x="2710" y="3340"/>
                    <a:pt x="2993" y="2742"/>
                    <a:pt x="2993" y="2112"/>
                  </a:cubicBezTo>
                  <a:cubicBezTo>
                    <a:pt x="2993" y="946"/>
                    <a:pt x="2048" y="1"/>
                    <a:pt x="88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3" name="Google Shape;3253;p56"/>
          <p:cNvGrpSpPr/>
          <p:nvPr/>
        </p:nvGrpSpPr>
        <p:grpSpPr>
          <a:xfrm>
            <a:off x="4631101" y="2795630"/>
            <a:ext cx="457453" cy="451763"/>
            <a:chOff x="-18647525" y="4082625"/>
            <a:chExt cx="309550" cy="305700"/>
          </a:xfrm>
        </p:grpSpPr>
        <p:sp>
          <p:nvSpPr>
            <p:cNvPr id="3254" name="Google Shape;3254;p56"/>
            <p:cNvSpPr/>
            <p:nvPr/>
          </p:nvSpPr>
          <p:spPr>
            <a:xfrm>
              <a:off x="-18609725" y="4082625"/>
              <a:ext cx="123675" cy="61475"/>
            </a:xfrm>
            <a:custGeom>
              <a:rect b="b" l="l" r="r" t="t"/>
              <a:pathLst>
                <a:path extrusionOk="0" h="2459" w="4947">
                  <a:moveTo>
                    <a:pt x="2473" y="1"/>
                  </a:moveTo>
                  <a:cubicBezTo>
                    <a:pt x="2387" y="1"/>
                    <a:pt x="2300" y="32"/>
                    <a:pt x="2237" y="95"/>
                  </a:cubicBezTo>
                  <a:cubicBezTo>
                    <a:pt x="2206" y="127"/>
                    <a:pt x="1576" y="694"/>
                    <a:pt x="1450" y="1481"/>
                  </a:cubicBezTo>
                  <a:cubicBezTo>
                    <a:pt x="1324" y="1418"/>
                    <a:pt x="1166" y="1418"/>
                    <a:pt x="1071" y="1418"/>
                  </a:cubicBezTo>
                  <a:lnTo>
                    <a:pt x="347" y="1418"/>
                  </a:lnTo>
                  <a:cubicBezTo>
                    <a:pt x="158" y="1418"/>
                    <a:pt x="0" y="1576"/>
                    <a:pt x="0" y="1797"/>
                  </a:cubicBezTo>
                  <a:cubicBezTo>
                    <a:pt x="0" y="2017"/>
                    <a:pt x="32" y="2206"/>
                    <a:pt x="126" y="2427"/>
                  </a:cubicBezTo>
                  <a:cubicBezTo>
                    <a:pt x="1008" y="2175"/>
                    <a:pt x="1922" y="2175"/>
                    <a:pt x="2489" y="2175"/>
                  </a:cubicBezTo>
                  <a:cubicBezTo>
                    <a:pt x="3277" y="2175"/>
                    <a:pt x="4096" y="2206"/>
                    <a:pt x="4852" y="2458"/>
                  </a:cubicBezTo>
                  <a:cubicBezTo>
                    <a:pt x="4915" y="2269"/>
                    <a:pt x="4947" y="2017"/>
                    <a:pt x="4947" y="1797"/>
                  </a:cubicBezTo>
                  <a:cubicBezTo>
                    <a:pt x="4947" y="1576"/>
                    <a:pt x="4789" y="1418"/>
                    <a:pt x="4600" y="1418"/>
                  </a:cubicBezTo>
                  <a:lnTo>
                    <a:pt x="3907" y="1418"/>
                  </a:lnTo>
                  <a:cubicBezTo>
                    <a:pt x="3781" y="1418"/>
                    <a:pt x="3623" y="1418"/>
                    <a:pt x="3497" y="1481"/>
                  </a:cubicBezTo>
                  <a:cubicBezTo>
                    <a:pt x="3340" y="694"/>
                    <a:pt x="2710" y="127"/>
                    <a:pt x="2710" y="95"/>
                  </a:cubicBezTo>
                  <a:cubicBezTo>
                    <a:pt x="2647" y="32"/>
                    <a:pt x="2560" y="1"/>
                    <a:pt x="247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5" name="Google Shape;3255;p56"/>
            <p:cNvSpPr/>
            <p:nvPr/>
          </p:nvSpPr>
          <p:spPr>
            <a:xfrm>
              <a:off x="-18647525" y="4155875"/>
              <a:ext cx="148075" cy="195350"/>
            </a:xfrm>
            <a:custGeom>
              <a:rect b="b" l="l" r="r" t="t"/>
              <a:pathLst>
                <a:path extrusionOk="0" h="7814" w="5923">
                  <a:moveTo>
                    <a:pt x="1859" y="2836"/>
                  </a:moveTo>
                  <a:cubicBezTo>
                    <a:pt x="2048" y="2836"/>
                    <a:pt x="2205" y="2994"/>
                    <a:pt x="2205" y="3183"/>
                  </a:cubicBezTo>
                  <a:lnTo>
                    <a:pt x="2205" y="3907"/>
                  </a:lnTo>
                  <a:cubicBezTo>
                    <a:pt x="2205" y="4096"/>
                    <a:pt x="2048" y="4254"/>
                    <a:pt x="1859" y="4254"/>
                  </a:cubicBezTo>
                  <a:cubicBezTo>
                    <a:pt x="1670" y="4254"/>
                    <a:pt x="1512" y="4096"/>
                    <a:pt x="1512" y="3907"/>
                  </a:cubicBezTo>
                  <a:lnTo>
                    <a:pt x="1512" y="3183"/>
                  </a:lnTo>
                  <a:cubicBezTo>
                    <a:pt x="1512" y="2994"/>
                    <a:pt x="1670" y="2836"/>
                    <a:pt x="1859" y="2836"/>
                  </a:cubicBezTo>
                  <a:close/>
                  <a:moveTo>
                    <a:pt x="3938" y="1"/>
                  </a:moveTo>
                  <a:cubicBezTo>
                    <a:pt x="2678" y="1"/>
                    <a:pt x="0" y="1"/>
                    <a:pt x="0" y="2836"/>
                  </a:cubicBezTo>
                  <a:cubicBezTo>
                    <a:pt x="0" y="4569"/>
                    <a:pt x="914" y="6774"/>
                    <a:pt x="2205" y="7814"/>
                  </a:cubicBezTo>
                  <a:cubicBezTo>
                    <a:pt x="2016" y="6995"/>
                    <a:pt x="1985" y="6018"/>
                    <a:pt x="2268" y="4915"/>
                  </a:cubicBezTo>
                  <a:cubicBezTo>
                    <a:pt x="2457" y="4222"/>
                    <a:pt x="2741" y="3466"/>
                    <a:pt x="3088" y="2805"/>
                  </a:cubicBezTo>
                  <a:cubicBezTo>
                    <a:pt x="2962" y="2710"/>
                    <a:pt x="2899" y="2647"/>
                    <a:pt x="2899" y="2490"/>
                  </a:cubicBezTo>
                  <a:lnTo>
                    <a:pt x="2899" y="1765"/>
                  </a:lnTo>
                  <a:cubicBezTo>
                    <a:pt x="2899" y="1576"/>
                    <a:pt x="3056" y="1418"/>
                    <a:pt x="3245" y="1418"/>
                  </a:cubicBezTo>
                  <a:cubicBezTo>
                    <a:pt x="3434" y="1418"/>
                    <a:pt x="3592" y="1576"/>
                    <a:pt x="3592" y="1765"/>
                  </a:cubicBezTo>
                  <a:lnTo>
                    <a:pt x="3592" y="1954"/>
                  </a:lnTo>
                  <a:cubicBezTo>
                    <a:pt x="3781" y="1702"/>
                    <a:pt x="4033" y="1450"/>
                    <a:pt x="4222" y="1229"/>
                  </a:cubicBezTo>
                  <a:cubicBezTo>
                    <a:pt x="4726" y="694"/>
                    <a:pt x="5324" y="347"/>
                    <a:pt x="5923" y="190"/>
                  </a:cubicBezTo>
                  <a:cubicBezTo>
                    <a:pt x="5293" y="32"/>
                    <a:pt x="4631" y="1"/>
                    <a:pt x="393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6" name="Google Shape;3256;p56"/>
            <p:cNvSpPr/>
            <p:nvPr/>
          </p:nvSpPr>
          <p:spPr>
            <a:xfrm>
              <a:off x="-18442750" y="4150575"/>
              <a:ext cx="102400" cy="100625"/>
            </a:xfrm>
            <a:custGeom>
              <a:rect b="b" l="l" r="r" t="t"/>
              <a:pathLst>
                <a:path extrusionOk="0" h="4025" w="4096">
                  <a:moveTo>
                    <a:pt x="630" y="0"/>
                  </a:moveTo>
                  <a:cubicBezTo>
                    <a:pt x="544" y="0"/>
                    <a:pt x="457" y="39"/>
                    <a:pt x="378" y="118"/>
                  </a:cubicBezTo>
                  <a:cubicBezTo>
                    <a:pt x="221" y="276"/>
                    <a:pt x="95" y="496"/>
                    <a:pt x="0" y="685"/>
                  </a:cubicBezTo>
                  <a:cubicBezTo>
                    <a:pt x="851" y="1063"/>
                    <a:pt x="1481" y="1725"/>
                    <a:pt x="1891" y="2134"/>
                  </a:cubicBezTo>
                  <a:cubicBezTo>
                    <a:pt x="2300" y="2513"/>
                    <a:pt x="2962" y="3206"/>
                    <a:pt x="3371" y="4025"/>
                  </a:cubicBezTo>
                  <a:cubicBezTo>
                    <a:pt x="3560" y="3962"/>
                    <a:pt x="3749" y="3836"/>
                    <a:pt x="3907" y="3647"/>
                  </a:cubicBezTo>
                  <a:cubicBezTo>
                    <a:pt x="4096" y="3552"/>
                    <a:pt x="4096" y="3332"/>
                    <a:pt x="3938" y="3206"/>
                  </a:cubicBezTo>
                  <a:lnTo>
                    <a:pt x="3434" y="2702"/>
                  </a:lnTo>
                  <a:cubicBezTo>
                    <a:pt x="3371" y="2607"/>
                    <a:pt x="3245" y="2544"/>
                    <a:pt x="3119" y="2450"/>
                  </a:cubicBezTo>
                  <a:cubicBezTo>
                    <a:pt x="3560" y="1788"/>
                    <a:pt x="3529" y="937"/>
                    <a:pt x="3529" y="906"/>
                  </a:cubicBezTo>
                  <a:cubicBezTo>
                    <a:pt x="3529" y="717"/>
                    <a:pt x="3371" y="591"/>
                    <a:pt x="3151" y="559"/>
                  </a:cubicBezTo>
                  <a:cubicBezTo>
                    <a:pt x="3147" y="559"/>
                    <a:pt x="3130" y="559"/>
                    <a:pt x="3103" y="559"/>
                  </a:cubicBezTo>
                  <a:cubicBezTo>
                    <a:pt x="2910" y="559"/>
                    <a:pt x="2190" y="583"/>
                    <a:pt x="1639" y="969"/>
                  </a:cubicBezTo>
                  <a:cubicBezTo>
                    <a:pt x="1544" y="843"/>
                    <a:pt x="1481" y="748"/>
                    <a:pt x="1387" y="654"/>
                  </a:cubicBezTo>
                  <a:lnTo>
                    <a:pt x="882" y="118"/>
                  </a:lnTo>
                  <a:cubicBezTo>
                    <a:pt x="804" y="39"/>
                    <a:pt x="717" y="0"/>
                    <a:pt x="63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7" name="Google Shape;3257;p56"/>
            <p:cNvSpPr/>
            <p:nvPr/>
          </p:nvSpPr>
          <p:spPr>
            <a:xfrm>
              <a:off x="-18581375" y="4176775"/>
              <a:ext cx="243400" cy="211550"/>
            </a:xfrm>
            <a:custGeom>
              <a:rect b="b" l="l" r="r" t="t"/>
              <a:pathLst>
                <a:path extrusionOk="0" h="8462" w="9736">
                  <a:moveTo>
                    <a:pt x="4191" y="1000"/>
                  </a:moveTo>
                  <a:cubicBezTo>
                    <a:pt x="4277" y="1000"/>
                    <a:pt x="4364" y="1039"/>
                    <a:pt x="4443" y="1118"/>
                  </a:cubicBezTo>
                  <a:cubicBezTo>
                    <a:pt x="4600" y="1275"/>
                    <a:pt x="4600" y="1465"/>
                    <a:pt x="4443" y="1654"/>
                  </a:cubicBezTo>
                  <a:lnTo>
                    <a:pt x="3939" y="2158"/>
                  </a:lnTo>
                  <a:cubicBezTo>
                    <a:pt x="3860" y="2236"/>
                    <a:pt x="3765" y="2276"/>
                    <a:pt x="3675" y="2276"/>
                  </a:cubicBezTo>
                  <a:cubicBezTo>
                    <a:pt x="3584" y="2276"/>
                    <a:pt x="3498" y="2236"/>
                    <a:pt x="3435" y="2158"/>
                  </a:cubicBezTo>
                  <a:cubicBezTo>
                    <a:pt x="3277" y="2000"/>
                    <a:pt x="3277" y="1811"/>
                    <a:pt x="3435" y="1654"/>
                  </a:cubicBezTo>
                  <a:lnTo>
                    <a:pt x="3939" y="1118"/>
                  </a:lnTo>
                  <a:cubicBezTo>
                    <a:pt x="4017" y="1039"/>
                    <a:pt x="4104" y="1000"/>
                    <a:pt x="4191" y="1000"/>
                  </a:cubicBezTo>
                  <a:close/>
                  <a:moveTo>
                    <a:pt x="5230" y="3048"/>
                  </a:moveTo>
                  <a:cubicBezTo>
                    <a:pt x="5317" y="3048"/>
                    <a:pt x="5404" y="3087"/>
                    <a:pt x="5482" y="3166"/>
                  </a:cubicBezTo>
                  <a:cubicBezTo>
                    <a:pt x="5640" y="3323"/>
                    <a:pt x="5640" y="3512"/>
                    <a:pt x="5482" y="3701"/>
                  </a:cubicBezTo>
                  <a:lnTo>
                    <a:pt x="4978" y="4205"/>
                  </a:lnTo>
                  <a:cubicBezTo>
                    <a:pt x="4900" y="4284"/>
                    <a:pt x="4805" y="4324"/>
                    <a:pt x="4710" y="4324"/>
                  </a:cubicBezTo>
                  <a:cubicBezTo>
                    <a:pt x="4616" y="4324"/>
                    <a:pt x="4521" y="4284"/>
                    <a:pt x="4443" y="4205"/>
                  </a:cubicBezTo>
                  <a:cubicBezTo>
                    <a:pt x="4285" y="4048"/>
                    <a:pt x="4285" y="3796"/>
                    <a:pt x="4443" y="3701"/>
                  </a:cubicBezTo>
                  <a:lnTo>
                    <a:pt x="4978" y="3166"/>
                  </a:lnTo>
                  <a:cubicBezTo>
                    <a:pt x="5057" y="3087"/>
                    <a:pt x="5144" y="3048"/>
                    <a:pt x="5230" y="3048"/>
                  </a:cubicBezTo>
                  <a:close/>
                  <a:moveTo>
                    <a:pt x="2674" y="3583"/>
                  </a:moveTo>
                  <a:cubicBezTo>
                    <a:pt x="2765" y="3583"/>
                    <a:pt x="2852" y="3623"/>
                    <a:pt x="2930" y="3701"/>
                  </a:cubicBezTo>
                  <a:cubicBezTo>
                    <a:pt x="3088" y="3796"/>
                    <a:pt x="3088" y="4048"/>
                    <a:pt x="2930" y="4205"/>
                  </a:cubicBezTo>
                  <a:lnTo>
                    <a:pt x="2395" y="4710"/>
                  </a:lnTo>
                  <a:cubicBezTo>
                    <a:pt x="2316" y="4788"/>
                    <a:pt x="2229" y="4828"/>
                    <a:pt x="2143" y="4828"/>
                  </a:cubicBezTo>
                  <a:cubicBezTo>
                    <a:pt x="2056" y="4828"/>
                    <a:pt x="1970" y="4788"/>
                    <a:pt x="1891" y="4710"/>
                  </a:cubicBezTo>
                  <a:cubicBezTo>
                    <a:pt x="1733" y="4552"/>
                    <a:pt x="1733" y="4363"/>
                    <a:pt x="1891" y="4205"/>
                  </a:cubicBezTo>
                  <a:lnTo>
                    <a:pt x="2395" y="3701"/>
                  </a:lnTo>
                  <a:cubicBezTo>
                    <a:pt x="2489" y="3623"/>
                    <a:pt x="2584" y="3583"/>
                    <a:pt x="2674" y="3583"/>
                  </a:cubicBezTo>
                  <a:close/>
                  <a:moveTo>
                    <a:pt x="7207" y="4087"/>
                  </a:moveTo>
                  <a:cubicBezTo>
                    <a:pt x="7302" y="4087"/>
                    <a:pt x="7388" y="4127"/>
                    <a:pt x="7436" y="4205"/>
                  </a:cubicBezTo>
                  <a:cubicBezTo>
                    <a:pt x="7625" y="4363"/>
                    <a:pt x="7625" y="4552"/>
                    <a:pt x="7436" y="4710"/>
                  </a:cubicBezTo>
                  <a:lnTo>
                    <a:pt x="6932" y="5214"/>
                  </a:lnTo>
                  <a:cubicBezTo>
                    <a:pt x="6853" y="5292"/>
                    <a:pt x="6766" y="5332"/>
                    <a:pt x="6680" y="5332"/>
                  </a:cubicBezTo>
                  <a:cubicBezTo>
                    <a:pt x="6593" y="5332"/>
                    <a:pt x="6506" y="5292"/>
                    <a:pt x="6427" y="5214"/>
                  </a:cubicBezTo>
                  <a:cubicBezTo>
                    <a:pt x="6270" y="5056"/>
                    <a:pt x="6270" y="4867"/>
                    <a:pt x="6427" y="4710"/>
                  </a:cubicBezTo>
                  <a:lnTo>
                    <a:pt x="6932" y="4205"/>
                  </a:lnTo>
                  <a:cubicBezTo>
                    <a:pt x="7010" y="4127"/>
                    <a:pt x="7113" y="4087"/>
                    <a:pt x="7207" y="4087"/>
                  </a:cubicBezTo>
                  <a:close/>
                  <a:moveTo>
                    <a:pt x="5388" y="4875"/>
                  </a:moveTo>
                  <a:cubicBezTo>
                    <a:pt x="5474" y="4875"/>
                    <a:pt x="5561" y="4914"/>
                    <a:pt x="5640" y="4993"/>
                  </a:cubicBezTo>
                  <a:cubicBezTo>
                    <a:pt x="5797" y="5151"/>
                    <a:pt x="5797" y="5340"/>
                    <a:pt x="5640" y="5497"/>
                  </a:cubicBezTo>
                  <a:lnTo>
                    <a:pt x="5136" y="6001"/>
                  </a:lnTo>
                  <a:cubicBezTo>
                    <a:pt x="5057" y="6080"/>
                    <a:pt x="4963" y="6119"/>
                    <a:pt x="4868" y="6119"/>
                  </a:cubicBezTo>
                  <a:cubicBezTo>
                    <a:pt x="4773" y="6119"/>
                    <a:pt x="4679" y="6080"/>
                    <a:pt x="4600" y="6001"/>
                  </a:cubicBezTo>
                  <a:cubicBezTo>
                    <a:pt x="4443" y="5844"/>
                    <a:pt x="4443" y="5655"/>
                    <a:pt x="4600" y="5497"/>
                  </a:cubicBezTo>
                  <a:lnTo>
                    <a:pt x="5136" y="4993"/>
                  </a:lnTo>
                  <a:cubicBezTo>
                    <a:pt x="5215" y="4914"/>
                    <a:pt x="5301" y="4875"/>
                    <a:pt x="5388" y="4875"/>
                  </a:cubicBezTo>
                  <a:close/>
                  <a:moveTo>
                    <a:pt x="2674" y="5568"/>
                  </a:moveTo>
                  <a:cubicBezTo>
                    <a:pt x="2765" y="5568"/>
                    <a:pt x="2852" y="5607"/>
                    <a:pt x="2930" y="5686"/>
                  </a:cubicBezTo>
                  <a:cubicBezTo>
                    <a:pt x="3088" y="5844"/>
                    <a:pt x="3088" y="6064"/>
                    <a:pt x="2930" y="6222"/>
                  </a:cubicBezTo>
                  <a:lnTo>
                    <a:pt x="2395" y="6726"/>
                  </a:lnTo>
                  <a:cubicBezTo>
                    <a:pt x="2316" y="6805"/>
                    <a:pt x="2229" y="6844"/>
                    <a:pt x="2143" y="6844"/>
                  </a:cubicBezTo>
                  <a:cubicBezTo>
                    <a:pt x="2056" y="6844"/>
                    <a:pt x="1970" y="6805"/>
                    <a:pt x="1891" y="6726"/>
                  </a:cubicBezTo>
                  <a:cubicBezTo>
                    <a:pt x="1733" y="6568"/>
                    <a:pt x="1733" y="6379"/>
                    <a:pt x="1891" y="6222"/>
                  </a:cubicBezTo>
                  <a:lnTo>
                    <a:pt x="2395" y="5686"/>
                  </a:lnTo>
                  <a:cubicBezTo>
                    <a:pt x="2489" y="5607"/>
                    <a:pt x="2584" y="5568"/>
                    <a:pt x="2674" y="5568"/>
                  </a:cubicBezTo>
                  <a:close/>
                  <a:moveTo>
                    <a:pt x="4065" y="1"/>
                  </a:moveTo>
                  <a:cubicBezTo>
                    <a:pt x="3468" y="1"/>
                    <a:pt x="2828" y="244"/>
                    <a:pt x="2174" y="897"/>
                  </a:cubicBezTo>
                  <a:cubicBezTo>
                    <a:pt x="1355" y="1717"/>
                    <a:pt x="662" y="2977"/>
                    <a:pt x="347" y="4268"/>
                  </a:cubicBezTo>
                  <a:cubicBezTo>
                    <a:pt x="0" y="5781"/>
                    <a:pt x="190" y="7009"/>
                    <a:pt x="914" y="7702"/>
                  </a:cubicBezTo>
                  <a:cubicBezTo>
                    <a:pt x="1466" y="8255"/>
                    <a:pt x="2204" y="8461"/>
                    <a:pt x="2972" y="8461"/>
                  </a:cubicBezTo>
                  <a:cubicBezTo>
                    <a:pt x="3430" y="8461"/>
                    <a:pt x="3900" y="8387"/>
                    <a:pt x="4348" y="8270"/>
                  </a:cubicBezTo>
                  <a:cubicBezTo>
                    <a:pt x="5608" y="7955"/>
                    <a:pt x="6900" y="7230"/>
                    <a:pt x="7719" y="6442"/>
                  </a:cubicBezTo>
                  <a:cubicBezTo>
                    <a:pt x="9736" y="4426"/>
                    <a:pt x="7845" y="2536"/>
                    <a:pt x="6963" y="1654"/>
                  </a:cubicBezTo>
                  <a:cubicBezTo>
                    <a:pt x="6367" y="1057"/>
                    <a:pt x="5310" y="1"/>
                    <a:pt x="406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8" name="Google Shape;3258;p56"/>
          <p:cNvGrpSpPr/>
          <p:nvPr/>
        </p:nvGrpSpPr>
        <p:grpSpPr>
          <a:xfrm>
            <a:off x="7441485" y="1689592"/>
            <a:ext cx="395755" cy="449288"/>
            <a:chOff x="-16775350" y="3309200"/>
            <a:chExt cx="267800" cy="304025"/>
          </a:xfrm>
        </p:grpSpPr>
        <p:sp>
          <p:nvSpPr>
            <p:cNvPr id="3259" name="Google Shape;3259;p56"/>
            <p:cNvSpPr/>
            <p:nvPr/>
          </p:nvSpPr>
          <p:spPr>
            <a:xfrm>
              <a:off x="-16775350" y="3309200"/>
              <a:ext cx="267800" cy="160675"/>
            </a:xfrm>
            <a:custGeom>
              <a:rect b="b" l="l" r="r" t="t"/>
              <a:pathLst>
                <a:path extrusionOk="0" h="6427" w="10712">
                  <a:moveTo>
                    <a:pt x="4978" y="1418"/>
                  </a:moveTo>
                  <a:cubicBezTo>
                    <a:pt x="5388" y="1418"/>
                    <a:pt x="5703" y="1733"/>
                    <a:pt x="5703" y="2111"/>
                  </a:cubicBezTo>
                  <a:cubicBezTo>
                    <a:pt x="5703" y="2520"/>
                    <a:pt x="5388" y="2835"/>
                    <a:pt x="4978" y="2835"/>
                  </a:cubicBezTo>
                  <a:cubicBezTo>
                    <a:pt x="4600" y="2835"/>
                    <a:pt x="4285" y="2520"/>
                    <a:pt x="4285" y="2111"/>
                  </a:cubicBezTo>
                  <a:cubicBezTo>
                    <a:pt x="4285" y="1733"/>
                    <a:pt x="4600" y="1418"/>
                    <a:pt x="4978" y="1418"/>
                  </a:cubicBezTo>
                  <a:close/>
                  <a:moveTo>
                    <a:pt x="3182" y="2867"/>
                  </a:moveTo>
                  <a:cubicBezTo>
                    <a:pt x="3781" y="2867"/>
                    <a:pt x="4254" y="3340"/>
                    <a:pt x="4254" y="3938"/>
                  </a:cubicBezTo>
                  <a:cubicBezTo>
                    <a:pt x="4285" y="4505"/>
                    <a:pt x="3781" y="5009"/>
                    <a:pt x="3182" y="5009"/>
                  </a:cubicBezTo>
                  <a:cubicBezTo>
                    <a:pt x="2584" y="5009"/>
                    <a:pt x="2111" y="4537"/>
                    <a:pt x="2111" y="3938"/>
                  </a:cubicBezTo>
                  <a:cubicBezTo>
                    <a:pt x="2111" y="3340"/>
                    <a:pt x="2584" y="2867"/>
                    <a:pt x="3182" y="2867"/>
                  </a:cubicBezTo>
                  <a:close/>
                  <a:moveTo>
                    <a:pt x="5356" y="0"/>
                  </a:moveTo>
                  <a:cubicBezTo>
                    <a:pt x="2395" y="0"/>
                    <a:pt x="0" y="2394"/>
                    <a:pt x="0" y="5356"/>
                  </a:cubicBezTo>
                  <a:cubicBezTo>
                    <a:pt x="0" y="5954"/>
                    <a:pt x="473" y="6427"/>
                    <a:pt x="1040" y="6427"/>
                  </a:cubicBezTo>
                  <a:lnTo>
                    <a:pt x="9609" y="6427"/>
                  </a:lnTo>
                  <a:cubicBezTo>
                    <a:pt x="10208" y="6427"/>
                    <a:pt x="10681" y="5954"/>
                    <a:pt x="10681" y="5356"/>
                  </a:cubicBezTo>
                  <a:cubicBezTo>
                    <a:pt x="10712" y="2394"/>
                    <a:pt x="8286" y="0"/>
                    <a:pt x="535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0" name="Google Shape;3260;p56"/>
            <p:cNvSpPr/>
            <p:nvPr/>
          </p:nvSpPr>
          <p:spPr>
            <a:xfrm>
              <a:off x="-16704475" y="3398975"/>
              <a:ext cx="17350" cy="17350"/>
            </a:xfrm>
            <a:custGeom>
              <a:rect b="b" l="l" r="r" t="t"/>
              <a:pathLst>
                <a:path extrusionOk="0" h="694" w="694">
                  <a:moveTo>
                    <a:pt x="347" y="1"/>
                  </a:moveTo>
                  <a:cubicBezTo>
                    <a:pt x="158" y="1"/>
                    <a:pt x="1" y="127"/>
                    <a:pt x="1" y="347"/>
                  </a:cubicBezTo>
                  <a:cubicBezTo>
                    <a:pt x="1" y="536"/>
                    <a:pt x="158" y="694"/>
                    <a:pt x="347" y="694"/>
                  </a:cubicBezTo>
                  <a:cubicBezTo>
                    <a:pt x="536" y="694"/>
                    <a:pt x="694" y="536"/>
                    <a:pt x="694" y="347"/>
                  </a:cubicBezTo>
                  <a:cubicBezTo>
                    <a:pt x="694" y="127"/>
                    <a:pt x="536" y="1"/>
                    <a:pt x="34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1" name="Google Shape;3261;p56"/>
            <p:cNvSpPr/>
            <p:nvPr/>
          </p:nvSpPr>
          <p:spPr>
            <a:xfrm>
              <a:off x="-16707625" y="3487200"/>
              <a:ext cx="129200" cy="126025"/>
            </a:xfrm>
            <a:custGeom>
              <a:rect b="b" l="l" r="r" t="t"/>
              <a:pathLst>
                <a:path extrusionOk="0" h="5041" w="5168">
                  <a:moveTo>
                    <a:pt x="1135" y="0"/>
                  </a:moveTo>
                  <a:cubicBezTo>
                    <a:pt x="1072" y="725"/>
                    <a:pt x="914" y="1449"/>
                    <a:pt x="631" y="2079"/>
                  </a:cubicBezTo>
                  <a:cubicBezTo>
                    <a:pt x="1" y="3592"/>
                    <a:pt x="1103" y="5041"/>
                    <a:pt x="2584" y="5041"/>
                  </a:cubicBezTo>
                  <a:cubicBezTo>
                    <a:pt x="3939" y="5041"/>
                    <a:pt x="5168" y="3875"/>
                    <a:pt x="4632" y="2237"/>
                  </a:cubicBezTo>
                  <a:cubicBezTo>
                    <a:pt x="4411" y="1449"/>
                    <a:pt x="4222" y="725"/>
                    <a:pt x="409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62" name="Google Shape;3262;p56"/>
          <p:cNvGrpSpPr/>
          <p:nvPr/>
        </p:nvGrpSpPr>
        <p:grpSpPr>
          <a:xfrm>
            <a:off x="7441485" y="2241827"/>
            <a:ext cx="395755" cy="452835"/>
            <a:chOff x="-16775350" y="3683300"/>
            <a:chExt cx="267800" cy="306425"/>
          </a:xfrm>
        </p:grpSpPr>
        <p:sp>
          <p:nvSpPr>
            <p:cNvPr id="3263" name="Google Shape;3263;p56"/>
            <p:cNvSpPr/>
            <p:nvPr/>
          </p:nvSpPr>
          <p:spPr>
            <a:xfrm>
              <a:off x="-16775350" y="3683300"/>
              <a:ext cx="267800" cy="306425"/>
            </a:xfrm>
            <a:custGeom>
              <a:rect b="b" l="l" r="r" t="t"/>
              <a:pathLst>
                <a:path extrusionOk="0" h="12257" w="10712">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4" name="Google Shape;3264;p56"/>
            <p:cNvSpPr/>
            <p:nvPr/>
          </p:nvSpPr>
          <p:spPr>
            <a:xfrm>
              <a:off x="-16648550" y="3847925"/>
              <a:ext cx="13425" cy="21275"/>
            </a:xfrm>
            <a:custGeom>
              <a:rect b="b" l="l" r="r" t="t"/>
              <a:pathLst>
                <a:path extrusionOk="0" h="851" w="537">
                  <a:moveTo>
                    <a:pt x="284" y="0"/>
                  </a:moveTo>
                  <a:lnTo>
                    <a:pt x="1" y="252"/>
                  </a:lnTo>
                  <a:lnTo>
                    <a:pt x="284" y="851"/>
                  </a:lnTo>
                  <a:lnTo>
                    <a:pt x="536" y="252"/>
                  </a:lnTo>
                  <a:lnTo>
                    <a:pt x="284"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5" name="Google Shape;3265;p56"/>
            <p:cNvSpPr/>
            <p:nvPr/>
          </p:nvSpPr>
          <p:spPr>
            <a:xfrm>
              <a:off x="-16722575" y="3771400"/>
              <a:ext cx="161475" cy="215950"/>
            </a:xfrm>
            <a:custGeom>
              <a:rect b="b" l="l" r="r" t="t"/>
              <a:pathLst>
                <a:path extrusionOk="0" h="8638" w="6459">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66" name="Google Shape;3266;p56"/>
          <p:cNvGrpSpPr/>
          <p:nvPr/>
        </p:nvGrpSpPr>
        <p:grpSpPr>
          <a:xfrm>
            <a:off x="7413536" y="2796870"/>
            <a:ext cx="451653" cy="449288"/>
            <a:chOff x="-16794250" y="4058225"/>
            <a:chExt cx="305625" cy="304025"/>
          </a:xfrm>
        </p:grpSpPr>
        <p:sp>
          <p:nvSpPr>
            <p:cNvPr id="3267" name="Google Shape;3267;p56"/>
            <p:cNvSpPr/>
            <p:nvPr/>
          </p:nvSpPr>
          <p:spPr>
            <a:xfrm>
              <a:off x="-16793475" y="4309475"/>
              <a:ext cx="70925" cy="17350"/>
            </a:xfrm>
            <a:custGeom>
              <a:rect b="b" l="l" r="r" t="t"/>
              <a:pathLst>
                <a:path extrusionOk="0" h="694" w="2837">
                  <a:moveTo>
                    <a:pt x="347" y="0"/>
                  </a:moveTo>
                  <a:cubicBezTo>
                    <a:pt x="158" y="0"/>
                    <a:pt x="1" y="158"/>
                    <a:pt x="1" y="347"/>
                  </a:cubicBezTo>
                  <a:cubicBezTo>
                    <a:pt x="1" y="536"/>
                    <a:pt x="158" y="693"/>
                    <a:pt x="347" y="693"/>
                  </a:cubicBezTo>
                  <a:lnTo>
                    <a:pt x="2490" y="693"/>
                  </a:lnTo>
                  <a:cubicBezTo>
                    <a:pt x="2679" y="693"/>
                    <a:pt x="2836" y="536"/>
                    <a:pt x="2836" y="347"/>
                  </a:cubicBezTo>
                  <a:cubicBezTo>
                    <a:pt x="2836" y="158"/>
                    <a:pt x="2679" y="0"/>
                    <a:pt x="249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8" name="Google Shape;3268;p56"/>
            <p:cNvSpPr/>
            <p:nvPr/>
          </p:nvSpPr>
          <p:spPr>
            <a:xfrm>
              <a:off x="-16758025" y="4344900"/>
              <a:ext cx="89800" cy="17350"/>
            </a:xfrm>
            <a:custGeom>
              <a:rect b="b" l="l" r="r" t="t"/>
              <a:pathLst>
                <a:path extrusionOk="0" h="694" w="3592">
                  <a:moveTo>
                    <a:pt x="347" y="1"/>
                  </a:moveTo>
                  <a:cubicBezTo>
                    <a:pt x="158" y="1"/>
                    <a:pt x="0" y="158"/>
                    <a:pt x="0" y="347"/>
                  </a:cubicBezTo>
                  <a:cubicBezTo>
                    <a:pt x="0" y="536"/>
                    <a:pt x="158" y="694"/>
                    <a:pt x="347" y="694"/>
                  </a:cubicBezTo>
                  <a:lnTo>
                    <a:pt x="3245" y="694"/>
                  </a:lnTo>
                  <a:cubicBezTo>
                    <a:pt x="3435" y="694"/>
                    <a:pt x="3592" y="536"/>
                    <a:pt x="3592" y="347"/>
                  </a:cubicBezTo>
                  <a:cubicBezTo>
                    <a:pt x="3592" y="158"/>
                    <a:pt x="3435" y="1"/>
                    <a:pt x="324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9" name="Google Shape;3269;p56"/>
            <p:cNvSpPr/>
            <p:nvPr/>
          </p:nvSpPr>
          <p:spPr>
            <a:xfrm>
              <a:off x="-16615475" y="4344900"/>
              <a:ext cx="89825" cy="17350"/>
            </a:xfrm>
            <a:custGeom>
              <a:rect b="b" l="l" r="r" t="t"/>
              <a:pathLst>
                <a:path extrusionOk="0" h="694" w="3593">
                  <a:moveTo>
                    <a:pt x="379" y="1"/>
                  </a:moveTo>
                  <a:cubicBezTo>
                    <a:pt x="158" y="1"/>
                    <a:pt x="1" y="158"/>
                    <a:pt x="1" y="347"/>
                  </a:cubicBezTo>
                  <a:cubicBezTo>
                    <a:pt x="1" y="536"/>
                    <a:pt x="158" y="694"/>
                    <a:pt x="379" y="694"/>
                  </a:cubicBezTo>
                  <a:lnTo>
                    <a:pt x="3246" y="694"/>
                  </a:lnTo>
                  <a:cubicBezTo>
                    <a:pt x="3435" y="694"/>
                    <a:pt x="3592" y="536"/>
                    <a:pt x="3592" y="347"/>
                  </a:cubicBezTo>
                  <a:cubicBezTo>
                    <a:pt x="3592" y="158"/>
                    <a:pt x="3435" y="1"/>
                    <a:pt x="324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0" name="Google Shape;3270;p56"/>
            <p:cNvSpPr/>
            <p:nvPr/>
          </p:nvSpPr>
          <p:spPr>
            <a:xfrm>
              <a:off x="-16561900" y="4309475"/>
              <a:ext cx="71700" cy="17350"/>
            </a:xfrm>
            <a:custGeom>
              <a:rect b="b" l="l" r="r" t="t"/>
              <a:pathLst>
                <a:path extrusionOk="0" h="694" w="2868">
                  <a:moveTo>
                    <a:pt x="347" y="0"/>
                  </a:moveTo>
                  <a:cubicBezTo>
                    <a:pt x="158" y="0"/>
                    <a:pt x="0" y="158"/>
                    <a:pt x="0" y="347"/>
                  </a:cubicBezTo>
                  <a:cubicBezTo>
                    <a:pt x="0" y="536"/>
                    <a:pt x="158" y="693"/>
                    <a:pt x="347" y="693"/>
                  </a:cubicBezTo>
                  <a:lnTo>
                    <a:pt x="2521" y="693"/>
                  </a:lnTo>
                  <a:cubicBezTo>
                    <a:pt x="2710" y="693"/>
                    <a:pt x="2867" y="536"/>
                    <a:pt x="2867" y="347"/>
                  </a:cubicBezTo>
                  <a:cubicBezTo>
                    <a:pt x="2867" y="158"/>
                    <a:pt x="2710" y="0"/>
                    <a:pt x="252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1" name="Google Shape;3271;p56"/>
            <p:cNvSpPr/>
            <p:nvPr/>
          </p:nvSpPr>
          <p:spPr>
            <a:xfrm>
              <a:off x="-16704475" y="4309475"/>
              <a:ext cx="125275" cy="17350"/>
            </a:xfrm>
            <a:custGeom>
              <a:rect b="b" l="l" r="r" t="t"/>
              <a:pathLst>
                <a:path extrusionOk="0" h="694" w="5011">
                  <a:moveTo>
                    <a:pt x="347" y="0"/>
                  </a:moveTo>
                  <a:cubicBezTo>
                    <a:pt x="158" y="0"/>
                    <a:pt x="1" y="158"/>
                    <a:pt x="1" y="347"/>
                  </a:cubicBezTo>
                  <a:cubicBezTo>
                    <a:pt x="1" y="536"/>
                    <a:pt x="158" y="693"/>
                    <a:pt x="347" y="693"/>
                  </a:cubicBezTo>
                  <a:lnTo>
                    <a:pt x="4632" y="693"/>
                  </a:lnTo>
                  <a:cubicBezTo>
                    <a:pt x="4821" y="693"/>
                    <a:pt x="5010" y="536"/>
                    <a:pt x="5010" y="347"/>
                  </a:cubicBezTo>
                  <a:cubicBezTo>
                    <a:pt x="5010" y="158"/>
                    <a:pt x="4821" y="0"/>
                    <a:pt x="463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2" name="Google Shape;3272;p56"/>
            <p:cNvSpPr/>
            <p:nvPr/>
          </p:nvSpPr>
          <p:spPr>
            <a:xfrm>
              <a:off x="-16704475" y="4074750"/>
              <a:ext cx="126050" cy="165425"/>
            </a:xfrm>
            <a:custGeom>
              <a:rect b="b" l="l" r="r" t="t"/>
              <a:pathLst>
                <a:path extrusionOk="0" h="6617" w="5042">
                  <a:moveTo>
                    <a:pt x="1072" y="2931"/>
                  </a:moveTo>
                  <a:cubicBezTo>
                    <a:pt x="1261" y="2931"/>
                    <a:pt x="1419" y="3088"/>
                    <a:pt x="1419" y="3277"/>
                  </a:cubicBezTo>
                  <a:lnTo>
                    <a:pt x="1419" y="5483"/>
                  </a:lnTo>
                  <a:cubicBezTo>
                    <a:pt x="1419" y="5672"/>
                    <a:pt x="1261" y="5829"/>
                    <a:pt x="1072" y="5829"/>
                  </a:cubicBezTo>
                  <a:cubicBezTo>
                    <a:pt x="851" y="5829"/>
                    <a:pt x="694" y="5672"/>
                    <a:pt x="694" y="5483"/>
                  </a:cubicBezTo>
                  <a:lnTo>
                    <a:pt x="694" y="3277"/>
                  </a:lnTo>
                  <a:cubicBezTo>
                    <a:pt x="694" y="3088"/>
                    <a:pt x="851" y="2931"/>
                    <a:pt x="1072" y="2931"/>
                  </a:cubicBezTo>
                  <a:close/>
                  <a:moveTo>
                    <a:pt x="3939" y="2931"/>
                  </a:moveTo>
                  <a:cubicBezTo>
                    <a:pt x="4128" y="2931"/>
                    <a:pt x="4285" y="3088"/>
                    <a:pt x="4285" y="3277"/>
                  </a:cubicBezTo>
                  <a:lnTo>
                    <a:pt x="4285" y="5483"/>
                  </a:lnTo>
                  <a:cubicBezTo>
                    <a:pt x="4285" y="5672"/>
                    <a:pt x="4128" y="5829"/>
                    <a:pt x="3939" y="5829"/>
                  </a:cubicBezTo>
                  <a:cubicBezTo>
                    <a:pt x="3718" y="5829"/>
                    <a:pt x="3561" y="5672"/>
                    <a:pt x="3561" y="5483"/>
                  </a:cubicBezTo>
                  <a:lnTo>
                    <a:pt x="3561" y="3277"/>
                  </a:lnTo>
                  <a:cubicBezTo>
                    <a:pt x="3561" y="3088"/>
                    <a:pt x="3718" y="2931"/>
                    <a:pt x="3939" y="2931"/>
                  </a:cubicBezTo>
                  <a:close/>
                  <a:moveTo>
                    <a:pt x="1" y="1"/>
                  </a:moveTo>
                  <a:lnTo>
                    <a:pt x="1" y="6554"/>
                  </a:lnTo>
                  <a:cubicBezTo>
                    <a:pt x="116" y="6542"/>
                    <a:pt x="240" y="6535"/>
                    <a:pt x="366" y="6535"/>
                  </a:cubicBezTo>
                  <a:cubicBezTo>
                    <a:pt x="584" y="6535"/>
                    <a:pt x="809" y="6557"/>
                    <a:pt x="1009" y="6617"/>
                  </a:cubicBezTo>
                  <a:cubicBezTo>
                    <a:pt x="1293" y="6207"/>
                    <a:pt x="1671" y="5924"/>
                    <a:pt x="2143" y="5829"/>
                  </a:cubicBezTo>
                  <a:lnTo>
                    <a:pt x="2143" y="3939"/>
                  </a:lnTo>
                  <a:cubicBezTo>
                    <a:pt x="2143" y="3750"/>
                    <a:pt x="2332" y="3592"/>
                    <a:pt x="2521" y="3592"/>
                  </a:cubicBezTo>
                  <a:cubicBezTo>
                    <a:pt x="2710" y="3592"/>
                    <a:pt x="2868" y="3750"/>
                    <a:pt x="2868" y="3939"/>
                  </a:cubicBezTo>
                  <a:lnTo>
                    <a:pt x="2868" y="5829"/>
                  </a:lnTo>
                  <a:cubicBezTo>
                    <a:pt x="3340" y="5955"/>
                    <a:pt x="3750" y="6239"/>
                    <a:pt x="4002" y="6617"/>
                  </a:cubicBezTo>
                  <a:cubicBezTo>
                    <a:pt x="4207" y="6555"/>
                    <a:pt x="4439" y="6507"/>
                    <a:pt x="4672" y="6507"/>
                  </a:cubicBezTo>
                  <a:cubicBezTo>
                    <a:pt x="4796" y="6507"/>
                    <a:pt x="4921" y="6521"/>
                    <a:pt x="5042" y="6554"/>
                  </a:cubicBezTo>
                  <a:lnTo>
                    <a:pt x="5042" y="1"/>
                  </a:lnTo>
                  <a:lnTo>
                    <a:pt x="4285" y="1"/>
                  </a:lnTo>
                  <a:lnTo>
                    <a:pt x="4285" y="1796"/>
                  </a:lnTo>
                  <a:cubicBezTo>
                    <a:pt x="4285" y="1985"/>
                    <a:pt x="4128" y="2143"/>
                    <a:pt x="3939" y="2143"/>
                  </a:cubicBezTo>
                  <a:cubicBezTo>
                    <a:pt x="3718" y="2143"/>
                    <a:pt x="3561" y="1985"/>
                    <a:pt x="3561" y="1796"/>
                  </a:cubicBezTo>
                  <a:lnTo>
                    <a:pt x="3561" y="1"/>
                  </a:lnTo>
                  <a:lnTo>
                    <a:pt x="2868" y="1"/>
                  </a:lnTo>
                  <a:lnTo>
                    <a:pt x="2868" y="2490"/>
                  </a:lnTo>
                  <a:cubicBezTo>
                    <a:pt x="2868" y="2679"/>
                    <a:pt x="2710" y="2836"/>
                    <a:pt x="2521" y="2836"/>
                  </a:cubicBezTo>
                  <a:cubicBezTo>
                    <a:pt x="2301" y="2836"/>
                    <a:pt x="2143" y="2679"/>
                    <a:pt x="2143" y="2490"/>
                  </a:cubicBezTo>
                  <a:lnTo>
                    <a:pt x="2143" y="1"/>
                  </a:lnTo>
                  <a:lnTo>
                    <a:pt x="1450" y="1"/>
                  </a:lnTo>
                  <a:lnTo>
                    <a:pt x="1450" y="1796"/>
                  </a:lnTo>
                  <a:cubicBezTo>
                    <a:pt x="1450" y="1985"/>
                    <a:pt x="1293" y="2143"/>
                    <a:pt x="1103" y="2143"/>
                  </a:cubicBezTo>
                  <a:cubicBezTo>
                    <a:pt x="883" y="2143"/>
                    <a:pt x="725" y="1985"/>
                    <a:pt x="725" y="1796"/>
                  </a:cubicBezTo>
                  <a:lnTo>
                    <a:pt x="725"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3" name="Google Shape;3273;p56"/>
            <p:cNvSpPr/>
            <p:nvPr/>
          </p:nvSpPr>
          <p:spPr>
            <a:xfrm>
              <a:off x="-16725725" y="4237800"/>
              <a:ext cx="164625" cy="53575"/>
            </a:xfrm>
            <a:custGeom>
              <a:rect b="b" l="l" r="r" t="t"/>
              <a:pathLst>
                <a:path extrusionOk="0" h="2143" w="6585">
                  <a:moveTo>
                    <a:pt x="3308" y="0"/>
                  </a:moveTo>
                  <a:cubicBezTo>
                    <a:pt x="2867" y="0"/>
                    <a:pt x="2458" y="252"/>
                    <a:pt x="2300" y="693"/>
                  </a:cubicBezTo>
                  <a:cubicBezTo>
                    <a:pt x="2232" y="830"/>
                    <a:pt x="2082" y="933"/>
                    <a:pt x="1921" y="933"/>
                  </a:cubicBezTo>
                  <a:cubicBezTo>
                    <a:pt x="1859" y="933"/>
                    <a:pt x="1795" y="917"/>
                    <a:pt x="1733" y="882"/>
                  </a:cubicBezTo>
                  <a:cubicBezTo>
                    <a:pt x="1570" y="774"/>
                    <a:pt x="1377" y="721"/>
                    <a:pt x="1181" y="721"/>
                  </a:cubicBezTo>
                  <a:cubicBezTo>
                    <a:pt x="809" y="721"/>
                    <a:pt x="427" y="910"/>
                    <a:pt x="221" y="1260"/>
                  </a:cubicBezTo>
                  <a:cubicBezTo>
                    <a:pt x="63" y="1512"/>
                    <a:pt x="0" y="1827"/>
                    <a:pt x="126" y="2143"/>
                  </a:cubicBezTo>
                  <a:lnTo>
                    <a:pt x="6522" y="2143"/>
                  </a:lnTo>
                  <a:cubicBezTo>
                    <a:pt x="6585" y="1890"/>
                    <a:pt x="6585" y="1575"/>
                    <a:pt x="6459" y="1292"/>
                  </a:cubicBezTo>
                  <a:cubicBezTo>
                    <a:pt x="6292" y="918"/>
                    <a:pt x="5893" y="708"/>
                    <a:pt x="5487" y="708"/>
                  </a:cubicBezTo>
                  <a:cubicBezTo>
                    <a:pt x="5278" y="708"/>
                    <a:pt x="5066" y="764"/>
                    <a:pt x="4883" y="882"/>
                  </a:cubicBezTo>
                  <a:cubicBezTo>
                    <a:pt x="4820" y="924"/>
                    <a:pt x="4747" y="945"/>
                    <a:pt x="4675" y="945"/>
                  </a:cubicBezTo>
                  <a:cubicBezTo>
                    <a:pt x="4530" y="945"/>
                    <a:pt x="4390" y="861"/>
                    <a:pt x="4348" y="693"/>
                  </a:cubicBezTo>
                  <a:cubicBezTo>
                    <a:pt x="4190" y="252"/>
                    <a:pt x="3781" y="0"/>
                    <a:pt x="330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4" name="Google Shape;3274;p56"/>
            <p:cNvSpPr/>
            <p:nvPr/>
          </p:nvSpPr>
          <p:spPr>
            <a:xfrm>
              <a:off x="-16559550" y="4058225"/>
              <a:ext cx="70925" cy="233150"/>
            </a:xfrm>
            <a:custGeom>
              <a:rect b="b" l="l" r="r" t="t"/>
              <a:pathLst>
                <a:path extrusionOk="0" h="9326" w="2837">
                  <a:moveTo>
                    <a:pt x="694" y="0"/>
                  </a:moveTo>
                  <a:cubicBezTo>
                    <a:pt x="284" y="0"/>
                    <a:pt x="1" y="315"/>
                    <a:pt x="1" y="725"/>
                  </a:cubicBezTo>
                  <a:lnTo>
                    <a:pt x="1" y="7530"/>
                  </a:lnTo>
                  <a:cubicBezTo>
                    <a:pt x="127" y="7719"/>
                    <a:pt x="347" y="7908"/>
                    <a:pt x="442" y="8160"/>
                  </a:cubicBezTo>
                  <a:cubicBezTo>
                    <a:pt x="662" y="8506"/>
                    <a:pt x="694" y="8947"/>
                    <a:pt x="599" y="9326"/>
                  </a:cubicBezTo>
                  <a:lnTo>
                    <a:pt x="2458" y="9326"/>
                  </a:lnTo>
                  <a:cubicBezTo>
                    <a:pt x="2647" y="9326"/>
                    <a:pt x="2836" y="9168"/>
                    <a:pt x="2836" y="8979"/>
                  </a:cubicBezTo>
                  <a:lnTo>
                    <a:pt x="2836" y="2520"/>
                  </a:lnTo>
                  <a:cubicBezTo>
                    <a:pt x="2836" y="2048"/>
                    <a:pt x="2521" y="1670"/>
                    <a:pt x="2112" y="1512"/>
                  </a:cubicBezTo>
                  <a:lnTo>
                    <a:pt x="2112" y="6112"/>
                  </a:lnTo>
                  <a:cubicBezTo>
                    <a:pt x="2112" y="6301"/>
                    <a:pt x="1954" y="6459"/>
                    <a:pt x="1765" y="6459"/>
                  </a:cubicBezTo>
                  <a:cubicBezTo>
                    <a:pt x="1576" y="6459"/>
                    <a:pt x="1387" y="6301"/>
                    <a:pt x="1387" y="6112"/>
                  </a:cubicBezTo>
                  <a:lnTo>
                    <a:pt x="1387" y="725"/>
                  </a:lnTo>
                  <a:cubicBezTo>
                    <a:pt x="1387" y="315"/>
                    <a:pt x="1040" y="0"/>
                    <a:pt x="69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5" name="Google Shape;3275;p56"/>
            <p:cNvSpPr/>
            <p:nvPr/>
          </p:nvSpPr>
          <p:spPr>
            <a:xfrm>
              <a:off x="-16794250" y="4059000"/>
              <a:ext cx="70900" cy="232375"/>
            </a:xfrm>
            <a:custGeom>
              <a:rect b="b" l="l" r="r" t="t"/>
              <a:pathLst>
                <a:path extrusionOk="0" h="9295" w="2836">
                  <a:moveTo>
                    <a:pt x="2111" y="1"/>
                  </a:moveTo>
                  <a:cubicBezTo>
                    <a:pt x="1733" y="1"/>
                    <a:pt x="1418" y="316"/>
                    <a:pt x="1418" y="725"/>
                  </a:cubicBezTo>
                  <a:lnTo>
                    <a:pt x="1418" y="6113"/>
                  </a:lnTo>
                  <a:cubicBezTo>
                    <a:pt x="1418" y="6302"/>
                    <a:pt x="1260" y="6459"/>
                    <a:pt x="1071" y="6459"/>
                  </a:cubicBezTo>
                  <a:cubicBezTo>
                    <a:pt x="851" y="6459"/>
                    <a:pt x="693" y="6302"/>
                    <a:pt x="693" y="6113"/>
                  </a:cubicBezTo>
                  <a:lnTo>
                    <a:pt x="693" y="1513"/>
                  </a:lnTo>
                  <a:cubicBezTo>
                    <a:pt x="284" y="1670"/>
                    <a:pt x="0" y="2048"/>
                    <a:pt x="0" y="2521"/>
                  </a:cubicBezTo>
                  <a:lnTo>
                    <a:pt x="0" y="8979"/>
                  </a:lnTo>
                  <a:cubicBezTo>
                    <a:pt x="0" y="9137"/>
                    <a:pt x="158" y="9295"/>
                    <a:pt x="347" y="9295"/>
                  </a:cubicBezTo>
                  <a:lnTo>
                    <a:pt x="2174" y="9295"/>
                  </a:lnTo>
                  <a:cubicBezTo>
                    <a:pt x="2080" y="8885"/>
                    <a:pt x="2111" y="8444"/>
                    <a:pt x="2363" y="8034"/>
                  </a:cubicBezTo>
                  <a:cubicBezTo>
                    <a:pt x="2489" y="7845"/>
                    <a:pt x="2647" y="7688"/>
                    <a:pt x="2836" y="7530"/>
                  </a:cubicBezTo>
                  <a:lnTo>
                    <a:pt x="2836" y="725"/>
                  </a:lnTo>
                  <a:cubicBezTo>
                    <a:pt x="2836" y="316"/>
                    <a:pt x="2489" y="1"/>
                    <a:pt x="211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76" name="Google Shape;3276;p56"/>
          <p:cNvSpPr/>
          <p:nvPr/>
        </p:nvSpPr>
        <p:spPr>
          <a:xfrm>
            <a:off x="7992205" y="1689084"/>
            <a:ext cx="452798" cy="450470"/>
          </a:xfrm>
          <a:custGeom>
            <a:rect b="b" l="l" r="r" t="t"/>
            <a:pathLst>
              <a:path extrusionOk="0" h="12193" w="12256">
                <a:moveTo>
                  <a:pt x="5324" y="2899"/>
                </a:moveTo>
                <a:cubicBezTo>
                  <a:pt x="5513" y="2899"/>
                  <a:pt x="5671" y="3056"/>
                  <a:pt x="5671" y="3245"/>
                </a:cubicBezTo>
                <a:lnTo>
                  <a:pt x="5671" y="3970"/>
                </a:lnTo>
                <a:cubicBezTo>
                  <a:pt x="5671" y="4159"/>
                  <a:pt x="5513" y="4316"/>
                  <a:pt x="5324" y="4316"/>
                </a:cubicBezTo>
                <a:cubicBezTo>
                  <a:pt x="5104" y="4316"/>
                  <a:pt x="4946" y="4159"/>
                  <a:pt x="4946" y="3970"/>
                </a:cubicBezTo>
                <a:lnTo>
                  <a:pt x="4946" y="3245"/>
                </a:lnTo>
                <a:cubicBezTo>
                  <a:pt x="4946" y="3056"/>
                  <a:pt x="5104" y="2899"/>
                  <a:pt x="5324" y="2899"/>
                </a:cubicBezTo>
                <a:close/>
                <a:moveTo>
                  <a:pt x="6742" y="2899"/>
                </a:moveTo>
                <a:cubicBezTo>
                  <a:pt x="6931" y="2899"/>
                  <a:pt x="7089" y="3056"/>
                  <a:pt x="7089" y="3245"/>
                </a:cubicBezTo>
                <a:lnTo>
                  <a:pt x="7089" y="3970"/>
                </a:lnTo>
                <a:cubicBezTo>
                  <a:pt x="7089" y="4159"/>
                  <a:pt x="6931" y="4316"/>
                  <a:pt x="6742" y="4316"/>
                </a:cubicBezTo>
                <a:cubicBezTo>
                  <a:pt x="6522" y="4316"/>
                  <a:pt x="6364" y="4159"/>
                  <a:pt x="6364" y="3970"/>
                </a:cubicBezTo>
                <a:lnTo>
                  <a:pt x="6364" y="3245"/>
                </a:lnTo>
                <a:cubicBezTo>
                  <a:pt x="6364" y="3056"/>
                  <a:pt x="6522" y="2899"/>
                  <a:pt x="6742" y="2899"/>
                </a:cubicBezTo>
                <a:close/>
                <a:moveTo>
                  <a:pt x="6017" y="5041"/>
                </a:moveTo>
                <a:cubicBezTo>
                  <a:pt x="6206" y="5041"/>
                  <a:pt x="6364" y="5198"/>
                  <a:pt x="6364" y="5387"/>
                </a:cubicBezTo>
                <a:lnTo>
                  <a:pt x="6364" y="6081"/>
                </a:lnTo>
                <a:cubicBezTo>
                  <a:pt x="6364" y="6301"/>
                  <a:pt x="6206" y="6427"/>
                  <a:pt x="6017" y="6427"/>
                </a:cubicBezTo>
                <a:cubicBezTo>
                  <a:pt x="5828" y="6427"/>
                  <a:pt x="5671" y="6301"/>
                  <a:pt x="5671" y="6081"/>
                </a:cubicBezTo>
                <a:lnTo>
                  <a:pt x="5671" y="5387"/>
                </a:lnTo>
                <a:cubicBezTo>
                  <a:pt x="5671" y="5198"/>
                  <a:pt x="5828" y="5041"/>
                  <a:pt x="6017" y="5041"/>
                </a:cubicBezTo>
                <a:close/>
                <a:moveTo>
                  <a:pt x="5324" y="7183"/>
                </a:moveTo>
                <a:cubicBezTo>
                  <a:pt x="5513" y="7183"/>
                  <a:pt x="5671" y="7341"/>
                  <a:pt x="5671" y="7561"/>
                </a:cubicBezTo>
                <a:lnTo>
                  <a:pt x="5671" y="8254"/>
                </a:lnTo>
                <a:cubicBezTo>
                  <a:pt x="5671" y="8443"/>
                  <a:pt x="5513" y="8601"/>
                  <a:pt x="5324" y="8601"/>
                </a:cubicBezTo>
                <a:cubicBezTo>
                  <a:pt x="5104" y="8601"/>
                  <a:pt x="4946" y="8443"/>
                  <a:pt x="4946" y="8254"/>
                </a:cubicBezTo>
                <a:lnTo>
                  <a:pt x="4946" y="7561"/>
                </a:lnTo>
                <a:cubicBezTo>
                  <a:pt x="4946" y="7341"/>
                  <a:pt x="5104" y="7183"/>
                  <a:pt x="5324" y="7183"/>
                </a:cubicBezTo>
                <a:close/>
                <a:moveTo>
                  <a:pt x="6742" y="7183"/>
                </a:moveTo>
                <a:cubicBezTo>
                  <a:pt x="6931" y="7183"/>
                  <a:pt x="7089" y="7341"/>
                  <a:pt x="7089" y="7561"/>
                </a:cubicBezTo>
                <a:lnTo>
                  <a:pt x="7089" y="8254"/>
                </a:lnTo>
                <a:cubicBezTo>
                  <a:pt x="7089" y="8443"/>
                  <a:pt x="6931" y="8601"/>
                  <a:pt x="6742" y="8601"/>
                </a:cubicBezTo>
                <a:cubicBezTo>
                  <a:pt x="6522" y="8601"/>
                  <a:pt x="6364" y="8443"/>
                  <a:pt x="6364" y="8254"/>
                </a:cubicBezTo>
                <a:lnTo>
                  <a:pt x="6364" y="7561"/>
                </a:lnTo>
                <a:cubicBezTo>
                  <a:pt x="6364" y="7341"/>
                  <a:pt x="6522" y="7183"/>
                  <a:pt x="6742" y="7183"/>
                </a:cubicBezTo>
                <a:close/>
                <a:moveTo>
                  <a:pt x="6017" y="9326"/>
                </a:moveTo>
                <a:cubicBezTo>
                  <a:pt x="6206" y="9326"/>
                  <a:pt x="6364" y="9483"/>
                  <a:pt x="6364" y="9672"/>
                </a:cubicBezTo>
                <a:lnTo>
                  <a:pt x="6364" y="10397"/>
                </a:lnTo>
                <a:cubicBezTo>
                  <a:pt x="6364" y="10586"/>
                  <a:pt x="6206" y="10743"/>
                  <a:pt x="6017" y="10743"/>
                </a:cubicBezTo>
                <a:cubicBezTo>
                  <a:pt x="5828" y="10743"/>
                  <a:pt x="5671" y="10586"/>
                  <a:pt x="5671" y="10397"/>
                </a:cubicBezTo>
                <a:lnTo>
                  <a:pt x="5671" y="9672"/>
                </a:lnTo>
                <a:cubicBezTo>
                  <a:pt x="5671" y="9483"/>
                  <a:pt x="5828" y="9326"/>
                  <a:pt x="6017" y="9326"/>
                </a:cubicBezTo>
                <a:close/>
                <a:moveTo>
                  <a:pt x="1418" y="0"/>
                </a:moveTo>
                <a:cubicBezTo>
                  <a:pt x="630" y="0"/>
                  <a:pt x="0" y="630"/>
                  <a:pt x="0" y="1418"/>
                </a:cubicBezTo>
                <a:lnTo>
                  <a:pt x="0" y="4631"/>
                </a:lnTo>
                <a:cubicBezTo>
                  <a:pt x="0" y="6396"/>
                  <a:pt x="1449" y="7876"/>
                  <a:pt x="3245" y="7876"/>
                </a:cubicBezTo>
                <a:lnTo>
                  <a:pt x="3623" y="7876"/>
                </a:lnTo>
                <a:lnTo>
                  <a:pt x="3623" y="11499"/>
                </a:lnTo>
                <a:lnTo>
                  <a:pt x="2552" y="11499"/>
                </a:lnTo>
                <a:cubicBezTo>
                  <a:pt x="2363" y="11499"/>
                  <a:pt x="2205" y="11657"/>
                  <a:pt x="2205" y="11846"/>
                </a:cubicBezTo>
                <a:cubicBezTo>
                  <a:pt x="2205" y="12035"/>
                  <a:pt x="2363" y="12193"/>
                  <a:pt x="2552" y="12193"/>
                </a:cubicBezTo>
                <a:lnTo>
                  <a:pt x="9704" y="12193"/>
                </a:lnTo>
                <a:cubicBezTo>
                  <a:pt x="9893" y="12193"/>
                  <a:pt x="10050" y="12035"/>
                  <a:pt x="10050" y="11846"/>
                </a:cubicBezTo>
                <a:cubicBezTo>
                  <a:pt x="10050" y="11657"/>
                  <a:pt x="9893" y="11499"/>
                  <a:pt x="9704" y="11499"/>
                </a:cubicBezTo>
                <a:lnTo>
                  <a:pt x="8632" y="11499"/>
                </a:lnTo>
                <a:lnTo>
                  <a:pt x="8632" y="10743"/>
                </a:lnTo>
                <a:lnTo>
                  <a:pt x="9010" y="10743"/>
                </a:lnTo>
                <a:cubicBezTo>
                  <a:pt x="10775" y="10743"/>
                  <a:pt x="12255" y="9294"/>
                  <a:pt x="12255" y="7498"/>
                </a:cubicBezTo>
                <a:lnTo>
                  <a:pt x="12255" y="5041"/>
                </a:lnTo>
                <a:cubicBezTo>
                  <a:pt x="12129" y="4253"/>
                  <a:pt x="11499" y="3623"/>
                  <a:pt x="10712" y="3623"/>
                </a:cubicBezTo>
                <a:cubicBezTo>
                  <a:pt x="9924" y="3623"/>
                  <a:pt x="9294" y="4253"/>
                  <a:pt x="9294" y="5041"/>
                </a:cubicBezTo>
                <a:lnTo>
                  <a:pt x="9294" y="7498"/>
                </a:lnTo>
                <a:cubicBezTo>
                  <a:pt x="9294" y="7719"/>
                  <a:pt x="9136" y="7876"/>
                  <a:pt x="8947" y="7876"/>
                </a:cubicBezTo>
                <a:lnTo>
                  <a:pt x="8538" y="7876"/>
                </a:lnTo>
                <a:lnTo>
                  <a:pt x="8538" y="3214"/>
                </a:lnTo>
                <a:cubicBezTo>
                  <a:pt x="8538" y="1827"/>
                  <a:pt x="7435" y="725"/>
                  <a:pt x="6049" y="725"/>
                </a:cubicBezTo>
                <a:cubicBezTo>
                  <a:pt x="4694" y="725"/>
                  <a:pt x="3592" y="1827"/>
                  <a:pt x="3592" y="3214"/>
                </a:cubicBezTo>
                <a:lnTo>
                  <a:pt x="3592" y="4978"/>
                </a:lnTo>
                <a:lnTo>
                  <a:pt x="3182" y="4978"/>
                </a:lnTo>
                <a:cubicBezTo>
                  <a:pt x="2993" y="4978"/>
                  <a:pt x="2835" y="4820"/>
                  <a:pt x="2835" y="4631"/>
                </a:cubicBezTo>
                <a:lnTo>
                  <a:pt x="2835" y="1418"/>
                </a:lnTo>
                <a:cubicBezTo>
                  <a:pt x="2835" y="630"/>
                  <a:pt x="2205" y="0"/>
                  <a:pt x="141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77" name="Google Shape;3277;p56"/>
          <p:cNvGrpSpPr/>
          <p:nvPr/>
        </p:nvGrpSpPr>
        <p:grpSpPr>
          <a:xfrm>
            <a:off x="2414953" y="1689573"/>
            <a:ext cx="457453" cy="449325"/>
            <a:chOff x="-20199150" y="3317850"/>
            <a:chExt cx="309550" cy="304050"/>
          </a:xfrm>
        </p:grpSpPr>
        <p:sp>
          <p:nvSpPr>
            <p:cNvPr id="3278" name="Google Shape;3278;p56"/>
            <p:cNvSpPr/>
            <p:nvPr/>
          </p:nvSpPr>
          <p:spPr>
            <a:xfrm>
              <a:off x="-20161350" y="3507675"/>
              <a:ext cx="68550" cy="43325"/>
            </a:xfrm>
            <a:custGeom>
              <a:rect b="b" l="l" r="r" t="t"/>
              <a:pathLst>
                <a:path extrusionOk="0" h="1733" w="2742">
                  <a:moveTo>
                    <a:pt x="2647" y="0"/>
                  </a:moveTo>
                  <a:cubicBezTo>
                    <a:pt x="2174" y="158"/>
                    <a:pt x="1639" y="284"/>
                    <a:pt x="1072" y="284"/>
                  </a:cubicBezTo>
                  <a:cubicBezTo>
                    <a:pt x="788" y="284"/>
                    <a:pt x="505" y="252"/>
                    <a:pt x="221" y="221"/>
                  </a:cubicBezTo>
                  <a:cubicBezTo>
                    <a:pt x="64" y="567"/>
                    <a:pt x="1" y="945"/>
                    <a:pt x="1" y="1386"/>
                  </a:cubicBezTo>
                  <a:cubicBezTo>
                    <a:pt x="1" y="1575"/>
                    <a:pt x="158" y="1733"/>
                    <a:pt x="347" y="1733"/>
                  </a:cubicBezTo>
                  <a:cubicBezTo>
                    <a:pt x="1292" y="1733"/>
                    <a:pt x="2174" y="1292"/>
                    <a:pt x="2741" y="630"/>
                  </a:cubicBezTo>
                  <a:cubicBezTo>
                    <a:pt x="2710" y="441"/>
                    <a:pt x="2678" y="189"/>
                    <a:pt x="264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9" name="Google Shape;3279;p56"/>
            <p:cNvSpPr/>
            <p:nvPr/>
          </p:nvSpPr>
          <p:spPr>
            <a:xfrm>
              <a:off x="-20161350" y="3389525"/>
              <a:ext cx="68550" cy="43350"/>
            </a:xfrm>
            <a:custGeom>
              <a:rect b="b" l="l" r="r" t="t"/>
              <a:pathLst>
                <a:path extrusionOk="0" h="1734" w="2742">
                  <a:moveTo>
                    <a:pt x="347" y="1"/>
                  </a:moveTo>
                  <a:cubicBezTo>
                    <a:pt x="158" y="1"/>
                    <a:pt x="1" y="158"/>
                    <a:pt x="1" y="379"/>
                  </a:cubicBezTo>
                  <a:cubicBezTo>
                    <a:pt x="1" y="757"/>
                    <a:pt x="64" y="1166"/>
                    <a:pt x="221" y="1544"/>
                  </a:cubicBezTo>
                  <a:cubicBezTo>
                    <a:pt x="505" y="1513"/>
                    <a:pt x="788" y="1481"/>
                    <a:pt x="1072" y="1481"/>
                  </a:cubicBezTo>
                  <a:cubicBezTo>
                    <a:pt x="1639" y="1481"/>
                    <a:pt x="2174" y="1576"/>
                    <a:pt x="2647" y="1733"/>
                  </a:cubicBezTo>
                  <a:cubicBezTo>
                    <a:pt x="2678" y="1544"/>
                    <a:pt x="2741" y="1292"/>
                    <a:pt x="2741" y="1103"/>
                  </a:cubicBezTo>
                  <a:cubicBezTo>
                    <a:pt x="2174" y="442"/>
                    <a:pt x="1292" y="1"/>
                    <a:pt x="34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0" name="Google Shape;3280;p56"/>
            <p:cNvSpPr/>
            <p:nvPr/>
          </p:nvSpPr>
          <p:spPr>
            <a:xfrm>
              <a:off x="-20199150" y="3443075"/>
              <a:ext cx="97675" cy="53225"/>
            </a:xfrm>
            <a:custGeom>
              <a:rect b="b" l="l" r="r" t="t"/>
              <a:pathLst>
                <a:path extrusionOk="0" h="2129" w="3907">
                  <a:moveTo>
                    <a:pt x="2584" y="1"/>
                  </a:moveTo>
                  <a:cubicBezTo>
                    <a:pt x="1260" y="1"/>
                    <a:pt x="252" y="725"/>
                    <a:pt x="221" y="788"/>
                  </a:cubicBezTo>
                  <a:cubicBezTo>
                    <a:pt x="0" y="914"/>
                    <a:pt x="0" y="1230"/>
                    <a:pt x="221" y="1324"/>
                  </a:cubicBezTo>
                  <a:cubicBezTo>
                    <a:pt x="252" y="1387"/>
                    <a:pt x="1260" y="2112"/>
                    <a:pt x="2584" y="2112"/>
                  </a:cubicBezTo>
                  <a:cubicBezTo>
                    <a:pt x="2669" y="2123"/>
                    <a:pt x="2754" y="2128"/>
                    <a:pt x="2839" y="2128"/>
                  </a:cubicBezTo>
                  <a:cubicBezTo>
                    <a:pt x="3224" y="2128"/>
                    <a:pt x="3597" y="2020"/>
                    <a:pt x="3907" y="1891"/>
                  </a:cubicBezTo>
                  <a:cubicBezTo>
                    <a:pt x="3844" y="1639"/>
                    <a:pt x="3718" y="1450"/>
                    <a:pt x="3592" y="1230"/>
                  </a:cubicBezTo>
                  <a:cubicBezTo>
                    <a:pt x="3560" y="1103"/>
                    <a:pt x="3560" y="1009"/>
                    <a:pt x="3592" y="914"/>
                  </a:cubicBezTo>
                  <a:cubicBezTo>
                    <a:pt x="3718" y="662"/>
                    <a:pt x="3844" y="473"/>
                    <a:pt x="3907" y="221"/>
                  </a:cubicBezTo>
                  <a:cubicBezTo>
                    <a:pt x="3529" y="127"/>
                    <a:pt x="3088" y="1"/>
                    <a:pt x="258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1" name="Google Shape;3281;p56"/>
            <p:cNvSpPr/>
            <p:nvPr/>
          </p:nvSpPr>
          <p:spPr>
            <a:xfrm>
              <a:off x="-20091250" y="3479325"/>
              <a:ext cx="92175" cy="142575"/>
            </a:xfrm>
            <a:custGeom>
              <a:rect b="b" l="l" r="r" t="t"/>
              <a:pathLst>
                <a:path extrusionOk="0" h="5703" w="3687">
                  <a:moveTo>
                    <a:pt x="190" y="0"/>
                  </a:moveTo>
                  <a:cubicBezTo>
                    <a:pt x="946" y="1638"/>
                    <a:pt x="883" y="3592"/>
                    <a:pt x="95" y="5198"/>
                  </a:cubicBezTo>
                  <a:cubicBezTo>
                    <a:pt x="0" y="5450"/>
                    <a:pt x="158" y="5702"/>
                    <a:pt x="442" y="5702"/>
                  </a:cubicBezTo>
                  <a:lnTo>
                    <a:pt x="3245" y="5702"/>
                  </a:lnTo>
                  <a:cubicBezTo>
                    <a:pt x="3529" y="5702"/>
                    <a:pt x="3687" y="5450"/>
                    <a:pt x="3592" y="5198"/>
                  </a:cubicBezTo>
                  <a:cubicBezTo>
                    <a:pt x="2741" y="3592"/>
                    <a:pt x="2741" y="1607"/>
                    <a:pt x="349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2" name="Google Shape;3282;p56"/>
            <p:cNvSpPr/>
            <p:nvPr/>
          </p:nvSpPr>
          <p:spPr>
            <a:xfrm>
              <a:off x="-20090475" y="3317850"/>
              <a:ext cx="91400" cy="142575"/>
            </a:xfrm>
            <a:custGeom>
              <a:rect b="b" l="l" r="r" t="t"/>
              <a:pathLst>
                <a:path extrusionOk="0" h="5703" w="3656">
                  <a:moveTo>
                    <a:pt x="411" y="1"/>
                  </a:moveTo>
                  <a:cubicBezTo>
                    <a:pt x="285" y="1"/>
                    <a:pt x="159" y="95"/>
                    <a:pt x="64" y="158"/>
                  </a:cubicBezTo>
                  <a:cubicBezTo>
                    <a:pt x="1" y="284"/>
                    <a:pt x="1" y="410"/>
                    <a:pt x="64" y="505"/>
                  </a:cubicBezTo>
                  <a:cubicBezTo>
                    <a:pt x="915" y="2143"/>
                    <a:pt x="915" y="4096"/>
                    <a:pt x="159" y="5703"/>
                  </a:cubicBezTo>
                  <a:lnTo>
                    <a:pt x="3467" y="5703"/>
                  </a:lnTo>
                  <a:cubicBezTo>
                    <a:pt x="2710" y="4065"/>
                    <a:pt x="2710" y="2143"/>
                    <a:pt x="3530" y="505"/>
                  </a:cubicBezTo>
                  <a:cubicBezTo>
                    <a:pt x="3656" y="284"/>
                    <a:pt x="3467" y="1"/>
                    <a:pt x="321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3" name="Google Shape;3283;p56"/>
            <p:cNvSpPr/>
            <p:nvPr/>
          </p:nvSpPr>
          <p:spPr>
            <a:xfrm>
              <a:off x="-19984925" y="3389525"/>
              <a:ext cx="94550" cy="107925"/>
            </a:xfrm>
            <a:custGeom>
              <a:rect b="b" l="l" r="r" t="t"/>
              <a:pathLst>
                <a:path extrusionOk="0" h="4317" w="3782">
                  <a:moveTo>
                    <a:pt x="473" y="1"/>
                  </a:moveTo>
                  <a:cubicBezTo>
                    <a:pt x="190" y="1"/>
                    <a:pt x="1" y="316"/>
                    <a:pt x="158" y="568"/>
                  </a:cubicBezTo>
                  <a:cubicBezTo>
                    <a:pt x="946" y="1702"/>
                    <a:pt x="946" y="3119"/>
                    <a:pt x="253" y="4317"/>
                  </a:cubicBezTo>
                  <a:lnTo>
                    <a:pt x="3529" y="4317"/>
                  </a:lnTo>
                  <a:cubicBezTo>
                    <a:pt x="2868" y="3151"/>
                    <a:pt x="2868" y="1702"/>
                    <a:pt x="3624" y="568"/>
                  </a:cubicBezTo>
                  <a:cubicBezTo>
                    <a:pt x="3781" y="316"/>
                    <a:pt x="3624" y="1"/>
                    <a:pt x="330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4" name="Google Shape;3284;p56"/>
            <p:cNvSpPr/>
            <p:nvPr/>
          </p:nvSpPr>
          <p:spPr>
            <a:xfrm>
              <a:off x="-19984125" y="3514750"/>
              <a:ext cx="94525" cy="107150"/>
            </a:xfrm>
            <a:custGeom>
              <a:rect b="b" l="l" r="r" t="t"/>
              <a:pathLst>
                <a:path extrusionOk="0" h="4286" w="3781">
                  <a:moveTo>
                    <a:pt x="221" y="1"/>
                  </a:moveTo>
                  <a:cubicBezTo>
                    <a:pt x="914" y="1135"/>
                    <a:pt x="914" y="2647"/>
                    <a:pt x="158" y="3750"/>
                  </a:cubicBezTo>
                  <a:cubicBezTo>
                    <a:pt x="0" y="3970"/>
                    <a:pt x="158" y="4285"/>
                    <a:pt x="473" y="4285"/>
                  </a:cubicBezTo>
                  <a:lnTo>
                    <a:pt x="3308" y="4285"/>
                  </a:lnTo>
                  <a:cubicBezTo>
                    <a:pt x="3592" y="4285"/>
                    <a:pt x="3781" y="3970"/>
                    <a:pt x="3623" y="3750"/>
                  </a:cubicBezTo>
                  <a:cubicBezTo>
                    <a:pt x="2836" y="2584"/>
                    <a:pt x="2804" y="1135"/>
                    <a:pt x="349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85" name="Google Shape;3285;p56"/>
          <p:cNvGrpSpPr/>
          <p:nvPr/>
        </p:nvGrpSpPr>
        <p:grpSpPr>
          <a:xfrm>
            <a:off x="2417281" y="2242861"/>
            <a:ext cx="452798" cy="450766"/>
            <a:chOff x="-20199150" y="3693150"/>
            <a:chExt cx="306400" cy="305025"/>
          </a:xfrm>
        </p:grpSpPr>
        <p:sp>
          <p:nvSpPr>
            <p:cNvPr id="3286" name="Google Shape;3286;p56"/>
            <p:cNvSpPr/>
            <p:nvPr/>
          </p:nvSpPr>
          <p:spPr>
            <a:xfrm>
              <a:off x="-20182625" y="3762250"/>
              <a:ext cx="227650" cy="212650"/>
            </a:xfrm>
            <a:custGeom>
              <a:rect b="b" l="l" r="r" t="t"/>
              <a:pathLst>
                <a:path extrusionOk="0" h="8506" w="9106">
                  <a:moveTo>
                    <a:pt x="1862" y="1"/>
                  </a:moveTo>
                  <a:cubicBezTo>
                    <a:pt x="1462" y="1"/>
                    <a:pt x="1056" y="148"/>
                    <a:pt x="726" y="466"/>
                  </a:cubicBezTo>
                  <a:cubicBezTo>
                    <a:pt x="1" y="1222"/>
                    <a:pt x="158" y="2514"/>
                    <a:pt x="1104" y="3018"/>
                  </a:cubicBezTo>
                  <a:lnTo>
                    <a:pt x="4097" y="4687"/>
                  </a:lnTo>
                  <a:lnTo>
                    <a:pt x="5735" y="7680"/>
                  </a:lnTo>
                  <a:cubicBezTo>
                    <a:pt x="6024" y="8223"/>
                    <a:pt x="6562" y="8506"/>
                    <a:pt x="7117" y="8506"/>
                  </a:cubicBezTo>
                  <a:cubicBezTo>
                    <a:pt x="7529" y="8506"/>
                    <a:pt x="7951" y="8349"/>
                    <a:pt x="8287" y="8027"/>
                  </a:cubicBezTo>
                  <a:cubicBezTo>
                    <a:pt x="9106" y="7239"/>
                    <a:pt x="8854" y="5853"/>
                    <a:pt x="7783" y="5412"/>
                  </a:cubicBezTo>
                  <a:lnTo>
                    <a:pt x="4632" y="4152"/>
                  </a:lnTo>
                  <a:lnTo>
                    <a:pt x="3372" y="1001"/>
                  </a:lnTo>
                  <a:cubicBezTo>
                    <a:pt x="3102" y="366"/>
                    <a:pt x="2491" y="1"/>
                    <a:pt x="186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7" name="Google Shape;3287;p56"/>
            <p:cNvSpPr/>
            <p:nvPr/>
          </p:nvSpPr>
          <p:spPr>
            <a:xfrm>
              <a:off x="-20077075" y="3785225"/>
              <a:ext cx="97700" cy="91075"/>
            </a:xfrm>
            <a:custGeom>
              <a:rect b="b" l="l" r="r" t="t"/>
              <a:pathLst>
                <a:path extrusionOk="0" h="3643" w="3908">
                  <a:moveTo>
                    <a:pt x="1187" y="1"/>
                  </a:moveTo>
                  <a:cubicBezTo>
                    <a:pt x="799" y="1"/>
                    <a:pt x="395" y="94"/>
                    <a:pt x="1" y="303"/>
                  </a:cubicBezTo>
                  <a:lnTo>
                    <a:pt x="946" y="2697"/>
                  </a:lnTo>
                  <a:lnTo>
                    <a:pt x="3372" y="3642"/>
                  </a:lnTo>
                  <a:cubicBezTo>
                    <a:pt x="3907" y="2571"/>
                    <a:pt x="3624" y="1469"/>
                    <a:pt x="2931" y="713"/>
                  </a:cubicBezTo>
                  <a:cubicBezTo>
                    <a:pt x="2473" y="275"/>
                    <a:pt x="1852" y="1"/>
                    <a:pt x="118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8" name="Google Shape;3288;p56"/>
            <p:cNvSpPr/>
            <p:nvPr/>
          </p:nvSpPr>
          <p:spPr>
            <a:xfrm>
              <a:off x="-20051875" y="3693150"/>
              <a:ext cx="159125" cy="176850"/>
            </a:xfrm>
            <a:custGeom>
              <a:rect b="b" l="l" r="r" t="t"/>
              <a:pathLst>
                <a:path extrusionOk="0" h="7074" w="6365">
                  <a:moveTo>
                    <a:pt x="3159" y="1"/>
                  </a:moveTo>
                  <a:cubicBezTo>
                    <a:pt x="3104" y="1"/>
                    <a:pt x="3057" y="16"/>
                    <a:pt x="3025" y="48"/>
                  </a:cubicBezTo>
                  <a:lnTo>
                    <a:pt x="190" y="1466"/>
                  </a:lnTo>
                  <a:cubicBezTo>
                    <a:pt x="64" y="1529"/>
                    <a:pt x="1" y="1655"/>
                    <a:pt x="1" y="1781"/>
                  </a:cubicBezTo>
                  <a:lnTo>
                    <a:pt x="1" y="2978"/>
                  </a:lnTo>
                  <a:cubicBezTo>
                    <a:pt x="54" y="2975"/>
                    <a:pt x="107" y="2974"/>
                    <a:pt x="159" y="2974"/>
                  </a:cubicBezTo>
                  <a:cubicBezTo>
                    <a:pt x="727" y="2974"/>
                    <a:pt x="1246" y="3128"/>
                    <a:pt x="1765" y="3387"/>
                  </a:cubicBezTo>
                  <a:lnTo>
                    <a:pt x="2206" y="2631"/>
                  </a:lnTo>
                  <a:cubicBezTo>
                    <a:pt x="2249" y="2524"/>
                    <a:pt x="2379" y="2461"/>
                    <a:pt x="2507" y="2461"/>
                  </a:cubicBezTo>
                  <a:cubicBezTo>
                    <a:pt x="2568" y="2461"/>
                    <a:pt x="2628" y="2475"/>
                    <a:pt x="2679" y="2505"/>
                  </a:cubicBezTo>
                  <a:cubicBezTo>
                    <a:pt x="2836" y="2600"/>
                    <a:pt x="2899" y="2820"/>
                    <a:pt x="2773" y="2978"/>
                  </a:cubicBezTo>
                  <a:lnTo>
                    <a:pt x="2301" y="3828"/>
                  </a:lnTo>
                  <a:cubicBezTo>
                    <a:pt x="2553" y="4017"/>
                    <a:pt x="2679" y="4080"/>
                    <a:pt x="2899" y="4490"/>
                  </a:cubicBezTo>
                  <a:lnTo>
                    <a:pt x="3813" y="4238"/>
                  </a:lnTo>
                  <a:cubicBezTo>
                    <a:pt x="3832" y="4235"/>
                    <a:pt x="3852" y="4233"/>
                    <a:pt x="3872" y="4233"/>
                  </a:cubicBezTo>
                  <a:cubicBezTo>
                    <a:pt x="4045" y="4233"/>
                    <a:pt x="4226" y="4352"/>
                    <a:pt x="4254" y="4522"/>
                  </a:cubicBezTo>
                  <a:cubicBezTo>
                    <a:pt x="4285" y="4711"/>
                    <a:pt x="4159" y="4931"/>
                    <a:pt x="3970" y="4963"/>
                  </a:cubicBezTo>
                  <a:lnTo>
                    <a:pt x="3183" y="5152"/>
                  </a:lnTo>
                  <a:cubicBezTo>
                    <a:pt x="3372" y="5750"/>
                    <a:pt x="3435" y="6412"/>
                    <a:pt x="3214" y="7073"/>
                  </a:cubicBezTo>
                  <a:cubicBezTo>
                    <a:pt x="3340" y="7042"/>
                    <a:pt x="6050" y="5719"/>
                    <a:pt x="6176" y="5624"/>
                  </a:cubicBezTo>
                  <a:cubicBezTo>
                    <a:pt x="6302" y="5561"/>
                    <a:pt x="6365" y="5435"/>
                    <a:pt x="6365" y="5309"/>
                  </a:cubicBezTo>
                  <a:lnTo>
                    <a:pt x="6365" y="1718"/>
                  </a:lnTo>
                  <a:cubicBezTo>
                    <a:pt x="6365" y="1623"/>
                    <a:pt x="6302" y="1497"/>
                    <a:pt x="6176" y="1466"/>
                  </a:cubicBezTo>
                  <a:lnTo>
                    <a:pt x="3340" y="48"/>
                  </a:lnTo>
                  <a:cubicBezTo>
                    <a:pt x="3277" y="16"/>
                    <a:pt x="3214" y="1"/>
                    <a:pt x="315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9" name="Google Shape;3289;p56"/>
            <p:cNvSpPr/>
            <p:nvPr/>
          </p:nvSpPr>
          <p:spPr>
            <a:xfrm>
              <a:off x="-20155825" y="3861300"/>
              <a:ext cx="92950" cy="92175"/>
            </a:xfrm>
            <a:custGeom>
              <a:rect b="b" l="l" r="r" t="t"/>
              <a:pathLst>
                <a:path extrusionOk="0" h="3687" w="3718">
                  <a:moveTo>
                    <a:pt x="221" y="1"/>
                  </a:moveTo>
                  <a:lnTo>
                    <a:pt x="63" y="158"/>
                  </a:lnTo>
                  <a:lnTo>
                    <a:pt x="0" y="190"/>
                  </a:lnTo>
                  <a:lnTo>
                    <a:pt x="3529" y="3687"/>
                  </a:lnTo>
                  <a:lnTo>
                    <a:pt x="3560" y="3655"/>
                  </a:lnTo>
                  <a:lnTo>
                    <a:pt x="3718" y="3498"/>
                  </a:lnTo>
                  <a:lnTo>
                    <a:pt x="2457" y="1230"/>
                  </a:lnTo>
                  <a:lnTo>
                    <a:pt x="221"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0" name="Google Shape;3290;p56"/>
            <p:cNvSpPr/>
            <p:nvPr/>
          </p:nvSpPr>
          <p:spPr>
            <a:xfrm>
              <a:off x="-20199150" y="3918025"/>
              <a:ext cx="81150" cy="80150"/>
            </a:xfrm>
            <a:custGeom>
              <a:rect b="b" l="l" r="r" t="t"/>
              <a:pathLst>
                <a:path extrusionOk="0" h="3206" w="3246">
                  <a:moveTo>
                    <a:pt x="851" y="0"/>
                  </a:moveTo>
                  <a:lnTo>
                    <a:pt x="851" y="0"/>
                  </a:lnTo>
                  <a:cubicBezTo>
                    <a:pt x="756" y="536"/>
                    <a:pt x="851" y="1134"/>
                    <a:pt x="1071" y="1670"/>
                  </a:cubicBezTo>
                  <a:lnTo>
                    <a:pt x="158" y="2584"/>
                  </a:lnTo>
                  <a:cubicBezTo>
                    <a:pt x="0" y="2741"/>
                    <a:pt x="0" y="2930"/>
                    <a:pt x="158" y="3088"/>
                  </a:cubicBezTo>
                  <a:cubicBezTo>
                    <a:pt x="237" y="3166"/>
                    <a:pt x="331" y="3206"/>
                    <a:pt x="426" y="3206"/>
                  </a:cubicBezTo>
                  <a:cubicBezTo>
                    <a:pt x="520" y="3206"/>
                    <a:pt x="615" y="3166"/>
                    <a:pt x="693" y="3088"/>
                  </a:cubicBezTo>
                  <a:lnTo>
                    <a:pt x="1607" y="2174"/>
                  </a:lnTo>
                  <a:cubicBezTo>
                    <a:pt x="2017" y="2332"/>
                    <a:pt x="2458" y="2458"/>
                    <a:pt x="2899" y="2458"/>
                  </a:cubicBezTo>
                  <a:cubicBezTo>
                    <a:pt x="3025" y="2458"/>
                    <a:pt x="3119" y="2426"/>
                    <a:pt x="3245" y="2426"/>
                  </a:cubicBezTo>
                  <a:lnTo>
                    <a:pt x="851"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1" name="Google Shape;3291;p56"/>
            <p:cNvSpPr/>
            <p:nvPr/>
          </p:nvSpPr>
          <p:spPr>
            <a:xfrm>
              <a:off x="-20173950" y="3880200"/>
              <a:ext cx="92175" cy="92200"/>
            </a:xfrm>
            <a:custGeom>
              <a:rect b="b" l="l" r="r" t="t"/>
              <a:pathLst>
                <a:path extrusionOk="0" h="3688" w="3687">
                  <a:moveTo>
                    <a:pt x="316" y="1"/>
                  </a:moveTo>
                  <a:cubicBezTo>
                    <a:pt x="189" y="222"/>
                    <a:pt x="63" y="442"/>
                    <a:pt x="0" y="663"/>
                  </a:cubicBezTo>
                  <a:lnTo>
                    <a:pt x="3025" y="3687"/>
                  </a:lnTo>
                  <a:cubicBezTo>
                    <a:pt x="3245" y="3624"/>
                    <a:pt x="3498" y="3498"/>
                    <a:pt x="3687" y="3372"/>
                  </a:cubicBezTo>
                  <a:lnTo>
                    <a:pt x="316"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92" name="Google Shape;3292;p56"/>
          <p:cNvGrpSpPr/>
          <p:nvPr/>
        </p:nvGrpSpPr>
        <p:grpSpPr>
          <a:xfrm>
            <a:off x="2417854" y="2795687"/>
            <a:ext cx="451653" cy="451653"/>
            <a:chOff x="-20197575" y="4066875"/>
            <a:chExt cx="305625" cy="305625"/>
          </a:xfrm>
        </p:grpSpPr>
        <p:sp>
          <p:nvSpPr>
            <p:cNvPr id="3293" name="Google Shape;3293;p56"/>
            <p:cNvSpPr/>
            <p:nvPr/>
          </p:nvSpPr>
          <p:spPr>
            <a:xfrm>
              <a:off x="-20089675" y="4066875"/>
              <a:ext cx="89025" cy="92175"/>
            </a:xfrm>
            <a:custGeom>
              <a:rect b="b" l="l" r="r" t="t"/>
              <a:pathLst>
                <a:path extrusionOk="0" h="3687" w="3561">
                  <a:moveTo>
                    <a:pt x="347" y="1"/>
                  </a:moveTo>
                  <a:cubicBezTo>
                    <a:pt x="158" y="1"/>
                    <a:pt x="0" y="158"/>
                    <a:pt x="0" y="379"/>
                  </a:cubicBezTo>
                  <a:cubicBezTo>
                    <a:pt x="0" y="568"/>
                    <a:pt x="158" y="725"/>
                    <a:pt x="347" y="725"/>
                  </a:cubicBezTo>
                  <a:cubicBezTo>
                    <a:pt x="946" y="725"/>
                    <a:pt x="1418" y="1229"/>
                    <a:pt x="1418" y="1828"/>
                  </a:cubicBezTo>
                  <a:lnTo>
                    <a:pt x="1418" y="3687"/>
                  </a:lnTo>
                  <a:cubicBezTo>
                    <a:pt x="1544" y="3624"/>
                    <a:pt x="1670" y="3592"/>
                    <a:pt x="1765" y="3592"/>
                  </a:cubicBezTo>
                  <a:cubicBezTo>
                    <a:pt x="1891" y="3592"/>
                    <a:pt x="2017" y="3624"/>
                    <a:pt x="2143" y="3687"/>
                  </a:cubicBezTo>
                  <a:lnTo>
                    <a:pt x="2143" y="1828"/>
                  </a:lnTo>
                  <a:cubicBezTo>
                    <a:pt x="2143" y="1229"/>
                    <a:pt x="2615" y="725"/>
                    <a:pt x="3182" y="725"/>
                  </a:cubicBezTo>
                  <a:cubicBezTo>
                    <a:pt x="3403" y="725"/>
                    <a:pt x="3561" y="568"/>
                    <a:pt x="3561" y="379"/>
                  </a:cubicBezTo>
                  <a:cubicBezTo>
                    <a:pt x="3561" y="158"/>
                    <a:pt x="3403" y="1"/>
                    <a:pt x="3182" y="1"/>
                  </a:cubicBezTo>
                  <a:cubicBezTo>
                    <a:pt x="2615" y="1"/>
                    <a:pt x="2080" y="284"/>
                    <a:pt x="1765" y="725"/>
                  </a:cubicBezTo>
                  <a:cubicBezTo>
                    <a:pt x="1450" y="284"/>
                    <a:pt x="946" y="1"/>
                    <a:pt x="34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4" name="Google Shape;3294;p56"/>
            <p:cNvSpPr/>
            <p:nvPr/>
          </p:nvSpPr>
          <p:spPr>
            <a:xfrm>
              <a:off x="-20024300" y="4085775"/>
              <a:ext cx="132350" cy="125250"/>
            </a:xfrm>
            <a:custGeom>
              <a:rect b="b" l="l" r="r" t="t"/>
              <a:pathLst>
                <a:path extrusionOk="0" h="5010" w="5294">
                  <a:moveTo>
                    <a:pt x="2741" y="2175"/>
                  </a:moveTo>
                  <a:cubicBezTo>
                    <a:pt x="2930" y="2175"/>
                    <a:pt x="3119" y="2332"/>
                    <a:pt x="3119" y="2521"/>
                  </a:cubicBezTo>
                  <a:cubicBezTo>
                    <a:pt x="3119" y="2710"/>
                    <a:pt x="2930" y="2868"/>
                    <a:pt x="2741" y="2868"/>
                  </a:cubicBezTo>
                  <a:cubicBezTo>
                    <a:pt x="2552" y="2868"/>
                    <a:pt x="2395" y="2710"/>
                    <a:pt x="2395" y="2521"/>
                  </a:cubicBezTo>
                  <a:cubicBezTo>
                    <a:pt x="2395" y="2332"/>
                    <a:pt x="2552" y="2175"/>
                    <a:pt x="2741" y="2175"/>
                  </a:cubicBezTo>
                  <a:close/>
                  <a:moveTo>
                    <a:pt x="1985" y="3592"/>
                  </a:moveTo>
                  <a:cubicBezTo>
                    <a:pt x="2206" y="3592"/>
                    <a:pt x="2363" y="3750"/>
                    <a:pt x="2363" y="3939"/>
                  </a:cubicBezTo>
                  <a:cubicBezTo>
                    <a:pt x="2395" y="4128"/>
                    <a:pt x="2206" y="4285"/>
                    <a:pt x="1985" y="4285"/>
                  </a:cubicBezTo>
                  <a:cubicBezTo>
                    <a:pt x="1796" y="4285"/>
                    <a:pt x="1639" y="4128"/>
                    <a:pt x="1639" y="3939"/>
                  </a:cubicBezTo>
                  <a:cubicBezTo>
                    <a:pt x="1639" y="3750"/>
                    <a:pt x="1796" y="3592"/>
                    <a:pt x="1985" y="3592"/>
                  </a:cubicBezTo>
                  <a:close/>
                  <a:moveTo>
                    <a:pt x="4915" y="1"/>
                  </a:moveTo>
                  <a:cubicBezTo>
                    <a:pt x="2710" y="1"/>
                    <a:pt x="820" y="1355"/>
                    <a:pt x="0" y="3246"/>
                  </a:cubicBezTo>
                  <a:cubicBezTo>
                    <a:pt x="158" y="3435"/>
                    <a:pt x="252" y="3655"/>
                    <a:pt x="252" y="3939"/>
                  </a:cubicBezTo>
                  <a:lnTo>
                    <a:pt x="252" y="5010"/>
                  </a:lnTo>
                  <a:lnTo>
                    <a:pt x="2899" y="5010"/>
                  </a:lnTo>
                  <a:cubicBezTo>
                    <a:pt x="3340" y="5010"/>
                    <a:pt x="3718" y="4695"/>
                    <a:pt x="3812" y="4254"/>
                  </a:cubicBezTo>
                  <a:cubicBezTo>
                    <a:pt x="4632" y="4096"/>
                    <a:pt x="5293" y="3403"/>
                    <a:pt x="5293" y="2490"/>
                  </a:cubicBezTo>
                  <a:lnTo>
                    <a:pt x="5293" y="347"/>
                  </a:lnTo>
                  <a:cubicBezTo>
                    <a:pt x="5262" y="158"/>
                    <a:pt x="5104" y="1"/>
                    <a:pt x="491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5" name="Google Shape;3295;p56"/>
            <p:cNvSpPr/>
            <p:nvPr/>
          </p:nvSpPr>
          <p:spPr>
            <a:xfrm>
              <a:off x="-19983350" y="4263775"/>
              <a:ext cx="18925" cy="18150"/>
            </a:xfrm>
            <a:custGeom>
              <a:rect b="b" l="l" r="r" t="t"/>
              <a:pathLst>
                <a:path extrusionOk="0" h="726" w="757">
                  <a:moveTo>
                    <a:pt x="347" y="1"/>
                  </a:moveTo>
                  <a:cubicBezTo>
                    <a:pt x="158" y="1"/>
                    <a:pt x="1" y="158"/>
                    <a:pt x="1" y="347"/>
                  </a:cubicBezTo>
                  <a:cubicBezTo>
                    <a:pt x="1" y="568"/>
                    <a:pt x="158" y="725"/>
                    <a:pt x="347" y="725"/>
                  </a:cubicBezTo>
                  <a:cubicBezTo>
                    <a:pt x="568" y="725"/>
                    <a:pt x="725" y="568"/>
                    <a:pt x="725" y="347"/>
                  </a:cubicBezTo>
                  <a:cubicBezTo>
                    <a:pt x="757" y="221"/>
                    <a:pt x="568" y="1"/>
                    <a:pt x="34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6" name="Google Shape;3296;p56"/>
            <p:cNvSpPr/>
            <p:nvPr/>
          </p:nvSpPr>
          <p:spPr>
            <a:xfrm>
              <a:off x="-20035325" y="4228350"/>
              <a:ext cx="125250" cy="143350"/>
            </a:xfrm>
            <a:custGeom>
              <a:rect b="b" l="l" r="r" t="t"/>
              <a:pathLst>
                <a:path extrusionOk="0" h="5734" w="5010">
                  <a:moveTo>
                    <a:pt x="2426" y="756"/>
                  </a:moveTo>
                  <a:cubicBezTo>
                    <a:pt x="3025" y="756"/>
                    <a:pt x="3497" y="1229"/>
                    <a:pt x="3497" y="1827"/>
                  </a:cubicBezTo>
                  <a:cubicBezTo>
                    <a:pt x="3560" y="2363"/>
                    <a:pt x="3025" y="2899"/>
                    <a:pt x="2426" y="2899"/>
                  </a:cubicBezTo>
                  <a:cubicBezTo>
                    <a:pt x="1859" y="2899"/>
                    <a:pt x="1387" y="2426"/>
                    <a:pt x="1387" y="1827"/>
                  </a:cubicBezTo>
                  <a:cubicBezTo>
                    <a:pt x="1387" y="1229"/>
                    <a:pt x="1859" y="756"/>
                    <a:pt x="2426" y="756"/>
                  </a:cubicBezTo>
                  <a:close/>
                  <a:moveTo>
                    <a:pt x="693" y="0"/>
                  </a:moveTo>
                  <a:lnTo>
                    <a:pt x="693" y="2489"/>
                  </a:lnTo>
                  <a:cubicBezTo>
                    <a:pt x="693" y="2962"/>
                    <a:pt x="378" y="3371"/>
                    <a:pt x="0" y="3529"/>
                  </a:cubicBezTo>
                  <a:lnTo>
                    <a:pt x="0" y="4663"/>
                  </a:lnTo>
                  <a:cubicBezTo>
                    <a:pt x="0" y="5261"/>
                    <a:pt x="473" y="5734"/>
                    <a:pt x="1071" y="5734"/>
                  </a:cubicBezTo>
                  <a:cubicBezTo>
                    <a:pt x="1639" y="5734"/>
                    <a:pt x="2111" y="5261"/>
                    <a:pt x="2111" y="4663"/>
                  </a:cubicBezTo>
                  <a:cubicBezTo>
                    <a:pt x="2111" y="4474"/>
                    <a:pt x="2269" y="4316"/>
                    <a:pt x="2489" y="4316"/>
                  </a:cubicBezTo>
                  <a:cubicBezTo>
                    <a:pt x="3182" y="4316"/>
                    <a:pt x="3812" y="4033"/>
                    <a:pt x="4285" y="3529"/>
                  </a:cubicBezTo>
                  <a:cubicBezTo>
                    <a:pt x="4758" y="2993"/>
                    <a:pt x="5010" y="2331"/>
                    <a:pt x="4947" y="1670"/>
                  </a:cubicBezTo>
                  <a:cubicBezTo>
                    <a:pt x="4884" y="725"/>
                    <a:pt x="4127" y="0"/>
                    <a:pt x="3214"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7" name="Google Shape;3297;p56"/>
            <p:cNvSpPr/>
            <p:nvPr/>
          </p:nvSpPr>
          <p:spPr>
            <a:xfrm>
              <a:off x="-20054225" y="4175575"/>
              <a:ext cx="18125" cy="125250"/>
            </a:xfrm>
            <a:custGeom>
              <a:rect b="b" l="l" r="r" t="t"/>
              <a:pathLst>
                <a:path extrusionOk="0" h="5010" w="725">
                  <a:moveTo>
                    <a:pt x="347" y="0"/>
                  </a:moveTo>
                  <a:cubicBezTo>
                    <a:pt x="158" y="0"/>
                    <a:pt x="0" y="158"/>
                    <a:pt x="0" y="347"/>
                  </a:cubicBezTo>
                  <a:lnTo>
                    <a:pt x="0" y="4632"/>
                  </a:lnTo>
                  <a:cubicBezTo>
                    <a:pt x="0" y="4852"/>
                    <a:pt x="158" y="5010"/>
                    <a:pt x="347" y="5010"/>
                  </a:cubicBezTo>
                  <a:cubicBezTo>
                    <a:pt x="567" y="5010"/>
                    <a:pt x="725" y="4852"/>
                    <a:pt x="725" y="4632"/>
                  </a:cubicBezTo>
                  <a:lnTo>
                    <a:pt x="725" y="347"/>
                  </a:lnTo>
                  <a:cubicBezTo>
                    <a:pt x="725" y="158"/>
                    <a:pt x="567" y="0"/>
                    <a:pt x="34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8" name="Google Shape;3298;p56"/>
            <p:cNvSpPr/>
            <p:nvPr/>
          </p:nvSpPr>
          <p:spPr>
            <a:xfrm>
              <a:off x="-20197575" y="4085775"/>
              <a:ext cx="132350" cy="125250"/>
            </a:xfrm>
            <a:custGeom>
              <a:rect b="b" l="l" r="r" t="t"/>
              <a:pathLst>
                <a:path extrusionOk="0" h="5010" w="5294">
                  <a:moveTo>
                    <a:pt x="2521" y="2175"/>
                  </a:moveTo>
                  <a:cubicBezTo>
                    <a:pt x="2710" y="2175"/>
                    <a:pt x="2867" y="2332"/>
                    <a:pt x="2867" y="2521"/>
                  </a:cubicBezTo>
                  <a:cubicBezTo>
                    <a:pt x="2867" y="2710"/>
                    <a:pt x="2710" y="2868"/>
                    <a:pt x="2521" y="2868"/>
                  </a:cubicBezTo>
                  <a:cubicBezTo>
                    <a:pt x="2300" y="2868"/>
                    <a:pt x="2143" y="2710"/>
                    <a:pt x="2143" y="2521"/>
                  </a:cubicBezTo>
                  <a:cubicBezTo>
                    <a:pt x="2174" y="2332"/>
                    <a:pt x="2300" y="2175"/>
                    <a:pt x="2521" y="2175"/>
                  </a:cubicBezTo>
                  <a:close/>
                  <a:moveTo>
                    <a:pt x="3245" y="3592"/>
                  </a:moveTo>
                  <a:cubicBezTo>
                    <a:pt x="3466" y="3592"/>
                    <a:pt x="3623" y="3750"/>
                    <a:pt x="3623" y="3939"/>
                  </a:cubicBezTo>
                  <a:cubicBezTo>
                    <a:pt x="3623" y="4128"/>
                    <a:pt x="3466" y="4285"/>
                    <a:pt x="3245" y="4285"/>
                  </a:cubicBezTo>
                  <a:cubicBezTo>
                    <a:pt x="3056" y="4285"/>
                    <a:pt x="2899" y="4128"/>
                    <a:pt x="2899" y="3939"/>
                  </a:cubicBezTo>
                  <a:cubicBezTo>
                    <a:pt x="2867" y="3750"/>
                    <a:pt x="3056" y="3592"/>
                    <a:pt x="3245" y="3592"/>
                  </a:cubicBezTo>
                  <a:close/>
                  <a:moveTo>
                    <a:pt x="378" y="1"/>
                  </a:moveTo>
                  <a:cubicBezTo>
                    <a:pt x="189" y="1"/>
                    <a:pt x="32" y="158"/>
                    <a:pt x="32" y="347"/>
                  </a:cubicBezTo>
                  <a:lnTo>
                    <a:pt x="32" y="2490"/>
                  </a:lnTo>
                  <a:cubicBezTo>
                    <a:pt x="0" y="3403"/>
                    <a:pt x="662" y="4096"/>
                    <a:pt x="1481" y="4254"/>
                  </a:cubicBezTo>
                  <a:cubicBezTo>
                    <a:pt x="1576" y="4695"/>
                    <a:pt x="1954" y="5010"/>
                    <a:pt x="2395" y="5010"/>
                  </a:cubicBezTo>
                  <a:lnTo>
                    <a:pt x="5041" y="5010"/>
                  </a:lnTo>
                  <a:lnTo>
                    <a:pt x="5041" y="3939"/>
                  </a:lnTo>
                  <a:cubicBezTo>
                    <a:pt x="5041" y="3655"/>
                    <a:pt x="5136" y="3435"/>
                    <a:pt x="5293" y="3246"/>
                  </a:cubicBezTo>
                  <a:cubicBezTo>
                    <a:pt x="4474" y="1355"/>
                    <a:pt x="2584" y="1"/>
                    <a:pt x="37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9" name="Google Shape;3299;p56"/>
            <p:cNvSpPr/>
            <p:nvPr/>
          </p:nvSpPr>
          <p:spPr>
            <a:xfrm>
              <a:off x="-20179475" y="4229925"/>
              <a:ext cx="125275" cy="142575"/>
            </a:xfrm>
            <a:custGeom>
              <a:rect b="b" l="l" r="r" t="t"/>
              <a:pathLst>
                <a:path extrusionOk="0" h="5703" w="5011">
                  <a:moveTo>
                    <a:pt x="2521" y="693"/>
                  </a:moveTo>
                  <a:cubicBezTo>
                    <a:pt x="3120" y="693"/>
                    <a:pt x="3592" y="1166"/>
                    <a:pt x="3592" y="1764"/>
                  </a:cubicBezTo>
                  <a:cubicBezTo>
                    <a:pt x="3592" y="2300"/>
                    <a:pt x="3120" y="2836"/>
                    <a:pt x="2521" y="2836"/>
                  </a:cubicBezTo>
                  <a:cubicBezTo>
                    <a:pt x="1954" y="2836"/>
                    <a:pt x="1482" y="2363"/>
                    <a:pt x="1482" y="1764"/>
                  </a:cubicBezTo>
                  <a:cubicBezTo>
                    <a:pt x="1482" y="1166"/>
                    <a:pt x="1954" y="693"/>
                    <a:pt x="2521" y="693"/>
                  </a:cubicBezTo>
                  <a:close/>
                  <a:moveTo>
                    <a:pt x="1797" y="0"/>
                  </a:moveTo>
                  <a:cubicBezTo>
                    <a:pt x="883" y="0"/>
                    <a:pt x="95" y="693"/>
                    <a:pt x="64" y="1638"/>
                  </a:cubicBezTo>
                  <a:cubicBezTo>
                    <a:pt x="1" y="2363"/>
                    <a:pt x="253" y="2962"/>
                    <a:pt x="726" y="3497"/>
                  </a:cubicBezTo>
                  <a:cubicBezTo>
                    <a:pt x="1198" y="4001"/>
                    <a:pt x="1828" y="4285"/>
                    <a:pt x="2521" y="4285"/>
                  </a:cubicBezTo>
                  <a:cubicBezTo>
                    <a:pt x="2742" y="4285"/>
                    <a:pt x="2899" y="4442"/>
                    <a:pt x="2899" y="4631"/>
                  </a:cubicBezTo>
                  <a:cubicBezTo>
                    <a:pt x="2899" y="5230"/>
                    <a:pt x="3372" y="5702"/>
                    <a:pt x="3939" y="5702"/>
                  </a:cubicBezTo>
                  <a:cubicBezTo>
                    <a:pt x="4538" y="5702"/>
                    <a:pt x="5010" y="5230"/>
                    <a:pt x="5010" y="4631"/>
                  </a:cubicBezTo>
                  <a:lnTo>
                    <a:pt x="5010" y="3497"/>
                  </a:lnTo>
                  <a:cubicBezTo>
                    <a:pt x="4601" y="3340"/>
                    <a:pt x="4317" y="2899"/>
                    <a:pt x="4317" y="2458"/>
                  </a:cubicBezTo>
                  <a:lnTo>
                    <a:pt x="4317"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0" name="Google Shape;3300;p56"/>
            <p:cNvSpPr/>
            <p:nvPr/>
          </p:nvSpPr>
          <p:spPr>
            <a:xfrm>
              <a:off x="-20125125" y="4263775"/>
              <a:ext cx="18150" cy="18150"/>
            </a:xfrm>
            <a:custGeom>
              <a:rect b="b" l="l" r="r" t="t"/>
              <a:pathLst>
                <a:path extrusionOk="0" h="726" w="726">
                  <a:moveTo>
                    <a:pt x="347" y="1"/>
                  </a:moveTo>
                  <a:cubicBezTo>
                    <a:pt x="158" y="1"/>
                    <a:pt x="1" y="158"/>
                    <a:pt x="1" y="347"/>
                  </a:cubicBezTo>
                  <a:cubicBezTo>
                    <a:pt x="1" y="568"/>
                    <a:pt x="158" y="725"/>
                    <a:pt x="347" y="725"/>
                  </a:cubicBezTo>
                  <a:cubicBezTo>
                    <a:pt x="568" y="725"/>
                    <a:pt x="725" y="568"/>
                    <a:pt x="725" y="347"/>
                  </a:cubicBezTo>
                  <a:cubicBezTo>
                    <a:pt x="725" y="221"/>
                    <a:pt x="568" y="1"/>
                    <a:pt x="34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01" name="Google Shape;3301;p56"/>
          <p:cNvGrpSpPr/>
          <p:nvPr/>
        </p:nvGrpSpPr>
        <p:grpSpPr>
          <a:xfrm>
            <a:off x="5200071" y="1687520"/>
            <a:ext cx="449325" cy="453426"/>
            <a:chOff x="-18271050" y="3333200"/>
            <a:chExt cx="304050" cy="306825"/>
          </a:xfrm>
        </p:grpSpPr>
        <p:sp>
          <p:nvSpPr>
            <p:cNvPr id="3302" name="Google Shape;3302;p56"/>
            <p:cNvSpPr/>
            <p:nvPr/>
          </p:nvSpPr>
          <p:spPr>
            <a:xfrm>
              <a:off x="-18271050" y="3407650"/>
              <a:ext cx="63025" cy="79575"/>
            </a:xfrm>
            <a:custGeom>
              <a:rect b="b" l="l" r="r" t="t"/>
              <a:pathLst>
                <a:path extrusionOk="0" h="3183" w="2521">
                  <a:moveTo>
                    <a:pt x="1765" y="0"/>
                  </a:moveTo>
                  <a:cubicBezTo>
                    <a:pt x="788" y="0"/>
                    <a:pt x="0" y="788"/>
                    <a:pt x="0" y="1764"/>
                  </a:cubicBezTo>
                  <a:cubicBezTo>
                    <a:pt x="0" y="2363"/>
                    <a:pt x="284" y="2867"/>
                    <a:pt x="694" y="3182"/>
                  </a:cubicBezTo>
                  <a:cubicBezTo>
                    <a:pt x="694" y="1733"/>
                    <a:pt x="1544" y="567"/>
                    <a:pt x="2521" y="158"/>
                  </a:cubicBezTo>
                  <a:cubicBezTo>
                    <a:pt x="2300" y="32"/>
                    <a:pt x="2048" y="0"/>
                    <a:pt x="176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3" name="Google Shape;3303;p56"/>
            <p:cNvSpPr/>
            <p:nvPr/>
          </p:nvSpPr>
          <p:spPr>
            <a:xfrm>
              <a:off x="-18030050" y="3406850"/>
              <a:ext cx="63050" cy="79575"/>
            </a:xfrm>
            <a:custGeom>
              <a:rect b="b" l="l" r="r" t="t"/>
              <a:pathLst>
                <a:path extrusionOk="0" h="3183" w="2522">
                  <a:moveTo>
                    <a:pt x="757" y="1"/>
                  </a:moveTo>
                  <a:cubicBezTo>
                    <a:pt x="474" y="1"/>
                    <a:pt x="253" y="64"/>
                    <a:pt x="1" y="158"/>
                  </a:cubicBezTo>
                  <a:cubicBezTo>
                    <a:pt x="978" y="568"/>
                    <a:pt x="1828" y="1733"/>
                    <a:pt x="1828" y="3183"/>
                  </a:cubicBezTo>
                  <a:cubicBezTo>
                    <a:pt x="2238" y="2868"/>
                    <a:pt x="2521" y="2332"/>
                    <a:pt x="2521" y="1765"/>
                  </a:cubicBezTo>
                  <a:cubicBezTo>
                    <a:pt x="2521" y="788"/>
                    <a:pt x="1734" y="1"/>
                    <a:pt x="75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4" name="Google Shape;3304;p56"/>
            <p:cNvSpPr/>
            <p:nvPr/>
          </p:nvSpPr>
          <p:spPr>
            <a:xfrm>
              <a:off x="-18136375" y="3549400"/>
              <a:ext cx="35475" cy="32325"/>
            </a:xfrm>
            <a:custGeom>
              <a:rect b="b" l="l" r="r" t="t"/>
              <a:pathLst>
                <a:path extrusionOk="0" h="1293" w="1419">
                  <a:moveTo>
                    <a:pt x="725" y="1"/>
                  </a:moveTo>
                  <a:cubicBezTo>
                    <a:pt x="347" y="1"/>
                    <a:pt x="95" y="222"/>
                    <a:pt x="1" y="600"/>
                  </a:cubicBezTo>
                  <a:lnTo>
                    <a:pt x="725" y="1293"/>
                  </a:lnTo>
                  <a:lnTo>
                    <a:pt x="1419" y="600"/>
                  </a:lnTo>
                  <a:cubicBezTo>
                    <a:pt x="1355" y="285"/>
                    <a:pt x="1072" y="1"/>
                    <a:pt x="72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5" name="Google Shape;3305;p56"/>
            <p:cNvSpPr/>
            <p:nvPr/>
          </p:nvSpPr>
          <p:spPr>
            <a:xfrm>
              <a:off x="-18233250" y="3423625"/>
              <a:ext cx="230800" cy="216400"/>
            </a:xfrm>
            <a:custGeom>
              <a:rect b="b" l="l" r="r" t="t"/>
              <a:pathLst>
                <a:path extrusionOk="0" h="8656" w="9232">
                  <a:moveTo>
                    <a:pt x="2427" y="2890"/>
                  </a:moveTo>
                  <a:cubicBezTo>
                    <a:pt x="2616" y="2890"/>
                    <a:pt x="2773" y="3047"/>
                    <a:pt x="2773" y="3268"/>
                  </a:cubicBezTo>
                  <a:cubicBezTo>
                    <a:pt x="2773" y="3457"/>
                    <a:pt x="2616" y="3614"/>
                    <a:pt x="2427" y="3614"/>
                  </a:cubicBezTo>
                  <a:cubicBezTo>
                    <a:pt x="2238" y="3614"/>
                    <a:pt x="2080" y="3457"/>
                    <a:pt x="2080" y="3268"/>
                  </a:cubicBezTo>
                  <a:cubicBezTo>
                    <a:pt x="2080" y="3047"/>
                    <a:pt x="2238" y="2890"/>
                    <a:pt x="2427" y="2890"/>
                  </a:cubicBezTo>
                  <a:close/>
                  <a:moveTo>
                    <a:pt x="6711" y="2890"/>
                  </a:moveTo>
                  <a:cubicBezTo>
                    <a:pt x="6900" y="2890"/>
                    <a:pt x="7089" y="3047"/>
                    <a:pt x="7089" y="3268"/>
                  </a:cubicBezTo>
                  <a:cubicBezTo>
                    <a:pt x="7058" y="3457"/>
                    <a:pt x="6900" y="3614"/>
                    <a:pt x="6711" y="3614"/>
                  </a:cubicBezTo>
                  <a:cubicBezTo>
                    <a:pt x="6522" y="3614"/>
                    <a:pt x="6365" y="3457"/>
                    <a:pt x="6365" y="3268"/>
                  </a:cubicBezTo>
                  <a:cubicBezTo>
                    <a:pt x="6365" y="3047"/>
                    <a:pt x="6522" y="2890"/>
                    <a:pt x="6711" y="2890"/>
                  </a:cubicBezTo>
                  <a:close/>
                  <a:moveTo>
                    <a:pt x="2066" y="0"/>
                  </a:moveTo>
                  <a:cubicBezTo>
                    <a:pt x="1647" y="0"/>
                    <a:pt x="1224" y="147"/>
                    <a:pt x="883" y="464"/>
                  </a:cubicBezTo>
                  <a:cubicBezTo>
                    <a:pt x="316" y="999"/>
                    <a:pt x="1" y="1724"/>
                    <a:pt x="1" y="2543"/>
                  </a:cubicBezTo>
                  <a:cubicBezTo>
                    <a:pt x="1" y="4528"/>
                    <a:pt x="1765" y="8308"/>
                    <a:pt x="4285" y="8655"/>
                  </a:cubicBezTo>
                  <a:lnTo>
                    <a:pt x="4285" y="6985"/>
                  </a:lnTo>
                  <a:lnTo>
                    <a:pt x="3372" y="6103"/>
                  </a:lnTo>
                  <a:lnTo>
                    <a:pt x="3340" y="6040"/>
                  </a:lnTo>
                  <a:cubicBezTo>
                    <a:pt x="3246" y="5977"/>
                    <a:pt x="3214" y="5883"/>
                    <a:pt x="3214" y="5820"/>
                  </a:cubicBezTo>
                  <a:cubicBezTo>
                    <a:pt x="3214" y="5032"/>
                    <a:pt x="3844" y="4402"/>
                    <a:pt x="4632" y="4402"/>
                  </a:cubicBezTo>
                  <a:cubicBezTo>
                    <a:pt x="5420" y="4402"/>
                    <a:pt x="6050" y="5032"/>
                    <a:pt x="6050" y="5820"/>
                  </a:cubicBezTo>
                  <a:cubicBezTo>
                    <a:pt x="6050" y="5883"/>
                    <a:pt x="6018" y="6009"/>
                    <a:pt x="5924" y="6040"/>
                  </a:cubicBezTo>
                  <a:lnTo>
                    <a:pt x="4947" y="6985"/>
                  </a:lnTo>
                  <a:lnTo>
                    <a:pt x="4947" y="8655"/>
                  </a:lnTo>
                  <a:cubicBezTo>
                    <a:pt x="7436" y="8340"/>
                    <a:pt x="9232" y="4559"/>
                    <a:pt x="9232" y="2543"/>
                  </a:cubicBezTo>
                  <a:cubicBezTo>
                    <a:pt x="9232" y="1724"/>
                    <a:pt x="8917" y="999"/>
                    <a:pt x="8349" y="464"/>
                  </a:cubicBezTo>
                  <a:cubicBezTo>
                    <a:pt x="7984" y="157"/>
                    <a:pt x="7553" y="14"/>
                    <a:pt x="7131" y="14"/>
                  </a:cubicBezTo>
                  <a:cubicBezTo>
                    <a:pt x="6425" y="14"/>
                    <a:pt x="5747" y="415"/>
                    <a:pt x="5451" y="1125"/>
                  </a:cubicBezTo>
                  <a:lnTo>
                    <a:pt x="5230" y="1755"/>
                  </a:lnTo>
                  <a:cubicBezTo>
                    <a:pt x="5104" y="2039"/>
                    <a:pt x="4852" y="2197"/>
                    <a:pt x="4600" y="2197"/>
                  </a:cubicBezTo>
                  <a:cubicBezTo>
                    <a:pt x="4317" y="2197"/>
                    <a:pt x="4033" y="2039"/>
                    <a:pt x="3970" y="1755"/>
                  </a:cubicBezTo>
                  <a:lnTo>
                    <a:pt x="3718" y="1125"/>
                  </a:lnTo>
                  <a:cubicBezTo>
                    <a:pt x="3461" y="414"/>
                    <a:pt x="2771" y="0"/>
                    <a:pt x="206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6" name="Google Shape;3306;p56"/>
            <p:cNvSpPr/>
            <p:nvPr/>
          </p:nvSpPr>
          <p:spPr>
            <a:xfrm>
              <a:off x="-18231675" y="3333200"/>
              <a:ext cx="220575" cy="125650"/>
            </a:xfrm>
            <a:custGeom>
              <a:rect b="b" l="l" r="r" t="t"/>
              <a:pathLst>
                <a:path extrusionOk="0" h="5026" w="8823">
                  <a:moveTo>
                    <a:pt x="3088" y="1088"/>
                  </a:moveTo>
                  <a:cubicBezTo>
                    <a:pt x="3277" y="1088"/>
                    <a:pt x="3435" y="1245"/>
                    <a:pt x="3435" y="1434"/>
                  </a:cubicBezTo>
                  <a:lnTo>
                    <a:pt x="3435" y="2159"/>
                  </a:lnTo>
                  <a:cubicBezTo>
                    <a:pt x="3435" y="2348"/>
                    <a:pt x="3277" y="2506"/>
                    <a:pt x="3088" y="2506"/>
                  </a:cubicBezTo>
                  <a:cubicBezTo>
                    <a:pt x="2868" y="2506"/>
                    <a:pt x="2710" y="2348"/>
                    <a:pt x="2710" y="2159"/>
                  </a:cubicBezTo>
                  <a:lnTo>
                    <a:pt x="2710" y="1434"/>
                  </a:lnTo>
                  <a:cubicBezTo>
                    <a:pt x="2710" y="1245"/>
                    <a:pt x="2868" y="1088"/>
                    <a:pt x="3088" y="1088"/>
                  </a:cubicBezTo>
                  <a:close/>
                  <a:moveTo>
                    <a:pt x="5955" y="1088"/>
                  </a:moveTo>
                  <a:cubicBezTo>
                    <a:pt x="6144" y="1088"/>
                    <a:pt x="6302" y="1245"/>
                    <a:pt x="6302" y="1434"/>
                  </a:cubicBezTo>
                  <a:lnTo>
                    <a:pt x="6302" y="2159"/>
                  </a:lnTo>
                  <a:cubicBezTo>
                    <a:pt x="6302" y="2348"/>
                    <a:pt x="6144" y="2506"/>
                    <a:pt x="5955" y="2506"/>
                  </a:cubicBezTo>
                  <a:cubicBezTo>
                    <a:pt x="5735" y="2506"/>
                    <a:pt x="5577" y="2348"/>
                    <a:pt x="5577" y="2159"/>
                  </a:cubicBezTo>
                  <a:lnTo>
                    <a:pt x="5577" y="1434"/>
                  </a:lnTo>
                  <a:cubicBezTo>
                    <a:pt x="5577" y="1245"/>
                    <a:pt x="5735" y="1088"/>
                    <a:pt x="5955" y="1088"/>
                  </a:cubicBezTo>
                  <a:close/>
                  <a:moveTo>
                    <a:pt x="4537" y="1781"/>
                  </a:moveTo>
                  <a:cubicBezTo>
                    <a:pt x="4726" y="1781"/>
                    <a:pt x="4884" y="1938"/>
                    <a:pt x="4884" y="2159"/>
                  </a:cubicBezTo>
                  <a:lnTo>
                    <a:pt x="4884" y="2852"/>
                  </a:lnTo>
                  <a:cubicBezTo>
                    <a:pt x="4884" y="3041"/>
                    <a:pt x="4726" y="3199"/>
                    <a:pt x="4537" y="3199"/>
                  </a:cubicBezTo>
                  <a:cubicBezTo>
                    <a:pt x="4317" y="3199"/>
                    <a:pt x="4159" y="3041"/>
                    <a:pt x="4159" y="2852"/>
                  </a:cubicBezTo>
                  <a:lnTo>
                    <a:pt x="4159" y="2159"/>
                  </a:lnTo>
                  <a:cubicBezTo>
                    <a:pt x="4159" y="1938"/>
                    <a:pt x="4317" y="1781"/>
                    <a:pt x="4537" y="1781"/>
                  </a:cubicBezTo>
                  <a:close/>
                  <a:moveTo>
                    <a:pt x="4427" y="1"/>
                  </a:moveTo>
                  <a:cubicBezTo>
                    <a:pt x="4372" y="1"/>
                    <a:pt x="4317" y="17"/>
                    <a:pt x="4254" y="48"/>
                  </a:cubicBezTo>
                  <a:lnTo>
                    <a:pt x="3655" y="395"/>
                  </a:lnTo>
                  <a:lnTo>
                    <a:pt x="2994" y="237"/>
                  </a:lnTo>
                  <a:cubicBezTo>
                    <a:pt x="2964" y="230"/>
                    <a:pt x="2934" y="226"/>
                    <a:pt x="2905" y="226"/>
                  </a:cubicBezTo>
                  <a:cubicBezTo>
                    <a:pt x="2810" y="226"/>
                    <a:pt x="2719" y="267"/>
                    <a:pt x="2647" y="363"/>
                  </a:cubicBezTo>
                  <a:lnTo>
                    <a:pt x="2175" y="836"/>
                  </a:lnTo>
                  <a:lnTo>
                    <a:pt x="1481" y="867"/>
                  </a:lnTo>
                  <a:cubicBezTo>
                    <a:pt x="1387" y="867"/>
                    <a:pt x="1261" y="962"/>
                    <a:pt x="1166" y="1088"/>
                  </a:cubicBezTo>
                  <a:lnTo>
                    <a:pt x="851" y="1655"/>
                  </a:lnTo>
                  <a:cubicBezTo>
                    <a:pt x="599" y="1749"/>
                    <a:pt x="127" y="1875"/>
                    <a:pt x="1" y="2096"/>
                  </a:cubicBezTo>
                  <a:cubicBezTo>
                    <a:pt x="851" y="2159"/>
                    <a:pt x="1450" y="2380"/>
                    <a:pt x="1922" y="2821"/>
                  </a:cubicBezTo>
                  <a:cubicBezTo>
                    <a:pt x="2994" y="2821"/>
                    <a:pt x="3907" y="3451"/>
                    <a:pt x="4285" y="4396"/>
                  </a:cubicBezTo>
                  <a:lnTo>
                    <a:pt x="4537" y="5026"/>
                  </a:lnTo>
                  <a:lnTo>
                    <a:pt x="4726" y="4396"/>
                  </a:lnTo>
                  <a:cubicBezTo>
                    <a:pt x="5104" y="3451"/>
                    <a:pt x="6018" y="2821"/>
                    <a:pt x="7058" y="2821"/>
                  </a:cubicBezTo>
                  <a:cubicBezTo>
                    <a:pt x="7486" y="2421"/>
                    <a:pt x="7992" y="2150"/>
                    <a:pt x="8623" y="2150"/>
                  </a:cubicBezTo>
                  <a:cubicBezTo>
                    <a:pt x="8688" y="2150"/>
                    <a:pt x="8754" y="2153"/>
                    <a:pt x="8822" y="2159"/>
                  </a:cubicBezTo>
                  <a:cubicBezTo>
                    <a:pt x="8791" y="2033"/>
                    <a:pt x="8696" y="1938"/>
                    <a:pt x="8633" y="1907"/>
                  </a:cubicBezTo>
                  <a:lnTo>
                    <a:pt x="8003" y="1655"/>
                  </a:lnTo>
                  <a:lnTo>
                    <a:pt x="7688" y="1088"/>
                  </a:lnTo>
                  <a:cubicBezTo>
                    <a:pt x="7656" y="962"/>
                    <a:pt x="7530" y="867"/>
                    <a:pt x="7373" y="867"/>
                  </a:cubicBezTo>
                  <a:lnTo>
                    <a:pt x="6711" y="836"/>
                  </a:lnTo>
                  <a:lnTo>
                    <a:pt x="6239" y="363"/>
                  </a:lnTo>
                  <a:cubicBezTo>
                    <a:pt x="6144" y="300"/>
                    <a:pt x="5987" y="237"/>
                    <a:pt x="5861" y="237"/>
                  </a:cubicBezTo>
                  <a:lnTo>
                    <a:pt x="5199" y="395"/>
                  </a:lnTo>
                  <a:lnTo>
                    <a:pt x="4600" y="48"/>
                  </a:lnTo>
                  <a:cubicBezTo>
                    <a:pt x="4537" y="17"/>
                    <a:pt x="4482" y="1"/>
                    <a:pt x="442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07" name="Google Shape;3307;p56"/>
          <p:cNvGrpSpPr/>
          <p:nvPr/>
        </p:nvGrpSpPr>
        <p:grpSpPr>
          <a:xfrm>
            <a:off x="5200644" y="2244171"/>
            <a:ext cx="448180" cy="448143"/>
            <a:chOff x="-18270275" y="3710875"/>
            <a:chExt cx="303275" cy="303250"/>
          </a:xfrm>
        </p:grpSpPr>
        <p:sp>
          <p:nvSpPr>
            <p:cNvPr id="3308" name="Google Shape;3308;p56"/>
            <p:cNvSpPr/>
            <p:nvPr/>
          </p:nvSpPr>
          <p:spPr>
            <a:xfrm>
              <a:off x="-18240325" y="3896975"/>
              <a:ext cx="59875" cy="71475"/>
            </a:xfrm>
            <a:custGeom>
              <a:rect b="b" l="l" r="r" t="t"/>
              <a:pathLst>
                <a:path extrusionOk="0" h="2859" w="2395">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9" name="Google Shape;3309;p56"/>
            <p:cNvSpPr/>
            <p:nvPr/>
          </p:nvSpPr>
          <p:spPr>
            <a:xfrm>
              <a:off x="-18254500" y="3765100"/>
              <a:ext cx="267800" cy="249025"/>
            </a:xfrm>
            <a:custGeom>
              <a:rect b="b" l="l" r="r" t="t"/>
              <a:pathLst>
                <a:path extrusionOk="0" h="9961" w="10712">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0" name="Google Shape;3310;p56"/>
            <p:cNvSpPr/>
            <p:nvPr/>
          </p:nvSpPr>
          <p:spPr>
            <a:xfrm>
              <a:off x="-18057600" y="3896625"/>
              <a:ext cx="61450" cy="71825"/>
            </a:xfrm>
            <a:custGeom>
              <a:rect b="b" l="l" r="r" t="t"/>
              <a:pathLst>
                <a:path extrusionOk="0" h="2873" w="2458">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1" name="Google Shape;3311;p56"/>
            <p:cNvSpPr/>
            <p:nvPr/>
          </p:nvSpPr>
          <p:spPr>
            <a:xfrm>
              <a:off x="-18127700" y="3949125"/>
              <a:ext cx="18125" cy="16975"/>
            </a:xfrm>
            <a:custGeom>
              <a:rect b="b" l="l" r="r" t="t"/>
              <a:pathLst>
                <a:path extrusionOk="0" h="679" w="725">
                  <a:moveTo>
                    <a:pt x="351" y="1"/>
                  </a:moveTo>
                  <a:cubicBezTo>
                    <a:pt x="197" y="1"/>
                    <a:pt x="48" y="79"/>
                    <a:pt x="0" y="237"/>
                  </a:cubicBezTo>
                  <a:lnTo>
                    <a:pt x="378" y="678"/>
                  </a:lnTo>
                  <a:lnTo>
                    <a:pt x="725" y="237"/>
                  </a:lnTo>
                  <a:cubicBezTo>
                    <a:pt x="662" y="79"/>
                    <a:pt x="504" y="1"/>
                    <a:pt x="35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2" name="Google Shape;3312;p56"/>
            <p:cNvSpPr/>
            <p:nvPr/>
          </p:nvSpPr>
          <p:spPr>
            <a:xfrm>
              <a:off x="-18270275" y="3710875"/>
              <a:ext cx="107150" cy="98475"/>
            </a:xfrm>
            <a:custGeom>
              <a:rect b="b" l="l" r="r" t="t"/>
              <a:pathLst>
                <a:path extrusionOk="0" h="3939" w="4286">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3" name="Google Shape;3313;p56"/>
            <p:cNvSpPr/>
            <p:nvPr/>
          </p:nvSpPr>
          <p:spPr>
            <a:xfrm>
              <a:off x="-18074925" y="3710875"/>
              <a:ext cx="107925" cy="99275"/>
            </a:xfrm>
            <a:custGeom>
              <a:rect b="b" l="l" r="r" t="t"/>
              <a:pathLst>
                <a:path extrusionOk="0" h="3971" w="4317">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14" name="Google Shape;3314;p56"/>
          <p:cNvGrpSpPr/>
          <p:nvPr/>
        </p:nvGrpSpPr>
        <p:grpSpPr>
          <a:xfrm>
            <a:off x="5254196" y="2797422"/>
            <a:ext cx="341076" cy="448180"/>
            <a:chOff x="-18234025" y="4084200"/>
            <a:chExt cx="230800" cy="303275"/>
          </a:xfrm>
        </p:grpSpPr>
        <p:sp>
          <p:nvSpPr>
            <p:cNvPr id="3315" name="Google Shape;3315;p56"/>
            <p:cNvSpPr/>
            <p:nvPr/>
          </p:nvSpPr>
          <p:spPr>
            <a:xfrm>
              <a:off x="-18234025" y="4246450"/>
              <a:ext cx="230800" cy="141025"/>
            </a:xfrm>
            <a:custGeom>
              <a:rect b="b" l="l" r="r" t="t"/>
              <a:pathLst>
                <a:path extrusionOk="0" h="5641" w="9232">
                  <a:moveTo>
                    <a:pt x="1796" y="1"/>
                  </a:moveTo>
                  <a:lnTo>
                    <a:pt x="0" y="851"/>
                  </a:lnTo>
                  <a:cubicBezTo>
                    <a:pt x="221" y="3687"/>
                    <a:pt x="2048" y="5640"/>
                    <a:pt x="4631" y="5640"/>
                  </a:cubicBezTo>
                  <a:cubicBezTo>
                    <a:pt x="7183" y="5640"/>
                    <a:pt x="9042" y="3687"/>
                    <a:pt x="9231" y="851"/>
                  </a:cubicBezTo>
                  <a:lnTo>
                    <a:pt x="7467" y="1"/>
                  </a:lnTo>
                  <a:lnTo>
                    <a:pt x="6207" y="631"/>
                  </a:lnTo>
                  <a:cubicBezTo>
                    <a:pt x="6144" y="647"/>
                    <a:pt x="6081" y="654"/>
                    <a:pt x="6025" y="654"/>
                  </a:cubicBezTo>
                  <a:cubicBezTo>
                    <a:pt x="5970" y="654"/>
                    <a:pt x="5923" y="647"/>
                    <a:pt x="5892" y="631"/>
                  </a:cubicBezTo>
                  <a:lnTo>
                    <a:pt x="4631" y="1"/>
                  </a:lnTo>
                  <a:lnTo>
                    <a:pt x="3371" y="631"/>
                  </a:lnTo>
                  <a:cubicBezTo>
                    <a:pt x="3308" y="647"/>
                    <a:pt x="3245" y="654"/>
                    <a:pt x="3190" y="654"/>
                  </a:cubicBezTo>
                  <a:cubicBezTo>
                    <a:pt x="3135" y="654"/>
                    <a:pt x="3088" y="647"/>
                    <a:pt x="3056" y="631"/>
                  </a:cubicBezTo>
                  <a:lnTo>
                    <a:pt x="1796"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6" name="Google Shape;3316;p56"/>
            <p:cNvSpPr/>
            <p:nvPr/>
          </p:nvSpPr>
          <p:spPr>
            <a:xfrm>
              <a:off x="-18200175" y="4156675"/>
              <a:ext cx="161500" cy="87450"/>
            </a:xfrm>
            <a:custGeom>
              <a:rect b="b" l="l" r="r" t="t"/>
              <a:pathLst>
                <a:path extrusionOk="0" h="3498" w="6460">
                  <a:moveTo>
                    <a:pt x="2206" y="1040"/>
                  </a:moveTo>
                  <a:cubicBezTo>
                    <a:pt x="2395" y="1040"/>
                    <a:pt x="2553" y="1197"/>
                    <a:pt x="2553" y="1386"/>
                  </a:cubicBezTo>
                  <a:cubicBezTo>
                    <a:pt x="2553" y="1575"/>
                    <a:pt x="2395" y="1733"/>
                    <a:pt x="2206" y="1733"/>
                  </a:cubicBezTo>
                  <a:cubicBezTo>
                    <a:pt x="2017" y="1733"/>
                    <a:pt x="1860" y="1575"/>
                    <a:pt x="1860" y="1386"/>
                  </a:cubicBezTo>
                  <a:cubicBezTo>
                    <a:pt x="1860" y="1197"/>
                    <a:pt x="2017" y="1040"/>
                    <a:pt x="2206" y="1040"/>
                  </a:cubicBezTo>
                  <a:close/>
                  <a:moveTo>
                    <a:pt x="4317" y="1040"/>
                  </a:moveTo>
                  <a:cubicBezTo>
                    <a:pt x="4538" y="1040"/>
                    <a:pt x="4695" y="1197"/>
                    <a:pt x="4695" y="1386"/>
                  </a:cubicBezTo>
                  <a:cubicBezTo>
                    <a:pt x="4695" y="1575"/>
                    <a:pt x="4538" y="1733"/>
                    <a:pt x="4317" y="1733"/>
                  </a:cubicBezTo>
                  <a:cubicBezTo>
                    <a:pt x="4128" y="1733"/>
                    <a:pt x="3971" y="1575"/>
                    <a:pt x="3971" y="1386"/>
                  </a:cubicBezTo>
                  <a:cubicBezTo>
                    <a:pt x="3971" y="1197"/>
                    <a:pt x="4128" y="1040"/>
                    <a:pt x="4317" y="1040"/>
                  </a:cubicBezTo>
                  <a:close/>
                  <a:moveTo>
                    <a:pt x="1765" y="0"/>
                  </a:moveTo>
                  <a:lnTo>
                    <a:pt x="284" y="504"/>
                  </a:lnTo>
                  <a:cubicBezTo>
                    <a:pt x="127" y="914"/>
                    <a:pt x="1" y="1355"/>
                    <a:pt x="1" y="1764"/>
                  </a:cubicBezTo>
                  <a:cubicBezTo>
                    <a:pt x="1" y="2174"/>
                    <a:pt x="64" y="2521"/>
                    <a:pt x="190" y="2867"/>
                  </a:cubicBezTo>
                  <a:cubicBezTo>
                    <a:pt x="253" y="2851"/>
                    <a:pt x="300" y="2843"/>
                    <a:pt x="347" y="2843"/>
                  </a:cubicBezTo>
                  <a:cubicBezTo>
                    <a:pt x="395" y="2843"/>
                    <a:pt x="442" y="2851"/>
                    <a:pt x="505" y="2867"/>
                  </a:cubicBezTo>
                  <a:lnTo>
                    <a:pt x="1765" y="3497"/>
                  </a:lnTo>
                  <a:lnTo>
                    <a:pt x="2836" y="2962"/>
                  </a:lnTo>
                  <a:lnTo>
                    <a:pt x="2836" y="2458"/>
                  </a:lnTo>
                  <a:cubicBezTo>
                    <a:pt x="2836" y="2237"/>
                    <a:pt x="2994" y="2079"/>
                    <a:pt x="3183" y="2079"/>
                  </a:cubicBezTo>
                  <a:cubicBezTo>
                    <a:pt x="3403" y="2079"/>
                    <a:pt x="3561" y="2237"/>
                    <a:pt x="3561" y="2458"/>
                  </a:cubicBezTo>
                  <a:lnTo>
                    <a:pt x="3561" y="2962"/>
                  </a:lnTo>
                  <a:lnTo>
                    <a:pt x="4695" y="3497"/>
                  </a:lnTo>
                  <a:lnTo>
                    <a:pt x="5955" y="2867"/>
                  </a:lnTo>
                  <a:cubicBezTo>
                    <a:pt x="6003" y="2851"/>
                    <a:pt x="6050" y="2843"/>
                    <a:pt x="6101" y="2843"/>
                  </a:cubicBezTo>
                  <a:cubicBezTo>
                    <a:pt x="6152" y="2843"/>
                    <a:pt x="6207" y="2851"/>
                    <a:pt x="6270" y="2867"/>
                  </a:cubicBezTo>
                  <a:cubicBezTo>
                    <a:pt x="6365" y="2521"/>
                    <a:pt x="6459" y="2174"/>
                    <a:pt x="6459" y="1764"/>
                  </a:cubicBezTo>
                  <a:cubicBezTo>
                    <a:pt x="6459" y="1323"/>
                    <a:pt x="6365" y="914"/>
                    <a:pt x="6176" y="504"/>
                  </a:cubicBezTo>
                  <a:lnTo>
                    <a:pt x="4695" y="0"/>
                  </a:lnTo>
                  <a:lnTo>
                    <a:pt x="3372" y="630"/>
                  </a:lnTo>
                  <a:cubicBezTo>
                    <a:pt x="3325" y="646"/>
                    <a:pt x="3270" y="654"/>
                    <a:pt x="3214" y="654"/>
                  </a:cubicBezTo>
                  <a:cubicBezTo>
                    <a:pt x="3159" y="654"/>
                    <a:pt x="3104" y="646"/>
                    <a:pt x="3057" y="630"/>
                  </a:cubicBezTo>
                  <a:lnTo>
                    <a:pt x="1765"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7" name="Google Shape;3317;p56"/>
            <p:cNvSpPr/>
            <p:nvPr/>
          </p:nvSpPr>
          <p:spPr>
            <a:xfrm>
              <a:off x="-18211200" y="4084200"/>
              <a:ext cx="185125" cy="71700"/>
            </a:xfrm>
            <a:custGeom>
              <a:rect b="b" l="l" r="r" t="t"/>
              <a:pathLst>
                <a:path extrusionOk="0" h="2868" w="7405">
                  <a:moveTo>
                    <a:pt x="3718" y="1"/>
                  </a:moveTo>
                  <a:cubicBezTo>
                    <a:pt x="2301" y="1"/>
                    <a:pt x="914" y="1040"/>
                    <a:pt x="1" y="2868"/>
                  </a:cubicBezTo>
                  <a:lnTo>
                    <a:pt x="2175" y="2143"/>
                  </a:lnTo>
                  <a:cubicBezTo>
                    <a:pt x="2206" y="2127"/>
                    <a:pt x="2246" y="2119"/>
                    <a:pt x="2293" y="2119"/>
                  </a:cubicBezTo>
                  <a:cubicBezTo>
                    <a:pt x="2340" y="2119"/>
                    <a:pt x="2395" y="2127"/>
                    <a:pt x="2458" y="2143"/>
                  </a:cubicBezTo>
                  <a:lnTo>
                    <a:pt x="3718" y="2773"/>
                  </a:lnTo>
                  <a:lnTo>
                    <a:pt x="4979" y="2143"/>
                  </a:lnTo>
                  <a:cubicBezTo>
                    <a:pt x="5010" y="2127"/>
                    <a:pt x="5057" y="2119"/>
                    <a:pt x="5105" y="2119"/>
                  </a:cubicBezTo>
                  <a:cubicBezTo>
                    <a:pt x="5152" y="2119"/>
                    <a:pt x="5199" y="2127"/>
                    <a:pt x="5231" y="2143"/>
                  </a:cubicBezTo>
                  <a:lnTo>
                    <a:pt x="7404" y="2868"/>
                  </a:lnTo>
                  <a:cubicBezTo>
                    <a:pt x="6491" y="1040"/>
                    <a:pt x="5136" y="1"/>
                    <a:pt x="371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18" name="Google Shape;3318;p56"/>
          <p:cNvGrpSpPr/>
          <p:nvPr/>
        </p:nvGrpSpPr>
        <p:grpSpPr>
          <a:xfrm>
            <a:off x="2366751" y="3341641"/>
            <a:ext cx="449325" cy="450470"/>
            <a:chOff x="-16419350" y="3308400"/>
            <a:chExt cx="304050" cy="304825"/>
          </a:xfrm>
        </p:grpSpPr>
        <p:sp>
          <p:nvSpPr>
            <p:cNvPr id="3319" name="Google Shape;3319;p56"/>
            <p:cNvSpPr/>
            <p:nvPr/>
          </p:nvSpPr>
          <p:spPr>
            <a:xfrm>
              <a:off x="-16222450" y="3344625"/>
              <a:ext cx="53600" cy="67775"/>
            </a:xfrm>
            <a:custGeom>
              <a:rect b="b" l="l" r="r" t="t"/>
              <a:pathLst>
                <a:path extrusionOk="0" h="2711" w="2144">
                  <a:moveTo>
                    <a:pt x="1072" y="1"/>
                  </a:moveTo>
                  <a:cubicBezTo>
                    <a:pt x="473" y="1"/>
                    <a:pt x="1" y="473"/>
                    <a:pt x="1" y="1072"/>
                  </a:cubicBezTo>
                  <a:cubicBezTo>
                    <a:pt x="1" y="1576"/>
                    <a:pt x="284" y="1954"/>
                    <a:pt x="725" y="2112"/>
                  </a:cubicBezTo>
                  <a:lnTo>
                    <a:pt x="725" y="2710"/>
                  </a:lnTo>
                  <a:cubicBezTo>
                    <a:pt x="946" y="2584"/>
                    <a:pt x="1198" y="2521"/>
                    <a:pt x="1419" y="2427"/>
                  </a:cubicBezTo>
                  <a:lnTo>
                    <a:pt x="1419" y="2080"/>
                  </a:lnTo>
                  <a:cubicBezTo>
                    <a:pt x="1860" y="1923"/>
                    <a:pt x="2143" y="1544"/>
                    <a:pt x="2143" y="1072"/>
                  </a:cubicBezTo>
                  <a:cubicBezTo>
                    <a:pt x="2143" y="473"/>
                    <a:pt x="1671" y="1"/>
                    <a:pt x="107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0" name="Google Shape;3320;p56"/>
            <p:cNvSpPr/>
            <p:nvPr/>
          </p:nvSpPr>
          <p:spPr>
            <a:xfrm>
              <a:off x="-16365000" y="3346200"/>
              <a:ext cx="52800" cy="66975"/>
            </a:xfrm>
            <a:custGeom>
              <a:rect b="b" l="l" r="r" t="t"/>
              <a:pathLst>
                <a:path extrusionOk="0" h="2679" w="2112">
                  <a:moveTo>
                    <a:pt x="1072" y="1"/>
                  </a:moveTo>
                  <a:cubicBezTo>
                    <a:pt x="473" y="1"/>
                    <a:pt x="0" y="473"/>
                    <a:pt x="0" y="1072"/>
                  </a:cubicBezTo>
                  <a:cubicBezTo>
                    <a:pt x="0" y="1513"/>
                    <a:pt x="284" y="1891"/>
                    <a:pt x="694" y="2049"/>
                  </a:cubicBezTo>
                  <a:lnTo>
                    <a:pt x="694" y="2395"/>
                  </a:lnTo>
                  <a:cubicBezTo>
                    <a:pt x="946" y="2490"/>
                    <a:pt x="1166" y="2553"/>
                    <a:pt x="1418" y="2679"/>
                  </a:cubicBezTo>
                  <a:lnTo>
                    <a:pt x="1418" y="2080"/>
                  </a:lnTo>
                  <a:cubicBezTo>
                    <a:pt x="1859" y="1923"/>
                    <a:pt x="2111" y="1544"/>
                    <a:pt x="2111" y="1072"/>
                  </a:cubicBezTo>
                  <a:cubicBezTo>
                    <a:pt x="2111" y="473"/>
                    <a:pt x="1639" y="1"/>
                    <a:pt x="107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1" name="Google Shape;3321;p56"/>
            <p:cNvSpPr/>
            <p:nvPr/>
          </p:nvSpPr>
          <p:spPr>
            <a:xfrm>
              <a:off x="-16419350" y="3417100"/>
              <a:ext cx="142575" cy="160700"/>
            </a:xfrm>
            <a:custGeom>
              <a:rect b="b" l="l" r="r" t="t"/>
              <a:pathLst>
                <a:path extrusionOk="0" h="6428" w="5703">
                  <a:moveTo>
                    <a:pt x="347" y="0"/>
                  </a:moveTo>
                  <a:cubicBezTo>
                    <a:pt x="158" y="0"/>
                    <a:pt x="1" y="158"/>
                    <a:pt x="1" y="347"/>
                  </a:cubicBezTo>
                  <a:lnTo>
                    <a:pt x="1" y="1071"/>
                  </a:lnTo>
                  <a:cubicBezTo>
                    <a:pt x="1" y="4033"/>
                    <a:pt x="2395" y="6427"/>
                    <a:pt x="5356" y="6427"/>
                  </a:cubicBezTo>
                  <a:lnTo>
                    <a:pt x="5703" y="6427"/>
                  </a:lnTo>
                  <a:lnTo>
                    <a:pt x="5703" y="4001"/>
                  </a:lnTo>
                  <a:cubicBezTo>
                    <a:pt x="5703" y="2773"/>
                    <a:pt x="5073" y="1575"/>
                    <a:pt x="4065" y="914"/>
                  </a:cubicBezTo>
                  <a:cubicBezTo>
                    <a:pt x="3277" y="378"/>
                    <a:pt x="2206" y="0"/>
                    <a:pt x="110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2" name="Google Shape;3322;p56"/>
            <p:cNvSpPr/>
            <p:nvPr/>
          </p:nvSpPr>
          <p:spPr>
            <a:xfrm>
              <a:off x="-16258675" y="3417100"/>
              <a:ext cx="143375" cy="161475"/>
            </a:xfrm>
            <a:custGeom>
              <a:rect b="b" l="l" r="r" t="t"/>
              <a:pathLst>
                <a:path extrusionOk="0" h="6459" w="5735">
                  <a:moveTo>
                    <a:pt x="4632" y="0"/>
                  </a:moveTo>
                  <a:cubicBezTo>
                    <a:pt x="3529" y="0"/>
                    <a:pt x="2521" y="347"/>
                    <a:pt x="1702" y="914"/>
                  </a:cubicBezTo>
                  <a:cubicBezTo>
                    <a:pt x="631" y="1575"/>
                    <a:pt x="1" y="2773"/>
                    <a:pt x="1" y="4033"/>
                  </a:cubicBezTo>
                  <a:lnTo>
                    <a:pt x="1" y="6459"/>
                  </a:lnTo>
                  <a:lnTo>
                    <a:pt x="347" y="6459"/>
                  </a:lnTo>
                  <a:cubicBezTo>
                    <a:pt x="3309" y="6459"/>
                    <a:pt x="5703" y="4064"/>
                    <a:pt x="5703" y="1103"/>
                  </a:cubicBezTo>
                  <a:lnTo>
                    <a:pt x="5703" y="410"/>
                  </a:lnTo>
                  <a:cubicBezTo>
                    <a:pt x="5735" y="158"/>
                    <a:pt x="5577" y="0"/>
                    <a:pt x="5388"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3" name="Google Shape;3323;p56"/>
            <p:cNvSpPr/>
            <p:nvPr/>
          </p:nvSpPr>
          <p:spPr>
            <a:xfrm>
              <a:off x="-16310650" y="3308400"/>
              <a:ext cx="86650" cy="155975"/>
            </a:xfrm>
            <a:custGeom>
              <a:rect b="b" l="l" r="r" t="t"/>
              <a:pathLst>
                <a:path extrusionOk="0" h="6239" w="3466">
                  <a:moveTo>
                    <a:pt x="1733" y="1"/>
                  </a:moveTo>
                  <a:cubicBezTo>
                    <a:pt x="1134" y="1"/>
                    <a:pt x="662" y="473"/>
                    <a:pt x="662" y="1040"/>
                  </a:cubicBezTo>
                  <a:cubicBezTo>
                    <a:pt x="662" y="1513"/>
                    <a:pt x="977" y="1922"/>
                    <a:pt x="1355" y="2080"/>
                  </a:cubicBezTo>
                  <a:lnTo>
                    <a:pt x="1355" y="3088"/>
                  </a:lnTo>
                  <a:cubicBezTo>
                    <a:pt x="1103" y="3340"/>
                    <a:pt x="504" y="3844"/>
                    <a:pt x="0" y="4600"/>
                  </a:cubicBezTo>
                  <a:cubicBezTo>
                    <a:pt x="662" y="5041"/>
                    <a:pt x="1260" y="5577"/>
                    <a:pt x="1733" y="6238"/>
                  </a:cubicBezTo>
                  <a:cubicBezTo>
                    <a:pt x="2206" y="5577"/>
                    <a:pt x="2773" y="5041"/>
                    <a:pt x="3466" y="4600"/>
                  </a:cubicBezTo>
                  <a:cubicBezTo>
                    <a:pt x="2930" y="3844"/>
                    <a:pt x="2363" y="3340"/>
                    <a:pt x="2080" y="3088"/>
                  </a:cubicBezTo>
                  <a:lnTo>
                    <a:pt x="2080" y="2080"/>
                  </a:lnTo>
                  <a:cubicBezTo>
                    <a:pt x="2521" y="1922"/>
                    <a:pt x="2773" y="1513"/>
                    <a:pt x="2773" y="1040"/>
                  </a:cubicBezTo>
                  <a:cubicBezTo>
                    <a:pt x="2773" y="473"/>
                    <a:pt x="2300" y="1"/>
                    <a:pt x="173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4" name="Google Shape;3324;p56"/>
            <p:cNvSpPr/>
            <p:nvPr/>
          </p:nvSpPr>
          <p:spPr>
            <a:xfrm>
              <a:off x="-16327975" y="3589575"/>
              <a:ext cx="51200" cy="23650"/>
            </a:xfrm>
            <a:custGeom>
              <a:rect b="b" l="l" r="r" t="t"/>
              <a:pathLst>
                <a:path extrusionOk="0" h="946" w="2048">
                  <a:moveTo>
                    <a:pt x="0" y="1"/>
                  </a:moveTo>
                  <a:lnTo>
                    <a:pt x="0" y="1"/>
                  </a:lnTo>
                  <a:cubicBezTo>
                    <a:pt x="221" y="536"/>
                    <a:pt x="725" y="946"/>
                    <a:pt x="1355" y="946"/>
                  </a:cubicBezTo>
                  <a:lnTo>
                    <a:pt x="1481" y="946"/>
                  </a:lnTo>
                  <a:cubicBezTo>
                    <a:pt x="1827" y="914"/>
                    <a:pt x="2048" y="631"/>
                    <a:pt x="2048" y="316"/>
                  </a:cubicBezTo>
                  <a:lnTo>
                    <a:pt x="2048" y="253"/>
                  </a:lnTo>
                  <a:lnTo>
                    <a:pt x="1701" y="253"/>
                  </a:lnTo>
                  <a:cubicBezTo>
                    <a:pt x="1103" y="253"/>
                    <a:pt x="567" y="158"/>
                    <a:pt x="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5" name="Google Shape;3325;p56"/>
            <p:cNvSpPr/>
            <p:nvPr/>
          </p:nvSpPr>
          <p:spPr>
            <a:xfrm>
              <a:off x="-16258675" y="3589575"/>
              <a:ext cx="51225" cy="23650"/>
            </a:xfrm>
            <a:custGeom>
              <a:rect b="b" l="l" r="r" t="t"/>
              <a:pathLst>
                <a:path extrusionOk="0" h="946" w="2049">
                  <a:moveTo>
                    <a:pt x="2048" y="1"/>
                  </a:moveTo>
                  <a:lnTo>
                    <a:pt x="2048" y="1"/>
                  </a:lnTo>
                  <a:cubicBezTo>
                    <a:pt x="1481" y="158"/>
                    <a:pt x="946" y="253"/>
                    <a:pt x="347" y="253"/>
                  </a:cubicBezTo>
                  <a:lnTo>
                    <a:pt x="1" y="253"/>
                  </a:lnTo>
                  <a:cubicBezTo>
                    <a:pt x="1" y="631"/>
                    <a:pt x="284" y="946"/>
                    <a:pt x="662" y="946"/>
                  </a:cubicBezTo>
                  <a:lnTo>
                    <a:pt x="694" y="946"/>
                  </a:lnTo>
                  <a:cubicBezTo>
                    <a:pt x="1324" y="946"/>
                    <a:pt x="1859" y="568"/>
                    <a:pt x="204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26" name="Google Shape;3326;p56"/>
          <p:cNvGrpSpPr/>
          <p:nvPr/>
        </p:nvGrpSpPr>
        <p:grpSpPr>
          <a:xfrm>
            <a:off x="4638306" y="3340423"/>
            <a:ext cx="395755" cy="452872"/>
            <a:chOff x="-16401225" y="3683275"/>
            <a:chExt cx="267800" cy="306450"/>
          </a:xfrm>
        </p:grpSpPr>
        <p:sp>
          <p:nvSpPr>
            <p:cNvPr id="3327" name="Google Shape;3327;p56"/>
            <p:cNvSpPr/>
            <p:nvPr/>
          </p:nvSpPr>
          <p:spPr>
            <a:xfrm>
              <a:off x="-16257875" y="3826650"/>
              <a:ext cx="70900" cy="72500"/>
            </a:xfrm>
            <a:custGeom>
              <a:rect b="b" l="l" r="r" t="t"/>
              <a:pathLst>
                <a:path extrusionOk="0" h="2900" w="2836">
                  <a:moveTo>
                    <a:pt x="567" y="1"/>
                  </a:moveTo>
                  <a:cubicBezTo>
                    <a:pt x="630" y="158"/>
                    <a:pt x="725" y="347"/>
                    <a:pt x="725" y="568"/>
                  </a:cubicBezTo>
                  <a:cubicBezTo>
                    <a:pt x="725" y="631"/>
                    <a:pt x="662" y="725"/>
                    <a:pt x="630" y="788"/>
                  </a:cubicBezTo>
                  <a:lnTo>
                    <a:pt x="0" y="1576"/>
                  </a:lnTo>
                  <a:cubicBezTo>
                    <a:pt x="32" y="2332"/>
                    <a:pt x="662" y="2899"/>
                    <a:pt x="1418" y="2899"/>
                  </a:cubicBezTo>
                  <a:cubicBezTo>
                    <a:pt x="2205" y="2899"/>
                    <a:pt x="2836" y="2269"/>
                    <a:pt x="2836" y="1481"/>
                  </a:cubicBezTo>
                  <a:cubicBezTo>
                    <a:pt x="2836" y="631"/>
                    <a:pt x="2205" y="1"/>
                    <a:pt x="141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8" name="Google Shape;3328;p56"/>
            <p:cNvSpPr/>
            <p:nvPr/>
          </p:nvSpPr>
          <p:spPr>
            <a:xfrm>
              <a:off x="-16275200" y="3832375"/>
              <a:ext cx="16550" cy="16350"/>
            </a:xfrm>
            <a:custGeom>
              <a:rect b="b" l="l" r="r" t="t"/>
              <a:pathLst>
                <a:path extrusionOk="0" h="654" w="662">
                  <a:moveTo>
                    <a:pt x="319" y="0"/>
                  </a:moveTo>
                  <a:cubicBezTo>
                    <a:pt x="173" y="0"/>
                    <a:pt x="32" y="71"/>
                    <a:pt x="0" y="213"/>
                  </a:cubicBezTo>
                  <a:lnTo>
                    <a:pt x="347" y="654"/>
                  </a:lnTo>
                  <a:lnTo>
                    <a:pt x="662" y="213"/>
                  </a:lnTo>
                  <a:cubicBezTo>
                    <a:pt x="614" y="71"/>
                    <a:pt x="465" y="0"/>
                    <a:pt x="31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9" name="Google Shape;3329;p56"/>
            <p:cNvSpPr/>
            <p:nvPr/>
          </p:nvSpPr>
          <p:spPr>
            <a:xfrm>
              <a:off x="-16347675" y="3825875"/>
              <a:ext cx="70900" cy="70900"/>
            </a:xfrm>
            <a:custGeom>
              <a:rect b="b" l="l" r="r" t="t"/>
              <a:pathLst>
                <a:path extrusionOk="0" h="2836" w="2836">
                  <a:moveTo>
                    <a:pt x="1418" y="0"/>
                  </a:moveTo>
                  <a:cubicBezTo>
                    <a:pt x="631" y="0"/>
                    <a:pt x="1" y="630"/>
                    <a:pt x="1" y="1418"/>
                  </a:cubicBezTo>
                  <a:cubicBezTo>
                    <a:pt x="1" y="2205"/>
                    <a:pt x="631" y="2836"/>
                    <a:pt x="1418" y="2836"/>
                  </a:cubicBezTo>
                  <a:cubicBezTo>
                    <a:pt x="2174" y="2836"/>
                    <a:pt x="2773" y="2237"/>
                    <a:pt x="2836" y="1544"/>
                  </a:cubicBezTo>
                  <a:lnTo>
                    <a:pt x="2206" y="788"/>
                  </a:lnTo>
                  <a:cubicBezTo>
                    <a:pt x="2174" y="725"/>
                    <a:pt x="2143" y="630"/>
                    <a:pt x="2143" y="536"/>
                  </a:cubicBezTo>
                  <a:cubicBezTo>
                    <a:pt x="2143" y="347"/>
                    <a:pt x="2174" y="158"/>
                    <a:pt x="230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0" name="Google Shape;3330;p56"/>
            <p:cNvSpPr/>
            <p:nvPr/>
          </p:nvSpPr>
          <p:spPr>
            <a:xfrm>
              <a:off x="-16338225" y="3907775"/>
              <a:ext cx="35475" cy="81950"/>
            </a:xfrm>
            <a:custGeom>
              <a:rect b="b" l="l" r="r" t="t"/>
              <a:pathLst>
                <a:path extrusionOk="0" h="3278" w="1419">
                  <a:moveTo>
                    <a:pt x="1" y="1"/>
                  </a:moveTo>
                  <a:lnTo>
                    <a:pt x="1" y="1796"/>
                  </a:lnTo>
                  <a:cubicBezTo>
                    <a:pt x="1" y="2206"/>
                    <a:pt x="158" y="2553"/>
                    <a:pt x="410" y="2836"/>
                  </a:cubicBezTo>
                  <a:cubicBezTo>
                    <a:pt x="694" y="3120"/>
                    <a:pt x="1040" y="3277"/>
                    <a:pt x="1418" y="3277"/>
                  </a:cubicBezTo>
                  <a:lnTo>
                    <a:pt x="1418" y="347"/>
                  </a:lnTo>
                  <a:cubicBezTo>
                    <a:pt x="1292" y="379"/>
                    <a:pt x="1166" y="379"/>
                    <a:pt x="1103" y="379"/>
                  </a:cubicBezTo>
                  <a:cubicBezTo>
                    <a:pt x="662" y="316"/>
                    <a:pt x="253" y="190"/>
                    <a:pt x="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1" name="Google Shape;3331;p56"/>
            <p:cNvSpPr/>
            <p:nvPr/>
          </p:nvSpPr>
          <p:spPr>
            <a:xfrm>
              <a:off x="-16231900" y="3906200"/>
              <a:ext cx="35475" cy="81150"/>
            </a:xfrm>
            <a:custGeom>
              <a:rect b="b" l="l" r="r" t="t"/>
              <a:pathLst>
                <a:path extrusionOk="0" h="3246" w="1419">
                  <a:moveTo>
                    <a:pt x="1419" y="1"/>
                  </a:moveTo>
                  <a:cubicBezTo>
                    <a:pt x="1135" y="253"/>
                    <a:pt x="725" y="379"/>
                    <a:pt x="347" y="379"/>
                  </a:cubicBezTo>
                  <a:cubicBezTo>
                    <a:pt x="221" y="379"/>
                    <a:pt x="95" y="379"/>
                    <a:pt x="1" y="316"/>
                  </a:cubicBezTo>
                  <a:lnTo>
                    <a:pt x="1" y="3246"/>
                  </a:lnTo>
                  <a:cubicBezTo>
                    <a:pt x="788" y="3246"/>
                    <a:pt x="1419" y="2584"/>
                    <a:pt x="1419" y="1796"/>
                  </a:cubicBezTo>
                  <a:lnTo>
                    <a:pt x="1419"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2" name="Google Shape;3332;p56"/>
            <p:cNvSpPr/>
            <p:nvPr/>
          </p:nvSpPr>
          <p:spPr>
            <a:xfrm>
              <a:off x="-16285450" y="3891250"/>
              <a:ext cx="35475" cy="59875"/>
            </a:xfrm>
            <a:custGeom>
              <a:rect b="b" l="l" r="r" t="t"/>
              <a:pathLst>
                <a:path extrusionOk="0" h="2395" w="1419">
                  <a:moveTo>
                    <a:pt x="725" y="0"/>
                  </a:moveTo>
                  <a:cubicBezTo>
                    <a:pt x="505" y="252"/>
                    <a:pt x="284" y="504"/>
                    <a:pt x="0" y="662"/>
                  </a:cubicBezTo>
                  <a:lnTo>
                    <a:pt x="0" y="2268"/>
                  </a:lnTo>
                  <a:cubicBezTo>
                    <a:pt x="252" y="2363"/>
                    <a:pt x="473" y="2394"/>
                    <a:pt x="725" y="2394"/>
                  </a:cubicBezTo>
                  <a:cubicBezTo>
                    <a:pt x="946" y="2394"/>
                    <a:pt x="1198" y="2363"/>
                    <a:pt x="1418" y="2268"/>
                  </a:cubicBezTo>
                  <a:lnTo>
                    <a:pt x="1418" y="662"/>
                  </a:lnTo>
                  <a:cubicBezTo>
                    <a:pt x="1135" y="504"/>
                    <a:pt x="914" y="315"/>
                    <a:pt x="72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3" name="Google Shape;3333;p56"/>
            <p:cNvSpPr/>
            <p:nvPr/>
          </p:nvSpPr>
          <p:spPr>
            <a:xfrm>
              <a:off x="-16401225" y="3683275"/>
              <a:ext cx="267800" cy="249725"/>
            </a:xfrm>
            <a:custGeom>
              <a:rect b="b" l="l" r="r" t="t"/>
              <a:pathLst>
                <a:path extrusionOk="0" h="9989" w="10712">
                  <a:moveTo>
                    <a:pt x="3214" y="2900"/>
                  </a:moveTo>
                  <a:cubicBezTo>
                    <a:pt x="3403" y="2900"/>
                    <a:pt x="3560" y="3058"/>
                    <a:pt x="3560" y="3278"/>
                  </a:cubicBezTo>
                  <a:cubicBezTo>
                    <a:pt x="3560" y="3467"/>
                    <a:pt x="3403" y="3625"/>
                    <a:pt x="3214" y="3625"/>
                  </a:cubicBezTo>
                  <a:cubicBezTo>
                    <a:pt x="3025" y="3625"/>
                    <a:pt x="2867" y="3467"/>
                    <a:pt x="2867" y="3278"/>
                  </a:cubicBezTo>
                  <a:cubicBezTo>
                    <a:pt x="2867" y="3058"/>
                    <a:pt x="3025" y="2900"/>
                    <a:pt x="3214" y="2900"/>
                  </a:cubicBezTo>
                  <a:close/>
                  <a:moveTo>
                    <a:pt x="7498" y="2900"/>
                  </a:moveTo>
                  <a:cubicBezTo>
                    <a:pt x="7719" y="2900"/>
                    <a:pt x="7876" y="3058"/>
                    <a:pt x="7876" y="3278"/>
                  </a:cubicBezTo>
                  <a:cubicBezTo>
                    <a:pt x="7876" y="3467"/>
                    <a:pt x="7719" y="3625"/>
                    <a:pt x="7498" y="3625"/>
                  </a:cubicBezTo>
                  <a:cubicBezTo>
                    <a:pt x="7309" y="3625"/>
                    <a:pt x="7152" y="3467"/>
                    <a:pt x="7152" y="3278"/>
                  </a:cubicBezTo>
                  <a:cubicBezTo>
                    <a:pt x="7152" y="3058"/>
                    <a:pt x="7309" y="2900"/>
                    <a:pt x="7498" y="2900"/>
                  </a:cubicBezTo>
                  <a:close/>
                  <a:moveTo>
                    <a:pt x="5322" y="0"/>
                  </a:moveTo>
                  <a:cubicBezTo>
                    <a:pt x="5281" y="0"/>
                    <a:pt x="5240" y="1"/>
                    <a:pt x="5199" y="2"/>
                  </a:cubicBezTo>
                  <a:cubicBezTo>
                    <a:pt x="2300" y="65"/>
                    <a:pt x="0" y="2585"/>
                    <a:pt x="0" y="5578"/>
                  </a:cubicBezTo>
                  <a:lnTo>
                    <a:pt x="0" y="8225"/>
                  </a:lnTo>
                  <a:cubicBezTo>
                    <a:pt x="0" y="9201"/>
                    <a:pt x="788" y="9989"/>
                    <a:pt x="1764" y="9989"/>
                  </a:cubicBezTo>
                  <a:lnTo>
                    <a:pt x="1764" y="8319"/>
                  </a:lnTo>
                  <a:cubicBezTo>
                    <a:pt x="1512" y="7941"/>
                    <a:pt x="1418" y="7563"/>
                    <a:pt x="1418" y="7122"/>
                  </a:cubicBezTo>
                  <a:cubicBezTo>
                    <a:pt x="1418" y="5956"/>
                    <a:pt x="2363" y="5011"/>
                    <a:pt x="3529" y="5011"/>
                  </a:cubicBezTo>
                  <a:lnTo>
                    <a:pt x="7089" y="5011"/>
                  </a:lnTo>
                  <a:cubicBezTo>
                    <a:pt x="8255" y="5011"/>
                    <a:pt x="9200" y="5956"/>
                    <a:pt x="9200" y="7122"/>
                  </a:cubicBezTo>
                  <a:cubicBezTo>
                    <a:pt x="9200" y="7563"/>
                    <a:pt x="9074" y="7941"/>
                    <a:pt x="8853" y="8319"/>
                  </a:cubicBezTo>
                  <a:lnTo>
                    <a:pt x="8853" y="9989"/>
                  </a:lnTo>
                  <a:cubicBezTo>
                    <a:pt x="9830" y="9989"/>
                    <a:pt x="10617" y="9201"/>
                    <a:pt x="10617" y="8225"/>
                  </a:cubicBezTo>
                  <a:lnTo>
                    <a:pt x="10617" y="5389"/>
                  </a:lnTo>
                  <a:cubicBezTo>
                    <a:pt x="10712" y="3940"/>
                    <a:pt x="10113" y="2554"/>
                    <a:pt x="9074" y="1546"/>
                  </a:cubicBezTo>
                  <a:cubicBezTo>
                    <a:pt x="8063" y="535"/>
                    <a:pt x="6754" y="0"/>
                    <a:pt x="532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34" name="Google Shape;3334;p56"/>
          <p:cNvGrpSpPr/>
          <p:nvPr/>
        </p:nvGrpSpPr>
        <p:grpSpPr>
          <a:xfrm>
            <a:off x="8003755" y="2797062"/>
            <a:ext cx="450470" cy="448180"/>
            <a:chOff x="-16419350" y="4058200"/>
            <a:chExt cx="304825" cy="303275"/>
          </a:xfrm>
        </p:grpSpPr>
        <p:sp>
          <p:nvSpPr>
            <p:cNvPr id="3335" name="Google Shape;3335;p56"/>
            <p:cNvSpPr/>
            <p:nvPr/>
          </p:nvSpPr>
          <p:spPr>
            <a:xfrm>
              <a:off x="-16347675" y="4202350"/>
              <a:ext cx="18150" cy="17350"/>
            </a:xfrm>
            <a:custGeom>
              <a:rect b="b" l="l" r="r" t="t"/>
              <a:pathLst>
                <a:path extrusionOk="0" h="694" w="726">
                  <a:moveTo>
                    <a:pt x="379" y="0"/>
                  </a:moveTo>
                  <a:cubicBezTo>
                    <a:pt x="158" y="0"/>
                    <a:pt x="1" y="158"/>
                    <a:pt x="1" y="347"/>
                  </a:cubicBezTo>
                  <a:cubicBezTo>
                    <a:pt x="1" y="536"/>
                    <a:pt x="158" y="694"/>
                    <a:pt x="379" y="694"/>
                  </a:cubicBezTo>
                  <a:cubicBezTo>
                    <a:pt x="568" y="694"/>
                    <a:pt x="725" y="536"/>
                    <a:pt x="725" y="347"/>
                  </a:cubicBezTo>
                  <a:cubicBezTo>
                    <a:pt x="725" y="158"/>
                    <a:pt x="568" y="0"/>
                    <a:pt x="37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6" name="Google Shape;3336;p56"/>
            <p:cNvSpPr/>
            <p:nvPr/>
          </p:nvSpPr>
          <p:spPr>
            <a:xfrm>
              <a:off x="-16400450" y="4166900"/>
              <a:ext cx="35475" cy="35475"/>
            </a:xfrm>
            <a:custGeom>
              <a:rect b="b" l="l" r="r" t="t"/>
              <a:pathLst>
                <a:path extrusionOk="0" h="1419" w="1419">
                  <a:moveTo>
                    <a:pt x="694" y="1"/>
                  </a:moveTo>
                  <a:cubicBezTo>
                    <a:pt x="316" y="1"/>
                    <a:pt x="1" y="316"/>
                    <a:pt x="1" y="694"/>
                  </a:cubicBezTo>
                  <a:cubicBezTo>
                    <a:pt x="1" y="1103"/>
                    <a:pt x="316" y="1418"/>
                    <a:pt x="694" y="1418"/>
                  </a:cubicBezTo>
                  <a:cubicBezTo>
                    <a:pt x="1103" y="1418"/>
                    <a:pt x="1418" y="1103"/>
                    <a:pt x="1418" y="694"/>
                  </a:cubicBezTo>
                  <a:cubicBezTo>
                    <a:pt x="1418" y="316"/>
                    <a:pt x="1103" y="1"/>
                    <a:pt x="694"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7" name="Google Shape;3337;p56"/>
            <p:cNvSpPr/>
            <p:nvPr/>
          </p:nvSpPr>
          <p:spPr>
            <a:xfrm>
              <a:off x="-16389425" y="4058200"/>
              <a:ext cx="220575" cy="106950"/>
            </a:xfrm>
            <a:custGeom>
              <a:rect b="b" l="l" r="r" t="t"/>
              <a:pathLst>
                <a:path extrusionOk="0" h="4278" w="8823">
                  <a:moveTo>
                    <a:pt x="6621" y="0"/>
                  </a:moveTo>
                  <a:cubicBezTo>
                    <a:pt x="6312" y="0"/>
                    <a:pt x="6008" y="97"/>
                    <a:pt x="5766" y="285"/>
                  </a:cubicBezTo>
                  <a:cubicBezTo>
                    <a:pt x="5703" y="348"/>
                    <a:pt x="5609" y="411"/>
                    <a:pt x="5546" y="474"/>
                  </a:cubicBezTo>
                  <a:cubicBezTo>
                    <a:pt x="5451" y="411"/>
                    <a:pt x="5388" y="316"/>
                    <a:pt x="5294" y="285"/>
                  </a:cubicBezTo>
                  <a:cubicBezTo>
                    <a:pt x="5057" y="111"/>
                    <a:pt x="4758" y="25"/>
                    <a:pt x="4459" y="25"/>
                  </a:cubicBezTo>
                  <a:cubicBezTo>
                    <a:pt x="4159" y="25"/>
                    <a:pt x="3860" y="111"/>
                    <a:pt x="3624" y="285"/>
                  </a:cubicBezTo>
                  <a:cubicBezTo>
                    <a:pt x="3529" y="348"/>
                    <a:pt x="3466" y="411"/>
                    <a:pt x="3372" y="474"/>
                  </a:cubicBezTo>
                  <a:cubicBezTo>
                    <a:pt x="3309" y="411"/>
                    <a:pt x="3214" y="316"/>
                    <a:pt x="3151" y="285"/>
                  </a:cubicBezTo>
                  <a:cubicBezTo>
                    <a:pt x="2915" y="101"/>
                    <a:pt x="2618" y="10"/>
                    <a:pt x="2316" y="10"/>
                  </a:cubicBezTo>
                  <a:cubicBezTo>
                    <a:pt x="1894" y="10"/>
                    <a:pt x="1460" y="188"/>
                    <a:pt x="1166" y="537"/>
                  </a:cubicBezTo>
                  <a:cubicBezTo>
                    <a:pt x="1103" y="631"/>
                    <a:pt x="1072" y="757"/>
                    <a:pt x="977" y="820"/>
                  </a:cubicBezTo>
                  <a:cubicBezTo>
                    <a:pt x="1" y="1356"/>
                    <a:pt x="1" y="2931"/>
                    <a:pt x="1103" y="3435"/>
                  </a:cubicBezTo>
                  <a:cubicBezTo>
                    <a:pt x="1166" y="3624"/>
                    <a:pt x="1356" y="3876"/>
                    <a:pt x="1513" y="3971"/>
                  </a:cubicBezTo>
                  <a:cubicBezTo>
                    <a:pt x="1781" y="4144"/>
                    <a:pt x="2088" y="4231"/>
                    <a:pt x="2387" y="4231"/>
                  </a:cubicBezTo>
                  <a:cubicBezTo>
                    <a:pt x="2687" y="4231"/>
                    <a:pt x="2978" y="4144"/>
                    <a:pt x="3214" y="3971"/>
                  </a:cubicBezTo>
                  <a:cubicBezTo>
                    <a:pt x="3277" y="3939"/>
                    <a:pt x="3356" y="3923"/>
                    <a:pt x="3435" y="3923"/>
                  </a:cubicBezTo>
                  <a:cubicBezTo>
                    <a:pt x="3514" y="3923"/>
                    <a:pt x="3592" y="3939"/>
                    <a:pt x="3655" y="3971"/>
                  </a:cubicBezTo>
                  <a:cubicBezTo>
                    <a:pt x="3907" y="4175"/>
                    <a:pt x="4215" y="4278"/>
                    <a:pt x="4518" y="4278"/>
                  </a:cubicBezTo>
                  <a:cubicBezTo>
                    <a:pt x="4821" y="4278"/>
                    <a:pt x="5120" y="4175"/>
                    <a:pt x="5357" y="3971"/>
                  </a:cubicBezTo>
                  <a:cubicBezTo>
                    <a:pt x="5404" y="3939"/>
                    <a:pt x="5483" y="3923"/>
                    <a:pt x="5561" y="3923"/>
                  </a:cubicBezTo>
                  <a:cubicBezTo>
                    <a:pt x="5640" y="3923"/>
                    <a:pt x="5719" y="3939"/>
                    <a:pt x="5766" y="3971"/>
                  </a:cubicBezTo>
                  <a:cubicBezTo>
                    <a:pt x="6018" y="4166"/>
                    <a:pt x="6312" y="4256"/>
                    <a:pt x="6604" y="4256"/>
                  </a:cubicBezTo>
                  <a:cubicBezTo>
                    <a:pt x="7114" y="4256"/>
                    <a:pt x="7616" y="3979"/>
                    <a:pt x="7877" y="3498"/>
                  </a:cubicBezTo>
                  <a:cubicBezTo>
                    <a:pt x="7909" y="3435"/>
                    <a:pt x="7940" y="3404"/>
                    <a:pt x="8035" y="3341"/>
                  </a:cubicBezTo>
                  <a:cubicBezTo>
                    <a:pt x="8507" y="3120"/>
                    <a:pt x="8822" y="2616"/>
                    <a:pt x="8728" y="1986"/>
                  </a:cubicBezTo>
                  <a:cubicBezTo>
                    <a:pt x="8696" y="1576"/>
                    <a:pt x="8507" y="1198"/>
                    <a:pt x="8129" y="946"/>
                  </a:cubicBezTo>
                  <a:cubicBezTo>
                    <a:pt x="8066" y="915"/>
                    <a:pt x="8035" y="883"/>
                    <a:pt x="7940" y="820"/>
                  </a:cubicBezTo>
                  <a:cubicBezTo>
                    <a:pt x="7909" y="694"/>
                    <a:pt x="7814" y="631"/>
                    <a:pt x="7751" y="537"/>
                  </a:cubicBezTo>
                  <a:cubicBezTo>
                    <a:pt x="7462" y="175"/>
                    <a:pt x="7038" y="0"/>
                    <a:pt x="662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8" name="Google Shape;3338;p56"/>
            <p:cNvSpPr/>
            <p:nvPr/>
          </p:nvSpPr>
          <p:spPr>
            <a:xfrm>
              <a:off x="-16298850" y="4178725"/>
              <a:ext cx="41000" cy="47275"/>
            </a:xfrm>
            <a:custGeom>
              <a:rect b="b" l="l" r="r" t="t"/>
              <a:pathLst>
                <a:path extrusionOk="0" h="1891" w="1640">
                  <a:moveTo>
                    <a:pt x="1" y="0"/>
                  </a:moveTo>
                  <a:cubicBezTo>
                    <a:pt x="158" y="252"/>
                    <a:pt x="221" y="630"/>
                    <a:pt x="221" y="945"/>
                  </a:cubicBezTo>
                  <a:cubicBezTo>
                    <a:pt x="221" y="1292"/>
                    <a:pt x="158" y="1607"/>
                    <a:pt x="1" y="1891"/>
                  </a:cubicBezTo>
                  <a:cubicBezTo>
                    <a:pt x="473" y="1733"/>
                    <a:pt x="946" y="1670"/>
                    <a:pt x="1419" y="1670"/>
                  </a:cubicBezTo>
                  <a:cubicBezTo>
                    <a:pt x="1576" y="1450"/>
                    <a:pt x="1639" y="1197"/>
                    <a:pt x="1639" y="945"/>
                  </a:cubicBezTo>
                  <a:cubicBezTo>
                    <a:pt x="1639" y="662"/>
                    <a:pt x="1576" y="378"/>
                    <a:pt x="1419" y="158"/>
                  </a:cubicBezTo>
                  <a:cubicBezTo>
                    <a:pt x="1272" y="187"/>
                    <a:pt x="1120" y="201"/>
                    <a:pt x="967" y="201"/>
                  </a:cubicBezTo>
                  <a:cubicBezTo>
                    <a:pt x="626" y="201"/>
                    <a:pt x="284" y="131"/>
                    <a:pt x="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9" name="Google Shape;3339;p56"/>
            <p:cNvSpPr/>
            <p:nvPr/>
          </p:nvSpPr>
          <p:spPr>
            <a:xfrm>
              <a:off x="-16246075" y="4178725"/>
              <a:ext cx="41775" cy="55150"/>
            </a:xfrm>
            <a:custGeom>
              <a:rect b="b" l="l" r="r" t="t"/>
              <a:pathLst>
                <a:path extrusionOk="0" h="2206" w="1671">
                  <a:moveTo>
                    <a:pt x="1" y="0"/>
                  </a:moveTo>
                  <a:lnTo>
                    <a:pt x="1" y="0"/>
                  </a:lnTo>
                  <a:cubicBezTo>
                    <a:pt x="158" y="252"/>
                    <a:pt x="253" y="630"/>
                    <a:pt x="253" y="945"/>
                  </a:cubicBezTo>
                  <a:cubicBezTo>
                    <a:pt x="253" y="1197"/>
                    <a:pt x="190" y="1481"/>
                    <a:pt x="95" y="1765"/>
                  </a:cubicBezTo>
                  <a:cubicBezTo>
                    <a:pt x="505" y="1828"/>
                    <a:pt x="914" y="1954"/>
                    <a:pt x="1292" y="2206"/>
                  </a:cubicBezTo>
                  <a:cubicBezTo>
                    <a:pt x="1576" y="1891"/>
                    <a:pt x="1670" y="1355"/>
                    <a:pt x="1670" y="945"/>
                  </a:cubicBezTo>
                  <a:cubicBezTo>
                    <a:pt x="1670" y="662"/>
                    <a:pt x="1576" y="378"/>
                    <a:pt x="1418" y="158"/>
                  </a:cubicBezTo>
                  <a:cubicBezTo>
                    <a:pt x="1261" y="189"/>
                    <a:pt x="1103" y="221"/>
                    <a:pt x="946" y="221"/>
                  </a:cubicBezTo>
                  <a:cubicBezTo>
                    <a:pt x="631" y="221"/>
                    <a:pt x="316" y="158"/>
                    <a:pt x="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0" name="Google Shape;3340;p56"/>
            <p:cNvSpPr/>
            <p:nvPr/>
          </p:nvSpPr>
          <p:spPr>
            <a:xfrm>
              <a:off x="-16419350" y="4122000"/>
              <a:ext cx="304050" cy="188725"/>
            </a:xfrm>
            <a:custGeom>
              <a:rect b="b" l="l" r="r" t="t"/>
              <a:pathLst>
                <a:path extrusionOk="0" h="7549" w="12162">
                  <a:moveTo>
                    <a:pt x="10712" y="1"/>
                  </a:moveTo>
                  <a:cubicBezTo>
                    <a:pt x="10586" y="600"/>
                    <a:pt x="10271" y="1135"/>
                    <a:pt x="9736" y="1450"/>
                  </a:cubicBezTo>
                  <a:cubicBezTo>
                    <a:pt x="9578" y="1734"/>
                    <a:pt x="9326" y="1986"/>
                    <a:pt x="9074" y="2143"/>
                  </a:cubicBezTo>
                  <a:cubicBezTo>
                    <a:pt x="9263" y="2458"/>
                    <a:pt x="9326" y="2805"/>
                    <a:pt x="9326" y="3183"/>
                  </a:cubicBezTo>
                  <a:cubicBezTo>
                    <a:pt x="9326" y="4065"/>
                    <a:pt x="9011" y="4821"/>
                    <a:pt x="8507" y="5168"/>
                  </a:cubicBezTo>
                  <a:cubicBezTo>
                    <a:pt x="8444" y="5199"/>
                    <a:pt x="8373" y="5215"/>
                    <a:pt x="8306" y="5215"/>
                  </a:cubicBezTo>
                  <a:cubicBezTo>
                    <a:pt x="8239" y="5215"/>
                    <a:pt x="8176" y="5199"/>
                    <a:pt x="8129" y="5168"/>
                  </a:cubicBezTo>
                  <a:cubicBezTo>
                    <a:pt x="7515" y="4805"/>
                    <a:pt x="6814" y="4624"/>
                    <a:pt x="6124" y="4624"/>
                  </a:cubicBezTo>
                  <a:cubicBezTo>
                    <a:pt x="5435" y="4624"/>
                    <a:pt x="4758" y="4805"/>
                    <a:pt x="4191" y="5168"/>
                  </a:cubicBezTo>
                  <a:cubicBezTo>
                    <a:pt x="4134" y="5213"/>
                    <a:pt x="4077" y="5230"/>
                    <a:pt x="4022" y="5230"/>
                  </a:cubicBezTo>
                  <a:cubicBezTo>
                    <a:pt x="3924" y="5230"/>
                    <a:pt x="3830" y="5177"/>
                    <a:pt x="3750" y="5136"/>
                  </a:cubicBezTo>
                  <a:cubicBezTo>
                    <a:pt x="3163" y="4757"/>
                    <a:pt x="2501" y="4557"/>
                    <a:pt x="1831" y="4557"/>
                  </a:cubicBezTo>
                  <a:cubicBezTo>
                    <a:pt x="1277" y="4557"/>
                    <a:pt x="717" y="4694"/>
                    <a:pt x="190" y="4979"/>
                  </a:cubicBezTo>
                  <a:cubicBezTo>
                    <a:pt x="95" y="5042"/>
                    <a:pt x="1" y="5168"/>
                    <a:pt x="1" y="5294"/>
                  </a:cubicBezTo>
                  <a:lnTo>
                    <a:pt x="1" y="7436"/>
                  </a:lnTo>
                  <a:cubicBezTo>
                    <a:pt x="316" y="7405"/>
                    <a:pt x="725" y="7247"/>
                    <a:pt x="977" y="7027"/>
                  </a:cubicBezTo>
                  <a:cubicBezTo>
                    <a:pt x="1240" y="6826"/>
                    <a:pt x="1533" y="6723"/>
                    <a:pt x="1823" y="6723"/>
                  </a:cubicBezTo>
                  <a:cubicBezTo>
                    <a:pt x="2124" y="6723"/>
                    <a:pt x="2422" y="6833"/>
                    <a:pt x="2679" y="7058"/>
                  </a:cubicBezTo>
                  <a:cubicBezTo>
                    <a:pt x="3072" y="7373"/>
                    <a:pt x="3529" y="7531"/>
                    <a:pt x="3986" y="7531"/>
                  </a:cubicBezTo>
                  <a:cubicBezTo>
                    <a:pt x="4443" y="7531"/>
                    <a:pt x="4900" y="7373"/>
                    <a:pt x="5293" y="7058"/>
                  </a:cubicBezTo>
                  <a:cubicBezTo>
                    <a:pt x="5545" y="6869"/>
                    <a:pt x="5837" y="6775"/>
                    <a:pt x="6128" y="6775"/>
                  </a:cubicBezTo>
                  <a:cubicBezTo>
                    <a:pt x="6420" y="6775"/>
                    <a:pt x="6711" y="6869"/>
                    <a:pt x="6963" y="7058"/>
                  </a:cubicBezTo>
                  <a:cubicBezTo>
                    <a:pt x="7474" y="7358"/>
                    <a:pt x="7985" y="7549"/>
                    <a:pt x="8524" y="7549"/>
                  </a:cubicBezTo>
                  <a:cubicBezTo>
                    <a:pt x="8948" y="7549"/>
                    <a:pt x="9390" y="7430"/>
                    <a:pt x="9862" y="7153"/>
                  </a:cubicBezTo>
                  <a:cubicBezTo>
                    <a:pt x="11153" y="6428"/>
                    <a:pt x="12162" y="4821"/>
                    <a:pt x="12162" y="3151"/>
                  </a:cubicBezTo>
                  <a:cubicBezTo>
                    <a:pt x="12162" y="1923"/>
                    <a:pt x="11626" y="789"/>
                    <a:pt x="1071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1" name="Google Shape;3341;p56"/>
            <p:cNvSpPr/>
            <p:nvPr/>
          </p:nvSpPr>
          <p:spPr>
            <a:xfrm>
              <a:off x="-16419350" y="4263775"/>
              <a:ext cx="304825" cy="97700"/>
            </a:xfrm>
            <a:custGeom>
              <a:rect b="b" l="l" r="r" t="t"/>
              <a:pathLst>
                <a:path extrusionOk="0" h="3908" w="12193">
                  <a:moveTo>
                    <a:pt x="12193" y="1"/>
                  </a:moveTo>
                  <a:cubicBezTo>
                    <a:pt x="11689" y="914"/>
                    <a:pt x="10996" y="1639"/>
                    <a:pt x="10208" y="2112"/>
                  </a:cubicBezTo>
                  <a:cubicBezTo>
                    <a:pt x="9626" y="2424"/>
                    <a:pt x="9064" y="2570"/>
                    <a:pt x="8515" y="2570"/>
                  </a:cubicBezTo>
                  <a:cubicBezTo>
                    <a:pt x="7845" y="2570"/>
                    <a:pt x="7194" y="2352"/>
                    <a:pt x="6554" y="1954"/>
                  </a:cubicBezTo>
                  <a:cubicBezTo>
                    <a:pt x="6402" y="1819"/>
                    <a:pt x="6241" y="1756"/>
                    <a:pt x="6085" y="1756"/>
                  </a:cubicBezTo>
                  <a:cubicBezTo>
                    <a:pt x="5951" y="1756"/>
                    <a:pt x="5820" y="1803"/>
                    <a:pt x="5703" y="1891"/>
                  </a:cubicBezTo>
                  <a:cubicBezTo>
                    <a:pt x="5199" y="2316"/>
                    <a:pt x="4592" y="2529"/>
                    <a:pt x="3986" y="2529"/>
                  </a:cubicBezTo>
                  <a:cubicBezTo>
                    <a:pt x="3380" y="2529"/>
                    <a:pt x="2773" y="2316"/>
                    <a:pt x="2269" y="1891"/>
                  </a:cubicBezTo>
                  <a:cubicBezTo>
                    <a:pt x="2143" y="1797"/>
                    <a:pt x="2001" y="1749"/>
                    <a:pt x="1863" y="1749"/>
                  </a:cubicBezTo>
                  <a:cubicBezTo>
                    <a:pt x="1725" y="1749"/>
                    <a:pt x="1592" y="1797"/>
                    <a:pt x="1481" y="1891"/>
                  </a:cubicBezTo>
                  <a:cubicBezTo>
                    <a:pt x="1040" y="2269"/>
                    <a:pt x="505" y="2427"/>
                    <a:pt x="1" y="2490"/>
                  </a:cubicBezTo>
                  <a:lnTo>
                    <a:pt x="1" y="3561"/>
                  </a:lnTo>
                  <a:cubicBezTo>
                    <a:pt x="1" y="3750"/>
                    <a:pt x="158" y="3907"/>
                    <a:pt x="379" y="3907"/>
                  </a:cubicBezTo>
                  <a:lnTo>
                    <a:pt x="11815" y="3907"/>
                  </a:lnTo>
                  <a:cubicBezTo>
                    <a:pt x="12004" y="3907"/>
                    <a:pt x="12193" y="3750"/>
                    <a:pt x="12193" y="3561"/>
                  </a:cubicBezTo>
                  <a:lnTo>
                    <a:pt x="12193"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42" name="Google Shape;3342;p56"/>
          <p:cNvGrpSpPr/>
          <p:nvPr/>
        </p:nvGrpSpPr>
        <p:grpSpPr>
          <a:xfrm>
            <a:off x="4030643" y="3343080"/>
            <a:ext cx="450507" cy="447589"/>
            <a:chOff x="-15296200" y="3326900"/>
            <a:chExt cx="304850" cy="302875"/>
          </a:xfrm>
        </p:grpSpPr>
        <p:sp>
          <p:nvSpPr>
            <p:cNvPr id="3343" name="Google Shape;3343;p56"/>
            <p:cNvSpPr/>
            <p:nvPr/>
          </p:nvSpPr>
          <p:spPr>
            <a:xfrm>
              <a:off x="-15182775" y="3326900"/>
              <a:ext cx="77200" cy="157175"/>
            </a:xfrm>
            <a:custGeom>
              <a:rect b="b" l="l" r="r" t="t"/>
              <a:pathLst>
                <a:path extrusionOk="0" h="6287" w="3088">
                  <a:moveTo>
                    <a:pt x="1556" y="1"/>
                  </a:moveTo>
                  <a:cubicBezTo>
                    <a:pt x="1434" y="1"/>
                    <a:pt x="1308" y="48"/>
                    <a:pt x="1229" y="143"/>
                  </a:cubicBezTo>
                  <a:cubicBezTo>
                    <a:pt x="1198" y="237"/>
                    <a:pt x="410" y="1560"/>
                    <a:pt x="0" y="3451"/>
                  </a:cubicBezTo>
                  <a:cubicBezTo>
                    <a:pt x="630" y="4333"/>
                    <a:pt x="1166" y="5278"/>
                    <a:pt x="1544" y="6286"/>
                  </a:cubicBezTo>
                  <a:cubicBezTo>
                    <a:pt x="1954" y="5309"/>
                    <a:pt x="2458" y="4364"/>
                    <a:pt x="3088" y="3451"/>
                  </a:cubicBezTo>
                  <a:cubicBezTo>
                    <a:pt x="2678" y="1529"/>
                    <a:pt x="1891" y="237"/>
                    <a:pt x="1859" y="143"/>
                  </a:cubicBezTo>
                  <a:cubicBezTo>
                    <a:pt x="1796" y="48"/>
                    <a:pt x="1678" y="1"/>
                    <a:pt x="155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4" name="Google Shape;3344;p56"/>
            <p:cNvSpPr/>
            <p:nvPr/>
          </p:nvSpPr>
          <p:spPr>
            <a:xfrm>
              <a:off x="-15260825" y="3363175"/>
              <a:ext cx="108800" cy="199650"/>
            </a:xfrm>
            <a:custGeom>
              <a:rect b="b" l="l" r="r" t="t"/>
              <a:pathLst>
                <a:path extrusionOk="0" h="7986" w="4352">
                  <a:moveTo>
                    <a:pt x="432" y="1"/>
                  </a:moveTo>
                  <a:cubicBezTo>
                    <a:pt x="212" y="1"/>
                    <a:pt x="0" y="182"/>
                    <a:pt x="66" y="424"/>
                  </a:cubicBezTo>
                  <a:lnTo>
                    <a:pt x="949" y="3638"/>
                  </a:lnTo>
                  <a:cubicBezTo>
                    <a:pt x="1075" y="4047"/>
                    <a:pt x="1201" y="4520"/>
                    <a:pt x="1264" y="4961"/>
                  </a:cubicBezTo>
                  <a:cubicBezTo>
                    <a:pt x="1642" y="5497"/>
                    <a:pt x="2051" y="6001"/>
                    <a:pt x="2587" y="6410"/>
                  </a:cubicBezTo>
                  <a:cubicBezTo>
                    <a:pt x="3406" y="7072"/>
                    <a:pt x="3721" y="7292"/>
                    <a:pt x="4351" y="7986"/>
                  </a:cubicBezTo>
                  <a:lnTo>
                    <a:pt x="4351" y="6064"/>
                  </a:lnTo>
                  <a:cubicBezTo>
                    <a:pt x="4351" y="6001"/>
                    <a:pt x="4351" y="5938"/>
                    <a:pt x="4320" y="5906"/>
                  </a:cubicBezTo>
                  <a:cubicBezTo>
                    <a:pt x="3721" y="4205"/>
                    <a:pt x="2839" y="2693"/>
                    <a:pt x="1705" y="1338"/>
                  </a:cubicBezTo>
                  <a:lnTo>
                    <a:pt x="697" y="109"/>
                  </a:lnTo>
                  <a:cubicBezTo>
                    <a:pt x="621" y="34"/>
                    <a:pt x="526" y="1"/>
                    <a:pt x="43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5" name="Google Shape;3345;p56"/>
            <p:cNvSpPr/>
            <p:nvPr/>
          </p:nvSpPr>
          <p:spPr>
            <a:xfrm>
              <a:off x="-15135525" y="3362475"/>
              <a:ext cx="109325" cy="200350"/>
            </a:xfrm>
            <a:custGeom>
              <a:rect b="b" l="l" r="r" t="t"/>
              <a:pathLst>
                <a:path extrusionOk="0" h="8014" w="4373">
                  <a:moveTo>
                    <a:pt x="3945" y="1"/>
                  </a:moveTo>
                  <a:cubicBezTo>
                    <a:pt x="3846" y="1"/>
                    <a:pt x="3742" y="41"/>
                    <a:pt x="3655" y="137"/>
                  </a:cubicBezTo>
                  <a:lnTo>
                    <a:pt x="2647" y="1366"/>
                  </a:lnTo>
                  <a:cubicBezTo>
                    <a:pt x="1513" y="2721"/>
                    <a:pt x="599" y="4296"/>
                    <a:pt x="32" y="5934"/>
                  </a:cubicBezTo>
                  <a:cubicBezTo>
                    <a:pt x="32" y="5966"/>
                    <a:pt x="1" y="6060"/>
                    <a:pt x="1" y="6092"/>
                  </a:cubicBezTo>
                  <a:lnTo>
                    <a:pt x="1" y="8014"/>
                  </a:lnTo>
                  <a:cubicBezTo>
                    <a:pt x="631" y="7320"/>
                    <a:pt x="914" y="7163"/>
                    <a:pt x="1765" y="6438"/>
                  </a:cubicBezTo>
                  <a:cubicBezTo>
                    <a:pt x="2301" y="6060"/>
                    <a:pt x="2710" y="5525"/>
                    <a:pt x="3088" y="4989"/>
                  </a:cubicBezTo>
                  <a:cubicBezTo>
                    <a:pt x="3151" y="4517"/>
                    <a:pt x="3246" y="4075"/>
                    <a:pt x="3403" y="3666"/>
                  </a:cubicBezTo>
                  <a:lnTo>
                    <a:pt x="4285" y="452"/>
                  </a:lnTo>
                  <a:cubicBezTo>
                    <a:pt x="4373" y="211"/>
                    <a:pt x="4171" y="1"/>
                    <a:pt x="394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6" name="Google Shape;3346;p56"/>
            <p:cNvSpPr/>
            <p:nvPr/>
          </p:nvSpPr>
          <p:spPr>
            <a:xfrm>
              <a:off x="-15296200" y="3416600"/>
              <a:ext cx="143375" cy="213175"/>
            </a:xfrm>
            <a:custGeom>
              <a:rect b="b" l="l" r="r" t="t"/>
              <a:pathLst>
                <a:path extrusionOk="0" h="8527" w="5735">
                  <a:moveTo>
                    <a:pt x="346" y="0"/>
                  </a:moveTo>
                  <a:cubicBezTo>
                    <a:pt x="170" y="0"/>
                    <a:pt x="1" y="123"/>
                    <a:pt x="1" y="335"/>
                  </a:cubicBezTo>
                  <a:lnTo>
                    <a:pt x="1" y="3171"/>
                  </a:lnTo>
                  <a:cubicBezTo>
                    <a:pt x="1" y="6132"/>
                    <a:pt x="2458" y="8526"/>
                    <a:pt x="5357" y="8526"/>
                  </a:cubicBezTo>
                  <a:lnTo>
                    <a:pt x="5735" y="8526"/>
                  </a:lnTo>
                  <a:lnTo>
                    <a:pt x="5735" y="7581"/>
                  </a:lnTo>
                  <a:cubicBezTo>
                    <a:pt x="5735" y="7172"/>
                    <a:pt x="5577" y="6731"/>
                    <a:pt x="5262" y="6384"/>
                  </a:cubicBezTo>
                  <a:cubicBezTo>
                    <a:pt x="4695" y="5723"/>
                    <a:pt x="4254" y="5471"/>
                    <a:pt x="3529" y="4840"/>
                  </a:cubicBezTo>
                  <a:cubicBezTo>
                    <a:pt x="2584" y="4084"/>
                    <a:pt x="1828" y="3108"/>
                    <a:pt x="1387" y="2005"/>
                  </a:cubicBezTo>
                  <a:lnTo>
                    <a:pt x="694" y="241"/>
                  </a:lnTo>
                  <a:cubicBezTo>
                    <a:pt x="625" y="75"/>
                    <a:pt x="483" y="0"/>
                    <a:pt x="34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7" name="Google Shape;3347;p56"/>
            <p:cNvSpPr/>
            <p:nvPr/>
          </p:nvSpPr>
          <p:spPr>
            <a:xfrm>
              <a:off x="-15134725" y="3416100"/>
              <a:ext cx="143375" cy="213675"/>
            </a:xfrm>
            <a:custGeom>
              <a:rect b="b" l="l" r="r" t="t"/>
              <a:pathLst>
                <a:path extrusionOk="0" h="8547" w="5735">
                  <a:moveTo>
                    <a:pt x="5357" y="1"/>
                  </a:moveTo>
                  <a:cubicBezTo>
                    <a:pt x="5224" y="1"/>
                    <a:pt x="5094" y="71"/>
                    <a:pt x="5041" y="229"/>
                  </a:cubicBezTo>
                  <a:lnTo>
                    <a:pt x="4348" y="2025"/>
                  </a:lnTo>
                  <a:cubicBezTo>
                    <a:pt x="3907" y="3128"/>
                    <a:pt x="3151" y="4104"/>
                    <a:pt x="2206" y="4860"/>
                  </a:cubicBezTo>
                  <a:cubicBezTo>
                    <a:pt x="1481" y="5427"/>
                    <a:pt x="1040" y="5743"/>
                    <a:pt x="473" y="6341"/>
                  </a:cubicBezTo>
                  <a:cubicBezTo>
                    <a:pt x="158" y="6688"/>
                    <a:pt x="0" y="7129"/>
                    <a:pt x="0" y="7601"/>
                  </a:cubicBezTo>
                  <a:lnTo>
                    <a:pt x="0" y="8546"/>
                  </a:lnTo>
                  <a:lnTo>
                    <a:pt x="378" y="8546"/>
                  </a:lnTo>
                  <a:cubicBezTo>
                    <a:pt x="3308" y="8546"/>
                    <a:pt x="5734" y="6152"/>
                    <a:pt x="5734" y="3191"/>
                  </a:cubicBezTo>
                  <a:lnTo>
                    <a:pt x="5734" y="355"/>
                  </a:lnTo>
                  <a:cubicBezTo>
                    <a:pt x="5734" y="136"/>
                    <a:pt x="5543" y="1"/>
                    <a:pt x="535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48" name="Google Shape;3348;p56"/>
          <p:cNvGrpSpPr/>
          <p:nvPr/>
        </p:nvGrpSpPr>
        <p:grpSpPr>
          <a:xfrm>
            <a:off x="2946296" y="1706881"/>
            <a:ext cx="486566" cy="414708"/>
            <a:chOff x="-19835275" y="3330250"/>
            <a:chExt cx="329250" cy="280625"/>
          </a:xfrm>
        </p:grpSpPr>
        <p:sp>
          <p:nvSpPr>
            <p:cNvPr id="3349" name="Google Shape;3349;p56"/>
            <p:cNvSpPr/>
            <p:nvPr/>
          </p:nvSpPr>
          <p:spPr>
            <a:xfrm>
              <a:off x="-19768325" y="3361750"/>
              <a:ext cx="197725" cy="249125"/>
            </a:xfrm>
            <a:custGeom>
              <a:rect b="b" l="l" r="r" t="t"/>
              <a:pathLst>
                <a:path extrusionOk="0" h="9965" w="7909">
                  <a:moveTo>
                    <a:pt x="3927" y="1"/>
                  </a:moveTo>
                  <a:cubicBezTo>
                    <a:pt x="3797" y="1"/>
                    <a:pt x="3671" y="56"/>
                    <a:pt x="3624" y="166"/>
                  </a:cubicBezTo>
                  <a:lnTo>
                    <a:pt x="1103" y="5302"/>
                  </a:lnTo>
                  <a:cubicBezTo>
                    <a:pt x="1" y="7412"/>
                    <a:pt x="1607" y="9964"/>
                    <a:pt x="3970" y="9964"/>
                  </a:cubicBezTo>
                  <a:cubicBezTo>
                    <a:pt x="6333" y="9964"/>
                    <a:pt x="7908" y="7412"/>
                    <a:pt x="6837" y="5302"/>
                  </a:cubicBezTo>
                  <a:lnTo>
                    <a:pt x="4254" y="166"/>
                  </a:lnTo>
                  <a:cubicBezTo>
                    <a:pt x="4191" y="56"/>
                    <a:pt x="4057" y="1"/>
                    <a:pt x="392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0" name="Google Shape;3350;p56"/>
            <p:cNvSpPr/>
            <p:nvPr/>
          </p:nvSpPr>
          <p:spPr>
            <a:xfrm>
              <a:off x="-19622625" y="3330250"/>
              <a:ext cx="116600" cy="189250"/>
            </a:xfrm>
            <a:custGeom>
              <a:rect b="b" l="l" r="r" t="t"/>
              <a:pathLst>
                <a:path extrusionOk="0" h="7570" w="4664">
                  <a:moveTo>
                    <a:pt x="1683" y="1"/>
                  </a:moveTo>
                  <a:cubicBezTo>
                    <a:pt x="1553" y="1"/>
                    <a:pt x="1419" y="56"/>
                    <a:pt x="1356" y="166"/>
                  </a:cubicBezTo>
                  <a:lnTo>
                    <a:pt x="1" y="2939"/>
                  </a:lnTo>
                  <a:lnTo>
                    <a:pt x="1608" y="6215"/>
                  </a:lnTo>
                  <a:cubicBezTo>
                    <a:pt x="1828" y="6625"/>
                    <a:pt x="1954" y="7097"/>
                    <a:pt x="1986" y="7570"/>
                  </a:cubicBezTo>
                  <a:cubicBezTo>
                    <a:pt x="3687" y="7381"/>
                    <a:pt x="4664" y="5585"/>
                    <a:pt x="3876" y="4010"/>
                  </a:cubicBezTo>
                  <a:lnTo>
                    <a:pt x="1986" y="166"/>
                  </a:lnTo>
                  <a:cubicBezTo>
                    <a:pt x="1938" y="56"/>
                    <a:pt x="1812" y="1"/>
                    <a:pt x="168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1" name="Google Shape;3351;p56"/>
            <p:cNvSpPr/>
            <p:nvPr/>
          </p:nvSpPr>
          <p:spPr>
            <a:xfrm>
              <a:off x="-19835275" y="3330250"/>
              <a:ext cx="116600" cy="189250"/>
            </a:xfrm>
            <a:custGeom>
              <a:rect b="b" l="l" r="r" t="t"/>
              <a:pathLst>
                <a:path extrusionOk="0" h="7570" w="4664">
                  <a:moveTo>
                    <a:pt x="2982" y="1"/>
                  </a:moveTo>
                  <a:cubicBezTo>
                    <a:pt x="2852" y="1"/>
                    <a:pt x="2726" y="56"/>
                    <a:pt x="2679" y="166"/>
                  </a:cubicBezTo>
                  <a:lnTo>
                    <a:pt x="788" y="4010"/>
                  </a:lnTo>
                  <a:cubicBezTo>
                    <a:pt x="1" y="5522"/>
                    <a:pt x="977" y="7381"/>
                    <a:pt x="2679" y="7570"/>
                  </a:cubicBezTo>
                  <a:cubicBezTo>
                    <a:pt x="2710" y="7097"/>
                    <a:pt x="2868" y="6593"/>
                    <a:pt x="3057" y="6152"/>
                  </a:cubicBezTo>
                  <a:lnTo>
                    <a:pt x="4663" y="2876"/>
                  </a:lnTo>
                  <a:lnTo>
                    <a:pt x="3309" y="166"/>
                  </a:lnTo>
                  <a:cubicBezTo>
                    <a:pt x="3246" y="56"/>
                    <a:pt x="3112" y="1"/>
                    <a:pt x="298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52" name="Google Shape;3352;p56"/>
          <p:cNvGrpSpPr/>
          <p:nvPr/>
        </p:nvGrpSpPr>
        <p:grpSpPr>
          <a:xfrm>
            <a:off x="2964325" y="2243470"/>
            <a:ext cx="450507" cy="449547"/>
            <a:chOff x="-19822675" y="3692750"/>
            <a:chExt cx="304850" cy="304200"/>
          </a:xfrm>
        </p:grpSpPr>
        <p:sp>
          <p:nvSpPr>
            <p:cNvPr id="3353" name="Google Shape;3353;p56"/>
            <p:cNvSpPr/>
            <p:nvPr/>
          </p:nvSpPr>
          <p:spPr>
            <a:xfrm>
              <a:off x="-19715550" y="3692750"/>
              <a:ext cx="90600" cy="60675"/>
            </a:xfrm>
            <a:custGeom>
              <a:rect b="b" l="l" r="r" t="t"/>
              <a:pathLst>
                <a:path extrusionOk="0" h="2427" w="3624">
                  <a:moveTo>
                    <a:pt x="441" y="1"/>
                  </a:moveTo>
                  <a:cubicBezTo>
                    <a:pt x="252" y="1"/>
                    <a:pt x="95" y="158"/>
                    <a:pt x="95" y="379"/>
                  </a:cubicBezTo>
                  <a:cubicBezTo>
                    <a:pt x="0" y="946"/>
                    <a:pt x="315" y="1482"/>
                    <a:pt x="756" y="1828"/>
                  </a:cubicBezTo>
                  <a:cubicBezTo>
                    <a:pt x="567" y="1986"/>
                    <a:pt x="347" y="2175"/>
                    <a:pt x="252" y="2427"/>
                  </a:cubicBezTo>
                  <a:cubicBezTo>
                    <a:pt x="756" y="2269"/>
                    <a:pt x="1261" y="2175"/>
                    <a:pt x="1828" y="2175"/>
                  </a:cubicBezTo>
                  <a:cubicBezTo>
                    <a:pt x="2363" y="2175"/>
                    <a:pt x="2867" y="2238"/>
                    <a:pt x="3403" y="2427"/>
                  </a:cubicBezTo>
                  <a:cubicBezTo>
                    <a:pt x="3277" y="2175"/>
                    <a:pt x="3088" y="1986"/>
                    <a:pt x="2867" y="1828"/>
                  </a:cubicBezTo>
                  <a:cubicBezTo>
                    <a:pt x="3308" y="1513"/>
                    <a:pt x="3623" y="946"/>
                    <a:pt x="3623" y="379"/>
                  </a:cubicBezTo>
                  <a:cubicBezTo>
                    <a:pt x="3623" y="158"/>
                    <a:pt x="3466" y="1"/>
                    <a:pt x="3277" y="1"/>
                  </a:cubicBezTo>
                  <a:cubicBezTo>
                    <a:pt x="3088" y="1"/>
                    <a:pt x="2930" y="158"/>
                    <a:pt x="2930" y="379"/>
                  </a:cubicBezTo>
                  <a:cubicBezTo>
                    <a:pt x="2930" y="946"/>
                    <a:pt x="2458" y="1482"/>
                    <a:pt x="1859" y="1482"/>
                  </a:cubicBezTo>
                  <a:cubicBezTo>
                    <a:pt x="1261" y="1482"/>
                    <a:pt x="788" y="946"/>
                    <a:pt x="788" y="379"/>
                  </a:cubicBezTo>
                  <a:cubicBezTo>
                    <a:pt x="788" y="158"/>
                    <a:pt x="630" y="1"/>
                    <a:pt x="44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4" name="Google Shape;3354;p56"/>
            <p:cNvSpPr/>
            <p:nvPr/>
          </p:nvSpPr>
          <p:spPr>
            <a:xfrm>
              <a:off x="-19660425" y="3766200"/>
              <a:ext cx="142600" cy="230750"/>
            </a:xfrm>
            <a:custGeom>
              <a:rect b="b" l="l" r="r" t="t"/>
              <a:pathLst>
                <a:path extrusionOk="0" h="9230" w="5704">
                  <a:moveTo>
                    <a:pt x="1733" y="3521"/>
                  </a:moveTo>
                  <a:cubicBezTo>
                    <a:pt x="1922" y="3521"/>
                    <a:pt x="2080" y="3679"/>
                    <a:pt x="2080" y="3899"/>
                  </a:cubicBezTo>
                  <a:cubicBezTo>
                    <a:pt x="2080" y="4088"/>
                    <a:pt x="1922" y="4246"/>
                    <a:pt x="1733" y="4246"/>
                  </a:cubicBezTo>
                  <a:cubicBezTo>
                    <a:pt x="1544" y="4246"/>
                    <a:pt x="1387" y="4088"/>
                    <a:pt x="1387" y="3899"/>
                  </a:cubicBezTo>
                  <a:cubicBezTo>
                    <a:pt x="1387" y="3679"/>
                    <a:pt x="1544" y="3521"/>
                    <a:pt x="1733" y="3521"/>
                  </a:cubicBezTo>
                  <a:close/>
                  <a:moveTo>
                    <a:pt x="2080" y="4939"/>
                  </a:moveTo>
                  <a:cubicBezTo>
                    <a:pt x="2490" y="4939"/>
                    <a:pt x="2805" y="5254"/>
                    <a:pt x="2805" y="5664"/>
                  </a:cubicBezTo>
                  <a:cubicBezTo>
                    <a:pt x="2805" y="6042"/>
                    <a:pt x="2490" y="6357"/>
                    <a:pt x="2080" y="6357"/>
                  </a:cubicBezTo>
                  <a:cubicBezTo>
                    <a:pt x="1702" y="6357"/>
                    <a:pt x="1387" y="6042"/>
                    <a:pt x="1387" y="5664"/>
                  </a:cubicBezTo>
                  <a:cubicBezTo>
                    <a:pt x="1387" y="5254"/>
                    <a:pt x="1702" y="4939"/>
                    <a:pt x="2080" y="4939"/>
                  </a:cubicBezTo>
                  <a:close/>
                  <a:moveTo>
                    <a:pt x="5346" y="0"/>
                  </a:moveTo>
                  <a:cubicBezTo>
                    <a:pt x="5207" y="0"/>
                    <a:pt x="5057" y="65"/>
                    <a:pt x="5010" y="182"/>
                  </a:cubicBezTo>
                  <a:lnTo>
                    <a:pt x="4348" y="1474"/>
                  </a:lnTo>
                  <a:lnTo>
                    <a:pt x="3309" y="1883"/>
                  </a:lnTo>
                  <a:cubicBezTo>
                    <a:pt x="3088" y="1568"/>
                    <a:pt x="2805" y="1253"/>
                    <a:pt x="2490" y="1001"/>
                  </a:cubicBezTo>
                  <a:cubicBezTo>
                    <a:pt x="2017" y="1946"/>
                    <a:pt x="1103" y="2671"/>
                    <a:pt x="1" y="2797"/>
                  </a:cubicBezTo>
                  <a:lnTo>
                    <a:pt x="1387" y="8877"/>
                  </a:lnTo>
                  <a:cubicBezTo>
                    <a:pt x="2175" y="8562"/>
                    <a:pt x="2805" y="8027"/>
                    <a:pt x="3309" y="7365"/>
                  </a:cubicBezTo>
                  <a:lnTo>
                    <a:pt x="4348" y="7743"/>
                  </a:lnTo>
                  <a:lnTo>
                    <a:pt x="5010" y="9035"/>
                  </a:lnTo>
                  <a:cubicBezTo>
                    <a:pt x="5078" y="9149"/>
                    <a:pt x="5213" y="9230"/>
                    <a:pt x="5342" y="9230"/>
                  </a:cubicBezTo>
                  <a:cubicBezTo>
                    <a:pt x="5391" y="9230"/>
                    <a:pt x="5439" y="9218"/>
                    <a:pt x="5483" y="9192"/>
                  </a:cubicBezTo>
                  <a:cubicBezTo>
                    <a:pt x="5640" y="9129"/>
                    <a:pt x="5703" y="8877"/>
                    <a:pt x="5640" y="8720"/>
                  </a:cubicBezTo>
                  <a:lnTo>
                    <a:pt x="4915" y="7270"/>
                  </a:lnTo>
                  <a:cubicBezTo>
                    <a:pt x="4884" y="7207"/>
                    <a:pt x="4821" y="7113"/>
                    <a:pt x="4726" y="7113"/>
                  </a:cubicBezTo>
                  <a:lnTo>
                    <a:pt x="3718" y="6735"/>
                  </a:lnTo>
                  <a:cubicBezTo>
                    <a:pt x="4002" y="6168"/>
                    <a:pt x="4128" y="5569"/>
                    <a:pt x="4222" y="4939"/>
                  </a:cubicBezTo>
                  <a:lnTo>
                    <a:pt x="5325" y="4939"/>
                  </a:lnTo>
                  <a:cubicBezTo>
                    <a:pt x="5514" y="4939"/>
                    <a:pt x="5672" y="4782"/>
                    <a:pt x="5672" y="4592"/>
                  </a:cubicBezTo>
                  <a:cubicBezTo>
                    <a:pt x="5672" y="4403"/>
                    <a:pt x="5514" y="4246"/>
                    <a:pt x="5325" y="4246"/>
                  </a:cubicBezTo>
                  <a:lnTo>
                    <a:pt x="4222" y="4246"/>
                  </a:lnTo>
                  <a:cubicBezTo>
                    <a:pt x="4191" y="3616"/>
                    <a:pt x="4002" y="2986"/>
                    <a:pt x="3718" y="2482"/>
                  </a:cubicBezTo>
                  <a:lnTo>
                    <a:pt x="4726" y="2072"/>
                  </a:lnTo>
                  <a:cubicBezTo>
                    <a:pt x="4821" y="2041"/>
                    <a:pt x="4884" y="2009"/>
                    <a:pt x="4915" y="1915"/>
                  </a:cubicBezTo>
                  <a:lnTo>
                    <a:pt x="5640" y="497"/>
                  </a:lnTo>
                  <a:cubicBezTo>
                    <a:pt x="5703" y="339"/>
                    <a:pt x="5640" y="119"/>
                    <a:pt x="5483" y="24"/>
                  </a:cubicBezTo>
                  <a:cubicBezTo>
                    <a:pt x="5442" y="8"/>
                    <a:pt x="5395" y="0"/>
                    <a:pt x="5346"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5" name="Google Shape;3355;p56"/>
            <p:cNvSpPr/>
            <p:nvPr/>
          </p:nvSpPr>
          <p:spPr>
            <a:xfrm>
              <a:off x="-19728150" y="3763650"/>
              <a:ext cx="114225" cy="54375"/>
            </a:xfrm>
            <a:custGeom>
              <a:rect b="b" l="l" r="r" t="t"/>
              <a:pathLst>
                <a:path extrusionOk="0" h="2175" w="4569">
                  <a:moveTo>
                    <a:pt x="2269" y="0"/>
                  </a:moveTo>
                  <a:cubicBezTo>
                    <a:pt x="1449" y="0"/>
                    <a:pt x="662" y="252"/>
                    <a:pt x="0" y="630"/>
                  </a:cubicBezTo>
                  <a:cubicBezTo>
                    <a:pt x="126" y="914"/>
                    <a:pt x="315" y="1197"/>
                    <a:pt x="504" y="1418"/>
                  </a:cubicBezTo>
                  <a:cubicBezTo>
                    <a:pt x="977" y="1891"/>
                    <a:pt x="1607" y="2174"/>
                    <a:pt x="2269" y="2174"/>
                  </a:cubicBezTo>
                  <a:cubicBezTo>
                    <a:pt x="3308" y="2174"/>
                    <a:pt x="4222" y="1544"/>
                    <a:pt x="4568" y="630"/>
                  </a:cubicBezTo>
                  <a:cubicBezTo>
                    <a:pt x="3907" y="252"/>
                    <a:pt x="3119" y="0"/>
                    <a:pt x="226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6" name="Google Shape;3356;p56"/>
            <p:cNvSpPr/>
            <p:nvPr/>
          </p:nvSpPr>
          <p:spPr>
            <a:xfrm>
              <a:off x="-19695075" y="3868400"/>
              <a:ext cx="48075" cy="110300"/>
            </a:xfrm>
            <a:custGeom>
              <a:rect b="b" l="l" r="r" t="t"/>
              <a:pathLst>
                <a:path extrusionOk="0" h="4412" w="1923">
                  <a:moveTo>
                    <a:pt x="977" y="0"/>
                  </a:moveTo>
                  <a:lnTo>
                    <a:pt x="0" y="4285"/>
                  </a:lnTo>
                  <a:cubicBezTo>
                    <a:pt x="316" y="4380"/>
                    <a:pt x="631" y="4411"/>
                    <a:pt x="977" y="4411"/>
                  </a:cubicBezTo>
                  <a:cubicBezTo>
                    <a:pt x="1261" y="4411"/>
                    <a:pt x="1576" y="4380"/>
                    <a:pt x="1922" y="4285"/>
                  </a:cubicBezTo>
                  <a:lnTo>
                    <a:pt x="977"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7" name="Google Shape;3357;p56"/>
            <p:cNvSpPr/>
            <p:nvPr/>
          </p:nvSpPr>
          <p:spPr>
            <a:xfrm>
              <a:off x="-19822675" y="3764250"/>
              <a:ext cx="142575" cy="229550"/>
            </a:xfrm>
            <a:custGeom>
              <a:rect b="b" l="l" r="r" t="t"/>
              <a:pathLst>
                <a:path extrusionOk="0" h="9182" w="5703">
                  <a:moveTo>
                    <a:pt x="3939" y="3599"/>
                  </a:moveTo>
                  <a:cubicBezTo>
                    <a:pt x="4128" y="3599"/>
                    <a:pt x="4285" y="3757"/>
                    <a:pt x="4285" y="3977"/>
                  </a:cubicBezTo>
                  <a:cubicBezTo>
                    <a:pt x="4285" y="4166"/>
                    <a:pt x="4128" y="4324"/>
                    <a:pt x="3939" y="4324"/>
                  </a:cubicBezTo>
                  <a:cubicBezTo>
                    <a:pt x="3750" y="4324"/>
                    <a:pt x="3592" y="4166"/>
                    <a:pt x="3592" y="3977"/>
                  </a:cubicBezTo>
                  <a:cubicBezTo>
                    <a:pt x="3592" y="3757"/>
                    <a:pt x="3750" y="3599"/>
                    <a:pt x="3939" y="3599"/>
                  </a:cubicBezTo>
                  <a:close/>
                  <a:moveTo>
                    <a:pt x="3592" y="5017"/>
                  </a:moveTo>
                  <a:cubicBezTo>
                    <a:pt x="3970" y="5017"/>
                    <a:pt x="4285" y="5332"/>
                    <a:pt x="4285" y="5742"/>
                  </a:cubicBezTo>
                  <a:cubicBezTo>
                    <a:pt x="4285" y="6120"/>
                    <a:pt x="3970" y="6435"/>
                    <a:pt x="3592" y="6435"/>
                  </a:cubicBezTo>
                  <a:cubicBezTo>
                    <a:pt x="3183" y="6435"/>
                    <a:pt x="2868" y="6120"/>
                    <a:pt x="2868" y="5742"/>
                  </a:cubicBezTo>
                  <a:cubicBezTo>
                    <a:pt x="2868" y="5332"/>
                    <a:pt x="3183" y="5017"/>
                    <a:pt x="3592" y="5017"/>
                  </a:cubicBezTo>
                  <a:close/>
                  <a:moveTo>
                    <a:pt x="371" y="1"/>
                  </a:moveTo>
                  <a:cubicBezTo>
                    <a:pt x="318" y="1"/>
                    <a:pt x="266" y="12"/>
                    <a:pt x="221" y="39"/>
                  </a:cubicBezTo>
                  <a:cubicBezTo>
                    <a:pt x="64" y="102"/>
                    <a:pt x="1" y="354"/>
                    <a:pt x="64" y="480"/>
                  </a:cubicBezTo>
                  <a:lnTo>
                    <a:pt x="788" y="1930"/>
                  </a:lnTo>
                  <a:cubicBezTo>
                    <a:pt x="820" y="1993"/>
                    <a:pt x="914" y="2056"/>
                    <a:pt x="977" y="2056"/>
                  </a:cubicBezTo>
                  <a:lnTo>
                    <a:pt x="2017" y="2465"/>
                  </a:lnTo>
                  <a:cubicBezTo>
                    <a:pt x="1733" y="3001"/>
                    <a:pt x="1576" y="3599"/>
                    <a:pt x="1481" y="4229"/>
                  </a:cubicBezTo>
                  <a:lnTo>
                    <a:pt x="379" y="4229"/>
                  </a:lnTo>
                  <a:cubicBezTo>
                    <a:pt x="190" y="4229"/>
                    <a:pt x="32" y="4387"/>
                    <a:pt x="32" y="4576"/>
                  </a:cubicBezTo>
                  <a:cubicBezTo>
                    <a:pt x="32" y="4797"/>
                    <a:pt x="190" y="4954"/>
                    <a:pt x="379" y="4954"/>
                  </a:cubicBezTo>
                  <a:lnTo>
                    <a:pt x="1481" y="4954"/>
                  </a:lnTo>
                  <a:cubicBezTo>
                    <a:pt x="1544" y="5584"/>
                    <a:pt x="1733" y="6151"/>
                    <a:pt x="2017" y="6718"/>
                  </a:cubicBezTo>
                  <a:lnTo>
                    <a:pt x="977" y="7096"/>
                  </a:lnTo>
                  <a:cubicBezTo>
                    <a:pt x="914" y="7159"/>
                    <a:pt x="820" y="7191"/>
                    <a:pt x="788" y="7254"/>
                  </a:cubicBezTo>
                  <a:lnTo>
                    <a:pt x="64" y="8672"/>
                  </a:lnTo>
                  <a:cubicBezTo>
                    <a:pt x="1" y="8829"/>
                    <a:pt x="64" y="9081"/>
                    <a:pt x="221" y="9144"/>
                  </a:cubicBezTo>
                  <a:cubicBezTo>
                    <a:pt x="282" y="9170"/>
                    <a:pt x="340" y="9182"/>
                    <a:pt x="394" y="9182"/>
                  </a:cubicBezTo>
                  <a:cubicBezTo>
                    <a:pt x="536" y="9182"/>
                    <a:pt x="648" y="9101"/>
                    <a:pt x="694" y="8987"/>
                  </a:cubicBezTo>
                  <a:lnTo>
                    <a:pt x="1387" y="7695"/>
                  </a:lnTo>
                  <a:lnTo>
                    <a:pt x="2395" y="7317"/>
                  </a:lnTo>
                  <a:cubicBezTo>
                    <a:pt x="2868" y="7979"/>
                    <a:pt x="3529" y="8483"/>
                    <a:pt x="4317" y="8829"/>
                  </a:cubicBezTo>
                  <a:lnTo>
                    <a:pt x="5703" y="2749"/>
                  </a:lnTo>
                  <a:cubicBezTo>
                    <a:pt x="4947" y="2749"/>
                    <a:pt x="4285" y="2434"/>
                    <a:pt x="3813" y="1930"/>
                  </a:cubicBezTo>
                  <a:cubicBezTo>
                    <a:pt x="3529" y="1646"/>
                    <a:pt x="3340" y="1362"/>
                    <a:pt x="3214" y="1016"/>
                  </a:cubicBezTo>
                  <a:cubicBezTo>
                    <a:pt x="2899" y="1236"/>
                    <a:pt x="2647" y="1552"/>
                    <a:pt x="2395" y="1867"/>
                  </a:cubicBezTo>
                  <a:lnTo>
                    <a:pt x="1387" y="1489"/>
                  </a:lnTo>
                  <a:lnTo>
                    <a:pt x="694" y="165"/>
                  </a:lnTo>
                  <a:cubicBezTo>
                    <a:pt x="649" y="75"/>
                    <a:pt x="506" y="1"/>
                    <a:pt x="371"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58" name="Google Shape;3358;p56"/>
          <p:cNvGrpSpPr/>
          <p:nvPr/>
        </p:nvGrpSpPr>
        <p:grpSpPr>
          <a:xfrm>
            <a:off x="2964916" y="2796278"/>
            <a:ext cx="449325" cy="450470"/>
            <a:chOff x="-19822675" y="4066875"/>
            <a:chExt cx="304050" cy="304825"/>
          </a:xfrm>
        </p:grpSpPr>
        <p:sp>
          <p:nvSpPr>
            <p:cNvPr id="3359" name="Google Shape;3359;p56"/>
            <p:cNvSpPr/>
            <p:nvPr/>
          </p:nvSpPr>
          <p:spPr>
            <a:xfrm>
              <a:off x="-19803775" y="4086925"/>
              <a:ext cx="71700" cy="68975"/>
            </a:xfrm>
            <a:custGeom>
              <a:rect b="b" l="l" r="r" t="t"/>
              <a:pathLst>
                <a:path extrusionOk="0" h="2759" w="2868">
                  <a:moveTo>
                    <a:pt x="1829" y="1"/>
                  </a:moveTo>
                  <a:cubicBezTo>
                    <a:pt x="1712" y="1"/>
                    <a:pt x="1595" y="17"/>
                    <a:pt x="1482" y="49"/>
                  </a:cubicBezTo>
                  <a:cubicBezTo>
                    <a:pt x="536" y="270"/>
                    <a:pt x="64" y="1467"/>
                    <a:pt x="1" y="2759"/>
                  </a:cubicBezTo>
                  <a:lnTo>
                    <a:pt x="2143" y="2759"/>
                  </a:lnTo>
                  <a:cubicBezTo>
                    <a:pt x="2238" y="1971"/>
                    <a:pt x="2458" y="1089"/>
                    <a:pt x="2868" y="364"/>
                  </a:cubicBezTo>
                  <a:cubicBezTo>
                    <a:pt x="2517" y="131"/>
                    <a:pt x="2167" y="1"/>
                    <a:pt x="182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0" name="Google Shape;3360;p56"/>
            <p:cNvSpPr/>
            <p:nvPr/>
          </p:nvSpPr>
          <p:spPr>
            <a:xfrm>
              <a:off x="-19822675" y="4174775"/>
              <a:ext cx="304050" cy="124475"/>
            </a:xfrm>
            <a:custGeom>
              <a:rect b="b" l="l" r="r" t="t"/>
              <a:pathLst>
                <a:path extrusionOk="0" h="4979" w="12162">
                  <a:moveTo>
                    <a:pt x="3939" y="1450"/>
                  </a:moveTo>
                  <a:cubicBezTo>
                    <a:pt x="4128" y="1450"/>
                    <a:pt x="4285" y="1608"/>
                    <a:pt x="4285" y="1797"/>
                  </a:cubicBezTo>
                  <a:cubicBezTo>
                    <a:pt x="4285" y="1986"/>
                    <a:pt x="4128" y="2143"/>
                    <a:pt x="3939" y="2143"/>
                  </a:cubicBezTo>
                  <a:lnTo>
                    <a:pt x="2521" y="2143"/>
                  </a:lnTo>
                  <a:cubicBezTo>
                    <a:pt x="2332" y="2143"/>
                    <a:pt x="2175" y="1986"/>
                    <a:pt x="2175" y="1797"/>
                  </a:cubicBezTo>
                  <a:cubicBezTo>
                    <a:pt x="2175" y="1608"/>
                    <a:pt x="2332" y="1450"/>
                    <a:pt x="2521" y="1450"/>
                  </a:cubicBezTo>
                  <a:close/>
                  <a:moveTo>
                    <a:pt x="6774" y="1450"/>
                  </a:moveTo>
                  <a:cubicBezTo>
                    <a:pt x="6963" y="1450"/>
                    <a:pt x="7121" y="1608"/>
                    <a:pt x="7121" y="1797"/>
                  </a:cubicBezTo>
                  <a:cubicBezTo>
                    <a:pt x="7121" y="1986"/>
                    <a:pt x="6963" y="2143"/>
                    <a:pt x="6774" y="2143"/>
                  </a:cubicBezTo>
                  <a:lnTo>
                    <a:pt x="5357" y="2143"/>
                  </a:lnTo>
                  <a:cubicBezTo>
                    <a:pt x="5167" y="2143"/>
                    <a:pt x="5010" y="1986"/>
                    <a:pt x="5010" y="1797"/>
                  </a:cubicBezTo>
                  <a:cubicBezTo>
                    <a:pt x="5010" y="1608"/>
                    <a:pt x="5167" y="1450"/>
                    <a:pt x="5357" y="1450"/>
                  </a:cubicBezTo>
                  <a:close/>
                  <a:moveTo>
                    <a:pt x="9641" y="1450"/>
                  </a:moveTo>
                  <a:cubicBezTo>
                    <a:pt x="9830" y="1450"/>
                    <a:pt x="9988" y="1608"/>
                    <a:pt x="9988" y="1797"/>
                  </a:cubicBezTo>
                  <a:cubicBezTo>
                    <a:pt x="9988" y="1986"/>
                    <a:pt x="9830" y="2143"/>
                    <a:pt x="9641" y="2143"/>
                  </a:cubicBezTo>
                  <a:lnTo>
                    <a:pt x="8223" y="2143"/>
                  </a:lnTo>
                  <a:cubicBezTo>
                    <a:pt x="8034" y="2143"/>
                    <a:pt x="7877" y="1986"/>
                    <a:pt x="7877" y="1797"/>
                  </a:cubicBezTo>
                  <a:cubicBezTo>
                    <a:pt x="7877" y="1608"/>
                    <a:pt x="8034" y="1450"/>
                    <a:pt x="8223" y="1450"/>
                  </a:cubicBezTo>
                  <a:close/>
                  <a:moveTo>
                    <a:pt x="5357" y="2868"/>
                  </a:moveTo>
                  <a:cubicBezTo>
                    <a:pt x="5546" y="2868"/>
                    <a:pt x="5703" y="3025"/>
                    <a:pt x="5703" y="3214"/>
                  </a:cubicBezTo>
                  <a:cubicBezTo>
                    <a:pt x="5703" y="3403"/>
                    <a:pt x="5546" y="3561"/>
                    <a:pt x="5357" y="3561"/>
                  </a:cubicBezTo>
                  <a:lnTo>
                    <a:pt x="3939" y="3561"/>
                  </a:lnTo>
                  <a:cubicBezTo>
                    <a:pt x="3750" y="3561"/>
                    <a:pt x="3592" y="3403"/>
                    <a:pt x="3592" y="3214"/>
                  </a:cubicBezTo>
                  <a:cubicBezTo>
                    <a:pt x="3592" y="3025"/>
                    <a:pt x="3750" y="2868"/>
                    <a:pt x="3939" y="2868"/>
                  </a:cubicBezTo>
                  <a:close/>
                  <a:moveTo>
                    <a:pt x="8223" y="2868"/>
                  </a:moveTo>
                  <a:cubicBezTo>
                    <a:pt x="8412" y="2868"/>
                    <a:pt x="8570" y="3025"/>
                    <a:pt x="8570" y="3214"/>
                  </a:cubicBezTo>
                  <a:cubicBezTo>
                    <a:pt x="8570" y="3403"/>
                    <a:pt x="8412" y="3561"/>
                    <a:pt x="8223" y="3561"/>
                  </a:cubicBezTo>
                  <a:lnTo>
                    <a:pt x="6806" y="3561"/>
                  </a:lnTo>
                  <a:cubicBezTo>
                    <a:pt x="6617" y="3561"/>
                    <a:pt x="6459" y="3403"/>
                    <a:pt x="6459" y="3214"/>
                  </a:cubicBezTo>
                  <a:cubicBezTo>
                    <a:pt x="6459" y="3025"/>
                    <a:pt x="6617" y="2868"/>
                    <a:pt x="6806" y="2868"/>
                  </a:cubicBezTo>
                  <a:close/>
                  <a:moveTo>
                    <a:pt x="1072" y="1"/>
                  </a:moveTo>
                  <a:cubicBezTo>
                    <a:pt x="473" y="1"/>
                    <a:pt x="1" y="473"/>
                    <a:pt x="1" y="1040"/>
                  </a:cubicBezTo>
                  <a:cubicBezTo>
                    <a:pt x="1" y="3214"/>
                    <a:pt x="1765" y="4979"/>
                    <a:pt x="3939" y="4979"/>
                  </a:cubicBezTo>
                  <a:lnTo>
                    <a:pt x="8223" y="4979"/>
                  </a:lnTo>
                  <a:cubicBezTo>
                    <a:pt x="10397" y="4979"/>
                    <a:pt x="12162" y="3214"/>
                    <a:pt x="12162" y="1040"/>
                  </a:cubicBezTo>
                  <a:cubicBezTo>
                    <a:pt x="12162" y="473"/>
                    <a:pt x="11689" y="1"/>
                    <a:pt x="1109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1" name="Google Shape;3361;p56"/>
            <p:cNvSpPr/>
            <p:nvPr/>
          </p:nvSpPr>
          <p:spPr>
            <a:xfrm>
              <a:off x="-19732100" y="4066875"/>
              <a:ext cx="122100" cy="89825"/>
            </a:xfrm>
            <a:custGeom>
              <a:rect b="b" l="l" r="r" t="t"/>
              <a:pathLst>
                <a:path extrusionOk="0" h="3593" w="4884">
                  <a:moveTo>
                    <a:pt x="2427" y="1"/>
                  </a:moveTo>
                  <a:cubicBezTo>
                    <a:pt x="1229" y="1"/>
                    <a:pt x="190" y="1796"/>
                    <a:pt x="1" y="3592"/>
                  </a:cubicBezTo>
                  <a:lnTo>
                    <a:pt x="4884" y="3592"/>
                  </a:lnTo>
                  <a:cubicBezTo>
                    <a:pt x="4695" y="1796"/>
                    <a:pt x="3687" y="1"/>
                    <a:pt x="2427"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2" name="Google Shape;3362;p56"/>
            <p:cNvSpPr/>
            <p:nvPr/>
          </p:nvSpPr>
          <p:spPr>
            <a:xfrm>
              <a:off x="-19609225" y="4087725"/>
              <a:ext cx="71700" cy="69750"/>
            </a:xfrm>
            <a:custGeom>
              <a:rect b="b" l="l" r="r" t="t"/>
              <a:pathLst>
                <a:path extrusionOk="0" h="2790" w="2868">
                  <a:moveTo>
                    <a:pt x="1039" y="0"/>
                  </a:moveTo>
                  <a:cubicBezTo>
                    <a:pt x="701" y="0"/>
                    <a:pt x="351" y="130"/>
                    <a:pt x="1" y="364"/>
                  </a:cubicBezTo>
                  <a:cubicBezTo>
                    <a:pt x="410" y="1120"/>
                    <a:pt x="631" y="1971"/>
                    <a:pt x="725" y="2790"/>
                  </a:cubicBezTo>
                  <a:lnTo>
                    <a:pt x="2867" y="2790"/>
                  </a:lnTo>
                  <a:lnTo>
                    <a:pt x="2867" y="2758"/>
                  </a:lnTo>
                  <a:cubicBezTo>
                    <a:pt x="2804" y="1466"/>
                    <a:pt x="2332" y="269"/>
                    <a:pt x="1387" y="49"/>
                  </a:cubicBezTo>
                  <a:cubicBezTo>
                    <a:pt x="1273" y="16"/>
                    <a:pt x="1157" y="0"/>
                    <a:pt x="103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3" name="Google Shape;3363;p56"/>
            <p:cNvSpPr/>
            <p:nvPr/>
          </p:nvSpPr>
          <p:spPr>
            <a:xfrm>
              <a:off x="-19643875" y="4308675"/>
              <a:ext cx="70900" cy="44125"/>
            </a:xfrm>
            <a:custGeom>
              <a:rect b="b" l="l" r="r" t="t"/>
              <a:pathLst>
                <a:path extrusionOk="0" h="1765" w="2836">
                  <a:moveTo>
                    <a:pt x="2836" y="1"/>
                  </a:moveTo>
                  <a:cubicBezTo>
                    <a:pt x="2300" y="221"/>
                    <a:pt x="1702" y="347"/>
                    <a:pt x="1071" y="347"/>
                  </a:cubicBezTo>
                  <a:lnTo>
                    <a:pt x="63" y="347"/>
                  </a:lnTo>
                  <a:cubicBezTo>
                    <a:pt x="0" y="473"/>
                    <a:pt x="0" y="568"/>
                    <a:pt x="0" y="694"/>
                  </a:cubicBezTo>
                  <a:lnTo>
                    <a:pt x="0" y="1387"/>
                  </a:lnTo>
                  <a:cubicBezTo>
                    <a:pt x="0" y="1607"/>
                    <a:pt x="189" y="1765"/>
                    <a:pt x="378" y="1765"/>
                  </a:cubicBezTo>
                  <a:lnTo>
                    <a:pt x="1071" y="1765"/>
                  </a:lnTo>
                  <a:cubicBezTo>
                    <a:pt x="2048" y="1765"/>
                    <a:pt x="2836" y="977"/>
                    <a:pt x="283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4" name="Google Shape;3364;p56"/>
            <p:cNvSpPr/>
            <p:nvPr/>
          </p:nvSpPr>
          <p:spPr>
            <a:xfrm>
              <a:off x="-19581650" y="4292925"/>
              <a:ext cx="63025" cy="78775"/>
            </a:xfrm>
            <a:custGeom>
              <a:rect b="b" l="l" r="r" t="t"/>
              <a:pathLst>
                <a:path extrusionOk="0" h="3151" w="2521">
                  <a:moveTo>
                    <a:pt x="1418" y="1"/>
                  </a:moveTo>
                  <a:lnTo>
                    <a:pt x="1071" y="221"/>
                  </a:lnTo>
                  <a:lnTo>
                    <a:pt x="1071" y="631"/>
                  </a:lnTo>
                  <a:cubicBezTo>
                    <a:pt x="1071" y="1450"/>
                    <a:pt x="630" y="2206"/>
                    <a:pt x="0" y="2678"/>
                  </a:cubicBezTo>
                  <a:cubicBezTo>
                    <a:pt x="410" y="2930"/>
                    <a:pt x="945" y="3151"/>
                    <a:pt x="1449" y="3151"/>
                  </a:cubicBezTo>
                  <a:lnTo>
                    <a:pt x="2174" y="3151"/>
                  </a:lnTo>
                  <a:cubicBezTo>
                    <a:pt x="2363" y="3151"/>
                    <a:pt x="2521" y="2993"/>
                    <a:pt x="2521" y="2773"/>
                  </a:cubicBezTo>
                  <a:lnTo>
                    <a:pt x="2521" y="2080"/>
                  </a:lnTo>
                  <a:cubicBezTo>
                    <a:pt x="2521" y="1198"/>
                    <a:pt x="2048" y="473"/>
                    <a:pt x="141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65" name="Google Shape;3365;p56"/>
          <p:cNvGrpSpPr/>
          <p:nvPr/>
        </p:nvGrpSpPr>
        <p:grpSpPr>
          <a:xfrm>
            <a:off x="5773985" y="1689571"/>
            <a:ext cx="399302" cy="449325"/>
            <a:chOff x="-17878825" y="3334400"/>
            <a:chExt cx="270200" cy="304050"/>
          </a:xfrm>
        </p:grpSpPr>
        <p:sp>
          <p:nvSpPr>
            <p:cNvPr id="3366" name="Google Shape;3366;p56"/>
            <p:cNvSpPr/>
            <p:nvPr/>
          </p:nvSpPr>
          <p:spPr>
            <a:xfrm>
              <a:off x="-17683475" y="3334400"/>
              <a:ext cx="74850" cy="74050"/>
            </a:xfrm>
            <a:custGeom>
              <a:rect b="b" l="l" r="r" t="t"/>
              <a:pathLst>
                <a:path extrusionOk="0" h="2962" w="2994">
                  <a:moveTo>
                    <a:pt x="1985" y="0"/>
                  </a:moveTo>
                  <a:cubicBezTo>
                    <a:pt x="1197" y="0"/>
                    <a:pt x="473" y="378"/>
                    <a:pt x="0" y="945"/>
                  </a:cubicBezTo>
                  <a:cubicBezTo>
                    <a:pt x="630" y="1481"/>
                    <a:pt x="1229" y="2174"/>
                    <a:pt x="1670" y="2962"/>
                  </a:cubicBezTo>
                  <a:lnTo>
                    <a:pt x="2867" y="473"/>
                  </a:lnTo>
                  <a:cubicBezTo>
                    <a:pt x="2993" y="252"/>
                    <a:pt x="2836" y="0"/>
                    <a:pt x="255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7" name="Google Shape;3367;p56"/>
            <p:cNvSpPr/>
            <p:nvPr/>
          </p:nvSpPr>
          <p:spPr>
            <a:xfrm>
              <a:off x="-17752000" y="3513975"/>
              <a:ext cx="16550" cy="16550"/>
            </a:xfrm>
            <a:custGeom>
              <a:rect b="b" l="l" r="r" t="t"/>
              <a:pathLst>
                <a:path extrusionOk="0" h="662" w="662">
                  <a:moveTo>
                    <a:pt x="347" y="0"/>
                  </a:moveTo>
                  <a:cubicBezTo>
                    <a:pt x="158" y="0"/>
                    <a:pt x="0" y="158"/>
                    <a:pt x="0" y="347"/>
                  </a:cubicBezTo>
                  <a:cubicBezTo>
                    <a:pt x="0" y="441"/>
                    <a:pt x="158" y="536"/>
                    <a:pt x="347" y="662"/>
                  </a:cubicBezTo>
                  <a:cubicBezTo>
                    <a:pt x="504" y="599"/>
                    <a:pt x="630" y="473"/>
                    <a:pt x="662" y="378"/>
                  </a:cubicBezTo>
                  <a:lnTo>
                    <a:pt x="662" y="284"/>
                  </a:lnTo>
                  <a:cubicBezTo>
                    <a:pt x="630" y="126"/>
                    <a:pt x="504" y="0"/>
                    <a:pt x="347"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8" name="Google Shape;3368;p56"/>
            <p:cNvSpPr/>
            <p:nvPr/>
          </p:nvSpPr>
          <p:spPr>
            <a:xfrm>
              <a:off x="-17860700" y="3405275"/>
              <a:ext cx="107150" cy="206225"/>
            </a:xfrm>
            <a:custGeom>
              <a:rect b="b" l="l" r="r" t="t"/>
              <a:pathLst>
                <a:path extrusionOk="0" h="8249" w="4286">
                  <a:moveTo>
                    <a:pt x="2521" y="2931"/>
                  </a:moveTo>
                  <a:cubicBezTo>
                    <a:pt x="2710" y="2931"/>
                    <a:pt x="2867" y="3088"/>
                    <a:pt x="2867" y="3277"/>
                  </a:cubicBezTo>
                  <a:cubicBezTo>
                    <a:pt x="2867" y="3466"/>
                    <a:pt x="2710" y="3624"/>
                    <a:pt x="2521" y="3624"/>
                  </a:cubicBezTo>
                  <a:cubicBezTo>
                    <a:pt x="2332" y="3624"/>
                    <a:pt x="2174" y="3466"/>
                    <a:pt x="2174" y="3277"/>
                  </a:cubicBezTo>
                  <a:cubicBezTo>
                    <a:pt x="2174" y="3088"/>
                    <a:pt x="2332" y="2931"/>
                    <a:pt x="2521" y="2931"/>
                  </a:cubicBezTo>
                  <a:close/>
                  <a:moveTo>
                    <a:pt x="1513" y="1"/>
                  </a:moveTo>
                  <a:cubicBezTo>
                    <a:pt x="568" y="1387"/>
                    <a:pt x="1" y="3246"/>
                    <a:pt x="1" y="4695"/>
                  </a:cubicBezTo>
                  <a:cubicBezTo>
                    <a:pt x="1" y="6113"/>
                    <a:pt x="473" y="7184"/>
                    <a:pt x="1450" y="7845"/>
                  </a:cubicBezTo>
                  <a:cubicBezTo>
                    <a:pt x="1859" y="8112"/>
                    <a:pt x="2328" y="8248"/>
                    <a:pt x="2801" y="8248"/>
                  </a:cubicBezTo>
                  <a:cubicBezTo>
                    <a:pt x="3166" y="8248"/>
                    <a:pt x="3533" y="8167"/>
                    <a:pt x="3876" y="8003"/>
                  </a:cubicBezTo>
                  <a:cubicBezTo>
                    <a:pt x="4128" y="7845"/>
                    <a:pt x="4285" y="7562"/>
                    <a:pt x="4285" y="7310"/>
                  </a:cubicBezTo>
                  <a:lnTo>
                    <a:pt x="4285" y="5608"/>
                  </a:lnTo>
                  <a:cubicBezTo>
                    <a:pt x="4065" y="5451"/>
                    <a:pt x="3718" y="5199"/>
                    <a:pt x="3624" y="4852"/>
                  </a:cubicBezTo>
                  <a:cubicBezTo>
                    <a:pt x="3592" y="4821"/>
                    <a:pt x="3592" y="4726"/>
                    <a:pt x="3592" y="4695"/>
                  </a:cubicBezTo>
                  <a:lnTo>
                    <a:pt x="3592" y="2300"/>
                  </a:lnTo>
                  <a:cubicBezTo>
                    <a:pt x="3592" y="1670"/>
                    <a:pt x="3277" y="1103"/>
                    <a:pt x="2773" y="788"/>
                  </a:cubicBezTo>
                  <a:lnTo>
                    <a:pt x="1513" y="1"/>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9" name="Google Shape;3369;p56"/>
            <p:cNvSpPr/>
            <p:nvPr/>
          </p:nvSpPr>
          <p:spPr>
            <a:xfrm>
              <a:off x="-17735475" y="3405275"/>
              <a:ext cx="107150" cy="206475"/>
            </a:xfrm>
            <a:custGeom>
              <a:rect b="b" l="l" r="r" t="t"/>
              <a:pathLst>
                <a:path extrusionOk="0" h="8259" w="4286">
                  <a:moveTo>
                    <a:pt x="1797" y="2931"/>
                  </a:moveTo>
                  <a:cubicBezTo>
                    <a:pt x="2017" y="2931"/>
                    <a:pt x="2175" y="3088"/>
                    <a:pt x="2175" y="3277"/>
                  </a:cubicBezTo>
                  <a:cubicBezTo>
                    <a:pt x="2175" y="3466"/>
                    <a:pt x="2017" y="3624"/>
                    <a:pt x="1797" y="3624"/>
                  </a:cubicBezTo>
                  <a:cubicBezTo>
                    <a:pt x="1608" y="3624"/>
                    <a:pt x="1450" y="3466"/>
                    <a:pt x="1450" y="3277"/>
                  </a:cubicBezTo>
                  <a:cubicBezTo>
                    <a:pt x="1450" y="3088"/>
                    <a:pt x="1608" y="2931"/>
                    <a:pt x="1797" y="2931"/>
                  </a:cubicBezTo>
                  <a:close/>
                  <a:moveTo>
                    <a:pt x="2805" y="1"/>
                  </a:moveTo>
                  <a:lnTo>
                    <a:pt x="1545" y="788"/>
                  </a:lnTo>
                  <a:cubicBezTo>
                    <a:pt x="1009" y="1103"/>
                    <a:pt x="694" y="1702"/>
                    <a:pt x="694" y="2300"/>
                  </a:cubicBezTo>
                  <a:lnTo>
                    <a:pt x="694" y="4506"/>
                  </a:lnTo>
                  <a:lnTo>
                    <a:pt x="694" y="4695"/>
                  </a:lnTo>
                  <a:cubicBezTo>
                    <a:pt x="694" y="4789"/>
                    <a:pt x="694" y="4852"/>
                    <a:pt x="662" y="4947"/>
                  </a:cubicBezTo>
                  <a:lnTo>
                    <a:pt x="662" y="4978"/>
                  </a:lnTo>
                  <a:cubicBezTo>
                    <a:pt x="568" y="5293"/>
                    <a:pt x="253" y="5514"/>
                    <a:pt x="1" y="5640"/>
                  </a:cubicBezTo>
                  <a:lnTo>
                    <a:pt x="1" y="7310"/>
                  </a:lnTo>
                  <a:cubicBezTo>
                    <a:pt x="1" y="7562"/>
                    <a:pt x="158" y="7845"/>
                    <a:pt x="442" y="8003"/>
                  </a:cubicBezTo>
                  <a:cubicBezTo>
                    <a:pt x="777" y="8174"/>
                    <a:pt x="1139" y="8258"/>
                    <a:pt x="1503" y="8258"/>
                  </a:cubicBezTo>
                  <a:cubicBezTo>
                    <a:pt x="2884" y="8258"/>
                    <a:pt x="4285" y="7039"/>
                    <a:pt x="4285" y="4695"/>
                  </a:cubicBezTo>
                  <a:cubicBezTo>
                    <a:pt x="4285" y="3246"/>
                    <a:pt x="3750" y="1418"/>
                    <a:pt x="280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0" name="Google Shape;3370;p56"/>
            <p:cNvSpPr/>
            <p:nvPr/>
          </p:nvSpPr>
          <p:spPr>
            <a:xfrm>
              <a:off x="-17812650" y="3353300"/>
              <a:ext cx="136275" cy="144150"/>
            </a:xfrm>
            <a:custGeom>
              <a:rect b="b" l="l" r="r" t="t"/>
              <a:pathLst>
                <a:path extrusionOk="0" h="5766" w="5451">
                  <a:moveTo>
                    <a:pt x="2741" y="0"/>
                  </a:moveTo>
                  <a:cubicBezTo>
                    <a:pt x="1702" y="0"/>
                    <a:pt x="756" y="599"/>
                    <a:pt x="0" y="1513"/>
                  </a:cubicBezTo>
                  <a:lnTo>
                    <a:pt x="1229" y="2300"/>
                  </a:lnTo>
                  <a:cubicBezTo>
                    <a:pt x="1954" y="2741"/>
                    <a:pt x="2363" y="3529"/>
                    <a:pt x="2363" y="4379"/>
                  </a:cubicBezTo>
                  <a:lnTo>
                    <a:pt x="2363" y="5766"/>
                  </a:lnTo>
                  <a:cubicBezTo>
                    <a:pt x="2489" y="5703"/>
                    <a:pt x="2615" y="5671"/>
                    <a:pt x="2773" y="5671"/>
                  </a:cubicBezTo>
                  <a:cubicBezTo>
                    <a:pt x="2899" y="5671"/>
                    <a:pt x="2993" y="5703"/>
                    <a:pt x="3088" y="5766"/>
                  </a:cubicBezTo>
                  <a:lnTo>
                    <a:pt x="3088" y="4379"/>
                  </a:lnTo>
                  <a:cubicBezTo>
                    <a:pt x="3088" y="3497"/>
                    <a:pt x="3529" y="2710"/>
                    <a:pt x="4222" y="2300"/>
                  </a:cubicBezTo>
                  <a:lnTo>
                    <a:pt x="5451" y="1513"/>
                  </a:lnTo>
                  <a:cubicBezTo>
                    <a:pt x="4695" y="599"/>
                    <a:pt x="3749" y="0"/>
                    <a:pt x="274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1" name="Google Shape;3371;p56"/>
            <p:cNvSpPr/>
            <p:nvPr/>
          </p:nvSpPr>
          <p:spPr>
            <a:xfrm>
              <a:off x="-17770900" y="3614000"/>
              <a:ext cx="52775" cy="24450"/>
            </a:xfrm>
            <a:custGeom>
              <a:rect b="b" l="l" r="r" t="t"/>
              <a:pathLst>
                <a:path extrusionOk="0" h="978" w="2111">
                  <a:moveTo>
                    <a:pt x="1071" y="0"/>
                  </a:moveTo>
                  <a:cubicBezTo>
                    <a:pt x="756" y="252"/>
                    <a:pt x="378" y="410"/>
                    <a:pt x="0" y="536"/>
                  </a:cubicBezTo>
                  <a:lnTo>
                    <a:pt x="0" y="630"/>
                  </a:lnTo>
                  <a:cubicBezTo>
                    <a:pt x="0" y="851"/>
                    <a:pt x="158" y="977"/>
                    <a:pt x="347" y="977"/>
                  </a:cubicBezTo>
                  <a:lnTo>
                    <a:pt x="1764" y="977"/>
                  </a:lnTo>
                  <a:cubicBezTo>
                    <a:pt x="1953" y="977"/>
                    <a:pt x="2111" y="851"/>
                    <a:pt x="2111" y="630"/>
                  </a:cubicBezTo>
                  <a:lnTo>
                    <a:pt x="2111" y="536"/>
                  </a:lnTo>
                  <a:cubicBezTo>
                    <a:pt x="1733" y="410"/>
                    <a:pt x="1386" y="252"/>
                    <a:pt x="1071"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2" name="Google Shape;3372;p56"/>
            <p:cNvSpPr/>
            <p:nvPr/>
          </p:nvSpPr>
          <p:spPr>
            <a:xfrm>
              <a:off x="-17878825" y="3334400"/>
              <a:ext cx="74075" cy="74050"/>
            </a:xfrm>
            <a:custGeom>
              <a:rect b="b" l="l" r="r" t="t"/>
              <a:pathLst>
                <a:path extrusionOk="0" h="2962" w="2963">
                  <a:moveTo>
                    <a:pt x="410" y="0"/>
                  </a:moveTo>
                  <a:cubicBezTo>
                    <a:pt x="127" y="0"/>
                    <a:pt x="1" y="284"/>
                    <a:pt x="95" y="536"/>
                  </a:cubicBezTo>
                  <a:lnTo>
                    <a:pt x="1324" y="2962"/>
                  </a:lnTo>
                  <a:cubicBezTo>
                    <a:pt x="1765" y="2174"/>
                    <a:pt x="2301" y="1512"/>
                    <a:pt x="2962" y="945"/>
                  </a:cubicBezTo>
                  <a:cubicBezTo>
                    <a:pt x="2490" y="378"/>
                    <a:pt x="1797" y="0"/>
                    <a:pt x="100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73" name="Google Shape;3373;p56"/>
          <p:cNvGrpSpPr/>
          <p:nvPr/>
        </p:nvGrpSpPr>
        <p:grpSpPr>
          <a:xfrm>
            <a:off x="5747809" y="2242416"/>
            <a:ext cx="451653" cy="451653"/>
            <a:chOff x="-17896150" y="3709300"/>
            <a:chExt cx="305625" cy="305625"/>
          </a:xfrm>
        </p:grpSpPr>
        <p:sp>
          <p:nvSpPr>
            <p:cNvPr id="3374" name="Google Shape;3374;p56"/>
            <p:cNvSpPr/>
            <p:nvPr/>
          </p:nvSpPr>
          <p:spPr>
            <a:xfrm>
              <a:off x="-17896150" y="3709300"/>
              <a:ext cx="54375" cy="77200"/>
            </a:xfrm>
            <a:custGeom>
              <a:rect b="b" l="l" r="r" t="t"/>
              <a:pathLst>
                <a:path extrusionOk="0" h="3088" w="2175">
                  <a:moveTo>
                    <a:pt x="1072" y="0"/>
                  </a:moveTo>
                  <a:cubicBezTo>
                    <a:pt x="473" y="0"/>
                    <a:pt x="1" y="473"/>
                    <a:pt x="1" y="1072"/>
                  </a:cubicBezTo>
                  <a:cubicBezTo>
                    <a:pt x="1" y="1670"/>
                    <a:pt x="473" y="2143"/>
                    <a:pt x="1072" y="2143"/>
                  </a:cubicBezTo>
                  <a:lnTo>
                    <a:pt x="1103" y="2143"/>
                  </a:lnTo>
                  <a:lnTo>
                    <a:pt x="1513" y="3088"/>
                  </a:lnTo>
                  <a:cubicBezTo>
                    <a:pt x="1702" y="3025"/>
                    <a:pt x="1891" y="2930"/>
                    <a:pt x="2080" y="2899"/>
                  </a:cubicBezTo>
                  <a:lnTo>
                    <a:pt x="2175" y="2899"/>
                  </a:lnTo>
                  <a:lnTo>
                    <a:pt x="1765" y="1859"/>
                  </a:lnTo>
                  <a:cubicBezTo>
                    <a:pt x="2017" y="1670"/>
                    <a:pt x="2143" y="1387"/>
                    <a:pt x="2143" y="1072"/>
                  </a:cubicBezTo>
                  <a:cubicBezTo>
                    <a:pt x="2143" y="473"/>
                    <a:pt x="1671" y="0"/>
                    <a:pt x="107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5" name="Google Shape;3375;p56"/>
            <p:cNvSpPr/>
            <p:nvPr/>
          </p:nvSpPr>
          <p:spPr>
            <a:xfrm>
              <a:off x="-17877250" y="3801075"/>
              <a:ext cx="286725" cy="213850"/>
            </a:xfrm>
            <a:custGeom>
              <a:rect b="b" l="l" r="r" t="t"/>
              <a:pathLst>
                <a:path extrusionOk="0" h="8554" w="11469">
                  <a:moveTo>
                    <a:pt x="1765" y="1339"/>
                  </a:moveTo>
                  <a:cubicBezTo>
                    <a:pt x="1954" y="1339"/>
                    <a:pt x="2112" y="1496"/>
                    <a:pt x="2112" y="1717"/>
                  </a:cubicBezTo>
                  <a:cubicBezTo>
                    <a:pt x="2112" y="1906"/>
                    <a:pt x="1954" y="2063"/>
                    <a:pt x="1765" y="2063"/>
                  </a:cubicBezTo>
                  <a:cubicBezTo>
                    <a:pt x="1576" y="2063"/>
                    <a:pt x="1419" y="1906"/>
                    <a:pt x="1419" y="1717"/>
                  </a:cubicBezTo>
                  <a:cubicBezTo>
                    <a:pt x="1419" y="1496"/>
                    <a:pt x="1576" y="1339"/>
                    <a:pt x="1765" y="1339"/>
                  </a:cubicBezTo>
                  <a:close/>
                  <a:moveTo>
                    <a:pt x="1829" y="0"/>
                  </a:moveTo>
                  <a:cubicBezTo>
                    <a:pt x="913" y="0"/>
                    <a:pt x="1" y="710"/>
                    <a:pt x="1" y="1811"/>
                  </a:cubicBezTo>
                  <a:lnTo>
                    <a:pt x="1" y="5308"/>
                  </a:lnTo>
                  <a:cubicBezTo>
                    <a:pt x="1" y="7104"/>
                    <a:pt x="1450" y="8553"/>
                    <a:pt x="3214" y="8553"/>
                  </a:cubicBezTo>
                  <a:lnTo>
                    <a:pt x="11091" y="8553"/>
                  </a:lnTo>
                  <a:cubicBezTo>
                    <a:pt x="11311" y="8553"/>
                    <a:pt x="11469" y="8396"/>
                    <a:pt x="11469" y="8207"/>
                  </a:cubicBezTo>
                  <a:cubicBezTo>
                    <a:pt x="11411" y="8061"/>
                    <a:pt x="11325" y="7566"/>
                    <a:pt x="11338" y="7566"/>
                  </a:cubicBezTo>
                  <a:lnTo>
                    <a:pt x="11338" y="7566"/>
                  </a:lnTo>
                  <a:cubicBezTo>
                    <a:pt x="11338" y="7566"/>
                    <a:pt x="11338" y="7566"/>
                    <a:pt x="11338" y="7566"/>
                  </a:cubicBezTo>
                  <a:lnTo>
                    <a:pt x="11338" y="7566"/>
                  </a:lnTo>
                  <a:cubicBezTo>
                    <a:pt x="11340" y="7574"/>
                    <a:pt x="11341" y="7580"/>
                    <a:pt x="11342" y="7580"/>
                  </a:cubicBezTo>
                  <a:cubicBezTo>
                    <a:pt x="11343" y="7580"/>
                    <a:pt x="11343" y="7579"/>
                    <a:pt x="11343" y="7577"/>
                  </a:cubicBezTo>
                  <a:cubicBezTo>
                    <a:pt x="11333" y="7529"/>
                    <a:pt x="11329" y="7513"/>
                    <a:pt x="11329" y="7513"/>
                  </a:cubicBezTo>
                  <a:lnTo>
                    <a:pt x="11329" y="7513"/>
                  </a:lnTo>
                  <a:cubicBezTo>
                    <a:pt x="11328" y="7513"/>
                    <a:pt x="11330" y="7523"/>
                    <a:pt x="11332" y="7534"/>
                  </a:cubicBezTo>
                  <a:lnTo>
                    <a:pt x="11332" y="7534"/>
                  </a:lnTo>
                  <a:cubicBezTo>
                    <a:pt x="11201" y="7046"/>
                    <a:pt x="10923" y="6591"/>
                    <a:pt x="10555" y="6285"/>
                  </a:cubicBezTo>
                  <a:cubicBezTo>
                    <a:pt x="9893" y="6789"/>
                    <a:pt x="9043" y="7073"/>
                    <a:pt x="8192" y="7073"/>
                  </a:cubicBezTo>
                  <a:cubicBezTo>
                    <a:pt x="7090" y="7073"/>
                    <a:pt x="6050" y="6506"/>
                    <a:pt x="5514" y="5655"/>
                  </a:cubicBezTo>
                  <a:lnTo>
                    <a:pt x="5514" y="5592"/>
                  </a:lnTo>
                  <a:cubicBezTo>
                    <a:pt x="5483" y="5592"/>
                    <a:pt x="5420" y="5655"/>
                    <a:pt x="5388" y="5655"/>
                  </a:cubicBezTo>
                  <a:lnTo>
                    <a:pt x="4632" y="5655"/>
                  </a:lnTo>
                  <a:cubicBezTo>
                    <a:pt x="4065" y="5655"/>
                    <a:pt x="3592" y="5182"/>
                    <a:pt x="3592" y="4584"/>
                  </a:cubicBezTo>
                  <a:lnTo>
                    <a:pt x="3592" y="1748"/>
                  </a:lnTo>
                  <a:cubicBezTo>
                    <a:pt x="3592" y="1433"/>
                    <a:pt x="3498" y="1150"/>
                    <a:pt x="3340" y="929"/>
                  </a:cubicBezTo>
                  <a:cubicBezTo>
                    <a:pt x="2987" y="283"/>
                    <a:pt x="2407" y="0"/>
                    <a:pt x="182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6" name="Google Shape;3376;p56"/>
            <p:cNvSpPr/>
            <p:nvPr/>
          </p:nvSpPr>
          <p:spPr>
            <a:xfrm>
              <a:off x="-17783500" y="3763075"/>
              <a:ext cx="191400" cy="194350"/>
            </a:xfrm>
            <a:custGeom>
              <a:rect b="b" l="l" r="r" t="t"/>
              <a:pathLst>
                <a:path extrusionOk="0" h="7774" w="7656">
                  <a:moveTo>
                    <a:pt x="3368" y="1"/>
                  </a:moveTo>
                  <a:cubicBezTo>
                    <a:pt x="3223" y="1"/>
                    <a:pt x="3077" y="8"/>
                    <a:pt x="2930" y="23"/>
                  </a:cubicBezTo>
                  <a:cubicBezTo>
                    <a:pt x="1764" y="149"/>
                    <a:pt x="693" y="779"/>
                    <a:pt x="0" y="1725"/>
                  </a:cubicBezTo>
                  <a:cubicBezTo>
                    <a:pt x="315" y="2166"/>
                    <a:pt x="504" y="2670"/>
                    <a:pt x="504" y="3237"/>
                  </a:cubicBezTo>
                  <a:lnTo>
                    <a:pt x="504" y="6041"/>
                  </a:lnTo>
                  <a:cubicBezTo>
                    <a:pt x="504" y="6261"/>
                    <a:pt x="662" y="6419"/>
                    <a:pt x="851" y="6419"/>
                  </a:cubicBezTo>
                  <a:lnTo>
                    <a:pt x="1418" y="6419"/>
                  </a:lnTo>
                  <a:cubicBezTo>
                    <a:pt x="1418" y="6419"/>
                    <a:pt x="1418" y="6356"/>
                    <a:pt x="1386" y="6356"/>
                  </a:cubicBezTo>
                  <a:cubicBezTo>
                    <a:pt x="1260" y="6041"/>
                    <a:pt x="1197" y="5694"/>
                    <a:pt x="1197" y="5348"/>
                  </a:cubicBezTo>
                  <a:lnTo>
                    <a:pt x="1197" y="4749"/>
                  </a:lnTo>
                  <a:cubicBezTo>
                    <a:pt x="1197" y="3363"/>
                    <a:pt x="2268" y="2197"/>
                    <a:pt x="3560" y="2166"/>
                  </a:cubicBezTo>
                  <a:cubicBezTo>
                    <a:pt x="3634" y="2159"/>
                    <a:pt x="3707" y="2156"/>
                    <a:pt x="3779" y="2156"/>
                  </a:cubicBezTo>
                  <a:cubicBezTo>
                    <a:pt x="4417" y="2156"/>
                    <a:pt x="4997" y="2403"/>
                    <a:pt x="5450" y="2827"/>
                  </a:cubicBezTo>
                  <a:cubicBezTo>
                    <a:pt x="5986" y="3300"/>
                    <a:pt x="6238" y="3930"/>
                    <a:pt x="6238" y="4623"/>
                  </a:cubicBezTo>
                  <a:lnTo>
                    <a:pt x="6238" y="5001"/>
                  </a:lnTo>
                  <a:cubicBezTo>
                    <a:pt x="6238" y="5789"/>
                    <a:pt x="5639" y="6419"/>
                    <a:pt x="4852" y="6419"/>
                  </a:cubicBezTo>
                  <a:cubicBezTo>
                    <a:pt x="4064" y="6419"/>
                    <a:pt x="3371" y="5789"/>
                    <a:pt x="3371" y="5001"/>
                  </a:cubicBezTo>
                  <a:lnTo>
                    <a:pt x="3371" y="4623"/>
                  </a:lnTo>
                  <a:cubicBezTo>
                    <a:pt x="3371" y="4434"/>
                    <a:pt x="3529" y="4276"/>
                    <a:pt x="3749" y="4276"/>
                  </a:cubicBezTo>
                  <a:cubicBezTo>
                    <a:pt x="3938" y="4276"/>
                    <a:pt x="4096" y="4434"/>
                    <a:pt x="4096" y="4623"/>
                  </a:cubicBezTo>
                  <a:lnTo>
                    <a:pt x="4096" y="5001"/>
                  </a:lnTo>
                  <a:cubicBezTo>
                    <a:pt x="4096" y="5379"/>
                    <a:pt x="4442" y="5694"/>
                    <a:pt x="4852" y="5694"/>
                  </a:cubicBezTo>
                  <a:cubicBezTo>
                    <a:pt x="5230" y="5694"/>
                    <a:pt x="5545" y="5379"/>
                    <a:pt x="5545" y="5001"/>
                  </a:cubicBezTo>
                  <a:lnTo>
                    <a:pt x="5545" y="4623"/>
                  </a:lnTo>
                  <a:cubicBezTo>
                    <a:pt x="5545" y="4119"/>
                    <a:pt x="5356" y="3678"/>
                    <a:pt x="5009" y="3331"/>
                  </a:cubicBezTo>
                  <a:cubicBezTo>
                    <a:pt x="4631" y="2985"/>
                    <a:pt x="4127" y="2827"/>
                    <a:pt x="3655" y="2827"/>
                  </a:cubicBezTo>
                  <a:cubicBezTo>
                    <a:pt x="2709" y="2859"/>
                    <a:pt x="1953" y="3741"/>
                    <a:pt x="1953" y="4717"/>
                  </a:cubicBezTo>
                  <a:lnTo>
                    <a:pt x="1953" y="5316"/>
                  </a:lnTo>
                  <a:cubicBezTo>
                    <a:pt x="1953" y="5946"/>
                    <a:pt x="2205" y="6576"/>
                    <a:pt x="2583" y="6954"/>
                  </a:cubicBezTo>
                  <a:cubicBezTo>
                    <a:pt x="3056" y="7458"/>
                    <a:pt x="3749" y="7773"/>
                    <a:pt x="4474" y="7773"/>
                  </a:cubicBezTo>
                  <a:cubicBezTo>
                    <a:pt x="5104" y="7773"/>
                    <a:pt x="5702" y="7584"/>
                    <a:pt x="6175" y="7269"/>
                  </a:cubicBezTo>
                  <a:cubicBezTo>
                    <a:pt x="7089" y="6734"/>
                    <a:pt x="7656" y="5726"/>
                    <a:pt x="7656" y="4560"/>
                  </a:cubicBezTo>
                  <a:lnTo>
                    <a:pt x="7656" y="4213"/>
                  </a:lnTo>
                  <a:cubicBezTo>
                    <a:pt x="7656" y="3111"/>
                    <a:pt x="7152" y="1914"/>
                    <a:pt x="6238" y="1126"/>
                  </a:cubicBezTo>
                  <a:cubicBezTo>
                    <a:pt x="5461" y="405"/>
                    <a:pt x="4440" y="1"/>
                    <a:pt x="336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7" name="Google Shape;3377;p56"/>
            <p:cNvSpPr/>
            <p:nvPr/>
          </p:nvSpPr>
          <p:spPr>
            <a:xfrm>
              <a:off x="-17825250" y="3710075"/>
              <a:ext cx="54375" cy="76425"/>
            </a:xfrm>
            <a:custGeom>
              <a:rect b="b" l="l" r="r" t="t"/>
              <a:pathLst>
                <a:path extrusionOk="0" h="3057" w="2175">
                  <a:moveTo>
                    <a:pt x="1103" y="1"/>
                  </a:moveTo>
                  <a:cubicBezTo>
                    <a:pt x="504" y="1"/>
                    <a:pt x="32" y="474"/>
                    <a:pt x="32" y="1041"/>
                  </a:cubicBezTo>
                  <a:cubicBezTo>
                    <a:pt x="32" y="1356"/>
                    <a:pt x="189" y="1639"/>
                    <a:pt x="410" y="1828"/>
                  </a:cubicBezTo>
                  <a:lnTo>
                    <a:pt x="0" y="2868"/>
                  </a:lnTo>
                  <a:cubicBezTo>
                    <a:pt x="252" y="2899"/>
                    <a:pt x="473" y="2931"/>
                    <a:pt x="662" y="3057"/>
                  </a:cubicBezTo>
                  <a:lnTo>
                    <a:pt x="1071" y="2112"/>
                  </a:lnTo>
                  <a:lnTo>
                    <a:pt x="1103" y="2112"/>
                  </a:lnTo>
                  <a:cubicBezTo>
                    <a:pt x="1702" y="2112"/>
                    <a:pt x="2174" y="1639"/>
                    <a:pt x="2174" y="1041"/>
                  </a:cubicBezTo>
                  <a:cubicBezTo>
                    <a:pt x="2174" y="474"/>
                    <a:pt x="1702" y="1"/>
                    <a:pt x="110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78" name="Google Shape;3378;p56"/>
          <p:cNvGrpSpPr/>
          <p:nvPr/>
        </p:nvGrpSpPr>
        <p:grpSpPr>
          <a:xfrm>
            <a:off x="5775740" y="2795686"/>
            <a:ext cx="395792" cy="451653"/>
            <a:chOff x="-17878025" y="4082625"/>
            <a:chExt cx="267825" cy="305625"/>
          </a:xfrm>
        </p:grpSpPr>
        <p:sp>
          <p:nvSpPr>
            <p:cNvPr id="3379" name="Google Shape;3379;p56"/>
            <p:cNvSpPr/>
            <p:nvPr/>
          </p:nvSpPr>
          <p:spPr>
            <a:xfrm>
              <a:off x="-17660650" y="4191325"/>
              <a:ext cx="50450" cy="52000"/>
            </a:xfrm>
            <a:custGeom>
              <a:rect b="b" l="l" r="r" t="t"/>
              <a:pathLst>
                <a:path extrusionOk="0" h="2080" w="2018">
                  <a:moveTo>
                    <a:pt x="946" y="0"/>
                  </a:moveTo>
                  <a:cubicBezTo>
                    <a:pt x="599" y="0"/>
                    <a:pt x="284" y="126"/>
                    <a:pt x="1" y="284"/>
                  </a:cubicBezTo>
                  <a:cubicBezTo>
                    <a:pt x="316" y="788"/>
                    <a:pt x="505" y="1418"/>
                    <a:pt x="536" y="2080"/>
                  </a:cubicBezTo>
                  <a:cubicBezTo>
                    <a:pt x="1387" y="1922"/>
                    <a:pt x="2017" y="1229"/>
                    <a:pt x="2017" y="347"/>
                  </a:cubicBezTo>
                  <a:cubicBezTo>
                    <a:pt x="2017" y="158"/>
                    <a:pt x="1860" y="0"/>
                    <a:pt x="163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0" name="Google Shape;3380;p56"/>
            <p:cNvSpPr/>
            <p:nvPr/>
          </p:nvSpPr>
          <p:spPr>
            <a:xfrm>
              <a:off x="-17716575" y="4084200"/>
              <a:ext cx="88250" cy="103200"/>
            </a:xfrm>
            <a:custGeom>
              <a:rect b="b" l="l" r="r" t="t"/>
              <a:pathLst>
                <a:path extrusionOk="0" h="4128" w="3530">
                  <a:moveTo>
                    <a:pt x="3183" y="1"/>
                  </a:moveTo>
                  <a:cubicBezTo>
                    <a:pt x="2994" y="1"/>
                    <a:pt x="2836" y="158"/>
                    <a:pt x="2836" y="347"/>
                  </a:cubicBezTo>
                  <a:lnTo>
                    <a:pt x="2836" y="1040"/>
                  </a:lnTo>
                  <a:cubicBezTo>
                    <a:pt x="2836" y="1261"/>
                    <a:pt x="2679" y="1418"/>
                    <a:pt x="2458" y="1418"/>
                  </a:cubicBezTo>
                  <a:lnTo>
                    <a:pt x="2112" y="1418"/>
                  </a:lnTo>
                  <a:lnTo>
                    <a:pt x="2112" y="1040"/>
                  </a:lnTo>
                  <a:cubicBezTo>
                    <a:pt x="2112" y="851"/>
                    <a:pt x="1954" y="694"/>
                    <a:pt x="1765" y="694"/>
                  </a:cubicBezTo>
                  <a:cubicBezTo>
                    <a:pt x="1576" y="694"/>
                    <a:pt x="1419" y="851"/>
                    <a:pt x="1419" y="1040"/>
                  </a:cubicBezTo>
                  <a:lnTo>
                    <a:pt x="1419" y="2112"/>
                  </a:lnTo>
                  <a:lnTo>
                    <a:pt x="1041" y="2112"/>
                  </a:lnTo>
                  <a:cubicBezTo>
                    <a:pt x="852" y="2112"/>
                    <a:pt x="694" y="1954"/>
                    <a:pt x="694" y="1765"/>
                  </a:cubicBezTo>
                  <a:lnTo>
                    <a:pt x="694" y="1040"/>
                  </a:lnTo>
                  <a:cubicBezTo>
                    <a:pt x="694" y="851"/>
                    <a:pt x="537" y="694"/>
                    <a:pt x="347" y="694"/>
                  </a:cubicBezTo>
                  <a:cubicBezTo>
                    <a:pt x="158" y="694"/>
                    <a:pt x="1" y="851"/>
                    <a:pt x="1" y="1040"/>
                  </a:cubicBezTo>
                  <a:lnTo>
                    <a:pt x="1" y="1765"/>
                  </a:lnTo>
                  <a:cubicBezTo>
                    <a:pt x="1" y="2364"/>
                    <a:pt x="474" y="2836"/>
                    <a:pt x="1041" y="2836"/>
                  </a:cubicBezTo>
                  <a:lnTo>
                    <a:pt x="1419" y="2836"/>
                  </a:lnTo>
                  <a:lnTo>
                    <a:pt x="1419" y="3466"/>
                  </a:lnTo>
                  <a:cubicBezTo>
                    <a:pt x="1419" y="3498"/>
                    <a:pt x="1356" y="3529"/>
                    <a:pt x="1356" y="3624"/>
                  </a:cubicBezTo>
                  <a:cubicBezTo>
                    <a:pt x="1576" y="3781"/>
                    <a:pt x="1734" y="3939"/>
                    <a:pt x="1923" y="4128"/>
                  </a:cubicBezTo>
                  <a:cubicBezTo>
                    <a:pt x="2049" y="3939"/>
                    <a:pt x="2143" y="3718"/>
                    <a:pt x="2143" y="3498"/>
                  </a:cubicBezTo>
                  <a:lnTo>
                    <a:pt x="2143" y="2112"/>
                  </a:lnTo>
                  <a:lnTo>
                    <a:pt x="2521" y="2112"/>
                  </a:lnTo>
                  <a:cubicBezTo>
                    <a:pt x="3057" y="2112"/>
                    <a:pt x="3529" y="1639"/>
                    <a:pt x="3529" y="1040"/>
                  </a:cubicBezTo>
                  <a:lnTo>
                    <a:pt x="3529" y="347"/>
                  </a:lnTo>
                  <a:cubicBezTo>
                    <a:pt x="3529" y="158"/>
                    <a:pt x="3372" y="1"/>
                    <a:pt x="318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1" name="Google Shape;3381;p56"/>
            <p:cNvSpPr/>
            <p:nvPr/>
          </p:nvSpPr>
          <p:spPr>
            <a:xfrm>
              <a:off x="-17860700" y="4082625"/>
              <a:ext cx="90600" cy="104000"/>
            </a:xfrm>
            <a:custGeom>
              <a:rect b="b" l="l" r="r" t="t"/>
              <a:pathLst>
                <a:path extrusionOk="0" h="4160" w="3624">
                  <a:moveTo>
                    <a:pt x="442" y="1"/>
                  </a:moveTo>
                  <a:cubicBezTo>
                    <a:pt x="253" y="1"/>
                    <a:pt x="95" y="158"/>
                    <a:pt x="95" y="379"/>
                  </a:cubicBezTo>
                  <a:lnTo>
                    <a:pt x="95" y="1072"/>
                  </a:lnTo>
                  <a:cubicBezTo>
                    <a:pt x="1" y="1702"/>
                    <a:pt x="505" y="2175"/>
                    <a:pt x="1103" y="2175"/>
                  </a:cubicBezTo>
                  <a:lnTo>
                    <a:pt x="1450" y="2175"/>
                  </a:lnTo>
                  <a:lnTo>
                    <a:pt x="1450" y="3529"/>
                  </a:lnTo>
                  <a:cubicBezTo>
                    <a:pt x="1450" y="3750"/>
                    <a:pt x="1544" y="4002"/>
                    <a:pt x="1702" y="4159"/>
                  </a:cubicBezTo>
                  <a:cubicBezTo>
                    <a:pt x="1859" y="3939"/>
                    <a:pt x="2048" y="3781"/>
                    <a:pt x="2237" y="3624"/>
                  </a:cubicBezTo>
                  <a:cubicBezTo>
                    <a:pt x="2206" y="3592"/>
                    <a:pt x="2206" y="3561"/>
                    <a:pt x="2206" y="3466"/>
                  </a:cubicBezTo>
                  <a:lnTo>
                    <a:pt x="2206" y="2836"/>
                  </a:lnTo>
                  <a:lnTo>
                    <a:pt x="2584" y="2836"/>
                  </a:lnTo>
                  <a:cubicBezTo>
                    <a:pt x="3151" y="2836"/>
                    <a:pt x="3624" y="2364"/>
                    <a:pt x="3624" y="1797"/>
                  </a:cubicBezTo>
                  <a:lnTo>
                    <a:pt x="3624" y="1072"/>
                  </a:lnTo>
                  <a:cubicBezTo>
                    <a:pt x="3624" y="883"/>
                    <a:pt x="3466" y="725"/>
                    <a:pt x="3277" y="725"/>
                  </a:cubicBezTo>
                  <a:cubicBezTo>
                    <a:pt x="3088" y="725"/>
                    <a:pt x="2930" y="883"/>
                    <a:pt x="2930" y="1072"/>
                  </a:cubicBezTo>
                  <a:lnTo>
                    <a:pt x="2930" y="1797"/>
                  </a:lnTo>
                  <a:cubicBezTo>
                    <a:pt x="2930" y="1986"/>
                    <a:pt x="2773" y="2143"/>
                    <a:pt x="2552" y="2143"/>
                  </a:cubicBezTo>
                  <a:lnTo>
                    <a:pt x="2206" y="2143"/>
                  </a:lnTo>
                  <a:lnTo>
                    <a:pt x="2206" y="1072"/>
                  </a:lnTo>
                  <a:cubicBezTo>
                    <a:pt x="2206" y="883"/>
                    <a:pt x="2048" y="725"/>
                    <a:pt x="1859" y="725"/>
                  </a:cubicBezTo>
                  <a:cubicBezTo>
                    <a:pt x="1670" y="725"/>
                    <a:pt x="1513" y="883"/>
                    <a:pt x="1513" y="1072"/>
                  </a:cubicBezTo>
                  <a:lnTo>
                    <a:pt x="1513" y="1418"/>
                  </a:lnTo>
                  <a:lnTo>
                    <a:pt x="1135" y="1418"/>
                  </a:lnTo>
                  <a:cubicBezTo>
                    <a:pt x="946" y="1418"/>
                    <a:pt x="788" y="1261"/>
                    <a:pt x="788" y="1072"/>
                  </a:cubicBezTo>
                  <a:lnTo>
                    <a:pt x="788" y="379"/>
                  </a:lnTo>
                  <a:cubicBezTo>
                    <a:pt x="788" y="158"/>
                    <a:pt x="631" y="1"/>
                    <a:pt x="44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2" name="Google Shape;3382;p56"/>
            <p:cNvSpPr/>
            <p:nvPr/>
          </p:nvSpPr>
          <p:spPr>
            <a:xfrm>
              <a:off x="-17752000" y="4281300"/>
              <a:ext cx="16550" cy="16375"/>
            </a:xfrm>
            <a:custGeom>
              <a:rect b="b" l="l" r="r" t="t"/>
              <a:pathLst>
                <a:path extrusionOk="0" h="655" w="662">
                  <a:moveTo>
                    <a:pt x="319" y="1"/>
                  </a:moveTo>
                  <a:cubicBezTo>
                    <a:pt x="173" y="1"/>
                    <a:pt x="32" y="72"/>
                    <a:pt x="0" y="213"/>
                  </a:cubicBezTo>
                  <a:lnTo>
                    <a:pt x="347" y="655"/>
                  </a:lnTo>
                  <a:lnTo>
                    <a:pt x="662" y="213"/>
                  </a:lnTo>
                  <a:cubicBezTo>
                    <a:pt x="615" y="72"/>
                    <a:pt x="465" y="1"/>
                    <a:pt x="319"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3" name="Google Shape;3383;p56"/>
            <p:cNvSpPr/>
            <p:nvPr/>
          </p:nvSpPr>
          <p:spPr>
            <a:xfrm>
              <a:off x="-17825250" y="4173200"/>
              <a:ext cx="161475" cy="161500"/>
            </a:xfrm>
            <a:custGeom>
              <a:rect b="b" l="l" r="r" t="t"/>
              <a:pathLst>
                <a:path extrusionOk="0" h="6460" w="6459">
                  <a:moveTo>
                    <a:pt x="1828" y="2175"/>
                  </a:moveTo>
                  <a:cubicBezTo>
                    <a:pt x="2017" y="2175"/>
                    <a:pt x="2174" y="2332"/>
                    <a:pt x="2174" y="2521"/>
                  </a:cubicBezTo>
                  <a:cubicBezTo>
                    <a:pt x="2174" y="2742"/>
                    <a:pt x="2017" y="2899"/>
                    <a:pt x="1828" y="2899"/>
                  </a:cubicBezTo>
                  <a:cubicBezTo>
                    <a:pt x="1607" y="2899"/>
                    <a:pt x="1449" y="2742"/>
                    <a:pt x="1449" y="2521"/>
                  </a:cubicBezTo>
                  <a:cubicBezTo>
                    <a:pt x="1449" y="2332"/>
                    <a:pt x="1607" y="2175"/>
                    <a:pt x="1828" y="2175"/>
                  </a:cubicBezTo>
                  <a:close/>
                  <a:moveTo>
                    <a:pt x="4663" y="2175"/>
                  </a:moveTo>
                  <a:cubicBezTo>
                    <a:pt x="4852" y="2175"/>
                    <a:pt x="5010" y="2332"/>
                    <a:pt x="5010" y="2521"/>
                  </a:cubicBezTo>
                  <a:cubicBezTo>
                    <a:pt x="5041" y="2742"/>
                    <a:pt x="4852" y="2899"/>
                    <a:pt x="4663" y="2899"/>
                  </a:cubicBezTo>
                  <a:cubicBezTo>
                    <a:pt x="4442" y="2899"/>
                    <a:pt x="4285" y="2742"/>
                    <a:pt x="4285" y="2521"/>
                  </a:cubicBezTo>
                  <a:cubicBezTo>
                    <a:pt x="4285" y="2332"/>
                    <a:pt x="4442" y="2175"/>
                    <a:pt x="4663" y="2175"/>
                  </a:cubicBezTo>
                  <a:close/>
                  <a:moveTo>
                    <a:pt x="3245" y="1"/>
                  </a:moveTo>
                  <a:cubicBezTo>
                    <a:pt x="1260" y="1"/>
                    <a:pt x="0" y="1229"/>
                    <a:pt x="0" y="3246"/>
                  </a:cubicBezTo>
                  <a:cubicBezTo>
                    <a:pt x="0" y="4348"/>
                    <a:pt x="410" y="5546"/>
                    <a:pt x="1040" y="6459"/>
                  </a:cubicBezTo>
                  <a:lnTo>
                    <a:pt x="1229" y="5325"/>
                  </a:lnTo>
                  <a:cubicBezTo>
                    <a:pt x="1386" y="4348"/>
                    <a:pt x="2237" y="3624"/>
                    <a:pt x="3245" y="3624"/>
                  </a:cubicBezTo>
                  <a:cubicBezTo>
                    <a:pt x="4222" y="3624"/>
                    <a:pt x="5073" y="4348"/>
                    <a:pt x="5230" y="5325"/>
                  </a:cubicBezTo>
                  <a:lnTo>
                    <a:pt x="5451" y="6459"/>
                  </a:lnTo>
                  <a:cubicBezTo>
                    <a:pt x="6081" y="5546"/>
                    <a:pt x="6459" y="4348"/>
                    <a:pt x="6459" y="3246"/>
                  </a:cubicBezTo>
                  <a:cubicBezTo>
                    <a:pt x="6459" y="1229"/>
                    <a:pt x="5230" y="1"/>
                    <a:pt x="3245"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4" name="Google Shape;3384;p56"/>
            <p:cNvSpPr/>
            <p:nvPr/>
          </p:nvSpPr>
          <p:spPr>
            <a:xfrm>
              <a:off x="-17787450" y="4293725"/>
              <a:ext cx="84300" cy="94525"/>
            </a:xfrm>
            <a:custGeom>
              <a:rect b="b" l="l" r="r" t="t"/>
              <a:pathLst>
                <a:path extrusionOk="0" h="3781" w="3372">
                  <a:moveTo>
                    <a:pt x="662" y="0"/>
                  </a:moveTo>
                  <a:cubicBezTo>
                    <a:pt x="536" y="158"/>
                    <a:pt x="442" y="378"/>
                    <a:pt x="379" y="599"/>
                  </a:cubicBezTo>
                  <a:lnTo>
                    <a:pt x="32" y="2741"/>
                  </a:lnTo>
                  <a:cubicBezTo>
                    <a:pt x="0" y="2961"/>
                    <a:pt x="63" y="3182"/>
                    <a:pt x="221" y="3308"/>
                  </a:cubicBezTo>
                  <a:cubicBezTo>
                    <a:pt x="631" y="3623"/>
                    <a:pt x="1072" y="3781"/>
                    <a:pt x="1544" y="3781"/>
                  </a:cubicBezTo>
                  <a:lnTo>
                    <a:pt x="1859" y="3781"/>
                  </a:lnTo>
                  <a:cubicBezTo>
                    <a:pt x="2332" y="3781"/>
                    <a:pt x="2804" y="3623"/>
                    <a:pt x="3182" y="3308"/>
                  </a:cubicBezTo>
                  <a:cubicBezTo>
                    <a:pt x="3340" y="3182"/>
                    <a:pt x="3372" y="2993"/>
                    <a:pt x="3372" y="2772"/>
                  </a:cubicBezTo>
                  <a:lnTo>
                    <a:pt x="3025" y="630"/>
                  </a:lnTo>
                  <a:cubicBezTo>
                    <a:pt x="3025" y="347"/>
                    <a:pt x="2899" y="158"/>
                    <a:pt x="2773" y="0"/>
                  </a:cubicBezTo>
                  <a:cubicBezTo>
                    <a:pt x="2773" y="32"/>
                    <a:pt x="2741" y="32"/>
                    <a:pt x="2741" y="63"/>
                  </a:cubicBezTo>
                  <a:lnTo>
                    <a:pt x="2111" y="851"/>
                  </a:lnTo>
                  <a:lnTo>
                    <a:pt x="2111" y="1134"/>
                  </a:lnTo>
                  <a:lnTo>
                    <a:pt x="2710" y="1733"/>
                  </a:lnTo>
                  <a:cubicBezTo>
                    <a:pt x="2867" y="1890"/>
                    <a:pt x="2867" y="2079"/>
                    <a:pt x="2710" y="2237"/>
                  </a:cubicBezTo>
                  <a:cubicBezTo>
                    <a:pt x="2631" y="2316"/>
                    <a:pt x="2545" y="2355"/>
                    <a:pt x="2458" y="2355"/>
                  </a:cubicBezTo>
                  <a:cubicBezTo>
                    <a:pt x="2371" y="2355"/>
                    <a:pt x="2285" y="2316"/>
                    <a:pt x="2206" y="2237"/>
                  </a:cubicBezTo>
                  <a:lnTo>
                    <a:pt x="1733" y="1764"/>
                  </a:lnTo>
                  <a:lnTo>
                    <a:pt x="1261" y="2237"/>
                  </a:lnTo>
                  <a:cubicBezTo>
                    <a:pt x="1182" y="2316"/>
                    <a:pt x="1087" y="2355"/>
                    <a:pt x="997" y="2355"/>
                  </a:cubicBezTo>
                  <a:cubicBezTo>
                    <a:pt x="906" y="2355"/>
                    <a:pt x="820" y="2316"/>
                    <a:pt x="757" y="2237"/>
                  </a:cubicBezTo>
                  <a:cubicBezTo>
                    <a:pt x="568" y="2079"/>
                    <a:pt x="568" y="1890"/>
                    <a:pt x="757" y="1733"/>
                  </a:cubicBezTo>
                  <a:lnTo>
                    <a:pt x="1324" y="1134"/>
                  </a:lnTo>
                  <a:lnTo>
                    <a:pt x="1324" y="851"/>
                  </a:lnTo>
                  <a:lnTo>
                    <a:pt x="694" y="63"/>
                  </a:lnTo>
                  <a:cubicBezTo>
                    <a:pt x="694" y="32"/>
                    <a:pt x="662" y="32"/>
                    <a:pt x="662"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5" name="Google Shape;3385;p56"/>
            <p:cNvSpPr/>
            <p:nvPr/>
          </p:nvSpPr>
          <p:spPr>
            <a:xfrm>
              <a:off x="-17878025" y="4191325"/>
              <a:ext cx="49650" cy="52000"/>
            </a:xfrm>
            <a:custGeom>
              <a:rect b="b" l="l" r="r" t="t"/>
              <a:pathLst>
                <a:path extrusionOk="0" h="2080" w="1986">
                  <a:moveTo>
                    <a:pt x="347" y="0"/>
                  </a:moveTo>
                  <a:cubicBezTo>
                    <a:pt x="158" y="0"/>
                    <a:pt x="0" y="158"/>
                    <a:pt x="0" y="347"/>
                  </a:cubicBezTo>
                  <a:cubicBezTo>
                    <a:pt x="0" y="1229"/>
                    <a:pt x="631" y="1954"/>
                    <a:pt x="1450" y="2080"/>
                  </a:cubicBezTo>
                  <a:cubicBezTo>
                    <a:pt x="1481" y="1355"/>
                    <a:pt x="1670" y="788"/>
                    <a:pt x="1985" y="252"/>
                  </a:cubicBezTo>
                  <a:cubicBezTo>
                    <a:pt x="1733" y="95"/>
                    <a:pt x="1418" y="0"/>
                    <a:pt x="1040"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86" name="Google Shape;3386;p56"/>
          <p:cNvGrpSpPr/>
          <p:nvPr/>
        </p:nvGrpSpPr>
        <p:grpSpPr>
          <a:xfrm>
            <a:off x="2919632" y="3355015"/>
            <a:ext cx="450507" cy="423722"/>
            <a:chOff x="-16044450" y="3317850"/>
            <a:chExt cx="304850" cy="286725"/>
          </a:xfrm>
        </p:grpSpPr>
        <p:sp>
          <p:nvSpPr>
            <p:cNvPr id="3387" name="Google Shape;3387;p56"/>
            <p:cNvSpPr/>
            <p:nvPr/>
          </p:nvSpPr>
          <p:spPr>
            <a:xfrm>
              <a:off x="-15873525" y="3317850"/>
              <a:ext cx="133925" cy="115025"/>
            </a:xfrm>
            <a:custGeom>
              <a:rect b="b" l="l" r="r" t="t"/>
              <a:pathLst>
                <a:path extrusionOk="0" h="4601" w="5357">
                  <a:moveTo>
                    <a:pt x="2458" y="1"/>
                  </a:moveTo>
                  <a:cubicBezTo>
                    <a:pt x="1418" y="1"/>
                    <a:pt x="473" y="599"/>
                    <a:pt x="1" y="1513"/>
                  </a:cubicBezTo>
                  <a:cubicBezTo>
                    <a:pt x="1670" y="1765"/>
                    <a:pt x="3088" y="3025"/>
                    <a:pt x="3876" y="4600"/>
                  </a:cubicBezTo>
                  <a:cubicBezTo>
                    <a:pt x="3939" y="4159"/>
                    <a:pt x="3876" y="3718"/>
                    <a:pt x="3718" y="3277"/>
                  </a:cubicBezTo>
                  <a:lnTo>
                    <a:pt x="3718" y="3277"/>
                  </a:lnTo>
                  <a:cubicBezTo>
                    <a:pt x="4002" y="3466"/>
                    <a:pt x="4254" y="3750"/>
                    <a:pt x="4443" y="4096"/>
                  </a:cubicBezTo>
                  <a:cubicBezTo>
                    <a:pt x="4506" y="4222"/>
                    <a:pt x="4632" y="4285"/>
                    <a:pt x="4758" y="4285"/>
                  </a:cubicBezTo>
                  <a:cubicBezTo>
                    <a:pt x="4884" y="4285"/>
                    <a:pt x="5010" y="4222"/>
                    <a:pt x="5073" y="4096"/>
                  </a:cubicBezTo>
                  <a:cubicBezTo>
                    <a:pt x="5262" y="3718"/>
                    <a:pt x="5356" y="3309"/>
                    <a:pt x="5356" y="2868"/>
                  </a:cubicBezTo>
                  <a:cubicBezTo>
                    <a:pt x="5293" y="1292"/>
                    <a:pt x="4033" y="1"/>
                    <a:pt x="2458"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8" name="Google Shape;3388;p56"/>
            <p:cNvSpPr/>
            <p:nvPr/>
          </p:nvSpPr>
          <p:spPr>
            <a:xfrm>
              <a:off x="-15915275" y="3459625"/>
              <a:ext cx="44125" cy="54375"/>
            </a:xfrm>
            <a:custGeom>
              <a:rect b="b" l="l" r="r" t="t"/>
              <a:pathLst>
                <a:path extrusionOk="0" h="2175" w="1765">
                  <a:moveTo>
                    <a:pt x="883" y="0"/>
                  </a:moveTo>
                  <a:cubicBezTo>
                    <a:pt x="631" y="0"/>
                    <a:pt x="410" y="158"/>
                    <a:pt x="316" y="441"/>
                  </a:cubicBezTo>
                  <a:lnTo>
                    <a:pt x="32" y="1450"/>
                  </a:lnTo>
                  <a:cubicBezTo>
                    <a:pt x="1" y="1859"/>
                    <a:pt x="284" y="2174"/>
                    <a:pt x="631" y="2174"/>
                  </a:cubicBezTo>
                  <a:lnTo>
                    <a:pt x="1135" y="2174"/>
                  </a:lnTo>
                  <a:cubicBezTo>
                    <a:pt x="1513" y="2174"/>
                    <a:pt x="1765" y="1828"/>
                    <a:pt x="1702" y="1450"/>
                  </a:cubicBezTo>
                  <a:lnTo>
                    <a:pt x="1419" y="441"/>
                  </a:lnTo>
                  <a:cubicBezTo>
                    <a:pt x="1355" y="189"/>
                    <a:pt x="1135" y="0"/>
                    <a:pt x="88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9" name="Google Shape;3389;p56"/>
            <p:cNvSpPr/>
            <p:nvPr/>
          </p:nvSpPr>
          <p:spPr>
            <a:xfrm>
              <a:off x="-16009000" y="3372200"/>
              <a:ext cx="232375" cy="232375"/>
            </a:xfrm>
            <a:custGeom>
              <a:rect b="b" l="l" r="r" t="t"/>
              <a:pathLst>
                <a:path extrusionOk="0" h="9295" w="9295">
                  <a:moveTo>
                    <a:pt x="2490" y="3592"/>
                  </a:moveTo>
                  <a:cubicBezTo>
                    <a:pt x="2679" y="3592"/>
                    <a:pt x="2836" y="3749"/>
                    <a:pt x="2836" y="3938"/>
                  </a:cubicBezTo>
                  <a:cubicBezTo>
                    <a:pt x="2836" y="4128"/>
                    <a:pt x="2679" y="4285"/>
                    <a:pt x="2490" y="4285"/>
                  </a:cubicBezTo>
                  <a:cubicBezTo>
                    <a:pt x="2301" y="4285"/>
                    <a:pt x="2143" y="4128"/>
                    <a:pt x="2143" y="3938"/>
                  </a:cubicBezTo>
                  <a:cubicBezTo>
                    <a:pt x="2143" y="3749"/>
                    <a:pt x="2301" y="3592"/>
                    <a:pt x="2490" y="3592"/>
                  </a:cubicBezTo>
                  <a:close/>
                  <a:moveTo>
                    <a:pt x="6774" y="3592"/>
                  </a:moveTo>
                  <a:cubicBezTo>
                    <a:pt x="6995" y="3592"/>
                    <a:pt x="7152" y="3749"/>
                    <a:pt x="7152" y="3938"/>
                  </a:cubicBezTo>
                  <a:cubicBezTo>
                    <a:pt x="7152" y="4128"/>
                    <a:pt x="6995" y="4285"/>
                    <a:pt x="6774" y="4285"/>
                  </a:cubicBezTo>
                  <a:cubicBezTo>
                    <a:pt x="6585" y="4285"/>
                    <a:pt x="6428" y="4128"/>
                    <a:pt x="6428" y="3938"/>
                  </a:cubicBezTo>
                  <a:cubicBezTo>
                    <a:pt x="6428" y="3749"/>
                    <a:pt x="6585" y="3592"/>
                    <a:pt x="6774" y="3592"/>
                  </a:cubicBezTo>
                  <a:close/>
                  <a:moveTo>
                    <a:pt x="4663" y="2867"/>
                  </a:moveTo>
                  <a:cubicBezTo>
                    <a:pt x="5262" y="2867"/>
                    <a:pt x="5766" y="3277"/>
                    <a:pt x="5892" y="3812"/>
                  </a:cubicBezTo>
                  <a:lnTo>
                    <a:pt x="6144" y="4852"/>
                  </a:lnTo>
                  <a:cubicBezTo>
                    <a:pt x="6365" y="5640"/>
                    <a:pt x="5766" y="6427"/>
                    <a:pt x="4947" y="6427"/>
                  </a:cubicBezTo>
                  <a:lnTo>
                    <a:pt x="4411" y="6427"/>
                  </a:lnTo>
                  <a:cubicBezTo>
                    <a:pt x="3561" y="6427"/>
                    <a:pt x="2962" y="5640"/>
                    <a:pt x="3151" y="4852"/>
                  </a:cubicBezTo>
                  <a:lnTo>
                    <a:pt x="3435" y="3812"/>
                  </a:lnTo>
                  <a:cubicBezTo>
                    <a:pt x="3592" y="3277"/>
                    <a:pt x="4065" y="2867"/>
                    <a:pt x="4663" y="2867"/>
                  </a:cubicBezTo>
                  <a:close/>
                  <a:moveTo>
                    <a:pt x="6090" y="6899"/>
                  </a:moveTo>
                  <a:cubicBezTo>
                    <a:pt x="6239" y="6899"/>
                    <a:pt x="6379" y="7007"/>
                    <a:pt x="6428" y="7152"/>
                  </a:cubicBezTo>
                  <a:cubicBezTo>
                    <a:pt x="6459" y="7373"/>
                    <a:pt x="6396" y="7562"/>
                    <a:pt x="6207" y="7593"/>
                  </a:cubicBezTo>
                  <a:cubicBezTo>
                    <a:pt x="5640" y="7782"/>
                    <a:pt x="5041" y="7845"/>
                    <a:pt x="4663" y="7845"/>
                  </a:cubicBezTo>
                  <a:cubicBezTo>
                    <a:pt x="4254" y="7845"/>
                    <a:pt x="3687" y="7782"/>
                    <a:pt x="3120" y="7593"/>
                  </a:cubicBezTo>
                  <a:cubicBezTo>
                    <a:pt x="2931" y="7530"/>
                    <a:pt x="2836" y="7310"/>
                    <a:pt x="2899" y="7152"/>
                  </a:cubicBezTo>
                  <a:cubicBezTo>
                    <a:pt x="2952" y="6994"/>
                    <a:pt x="3093" y="6924"/>
                    <a:pt x="3267" y="6924"/>
                  </a:cubicBezTo>
                  <a:cubicBezTo>
                    <a:pt x="3301" y="6924"/>
                    <a:pt x="3336" y="6926"/>
                    <a:pt x="3372" y="6931"/>
                  </a:cubicBezTo>
                  <a:cubicBezTo>
                    <a:pt x="3844" y="7089"/>
                    <a:pt x="4348" y="7120"/>
                    <a:pt x="4663" y="7120"/>
                  </a:cubicBezTo>
                  <a:cubicBezTo>
                    <a:pt x="4978" y="7120"/>
                    <a:pt x="5483" y="7089"/>
                    <a:pt x="5955" y="6931"/>
                  </a:cubicBezTo>
                  <a:cubicBezTo>
                    <a:pt x="5999" y="6909"/>
                    <a:pt x="6045" y="6899"/>
                    <a:pt x="6090" y="6899"/>
                  </a:cubicBezTo>
                  <a:close/>
                  <a:moveTo>
                    <a:pt x="4663" y="0"/>
                  </a:moveTo>
                  <a:cubicBezTo>
                    <a:pt x="2049" y="0"/>
                    <a:pt x="1" y="2867"/>
                    <a:pt x="1" y="5356"/>
                  </a:cubicBezTo>
                  <a:cubicBezTo>
                    <a:pt x="1" y="7751"/>
                    <a:pt x="1828" y="9294"/>
                    <a:pt x="4663" y="9294"/>
                  </a:cubicBezTo>
                  <a:cubicBezTo>
                    <a:pt x="7499" y="9294"/>
                    <a:pt x="9295" y="7751"/>
                    <a:pt x="9295" y="5356"/>
                  </a:cubicBezTo>
                  <a:cubicBezTo>
                    <a:pt x="9263" y="2867"/>
                    <a:pt x="7247" y="0"/>
                    <a:pt x="4663"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0" name="Google Shape;3390;p56"/>
            <p:cNvSpPr/>
            <p:nvPr/>
          </p:nvSpPr>
          <p:spPr>
            <a:xfrm>
              <a:off x="-16044450" y="3317850"/>
              <a:ext cx="133150" cy="115025"/>
            </a:xfrm>
            <a:custGeom>
              <a:rect b="b" l="l" r="r" t="t"/>
              <a:pathLst>
                <a:path extrusionOk="0" h="4601" w="5326">
                  <a:moveTo>
                    <a:pt x="2836" y="1"/>
                  </a:moveTo>
                  <a:cubicBezTo>
                    <a:pt x="1261" y="1"/>
                    <a:pt x="1" y="1292"/>
                    <a:pt x="1" y="2836"/>
                  </a:cubicBezTo>
                  <a:cubicBezTo>
                    <a:pt x="1" y="3277"/>
                    <a:pt x="95" y="3655"/>
                    <a:pt x="285" y="4065"/>
                  </a:cubicBezTo>
                  <a:cubicBezTo>
                    <a:pt x="348" y="4206"/>
                    <a:pt x="474" y="4277"/>
                    <a:pt x="600" y="4277"/>
                  </a:cubicBezTo>
                  <a:cubicBezTo>
                    <a:pt x="726" y="4277"/>
                    <a:pt x="852" y="4206"/>
                    <a:pt x="915" y="4065"/>
                  </a:cubicBezTo>
                  <a:cubicBezTo>
                    <a:pt x="1072" y="3718"/>
                    <a:pt x="1324" y="3435"/>
                    <a:pt x="1639" y="3246"/>
                  </a:cubicBezTo>
                  <a:lnTo>
                    <a:pt x="1639" y="3246"/>
                  </a:lnTo>
                  <a:cubicBezTo>
                    <a:pt x="1419" y="3718"/>
                    <a:pt x="1387" y="4128"/>
                    <a:pt x="1419" y="4600"/>
                  </a:cubicBezTo>
                  <a:cubicBezTo>
                    <a:pt x="2206" y="3025"/>
                    <a:pt x="3624" y="1765"/>
                    <a:pt x="5325" y="1513"/>
                  </a:cubicBezTo>
                  <a:cubicBezTo>
                    <a:pt x="4853" y="599"/>
                    <a:pt x="3908" y="1"/>
                    <a:pt x="2836"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91" name="Google Shape;3391;p56"/>
          <p:cNvSpPr/>
          <p:nvPr/>
        </p:nvSpPr>
        <p:spPr>
          <a:xfrm>
            <a:off x="5164353" y="3341975"/>
            <a:ext cx="448180" cy="450507"/>
          </a:xfrm>
          <a:custGeom>
            <a:rect b="b" l="l" r="r" t="t"/>
            <a:pathLst>
              <a:path extrusionOk="0" h="12194" w="12131">
                <a:moveTo>
                  <a:pt x="5798" y="1639"/>
                </a:moveTo>
                <a:lnTo>
                  <a:pt x="5798" y="2395"/>
                </a:lnTo>
                <a:lnTo>
                  <a:pt x="3782" y="3214"/>
                </a:lnTo>
                <a:lnTo>
                  <a:pt x="3214" y="2679"/>
                </a:lnTo>
                <a:lnTo>
                  <a:pt x="5798" y="1639"/>
                </a:lnTo>
                <a:close/>
                <a:moveTo>
                  <a:pt x="6491" y="1639"/>
                </a:moveTo>
                <a:lnTo>
                  <a:pt x="9043" y="2679"/>
                </a:lnTo>
                <a:lnTo>
                  <a:pt x="8507" y="3214"/>
                </a:lnTo>
                <a:lnTo>
                  <a:pt x="6491" y="2395"/>
                </a:lnTo>
                <a:lnTo>
                  <a:pt x="6491" y="1639"/>
                </a:lnTo>
                <a:close/>
                <a:moveTo>
                  <a:pt x="5798" y="3151"/>
                </a:moveTo>
                <a:lnTo>
                  <a:pt x="5798" y="3939"/>
                </a:lnTo>
                <a:lnTo>
                  <a:pt x="4853" y="4285"/>
                </a:lnTo>
                <a:lnTo>
                  <a:pt x="4286" y="3718"/>
                </a:lnTo>
                <a:lnTo>
                  <a:pt x="5798" y="3151"/>
                </a:lnTo>
                <a:close/>
                <a:moveTo>
                  <a:pt x="6491" y="3183"/>
                </a:moveTo>
                <a:lnTo>
                  <a:pt x="8003" y="3781"/>
                </a:lnTo>
                <a:lnTo>
                  <a:pt x="7436" y="4317"/>
                </a:lnTo>
                <a:lnTo>
                  <a:pt x="6491" y="3970"/>
                </a:lnTo>
                <a:lnTo>
                  <a:pt x="6491" y="3183"/>
                </a:lnTo>
                <a:close/>
                <a:moveTo>
                  <a:pt x="5798" y="4695"/>
                </a:moveTo>
                <a:lnTo>
                  <a:pt x="5798" y="5231"/>
                </a:lnTo>
                <a:lnTo>
                  <a:pt x="5388" y="4853"/>
                </a:lnTo>
                <a:lnTo>
                  <a:pt x="5798" y="4695"/>
                </a:lnTo>
                <a:close/>
                <a:moveTo>
                  <a:pt x="6491" y="4727"/>
                </a:moveTo>
                <a:lnTo>
                  <a:pt x="6901" y="4884"/>
                </a:lnTo>
                <a:lnTo>
                  <a:pt x="6491" y="5262"/>
                </a:lnTo>
                <a:lnTo>
                  <a:pt x="6491" y="4727"/>
                </a:lnTo>
                <a:close/>
                <a:moveTo>
                  <a:pt x="2679" y="3183"/>
                </a:moveTo>
                <a:lnTo>
                  <a:pt x="3214" y="3718"/>
                </a:lnTo>
                <a:lnTo>
                  <a:pt x="2395" y="5735"/>
                </a:lnTo>
                <a:lnTo>
                  <a:pt x="1608" y="5735"/>
                </a:lnTo>
                <a:lnTo>
                  <a:pt x="2679" y="3183"/>
                </a:lnTo>
                <a:close/>
                <a:moveTo>
                  <a:pt x="3782" y="4254"/>
                </a:moveTo>
                <a:lnTo>
                  <a:pt x="4317" y="4790"/>
                </a:lnTo>
                <a:lnTo>
                  <a:pt x="3971" y="5735"/>
                </a:lnTo>
                <a:lnTo>
                  <a:pt x="3183" y="5735"/>
                </a:lnTo>
                <a:lnTo>
                  <a:pt x="3782" y="4254"/>
                </a:lnTo>
                <a:close/>
                <a:moveTo>
                  <a:pt x="4884" y="5357"/>
                </a:moveTo>
                <a:lnTo>
                  <a:pt x="5262" y="5735"/>
                </a:lnTo>
                <a:lnTo>
                  <a:pt x="4727" y="5735"/>
                </a:lnTo>
                <a:lnTo>
                  <a:pt x="4884" y="5357"/>
                </a:lnTo>
                <a:close/>
                <a:moveTo>
                  <a:pt x="7405" y="5357"/>
                </a:moveTo>
                <a:lnTo>
                  <a:pt x="7562" y="5735"/>
                </a:lnTo>
                <a:lnTo>
                  <a:pt x="6995" y="5735"/>
                </a:lnTo>
                <a:lnTo>
                  <a:pt x="7405" y="5357"/>
                </a:lnTo>
                <a:close/>
                <a:moveTo>
                  <a:pt x="8507" y="4254"/>
                </a:moveTo>
                <a:lnTo>
                  <a:pt x="9106" y="5735"/>
                </a:lnTo>
                <a:lnTo>
                  <a:pt x="8318" y="5735"/>
                </a:lnTo>
                <a:lnTo>
                  <a:pt x="7940" y="4790"/>
                </a:lnTo>
                <a:lnTo>
                  <a:pt x="8507" y="4254"/>
                </a:lnTo>
                <a:close/>
                <a:moveTo>
                  <a:pt x="9578" y="3183"/>
                </a:moveTo>
                <a:lnTo>
                  <a:pt x="10587" y="5735"/>
                </a:lnTo>
                <a:lnTo>
                  <a:pt x="9831" y="5735"/>
                </a:lnTo>
                <a:lnTo>
                  <a:pt x="9011" y="3718"/>
                </a:lnTo>
                <a:lnTo>
                  <a:pt x="9578" y="3183"/>
                </a:lnTo>
                <a:close/>
                <a:moveTo>
                  <a:pt x="5262" y="6459"/>
                </a:moveTo>
                <a:lnTo>
                  <a:pt x="4884" y="6837"/>
                </a:lnTo>
                <a:lnTo>
                  <a:pt x="4727" y="6459"/>
                </a:lnTo>
                <a:close/>
                <a:moveTo>
                  <a:pt x="7531" y="6459"/>
                </a:moveTo>
                <a:lnTo>
                  <a:pt x="7373" y="6837"/>
                </a:lnTo>
                <a:lnTo>
                  <a:pt x="6964" y="6459"/>
                </a:lnTo>
                <a:close/>
                <a:moveTo>
                  <a:pt x="5798" y="6932"/>
                </a:moveTo>
                <a:lnTo>
                  <a:pt x="5798" y="7467"/>
                </a:lnTo>
                <a:lnTo>
                  <a:pt x="5388" y="7310"/>
                </a:lnTo>
                <a:lnTo>
                  <a:pt x="5798" y="6932"/>
                </a:lnTo>
                <a:close/>
                <a:moveTo>
                  <a:pt x="6491" y="6963"/>
                </a:moveTo>
                <a:lnTo>
                  <a:pt x="6901" y="7373"/>
                </a:lnTo>
                <a:lnTo>
                  <a:pt x="6491" y="7530"/>
                </a:lnTo>
                <a:lnTo>
                  <a:pt x="6491" y="6963"/>
                </a:lnTo>
                <a:close/>
                <a:moveTo>
                  <a:pt x="3971" y="6459"/>
                </a:moveTo>
                <a:lnTo>
                  <a:pt x="4317" y="7404"/>
                </a:lnTo>
                <a:lnTo>
                  <a:pt x="3782" y="7940"/>
                </a:lnTo>
                <a:lnTo>
                  <a:pt x="3183" y="6459"/>
                </a:lnTo>
                <a:close/>
                <a:moveTo>
                  <a:pt x="9043" y="6459"/>
                </a:moveTo>
                <a:lnTo>
                  <a:pt x="8476" y="7940"/>
                </a:lnTo>
                <a:lnTo>
                  <a:pt x="7909" y="7404"/>
                </a:lnTo>
                <a:lnTo>
                  <a:pt x="8255" y="6459"/>
                </a:lnTo>
                <a:close/>
                <a:moveTo>
                  <a:pt x="2427" y="6459"/>
                </a:moveTo>
                <a:lnTo>
                  <a:pt x="3277" y="8476"/>
                </a:lnTo>
                <a:lnTo>
                  <a:pt x="2710" y="9011"/>
                </a:lnTo>
                <a:lnTo>
                  <a:pt x="1639" y="6459"/>
                </a:lnTo>
                <a:close/>
                <a:moveTo>
                  <a:pt x="4853" y="7877"/>
                </a:moveTo>
                <a:lnTo>
                  <a:pt x="5798" y="8224"/>
                </a:lnTo>
                <a:lnTo>
                  <a:pt x="5798" y="9011"/>
                </a:lnTo>
                <a:lnTo>
                  <a:pt x="4286" y="8413"/>
                </a:lnTo>
                <a:lnTo>
                  <a:pt x="4853" y="7877"/>
                </a:lnTo>
                <a:close/>
                <a:moveTo>
                  <a:pt x="7436" y="7908"/>
                </a:moveTo>
                <a:lnTo>
                  <a:pt x="8003" y="8444"/>
                </a:lnTo>
                <a:lnTo>
                  <a:pt x="6491" y="9043"/>
                </a:lnTo>
                <a:lnTo>
                  <a:pt x="6491" y="8255"/>
                </a:lnTo>
                <a:lnTo>
                  <a:pt x="7436" y="7908"/>
                </a:lnTo>
                <a:close/>
                <a:moveTo>
                  <a:pt x="10618" y="6491"/>
                </a:moveTo>
                <a:lnTo>
                  <a:pt x="9578" y="9043"/>
                </a:lnTo>
                <a:lnTo>
                  <a:pt x="9011" y="8507"/>
                </a:lnTo>
                <a:lnTo>
                  <a:pt x="9831" y="6491"/>
                </a:lnTo>
                <a:close/>
                <a:moveTo>
                  <a:pt x="3782" y="8980"/>
                </a:moveTo>
                <a:lnTo>
                  <a:pt x="5798" y="9799"/>
                </a:lnTo>
                <a:lnTo>
                  <a:pt x="5798" y="10555"/>
                </a:lnTo>
                <a:lnTo>
                  <a:pt x="3214" y="9515"/>
                </a:lnTo>
                <a:lnTo>
                  <a:pt x="3782" y="8980"/>
                </a:lnTo>
                <a:close/>
                <a:moveTo>
                  <a:pt x="8507" y="8917"/>
                </a:moveTo>
                <a:lnTo>
                  <a:pt x="9043" y="9484"/>
                </a:lnTo>
                <a:lnTo>
                  <a:pt x="6491" y="10555"/>
                </a:lnTo>
                <a:lnTo>
                  <a:pt x="6491" y="9767"/>
                </a:lnTo>
                <a:lnTo>
                  <a:pt x="8507" y="8917"/>
                </a:lnTo>
                <a:close/>
                <a:moveTo>
                  <a:pt x="6113" y="1"/>
                </a:moveTo>
                <a:cubicBezTo>
                  <a:pt x="5892" y="1"/>
                  <a:pt x="5735" y="158"/>
                  <a:pt x="5735" y="347"/>
                </a:cubicBezTo>
                <a:lnTo>
                  <a:pt x="5735" y="851"/>
                </a:lnTo>
                <a:lnTo>
                  <a:pt x="2647" y="2112"/>
                </a:lnTo>
                <a:lnTo>
                  <a:pt x="2332" y="1797"/>
                </a:lnTo>
                <a:cubicBezTo>
                  <a:pt x="2254" y="1718"/>
                  <a:pt x="2159" y="1678"/>
                  <a:pt x="2065" y="1678"/>
                </a:cubicBezTo>
                <a:cubicBezTo>
                  <a:pt x="1970" y="1678"/>
                  <a:pt x="1875" y="1718"/>
                  <a:pt x="1797" y="1797"/>
                </a:cubicBezTo>
                <a:cubicBezTo>
                  <a:pt x="1639" y="1954"/>
                  <a:pt x="1639" y="2143"/>
                  <a:pt x="1797" y="2332"/>
                </a:cubicBezTo>
                <a:lnTo>
                  <a:pt x="2112" y="2647"/>
                </a:lnTo>
                <a:lnTo>
                  <a:pt x="852" y="5735"/>
                </a:lnTo>
                <a:lnTo>
                  <a:pt x="348" y="5735"/>
                </a:lnTo>
                <a:cubicBezTo>
                  <a:pt x="158" y="5735"/>
                  <a:pt x="1" y="5892"/>
                  <a:pt x="1" y="6081"/>
                </a:cubicBezTo>
                <a:cubicBezTo>
                  <a:pt x="1" y="6302"/>
                  <a:pt x="158" y="6459"/>
                  <a:pt x="348" y="6459"/>
                </a:cubicBezTo>
                <a:lnTo>
                  <a:pt x="852" y="6459"/>
                </a:lnTo>
                <a:lnTo>
                  <a:pt x="2112" y="9547"/>
                </a:lnTo>
                <a:lnTo>
                  <a:pt x="1797" y="9862"/>
                </a:lnTo>
                <a:cubicBezTo>
                  <a:pt x="1639" y="10019"/>
                  <a:pt x="1639" y="10240"/>
                  <a:pt x="1797" y="10397"/>
                </a:cubicBezTo>
                <a:cubicBezTo>
                  <a:pt x="1891" y="10460"/>
                  <a:pt x="1954" y="10492"/>
                  <a:pt x="2049" y="10492"/>
                </a:cubicBezTo>
                <a:cubicBezTo>
                  <a:pt x="2112" y="10492"/>
                  <a:pt x="2238" y="10460"/>
                  <a:pt x="2269" y="10397"/>
                </a:cubicBezTo>
                <a:lnTo>
                  <a:pt x="2584" y="10082"/>
                </a:lnTo>
                <a:lnTo>
                  <a:pt x="5703" y="11343"/>
                </a:lnTo>
                <a:lnTo>
                  <a:pt x="5703" y="11847"/>
                </a:lnTo>
                <a:cubicBezTo>
                  <a:pt x="5703" y="12036"/>
                  <a:pt x="5861" y="12193"/>
                  <a:pt x="6050" y="12193"/>
                </a:cubicBezTo>
                <a:cubicBezTo>
                  <a:pt x="6270" y="12193"/>
                  <a:pt x="6428" y="12036"/>
                  <a:pt x="6428" y="11847"/>
                </a:cubicBezTo>
                <a:lnTo>
                  <a:pt x="6428" y="11343"/>
                </a:lnTo>
                <a:lnTo>
                  <a:pt x="9515" y="10082"/>
                </a:lnTo>
                <a:lnTo>
                  <a:pt x="9831" y="10397"/>
                </a:lnTo>
                <a:cubicBezTo>
                  <a:pt x="9925" y="10460"/>
                  <a:pt x="9988" y="10492"/>
                  <a:pt x="10083" y="10492"/>
                </a:cubicBezTo>
                <a:cubicBezTo>
                  <a:pt x="10146" y="10492"/>
                  <a:pt x="10272" y="10460"/>
                  <a:pt x="10303" y="10397"/>
                </a:cubicBezTo>
                <a:cubicBezTo>
                  <a:pt x="10461" y="10240"/>
                  <a:pt x="10461" y="10019"/>
                  <a:pt x="10303" y="9862"/>
                </a:cubicBezTo>
                <a:lnTo>
                  <a:pt x="9988" y="9547"/>
                </a:lnTo>
                <a:lnTo>
                  <a:pt x="11248" y="6459"/>
                </a:lnTo>
                <a:lnTo>
                  <a:pt x="11784" y="6459"/>
                </a:lnTo>
                <a:cubicBezTo>
                  <a:pt x="11973" y="6459"/>
                  <a:pt x="12130" y="6302"/>
                  <a:pt x="12130" y="6081"/>
                </a:cubicBezTo>
                <a:cubicBezTo>
                  <a:pt x="12130" y="5892"/>
                  <a:pt x="12036" y="5735"/>
                  <a:pt x="11847" y="5735"/>
                </a:cubicBezTo>
                <a:lnTo>
                  <a:pt x="11343" y="5735"/>
                </a:lnTo>
                <a:lnTo>
                  <a:pt x="10083" y="2647"/>
                </a:lnTo>
                <a:lnTo>
                  <a:pt x="10398" y="2332"/>
                </a:lnTo>
                <a:cubicBezTo>
                  <a:pt x="10555" y="2175"/>
                  <a:pt x="10555" y="1954"/>
                  <a:pt x="10398" y="1797"/>
                </a:cubicBezTo>
                <a:cubicBezTo>
                  <a:pt x="10319" y="1718"/>
                  <a:pt x="10232" y="1678"/>
                  <a:pt x="10146" y="1678"/>
                </a:cubicBezTo>
                <a:cubicBezTo>
                  <a:pt x="10059" y="1678"/>
                  <a:pt x="9972" y="1718"/>
                  <a:pt x="9894" y="1797"/>
                </a:cubicBezTo>
                <a:lnTo>
                  <a:pt x="9578" y="2112"/>
                </a:lnTo>
                <a:lnTo>
                  <a:pt x="6459" y="851"/>
                </a:lnTo>
                <a:lnTo>
                  <a:pt x="6459" y="347"/>
                </a:lnTo>
                <a:cubicBezTo>
                  <a:pt x="6459" y="158"/>
                  <a:pt x="6302" y="1"/>
                  <a:pt x="611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92" name="Google Shape;3392;p56"/>
          <p:cNvGrpSpPr/>
          <p:nvPr/>
        </p:nvGrpSpPr>
        <p:grpSpPr>
          <a:xfrm>
            <a:off x="8042149" y="2243724"/>
            <a:ext cx="373662" cy="449030"/>
            <a:chOff x="-16018450" y="4058400"/>
            <a:chExt cx="252850" cy="303850"/>
          </a:xfrm>
        </p:grpSpPr>
        <p:sp>
          <p:nvSpPr>
            <p:cNvPr id="3393" name="Google Shape;3393;p56"/>
            <p:cNvSpPr/>
            <p:nvPr/>
          </p:nvSpPr>
          <p:spPr>
            <a:xfrm>
              <a:off x="-15927875" y="4129900"/>
              <a:ext cx="88250" cy="89025"/>
            </a:xfrm>
            <a:custGeom>
              <a:rect b="b" l="l" r="r" t="t"/>
              <a:pathLst>
                <a:path extrusionOk="0" h="3561" w="3530">
                  <a:moveTo>
                    <a:pt x="1765" y="0"/>
                  </a:moveTo>
                  <a:cubicBezTo>
                    <a:pt x="788" y="0"/>
                    <a:pt x="1" y="788"/>
                    <a:pt x="1" y="1764"/>
                  </a:cubicBezTo>
                  <a:cubicBezTo>
                    <a:pt x="1" y="2772"/>
                    <a:pt x="788" y="3560"/>
                    <a:pt x="1765" y="3560"/>
                  </a:cubicBezTo>
                  <a:cubicBezTo>
                    <a:pt x="2742" y="3560"/>
                    <a:pt x="3529" y="2772"/>
                    <a:pt x="3529" y="1764"/>
                  </a:cubicBezTo>
                  <a:cubicBezTo>
                    <a:pt x="3529" y="788"/>
                    <a:pt x="2742" y="0"/>
                    <a:pt x="176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4" name="Google Shape;3394;p56"/>
            <p:cNvSpPr/>
            <p:nvPr/>
          </p:nvSpPr>
          <p:spPr>
            <a:xfrm>
              <a:off x="-16002700" y="4058400"/>
              <a:ext cx="237100" cy="233575"/>
            </a:xfrm>
            <a:custGeom>
              <a:rect b="b" l="l" r="r" t="t"/>
              <a:pathLst>
                <a:path extrusionOk="0" h="9343" w="9484">
                  <a:moveTo>
                    <a:pt x="4758" y="2167"/>
                  </a:moveTo>
                  <a:cubicBezTo>
                    <a:pt x="6144" y="2167"/>
                    <a:pt x="7247" y="3270"/>
                    <a:pt x="7247" y="4656"/>
                  </a:cubicBezTo>
                  <a:cubicBezTo>
                    <a:pt x="7247" y="6010"/>
                    <a:pt x="6144" y="7113"/>
                    <a:pt x="4758" y="7113"/>
                  </a:cubicBezTo>
                  <a:cubicBezTo>
                    <a:pt x="3372" y="7113"/>
                    <a:pt x="2269" y="6010"/>
                    <a:pt x="2269" y="4656"/>
                  </a:cubicBezTo>
                  <a:cubicBezTo>
                    <a:pt x="2269" y="3270"/>
                    <a:pt x="3372" y="2167"/>
                    <a:pt x="4758" y="2167"/>
                  </a:cubicBezTo>
                  <a:close/>
                  <a:moveTo>
                    <a:pt x="4742" y="1"/>
                  </a:moveTo>
                  <a:cubicBezTo>
                    <a:pt x="4648" y="1"/>
                    <a:pt x="4553" y="40"/>
                    <a:pt x="4474" y="119"/>
                  </a:cubicBezTo>
                  <a:cubicBezTo>
                    <a:pt x="4159" y="434"/>
                    <a:pt x="3939" y="781"/>
                    <a:pt x="3813" y="1222"/>
                  </a:cubicBezTo>
                  <a:cubicBezTo>
                    <a:pt x="3498" y="938"/>
                    <a:pt x="3120" y="686"/>
                    <a:pt x="2679" y="623"/>
                  </a:cubicBezTo>
                  <a:cubicBezTo>
                    <a:pt x="2655" y="619"/>
                    <a:pt x="2630" y="617"/>
                    <a:pt x="2606" y="617"/>
                  </a:cubicBezTo>
                  <a:cubicBezTo>
                    <a:pt x="2437" y="617"/>
                    <a:pt x="2265" y="710"/>
                    <a:pt x="2238" y="875"/>
                  </a:cubicBezTo>
                  <a:cubicBezTo>
                    <a:pt x="2112" y="1285"/>
                    <a:pt x="2112" y="1726"/>
                    <a:pt x="2206" y="2135"/>
                  </a:cubicBezTo>
                  <a:cubicBezTo>
                    <a:pt x="2001" y="2092"/>
                    <a:pt x="1797" y="2068"/>
                    <a:pt x="1595" y="2068"/>
                  </a:cubicBezTo>
                  <a:cubicBezTo>
                    <a:pt x="1362" y="2068"/>
                    <a:pt x="1134" y="2099"/>
                    <a:pt x="914" y="2167"/>
                  </a:cubicBezTo>
                  <a:cubicBezTo>
                    <a:pt x="694" y="2198"/>
                    <a:pt x="599" y="2387"/>
                    <a:pt x="662" y="2608"/>
                  </a:cubicBezTo>
                  <a:cubicBezTo>
                    <a:pt x="788" y="3018"/>
                    <a:pt x="977" y="3396"/>
                    <a:pt x="1261" y="3742"/>
                  </a:cubicBezTo>
                  <a:cubicBezTo>
                    <a:pt x="851" y="3868"/>
                    <a:pt x="473" y="4089"/>
                    <a:pt x="158" y="4404"/>
                  </a:cubicBezTo>
                  <a:cubicBezTo>
                    <a:pt x="1" y="4561"/>
                    <a:pt x="1" y="4750"/>
                    <a:pt x="158" y="4908"/>
                  </a:cubicBezTo>
                  <a:cubicBezTo>
                    <a:pt x="473" y="5223"/>
                    <a:pt x="820" y="5475"/>
                    <a:pt x="1261" y="5601"/>
                  </a:cubicBezTo>
                  <a:cubicBezTo>
                    <a:pt x="977" y="5916"/>
                    <a:pt x="757" y="6294"/>
                    <a:pt x="662" y="6735"/>
                  </a:cubicBezTo>
                  <a:cubicBezTo>
                    <a:pt x="631" y="6924"/>
                    <a:pt x="757" y="7113"/>
                    <a:pt x="914" y="7176"/>
                  </a:cubicBezTo>
                  <a:cubicBezTo>
                    <a:pt x="1140" y="7228"/>
                    <a:pt x="1375" y="7252"/>
                    <a:pt x="1614" y="7252"/>
                  </a:cubicBezTo>
                  <a:cubicBezTo>
                    <a:pt x="1810" y="7252"/>
                    <a:pt x="2008" y="7236"/>
                    <a:pt x="2206" y="7208"/>
                  </a:cubicBezTo>
                  <a:lnTo>
                    <a:pt x="2206" y="7208"/>
                  </a:lnTo>
                  <a:cubicBezTo>
                    <a:pt x="2112" y="7649"/>
                    <a:pt x="2112" y="8058"/>
                    <a:pt x="2238" y="8468"/>
                  </a:cubicBezTo>
                  <a:cubicBezTo>
                    <a:pt x="2262" y="8613"/>
                    <a:pt x="2397" y="8721"/>
                    <a:pt x="2544" y="8721"/>
                  </a:cubicBezTo>
                  <a:cubicBezTo>
                    <a:pt x="2589" y="8721"/>
                    <a:pt x="2634" y="8711"/>
                    <a:pt x="2679" y="8688"/>
                  </a:cubicBezTo>
                  <a:cubicBezTo>
                    <a:pt x="3120" y="8594"/>
                    <a:pt x="3466" y="8373"/>
                    <a:pt x="3813" y="8121"/>
                  </a:cubicBezTo>
                  <a:cubicBezTo>
                    <a:pt x="3939" y="8499"/>
                    <a:pt x="4159" y="8909"/>
                    <a:pt x="4474" y="9224"/>
                  </a:cubicBezTo>
                  <a:cubicBezTo>
                    <a:pt x="4553" y="9303"/>
                    <a:pt x="4648" y="9342"/>
                    <a:pt x="4742" y="9342"/>
                  </a:cubicBezTo>
                  <a:cubicBezTo>
                    <a:pt x="4837" y="9342"/>
                    <a:pt x="4931" y="9303"/>
                    <a:pt x="5010" y="9224"/>
                  </a:cubicBezTo>
                  <a:cubicBezTo>
                    <a:pt x="5325" y="8909"/>
                    <a:pt x="5546" y="8531"/>
                    <a:pt x="5672" y="8121"/>
                  </a:cubicBezTo>
                  <a:cubicBezTo>
                    <a:pt x="5987" y="8342"/>
                    <a:pt x="6365" y="8594"/>
                    <a:pt x="6806" y="8688"/>
                  </a:cubicBezTo>
                  <a:cubicBezTo>
                    <a:pt x="6840" y="8700"/>
                    <a:pt x="6875" y="8705"/>
                    <a:pt x="6910" y="8705"/>
                  </a:cubicBezTo>
                  <a:cubicBezTo>
                    <a:pt x="7068" y="8705"/>
                    <a:pt x="7221" y="8597"/>
                    <a:pt x="7247" y="8468"/>
                  </a:cubicBezTo>
                  <a:cubicBezTo>
                    <a:pt x="7373" y="8027"/>
                    <a:pt x="7373" y="7586"/>
                    <a:pt x="7278" y="7208"/>
                  </a:cubicBezTo>
                  <a:lnTo>
                    <a:pt x="7278" y="7208"/>
                  </a:lnTo>
                  <a:cubicBezTo>
                    <a:pt x="7477" y="7236"/>
                    <a:pt x="7675" y="7252"/>
                    <a:pt x="7870" y="7252"/>
                  </a:cubicBezTo>
                  <a:cubicBezTo>
                    <a:pt x="8110" y="7252"/>
                    <a:pt x="8345" y="7228"/>
                    <a:pt x="8570" y="7176"/>
                  </a:cubicBezTo>
                  <a:cubicBezTo>
                    <a:pt x="8791" y="7113"/>
                    <a:pt x="8885" y="6924"/>
                    <a:pt x="8822" y="6735"/>
                  </a:cubicBezTo>
                  <a:cubicBezTo>
                    <a:pt x="8696" y="6294"/>
                    <a:pt x="8507" y="5947"/>
                    <a:pt x="8224" y="5601"/>
                  </a:cubicBezTo>
                  <a:cubicBezTo>
                    <a:pt x="8633" y="5475"/>
                    <a:pt x="9011" y="5223"/>
                    <a:pt x="9326" y="4908"/>
                  </a:cubicBezTo>
                  <a:cubicBezTo>
                    <a:pt x="9484" y="4750"/>
                    <a:pt x="9484" y="4561"/>
                    <a:pt x="9326" y="4404"/>
                  </a:cubicBezTo>
                  <a:cubicBezTo>
                    <a:pt x="9011" y="4089"/>
                    <a:pt x="8665" y="3868"/>
                    <a:pt x="8224" y="3742"/>
                  </a:cubicBezTo>
                  <a:cubicBezTo>
                    <a:pt x="8507" y="3427"/>
                    <a:pt x="8728" y="3018"/>
                    <a:pt x="8822" y="2608"/>
                  </a:cubicBezTo>
                  <a:cubicBezTo>
                    <a:pt x="8854" y="2387"/>
                    <a:pt x="8728" y="2198"/>
                    <a:pt x="8570" y="2167"/>
                  </a:cubicBezTo>
                  <a:cubicBezTo>
                    <a:pt x="8351" y="2099"/>
                    <a:pt x="8122" y="2068"/>
                    <a:pt x="7889" y="2068"/>
                  </a:cubicBezTo>
                  <a:cubicBezTo>
                    <a:pt x="7688" y="2068"/>
                    <a:pt x="7483" y="2092"/>
                    <a:pt x="7278" y="2135"/>
                  </a:cubicBezTo>
                  <a:cubicBezTo>
                    <a:pt x="7373" y="1694"/>
                    <a:pt x="7373" y="1253"/>
                    <a:pt x="7247" y="875"/>
                  </a:cubicBezTo>
                  <a:cubicBezTo>
                    <a:pt x="7223" y="705"/>
                    <a:pt x="7086" y="591"/>
                    <a:pt x="6938" y="591"/>
                  </a:cubicBezTo>
                  <a:cubicBezTo>
                    <a:pt x="6894" y="591"/>
                    <a:pt x="6849" y="602"/>
                    <a:pt x="6806" y="623"/>
                  </a:cubicBezTo>
                  <a:cubicBezTo>
                    <a:pt x="6365" y="749"/>
                    <a:pt x="6018" y="938"/>
                    <a:pt x="5672" y="1222"/>
                  </a:cubicBezTo>
                  <a:cubicBezTo>
                    <a:pt x="5546" y="812"/>
                    <a:pt x="5325" y="434"/>
                    <a:pt x="5010" y="119"/>
                  </a:cubicBezTo>
                  <a:cubicBezTo>
                    <a:pt x="4931" y="40"/>
                    <a:pt x="4837" y="1"/>
                    <a:pt x="4742"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5" name="Google Shape;3395;p56"/>
            <p:cNvSpPr/>
            <p:nvPr/>
          </p:nvSpPr>
          <p:spPr>
            <a:xfrm>
              <a:off x="-16018450" y="4253550"/>
              <a:ext cx="129200" cy="108700"/>
            </a:xfrm>
            <a:custGeom>
              <a:rect b="b" l="l" r="r" t="t"/>
              <a:pathLst>
                <a:path extrusionOk="0" h="4348" w="5168">
                  <a:moveTo>
                    <a:pt x="1009" y="0"/>
                  </a:moveTo>
                  <a:cubicBezTo>
                    <a:pt x="410" y="693"/>
                    <a:pt x="1" y="1607"/>
                    <a:pt x="1" y="2615"/>
                  </a:cubicBezTo>
                  <a:lnTo>
                    <a:pt x="1" y="4001"/>
                  </a:lnTo>
                  <a:lnTo>
                    <a:pt x="32" y="4001"/>
                  </a:lnTo>
                  <a:cubicBezTo>
                    <a:pt x="32" y="4190"/>
                    <a:pt x="190" y="4348"/>
                    <a:pt x="410" y="4348"/>
                  </a:cubicBezTo>
                  <a:lnTo>
                    <a:pt x="1796" y="4348"/>
                  </a:lnTo>
                  <a:cubicBezTo>
                    <a:pt x="3214" y="4348"/>
                    <a:pt x="4443" y="3560"/>
                    <a:pt x="5167" y="2426"/>
                  </a:cubicBezTo>
                  <a:cubicBezTo>
                    <a:pt x="4915" y="2237"/>
                    <a:pt x="4411" y="1733"/>
                    <a:pt x="4159" y="1355"/>
                  </a:cubicBezTo>
                  <a:cubicBezTo>
                    <a:pt x="3750" y="1576"/>
                    <a:pt x="3309" y="1670"/>
                    <a:pt x="2836" y="1796"/>
                  </a:cubicBezTo>
                  <a:cubicBezTo>
                    <a:pt x="2805" y="1801"/>
                    <a:pt x="2774" y="1804"/>
                    <a:pt x="2743" y="1804"/>
                  </a:cubicBezTo>
                  <a:cubicBezTo>
                    <a:pt x="2580" y="1804"/>
                    <a:pt x="2421" y="1734"/>
                    <a:pt x="2395" y="1576"/>
                  </a:cubicBezTo>
                  <a:cubicBezTo>
                    <a:pt x="2269" y="1040"/>
                    <a:pt x="2111" y="662"/>
                    <a:pt x="2080" y="189"/>
                  </a:cubicBezTo>
                  <a:cubicBezTo>
                    <a:pt x="1702" y="158"/>
                    <a:pt x="1418" y="63"/>
                    <a:pt x="1009"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6" name="Google Shape;3396;p56"/>
            <p:cNvSpPr/>
            <p:nvPr/>
          </p:nvSpPr>
          <p:spPr>
            <a:xfrm>
              <a:off x="-15876675" y="4254325"/>
              <a:ext cx="107925" cy="90600"/>
            </a:xfrm>
            <a:custGeom>
              <a:rect b="b" l="l" r="r" t="t"/>
              <a:pathLst>
                <a:path extrusionOk="0" h="3624" w="4317">
                  <a:moveTo>
                    <a:pt x="3750" y="1"/>
                  </a:moveTo>
                  <a:cubicBezTo>
                    <a:pt x="3466" y="64"/>
                    <a:pt x="3277" y="127"/>
                    <a:pt x="2993" y="127"/>
                  </a:cubicBezTo>
                  <a:cubicBezTo>
                    <a:pt x="2962" y="599"/>
                    <a:pt x="2836" y="977"/>
                    <a:pt x="2678" y="1482"/>
                  </a:cubicBezTo>
                  <a:cubicBezTo>
                    <a:pt x="2653" y="1657"/>
                    <a:pt x="2509" y="1753"/>
                    <a:pt x="2355" y="1753"/>
                  </a:cubicBezTo>
                  <a:cubicBezTo>
                    <a:pt x="2316" y="1753"/>
                    <a:pt x="2276" y="1746"/>
                    <a:pt x="2237" y="1734"/>
                  </a:cubicBezTo>
                  <a:cubicBezTo>
                    <a:pt x="1733" y="1608"/>
                    <a:pt x="1292" y="1482"/>
                    <a:pt x="914" y="1292"/>
                  </a:cubicBezTo>
                  <a:cubicBezTo>
                    <a:pt x="631" y="1702"/>
                    <a:pt x="347" y="1923"/>
                    <a:pt x="1" y="2269"/>
                  </a:cubicBezTo>
                  <a:cubicBezTo>
                    <a:pt x="599" y="3057"/>
                    <a:pt x="1481" y="3592"/>
                    <a:pt x="2552" y="3592"/>
                  </a:cubicBezTo>
                  <a:lnTo>
                    <a:pt x="3970" y="3592"/>
                  </a:lnTo>
                  <a:lnTo>
                    <a:pt x="3970" y="3624"/>
                  </a:lnTo>
                  <a:cubicBezTo>
                    <a:pt x="4159" y="3624"/>
                    <a:pt x="4317" y="3466"/>
                    <a:pt x="4317" y="3277"/>
                  </a:cubicBezTo>
                  <a:lnTo>
                    <a:pt x="4317" y="1860"/>
                  </a:lnTo>
                  <a:cubicBezTo>
                    <a:pt x="4317" y="1166"/>
                    <a:pt x="4096" y="536"/>
                    <a:pt x="3750"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97" name="Google Shape;3397;p56"/>
          <p:cNvSpPr/>
          <p:nvPr/>
        </p:nvSpPr>
        <p:spPr>
          <a:xfrm>
            <a:off x="6274865" y="3343157"/>
            <a:ext cx="449288" cy="448143"/>
          </a:xfrm>
          <a:custGeom>
            <a:rect b="b" l="l" r="r" t="t"/>
            <a:pathLst>
              <a:path extrusionOk="0" h="12130" w="12161">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8" name="Google Shape;3398;p56"/>
          <p:cNvSpPr txBox="1"/>
          <p:nvPr/>
        </p:nvSpPr>
        <p:spPr>
          <a:xfrm>
            <a:off x="732225" y="397875"/>
            <a:ext cx="7047300" cy="48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rgbClr val="FFFFFF"/>
                </a:solidFill>
              </a:rPr>
              <a:t>                        </a:t>
            </a:r>
            <a:r>
              <a:rPr lang="en" sz="2800">
                <a:solidFill>
                  <a:srgbClr val="FFFFFF"/>
                </a:solidFill>
              </a:rPr>
              <a:t>      THANK YOU</a:t>
            </a:r>
            <a:endParaRPr b="0" i="0" sz="2800" u="none" cap="none" strike="noStrike">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2" name="Shape 2722"/>
        <p:cNvGrpSpPr/>
        <p:nvPr/>
      </p:nvGrpSpPr>
      <p:grpSpPr>
        <a:xfrm>
          <a:off x="0" y="0"/>
          <a:ext cx="0" cy="0"/>
          <a:chOff x="0" y="0"/>
          <a:chExt cx="0" cy="0"/>
        </a:xfrm>
      </p:grpSpPr>
      <p:sp>
        <p:nvSpPr>
          <p:cNvPr id="2723" name="Google Shape;2723;p3"/>
          <p:cNvSpPr/>
          <p:nvPr/>
        </p:nvSpPr>
        <p:spPr>
          <a:xfrm>
            <a:off x="3391800" y="3554992"/>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p3"/>
          <p:cNvSpPr/>
          <p:nvPr/>
        </p:nvSpPr>
        <p:spPr>
          <a:xfrm>
            <a:off x="713100" y="3554992"/>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p3"/>
          <p:cNvSpPr/>
          <p:nvPr/>
        </p:nvSpPr>
        <p:spPr>
          <a:xfrm>
            <a:off x="3391800" y="1919607"/>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Google Shape;2726;p3"/>
          <p:cNvSpPr/>
          <p:nvPr/>
        </p:nvSpPr>
        <p:spPr>
          <a:xfrm>
            <a:off x="6070500" y="1919607"/>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p3"/>
          <p:cNvSpPr/>
          <p:nvPr/>
        </p:nvSpPr>
        <p:spPr>
          <a:xfrm>
            <a:off x="713100" y="1919607"/>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p3"/>
          <p:cNvSpPr txBox="1"/>
          <p:nvPr>
            <p:ph type="title"/>
          </p:nvPr>
        </p:nvSpPr>
        <p:spPr>
          <a:xfrm>
            <a:off x="713100" y="539400"/>
            <a:ext cx="7717800" cy="5727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sz="3200"/>
              <a:t>TABLE OF </a:t>
            </a:r>
            <a:r>
              <a:rPr lang="en" sz="3200">
                <a:solidFill>
                  <a:schemeClr val="accent2"/>
                </a:solidFill>
              </a:rPr>
              <a:t>CONTENTS</a:t>
            </a:r>
            <a:endParaRPr sz="3200">
              <a:solidFill>
                <a:schemeClr val="accent2"/>
              </a:solidFill>
            </a:endParaRPr>
          </a:p>
        </p:txBody>
      </p:sp>
      <p:sp>
        <p:nvSpPr>
          <p:cNvPr id="2729" name="Google Shape;2729;p3"/>
          <p:cNvSpPr txBox="1"/>
          <p:nvPr>
            <p:ph idx="2" type="title"/>
          </p:nvPr>
        </p:nvSpPr>
        <p:spPr>
          <a:xfrm>
            <a:off x="776550" y="1982455"/>
            <a:ext cx="22335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Introduction</a:t>
            </a:r>
            <a:endParaRPr/>
          </a:p>
        </p:txBody>
      </p:sp>
      <p:sp>
        <p:nvSpPr>
          <p:cNvPr id="2730" name="Google Shape;2730;p3"/>
          <p:cNvSpPr txBox="1"/>
          <p:nvPr>
            <p:ph idx="3" type="title"/>
          </p:nvPr>
        </p:nvSpPr>
        <p:spPr>
          <a:xfrm>
            <a:off x="776550" y="1345282"/>
            <a:ext cx="2233500" cy="484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01</a:t>
            </a:r>
            <a:endParaRPr/>
          </a:p>
        </p:txBody>
      </p:sp>
      <p:sp>
        <p:nvSpPr>
          <p:cNvPr id="2731" name="Google Shape;2731;p3"/>
          <p:cNvSpPr txBox="1"/>
          <p:nvPr>
            <p:ph idx="4" type="title"/>
          </p:nvPr>
        </p:nvSpPr>
        <p:spPr>
          <a:xfrm>
            <a:off x="3471150" y="1982455"/>
            <a:ext cx="22017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Features</a:t>
            </a:r>
            <a:endParaRPr/>
          </a:p>
        </p:txBody>
      </p:sp>
      <p:sp>
        <p:nvSpPr>
          <p:cNvPr id="2732" name="Google Shape;2732;p3"/>
          <p:cNvSpPr txBox="1"/>
          <p:nvPr>
            <p:ph idx="6" type="title"/>
          </p:nvPr>
        </p:nvSpPr>
        <p:spPr>
          <a:xfrm>
            <a:off x="3471150" y="1345282"/>
            <a:ext cx="2201700" cy="484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02</a:t>
            </a:r>
            <a:endParaRPr/>
          </a:p>
        </p:txBody>
      </p:sp>
      <p:sp>
        <p:nvSpPr>
          <p:cNvPr id="2733" name="Google Shape;2733;p3"/>
          <p:cNvSpPr txBox="1"/>
          <p:nvPr>
            <p:ph idx="7" type="title"/>
          </p:nvPr>
        </p:nvSpPr>
        <p:spPr>
          <a:xfrm>
            <a:off x="6226050" y="1982455"/>
            <a:ext cx="22017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About the features</a:t>
            </a:r>
            <a:endParaRPr/>
          </a:p>
        </p:txBody>
      </p:sp>
      <p:sp>
        <p:nvSpPr>
          <p:cNvPr id="2734" name="Google Shape;2734;p3"/>
          <p:cNvSpPr txBox="1"/>
          <p:nvPr>
            <p:ph idx="9" type="title"/>
          </p:nvPr>
        </p:nvSpPr>
        <p:spPr>
          <a:xfrm>
            <a:off x="6149850" y="1345282"/>
            <a:ext cx="2201700" cy="484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03</a:t>
            </a:r>
            <a:endParaRPr/>
          </a:p>
        </p:txBody>
      </p:sp>
      <p:sp>
        <p:nvSpPr>
          <p:cNvPr id="2735" name="Google Shape;2735;p3"/>
          <p:cNvSpPr txBox="1"/>
          <p:nvPr>
            <p:ph idx="13" type="title"/>
          </p:nvPr>
        </p:nvSpPr>
        <p:spPr>
          <a:xfrm>
            <a:off x="776550" y="3617845"/>
            <a:ext cx="22335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Technologies Used</a:t>
            </a:r>
            <a:endParaRPr/>
          </a:p>
        </p:txBody>
      </p:sp>
      <p:sp>
        <p:nvSpPr>
          <p:cNvPr id="2736" name="Google Shape;2736;p3"/>
          <p:cNvSpPr txBox="1"/>
          <p:nvPr>
            <p:ph idx="15" type="title"/>
          </p:nvPr>
        </p:nvSpPr>
        <p:spPr>
          <a:xfrm>
            <a:off x="776550" y="2980641"/>
            <a:ext cx="2233500" cy="484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04</a:t>
            </a:r>
            <a:endParaRPr/>
          </a:p>
        </p:txBody>
      </p:sp>
      <p:sp>
        <p:nvSpPr>
          <p:cNvPr id="2737" name="Google Shape;2737;p3"/>
          <p:cNvSpPr txBox="1"/>
          <p:nvPr>
            <p:ph idx="16" type="title"/>
          </p:nvPr>
        </p:nvSpPr>
        <p:spPr>
          <a:xfrm>
            <a:off x="3471150" y="3617845"/>
            <a:ext cx="2201700" cy="27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Conclusion</a:t>
            </a:r>
            <a:endParaRPr/>
          </a:p>
        </p:txBody>
      </p:sp>
      <p:sp>
        <p:nvSpPr>
          <p:cNvPr id="2738" name="Google Shape;2738;p3"/>
          <p:cNvSpPr txBox="1"/>
          <p:nvPr>
            <p:ph idx="18" type="title"/>
          </p:nvPr>
        </p:nvSpPr>
        <p:spPr>
          <a:xfrm>
            <a:off x="3471150" y="2980641"/>
            <a:ext cx="2201700" cy="484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05</a:t>
            </a:r>
            <a:endParaRPr/>
          </a:p>
        </p:txBody>
      </p:sp>
      <p:grpSp>
        <p:nvGrpSpPr>
          <p:cNvPr id="2739" name="Google Shape;2739;p3"/>
          <p:cNvGrpSpPr/>
          <p:nvPr/>
        </p:nvGrpSpPr>
        <p:grpSpPr>
          <a:xfrm>
            <a:off x="7812807" y="997962"/>
            <a:ext cx="1520982" cy="302065"/>
            <a:chOff x="5642557" y="-150670"/>
            <a:chExt cx="1520982" cy="302065"/>
          </a:xfrm>
        </p:grpSpPr>
        <p:sp>
          <p:nvSpPr>
            <p:cNvPr id="2740" name="Google Shape;2740;p3"/>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Google Shape;2741;p3"/>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2" name="Google Shape;2742;p3"/>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3" name="Google Shape;2743;p3"/>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Google Shape;2744;p3"/>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8" name="Shape 2748"/>
        <p:cNvGrpSpPr/>
        <p:nvPr/>
      </p:nvGrpSpPr>
      <p:grpSpPr>
        <a:xfrm>
          <a:off x="0" y="0"/>
          <a:ext cx="0" cy="0"/>
          <a:chOff x="0" y="0"/>
          <a:chExt cx="0" cy="0"/>
        </a:xfrm>
      </p:grpSpPr>
      <p:sp>
        <p:nvSpPr>
          <p:cNvPr id="2749" name="Google Shape;2749;p4"/>
          <p:cNvSpPr txBox="1"/>
          <p:nvPr>
            <p:ph type="title"/>
          </p:nvPr>
        </p:nvSpPr>
        <p:spPr>
          <a:xfrm>
            <a:off x="533575" y="627925"/>
            <a:ext cx="4401600" cy="572700"/>
          </a:xfrm>
          <a:prstGeom prst="rect">
            <a:avLst/>
          </a:prstGeom>
          <a:noFill/>
          <a:ln>
            <a:noFill/>
          </a:ln>
          <a:effectLst>
            <a:outerShdw blurRad="157163" rotWithShape="0" algn="bl">
              <a:schemeClr val="accent2">
                <a:alpha val="40000"/>
              </a:schemeClr>
            </a:outerShdw>
          </a:effectLst>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lang="en"/>
              <a:t>INTRODUCTION</a:t>
            </a:r>
            <a:endParaRPr>
              <a:solidFill>
                <a:schemeClr val="accent2"/>
              </a:solidFill>
            </a:endParaRPr>
          </a:p>
        </p:txBody>
      </p:sp>
      <p:sp>
        <p:nvSpPr>
          <p:cNvPr id="2750" name="Google Shape;2750;p4"/>
          <p:cNvSpPr txBox="1"/>
          <p:nvPr>
            <p:ph idx="1" type="subTitle"/>
          </p:nvPr>
        </p:nvSpPr>
        <p:spPr>
          <a:xfrm>
            <a:off x="434850" y="1262925"/>
            <a:ext cx="4401600" cy="25002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b="1" lang="en" sz="1300">
                <a:solidFill>
                  <a:srgbClr val="D1D5DB"/>
                </a:solidFill>
                <a:highlight>
                  <a:schemeClr val="dk1"/>
                </a:highlight>
                <a:latin typeface="Roboto"/>
                <a:ea typeface="Roboto"/>
                <a:cs typeface="Roboto"/>
                <a:sym typeface="Roboto"/>
              </a:rPr>
              <a:t>Healthcare facilities require efficient and organized systems to manage patient records effectively. The Patient PulseHub is a Python-based solution designed to streamline the process of updating, and retrieving patient information. This project aims to provide healthcare professionals for managing patient records, offering features such as data entry, search functionality, and data visualization.</a:t>
            </a:r>
            <a:endParaRPr b="1" sz="1600">
              <a:highlight>
                <a:schemeClr val="dk1"/>
              </a:highlight>
            </a:endParaRPr>
          </a:p>
        </p:txBody>
      </p:sp>
      <p:sp>
        <p:nvSpPr>
          <p:cNvPr id="2751" name="Google Shape;2751;p4"/>
          <p:cNvSpPr/>
          <p:nvPr/>
        </p:nvSpPr>
        <p:spPr>
          <a:xfrm>
            <a:off x="-1414555" y="4201465"/>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2" name="Google Shape;2752;p4"/>
          <p:cNvSpPr/>
          <p:nvPr/>
        </p:nvSpPr>
        <p:spPr>
          <a:xfrm>
            <a:off x="-1111455" y="3922165"/>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53" name="Google Shape;2753;p4"/>
          <p:cNvGrpSpPr/>
          <p:nvPr/>
        </p:nvGrpSpPr>
        <p:grpSpPr>
          <a:xfrm rot="10800000">
            <a:off x="7489389" y="3990277"/>
            <a:ext cx="883262" cy="242091"/>
            <a:chOff x="2300350" y="2601250"/>
            <a:chExt cx="2275275" cy="623625"/>
          </a:xfrm>
        </p:grpSpPr>
        <p:sp>
          <p:nvSpPr>
            <p:cNvPr id="2754" name="Google Shape;2754;p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5" name="Google Shape;2755;p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Google Shape;2756;p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Google Shape;2757;p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Google Shape;2758;p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Google Shape;2759;p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60" name="Google Shape;2760;p4"/>
          <p:cNvGrpSpPr/>
          <p:nvPr/>
        </p:nvGrpSpPr>
        <p:grpSpPr>
          <a:xfrm>
            <a:off x="2596239" y="3820728"/>
            <a:ext cx="883262" cy="242091"/>
            <a:chOff x="2300350" y="2601250"/>
            <a:chExt cx="2275275" cy="623625"/>
          </a:xfrm>
        </p:grpSpPr>
        <p:sp>
          <p:nvSpPr>
            <p:cNvPr id="2761" name="Google Shape;2761;p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Google Shape;2762;p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3" name="Google Shape;2763;p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Google Shape;2764;p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Google Shape;2765;p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Google Shape;2766;p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67" name="Google Shape;2767;p4"/>
          <p:cNvGrpSpPr/>
          <p:nvPr/>
        </p:nvGrpSpPr>
        <p:grpSpPr>
          <a:xfrm>
            <a:off x="4690367" y="4531266"/>
            <a:ext cx="1105976" cy="133969"/>
            <a:chOff x="8183182" y="663852"/>
            <a:chExt cx="1475028" cy="178673"/>
          </a:xfrm>
        </p:grpSpPr>
        <p:grpSp>
          <p:nvGrpSpPr>
            <p:cNvPr id="2768" name="Google Shape;2768;p4"/>
            <p:cNvGrpSpPr/>
            <p:nvPr/>
          </p:nvGrpSpPr>
          <p:grpSpPr>
            <a:xfrm>
              <a:off x="8183182" y="774425"/>
              <a:ext cx="1178025" cy="68100"/>
              <a:chOff x="2024450" y="204150"/>
              <a:chExt cx="1178025" cy="68100"/>
            </a:xfrm>
          </p:grpSpPr>
          <p:sp>
            <p:nvSpPr>
              <p:cNvPr id="2769" name="Google Shape;2769;p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Google Shape;2770;p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Google Shape;2771;p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p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p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Google Shape;2774;p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p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p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p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Google Shape;2778;p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79" name="Google Shape;2779;p4"/>
            <p:cNvGrpSpPr/>
            <p:nvPr/>
          </p:nvGrpSpPr>
          <p:grpSpPr>
            <a:xfrm>
              <a:off x="8480185" y="663852"/>
              <a:ext cx="1178025" cy="68100"/>
              <a:chOff x="2024450" y="204150"/>
              <a:chExt cx="1178025" cy="68100"/>
            </a:xfrm>
          </p:grpSpPr>
          <p:sp>
            <p:nvSpPr>
              <p:cNvPr id="2780" name="Google Shape;2780;p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Google Shape;2781;p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p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p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p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Google Shape;2785;p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Google Shape;2786;p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Google Shape;2787;p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p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p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2790" name="Google Shape;2790;p4"/>
          <p:cNvPicPr preferRelativeResize="0"/>
          <p:nvPr/>
        </p:nvPicPr>
        <p:blipFill>
          <a:blip r:embed="rId3">
            <a:alphaModFix/>
          </a:blip>
          <a:stretch>
            <a:fillRect/>
          </a:stretch>
        </p:blipFill>
        <p:spPr>
          <a:xfrm>
            <a:off x="6702625" y="1200627"/>
            <a:ext cx="1879521" cy="1599800"/>
          </a:xfrm>
          <a:prstGeom prst="rect">
            <a:avLst/>
          </a:prstGeom>
          <a:noFill/>
          <a:ln>
            <a:noFill/>
          </a:ln>
        </p:spPr>
      </p:pic>
      <p:pic>
        <p:nvPicPr>
          <p:cNvPr id="2791" name="Google Shape;2791;p4"/>
          <p:cNvPicPr preferRelativeResize="0"/>
          <p:nvPr/>
        </p:nvPicPr>
        <p:blipFill>
          <a:blip r:embed="rId4">
            <a:alphaModFix/>
          </a:blip>
          <a:stretch>
            <a:fillRect/>
          </a:stretch>
        </p:blipFill>
        <p:spPr>
          <a:xfrm>
            <a:off x="5033900" y="2501900"/>
            <a:ext cx="1994700" cy="15997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5" name="Shape 2795"/>
        <p:cNvGrpSpPr/>
        <p:nvPr/>
      </p:nvGrpSpPr>
      <p:grpSpPr>
        <a:xfrm>
          <a:off x="0" y="0"/>
          <a:ext cx="0" cy="0"/>
          <a:chOff x="0" y="0"/>
          <a:chExt cx="0" cy="0"/>
        </a:xfrm>
      </p:grpSpPr>
      <p:sp>
        <p:nvSpPr>
          <p:cNvPr id="2796" name="Google Shape;2796;p5"/>
          <p:cNvSpPr txBox="1"/>
          <p:nvPr>
            <p:ph type="title"/>
          </p:nvPr>
        </p:nvSpPr>
        <p:spPr>
          <a:xfrm>
            <a:off x="2346000" y="215000"/>
            <a:ext cx="4344300" cy="5727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a:t>KEY FEATURES</a:t>
            </a:r>
            <a:endParaRPr>
              <a:solidFill>
                <a:schemeClr val="accent2"/>
              </a:solidFill>
            </a:endParaRPr>
          </a:p>
        </p:txBody>
      </p:sp>
      <p:sp>
        <p:nvSpPr>
          <p:cNvPr id="2797" name="Google Shape;2797;p5"/>
          <p:cNvSpPr txBox="1"/>
          <p:nvPr>
            <p:ph idx="1" type="subTitle"/>
          </p:nvPr>
        </p:nvSpPr>
        <p:spPr>
          <a:xfrm>
            <a:off x="1349400" y="870775"/>
            <a:ext cx="5340900" cy="38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000"/>
              <a:buNone/>
            </a:pPr>
            <a:r>
              <a:rPr b="1" lang="en" sz="2000">
                <a:solidFill>
                  <a:schemeClr val="accent2"/>
                </a:solidFill>
                <a:latin typeface="Exo"/>
                <a:ea typeface="Exo"/>
                <a:cs typeface="Exo"/>
                <a:sym typeface="Exo"/>
              </a:rPr>
              <a:t>01 : ADDING NEW PATIENTS</a:t>
            </a:r>
            <a:endParaRPr b="1" sz="2000">
              <a:solidFill>
                <a:schemeClr val="accent2"/>
              </a:solidFill>
              <a:latin typeface="Exo"/>
              <a:ea typeface="Exo"/>
              <a:cs typeface="Exo"/>
              <a:sym typeface="Exo"/>
            </a:endParaRPr>
          </a:p>
          <a:p>
            <a:pPr indent="0" lvl="0" marL="0" rtl="0" algn="l">
              <a:spcBef>
                <a:spcPts val="0"/>
              </a:spcBef>
              <a:spcAft>
                <a:spcPts val="0"/>
              </a:spcAft>
              <a:buSzPts val="3000"/>
              <a:buNone/>
            </a:pPr>
            <a:r>
              <a:rPr b="1" lang="en" sz="1900">
                <a:solidFill>
                  <a:schemeClr val="accent2"/>
                </a:solidFill>
                <a:latin typeface="Exo"/>
                <a:ea typeface="Exo"/>
                <a:cs typeface="Exo"/>
                <a:sym typeface="Exo"/>
              </a:rPr>
              <a:t>02 : SEARCHING  PATIENTS</a:t>
            </a:r>
            <a:endParaRPr b="1" sz="1900">
              <a:solidFill>
                <a:schemeClr val="accent2"/>
              </a:solidFill>
              <a:latin typeface="Exo"/>
              <a:ea typeface="Exo"/>
              <a:cs typeface="Exo"/>
              <a:sym typeface="Exo"/>
            </a:endParaRPr>
          </a:p>
          <a:p>
            <a:pPr indent="0" lvl="0" marL="0" rtl="0" algn="l">
              <a:spcBef>
                <a:spcPts val="0"/>
              </a:spcBef>
              <a:spcAft>
                <a:spcPts val="0"/>
              </a:spcAft>
              <a:buSzPts val="3000"/>
              <a:buNone/>
            </a:pPr>
            <a:r>
              <a:rPr b="1" lang="en" sz="1900">
                <a:solidFill>
                  <a:schemeClr val="accent2"/>
                </a:solidFill>
                <a:latin typeface="Exo"/>
                <a:ea typeface="Exo"/>
                <a:cs typeface="Exo"/>
                <a:sym typeface="Exo"/>
              </a:rPr>
              <a:t>03 : DISPLAYING ALL PATIENTS</a:t>
            </a:r>
            <a:endParaRPr b="1" sz="1900">
              <a:solidFill>
                <a:schemeClr val="accent2"/>
              </a:solidFill>
              <a:latin typeface="Exo"/>
              <a:ea typeface="Exo"/>
              <a:cs typeface="Exo"/>
              <a:sym typeface="Exo"/>
            </a:endParaRPr>
          </a:p>
          <a:p>
            <a:pPr indent="0" lvl="0" marL="0" rtl="0" algn="l">
              <a:spcBef>
                <a:spcPts val="0"/>
              </a:spcBef>
              <a:spcAft>
                <a:spcPts val="0"/>
              </a:spcAft>
              <a:buSzPts val="3000"/>
              <a:buNone/>
            </a:pPr>
            <a:r>
              <a:rPr b="1" lang="en" sz="1900">
                <a:solidFill>
                  <a:schemeClr val="accent2"/>
                </a:solidFill>
                <a:latin typeface="Exo"/>
                <a:ea typeface="Exo"/>
                <a:cs typeface="Exo"/>
                <a:sym typeface="Exo"/>
              </a:rPr>
              <a:t>04 : UPDATING PATIENT INFORMATION</a:t>
            </a:r>
            <a:endParaRPr b="1" sz="1900">
              <a:solidFill>
                <a:schemeClr val="accent2"/>
              </a:solidFill>
              <a:latin typeface="Exo"/>
              <a:ea typeface="Exo"/>
              <a:cs typeface="Exo"/>
              <a:sym typeface="Exo"/>
            </a:endParaRPr>
          </a:p>
          <a:p>
            <a:pPr indent="0" lvl="0" marL="0" rtl="0" algn="l">
              <a:spcBef>
                <a:spcPts val="0"/>
              </a:spcBef>
              <a:spcAft>
                <a:spcPts val="0"/>
              </a:spcAft>
              <a:buSzPts val="3000"/>
              <a:buNone/>
            </a:pPr>
            <a:r>
              <a:rPr b="1" lang="en" sz="1900">
                <a:solidFill>
                  <a:schemeClr val="accent2"/>
                </a:solidFill>
                <a:latin typeface="Exo"/>
                <a:ea typeface="Exo"/>
                <a:cs typeface="Exo"/>
                <a:sym typeface="Exo"/>
              </a:rPr>
              <a:t>05:  DELETING PATIENT RECORDS</a:t>
            </a:r>
            <a:endParaRPr b="1" sz="1900">
              <a:solidFill>
                <a:schemeClr val="accent2"/>
              </a:solidFill>
              <a:latin typeface="Exo"/>
              <a:ea typeface="Exo"/>
              <a:cs typeface="Exo"/>
              <a:sym typeface="Exo"/>
            </a:endParaRPr>
          </a:p>
          <a:p>
            <a:pPr indent="0" lvl="0" marL="0" rtl="0" algn="l">
              <a:spcBef>
                <a:spcPts val="0"/>
              </a:spcBef>
              <a:spcAft>
                <a:spcPts val="0"/>
              </a:spcAft>
              <a:buSzPts val="3000"/>
              <a:buNone/>
            </a:pPr>
            <a:r>
              <a:rPr b="1" lang="en" sz="1900">
                <a:solidFill>
                  <a:schemeClr val="accent2"/>
                </a:solidFill>
                <a:latin typeface="Exo"/>
                <a:ea typeface="Exo"/>
                <a:cs typeface="Exo"/>
                <a:sym typeface="Exo"/>
              </a:rPr>
              <a:t>06:  SEARCHING PATIENTS BY AGE RANGE</a:t>
            </a:r>
            <a:endParaRPr b="1" sz="1900">
              <a:solidFill>
                <a:schemeClr val="accent2"/>
              </a:solidFill>
              <a:latin typeface="Exo"/>
              <a:ea typeface="Exo"/>
              <a:cs typeface="Exo"/>
              <a:sym typeface="Exo"/>
            </a:endParaRPr>
          </a:p>
          <a:p>
            <a:pPr indent="0" lvl="0" marL="0" rtl="0" algn="l">
              <a:spcBef>
                <a:spcPts val="0"/>
              </a:spcBef>
              <a:spcAft>
                <a:spcPts val="0"/>
              </a:spcAft>
              <a:buSzPts val="3000"/>
              <a:buNone/>
            </a:pPr>
            <a:r>
              <a:rPr b="1" lang="en" sz="1900">
                <a:solidFill>
                  <a:schemeClr val="accent2"/>
                </a:solidFill>
                <a:latin typeface="Exo"/>
                <a:ea typeface="Exo"/>
                <a:cs typeface="Exo"/>
                <a:sym typeface="Exo"/>
              </a:rPr>
              <a:t>07:  PLOTTING AGE DISTRIBUTION</a:t>
            </a:r>
            <a:endParaRPr b="1" sz="1900">
              <a:solidFill>
                <a:schemeClr val="accent2"/>
              </a:solidFill>
              <a:latin typeface="Exo"/>
              <a:ea typeface="Exo"/>
              <a:cs typeface="Exo"/>
              <a:sym typeface="Exo"/>
            </a:endParaRPr>
          </a:p>
          <a:p>
            <a:pPr indent="0" lvl="0" marL="0" rtl="0" algn="l">
              <a:spcBef>
                <a:spcPts val="0"/>
              </a:spcBef>
              <a:spcAft>
                <a:spcPts val="0"/>
              </a:spcAft>
              <a:buSzPts val="3000"/>
              <a:buNone/>
            </a:pPr>
            <a:r>
              <a:rPr b="1" lang="en" sz="1900">
                <a:solidFill>
                  <a:schemeClr val="accent2"/>
                </a:solidFill>
                <a:latin typeface="Exo"/>
                <a:ea typeface="Exo"/>
                <a:cs typeface="Exo"/>
                <a:sym typeface="Exo"/>
              </a:rPr>
              <a:t>08:  PLOTTING HEALTH PROBLEM          </a:t>
            </a:r>
            <a:endParaRPr b="1" sz="1900">
              <a:solidFill>
                <a:schemeClr val="accent2"/>
              </a:solidFill>
              <a:latin typeface="Exo"/>
              <a:ea typeface="Exo"/>
              <a:cs typeface="Exo"/>
              <a:sym typeface="Exo"/>
            </a:endParaRPr>
          </a:p>
          <a:p>
            <a:pPr indent="0" lvl="0" marL="0" rtl="0" algn="l">
              <a:spcBef>
                <a:spcPts val="0"/>
              </a:spcBef>
              <a:spcAft>
                <a:spcPts val="0"/>
              </a:spcAft>
              <a:buSzPts val="3000"/>
              <a:buNone/>
            </a:pPr>
            <a:r>
              <a:rPr b="1" lang="en" sz="1900">
                <a:solidFill>
                  <a:schemeClr val="accent2"/>
                </a:solidFill>
                <a:latin typeface="Exo"/>
                <a:ea typeface="Exo"/>
                <a:cs typeface="Exo"/>
                <a:sym typeface="Exo"/>
              </a:rPr>
              <a:t>        DISTRIBUTION</a:t>
            </a:r>
            <a:endParaRPr b="1" sz="1900">
              <a:solidFill>
                <a:schemeClr val="accent2"/>
              </a:solidFill>
              <a:latin typeface="Exo"/>
              <a:ea typeface="Exo"/>
              <a:cs typeface="Exo"/>
              <a:sym typeface="Exo"/>
            </a:endParaRPr>
          </a:p>
          <a:p>
            <a:pPr indent="0" lvl="0" marL="0" rtl="0" algn="l">
              <a:spcBef>
                <a:spcPts val="0"/>
              </a:spcBef>
              <a:spcAft>
                <a:spcPts val="0"/>
              </a:spcAft>
              <a:buSzPts val="3000"/>
              <a:buNone/>
            </a:pPr>
            <a:r>
              <a:rPr b="1" lang="en" sz="1900">
                <a:solidFill>
                  <a:schemeClr val="accent2"/>
                </a:solidFill>
                <a:latin typeface="Exo"/>
                <a:ea typeface="Exo"/>
                <a:cs typeface="Exo"/>
                <a:sym typeface="Exo"/>
              </a:rPr>
              <a:t>09: QUIT</a:t>
            </a:r>
            <a:endParaRPr b="1" sz="1900">
              <a:solidFill>
                <a:schemeClr val="accent2"/>
              </a:solidFill>
              <a:latin typeface="Exo"/>
              <a:ea typeface="Exo"/>
              <a:cs typeface="Exo"/>
              <a:sym typeface="Exo"/>
            </a:endParaRPr>
          </a:p>
          <a:p>
            <a:pPr indent="0" lvl="0" marL="0" rtl="0" algn="l">
              <a:spcBef>
                <a:spcPts val="0"/>
              </a:spcBef>
              <a:spcAft>
                <a:spcPts val="0"/>
              </a:spcAft>
              <a:buSzPts val="3000"/>
              <a:buNone/>
            </a:pPr>
            <a:r>
              <a:rPr b="1" lang="en" sz="1900">
                <a:solidFill>
                  <a:schemeClr val="accent2"/>
                </a:solidFill>
                <a:latin typeface="Exo"/>
                <a:ea typeface="Exo"/>
                <a:cs typeface="Exo"/>
                <a:sym typeface="Exo"/>
              </a:rPr>
              <a:t> </a:t>
            </a:r>
            <a:endParaRPr b="1" sz="1900">
              <a:solidFill>
                <a:schemeClr val="accent2"/>
              </a:solidFill>
              <a:latin typeface="Exo"/>
              <a:ea typeface="Exo"/>
              <a:cs typeface="Exo"/>
              <a:sym typeface="Exo"/>
            </a:endParaRPr>
          </a:p>
          <a:p>
            <a:pPr indent="0" lvl="0" marL="0" rtl="0" algn="l">
              <a:spcBef>
                <a:spcPts val="0"/>
              </a:spcBef>
              <a:spcAft>
                <a:spcPts val="0"/>
              </a:spcAft>
              <a:buClr>
                <a:schemeClr val="dk1"/>
              </a:buClr>
              <a:buSzPts val="3000"/>
              <a:buFont typeface="Arial"/>
              <a:buNone/>
            </a:pPr>
            <a:r>
              <a:t/>
            </a:r>
            <a:endParaRPr b="1" sz="1900">
              <a:solidFill>
                <a:schemeClr val="accent2"/>
              </a:solidFill>
              <a:latin typeface="Exo"/>
              <a:ea typeface="Exo"/>
              <a:cs typeface="Exo"/>
              <a:sym typeface="Exo"/>
            </a:endParaRPr>
          </a:p>
        </p:txBody>
      </p:sp>
      <p:sp>
        <p:nvSpPr>
          <p:cNvPr id="2798" name="Google Shape;2798;p5"/>
          <p:cNvSpPr/>
          <p:nvPr/>
        </p:nvSpPr>
        <p:spPr>
          <a:xfrm rot="10800000">
            <a:off x="6903887" y="399163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99" name="Google Shape;2799;p5"/>
          <p:cNvGrpSpPr/>
          <p:nvPr/>
        </p:nvGrpSpPr>
        <p:grpSpPr>
          <a:xfrm>
            <a:off x="6397851" y="1075319"/>
            <a:ext cx="1252896" cy="51000"/>
            <a:chOff x="2915381" y="4104819"/>
            <a:chExt cx="1252896" cy="51000"/>
          </a:xfrm>
        </p:grpSpPr>
        <p:sp>
          <p:nvSpPr>
            <p:cNvPr id="2800" name="Google Shape;2800;p5"/>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1" name="Google Shape;2801;p5"/>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Google Shape;2802;p5"/>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5"/>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p5"/>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5"/>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p5"/>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p5"/>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p5"/>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p5"/>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Google Shape;2810;p5"/>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p5"/>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p5"/>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p5"/>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14" name="Google Shape;2814;p5"/>
          <p:cNvGrpSpPr/>
          <p:nvPr/>
        </p:nvGrpSpPr>
        <p:grpSpPr>
          <a:xfrm rot="5400000">
            <a:off x="7822000" y="3988625"/>
            <a:ext cx="98902" cy="553090"/>
            <a:chOff x="4898850" y="4820550"/>
            <a:chExt cx="98902" cy="553090"/>
          </a:xfrm>
        </p:grpSpPr>
        <p:sp>
          <p:nvSpPr>
            <p:cNvPr id="2815" name="Google Shape;2815;p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p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p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3" name="Shape 2823"/>
        <p:cNvGrpSpPr/>
        <p:nvPr/>
      </p:nvGrpSpPr>
      <p:grpSpPr>
        <a:xfrm>
          <a:off x="0" y="0"/>
          <a:ext cx="0" cy="0"/>
          <a:chOff x="0" y="0"/>
          <a:chExt cx="0" cy="0"/>
        </a:xfrm>
      </p:grpSpPr>
      <p:sp>
        <p:nvSpPr>
          <p:cNvPr id="2824" name="Google Shape;2824;g2a04b4907d9_0_43"/>
          <p:cNvSpPr txBox="1"/>
          <p:nvPr>
            <p:ph type="title"/>
          </p:nvPr>
        </p:nvSpPr>
        <p:spPr>
          <a:xfrm>
            <a:off x="793875" y="1122050"/>
            <a:ext cx="7250100" cy="15369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SzPts val="3000"/>
              <a:buNone/>
            </a:pPr>
            <a:r>
              <a:rPr lang="en" sz="4600">
                <a:solidFill>
                  <a:schemeClr val="accent2"/>
                </a:solidFill>
              </a:rPr>
              <a:t>    ABOUT THE FEATURES</a:t>
            </a:r>
            <a:endParaRPr sz="7300">
              <a:solidFill>
                <a:schemeClr val="accent2"/>
              </a:solidFill>
            </a:endParaRPr>
          </a:p>
        </p:txBody>
      </p:sp>
      <p:sp>
        <p:nvSpPr>
          <p:cNvPr id="2825" name="Google Shape;2825;g2a04b4907d9_0_43"/>
          <p:cNvSpPr txBox="1"/>
          <p:nvPr>
            <p:ph idx="1" type="subTitle"/>
          </p:nvPr>
        </p:nvSpPr>
        <p:spPr>
          <a:xfrm>
            <a:off x="1984300" y="1671600"/>
            <a:ext cx="5426700" cy="2474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a:latin typeface="Roboto"/>
              <a:ea typeface="Roboto"/>
              <a:cs typeface="Roboto"/>
              <a:sym typeface="Roboto"/>
            </a:endParaRPr>
          </a:p>
          <a:p>
            <a:pPr indent="0" lvl="0" marL="0" rtl="0" algn="ctr">
              <a:lnSpc>
                <a:spcPct val="100000"/>
              </a:lnSpc>
              <a:spcBef>
                <a:spcPts val="0"/>
              </a:spcBef>
              <a:spcAft>
                <a:spcPts val="0"/>
              </a:spcAft>
              <a:buSzPts val="1800"/>
              <a:buNone/>
            </a:pPr>
            <a:r>
              <a:t/>
            </a:r>
            <a:endParaRPr b="1">
              <a:solidFill>
                <a:schemeClr val="accent6"/>
              </a:solidFill>
              <a:latin typeface="Roboto"/>
              <a:ea typeface="Roboto"/>
              <a:cs typeface="Roboto"/>
              <a:sym typeface="Roboto"/>
            </a:endParaRPr>
          </a:p>
        </p:txBody>
      </p:sp>
      <p:grpSp>
        <p:nvGrpSpPr>
          <p:cNvPr id="2826" name="Google Shape;2826;g2a04b4907d9_0_43"/>
          <p:cNvGrpSpPr/>
          <p:nvPr/>
        </p:nvGrpSpPr>
        <p:grpSpPr>
          <a:xfrm>
            <a:off x="1609176" y="4434219"/>
            <a:ext cx="1252896" cy="51000"/>
            <a:chOff x="2915381" y="4104819"/>
            <a:chExt cx="1252896" cy="51000"/>
          </a:xfrm>
        </p:grpSpPr>
        <p:sp>
          <p:nvSpPr>
            <p:cNvPr id="2827" name="Google Shape;2827;g2a04b4907d9_0_43"/>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Google Shape;2828;g2a04b4907d9_0_43"/>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Google Shape;2829;g2a04b4907d9_0_43"/>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Google Shape;2830;g2a04b4907d9_0_43"/>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Google Shape;2831;g2a04b4907d9_0_43"/>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Google Shape;2832;g2a04b4907d9_0_43"/>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Google Shape;2833;g2a04b4907d9_0_43"/>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Google Shape;2834;g2a04b4907d9_0_43"/>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Google Shape;2835;g2a04b4907d9_0_43"/>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6" name="Google Shape;2836;g2a04b4907d9_0_43"/>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7" name="Google Shape;2837;g2a04b4907d9_0_43"/>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Google Shape;2838;g2a04b4907d9_0_43"/>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g2a04b4907d9_0_43"/>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Google Shape;2840;g2a04b4907d9_0_43"/>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41" name="Google Shape;2841;g2a04b4907d9_0_43"/>
          <p:cNvGrpSpPr/>
          <p:nvPr/>
        </p:nvGrpSpPr>
        <p:grpSpPr>
          <a:xfrm rot="5400000">
            <a:off x="5968600" y="4273462"/>
            <a:ext cx="98902" cy="553090"/>
            <a:chOff x="4898850" y="4820550"/>
            <a:chExt cx="98902" cy="553090"/>
          </a:xfrm>
        </p:grpSpPr>
        <p:sp>
          <p:nvSpPr>
            <p:cNvPr id="2842" name="Google Shape;2842;g2a04b4907d9_0_4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g2a04b4907d9_0_4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Google Shape;2844;g2a04b4907d9_0_4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Google Shape;2845;g2a04b4907d9_0_4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6" name="Google Shape;2846;g2a04b4907d9_0_4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0" name="Shape 2850"/>
        <p:cNvGrpSpPr/>
        <p:nvPr/>
      </p:nvGrpSpPr>
      <p:grpSpPr>
        <a:xfrm>
          <a:off x="0" y="0"/>
          <a:ext cx="0" cy="0"/>
          <a:chOff x="0" y="0"/>
          <a:chExt cx="0" cy="0"/>
        </a:xfrm>
      </p:grpSpPr>
      <p:sp>
        <p:nvSpPr>
          <p:cNvPr id="2851" name="Google Shape;2851;p6"/>
          <p:cNvSpPr/>
          <p:nvPr/>
        </p:nvSpPr>
        <p:spPr>
          <a:xfrm>
            <a:off x="1453350" y="2246095"/>
            <a:ext cx="6237300" cy="15855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2" name="Google Shape;2852;p6"/>
          <p:cNvSpPr txBox="1"/>
          <p:nvPr>
            <p:ph type="title"/>
          </p:nvPr>
        </p:nvSpPr>
        <p:spPr>
          <a:xfrm>
            <a:off x="793875" y="1122050"/>
            <a:ext cx="7250100" cy="841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600"/>
              <a:t>  </a:t>
            </a:r>
            <a:r>
              <a:rPr lang="en" sz="4600"/>
              <a:t>ADDING A NEW PATIENT</a:t>
            </a:r>
            <a:endParaRPr sz="4600">
              <a:solidFill>
                <a:schemeClr val="accent2"/>
              </a:solidFill>
            </a:endParaRPr>
          </a:p>
        </p:txBody>
      </p:sp>
      <p:sp>
        <p:nvSpPr>
          <p:cNvPr id="2853" name="Google Shape;2853;p6"/>
          <p:cNvSpPr txBox="1"/>
          <p:nvPr>
            <p:ph idx="1" type="subTitle"/>
          </p:nvPr>
        </p:nvSpPr>
        <p:spPr>
          <a:xfrm>
            <a:off x="1984300" y="1671600"/>
            <a:ext cx="5426700" cy="247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en">
                <a:solidFill>
                  <a:schemeClr val="accent6"/>
                </a:solidFill>
                <a:latin typeface="Roboto"/>
                <a:ea typeface="Roboto"/>
                <a:cs typeface="Roboto"/>
                <a:sym typeface="Roboto"/>
              </a:rPr>
              <a:t>Capture essential patient details, including name, address, phone number, age, and health problems</a:t>
            </a:r>
            <a:r>
              <a:rPr b="1" lang="en">
                <a:solidFill>
                  <a:srgbClr val="D1D5DB"/>
                </a:solidFill>
                <a:latin typeface="Roboto"/>
                <a:ea typeface="Roboto"/>
                <a:cs typeface="Roboto"/>
                <a:sym typeface="Roboto"/>
              </a:rPr>
              <a:t>.</a:t>
            </a:r>
            <a:endParaRPr b="1">
              <a:solidFill>
                <a:srgbClr val="D1D5DB"/>
              </a:solidFill>
              <a:latin typeface="Roboto"/>
              <a:ea typeface="Roboto"/>
              <a:cs typeface="Roboto"/>
              <a:sym typeface="Roboto"/>
            </a:endParaRPr>
          </a:p>
          <a:p>
            <a:pPr indent="0" lvl="0" marL="0" rtl="0" algn="ctr">
              <a:lnSpc>
                <a:spcPct val="100000"/>
              </a:lnSpc>
              <a:spcBef>
                <a:spcPts val="0"/>
              </a:spcBef>
              <a:spcAft>
                <a:spcPts val="0"/>
              </a:spcAft>
              <a:buSzPts val="1800"/>
              <a:buNone/>
            </a:pPr>
            <a:r>
              <a:rPr b="1" lang="en">
                <a:latin typeface="Roboto"/>
                <a:ea typeface="Roboto"/>
                <a:cs typeface="Roboto"/>
                <a:sym typeface="Roboto"/>
              </a:rPr>
              <a:t>Ensure data consistency with a unique </a:t>
            </a:r>
            <a:r>
              <a:rPr b="1" lang="en">
                <a:latin typeface="Roboto"/>
                <a:ea typeface="Roboto"/>
                <a:cs typeface="Roboto"/>
                <a:sym typeface="Roboto"/>
              </a:rPr>
              <a:t>Patient ID</a:t>
            </a:r>
            <a:r>
              <a:rPr b="1" lang="en">
                <a:latin typeface="Roboto"/>
                <a:ea typeface="Roboto"/>
                <a:cs typeface="Roboto"/>
                <a:sym typeface="Roboto"/>
              </a:rPr>
              <a:t> for each record.</a:t>
            </a:r>
            <a:endParaRPr b="1" sz="2400">
              <a:latin typeface="Roboto"/>
              <a:ea typeface="Roboto"/>
              <a:cs typeface="Roboto"/>
              <a:sym typeface="Roboto"/>
            </a:endParaRPr>
          </a:p>
        </p:txBody>
      </p:sp>
      <p:sp>
        <p:nvSpPr>
          <p:cNvPr id="2854" name="Google Shape;2854;p6"/>
          <p:cNvSpPr txBox="1"/>
          <p:nvPr>
            <p:ph idx="2" type="title"/>
          </p:nvPr>
        </p:nvSpPr>
        <p:spPr>
          <a:xfrm>
            <a:off x="3060650" y="111573"/>
            <a:ext cx="2879100" cy="920700"/>
          </a:xfrm>
          <a:prstGeom prst="rect">
            <a:avLst/>
          </a:prstGeom>
          <a:noFill/>
          <a:ln>
            <a:noFill/>
          </a:ln>
          <a:effectLst>
            <a:outerShdw blurRad="57150" rotWithShape="0" algn="bl">
              <a:schemeClr val="accent2"/>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01</a:t>
            </a:r>
            <a:endParaRPr/>
          </a:p>
        </p:txBody>
      </p:sp>
      <p:grpSp>
        <p:nvGrpSpPr>
          <p:cNvPr id="2855" name="Google Shape;2855;p6"/>
          <p:cNvGrpSpPr/>
          <p:nvPr/>
        </p:nvGrpSpPr>
        <p:grpSpPr>
          <a:xfrm>
            <a:off x="1609176" y="4434219"/>
            <a:ext cx="1252896" cy="51000"/>
            <a:chOff x="2915381" y="4104819"/>
            <a:chExt cx="1252896" cy="51000"/>
          </a:xfrm>
        </p:grpSpPr>
        <p:sp>
          <p:nvSpPr>
            <p:cNvPr id="2856" name="Google Shape;2856;p6"/>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p6"/>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p6"/>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p6"/>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p6"/>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p6"/>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p6"/>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Google Shape;2863;p6"/>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p6"/>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p6"/>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p6"/>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p6"/>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p6"/>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Google Shape;2869;p6"/>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70" name="Google Shape;2870;p6"/>
          <p:cNvGrpSpPr/>
          <p:nvPr/>
        </p:nvGrpSpPr>
        <p:grpSpPr>
          <a:xfrm rot="5400000">
            <a:off x="5968600" y="4273462"/>
            <a:ext cx="98902" cy="553090"/>
            <a:chOff x="4898850" y="4820550"/>
            <a:chExt cx="98902" cy="553090"/>
          </a:xfrm>
        </p:grpSpPr>
        <p:sp>
          <p:nvSpPr>
            <p:cNvPr id="2871" name="Google Shape;2871;p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p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p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p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Google Shape;2875;p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9" name="Shape 2879"/>
        <p:cNvGrpSpPr/>
        <p:nvPr/>
      </p:nvGrpSpPr>
      <p:grpSpPr>
        <a:xfrm>
          <a:off x="0" y="0"/>
          <a:ext cx="0" cy="0"/>
          <a:chOff x="0" y="0"/>
          <a:chExt cx="0" cy="0"/>
        </a:xfrm>
      </p:grpSpPr>
      <p:sp>
        <p:nvSpPr>
          <p:cNvPr id="2880" name="Google Shape;2880;g2a04b4907d9_0_13"/>
          <p:cNvSpPr/>
          <p:nvPr/>
        </p:nvSpPr>
        <p:spPr>
          <a:xfrm>
            <a:off x="1453350" y="2144207"/>
            <a:ext cx="6237300" cy="15855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g2a04b4907d9_0_13"/>
          <p:cNvSpPr txBox="1"/>
          <p:nvPr>
            <p:ph type="title"/>
          </p:nvPr>
        </p:nvSpPr>
        <p:spPr>
          <a:xfrm>
            <a:off x="793875" y="1122050"/>
            <a:ext cx="7250100" cy="841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3000"/>
              <a:buFont typeface="Arial"/>
              <a:buNone/>
            </a:pPr>
            <a:r>
              <a:rPr lang="en" sz="4600">
                <a:solidFill>
                  <a:schemeClr val="accent2"/>
                </a:solidFill>
              </a:rPr>
              <a:t>     </a:t>
            </a:r>
            <a:r>
              <a:rPr lang="en" sz="4600"/>
              <a:t>SEARCHING  PATIENTS</a:t>
            </a:r>
            <a:endParaRPr sz="7300"/>
          </a:p>
        </p:txBody>
      </p:sp>
      <p:sp>
        <p:nvSpPr>
          <p:cNvPr id="2882" name="Google Shape;2882;g2a04b4907d9_0_13"/>
          <p:cNvSpPr txBox="1"/>
          <p:nvPr>
            <p:ph idx="1" type="subTitle"/>
          </p:nvPr>
        </p:nvSpPr>
        <p:spPr>
          <a:xfrm>
            <a:off x="1984300" y="1671600"/>
            <a:ext cx="5426700" cy="27627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Roboto"/>
              <a:buChar char="●"/>
            </a:pPr>
            <a:r>
              <a:rPr b="1" lang="en">
                <a:latin typeface="Roboto"/>
                <a:ea typeface="Roboto"/>
                <a:cs typeface="Roboto"/>
                <a:sym typeface="Roboto"/>
              </a:rPr>
              <a:t>Retrieve patient information based on the unique PatientID.</a:t>
            </a:r>
            <a:endParaRPr b="1">
              <a:latin typeface="Roboto"/>
              <a:ea typeface="Roboto"/>
              <a:cs typeface="Roboto"/>
              <a:sym typeface="Roboto"/>
            </a:endParaRPr>
          </a:p>
          <a:p>
            <a:pPr indent="-342900" lvl="0" marL="457200" rtl="0" algn="l">
              <a:lnSpc>
                <a:spcPct val="115000"/>
              </a:lnSpc>
              <a:spcBef>
                <a:spcPts val="0"/>
              </a:spcBef>
              <a:spcAft>
                <a:spcPts val="0"/>
              </a:spcAft>
              <a:buClr>
                <a:schemeClr val="lt1"/>
              </a:buClr>
              <a:buSzPts val="1800"/>
              <a:buFont typeface="Roboto"/>
              <a:buChar char="●"/>
            </a:pPr>
            <a:r>
              <a:rPr b="1" lang="en">
                <a:latin typeface="Roboto"/>
                <a:ea typeface="Roboto"/>
                <a:cs typeface="Roboto"/>
                <a:sym typeface="Roboto"/>
              </a:rPr>
              <a:t>Display a comprehensive list of all patients in the system.</a:t>
            </a:r>
            <a:endParaRPr b="1">
              <a:latin typeface="Roboto"/>
              <a:ea typeface="Roboto"/>
              <a:cs typeface="Roboto"/>
              <a:sym typeface="Roboto"/>
            </a:endParaRPr>
          </a:p>
          <a:p>
            <a:pPr indent="0" lvl="0" marL="0" rtl="0" algn="ctr">
              <a:lnSpc>
                <a:spcPct val="100000"/>
              </a:lnSpc>
              <a:spcBef>
                <a:spcPts val="0"/>
              </a:spcBef>
              <a:spcAft>
                <a:spcPts val="0"/>
              </a:spcAft>
              <a:buSzPts val="1800"/>
              <a:buNone/>
            </a:pPr>
            <a:r>
              <a:t/>
            </a:r>
            <a:endParaRPr b="1">
              <a:solidFill>
                <a:schemeClr val="accent6"/>
              </a:solidFill>
              <a:latin typeface="Roboto"/>
              <a:ea typeface="Roboto"/>
              <a:cs typeface="Roboto"/>
              <a:sym typeface="Roboto"/>
            </a:endParaRPr>
          </a:p>
        </p:txBody>
      </p:sp>
      <p:sp>
        <p:nvSpPr>
          <p:cNvPr id="2883" name="Google Shape;2883;g2a04b4907d9_0_13"/>
          <p:cNvSpPr txBox="1"/>
          <p:nvPr>
            <p:ph idx="2" type="title"/>
          </p:nvPr>
        </p:nvSpPr>
        <p:spPr>
          <a:xfrm>
            <a:off x="3060650" y="111573"/>
            <a:ext cx="2879100" cy="920700"/>
          </a:xfrm>
          <a:prstGeom prst="rect">
            <a:avLst/>
          </a:prstGeom>
          <a:noFill/>
          <a:ln>
            <a:noFill/>
          </a:ln>
          <a:effectLst>
            <a:outerShdw blurRad="57150" rotWithShape="0" algn="bl">
              <a:schemeClr val="accent2"/>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02</a:t>
            </a:r>
            <a:endParaRPr/>
          </a:p>
        </p:txBody>
      </p:sp>
      <p:grpSp>
        <p:nvGrpSpPr>
          <p:cNvPr id="2884" name="Google Shape;2884;g2a04b4907d9_0_13"/>
          <p:cNvGrpSpPr/>
          <p:nvPr/>
        </p:nvGrpSpPr>
        <p:grpSpPr>
          <a:xfrm>
            <a:off x="1609176" y="4434219"/>
            <a:ext cx="1252896" cy="51000"/>
            <a:chOff x="2915381" y="4104819"/>
            <a:chExt cx="1252896" cy="51000"/>
          </a:xfrm>
        </p:grpSpPr>
        <p:sp>
          <p:nvSpPr>
            <p:cNvPr id="2885" name="Google Shape;2885;g2a04b4907d9_0_13"/>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Google Shape;2886;g2a04b4907d9_0_13"/>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Google Shape;2887;g2a04b4907d9_0_13"/>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Google Shape;2888;g2a04b4907d9_0_13"/>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Google Shape;2889;g2a04b4907d9_0_13"/>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Google Shape;2890;g2a04b4907d9_0_13"/>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1" name="Google Shape;2891;g2a04b4907d9_0_13"/>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2" name="Google Shape;2892;g2a04b4907d9_0_13"/>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Google Shape;2893;g2a04b4907d9_0_13"/>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4" name="Google Shape;2894;g2a04b4907d9_0_13"/>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5" name="Google Shape;2895;g2a04b4907d9_0_13"/>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g2a04b4907d9_0_13"/>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Google Shape;2897;g2a04b4907d9_0_13"/>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Google Shape;2898;g2a04b4907d9_0_13"/>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99" name="Google Shape;2899;g2a04b4907d9_0_13"/>
          <p:cNvGrpSpPr/>
          <p:nvPr/>
        </p:nvGrpSpPr>
        <p:grpSpPr>
          <a:xfrm rot="5400000">
            <a:off x="5968600" y="4273462"/>
            <a:ext cx="98902" cy="553090"/>
            <a:chOff x="4898850" y="4820550"/>
            <a:chExt cx="98902" cy="553090"/>
          </a:xfrm>
        </p:grpSpPr>
        <p:sp>
          <p:nvSpPr>
            <p:cNvPr id="2900" name="Google Shape;2900;g2a04b4907d9_0_1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1" name="Google Shape;2901;g2a04b4907d9_0_1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2" name="Google Shape;2902;g2a04b4907d9_0_1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3" name="Google Shape;2903;g2a04b4907d9_0_1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4" name="Google Shape;2904;g2a04b4907d9_0_1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8" name="Shape 2908"/>
        <p:cNvGrpSpPr/>
        <p:nvPr/>
      </p:nvGrpSpPr>
      <p:grpSpPr>
        <a:xfrm>
          <a:off x="0" y="0"/>
          <a:ext cx="0" cy="0"/>
          <a:chOff x="0" y="0"/>
          <a:chExt cx="0" cy="0"/>
        </a:xfrm>
      </p:grpSpPr>
      <p:sp>
        <p:nvSpPr>
          <p:cNvPr id="2909" name="Google Shape;2909;g2a04b4907d9_0_71"/>
          <p:cNvSpPr/>
          <p:nvPr/>
        </p:nvSpPr>
        <p:spPr>
          <a:xfrm>
            <a:off x="1381550" y="2406295"/>
            <a:ext cx="6237300" cy="15855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0" name="Google Shape;2910;g2a04b4907d9_0_71"/>
          <p:cNvSpPr txBox="1"/>
          <p:nvPr>
            <p:ph type="title"/>
          </p:nvPr>
        </p:nvSpPr>
        <p:spPr>
          <a:xfrm>
            <a:off x="793875" y="1122050"/>
            <a:ext cx="7250100" cy="841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SzPts val="3000"/>
              <a:buNone/>
            </a:pPr>
            <a:r>
              <a:rPr lang="en" sz="4600">
                <a:solidFill>
                  <a:schemeClr val="accent2"/>
                </a:solidFill>
              </a:rPr>
              <a:t>   </a:t>
            </a:r>
            <a:r>
              <a:rPr lang="en" sz="5800">
                <a:solidFill>
                  <a:schemeClr val="accent2"/>
                </a:solidFill>
              </a:rPr>
              <a:t> </a:t>
            </a:r>
            <a:r>
              <a:rPr lang="en" sz="3100"/>
              <a:t> UPDATING PATIENT INFORMATION</a:t>
            </a:r>
            <a:endParaRPr sz="3700"/>
          </a:p>
        </p:txBody>
      </p:sp>
      <p:sp>
        <p:nvSpPr>
          <p:cNvPr id="2911" name="Google Shape;2911;g2a04b4907d9_0_71"/>
          <p:cNvSpPr txBox="1"/>
          <p:nvPr>
            <p:ph idx="1" type="subTitle"/>
          </p:nvPr>
        </p:nvSpPr>
        <p:spPr>
          <a:xfrm>
            <a:off x="1984300" y="2574251"/>
            <a:ext cx="5426700" cy="16977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Roboto"/>
              <a:buChar char="●"/>
            </a:pPr>
            <a:r>
              <a:rPr b="1" lang="en">
                <a:latin typeface="Roboto"/>
                <a:ea typeface="Roboto"/>
                <a:cs typeface="Roboto"/>
                <a:sym typeface="Roboto"/>
              </a:rPr>
              <a:t>Modify existing patient records with updated information.</a:t>
            </a:r>
            <a:endParaRPr b="1">
              <a:latin typeface="Roboto"/>
              <a:ea typeface="Roboto"/>
              <a:cs typeface="Roboto"/>
              <a:sym typeface="Roboto"/>
            </a:endParaRPr>
          </a:p>
          <a:p>
            <a:pPr indent="-342900" lvl="0" marL="457200" rtl="0" algn="l">
              <a:lnSpc>
                <a:spcPct val="115000"/>
              </a:lnSpc>
              <a:spcBef>
                <a:spcPts val="0"/>
              </a:spcBef>
              <a:spcAft>
                <a:spcPts val="0"/>
              </a:spcAft>
              <a:buClr>
                <a:schemeClr val="lt1"/>
              </a:buClr>
              <a:buSzPts val="1800"/>
              <a:buFont typeface="Roboto"/>
              <a:buChar char="●"/>
            </a:pPr>
            <a:r>
              <a:rPr b="1" lang="en">
                <a:latin typeface="Roboto"/>
                <a:ea typeface="Roboto"/>
                <a:cs typeface="Roboto"/>
                <a:sym typeface="Roboto"/>
              </a:rPr>
              <a:t>Enhance data accuracy by providing a mechanism for information updates.</a:t>
            </a:r>
            <a:endParaRPr b="1">
              <a:latin typeface="Roboto"/>
              <a:ea typeface="Roboto"/>
              <a:cs typeface="Roboto"/>
              <a:sym typeface="Roboto"/>
            </a:endParaRPr>
          </a:p>
          <a:p>
            <a:pPr indent="0" lvl="0" marL="457200" rtl="0" algn="l">
              <a:lnSpc>
                <a:spcPct val="115000"/>
              </a:lnSpc>
              <a:spcBef>
                <a:spcPts val="0"/>
              </a:spcBef>
              <a:spcAft>
                <a:spcPts val="0"/>
              </a:spcAft>
              <a:buNone/>
            </a:pPr>
            <a:r>
              <a:t/>
            </a:r>
            <a:endParaRPr b="1">
              <a:latin typeface="Roboto"/>
              <a:ea typeface="Roboto"/>
              <a:cs typeface="Roboto"/>
              <a:sym typeface="Roboto"/>
            </a:endParaRPr>
          </a:p>
          <a:p>
            <a:pPr indent="0" lvl="0" marL="0" rtl="0" algn="ctr">
              <a:lnSpc>
                <a:spcPct val="100000"/>
              </a:lnSpc>
              <a:spcBef>
                <a:spcPts val="0"/>
              </a:spcBef>
              <a:spcAft>
                <a:spcPts val="0"/>
              </a:spcAft>
              <a:buSzPts val="1800"/>
              <a:buNone/>
            </a:pPr>
            <a:r>
              <a:t/>
            </a:r>
            <a:endParaRPr b="1">
              <a:solidFill>
                <a:schemeClr val="accent6"/>
              </a:solidFill>
              <a:latin typeface="Roboto"/>
              <a:ea typeface="Roboto"/>
              <a:cs typeface="Roboto"/>
              <a:sym typeface="Roboto"/>
            </a:endParaRPr>
          </a:p>
        </p:txBody>
      </p:sp>
      <p:sp>
        <p:nvSpPr>
          <p:cNvPr id="2912" name="Google Shape;2912;g2a04b4907d9_0_71"/>
          <p:cNvSpPr txBox="1"/>
          <p:nvPr>
            <p:ph idx="2" type="title"/>
          </p:nvPr>
        </p:nvSpPr>
        <p:spPr>
          <a:xfrm>
            <a:off x="3060650" y="111573"/>
            <a:ext cx="2879100" cy="920700"/>
          </a:xfrm>
          <a:prstGeom prst="rect">
            <a:avLst/>
          </a:prstGeom>
          <a:noFill/>
          <a:ln>
            <a:noFill/>
          </a:ln>
          <a:effectLst>
            <a:outerShdw blurRad="57150" rotWithShape="0" algn="bl">
              <a:schemeClr val="accent2"/>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03</a:t>
            </a:r>
            <a:endParaRPr/>
          </a:p>
        </p:txBody>
      </p:sp>
      <p:grpSp>
        <p:nvGrpSpPr>
          <p:cNvPr id="2913" name="Google Shape;2913;g2a04b4907d9_0_71"/>
          <p:cNvGrpSpPr/>
          <p:nvPr/>
        </p:nvGrpSpPr>
        <p:grpSpPr>
          <a:xfrm>
            <a:off x="1609176" y="4434219"/>
            <a:ext cx="1252896" cy="51000"/>
            <a:chOff x="2915381" y="4104819"/>
            <a:chExt cx="1252896" cy="51000"/>
          </a:xfrm>
        </p:grpSpPr>
        <p:sp>
          <p:nvSpPr>
            <p:cNvPr id="2914" name="Google Shape;2914;g2a04b4907d9_0_71"/>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5" name="Google Shape;2915;g2a04b4907d9_0_71"/>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Google Shape;2916;g2a04b4907d9_0_71"/>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Google Shape;2917;g2a04b4907d9_0_71"/>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8" name="Google Shape;2918;g2a04b4907d9_0_71"/>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Google Shape;2919;g2a04b4907d9_0_71"/>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g2a04b4907d9_0_71"/>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Google Shape;2921;g2a04b4907d9_0_71"/>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Google Shape;2922;g2a04b4907d9_0_71"/>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Google Shape;2923;g2a04b4907d9_0_71"/>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Google Shape;2924;g2a04b4907d9_0_71"/>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Google Shape;2925;g2a04b4907d9_0_71"/>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Google Shape;2926;g2a04b4907d9_0_71"/>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Google Shape;2927;g2a04b4907d9_0_71"/>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28" name="Google Shape;2928;g2a04b4907d9_0_71"/>
          <p:cNvGrpSpPr/>
          <p:nvPr/>
        </p:nvGrpSpPr>
        <p:grpSpPr>
          <a:xfrm rot="5400000">
            <a:off x="5968600" y="4273462"/>
            <a:ext cx="98902" cy="553090"/>
            <a:chOff x="4898850" y="4820550"/>
            <a:chExt cx="98902" cy="553090"/>
          </a:xfrm>
        </p:grpSpPr>
        <p:sp>
          <p:nvSpPr>
            <p:cNvPr id="2929" name="Google Shape;2929;g2a04b4907d9_0_71"/>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Google Shape;2930;g2a04b4907d9_0_71"/>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1" name="Google Shape;2931;g2a04b4907d9_0_71"/>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Google Shape;2932;g2a04b4907d9_0_71"/>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Google Shape;2933;g2a04b4907d9_0_71"/>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7" name="Shape 2937"/>
        <p:cNvGrpSpPr/>
        <p:nvPr/>
      </p:nvGrpSpPr>
      <p:grpSpPr>
        <a:xfrm>
          <a:off x="0" y="0"/>
          <a:ext cx="0" cy="0"/>
          <a:chOff x="0" y="0"/>
          <a:chExt cx="0" cy="0"/>
        </a:xfrm>
      </p:grpSpPr>
      <p:sp>
        <p:nvSpPr>
          <p:cNvPr id="2938" name="Google Shape;2938;g2a04b4907d9_0_100"/>
          <p:cNvSpPr/>
          <p:nvPr/>
        </p:nvSpPr>
        <p:spPr>
          <a:xfrm>
            <a:off x="1381550" y="2406295"/>
            <a:ext cx="6237300" cy="15855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Google Shape;2939;g2a04b4907d9_0_100"/>
          <p:cNvSpPr txBox="1"/>
          <p:nvPr>
            <p:ph type="title"/>
          </p:nvPr>
        </p:nvSpPr>
        <p:spPr>
          <a:xfrm>
            <a:off x="793875" y="1122050"/>
            <a:ext cx="7250100" cy="841800"/>
          </a:xfrm>
          <a:prstGeom prst="rect">
            <a:avLst/>
          </a:prstGeom>
          <a:noFill/>
          <a:ln>
            <a:noFill/>
          </a:ln>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SzPts val="3000"/>
              <a:buNone/>
            </a:pPr>
            <a:r>
              <a:rPr lang="en" sz="6300">
                <a:solidFill>
                  <a:schemeClr val="accent2"/>
                </a:solidFill>
              </a:rPr>
              <a:t>   </a:t>
            </a:r>
            <a:r>
              <a:rPr lang="en" sz="7500">
                <a:solidFill>
                  <a:schemeClr val="accent2"/>
                </a:solidFill>
              </a:rPr>
              <a:t> </a:t>
            </a:r>
            <a:r>
              <a:rPr lang="en" sz="3600"/>
              <a:t>DELETING PATIENT RECORDS</a:t>
            </a:r>
            <a:endParaRPr sz="5400"/>
          </a:p>
        </p:txBody>
      </p:sp>
      <p:sp>
        <p:nvSpPr>
          <p:cNvPr id="2940" name="Google Shape;2940;g2a04b4907d9_0_100"/>
          <p:cNvSpPr txBox="1"/>
          <p:nvPr>
            <p:ph idx="1" type="subTitle"/>
          </p:nvPr>
        </p:nvSpPr>
        <p:spPr>
          <a:xfrm>
            <a:off x="1984300" y="2574251"/>
            <a:ext cx="5426700" cy="1697700"/>
          </a:xfrm>
          <a:prstGeom prst="rect">
            <a:avLst/>
          </a:prstGeom>
          <a:noFill/>
          <a:ln>
            <a:noFill/>
          </a:ln>
        </p:spPr>
        <p:txBody>
          <a:bodyPr anchorCtr="0" anchor="ctr" bIns="91425" lIns="91425" spcFirstLastPara="1" rIns="91425" wrap="square" tIns="91425">
            <a:noAutofit/>
          </a:bodyPr>
          <a:lstStyle/>
          <a:p>
            <a:pPr indent="-387350" lvl="0" marL="457200" rtl="0" algn="l">
              <a:lnSpc>
                <a:spcPct val="115000"/>
              </a:lnSpc>
              <a:spcBef>
                <a:spcPts val="0"/>
              </a:spcBef>
              <a:spcAft>
                <a:spcPts val="0"/>
              </a:spcAft>
              <a:buClr>
                <a:schemeClr val="lt1"/>
              </a:buClr>
              <a:buSzPts val="2500"/>
              <a:buFont typeface="Roboto"/>
              <a:buChar char="●"/>
            </a:pPr>
            <a:r>
              <a:rPr b="1" lang="en" sz="1900">
                <a:latin typeface="Roboto"/>
                <a:ea typeface="Roboto"/>
                <a:cs typeface="Roboto"/>
                <a:sym typeface="Roboto"/>
              </a:rPr>
              <a:t>Remove patient records when necessary, maintaining an accurate and up-to-date database.</a:t>
            </a:r>
            <a:endParaRPr b="1" sz="2500">
              <a:latin typeface="Roboto"/>
              <a:ea typeface="Roboto"/>
              <a:cs typeface="Roboto"/>
              <a:sym typeface="Roboto"/>
            </a:endParaRPr>
          </a:p>
          <a:p>
            <a:pPr indent="0" lvl="0" marL="457200" rtl="0" algn="l">
              <a:lnSpc>
                <a:spcPct val="115000"/>
              </a:lnSpc>
              <a:spcBef>
                <a:spcPts val="0"/>
              </a:spcBef>
              <a:spcAft>
                <a:spcPts val="0"/>
              </a:spcAft>
              <a:buNone/>
            </a:pPr>
            <a:r>
              <a:t/>
            </a:r>
            <a:endParaRPr b="1">
              <a:latin typeface="Roboto"/>
              <a:ea typeface="Roboto"/>
              <a:cs typeface="Roboto"/>
              <a:sym typeface="Roboto"/>
            </a:endParaRPr>
          </a:p>
          <a:p>
            <a:pPr indent="0" lvl="0" marL="0" rtl="0" algn="ctr">
              <a:lnSpc>
                <a:spcPct val="100000"/>
              </a:lnSpc>
              <a:spcBef>
                <a:spcPts val="0"/>
              </a:spcBef>
              <a:spcAft>
                <a:spcPts val="0"/>
              </a:spcAft>
              <a:buSzPts val="1800"/>
              <a:buNone/>
            </a:pPr>
            <a:r>
              <a:t/>
            </a:r>
            <a:endParaRPr b="1">
              <a:solidFill>
                <a:schemeClr val="accent6"/>
              </a:solidFill>
              <a:latin typeface="Roboto"/>
              <a:ea typeface="Roboto"/>
              <a:cs typeface="Roboto"/>
              <a:sym typeface="Roboto"/>
            </a:endParaRPr>
          </a:p>
        </p:txBody>
      </p:sp>
      <p:sp>
        <p:nvSpPr>
          <p:cNvPr id="2941" name="Google Shape;2941;g2a04b4907d9_0_100"/>
          <p:cNvSpPr txBox="1"/>
          <p:nvPr>
            <p:ph idx="2" type="title"/>
          </p:nvPr>
        </p:nvSpPr>
        <p:spPr>
          <a:xfrm>
            <a:off x="3060650" y="111573"/>
            <a:ext cx="2879100" cy="920700"/>
          </a:xfrm>
          <a:prstGeom prst="rect">
            <a:avLst/>
          </a:prstGeom>
          <a:noFill/>
          <a:ln>
            <a:noFill/>
          </a:ln>
          <a:effectLst>
            <a:outerShdw blurRad="57150" rotWithShape="0" algn="bl">
              <a:schemeClr val="accent2"/>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04</a:t>
            </a:r>
            <a:endParaRPr/>
          </a:p>
        </p:txBody>
      </p:sp>
      <p:grpSp>
        <p:nvGrpSpPr>
          <p:cNvPr id="2942" name="Google Shape;2942;g2a04b4907d9_0_100"/>
          <p:cNvGrpSpPr/>
          <p:nvPr/>
        </p:nvGrpSpPr>
        <p:grpSpPr>
          <a:xfrm>
            <a:off x="1609176" y="4434219"/>
            <a:ext cx="1252896" cy="51000"/>
            <a:chOff x="2915381" y="4104819"/>
            <a:chExt cx="1252896" cy="51000"/>
          </a:xfrm>
        </p:grpSpPr>
        <p:sp>
          <p:nvSpPr>
            <p:cNvPr id="2943" name="Google Shape;2943;g2a04b4907d9_0_100"/>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4" name="Google Shape;2944;g2a04b4907d9_0_100"/>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5" name="Google Shape;2945;g2a04b4907d9_0_100"/>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Google Shape;2946;g2a04b4907d9_0_100"/>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g2a04b4907d9_0_100"/>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Google Shape;2948;g2a04b4907d9_0_100"/>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9" name="Google Shape;2949;g2a04b4907d9_0_100"/>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Google Shape;2950;g2a04b4907d9_0_100"/>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1" name="Google Shape;2951;g2a04b4907d9_0_100"/>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2" name="Google Shape;2952;g2a04b4907d9_0_100"/>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3" name="Google Shape;2953;g2a04b4907d9_0_100"/>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4" name="Google Shape;2954;g2a04b4907d9_0_100"/>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5" name="Google Shape;2955;g2a04b4907d9_0_100"/>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6" name="Google Shape;2956;g2a04b4907d9_0_100"/>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57" name="Google Shape;2957;g2a04b4907d9_0_100"/>
          <p:cNvGrpSpPr/>
          <p:nvPr/>
        </p:nvGrpSpPr>
        <p:grpSpPr>
          <a:xfrm rot="5400000">
            <a:off x="5968600" y="4273462"/>
            <a:ext cx="98902" cy="553090"/>
            <a:chOff x="4898850" y="4820550"/>
            <a:chExt cx="98902" cy="553090"/>
          </a:xfrm>
        </p:grpSpPr>
        <p:sp>
          <p:nvSpPr>
            <p:cNvPr id="2958" name="Google Shape;2958;g2a04b4907d9_0_10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Google Shape;2959;g2a04b4907d9_0_10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0" name="Google Shape;2960;g2a04b4907d9_0_10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Google Shape;2961;g2a04b4907d9_0_10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2" name="Google Shape;2962;g2a04b4907d9_0_10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