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80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80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21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83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200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869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025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Model Comparison &amp; Selection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Predicting Employee Performance Using Machine Learning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435062" y="5634335"/>
            <a:ext cx="2698115" cy="6451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Sourabh Gupta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  <a:p>
            <a:pPr algn="ctr"/>
            <a:r>
              <a:rPr lang="en-US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sg9003229@gmail.com</a:t>
            </a:r>
            <a:endParaRPr lang="en-US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build a machine learning model that predicts whether an employee will exceed a performance KPI of 80%, using historical HR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Models Evaluated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trained and evaluated the following classification models:</a:t>
            </a:r>
          </a:p>
          <a:p>
            <a:r>
              <a:t>- XGBoost</a:t>
            </a:r>
          </a:p>
          <a:p>
            <a:r>
              <a:t>- LightGBM</a:t>
            </a:r>
          </a:p>
          <a:p>
            <a:r>
              <a:t>- CatBoost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Evaluation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used the ROC AUC score as the primary evaluation metric, as it measures the model's ability to distinguish between classes across all thresholds.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Results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371600"/>
                <a:gridCol w="3657600"/>
              </a:tblGrid>
              <a:tr h="18288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AUC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CatBoost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Best performer, handles categorical features well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Fast and accurate, slightly behind CatBoost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t>LightGBM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Very efficient, slightly lower AUC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Best Model: CatBoost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CatBoost was selected as the best model based on:</a:t>
            </a:r>
          </a:p>
          <a:p>
            <a:r>
              <a:t>- Highest ROC AUC score</a:t>
            </a:r>
          </a:p>
          <a:p>
            <a:r>
              <a:t>- Better handling of categorical features (e.g., Department, Recruitment Source)</a:t>
            </a:r>
          </a:p>
          <a:p>
            <a:r>
              <a:t>- No need for heavy preprocessing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Business 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Choosing the most accurate model improves:</a:t>
            </a:r>
          </a:p>
          <a:p>
            <a:r>
              <a:t>- Predictive power (early identification of top/low performers)</a:t>
            </a:r>
          </a:p>
          <a:p>
            <a:r>
              <a:t>- Strategic HR decision-making (data-driven recruitment, coaching)</a:t>
            </a:r>
          </a:p>
          <a:p>
            <a:r>
              <a:t>- Operational efficiency (retaining top talent, reducing attrition risk)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Integrate the model into HR analytics dashboards</a:t>
            </a:r>
          </a:p>
          <a:p>
            <a:r>
              <a:t>- Monitor model performance on new data</a:t>
            </a:r>
          </a:p>
          <a:p>
            <a:r>
              <a:t>- Consider model retraining quarterly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AUC Score Comparison</a:t>
            </a:r>
          </a:p>
        </p:txBody>
      </p:sp>
      <p:pic>
        <p:nvPicPr>
          <p:cNvPr id="3" name="Picture 2" descr="auc_comparison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371600"/>
            <a:ext cx="6400800" cy="4267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1375</Words>
  <Application>WPS Presentation</Application>
  <PresentationFormat>On-screen Show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Ion Boardroom</vt:lpstr>
      <vt:lpstr>Model Comparison &amp; Selection Summary</vt:lpstr>
      <vt:lpstr>1. Objective</vt:lpstr>
      <vt:lpstr>2. Models Evaluated</vt:lpstr>
      <vt:lpstr>3. Evaluation Metric</vt:lpstr>
      <vt:lpstr>4. Results Summary</vt:lpstr>
      <vt:lpstr>5. Best Model: CatBoost</vt:lpstr>
      <vt:lpstr>6. Business Justification</vt:lpstr>
      <vt:lpstr>7. Next Steps</vt:lpstr>
      <vt:lpstr>AUC Score 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ASUS</cp:lastModifiedBy>
  <cp:revision>3</cp:revision>
  <dcterms:created xsi:type="dcterms:W3CDTF">2013-01-27T09:14:00Z</dcterms:created>
  <dcterms:modified xsi:type="dcterms:W3CDTF">2025-09-16T07:42:48Z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BFFE14C90D604F628FACAA6F004BDD5A_12</vt:lpwstr>
  </property>
  <property fmtid="{D5CDD505-2E9C-101B-9397-08002B2CF9AE}" pid="3" name="KSOProductBuildVer">
    <vt:lpwstr>1033-12.2.0.22549</vt:lpwstr>
  </property>
</Properties>
</file>