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2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AB1560-309A-4CCA-8403-05B8A8B0456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FE1420-CB8B-44F8-BBF7-15E0271B24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7ED1-CC3C-497D-A0C9-EC2AA54BF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1992265"/>
            <a:ext cx="9144000" cy="92812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Vendors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3AE3-48E8-4240-83D4-90A261449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859" y="3114957"/>
            <a:ext cx="9144000" cy="82475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320268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6CEE2-D3CC-4543-BDEF-52CFF5BAE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55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B32924-84F3-4C86-9FA1-2FBC83782793}"/>
              </a:ext>
            </a:extLst>
          </p:cNvPr>
          <p:cNvSpPr txBox="1"/>
          <p:nvPr/>
        </p:nvSpPr>
        <p:spPr>
          <a:xfrm>
            <a:off x="1039906" y="2654493"/>
            <a:ext cx="6544235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Insights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Statistics</a:t>
            </a:r>
            <a:endParaRPr lang="en-US" sz="3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8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01891-DFB1-43FD-A271-C36EE14FA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02353" cy="631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4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6CD07-E7C9-477A-9657-F32DC6FAE6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29247" cy="6347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1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E1A90-EB0A-45AF-96FC-9228497BC1F3}"/>
              </a:ext>
            </a:extLst>
          </p:cNvPr>
          <p:cNvSpPr txBox="1"/>
          <p:nvPr/>
        </p:nvSpPr>
        <p:spPr>
          <a:xfrm>
            <a:off x="304800" y="358588"/>
            <a:ext cx="11510682" cy="503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&amp; Zero Values: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 Profit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Minimum value is -52,002.78, indicating losses. Some products or transactions may be selling at a loss due to high costs or selling at discounts lower than the purchase price…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Margin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Has a minimum of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suggests cases where revenue is zero or even lower than costs.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Quantity &amp; Sales Dollars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Minimum values are 0, meaning some products were purchased but never sold. These could be slow-moving or obsolete stock.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indicated by High Standard Deviations: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&amp; Actual Prices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max values (5,681.81 &amp; 7,499.99) are significantly higher than the mean (24.39 &amp; 35.64), indicating potential premium.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 Cost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Huge variation, from 0.09 to 257,032.07, suggest logistics inefficiencies or bulk shipments.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Turnover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Ranges from 0 to 274.5, implying some products sell extremely fast while others remain in stock indefinitely. Value more than 1 indicates that Sold quantity for that product is higher than purchase quantity due to the sales are being fulfilled from older stock.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2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48A81-42CE-462E-9999-1C7F2FC98882}"/>
              </a:ext>
            </a:extLst>
          </p:cNvPr>
          <p:cNvSpPr txBox="1"/>
          <p:nvPr/>
        </p:nvSpPr>
        <p:spPr>
          <a:xfrm>
            <a:off x="591671" y="466165"/>
            <a:ext cx="11008658" cy="54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Filtering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the reliability of the insights, we removed inconsistent data points where: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 Profit ≤ 0 (to exclude transactions leading to losses)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Margins ≤ 0 (to ensure analysis focuses on profitable transaction)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 Quantity = 0 (to eliminate inventory that was never sold).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Insights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weak correlation with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TotalSalesDollars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(-0.012)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GrossProfit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(-0.016). suggesting that price variations do not significantly impact sales revenue or profit.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correlation between total purchase quantity and total sales quantity (0.999), confirming efficient inventory turnover.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correlation between profit margin &amp; total sales price (-0.179) suggests that as sales price increases, margins decrease, possibly due to competitive pricing pressures.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Turnover has weak negative correlations with both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GrossProfit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(-0.038)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ProfitMargin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(-0.055), indicating that faster turnover does not necessarily result in higher profitability.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4C304-93D9-4F76-B97D-413F5BD5C3EA}"/>
              </a:ext>
            </a:extLst>
          </p:cNvPr>
          <p:cNvSpPr txBox="1"/>
          <p:nvPr/>
        </p:nvSpPr>
        <p:spPr>
          <a:xfrm>
            <a:off x="98612" y="251012"/>
            <a:ext cx="11905129" cy="5026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Brands that needs Promotional or Pricing Adjustments which exhibit lower sales performance but higher profit margins.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Vendors buying in bulk (Large Order Size) get the lowest unit price ($10.78 per unit), meaning higher margins if they can manage inventory efficiently.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price difference between Small and Large orders is substantial (-72% reduction in unit cost)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suggests that bulk pricing strategies successfully encourage vendors to purchase in larger volumes, leading to higher overall sales despite lower per-unit revenue.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confidence interval for low-performing vendors (40.48% to 42.62%) is significantly higher than that of top-performing vendors (30.74% to 31.61%).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vendors with lower sales tend to maintain higher profit margins, potentially due to premium pricing or lower operational costs.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High-Performing Vendors: If they aim to improve profitability, they could explore selective price adjustments, cost optimization, or building strategies.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Low-Performing Vendors: Despite higher margins, their low sales volume might indicate a need for better marketing, competitive pricing, or improved distribution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6542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4DA14-076B-4719-B521-225211192C6A}"/>
              </a:ext>
            </a:extLst>
          </p:cNvPr>
          <p:cNvSpPr txBox="1"/>
          <p:nvPr/>
        </p:nvSpPr>
        <p:spPr>
          <a:xfrm>
            <a:off x="779929" y="663388"/>
            <a:ext cx="10596283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significant difference in profit margins between top-performing and low-performing vendors?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H˳(Null Hypotheses): There is no significant difference in the mean profit margins of top-performing and low-performing vendors.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H1(Alternative Hypothesis): The mean profit margins of top-performing and low-performing vendors are significantly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8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618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Symbol</vt:lpstr>
      <vt:lpstr>Retrospect</vt:lpstr>
      <vt:lpstr>Vendors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Vendors Performance Analysis</dc:title>
  <dc:creator>SOURABH GUPTA</dc:creator>
  <cp:lastModifiedBy>SOURABH GUPTA</cp:lastModifiedBy>
  <cp:revision>2</cp:revision>
  <dcterms:created xsi:type="dcterms:W3CDTF">2025-06-22T17:12:38Z</dcterms:created>
  <dcterms:modified xsi:type="dcterms:W3CDTF">2025-06-22T17:25:08Z</dcterms:modified>
</cp:coreProperties>
</file>