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985800" y="3940200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36576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Created By: Ami Pandya</a:t>
            </a:r>
          </a:p>
          <a:p>
            <a:pPr indent="457200" lvl="0" marL="548640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Parth Patel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003500" y="1542000"/>
            <a:ext cx="71370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Hadoop Map-Reduce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distribution and Isolated Tasks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MapReduce cluster, data is distributed to all the nodes of the cluster as it is being loaded in.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underlying distributed file systems (e.g., GFS) splits large data files into chunks which are managed by different nodes in the cluster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though the file chunks are distributed across several machines, they form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namespace.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divides the workload into multiple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schedule them across cluster nodes.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work performed by each task is done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isolation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one another.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Scheduling in MapReduce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adopts a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master-slave architecture with Name Node(Master) and Data Node(Slave).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master node in MapReduce is referred  to as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Tracker.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slave node in MapReduce is referred to as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Tracker.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adopts a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scheduling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rather than a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one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I.e., JT does not push map and reduce tasks to TTs but rather TTs pull them by making pertaining requests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task tracker sends a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heartbeat message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periodically to Job tracker encompassing a request for a map or a reduce task to run.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Scheduling In MapReduce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MapReduce, an application is represented as a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job encompasses multiple map and reduce tasks.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in Hadoop comes with a choice of schedulers: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is the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FIFO scheduler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schedule jobs in order of submission.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also a multi-user scheduler called the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 scheduler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aims to give every user a fair share  of the cluster capacity over time.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Functioning: Logical 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239652"/>
            <a:ext cx="8305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8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 divides the input files stored on HDFS into splits and assigns every split to a a different mapper, trying to assign every split to the mapper where the split physically resides.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basically breaks the data flow into two phases : map phase and Reduce phase.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Mappers: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 reads the split of the mapper line by line.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calls the method map() of the mapper for every line passing it as the key/value parameters.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mapper computes its application logic and emits other key/value pairs.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Shuffle and Sort: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Hadoop's partitioner divides the emitted output of the mapper into partitions, each of those is sent to a different reducer.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collects all the different partitions received from the mappers and sort them by key.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Reducer: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 reads the aggregated partitions line by line.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calls the reduce() method on the reducer for every line of the input.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reducer computed its application logic and emits other key/value pairs.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Hadoop writes the emitted pairs output to HDFS. So, the reducer produces the final outputs.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Functioning Contd…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 and Values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15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programmer in MapReduce has to specify two functions, the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function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function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implement the Mapper and the Reducer in a MapReduce program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MapReduce data elements are always structured as key-value (i.e., (K, V)) pairs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map and reduce functions receive and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(K, V) pairs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 in HDFS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Types of Failures: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 failures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Node failures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Data Node Failure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Data Node sends a heartbeat message to the NameNode periodically.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NameNode does not receive a heartbeat from a particular data node for 10 minutes, then it considers that data node to be dead/out of service.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Node initiates replication of blocks which were hosted on that data node to be hosted on some other data node.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Name Node Failure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Name Node per cluster.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NameNode becomes unavailable, the cluster as a whole would be unavailable.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 has to be restarted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Brought up on a separate machine.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 Cont..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can guide jobs toward a successful completion even when jobs are run on a large cluster where probability of failures increases.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Restarting Tasks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way that MapReduce use to achieve fault tolerance.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Task Tracker fails to communicate with Job Tracker for a period of time (by default, 1 minute in Hadoop), Job Tracker will assume that Task Tracker in process has crashed.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job is still in the map phase, Job Tracker asks another Task Tracker to re-execute all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Mappers that previously ran at the failed Task Tracker.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job is in the reduce phase, Job Tracker asks another Task Tracker to re-execute all Reducers that were in progress on the failed Task Tracker.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Hadoop?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Use Hadoop?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Hadoop Components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Isolated Tasks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Distribution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Scheduling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Scheduling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Reduce Functioning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and Values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Hadoop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 s a framework of tools to support bigdata application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 software framework for storing data and running applications on clusters of commodity hardware.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massive storage for any kind of data, enormous processing power 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the ability to handle virtually limitless concurrent tasks or jobs.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Bigdata problems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Volume- a large amount of data.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Variety - it could be an audio file video file or database files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Velocity - a data is coming at very high speeed.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Hadoop? 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69500" y="1152475"/>
            <a:ext cx="426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Data processing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Suited for particular types of Big Data Problems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Cheaper: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Scales to petabytes or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0" y="1641900"/>
            <a:ext cx="4383800" cy="24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 Core Components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0625" y="1152475"/>
            <a:ext cx="4261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on Commodity Hardware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Horizontally Scalable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Parallelized /Scalable Processing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25" y="1352550"/>
            <a:ext cx="36385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HDFS Architecture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150850"/>
            <a:ext cx="7543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 of HDFS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master of the system. It maintains the name system (directories and files) and manages the blocks which are present on the Datanodes.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Datanodes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slaves which are deployed on each machine and provide the actual stor­age. They are responsible for serving read and write requests for the clients.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Namenode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responsible for performing periodic checkpoints. In the event of Namenode failure, you can restart the Namenode using the checkpoint.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Reduce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MapReduce is a programming model for data processing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originally published by Google in 2004.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power of MapReduce lies in its ability to scale to 100s or 1000s of computers, each with several processor cores.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