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1" r:id="rId2"/>
    <p:sldId id="269" r:id="rId3"/>
    <p:sldId id="270" r:id="rId4"/>
    <p:sldId id="275" r:id="rId5"/>
    <p:sldId id="263" r:id="rId6"/>
    <p:sldId id="276" r:id="rId7"/>
    <p:sldId id="277" r:id="rId8"/>
    <p:sldId id="278" r:id="rId9"/>
    <p:sldId id="279" r:id="rId10"/>
    <p:sldId id="283" r:id="rId11"/>
    <p:sldId id="280" r:id="rId12"/>
    <p:sldId id="284" r:id="rId13"/>
    <p:sldId id="281" r:id="rId14"/>
    <p:sldId id="285" r:id="rId15"/>
    <p:sldId id="282" r:id="rId16"/>
    <p:sldId id="286" r:id="rId17"/>
    <p:sldId id="273" r:id="rId18"/>
    <p:sldId id="264" r:id="rId19"/>
    <p:sldId id="287" r:id="rId20"/>
    <p:sldId id="288" r:id="rId21"/>
    <p:sldId id="289" r:id="rId22"/>
    <p:sldId id="29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7CF0BCE0-945C-4FDF-95A1-2149B1FF5B83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/>
            <a:fld id="{7CF0BCE0-945C-4FDF-95A1-2149B1FF5B83}" type="datetimeFigureOut">
              <a:rPr lang="en-US" smtClean="0"/>
              <a:pPr algn="r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sz="10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5"/>
            <a:ext cx="10363200" cy="1630245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IPL SQL PROJECT</a:t>
            </a:r>
            <a:endParaRPr lang="en-US" sz="60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674" y="2332912"/>
            <a:ext cx="4998651" cy="283748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endParaRPr lang="en-IN" sz="36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1.PETER MONDOL</a:t>
            </a:r>
          </a:p>
          <a:p>
            <a:pPr>
              <a:buNone/>
            </a:pP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3" y="89834"/>
            <a:ext cx="8792308" cy="937108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TABLE WITH VISUALISATION [HARD HITTING BATSMAN]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D32BAA-517D-EB7C-7BC5-E77C0E1FAA0E}"/>
              </a:ext>
            </a:extLst>
          </p:cNvPr>
          <p:cNvSpPr txBox="1">
            <a:spLocks/>
          </p:cNvSpPr>
          <p:nvPr/>
        </p:nvSpPr>
        <p:spPr>
          <a:xfrm>
            <a:off x="6198300" y="1026942"/>
            <a:ext cx="5323140" cy="5387926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BF6A8-93DD-3476-2062-6F059E96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1" y="1899138"/>
            <a:ext cx="4842005" cy="395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98479-83E9-F93E-51DA-5660023A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65" y="1899137"/>
            <a:ext cx="6994973" cy="3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9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0825" y="270000"/>
            <a:ext cx="6119446" cy="1359138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BOWLERS WITH GOOD ECONOMY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74419" y="1629137"/>
            <a:ext cx="9568294" cy="4824671"/>
          </a:xfrm>
        </p:spPr>
        <p:txBody>
          <a:bodyPr anchor="t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select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bowler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bowler_name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(sum(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/ (count(over)/6.0)) as economy    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from deliveries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having count(bowler) &gt;= 500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order by economy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limit 10;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7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16" y="89834"/>
            <a:ext cx="11330609" cy="937108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TABLE WITH VISUALISATION [ECONOMY]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D32BAA-517D-EB7C-7BC5-E77C0E1FAA0E}"/>
              </a:ext>
            </a:extLst>
          </p:cNvPr>
          <p:cNvSpPr txBox="1">
            <a:spLocks/>
          </p:cNvSpPr>
          <p:nvPr/>
        </p:nvSpPr>
        <p:spPr>
          <a:xfrm>
            <a:off x="6198300" y="1026942"/>
            <a:ext cx="5323140" cy="5387926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0ED9D-40DE-C850-5EF2-CC28ADBD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2049194"/>
            <a:ext cx="4706390" cy="395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B42DE-D97C-D743-2987-D87E964D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23" y="2049194"/>
            <a:ext cx="6793533" cy="39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0825" y="270000"/>
            <a:ext cx="6119446" cy="1359138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BOWLERS WITH BEST     STRIKE RATE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74419" y="1629138"/>
            <a:ext cx="8874492" cy="4684542"/>
          </a:xfrm>
        </p:spPr>
        <p:txBody>
          <a:bodyPr anchor="t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select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bowler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bowler_name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(count(bowler) /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strike_rate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from deliveries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having count(bowler) &gt;= 500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order by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strike_rate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asc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limit 10;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3" y="89834"/>
            <a:ext cx="8792308" cy="937108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TABLE WITH VISUALISATION [BOWLER WITH BEST S.R]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13157-AEEE-6238-5901-79F0501E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8" y="2022689"/>
            <a:ext cx="4653077" cy="3953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BD1F9-6C4C-6ECD-BC74-BE493CA6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287" y="2022688"/>
            <a:ext cx="6947425" cy="3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0825" y="270000"/>
            <a:ext cx="6119446" cy="1359138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ALL-ROUNDERS WITH BEST BOWLING AND BATTING S.R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74419" y="1629138"/>
            <a:ext cx="10191146" cy="4684542"/>
          </a:xfrm>
        </p:spPr>
        <p:txBody>
          <a:bodyPr anchor="t">
            <a:normAutofit fontScale="77500" lnSpcReduction="20000"/>
          </a:bodyPr>
          <a:lstStyle/>
          <a:p>
            <a:pPr lvl="0">
              <a:lnSpc>
                <a:spcPct val="115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select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Allrounder_name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balls_bowled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 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bowler_strike_rate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        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round((cast(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as decimal)/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)*100, 0)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batsman_strike_rate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from (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select batsman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Allrounder_name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  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count(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,  count(bowler)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balls_bowled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  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(count(bowler) /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bowler_strike_rate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from deliveries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where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extras_type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!= 'wides’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group by 1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having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!= 0) as a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where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&gt;= 500 and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balls_bowled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&gt;= 300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order by 6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5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limit 10;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3" y="89834"/>
            <a:ext cx="8792308" cy="937108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TABLE WITH VISUALISATION [ALL - ROUNDERS]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7FBCF-6944-5965-A7F4-C05CF93AE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1" y="1916672"/>
            <a:ext cx="5184999" cy="395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29AE6-8236-9EEC-F3D0-EA0BE72F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35" y="1916672"/>
            <a:ext cx="6559826" cy="3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0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472876"/>
            <a:ext cx="10435408" cy="911788"/>
          </a:xfrm>
        </p:spPr>
        <p:txBody>
          <a:bodyPr/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CRITERIA FOR SELECTING BEST WICKET KEEPER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474" y="1881051"/>
            <a:ext cx="5386917" cy="672963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CATEGORIES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93669"/>
            <a:ext cx="5389033" cy="855843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CRITERIA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Wicket Keeper should be able to bat and bowl as and when required by the team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he should have all rounder capabilities.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Fielding behind the wicket should be among the best.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have all rounder capabilities we need to select on criteria of bowling strike rate and batting strike rate. In short strike rate for batting and bowling should be good.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fielding we need to group by on fielder’s name and find out who takes the most catches  and makes the most stumpings.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3852" y="226491"/>
            <a:ext cx="8839131" cy="9397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ADDITIONAL QUESTION FOR FINAL ASSESSMENT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7225" y="1709531"/>
            <a:ext cx="11254932" cy="5022574"/>
          </a:xfrm>
        </p:spPr>
        <p:txBody>
          <a:bodyPr anchor="t">
            <a:normAutofit fontScale="92500" lnSpcReduction="10000"/>
          </a:bodyPr>
          <a:lstStyle/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1. Get the count of cities that have hosted an IPL match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count(distinct(city))  from matches;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2. Create table deliveries_v02 with all the columns of the table ‘deliveries’ and an additional column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containing   values boundary, dot or other depending on the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total_run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Create table deliveries_v02 as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*,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case   when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&gt;= 4 then 'Boundary'		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when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0 then 'Dot'		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else 'Other'		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 end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deliveries;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* from deliveries_v02;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6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3852" y="226491"/>
            <a:ext cx="8839131" cy="9397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ADDITIONAL QUESTION FOR FINAL ASSESSMENT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7225" y="1709531"/>
            <a:ext cx="11254932" cy="5022574"/>
          </a:xfrm>
        </p:spPr>
        <p:txBody>
          <a:bodyPr anchor="t">
            <a:normAutofit fontScale="92500" lnSpcReduction="20000"/>
          </a:bodyPr>
          <a:lstStyle/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3. Write a query to fetch the total number of boundaries and dot balls from thedeliveries_v02 table.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count(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deliveries_v02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'Boundary' or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'Dot’ ;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4. Write a query to fetch the total number of boundaries scored by each team from thedeliveries_v02 table and order it in descending order of the number of boundaries scored. 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batting_team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count(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boundaries_num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deliveries_v02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'Boundary’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order by 2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2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What is Indian Premier League (IPL)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547" y="1619227"/>
            <a:ext cx="6727372" cy="5086374"/>
          </a:xfrm>
        </p:spPr>
        <p:txBody>
          <a:bodyPr>
            <a:normAutofit/>
          </a:bodyPr>
          <a:lstStyle/>
          <a:p>
            <a:pPr algn="l"/>
            <a:r>
              <a:rPr lang="en-IN" sz="1800" b="0" i="0" u="none" strike="noStrike" baseline="0" dirty="0">
                <a:latin typeface="ArialMT"/>
              </a:rPr>
              <a:t>Indian Premier League (IPL) is a professional Twenty20 cricket league in India contested during March or April and May of every year by eight teams representing eight different cities or states in India.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The league was founded by the Board of Control for Cricket in India (BCCI) in 2007.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The IPL is the most-attended cricket league in the world and in 2014 ranked sixth by average attendance among all sports leagues.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In 2010, the IPL became the first sporting event in the world to be broadcast live on YouTube.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The brand value of IPL in 2020 was estimated to be around ₹475 billion (US$6.7 billion), according to Duff &amp; Phelps.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2" name="AutoShape 8" descr="LinkedIn round logo transparent PNG - StickPN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AutoShape 10" descr="LinkedIn round logo transparent PNG - StickPN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AutoShape 12" descr="LinkedIn round logo transparent PNG - StickPNG"/>
          <p:cNvSpPr>
            <a:spLocks noChangeAspect="1" noChangeArrowheads="1"/>
          </p:cNvSpPr>
          <p:nvPr/>
        </p:nvSpPr>
        <p:spPr bwMode="auto">
          <a:xfrm>
            <a:off x="3081655" y="817064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AutoShape 14" descr="LinkedIn round logo transparent PNG - StickPN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AutoShape 16" descr="LinkedIn round logo transparent PNG - StickPN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AutoShape 19" descr="THE NEW LINKEDIN LOGO PNG IN 2024 - eDigital Agency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AutoShape 21" descr="THE NEW LINKEDIN LOGO PNG IN 2024 - eDigital Agency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3852" y="226491"/>
            <a:ext cx="8839131" cy="9397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ADDITIONAL QUESTION FOR FINAL ASSESSMENT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7225" y="1709531"/>
            <a:ext cx="10963384" cy="5022574"/>
          </a:xfrm>
        </p:spPr>
        <p:txBody>
          <a:bodyPr anchor="t">
            <a:normAutofit fontScale="85000" lnSpcReduction="20000"/>
          </a:bodyPr>
          <a:lstStyle/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5. Write a query to fetch the total number of dot balls bowled by each team and order it in descending order of the total  number of dot balls bowled. 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batting_team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count(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dot_balls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deliveries_v02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ball_result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'Dot’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order by 2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6. Write a query to fetch the total number of dismissals by dismissal kinds where dismissal kind is not NA 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dismissal_kind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count(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dismissal_kind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deliveries_v02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dismissal_kind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!= 'NA’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order by 2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2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3852" y="226491"/>
            <a:ext cx="8839131" cy="9397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ADDITIONAL QUESTION FOR FINAL ASSESSMENT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7225" y="1709531"/>
            <a:ext cx="10963384" cy="5022574"/>
          </a:xfrm>
        </p:spPr>
        <p:txBody>
          <a:bodyPr anchor="t">
            <a:normAutofit fontScale="70000" lnSpcReduction="20000"/>
          </a:bodyPr>
          <a:lstStyle/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7. Write a query to get the top 5 bowlers who conceded maximum extra runs from the deliveries table 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bowler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bowler_name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extra_runs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total_extras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deliveries_v02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order by 2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desc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limit 5;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8. Write a query to create a table named deliveries_v03 with all the columns ofdeliveries_v02 table and two additional column (named venue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match_date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of venue and date from table matches 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Create table deliveries_v03 as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(select a.*,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b.date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match_date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b.venue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as venue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deliveries_v02 as a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left join matches as b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on a.id = b.id);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* from deliveries_v03;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5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63852" y="226491"/>
            <a:ext cx="8839131" cy="9397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ADDITIONAL QUESTION FOR FINAL ASSESSMENT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7225" y="1709531"/>
            <a:ext cx="10963384" cy="5022574"/>
          </a:xfrm>
        </p:spPr>
        <p:txBody>
          <a:bodyPr anchor="t">
            <a:normAutofit fontScale="92500" lnSpcReduction="20000"/>
          </a:bodyPr>
          <a:lstStyle/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9. Write a query to fetch the total runs scored for each venue and order it in the descending order of total runs scored. 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venue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venue_name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as total_runs_venue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deliveries_v03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order by 2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10. Write a query to fetch the year-wise total runs scored at Eden Gardens and order it in the descending order of total runs scored. </a:t>
            </a:r>
          </a:p>
          <a:p>
            <a:pPr marL="68580" lvl="0" indent="0">
              <a:lnSpc>
                <a:spcPct val="115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select  venue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venue_name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extract('year' from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match_date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Year_wise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from deliveries_v03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where venue = 'Eden Gardens’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group by 3,1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order by 2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86" y="3052064"/>
            <a:ext cx="10363200" cy="914400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947" y="89834"/>
            <a:ext cx="7304340" cy="937108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CREATE 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952" y="1026942"/>
            <a:ext cx="3674876" cy="5387926"/>
          </a:xfrm>
        </p:spPr>
        <p:txBody>
          <a:bodyPr>
            <a:noAutofit/>
          </a:bodyPr>
          <a:lstStyle/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CREATE TABLE deliveries (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id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inning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over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ball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batsman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non_striker</a:t>
            </a:r>
            <a:r>
              <a:rPr lang="en-IN" sz="1400" b="1" i="0" u="none" strike="noStrike" baseline="0" dirty="0">
                <a:latin typeface="Arial-BoldMT"/>
              </a:rPr>
              <a:t>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bowler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batsman_runs</a:t>
            </a:r>
            <a:r>
              <a:rPr lang="en-IN" sz="1400" b="1" i="0" u="none" strike="noStrike" baseline="0" dirty="0">
                <a:latin typeface="Arial-BoldMT"/>
              </a:rPr>
              <a:t>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extra_runs</a:t>
            </a:r>
            <a:r>
              <a:rPr lang="en-IN" sz="1400" b="1" i="0" u="none" strike="noStrike" baseline="0" dirty="0">
                <a:latin typeface="Arial-BoldMT"/>
              </a:rPr>
              <a:t>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total_runs</a:t>
            </a:r>
            <a:r>
              <a:rPr lang="en-IN" sz="1400" b="1" i="0" u="none" strike="noStrike" baseline="0" dirty="0">
                <a:latin typeface="Arial-BoldMT"/>
              </a:rPr>
              <a:t>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is_wicket</a:t>
            </a:r>
            <a:r>
              <a:rPr lang="en-IN" sz="1400" b="1" i="0" u="none" strike="noStrike" baseline="0" dirty="0">
                <a:latin typeface="Arial-BoldMT"/>
              </a:rPr>
              <a:t> int,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dismissal_kind</a:t>
            </a:r>
            <a:r>
              <a:rPr lang="en-IN" sz="1400" b="1" i="0" u="none" strike="noStrike" baseline="0" dirty="0">
                <a:latin typeface="Arial-BoldMT"/>
              </a:rPr>
              <a:t>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player_dismissed</a:t>
            </a:r>
            <a:r>
              <a:rPr lang="en-IN" sz="1400" b="1" i="0" u="none" strike="noStrike" baseline="0" dirty="0">
                <a:latin typeface="Arial-BoldMT"/>
              </a:rPr>
              <a:t>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fielder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extras_type</a:t>
            </a:r>
            <a:r>
              <a:rPr lang="en-IN" sz="1400" b="1" i="0" u="none" strike="noStrike" baseline="0" dirty="0">
                <a:latin typeface="Arial-BoldMT"/>
              </a:rPr>
              <a:t>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batting_team</a:t>
            </a:r>
            <a:r>
              <a:rPr lang="en-IN" sz="1400" b="1" i="0" u="none" strike="noStrike" baseline="0" dirty="0">
                <a:latin typeface="Arial-BoldMT"/>
              </a:rPr>
              <a:t> varchar(255),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 err="1">
                <a:latin typeface="Arial-BoldMT"/>
              </a:rPr>
              <a:t>bowling_team</a:t>
            </a:r>
            <a:r>
              <a:rPr lang="en-IN" sz="1400" b="1" i="0" u="none" strike="noStrike" baseline="0" dirty="0">
                <a:latin typeface="Arial-BoldMT"/>
              </a:rPr>
              <a:t> varchar(255)</a:t>
            </a:r>
          </a:p>
          <a:p>
            <a:pPr marL="68580" indent="0" algn="l">
              <a:buNone/>
            </a:pPr>
            <a:r>
              <a:rPr lang="en-IN" sz="1400" b="1" i="0" u="none" strike="noStrike" baseline="0" dirty="0">
                <a:latin typeface="Arial-BoldMT"/>
              </a:rPr>
              <a:t>);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D32BAA-517D-EB7C-7BC5-E77C0E1FAA0E}"/>
              </a:ext>
            </a:extLst>
          </p:cNvPr>
          <p:cNvSpPr txBox="1">
            <a:spLocks/>
          </p:cNvSpPr>
          <p:nvPr/>
        </p:nvSpPr>
        <p:spPr>
          <a:xfrm>
            <a:off x="6198300" y="1026942"/>
            <a:ext cx="3421657" cy="5387926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IN" sz="1600" b="1" dirty="0">
                <a:latin typeface="Arial-BoldMT"/>
              </a:rPr>
              <a:t>    </a:t>
            </a:r>
            <a:r>
              <a:rPr lang="en-IN" sz="1400" b="1" dirty="0">
                <a:latin typeface="Arial-BoldMT"/>
              </a:rPr>
              <a:t>CREATE TABLE matches ( 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id </a:t>
            </a:r>
            <a:r>
              <a:rPr lang="en-IN" sz="1400" b="1" dirty="0" err="1">
                <a:latin typeface="Arial-BoldMT"/>
              </a:rPr>
              <a:t>int,city</a:t>
            </a:r>
            <a:r>
              <a:rPr lang="en-IN" sz="1400" b="1" dirty="0">
                <a:latin typeface="Arial-BoldMT"/>
              </a:rPr>
              <a:t>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date </a:t>
            </a:r>
            <a:r>
              <a:rPr lang="en-IN" sz="1400" b="1" dirty="0" err="1">
                <a:latin typeface="Arial-BoldMT"/>
              </a:rPr>
              <a:t>date</a:t>
            </a:r>
            <a:r>
              <a:rPr lang="en-IN" sz="1400" b="1" dirty="0">
                <a:latin typeface="Arial-BoldMT"/>
              </a:rPr>
              <a:t>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</a:t>
            </a:r>
            <a:r>
              <a:rPr lang="en-IN" sz="1400" b="1" dirty="0" err="1">
                <a:latin typeface="Arial-BoldMT"/>
              </a:rPr>
              <a:t>player_of_match</a:t>
            </a:r>
            <a:r>
              <a:rPr lang="en-IN" sz="1400" b="1" dirty="0">
                <a:latin typeface="Arial-BoldMT"/>
              </a:rPr>
              <a:t>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venue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neutral_venue int, 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team1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team2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</a:t>
            </a:r>
            <a:r>
              <a:rPr lang="en-IN" sz="1400" b="1" dirty="0" err="1">
                <a:latin typeface="Arial-BoldMT"/>
              </a:rPr>
              <a:t>toss_winner</a:t>
            </a:r>
            <a:r>
              <a:rPr lang="en-IN" sz="1400" b="1" dirty="0">
                <a:latin typeface="Arial-BoldMT"/>
              </a:rPr>
              <a:t>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</a:t>
            </a:r>
            <a:r>
              <a:rPr lang="en-IN" sz="1400" b="1" dirty="0" err="1">
                <a:latin typeface="Arial-BoldMT"/>
              </a:rPr>
              <a:t>toss_decision</a:t>
            </a:r>
            <a:r>
              <a:rPr lang="en-IN" sz="1400" b="1" dirty="0">
                <a:latin typeface="Arial-BoldMT"/>
              </a:rPr>
              <a:t>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winner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result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 </a:t>
            </a:r>
            <a:r>
              <a:rPr lang="en-IN" sz="1400" b="1" dirty="0" err="1">
                <a:latin typeface="Arial-BoldMT"/>
              </a:rPr>
              <a:t>result_margin</a:t>
            </a:r>
            <a:r>
              <a:rPr lang="en-IN" sz="1400" b="1" dirty="0">
                <a:latin typeface="Arial-BoldMT"/>
              </a:rPr>
              <a:t> int,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eliminator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method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umpire1 varchar(255),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umpire2 varchar(255)</a:t>
            </a:r>
          </a:p>
          <a:p>
            <a:pPr marL="68580" indent="0">
              <a:buFont typeface="Wingdings"/>
              <a:buNone/>
            </a:pPr>
            <a:r>
              <a:rPr lang="en-IN" sz="1400" b="1" dirty="0">
                <a:latin typeface="Arial-BoldMT"/>
              </a:rPr>
              <a:t>    );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791" y="216443"/>
            <a:ext cx="7445017" cy="937108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IMPORT DATA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883" y="1422443"/>
            <a:ext cx="6994851" cy="5219114"/>
          </a:xfrm>
        </p:spPr>
        <p:txBody>
          <a:bodyPr>
            <a:noAutofit/>
          </a:bodyPr>
          <a:lstStyle/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COPY matches </a:t>
            </a: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FROM 'C:\Program Files\PostgreSQL\16\data\IPL Dataset\IPL_matches.csv’</a:t>
            </a: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DELIMITER ',’</a:t>
            </a: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CSV HEADER;</a:t>
            </a:r>
          </a:p>
          <a:p>
            <a:pPr marL="6858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select * from matches;</a:t>
            </a:r>
          </a:p>
          <a:p>
            <a:pPr marL="6858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COPY deliveries</a:t>
            </a: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FROM 'C:\Program Files\PostgreSQL\16\data\IPL Dataset\IPL_Ball.csv’</a:t>
            </a: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DELIMITER ',’</a:t>
            </a: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CSV HEADER;</a:t>
            </a:r>
          </a:p>
          <a:p>
            <a:pPr marL="68580" indent="0" algn="l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select * from deliveries;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D32BAA-517D-EB7C-7BC5-E77C0E1FAA0E}"/>
              </a:ext>
            </a:extLst>
          </p:cNvPr>
          <p:cNvSpPr txBox="1">
            <a:spLocks/>
          </p:cNvSpPr>
          <p:nvPr/>
        </p:nvSpPr>
        <p:spPr>
          <a:xfrm>
            <a:off x="6198300" y="1026942"/>
            <a:ext cx="4408740" cy="5387926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IN" sz="1600" b="1" dirty="0">
                <a:latin typeface="Arial-BoldMT"/>
              </a:rPr>
              <a:t>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0825" y="270000"/>
            <a:ext cx="6119446" cy="1359138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BATSMAN WITH HIGH     STRIKE RATE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74419" y="1629138"/>
            <a:ext cx="8874492" cy="4684542"/>
          </a:xfrm>
        </p:spPr>
        <p:txBody>
          <a:bodyPr anchor="t">
            <a:normAutofit fontScale="77500" lnSpcReduction="20000"/>
          </a:bodyPr>
          <a:lstStyle/>
          <a:p>
            <a:pPr lvl="0">
              <a:lnSpc>
                <a:spcPct val="115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round((cast(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as decimal)/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)*100, 0)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strike_rate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from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(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select batsman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count(*)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from deliveries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where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extras_type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!= 'wides’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)   as a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where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balls_faced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&gt;= 500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order by 4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desc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limit 10;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7" y="89834"/>
            <a:ext cx="10255348" cy="937108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TABLE WITH VISUALISATION [S.R]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D32BAA-517D-EB7C-7BC5-E77C0E1FAA0E}"/>
              </a:ext>
            </a:extLst>
          </p:cNvPr>
          <p:cNvSpPr txBox="1">
            <a:spLocks/>
          </p:cNvSpPr>
          <p:nvPr/>
        </p:nvSpPr>
        <p:spPr>
          <a:xfrm>
            <a:off x="6198300" y="1026942"/>
            <a:ext cx="5323140" cy="5387926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C7D53-C02B-4C68-6DD4-11FB2069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2" y="1744394"/>
            <a:ext cx="4803561" cy="3953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873E5-CFFE-E887-1F1D-BC83004D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37" y="1744394"/>
            <a:ext cx="7057291" cy="3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0825" y="270000"/>
            <a:ext cx="6119446" cy="1359138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BATSMAN WITH GOOD     AVERAGE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74418" y="1448972"/>
            <a:ext cx="10436007" cy="5139028"/>
          </a:xfrm>
        </p:spPr>
        <p:txBody>
          <a:bodyPr anchor="t">
            <a:normAutofit fontScale="85000" lnSpcReduction="20000"/>
          </a:bodyPr>
          <a:lstStyle/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select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no_dismissal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no_dismissal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as average, season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From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(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select batsman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runs_scored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 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is_wicket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no_dismissal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count(distinct(extract('year' from date))) as season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from deliveries as a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left join matches as b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on a.id = b.id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group by 1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) as c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where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c.season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&gt; 2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order by average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limit 10;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8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9834"/>
            <a:ext cx="10227211" cy="937108"/>
          </a:xfrm>
        </p:spPr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TABLE WITH VISUALISATION [AVG]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D32BAA-517D-EB7C-7BC5-E77C0E1FAA0E}"/>
              </a:ext>
            </a:extLst>
          </p:cNvPr>
          <p:cNvSpPr txBox="1">
            <a:spLocks/>
          </p:cNvSpPr>
          <p:nvPr/>
        </p:nvSpPr>
        <p:spPr>
          <a:xfrm>
            <a:off x="6198300" y="1026942"/>
            <a:ext cx="5323140" cy="5387926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895A0-4FAA-15E8-BF6B-E571C0F4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2" y="1744394"/>
            <a:ext cx="4842005" cy="3953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A2335-0BBA-8FA2-7BC8-174E1623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37" y="1745615"/>
            <a:ext cx="6997691" cy="39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4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0825" y="270000"/>
            <a:ext cx="6119446" cy="814818"/>
          </a:xfrm>
        </p:spPr>
        <p:txBody>
          <a:bodyPr anchor="t">
            <a:norm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HARD HITTING BATSMAN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74418" y="970671"/>
            <a:ext cx="10900240" cy="5343009"/>
          </a:xfrm>
        </p:spPr>
        <p:txBody>
          <a:bodyPr anchor="t">
            <a:normAutofit fontScale="70000" lnSpcReduction="20000"/>
          </a:bodyPr>
          <a:lstStyle/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runs_boundary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round((cast(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runs_boundary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as decimal)/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)*100, 2)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boundary_percent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season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From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(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select batsman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batsman_name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sum(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total_runs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sum(case when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= 4 then 4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when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batsman_runs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= 6 then 6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	           else 0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          end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)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runs_boundary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count(distinct(extract('year' from date))) as season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from deliveries as a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left join matches as b	 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on a.id = b.id       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group by 1) as c 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where c. season &gt; 2 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order by 4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  </a:t>
            </a:r>
          </a:p>
          <a:p>
            <a:pPr marL="68580" lvl="0" indent="0">
              <a:lnSpc>
                <a:spcPct val="115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limit 10;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4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494</TotalTime>
  <Words>1933</Words>
  <Application>Microsoft Office PowerPoint</Application>
  <PresentationFormat>Widescreen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Arial-BoldMT</vt:lpstr>
      <vt:lpstr>ArialMT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  IPL SQL PROJECT</vt:lpstr>
      <vt:lpstr>What is Indian Premier League (IPL) ?</vt:lpstr>
      <vt:lpstr>CREATE TABLE QUERIES</vt:lpstr>
      <vt:lpstr>IMPORT DATA QUERIES</vt:lpstr>
      <vt:lpstr>BATSMAN WITH HIGH     STRIKE RATE</vt:lpstr>
      <vt:lpstr>TABLE WITH VISUALISATION [S.R]</vt:lpstr>
      <vt:lpstr>BATSMAN WITH GOOD     AVERAGE</vt:lpstr>
      <vt:lpstr>TABLE WITH VISUALISATION [AVG]</vt:lpstr>
      <vt:lpstr>HARD HITTING BATSMAN</vt:lpstr>
      <vt:lpstr>TABLE WITH VISUALISATION [HARD HITTING BATSMAN]</vt:lpstr>
      <vt:lpstr>BOWLERS WITH GOOD ECONOMY</vt:lpstr>
      <vt:lpstr>TABLE WITH VISUALISATION [ECONOMY]</vt:lpstr>
      <vt:lpstr>BOWLERS WITH BEST     STRIKE RATE</vt:lpstr>
      <vt:lpstr>TABLE WITH VISUALISATION [BOWLER WITH BEST S.R]</vt:lpstr>
      <vt:lpstr>ALL-ROUNDERS WITH BEST BOWLING AND BATTING S.R</vt:lpstr>
      <vt:lpstr>TABLE WITH VISUALISATION [ALL - ROUNDERS]</vt:lpstr>
      <vt:lpstr>CRITERIA FOR SELECTING BEST WICKET KEEPER</vt:lpstr>
      <vt:lpstr>ADDITIONAL QUESTION FOR FINAL ASSESSMENT</vt:lpstr>
      <vt:lpstr>ADDITIONAL QUESTION FOR FINAL ASSESSMENT</vt:lpstr>
      <vt:lpstr>ADDITIONAL QUESTION FOR FINAL ASSESSMENT</vt:lpstr>
      <vt:lpstr>ADDITIONAL QUESTION FOR FINAL ASSESSMENT</vt:lpstr>
      <vt:lpstr>ADDITIONAL QUESTION FOR FINAL ASSESSMENT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peter mondol</cp:lastModifiedBy>
  <cp:revision>29</cp:revision>
  <dcterms:created xsi:type="dcterms:W3CDTF">2024-04-01T08:04:39Z</dcterms:created>
  <dcterms:modified xsi:type="dcterms:W3CDTF">2024-06-28T12:18:17Z</dcterms:modified>
</cp:coreProperties>
</file>