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6" r:id="rId7"/>
    <p:sldId id="263" r:id="rId8"/>
    <p:sldId id="264" r:id="rId9"/>
    <p:sldId id="267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BAD78-0C7C-1CF3-776B-2D74B9EBA5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4CA418-B1F5-A3F2-8451-F0B4AC729A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BC9EB-7BA1-471F-12C5-1D7DE6149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CD35E-D8EC-4253-970B-147C1952AE4A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AD695-2ED8-79FC-8F6C-59CFBA797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40367-F38E-39F5-2BE6-7C7642722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BFB98-FE38-459E-BB5A-686EE13D8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016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8740D-86D6-69A2-B973-3AF3808FE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156FDB-9E55-939B-0306-37CA5515A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290BE-9A17-910E-A3E1-C2B4463ED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CD35E-D8EC-4253-970B-147C1952AE4A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590A7-3B22-A937-8502-D35D32454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EAB0F4-FC19-3EA1-25F1-8BE5B4040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BFB98-FE38-459E-BB5A-686EE13D8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1850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844E5C-D9E7-4C46-80AB-E25731219D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6E1CB3-E7B7-A5BE-A3F3-3A3041D13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FDB06-C465-D3F5-483F-302290055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CD35E-D8EC-4253-970B-147C1952AE4A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93D6D-4BFF-429D-B031-EB6172D10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19045-0CFB-3408-19B1-8D19E0E12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BFB98-FE38-459E-BB5A-686EE13D8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243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13EBF-1CAB-9877-BD95-B2E138385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7DDD5-2F8A-80E6-CED2-6706BFC12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BD7A4-F1E5-19F5-4FE2-901287B8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CD35E-D8EC-4253-970B-147C1952AE4A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8851E-8ED7-2F65-4B09-A711E99C6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88AD4-2FF3-CFD8-EA5D-B12745087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BFB98-FE38-459E-BB5A-686EE13D8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088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C4EFC-795C-1A18-2427-DFD307478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23F08-43CA-E675-F8A5-7F8AD8295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CE84B-9C50-7628-B785-E7FF364B6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CD35E-D8EC-4253-970B-147C1952AE4A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B6544-D21A-2475-BB9A-919C9A974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1EBF9C-58E1-09E9-E306-0C9345AC2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BFB98-FE38-459E-BB5A-686EE13D8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603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3698E-FC0C-0CDD-FDAA-CBAC58796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16CC6-0623-41A6-1701-8F44959A08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1FA1B3-2081-E7AD-706E-73EEE4E34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CDAEDA-C7FB-D8B8-E44A-F5EF52CD8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CD35E-D8EC-4253-970B-147C1952AE4A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2BC3E6-24A8-B3ED-F616-1229C92B1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36529C-AF9A-13A0-0ECE-30AAF373A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BFB98-FE38-459E-BB5A-686EE13D8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8867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A523B-B106-7D2A-5B95-EBC1A965F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D7D7A-7038-7B56-42E1-4BB5C02FA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5FA4F3-953A-4A12-AAD7-23D95B4BE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A88CB8-807B-E322-613A-9BA93C6E15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22C747-0B6D-404F-2D39-2218FFE849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A1A11D-8166-64E2-9079-526E7DA64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CD35E-D8EC-4253-970B-147C1952AE4A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A213DF-112F-4650-3036-B0B9E7507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DD9A9A-9089-D50B-212F-A9C3CFD2E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BFB98-FE38-459E-BB5A-686EE13D8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96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E880A-3B76-BE44-DFAF-426D9F124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1F3591-5D1D-D59E-A7B4-CE9D27F9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CD35E-D8EC-4253-970B-147C1952AE4A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294D19-6CEA-234A-FD5A-C104D11C6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73FB32-2C07-FC08-2446-C24D2056B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BFB98-FE38-459E-BB5A-686EE13D8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881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D69A31-AC2A-AA97-EC0A-3B7718BE1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CD35E-D8EC-4253-970B-147C1952AE4A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19A6B7-BA65-F057-85B6-5F70A5CD6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024B40-24DA-DC9C-B4BB-BB9525B8B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BFB98-FE38-459E-BB5A-686EE13D8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7835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FB249-D4B5-64D8-B37F-F6BCB3E12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B0674-3542-F1A3-41F4-C94070AEE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C89DAB-45F2-26EB-28CA-8CF3D3D4D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B6DB95-F50F-B511-B846-B2A5F9897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CD35E-D8EC-4253-970B-147C1952AE4A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D79F5-B4C9-802A-D4B1-F130CC32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FCE2B-8C4C-DDB5-2347-A17ACC59E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BFB98-FE38-459E-BB5A-686EE13D8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830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72604-E316-8124-55D2-C4F2E23EE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3FE61F-49F4-F579-D065-7FA67D1670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4BFC78-CC49-ECB9-08D1-04A294690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BE0088-18E3-D7F7-5365-154C4FEF2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CD35E-D8EC-4253-970B-147C1952AE4A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3B9B2E-EA14-A153-5E3E-2CF50570F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7D881-BE81-DBC0-C2B9-7B78B72F6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9BFB98-FE38-459E-BB5A-686EE13D8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477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AE341F-4C34-7D99-DB11-C48547CDE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BB696-B080-0BBA-536E-7D9E1E457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56158-9683-4668-E906-18BDC3A9B2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ECD35E-D8EC-4253-970B-147C1952AE4A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8F08A-0E3F-A9A5-0384-4A1CC67EE8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A4831-A23B-AE16-A009-A6E9DA4645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9BFB98-FE38-459E-BB5A-686EE13D8C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66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846A286-B461-698D-4BC9-9C59287471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2" y="28100"/>
            <a:ext cx="12155596" cy="680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1880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622F24A-3048-D959-954E-F62A23EAA0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1" y="37626"/>
            <a:ext cx="12127017" cy="6782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552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5646DCB-E748-EDC4-7763-D73721A91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8" y="4284"/>
            <a:ext cx="12136544" cy="6849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092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FD2D9D-BD8D-BDD8-3B93-4C25473571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" y="13811"/>
            <a:ext cx="12174649" cy="683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711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96832B-19D8-665C-A6CD-8D9DB938C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8" y="23337"/>
            <a:ext cx="12136544" cy="681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886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B8215B-5E11-9DA7-FC4D-C1BD939CBB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4" y="9047"/>
            <a:ext cx="12117491" cy="6839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11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6F89F5-C38B-245B-9BC9-53911D211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8" y="28100"/>
            <a:ext cx="12165123" cy="68017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B261C4-2EBD-F5F0-9484-F89742E8D9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31" y="1282045"/>
            <a:ext cx="11651530" cy="505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161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95975E-30BF-CF5B-BA0B-7136CC0A5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1" y="28100"/>
            <a:ext cx="12127017" cy="6801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080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CF8944-544B-E73C-0C4B-24B9F1300E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5" y="18574"/>
            <a:ext cx="12174649" cy="682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074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EE38F3-9A76-9001-C0C4-FECD794174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28" y="13811"/>
            <a:ext cx="12136544" cy="683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0821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 Verma</dc:creator>
  <cp:lastModifiedBy>Harsh Verma</cp:lastModifiedBy>
  <cp:revision>5</cp:revision>
  <dcterms:created xsi:type="dcterms:W3CDTF">2025-04-21T04:04:40Z</dcterms:created>
  <dcterms:modified xsi:type="dcterms:W3CDTF">2025-04-21T04:56:47Z</dcterms:modified>
</cp:coreProperties>
</file>