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7" d="100"/>
          <a:sy n="77" d="100"/>
        </p:scale>
        <p:origin x="60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FF1CD-E8DE-4DEC-8ABD-27B603E01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2B5C-8D4B-4BCE-8E54-A4C17FAA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CFB88-A756-4C0F-BF00-73FBD7963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88F3D-FB4E-4916-A869-601F4022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5763E-585E-4097-974A-E77C06666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122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6A34-7627-4C5A-B8D9-987BAB49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19D82-52C2-457C-864E-9764E8EA1C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9A43C-2785-41B1-8036-92746153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BF4BB-2CC8-41D6-A8C0-D42FE9BE5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08A4F-E75B-4A1A-A59E-B1C99B301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1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7DE98B-B138-4274-90BC-A6B42DF609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3C0D-360D-4436-9B77-4CD278318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955-D965-471D-BE69-78BE02515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76BD8-87CB-4AE0-ACC5-2CE489B1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9E607-DF90-4F44-A5D6-3589AC086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95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9ADB-7CDA-4E8F-AA4E-C96ED175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FEE6D-8C2D-4308-9586-43E8A5C8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18576-D6E5-406D-87D9-C458CB77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891DA-9B53-4594-BD61-428F0136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F7C2D-4B3C-4AD6-80FE-FD5072230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8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984D2-3487-4F04-A168-8C1038742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9F70C-28E9-4B3B-93F0-D4D4F2A18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3B9A6-AC9D-4115-A9F4-6FAA88C0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1C15-E2DE-4366-AA57-B82DD8212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500AF-66F6-4199-BD98-972114EA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548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7D82C-9034-4B72-BE3F-349F98327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DB0E-BEC4-44A5-9E60-48B99D7AD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B389B-0C3C-43FD-9780-9B93CCB15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B0365-9660-4C94-9CA5-CE433839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B2C71-D9AD-4CB6-AEEA-9738FB5C2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753F26-3F2C-4670-92D5-3F122744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98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68434-23B7-4EA8-B252-89DFCEBE6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800E56-ADD2-4CC0-A6B0-8656D8E6C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92860-73D3-4D2D-AF82-7FB45F1AD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4E9C2-EF33-441C-ACBC-B7463B6C1F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B1BDC7-49F7-4995-9A31-AC4195CE75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2F5805-9D5A-4204-A4C5-BC83DB24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F0FCED-35C0-4DD1-8AB2-2340C7D40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CCC55-8AC4-4870-9F8B-01A6C6C5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59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42708-1169-47B9-BC2E-229CB168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D9B844-D01F-4072-85D8-563029DA2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20C6B4-8707-45FE-962B-B9682D032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BCC1F-66C3-490B-A383-51FFC734C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707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CE8557-5D84-4C73-BE38-7F6238EDA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1E2F6E-2249-48F1-8ED6-412CF2C6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A763F4-F404-40DA-8B0F-3E0FFA0F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28E9ADB3-7205-4B9C-8243-B35B5809F66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660571" y="0"/>
            <a:ext cx="653142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6743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829C0-BCBA-434C-8B54-2E41085B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B1E8-DDF7-48BA-82A0-336C72925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9DF16-1DA2-42C9-A6C6-28801FD246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3FD0C-E88F-49EC-8A60-AD85D9403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59BA7-F1FE-48D1-8B7E-7BA3038E3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4D5D3-72D6-43D4-AF86-9D3A9B88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11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CE5F-28E7-49F2-A02A-6FF111584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3673B-D18A-4296-B614-D35B452E8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5C9CF-D404-42AE-9594-9482D74F1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32F1-859F-41D8-8824-B7170720A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68E475-957C-4E3C-93D3-38F86CCF7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170B0-BF56-4695-91FB-CE008A62B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597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EAA58A-086D-4BE1-8528-3028ADBB1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B55EF-A01F-4343-B00D-2B4DBACDF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41F85-97BB-4222-BCE4-8C3D223E8C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64AB9-A36D-45A6-838B-C10B484E1D2B}" type="datetimeFigureOut">
              <a:rPr lang="en-IN" smtClean="0"/>
              <a:t>22-06-2021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8F787-B8F0-41A6-92CB-277E696BE9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444AB-B091-421E-842C-BD48D3458C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11434-1DFB-4CC4-B81A-06E22D8EA8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8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3B1AFA84-51EA-4762-8A6A-C0D748F243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8580"/>
          <a:stretch/>
        </p:blipFill>
        <p:spPr>
          <a:xfrm>
            <a:off x="5660571" y="0"/>
            <a:ext cx="6531429" cy="6858000"/>
          </a:xfr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66B518C-1A92-4AC3-BB99-455C97F2FA2E}"/>
              </a:ext>
            </a:extLst>
          </p:cNvPr>
          <p:cNvGrpSpPr/>
          <p:nvPr/>
        </p:nvGrpSpPr>
        <p:grpSpPr>
          <a:xfrm>
            <a:off x="343161" y="1914341"/>
            <a:ext cx="4482143" cy="856524"/>
            <a:chOff x="7161972" y="1435337"/>
            <a:chExt cx="4482143" cy="8565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6A6320C-EC82-405E-BFAF-0C38443FCB9B}"/>
                </a:ext>
              </a:extLst>
            </p:cNvPr>
            <p:cNvGrpSpPr/>
            <p:nvPr/>
          </p:nvGrpSpPr>
          <p:grpSpPr>
            <a:xfrm>
              <a:off x="7161972" y="1435337"/>
              <a:ext cx="4482143" cy="856524"/>
              <a:chOff x="7161972" y="1435337"/>
              <a:chExt cx="4482143" cy="8565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A8CD550-F235-41A9-858A-9B0BE569E388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2143" cy="856524"/>
                <a:chOff x="1212435" y="1267097"/>
                <a:chExt cx="4482143" cy="856524"/>
              </a:xfrm>
            </p:grpSpPr>
            <p:sp>
              <p:nvSpPr>
                <p:cNvPr id="12" name="Donut 59">
                  <a:extLst>
                    <a:ext uri="{FF2B5EF4-FFF2-40B4-BE49-F238E27FC236}">
                      <a16:creationId xmlns:a16="http://schemas.microsoft.com/office/drawing/2014/main" id="{096213CC-DABC-4C43-9097-488442E61437}"/>
                    </a:ext>
                  </a:extLst>
                </p:cNvPr>
                <p:cNvSpPr/>
                <p:nvPr/>
              </p:nvSpPr>
              <p:spPr>
                <a:xfrm>
                  <a:off x="1212435" y="1267097"/>
                  <a:ext cx="803182" cy="803182"/>
                </a:xfrm>
                <a:prstGeom prst="donut">
                  <a:avLst>
                    <a:gd name="adj" fmla="val 8736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13" name="그룹 6">
                  <a:extLst>
                    <a:ext uri="{FF2B5EF4-FFF2-40B4-BE49-F238E27FC236}">
                      <a16:creationId xmlns:a16="http://schemas.microsoft.com/office/drawing/2014/main" id="{E979D48F-881F-4C8C-A156-11A463037BFD}"/>
                    </a:ext>
                  </a:extLst>
                </p:cNvPr>
                <p:cNvGrpSpPr/>
                <p:nvPr/>
              </p:nvGrpSpPr>
              <p:grpSpPr>
                <a:xfrm>
                  <a:off x="2050355" y="1322305"/>
                  <a:ext cx="3644223" cy="801316"/>
                  <a:chOff x="8306211" y="1865918"/>
                  <a:chExt cx="2909365" cy="699402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929A1AC7-BEE1-486B-A9C6-3ACBBA469E45}"/>
                      </a:ext>
                    </a:extLst>
                  </p:cNvPr>
                  <p:cNvSpPr txBox="1"/>
                  <p:nvPr/>
                </p:nvSpPr>
                <p:spPr>
                  <a:xfrm>
                    <a:off x="8315999" y="2162372"/>
                    <a:ext cx="2899577" cy="402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>
                        <a:latin typeface="Georgia Pro Light" panose="02040302050405020303" pitchFamily="18" charset="0"/>
                      </a:rPr>
                      <a:t>Lorem Ipsum is simply dummy text of the printing and typesetting industry.</a:t>
                    </a:r>
                    <a:endParaRPr lang="en-US" sz="1200" dirty="0">
                      <a:latin typeface="Georgia Pro Light" panose="02040302050405020303" pitchFamily="18" charset="0"/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7731DBA2-BD65-4759-953B-5C6BA0DC78C2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211" y="1865918"/>
                    <a:ext cx="2908198" cy="2686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Caption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16A08A9-5BDF-47C8-97DB-36592CA798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7659" y="1822072"/>
                <a:ext cx="3292653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041BA70C-1962-403A-83A1-7C7177BC49ED}"/>
                </a:ext>
              </a:extLst>
            </p:cNvPr>
            <p:cNvSpPr/>
            <p:nvPr/>
          </p:nvSpPr>
          <p:spPr>
            <a:xfrm>
              <a:off x="7467866" y="1695047"/>
              <a:ext cx="238895" cy="283762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D8AF57-CCBC-4311-8328-CE275E481CF2}"/>
              </a:ext>
            </a:extLst>
          </p:cNvPr>
          <p:cNvGrpSpPr/>
          <p:nvPr/>
        </p:nvGrpSpPr>
        <p:grpSpPr>
          <a:xfrm>
            <a:off x="343161" y="3610493"/>
            <a:ext cx="4482143" cy="856524"/>
            <a:chOff x="7161972" y="1435337"/>
            <a:chExt cx="4482143" cy="85652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DF34FF-A1F1-416B-AB33-A266842F995E}"/>
                </a:ext>
              </a:extLst>
            </p:cNvPr>
            <p:cNvGrpSpPr/>
            <p:nvPr/>
          </p:nvGrpSpPr>
          <p:grpSpPr>
            <a:xfrm>
              <a:off x="7161972" y="1435337"/>
              <a:ext cx="4482143" cy="856524"/>
              <a:chOff x="7161972" y="1435337"/>
              <a:chExt cx="4482143" cy="85652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0263007F-8719-4289-B7C7-BBB11D708B9B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2143" cy="856524"/>
                <a:chOff x="1212435" y="1267097"/>
                <a:chExt cx="4482143" cy="856524"/>
              </a:xfrm>
            </p:grpSpPr>
            <p:sp>
              <p:nvSpPr>
                <p:cNvPr id="21" name="Donut 59">
                  <a:extLst>
                    <a:ext uri="{FF2B5EF4-FFF2-40B4-BE49-F238E27FC236}">
                      <a16:creationId xmlns:a16="http://schemas.microsoft.com/office/drawing/2014/main" id="{B7CA232A-8E39-47B6-9698-43408BE01597}"/>
                    </a:ext>
                  </a:extLst>
                </p:cNvPr>
                <p:cNvSpPr/>
                <p:nvPr/>
              </p:nvSpPr>
              <p:spPr>
                <a:xfrm>
                  <a:off x="1212435" y="1267097"/>
                  <a:ext cx="803182" cy="803182"/>
                </a:xfrm>
                <a:prstGeom prst="donut">
                  <a:avLst>
                    <a:gd name="adj" fmla="val 8736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22" name="그룹 6">
                  <a:extLst>
                    <a:ext uri="{FF2B5EF4-FFF2-40B4-BE49-F238E27FC236}">
                      <a16:creationId xmlns:a16="http://schemas.microsoft.com/office/drawing/2014/main" id="{B879746D-956B-4D36-8A96-7CDDD8390E7C}"/>
                    </a:ext>
                  </a:extLst>
                </p:cNvPr>
                <p:cNvGrpSpPr/>
                <p:nvPr/>
              </p:nvGrpSpPr>
              <p:grpSpPr>
                <a:xfrm>
                  <a:off x="2050355" y="1322305"/>
                  <a:ext cx="3644223" cy="801316"/>
                  <a:chOff x="8306211" y="1865918"/>
                  <a:chExt cx="2909365" cy="699402"/>
                </a:xfrm>
              </p:grpSpPr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770FF9A-EB1B-408A-97E1-4A28902E6180}"/>
                      </a:ext>
                    </a:extLst>
                  </p:cNvPr>
                  <p:cNvSpPr txBox="1"/>
                  <p:nvPr/>
                </p:nvSpPr>
                <p:spPr>
                  <a:xfrm>
                    <a:off x="8315999" y="2162372"/>
                    <a:ext cx="2899577" cy="402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>
                        <a:latin typeface="Georgia Pro Light" panose="02040302050405020303" pitchFamily="18" charset="0"/>
                      </a:rPr>
                      <a:t>Lorem Ipsum is simply dummy text of the printing and typesetting industry.</a:t>
                    </a:r>
                    <a:endParaRPr lang="en-US" sz="1200" dirty="0">
                      <a:latin typeface="Georgia Pro Light" panose="02040302050405020303" pitchFamily="18" charset="0"/>
                    </a:endParaRP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0BD3B0F5-5C28-440D-9041-643569497EB8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211" y="1865918"/>
                    <a:ext cx="2908198" cy="2686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Caption</a:t>
                    </a:r>
                  </a:p>
                </p:txBody>
              </p:sp>
            </p:grpSp>
          </p:grp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3B04E02-CC9B-4B61-B2E0-1694CC6B3A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7659" y="1822072"/>
                <a:ext cx="3292653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FA27A5DF-FFD4-480E-9D97-3E7379ED512E}"/>
                </a:ext>
              </a:extLst>
            </p:cNvPr>
            <p:cNvSpPr/>
            <p:nvPr/>
          </p:nvSpPr>
          <p:spPr>
            <a:xfrm>
              <a:off x="7467866" y="1695047"/>
              <a:ext cx="238895" cy="283762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E724201-8C34-4497-9B1E-F6A440AB9C8D}"/>
              </a:ext>
            </a:extLst>
          </p:cNvPr>
          <p:cNvGrpSpPr/>
          <p:nvPr/>
        </p:nvGrpSpPr>
        <p:grpSpPr>
          <a:xfrm>
            <a:off x="343161" y="5306644"/>
            <a:ext cx="4482143" cy="856524"/>
            <a:chOff x="7161972" y="1435337"/>
            <a:chExt cx="4482143" cy="85652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7741733-E245-4B2A-8108-E71ED0763370}"/>
                </a:ext>
              </a:extLst>
            </p:cNvPr>
            <p:cNvGrpSpPr/>
            <p:nvPr/>
          </p:nvGrpSpPr>
          <p:grpSpPr>
            <a:xfrm>
              <a:off x="7161972" y="1435337"/>
              <a:ext cx="4482143" cy="856524"/>
              <a:chOff x="7161972" y="1435337"/>
              <a:chExt cx="4482143" cy="856524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5AA22343-EAFB-483D-B0BF-018061461155}"/>
                  </a:ext>
                </a:extLst>
              </p:cNvPr>
              <p:cNvGrpSpPr/>
              <p:nvPr/>
            </p:nvGrpSpPr>
            <p:grpSpPr>
              <a:xfrm>
                <a:off x="7161972" y="1435337"/>
                <a:ext cx="4482143" cy="856524"/>
                <a:chOff x="1212435" y="1267097"/>
                <a:chExt cx="4482143" cy="856524"/>
              </a:xfrm>
            </p:grpSpPr>
            <p:sp>
              <p:nvSpPr>
                <p:cNvPr id="30" name="Donut 59">
                  <a:extLst>
                    <a:ext uri="{FF2B5EF4-FFF2-40B4-BE49-F238E27FC236}">
                      <a16:creationId xmlns:a16="http://schemas.microsoft.com/office/drawing/2014/main" id="{B15B6C57-E63D-4B10-BB56-7B356B36041E}"/>
                    </a:ext>
                  </a:extLst>
                </p:cNvPr>
                <p:cNvSpPr/>
                <p:nvPr/>
              </p:nvSpPr>
              <p:spPr>
                <a:xfrm>
                  <a:off x="1212435" y="1267097"/>
                  <a:ext cx="803182" cy="803182"/>
                </a:xfrm>
                <a:prstGeom prst="donut">
                  <a:avLst>
                    <a:gd name="adj" fmla="val 8736"/>
                  </a:avLst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endParaRPr>
                </a:p>
              </p:txBody>
            </p:sp>
            <p:grpSp>
              <p:nvGrpSpPr>
                <p:cNvPr id="31" name="그룹 6">
                  <a:extLst>
                    <a:ext uri="{FF2B5EF4-FFF2-40B4-BE49-F238E27FC236}">
                      <a16:creationId xmlns:a16="http://schemas.microsoft.com/office/drawing/2014/main" id="{42F48929-5B42-4B3F-9DE2-03ADA7B43F2B}"/>
                    </a:ext>
                  </a:extLst>
                </p:cNvPr>
                <p:cNvGrpSpPr/>
                <p:nvPr/>
              </p:nvGrpSpPr>
              <p:grpSpPr>
                <a:xfrm>
                  <a:off x="2050355" y="1322305"/>
                  <a:ext cx="3644223" cy="801316"/>
                  <a:chOff x="8306211" y="1865918"/>
                  <a:chExt cx="2909365" cy="699402"/>
                </a:xfrm>
              </p:grpSpPr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753F3D83-C82F-448B-A986-35D1A0DF092A}"/>
                      </a:ext>
                    </a:extLst>
                  </p:cNvPr>
                  <p:cNvSpPr txBox="1"/>
                  <p:nvPr/>
                </p:nvSpPr>
                <p:spPr>
                  <a:xfrm>
                    <a:off x="8315999" y="2162372"/>
                    <a:ext cx="2899577" cy="40294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1200" dirty="0">
                        <a:latin typeface="Georgia Pro Light" panose="02040302050405020303" pitchFamily="18" charset="0"/>
                      </a:rPr>
                      <a:t>Lorem Ipsum is simply dummy text of the printing and typesetting industry.</a:t>
                    </a:r>
                    <a:endParaRPr lang="en-US" sz="1200" dirty="0">
                      <a:latin typeface="Georgia Pro Light" panose="02040302050405020303" pitchFamily="18" charset="0"/>
                    </a:endParaRP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F01E804B-9A77-4D08-A806-DDE99C055B8E}"/>
                      </a:ext>
                    </a:extLst>
                  </p:cNvPr>
                  <p:cNvSpPr txBox="1"/>
                  <p:nvPr/>
                </p:nvSpPr>
                <p:spPr>
                  <a:xfrm>
                    <a:off x="8306211" y="1865918"/>
                    <a:ext cx="2908198" cy="2686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lvl="0"/>
                    <a:r>
                      <a:rPr lang="en-US" sz="1400" b="1" dirty="0">
                        <a:latin typeface="Georgia" panose="02040502050405020303" pitchFamily="18" charset="0"/>
                      </a:rPr>
                      <a:t>Caption</a:t>
                    </a:r>
                  </a:p>
                </p:txBody>
              </p:sp>
            </p:grpSp>
          </p:grp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3DB6D9C4-B74E-435C-82C4-DFFE8C7C7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07659" y="1822072"/>
                <a:ext cx="3292653" cy="0"/>
              </a:xfrm>
              <a:prstGeom prst="line">
                <a:avLst/>
              </a:prstGeom>
              <a:ln w="12700">
                <a:solidFill>
                  <a:schemeClr val="accent6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Arrow: Chevron 26">
              <a:extLst>
                <a:ext uri="{FF2B5EF4-FFF2-40B4-BE49-F238E27FC236}">
                  <a16:creationId xmlns:a16="http://schemas.microsoft.com/office/drawing/2014/main" id="{B6B8E64B-DFB2-41FB-A673-C39561BD59EC}"/>
                </a:ext>
              </a:extLst>
            </p:cNvPr>
            <p:cNvSpPr/>
            <p:nvPr/>
          </p:nvSpPr>
          <p:spPr>
            <a:xfrm>
              <a:off x="7467866" y="1695047"/>
              <a:ext cx="238895" cy="283762"/>
            </a:xfrm>
            <a:prstGeom prst="chevron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41696548-BCC7-47D7-8B95-5BB93C681158}"/>
              </a:ext>
            </a:extLst>
          </p:cNvPr>
          <p:cNvSpPr txBox="1"/>
          <p:nvPr/>
        </p:nvSpPr>
        <p:spPr>
          <a:xfrm>
            <a:off x="343161" y="341777"/>
            <a:ext cx="5660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dirty="0">
                <a:latin typeface="Georgia" panose="02040502050405020303" pitchFamily="18" charset="0"/>
                <a:ea typeface="Cambria" panose="02040503050406030204" pitchFamily="18" charset="0"/>
                <a:cs typeface="+mj-cs"/>
              </a:rPr>
              <a:t>Artificial Intelligence PowerPoint</a:t>
            </a:r>
          </a:p>
        </p:txBody>
      </p:sp>
    </p:spTree>
    <p:extLst>
      <p:ext uri="{BB962C8B-B14F-4D97-AF65-F5344CB8AC3E}">
        <p14:creationId xmlns:p14="http://schemas.microsoft.com/office/powerpoint/2010/main" val="1678380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">
      <a:dk1>
        <a:srgbClr val="000000"/>
      </a:dk1>
      <a:lt1>
        <a:srgbClr val="FFFFFF"/>
      </a:lt1>
      <a:dk2>
        <a:srgbClr val="595959"/>
      </a:dk2>
      <a:lt2>
        <a:srgbClr val="EFEFEF"/>
      </a:lt2>
      <a:accent1>
        <a:srgbClr val="A4EBFC"/>
      </a:accent1>
      <a:accent2>
        <a:srgbClr val="52DEFF"/>
      </a:accent2>
      <a:accent3>
        <a:srgbClr val="3DC6EF"/>
      </a:accent3>
      <a:accent4>
        <a:srgbClr val="2FA6D6"/>
      </a:accent4>
      <a:accent5>
        <a:srgbClr val="00719E"/>
      </a:accent5>
      <a:accent6>
        <a:srgbClr val="024668"/>
      </a:accent6>
      <a:hlink>
        <a:srgbClr val="00354C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45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Georgia</vt:lpstr>
      <vt:lpstr>Georgia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Kavithalaya</dc:creator>
  <cp:lastModifiedBy>Kavithalaya</cp:lastModifiedBy>
  <cp:revision>2</cp:revision>
  <dcterms:created xsi:type="dcterms:W3CDTF">2021-06-22T09:55:53Z</dcterms:created>
  <dcterms:modified xsi:type="dcterms:W3CDTF">2021-06-22T11:46:45Z</dcterms:modified>
</cp:coreProperties>
</file>