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A562-C550-42F9-8B2E-6060136D3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50D4D-6F85-45F3-9F9C-815D57E1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8172-50EA-42CF-9486-274480E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5555-BA1C-47D5-9B65-0C0039EB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0DA5-75D0-4D15-96A6-66C46A51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0CD8-637E-4F51-B4A1-B1DF8517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B75E2-A8BD-4B23-B18F-4C712821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F7AB-5902-433E-AA4A-0241381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757F-3350-4CEE-88EB-1E0CEB18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922B-7EF2-4230-BFBD-B54CD62A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CDCB0-AF65-471C-8E9E-A21F79208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5A9A1-3572-4666-83CE-FC59E32B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E667-F316-4348-A818-B1CFDE3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15CB-C28A-4F01-945F-47D7FAA6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B2D2-79D3-4968-8F53-8D0FA73A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939-1BB9-49B1-B311-B7FDAA48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2E9D-EF2F-4820-A625-9EA84380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4F95-7D37-4C11-A1D1-0C394A8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8CED-59C7-4CEE-BA69-C4C82E0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BE2F-B9D5-4024-98EC-1AC8E08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79C1-70E3-4A1D-B0CF-713DB910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D65E8-18FD-469C-BF6F-61670519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C0B6-1230-4989-B48D-354756A4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ACEF-680B-40D6-9906-C61FB65B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8AA5-87E6-4B71-B48B-265C62B1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7A2-E076-4A13-A51F-F48D2A7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6F9C-4EA3-44D0-9AED-7093F50F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5F4D-A32C-4885-AA30-57738071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57C2E-1A19-4513-AB40-EBF6C188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6055-89E2-4A30-A261-A8D8E1D8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004B-9E57-4A65-A43C-7E9DDF80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D144-7522-4041-A968-F9A4366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6FC1-8288-4D4B-BFF6-9F471FE8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FF854-C6D0-4C0A-A50E-D376EBBF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8B2F6-8661-4F76-8F54-5F21AE61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8D2E6-C983-4A8B-B829-467805DE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4AE14-56CF-493C-9D19-1170992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5712-7B8B-4167-B260-4928AFB6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60FB0-2ABA-4C55-83F4-A59CE2E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9E8B-A729-45AD-AA58-5A057932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6E12-DB69-48BF-93CA-043F740C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AFB3-FC9D-438D-90C9-5FF617D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9900-B496-43DD-9B21-C842A415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4F3EF-85CF-4825-94DC-FAF71D49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C9514-6519-49AF-9A61-7496213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6563D-20E1-443A-9714-52514B1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CF6-C482-4251-9AB6-EBF2245E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CB45-9E4D-4512-8CCB-1ABC09A1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3E47-D2D1-4FEA-8F90-325805B1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277D-A0A4-4E94-9E32-BB9B1D8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DC61-71B0-4369-AD26-14EE2ECE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8A854-5842-4C8B-B6EF-9298772B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AA9-889A-4515-8861-EA679A0F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3DEE8-0798-43B9-B41C-3765727A0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1581-AE9B-4BB0-AC99-ABD056E7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3DDB-7A67-4798-8027-49D19BD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BD22-6716-4AA3-AB63-E1C8BD51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DD65-AE00-4A99-BBD2-B656B845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11BB-2421-4AA8-AB35-A22CBDA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8997-4ABC-47C6-B0E2-0B28AF86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8727-004E-4968-853D-9D28E7CC7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D046-2D0A-4AF8-A762-68F2BB4877AD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F1BF-3229-4336-8721-2D4AEC1C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6372-FD2B-473B-82B9-EB520D854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E852-47C7-462A-98C6-F236F65A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2BD4-C635-4EC2-A12A-729E72E20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8D9A-FF58-4A22-89C9-2A197DF6B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BFE9E-52AB-4D32-8E69-621E86B68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7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Avip Syaifulloh</dc:creator>
  <cp:lastModifiedBy>Avip Syaifulloh</cp:lastModifiedBy>
  <cp:revision>2</cp:revision>
  <dcterms:created xsi:type="dcterms:W3CDTF">2018-12-23T00:56:36Z</dcterms:created>
  <dcterms:modified xsi:type="dcterms:W3CDTF">2018-12-23T01:03:44Z</dcterms:modified>
</cp:coreProperties>
</file>