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93" r:id="rId16"/>
    <p:sldId id="270" r:id="rId17"/>
    <p:sldId id="271" r:id="rId18"/>
    <p:sldId id="273" r:id="rId19"/>
    <p:sldId id="274" r:id="rId20"/>
    <p:sldId id="275" r:id="rId21"/>
    <p:sldId id="276" r:id="rId22"/>
    <p:sldId id="280" r:id="rId23"/>
    <p:sldId id="281" r:id="rId24"/>
    <p:sldId id="278" r:id="rId25"/>
    <p:sldId id="279" r:id="rId26"/>
    <p:sldId id="282" r:id="rId27"/>
    <p:sldId id="283" r:id="rId28"/>
    <p:sldId id="284" r:id="rId29"/>
    <p:sldId id="285" r:id="rId30"/>
    <p:sldId id="286" r:id="rId31"/>
    <p:sldId id="292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BFF83FC-2A12-4E80-A85C-27A44433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35" y="548688"/>
            <a:ext cx="5198064" cy="5760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87ADD-335B-478D-A3C3-37B6F5513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057152"/>
            <a:ext cx="8791575" cy="2387600"/>
          </a:xfrm>
        </p:spPr>
        <p:txBody>
          <a:bodyPr/>
          <a:lstStyle/>
          <a:p>
            <a:pPr algn="ctr"/>
            <a:r>
              <a:rPr lang="en-ID" b="1" dirty="0"/>
              <a:t>SHARING ACARA SYUKURAN DENGAN HIMPUNAN TEKNIK INFORMATIKA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E8B5A-2B44-4E7C-8CDC-8105717CA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42" y="996312"/>
            <a:ext cx="3077848" cy="3077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9CE61-A1A8-4C70-B878-3D552B425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11" y="548688"/>
            <a:ext cx="3165840" cy="35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19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4FAFB9-CB0C-45C1-AB01-38FE5631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FF1F64-93AA-4034-8B8E-16489928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000" b="1" dirty="0"/>
              <a:t>MAKSUD ACARA SINTAK’18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DB03-2235-495E-BC00-E77C73E0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28700" indent="-1028700" algn="just">
              <a:buFont typeface="+mj-lt"/>
              <a:buAutoNum type="arabicPeriod"/>
            </a:pPr>
            <a:r>
              <a:rPr lang="en-ID" sz="4800" dirty="0" err="1"/>
              <a:t>Membangun</a:t>
            </a:r>
            <a:r>
              <a:rPr lang="en-ID" sz="4800" dirty="0"/>
              <a:t> rasa </a:t>
            </a:r>
            <a:r>
              <a:rPr lang="en-ID" sz="4800" dirty="0" err="1"/>
              <a:t>syukur</a:t>
            </a:r>
            <a:r>
              <a:rPr lang="en-ID" sz="4800" dirty="0"/>
              <a:t> </a:t>
            </a:r>
            <a:r>
              <a:rPr lang="en-ID" sz="4800" dirty="0" err="1"/>
              <a:t>kepada</a:t>
            </a:r>
            <a:r>
              <a:rPr lang="en-ID" sz="4800" dirty="0"/>
              <a:t> </a:t>
            </a:r>
            <a:r>
              <a:rPr lang="en-ID" sz="4800" dirty="0" err="1"/>
              <a:t>Tuhan</a:t>
            </a:r>
            <a:r>
              <a:rPr lang="en-ID" sz="4800" dirty="0"/>
              <a:t> Yang </a:t>
            </a:r>
            <a:r>
              <a:rPr lang="en-ID" sz="4800" dirty="0" err="1"/>
              <a:t>Maha</a:t>
            </a:r>
            <a:r>
              <a:rPr lang="en-ID" sz="4800" dirty="0"/>
              <a:t> </a:t>
            </a:r>
            <a:r>
              <a:rPr lang="en-ID" sz="4800" dirty="0" err="1"/>
              <a:t>Esa</a:t>
            </a:r>
            <a:r>
              <a:rPr lang="en-ID" sz="4800" dirty="0"/>
              <a:t> </a:t>
            </a:r>
            <a:r>
              <a:rPr lang="en-ID" sz="4800" dirty="0" err="1"/>
              <a:t>atas</a:t>
            </a:r>
            <a:r>
              <a:rPr lang="en-ID" sz="4800" dirty="0"/>
              <a:t> </a:t>
            </a:r>
            <a:r>
              <a:rPr lang="en-ID" sz="4800" dirty="0" err="1"/>
              <a:t>lahirnya</a:t>
            </a:r>
            <a:r>
              <a:rPr lang="en-ID" sz="4800" dirty="0"/>
              <a:t> </a:t>
            </a:r>
            <a:r>
              <a:rPr lang="en-ID" sz="4800" dirty="0" err="1"/>
              <a:t>angkatan</a:t>
            </a:r>
            <a:r>
              <a:rPr lang="en-ID" sz="4800" dirty="0"/>
              <a:t> 2018 Teknik </a:t>
            </a:r>
            <a:r>
              <a:rPr lang="en-ID" sz="4800" dirty="0" err="1"/>
              <a:t>Informatika</a:t>
            </a:r>
            <a:r>
              <a:rPr lang="en-ID" sz="4800" dirty="0"/>
              <a:t> </a:t>
            </a:r>
            <a:r>
              <a:rPr lang="en-ID" sz="4800" dirty="0" err="1"/>
              <a:t>Universitas</a:t>
            </a:r>
            <a:r>
              <a:rPr lang="en-ID" sz="4800" dirty="0"/>
              <a:t> </a:t>
            </a:r>
            <a:r>
              <a:rPr lang="en-ID" sz="4800" dirty="0" err="1"/>
              <a:t>Pasundan</a:t>
            </a:r>
            <a:r>
              <a:rPr lang="en-ID" sz="4800" dirty="0"/>
              <a:t>. </a:t>
            </a:r>
          </a:p>
          <a:p>
            <a:pPr marL="1028700" indent="-1028700" algn="just">
              <a:buFont typeface="+mj-lt"/>
              <a:buAutoNum type="arabicPeriod"/>
            </a:pPr>
            <a:r>
              <a:rPr lang="en-ID" sz="4800" dirty="0" err="1"/>
              <a:t>Meningkatkan</a:t>
            </a:r>
            <a:r>
              <a:rPr lang="en-ID" sz="4800" dirty="0"/>
              <a:t> rasa </a:t>
            </a:r>
            <a:r>
              <a:rPr lang="en-ID" sz="4800" dirty="0" err="1"/>
              <a:t>kebersamaan</a:t>
            </a:r>
            <a:r>
              <a:rPr lang="en-ID" sz="4800" dirty="0"/>
              <a:t> dan </a:t>
            </a:r>
            <a:r>
              <a:rPr lang="en-ID" sz="4800" dirty="0" err="1"/>
              <a:t>sikap</a:t>
            </a:r>
            <a:r>
              <a:rPr lang="en-ID" sz="4800" dirty="0"/>
              <a:t> </a:t>
            </a:r>
            <a:r>
              <a:rPr lang="en-ID" sz="4800" dirty="0" err="1"/>
              <a:t>kekeluargaan</a:t>
            </a:r>
            <a:r>
              <a:rPr lang="en-ID" sz="4800" dirty="0"/>
              <a:t> </a:t>
            </a:r>
            <a:r>
              <a:rPr lang="en-ID" sz="4800" dirty="0" err="1"/>
              <a:t>baik</a:t>
            </a:r>
            <a:r>
              <a:rPr lang="en-ID" sz="4800" dirty="0"/>
              <a:t> </a:t>
            </a:r>
            <a:r>
              <a:rPr lang="en-ID" sz="4800" dirty="0" err="1"/>
              <a:t>sesama</a:t>
            </a:r>
            <a:r>
              <a:rPr lang="en-ID" sz="4800" dirty="0"/>
              <a:t> </a:t>
            </a:r>
            <a:r>
              <a:rPr lang="en-ID" sz="4800" dirty="0" err="1"/>
              <a:t>angkatan</a:t>
            </a:r>
            <a:r>
              <a:rPr lang="en-ID" sz="4800" dirty="0"/>
              <a:t> </a:t>
            </a:r>
            <a:r>
              <a:rPr lang="en-ID" sz="4800" dirty="0" err="1"/>
              <a:t>maupun</a:t>
            </a:r>
            <a:r>
              <a:rPr lang="en-ID" sz="4800" dirty="0"/>
              <a:t> </a:t>
            </a:r>
            <a:r>
              <a:rPr lang="en-ID" sz="4800" dirty="0" err="1"/>
              <a:t>antar</a:t>
            </a:r>
            <a:r>
              <a:rPr lang="en-ID" sz="4800" dirty="0"/>
              <a:t> </a:t>
            </a:r>
            <a:r>
              <a:rPr lang="en-ID" sz="4800" dirty="0" err="1"/>
              <a:t>angkatan</a:t>
            </a:r>
            <a:r>
              <a:rPr lang="en-ID" sz="4800" dirty="0"/>
              <a:t>. </a:t>
            </a:r>
          </a:p>
          <a:p>
            <a:pPr marL="1028700" indent="-1028700" algn="just">
              <a:buFont typeface="+mj-lt"/>
              <a:buAutoNum type="arabicPeriod"/>
            </a:pPr>
            <a:r>
              <a:rPr lang="en-ID" sz="4800" dirty="0" err="1"/>
              <a:t>Mempererat</a:t>
            </a:r>
            <a:r>
              <a:rPr lang="en-ID" sz="4800" dirty="0"/>
              <a:t> </a:t>
            </a:r>
            <a:r>
              <a:rPr lang="en-ID" sz="4800" dirty="0" err="1"/>
              <a:t>tali</a:t>
            </a:r>
            <a:r>
              <a:rPr lang="en-ID" sz="4800" dirty="0"/>
              <a:t> </a:t>
            </a:r>
            <a:r>
              <a:rPr lang="en-ID" sz="4800" dirty="0" err="1"/>
              <a:t>silaturahmi</a:t>
            </a:r>
            <a:r>
              <a:rPr lang="en-ID" sz="4800" dirty="0"/>
              <a:t> </a:t>
            </a:r>
            <a:r>
              <a:rPr lang="en-ID" sz="4800" dirty="0" err="1"/>
              <a:t>dengan</a:t>
            </a:r>
            <a:r>
              <a:rPr lang="en-ID" sz="4800" dirty="0"/>
              <a:t> </a:t>
            </a:r>
            <a:r>
              <a:rPr lang="en-ID" sz="4800" dirty="0" err="1"/>
              <a:t>Keluarga</a:t>
            </a:r>
            <a:r>
              <a:rPr lang="en-ID" sz="4800" dirty="0"/>
              <a:t> </a:t>
            </a:r>
            <a:r>
              <a:rPr lang="en-ID" sz="4800" dirty="0" err="1"/>
              <a:t>Besar</a:t>
            </a:r>
            <a:r>
              <a:rPr lang="en-ID" sz="4800" dirty="0"/>
              <a:t> civitas </a:t>
            </a:r>
            <a:r>
              <a:rPr lang="en-ID" sz="4800" dirty="0" err="1"/>
              <a:t>akademik</a:t>
            </a:r>
            <a:r>
              <a:rPr lang="en-ID" sz="4800" dirty="0"/>
              <a:t> program </a:t>
            </a:r>
            <a:r>
              <a:rPr lang="en-ID" sz="4800" dirty="0" err="1"/>
              <a:t>studi</a:t>
            </a:r>
            <a:r>
              <a:rPr lang="en-ID" sz="4800" dirty="0"/>
              <a:t> </a:t>
            </a:r>
            <a:r>
              <a:rPr lang="en-ID" sz="4800" dirty="0" err="1"/>
              <a:t>Informatika</a:t>
            </a:r>
            <a:r>
              <a:rPr lang="en-ID" sz="4800" dirty="0"/>
              <a:t>.</a:t>
            </a:r>
          </a:p>
          <a:p>
            <a:pPr marL="1028700" indent="-1028700" algn="just">
              <a:buFont typeface="+mj-lt"/>
              <a:buAutoNum type="arabicPeriod"/>
            </a:pPr>
            <a:r>
              <a:rPr lang="en-ID" sz="4800" dirty="0" err="1"/>
              <a:t>Menciptakan</a:t>
            </a:r>
            <a:r>
              <a:rPr lang="en-ID" sz="4800" dirty="0"/>
              <a:t> </a:t>
            </a:r>
            <a:r>
              <a:rPr lang="en-ID" sz="4800" dirty="0" err="1"/>
              <a:t>kekompakan</a:t>
            </a:r>
            <a:r>
              <a:rPr lang="en-ID" sz="4800" dirty="0"/>
              <a:t> di </a:t>
            </a:r>
            <a:r>
              <a:rPr lang="en-ID" sz="4800" dirty="0" err="1"/>
              <a:t>antara</a:t>
            </a:r>
            <a:r>
              <a:rPr lang="en-ID" sz="4800" dirty="0"/>
              <a:t> </a:t>
            </a:r>
            <a:r>
              <a:rPr lang="en-ID" sz="4800" dirty="0" err="1"/>
              <a:t>Keluarga</a:t>
            </a:r>
            <a:r>
              <a:rPr lang="en-ID" sz="4800" dirty="0"/>
              <a:t> </a:t>
            </a:r>
            <a:r>
              <a:rPr lang="en-ID" sz="4800" dirty="0" err="1"/>
              <a:t>Mahasiswa</a:t>
            </a:r>
            <a:r>
              <a:rPr lang="en-ID" sz="4800" dirty="0"/>
              <a:t> Teknik </a:t>
            </a:r>
            <a:r>
              <a:rPr lang="en-ID" sz="4800" dirty="0" err="1"/>
              <a:t>Informatika</a:t>
            </a:r>
            <a:r>
              <a:rPr lang="en-ID" sz="4800" dirty="0"/>
              <a:t> 2018. </a:t>
            </a:r>
            <a:endParaRPr lang="en-ID" sz="4800" b="1" i="1" dirty="0"/>
          </a:p>
        </p:txBody>
      </p:sp>
    </p:spTree>
    <p:extLst>
      <p:ext uri="{BB962C8B-B14F-4D97-AF65-F5344CB8AC3E}">
        <p14:creationId xmlns:p14="http://schemas.microsoft.com/office/powerpoint/2010/main" val="30436432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85572-D1C1-4450-B62C-CE916FC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994165-9061-42C7-B8F0-EA4F1F79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000" b="1" dirty="0"/>
              <a:t>Waktu &amp; </a:t>
            </a:r>
            <a:r>
              <a:rPr lang="en-ID" sz="4000" b="1" dirty="0" err="1"/>
              <a:t>tempat</a:t>
            </a:r>
            <a:r>
              <a:rPr lang="en-ID" sz="4000" b="1" dirty="0"/>
              <a:t> ACARA</a:t>
            </a:r>
          </a:p>
        </p:txBody>
      </p:sp>
    </p:spTree>
    <p:extLst>
      <p:ext uri="{BB962C8B-B14F-4D97-AF65-F5344CB8AC3E}">
        <p14:creationId xmlns:p14="http://schemas.microsoft.com/office/powerpoint/2010/main" val="375876556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4FAFB9-CB0C-45C1-AB01-38FE5631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FF1F64-93AA-4034-8B8E-16489928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D" sz="6000" b="1" dirty="0"/>
              <a:t>Waktu dan </a:t>
            </a:r>
            <a:r>
              <a:rPr lang="en-ID" sz="6000" b="1" dirty="0" err="1"/>
              <a:t>tempat</a:t>
            </a:r>
            <a:r>
              <a:rPr lang="en-ID" sz="6000" b="1" dirty="0"/>
              <a:t> ACARA SINTAK’18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DB03-2235-495E-BC00-E77C73E0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2800" dirty="0"/>
              <a:t>Hari, </a:t>
            </a:r>
            <a:r>
              <a:rPr lang="en-ID" sz="2800" dirty="0" err="1"/>
              <a:t>tanggal</a:t>
            </a:r>
            <a:r>
              <a:rPr lang="en-ID" sz="2800" dirty="0"/>
              <a:t> :  </a:t>
            </a:r>
            <a:r>
              <a:rPr lang="en-ID" sz="2800" dirty="0" err="1"/>
              <a:t>Minggu</a:t>
            </a:r>
            <a:r>
              <a:rPr lang="en-ID" sz="2800" dirty="0"/>
              <a:t>, 23 </a:t>
            </a:r>
            <a:r>
              <a:rPr lang="en-ID" sz="2800" dirty="0" err="1"/>
              <a:t>Desember</a:t>
            </a:r>
            <a:r>
              <a:rPr lang="en-ID" sz="2800" dirty="0"/>
              <a:t> 2018, </a:t>
            </a:r>
          </a:p>
          <a:p>
            <a:pPr marL="0" indent="0" algn="ctr">
              <a:buNone/>
            </a:pPr>
            <a:r>
              <a:rPr lang="en-ID" sz="2800" dirty="0"/>
              <a:t>Waktu  :  9.00 WIB – </a:t>
            </a:r>
            <a:r>
              <a:rPr lang="en-ID" sz="2800" dirty="0" err="1"/>
              <a:t>selesai</a:t>
            </a:r>
            <a:r>
              <a:rPr lang="en-ID" sz="2800" dirty="0"/>
              <a:t>, </a:t>
            </a:r>
          </a:p>
          <a:p>
            <a:pPr marL="0" indent="0" algn="ctr">
              <a:buNone/>
            </a:pPr>
            <a:r>
              <a:rPr lang="en-ID" sz="2800" dirty="0" err="1"/>
              <a:t>Tempat</a:t>
            </a:r>
            <a:r>
              <a:rPr lang="en-ID" sz="2800" dirty="0"/>
              <a:t>  :  Aula </a:t>
            </a:r>
            <a:r>
              <a:rPr lang="en-ID" sz="2800" dirty="0" err="1"/>
              <a:t>Hadji</a:t>
            </a:r>
            <a:r>
              <a:rPr lang="en-ID" sz="2800" dirty="0"/>
              <a:t> Hasan </a:t>
            </a:r>
            <a:r>
              <a:rPr lang="en-ID" sz="2800" dirty="0" err="1"/>
              <a:t>Moestapa</a:t>
            </a:r>
            <a:r>
              <a:rPr lang="en-ID" sz="2800" dirty="0"/>
              <a:t> </a:t>
            </a:r>
            <a:endParaRPr lang="en-ID" sz="2800" b="1" i="1" dirty="0"/>
          </a:p>
        </p:txBody>
      </p:sp>
    </p:spTree>
    <p:extLst>
      <p:ext uri="{BB962C8B-B14F-4D97-AF65-F5344CB8AC3E}">
        <p14:creationId xmlns:p14="http://schemas.microsoft.com/office/powerpoint/2010/main" val="392146585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85572-D1C1-4450-B62C-CE916FC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994165-9061-42C7-B8F0-EA4F1F79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000" b="1" dirty="0"/>
              <a:t>Target </a:t>
            </a:r>
            <a:r>
              <a:rPr lang="en-ID" sz="4000" b="1" dirty="0" err="1"/>
              <a:t>peserta</a:t>
            </a:r>
            <a:r>
              <a:rPr lang="en-ID" sz="4000" b="1" dirty="0"/>
              <a:t> acara</a:t>
            </a:r>
          </a:p>
        </p:txBody>
      </p:sp>
    </p:spTree>
    <p:extLst>
      <p:ext uri="{BB962C8B-B14F-4D97-AF65-F5344CB8AC3E}">
        <p14:creationId xmlns:p14="http://schemas.microsoft.com/office/powerpoint/2010/main" val="361086585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4FAFB9-CB0C-45C1-AB01-38FE5631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FF1F64-93AA-4034-8B8E-16489928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D" sz="6000" b="1" dirty="0"/>
              <a:t>Target </a:t>
            </a:r>
            <a:r>
              <a:rPr lang="en-ID" sz="6000" b="1" dirty="0" err="1"/>
              <a:t>peserta</a:t>
            </a:r>
            <a:r>
              <a:rPr lang="en-ID" sz="6000" b="1" dirty="0"/>
              <a:t> acara sintak’18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DB03-2235-495E-BC00-E77C73E0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AutoNum type="alphaLcPeriod"/>
            </a:pPr>
            <a:r>
              <a:rPr lang="en-ID" sz="2800" dirty="0" err="1"/>
              <a:t>Seluruh</a:t>
            </a:r>
            <a:r>
              <a:rPr lang="en-ID" sz="2800" dirty="0"/>
              <a:t> </a:t>
            </a:r>
            <a:r>
              <a:rPr lang="en-ID" sz="2800" dirty="0" err="1"/>
              <a:t>mahasiswa</a:t>
            </a:r>
            <a:r>
              <a:rPr lang="en-ID" sz="2800" dirty="0"/>
              <a:t> TIF </a:t>
            </a:r>
            <a:r>
              <a:rPr lang="en-ID" sz="2800" dirty="0" err="1"/>
              <a:t>angkatan</a:t>
            </a:r>
            <a:r>
              <a:rPr lang="en-ID" sz="2800" dirty="0"/>
              <a:t> 2018 </a:t>
            </a:r>
          </a:p>
          <a:p>
            <a:pPr marL="514350" indent="-514350" algn="just">
              <a:buAutoNum type="alphaLcPeriod"/>
            </a:pPr>
            <a:r>
              <a:rPr lang="en-ID" sz="2800" dirty="0" err="1"/>
              <a:t>Pengurus</a:t>
            </a:r>
            <a:r>
              <a:rPr lang="en-ID" sz="2800" dirty="0"/>
              <a:t> HMTIF </a:t>
            </a:r>
            <a:r>
              <a:rPr lang="en-ID" sz="2800" dirty="0" err="1"/>
              <a:t>periode</a:t>
            </a:r>
            <a:r>
              <a:rPr lang="en-ID" sz="2800" dirty="0"/>
              <a:t> </a:t>
            </a:r>
            <a:r>
              <a:rPr lang="en-ID" sz="2800" dirty="0" err="1"/>
              <a:t>angkatan</a:t>
            </a:r>
            <a:r>
              <a:rPr lang="en-ID" sz="2800" dirty="0"/>
              <a:t> 2018/2019</a:t>
            </a:r>
          </a:p>
          <a:p>
            <a:pPr marL="514350" indent="-514350" algn="just">
              <a:buAutoNum type="alphaLcPeriod"/>
            </a:pPr>
            <a:r>
              <a:rPr lang="en-ID" sz="2800" dirty="0" err="1"/>
              <a:t>Perwakilan</a:t>
            </a:r>
            <a:r>
              <a:rPr lang="en-ID" sz="2800" dirty="0"/>
              <a:t> </a:t>
            </a:r>
            <a:r>
              <a:rPr lang="en-ID" sz="2800" dirty="0" err="1"/>
              <a:t>mahasiswa</a:t>
            </a:r>
            <a:r>
              <a:rPr lang="en-ID" sz="2800" dirty="0"/>
              <a:t> </a:t>
            </a:r>
            <a:r>
              <a:rPr lang="en-ID" sz="2800" dirty="0" err="1"/>
              <a:t>tujuh</a:t>
            </a:r>
            <a:r>
              <a:rPr lang="en-ID" sz="2800" dirty="0"/>
              <a:t> </a:t>
            </a:r>
            <a:r>
              <a:rPr lang="en-ID" sz="2800" dirty="0" err="1"/>
              <a:t>angkatan</a:t>
            </a:r>
            <a:r>
              <a:rPr lang="en-ID" sz="2800" dirty="0"/>
              <a:t> </a:t>
            </a:r>
            <a:r>
              <a:rPr lang="en-ID" sz="2800" dirty="0" err="1"/>
              <a:t>aktif</a:t>
            </a:r>
            <a:r>
              <a:rPr lang="en-ID" sz="2800" dirty="0"/>
              <a:t> (2012, 2013, 2014, 2015, 2016, 2017, 2018) yang </a:t>
            </a:r>
            <a:r>
              <a:rPr lang="en-ID" sz="2800" dirty="0" err="1"/>
              <a:t>ada</a:t>
            </a:r>
            <a:r>
              <a:rPr lang="en-ID" sz="2800" dirty="0"/>
              <a:t> di Program </a:t>
            </a:r>
            <a:r>
              <a:rPr lang="en-ID" sz="2800" dirty="0" err="1"/>
              <a:t>Studi</a:t>
            </a:r>
            <a:r>
              <a:rPr lang="en-ID" sz="2800" dirty="0"/>
              <a:t> Teknik </a:t>
            </a:r>
            <a:r>
              <a:rPr lang="en-ID" sz="2800" dirty="0" err="1"/>
              <a:t>Informatika</a:t>
            </a:r>
            <a:r>
              <a:rPr lang="en-ID" sz="2800" dirty="0"/>
              <a:t> </a:t>
            </a:r>
            <a:r>
              <a:rPr lang="en-ID" sz="2800" dirty="0" err="1"/>
              <a:t>Unpas</a:t>
            </a:r>
            <a:r>
              <a:rPr lang="en-ID" sz="2800" dirty="0"/>
              <a:t> </a:t>
            </a:r>
          </a:p>
          <a:p>
            <a:pPr marL="514350" indent="-514350" algn="just">
              <a:buAutoNum type="alphaLcPeriod"/>
            </a:pPr>
            <a:r>
              <a:rPr lang="en-ID" sz="2800" dirty="0" err="1"/>
              <a:t>Perwakilan</a:t>
            </a:r>
            <a:r>
              <a:rPr lang="en-ID" sz="2800" dirty="0"/>
              <a:t> </a:t>
            </a:r>
            <a:r>
              <a:rPr lang="en-ID" sz="2800" dirty="0" err="1"/>
              <a:t>tamu</a:t>
            </a:r>
            <a:r>
              <a:rPr lang="en-ID" sz="2800" dirty="0"/>
              <a:t> </a:t>
            </a:r>
            <a:r>
              <a:rPr lang="en-ID" sz="2800" dirty="0" err="1"/>
              <a:t>undangan</a:t>
            </a:r>
            <a:r>
              <a:rPr lang="en-ID" sz="2800" dirty="0"/>
              <a:t> di </a:t>
            </a:r>
            <a:r>
              <a:rPr lang="en-ID" sz="2800" dirty="0" err="1"/>
              <a:t>antaranya</a:t>
            </a:r>
            <a:r>
              <a:rPr lang="en-ID" sz="2800" dirty="0"/>
              <a:t>,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dosen</a:t>
            </a:r>
            <a:r>
              <a:rPr lang="en-ID" sz="2800" dirty="0"/>
              <a:t>, </a:t>
            </a:r>
            <a:r>
              <a:rPr lang="en-ID" sz="2800" dirty="0" err="1"/>
              <a:t>staf</a:t>
            </a:r>
            <a:r>
              <a:rPr lang="en-ID" sz="2800" dirty="0"/>
              <a:t>, </a:t>
            </a:r>
            <a:r>
              <a:rPr lang="en-ID" sz="2800" dirty="0" err="1"/>
              <a:t>fungsionaris</a:t>
            </a:r>
            <a:r>
              <a:rPr lang="en-ID" sz="2800" dirty="0"/>
              <a:t> dan </a:t>
            </a:r>
            <a:r>
              <a:rPr lang="en-ID" sz="2800" dirty="0" err="1"/>
              <a:t>formatur</a:t>
            </a:r>
            <a:r>
              <a:rPr lang="en-ID" sz="2800" dirty="0"/>
              <a:t> </a:t>
            </a:r>
            <a:r>
              <a:rPr lang="en-ID" sz="2800" dirty="0" err="1"/>
              <a:t>Himpunan</a:t>
            </a:r>
            <a:r>
              <a:rPr lang="en-ID" sz="2800" dirty="0"/>
              <a:t> </a:t>
            </a:r>
            <a:r>
              <a:rPr lang="en-ID" sz="2800" dirty="0" err="1"/>
              <a:t>Mahasiswa</a:t>
            </a:r>
            <a:r>
              <a:rPr lang="en-ID" sz="2800" dirty="0"/>
              <a:t> Teknik </a:t>
            </a:r>
            <a:r>
              <a:rPr lang="en-ID" sz="2800" dirty="0" err="1"/>
              <a:t>Informatika</a:t>
            </a:r>
            <a:endParaRPr lang="en-ID" sz="2800" b="1" i="1" dirty="0"/>
          </a:p>
        </p:txBody>
      </p:sp>
    </p:spTree>
    <p:extLst>
      <p:ext uri="{BB962C8B-B14F-4D97-AF65-F5344CB8AC3E}">
        <p14:creationId xmlns:p14="http://schemas.microsoft.com/office/powerpoint/2010/main" val="168423151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4F186-A698-4C0F-BD35-EB8FD4A1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557209-5B32-47BB-A356-54BD17DDF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0" y="583922"/>
            <a:ext cx="8046720" cy="5690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B927E9-B2BB-4CC8-9FB6-6EA12EC62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544" y="5060143"/>
            <a:ext cx="1442978" cy="159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6347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85572-D1C1-4450-B62C-CE916FC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994165-9061-42C7-B8F0-EA4F1F79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000" b="1" dirty="0" err="1"/>
              <a:t>Kemajuan</a:t>
            </a:r>
            <a:r>
              <a:rPr lang="en-ID" sz="4000" b="1" dirty="0"/>
              <a:t> </a:t>
            </a:r>
            <a:r>
              <a:rPr lang="en-ID" sz="4000" b="1" dirty="0" err="1"/>
              <a:t>tiap</a:t>
            </a:r>
            <a:r>
              <a:rPr lang="en-ID" sz="4000" b="1" dirty="0"/>
              <a:t> divisi</a:t>
            </a:r>
          </a:p>
        </p:txBody>
      </p:sp>
    </p:spTree>
    <p:extLst>
      <p:ext uri="{BB962C8B-B14F-4D97-AF65-F5344CB8AC3E}">
        <p14:creationId xmlns:p14="http://schemas.microsoft.com/office/powerpoint/2010/main" val="226745763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85572-D1C1-4450-B62C-CE916FC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994165-9061-42C7-B8F0-EA4F1F79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000" b="1" dirty="0"/>
              <a:t>Divisi acara</a:t>
            </a:r>
          </a:p>
        </p:txBody>
      </p:sp>
    </p:spTree>
    <p:extLst>
      <p:ext uri="{BB962C8B-B14F-4D97-AF65-F5344CB8AC3E}">
        <p14:creationId xmlns:p14="http://schemas.microsoft.com/office/powerpoint/2010/main" val="2767293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44216FE-1570-4DBB-9445-6EE50A8C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21AFE1D-03AC-441D-A61D-D4EE6274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2249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689048-DD06-4E6E-852A-3806EAC0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019" y="198713"/>
            <a:ext cx="5065962" cy="6460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1E724-75BB-4618-A92F-BDF775AF7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544" y="5060143"/>
            <a:ext cx="1442978" cy="159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077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21AFE1D-03AC-441D-A61D-D4EE6274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2249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69A46-631C-41B5-BFD3-094D8532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1E724-75BB-4618-A92F-BDF775AF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544" y="5060143"/>
            <a:ext cx="1442978" cy="15991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7EB63C-96B7-476B-93C6-4584BF970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980" y="185259"/>
            <a:ext cx="4340040" cy="653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2569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D512AE-D6EC-46DC-A592-26E3FCFD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5A9EA35-CA3F-4A9B-9E14-1E28B36C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617336"/>
            <a:ext cx="8596668" cy="1320800"/>
          </a:xfrm>
        </p:spPr>
        <p:txBody>
          <a:bodyPr anchor="ctr">
            <a:noAutofit/>
          </a:bodyPr>
          <a:lstStyle/>
          <a:p>
            <a:pPr algn="ctr"/>
            <a:r>
              <a:rPr lang="en-ID" sz="4000" b="1" dirty="0" err="1"/>
              <a:t>Perkenalan</a:t>
            </a:r>
            <a:r>
              <a:rPr lang="en-ID" sz="4000" b="1" dirty="0"/>
              <a:t> </a:t>
            </a:r>
            <a:r>
              <a:rPr lang="en-ID" sz="4000" b="1" dirty="0" err="1"/>
              <a:t>dari</a:t>
            </a:r>
            <a:r>
              <a:rPr lang="en-ID" sz="4000" b="1" dirty="0"/>
              <a:t> </a:t>
            </a:r>
            <a:r>
              <a:rPr lang="en-ID" sz="4000" b="1" dirty="0" err="1"/>
              <a:t>Panitia</a:t>
            </a:r>
            <a:r>
              <a:rPr lang="en-ID" sz="4000" b="1" dirty="0"/>
              <a:t> dan </a:t>
            </a:r>
            <a:r>
              <a:rPr lang="en-ID" sz="4000" b="1" dirty="0" err="1"/>
              <a:t>dari</a:t>
            </a:r>
            <a:r>
              <a:rPr lang="en-ID" sz="4000" b="1" dirty="0"/>
              <a:t> </a:t>
            </a:r>
            <a:r>
              <a:rPr lang="en-ID" sz="4000" b="1" dirty="0" err="1"/>
              <a:t>Himpunan</a:t>
            </a:r>
            <a:r>
              <a:rPr lang="en-ID" sz="4000" b="1" dirty="0"/>
              <a:t> Teknik </a:t>
            </a:r>
            <a:r>
              <a:rPr lang="en-ID" sz="4000" b="1" dirty="0" err="1"/>
              <a:t>informatika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397597922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21AFE1D-03AC-441D-A61D-D4EE6274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2249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69A46-631C-41B5-BFD3-094D8532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1E724-75BB-4618-A92F-BDF775AF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544" y="5060143"/>
            <a:ext cx="1442978" cy="1599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351E4C-4C04-4DFD-ACA2-360984A00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101" y="125834"/>
            <a:ext cx="4359798" cy="66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233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21AFE1D-03AC-441D-A61D-D4EE6274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2249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69A46-631C-41B5-BFD3-094D8532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1E724-75BB-4618-A92F-BDF775AF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544" y="5060143"/>
            <a:ext cx="1442978" cy="15991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E95B58-34ED-4AD9-9501-815DDB9EC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841" y="1489542"/>
            <a:ext cx="6904318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0701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21AFE1D-03AC-441D-A61D-D4EE6274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2249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69A46-631C-41B5-BFD3-094D8532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1E724-75BB-4618-A92F-BDF775AF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544" y="5060143"/>
            <a:ext cx="1442978" cy="1599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F7DB64-5C5F-46E2-9682-F7BB5B97B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64" y="487685"/>
            <a:ext cx="6051672" cy="588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5296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85572-D1C1-4450-B62C-CE916FC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994165-9061-42C7-B8F0-EA4F1F79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000" b="1" dirty="0"/>
              <a:t>Divisi LOGISTIK</a:t>
            </a:r>
          </a:p>
        </p:txBody>
      </p:sp>
    </p:spTree>
    <p:extLst>
      <p:ext uri="{BB962C8B-B14F-4D97-AF65-F5344CB8AC3E}">
        <p14:creationId xmlns:p14="http://schemas.microsoft.com/office/powerpoint/2010/main" val="187548594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21AFE1D-03AC-441D-A61D-D4EE6274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2249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69A46-631C-41B5-BFD3-094D8532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1E724-75BB-4618-A92F-BDF775AF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544" y="5060143"/>
            <a:ext cx="1442978" cy="1599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FCDF8-9641-48E9-9EDF-227D805C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236" y="121584"/>
            <a:ext cx="4755527" cy="66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3058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21AFE1D-03AC-441D-A61D-D4EE6274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2249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69A46-631C-41B5-BFD3-094D8532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1E724-75BB-4618-A92F-BDF775AF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544" y="5060143"/>
            <a:ext cx="1442978" cy="15991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776117-7A26-4B05-8DD0-8476A6266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115" y="1789611"/>
            <a:ext cx="7229770" cy="32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268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85572-D1C1-4450-B62C-CE916FC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994165-9061-42C7-B8F0-EA4F1F79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000" b="1" dirty="0"/>
              <a:t>Divisi KONSUMSI</a:t>
            </a:r>
          </a:p>
        </p:txBody>
      </p:sp>
    </p:spTree>
    <p:extLst>
      <p:ext uri="{BB962C8B-B14F-4D97-AF65-F5344CB8AC3E}">
        <p14:creationId xmlns:p14="http://schemas.microsoft.com/office/powerpoint/2010/main" val="42682653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21AFE1D-03AC-441D-A61D-D4EE6274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2249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69A46-631C-41B5-BFD3-094D8532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1E724-75BB-4618-A92F-BDF775AF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544" y="5060143"/>
            <a:ext cx="1442978" cy="15991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9A9638-1F94-4CE8-B48D-CBDA47E10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233" y="513943"/>
            <a:ext cx="5077534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24167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85572-D1C1-4450-B62C-CE916FC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994165-9061-42C7-B8F0-EA4F1F79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000" b="1" dirty="0"/>
              <a:t>Divisi PUBDEKDOK</a:t>
            </a:r>
          </a:p>
        </p:txBody>
      </p:sp>
    </p:spTree>
    <p:extLst>
      <p:ext uri="{BB962C8B-B14F-4D97-AF65-F5344CB8AC3E}">
        <p14:creationId xmlns:p14="http://schemas.microsoft.com/office/powerpoint/2010/main" val="397935111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21AFE1D-03AC-441D-A61D-D4EE6274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2249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69A46-631C-41B5-BFD3-094D8532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1E724-75BB-4618-A92F-BDF775AF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544" y="5060143"/>
            <a:ext cx="1442978" cy="1599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3555B9-2F7A-4F1A-811A-80231FA03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577" y="199451"/>
            <a:ext cx="3500846" cy="645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2631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9D5F44-241B-431A-9C4E-BF8475FC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B43D83-B4AC-4CC3-8D2E-051AADA2E5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20807" y="2133956"/>
            <a:ext cx="1422404" cy="1582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478B8-5E29-411B-80A9-2AC043660F6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03610" y="2132943"/>
            <a:ext cx="1422000" cy="16042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3EE81A0-F507-427D-B7AF-4B99657065FE}"/>
              </a:ext>
            </a:extLst>
          </p:cNvPr>
          <p:cNvSpPr txBox="1">
            <a:spLocks/>
          </p:cNvSpPr>
          <p:nvPr/>
        </p:nvSpPr>
        <p:spPr>
          <a:xfrm>
            <a:off x="2920947" y="2153129"/>
            <a:ext cx="2092960" cy="160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4800" dirty="0">
                <a:solidFill>
                  <a:schemeClr val="tx1"/>
                </a:solidFill>
              </a:rPr>
              <a:t>18 X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0FEE0C-540D-4F5C-934C-35E5D73F7C19}"/>
              </a:ext>
            </a:extLst>
          </p:cNvPr>
          <p:cNvSpPr txBox="1">
            <a:spLocks/>
          </p:cNvSpPr>
          <p:nvPr/>
        </p:nvSpPr>
        <p:spPr>
          <a:xfrm>
            <a:off x="7100059" y="2166293"/>
            <a:ext cx="2092960" cy="160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4800" dirty="0">
                <a:solidFill>
                  <a:schemeClr val="tx1"/>
                </a:solidFill>
              </a:rPr>
              <a:t>X 34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2D220E-B228-4693-860C-385BE370EB57}"/>
              </a:ext>
            </a:extLst>
          </p:cNvPr>
          <p:cNvSpPr txBox="1">
            <a:spLocks/>
          </p:cNvSpPr>
          <p:nvPr/>
        </p:nvSpPr>
        <p:spPr>
          <a:xfrm>
            <a:off x="2832859" y="3941166"/>
            <a:ext cx="6360160" cy="969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4800" dirty="0" err="1">
                <a:solidFill>
                  <a:schemeClr val="tx1"/>
                </a:solidFill>
              </a:rPr>
              <a:t>Jumlah</a:t>
            </a:r>
            <a:r>
              <a:rPr lang="en-ID" sz="4800" dirty="0">
                <a:solidFill>
                  <a:schemeClr val="tx1"/>
                </a:solidFill>
              </a:rPr>
              <a:t>: 52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B1DC8D5-82FC-422D-8079-161CE93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949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D" sz="6000" b="1" dirty="0" err="1"/>
              <a:t>panitia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183472440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21AFE1D-03AC-441D-A61D-D4EE6274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0" y="2249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69A46-631C-41B5-BFD3-094D8532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1E724-75BB-4618-A92F-BDF775AF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544" y="5060143"/>
            <a:ext cx="1442978" cy="15991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DCD4C0-C6EB-4EB1-BD70-F76414A82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194" y="1225703"/>
            <a:ext cx="7123612" cy="440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5398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FB7351-DEDE-45B9-B7B0-6751750D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15" y="632393"/>
            <a:ext cx="5047000" cy="55932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1B6B43-96DA-4275-B34D-642799275D94}"/>
              </a:ext>
            </a:extLst>
          </p:cNvPr>
          <p:cNvSpPr/>
          <p:nvPr/>
        </p:nvSpPr>
        <p:spPr>
          <a:xfrm>
            <a:off x="5658585" y="88984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b="1" dirty="0" err="1"/>
              <a:t>Makna</a:t>
            </a:r>
            <a:r>
              <a:rPr lang="en-ID" b="1" dirty="0"/>
              <a:t> </a:t>
            </a:r>
            <a:r>
              <a:rPr lang="en-ID" b="1" dirty="0" err="1"/>
              <a:t>lambang</a:t>
            </a:r>
            <a:r>
              <a:rPr lang="en-ID" b="1" dirty="0"/>
              <a:t> :</a:t>
            </a:r>
          </a:p>
          <a:p>
            <a:pPr marL="285750" indent="-285750">
              <a:buFontTx/>
              <a:buChar char="-"/>
            </a:pP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siku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penanda</a:t>
            </a:r>
            <a:r>
              <a:rPr lang="en-ID" dirty="0"/>
              <a:t> </a:t>
            </a:r>
            <a:r>
              <a:rPr lang="en-ID" dirty="0" err="1"/>
              <a:t>kesatuan</a:t>
            </a:r>
            <a:r>
              <a:rPr lang="en-ID" dirty="0"/>
              <a:t>/</a:t>
            </a:r>
            <a:r>
              <a:rPr lang="en-ID" dirty="0" err="1"/>
              <a:t>keutuhan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, yang mana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interpretasikan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informatika</a:t>
            </a:r>
            <a:r>
              <a:rPr lang="en-ID" dirty="0"/>
              <a:t> 18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kesatuan</a:t>
            </a:r>
            <a:r>
              <a:rPr lang="en-ID" dirty="0"/>
              <a:t> yang </a:t>
            </a:r>
            <a:r>
              <a:rPr lang="en-ID" dirty="0" err="1"/>
              <a:t>utuh</a:t>
            </a:r>
            <a:r>
              <a:rPr lang="en-ID" dirty="0"/>
              <a:t>, </a:t>
            </a:r>
            <a:r>
              <a:rPr lang="en-ID" dirty="0" err="1"/>
              <a:t>solidaritas</a:t>
            </a:r>
            <a:r>
              <a:rPr lang="en-ID" dirty="0"/>
              <a:t>; </a:t>
            </a:r>
          </a:p>
          <a:p>
            <a:pPr marL="285750" indent="-285750">
              <a:buFontTx/>
              <a:buChar char="-"/>
            </a:pPr>
            <a:r>
              <a:rPr lang="en-ID" dirty="0" err="1"/>
              <a:t>Lampu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simbol</a:t>
            </a:r>
            <a:r>
              <a:rPr lang="en-ID" dirty="0"/>
              <a:t> </a:t>
            </a:r>
            <a:r>
              <a:rPr lang="en-ID" dirty="0" err="1"/>
              <a:t>inovasi</a:t>
            </a:r>
            <a:r>
              <a:rPr lang="en-ID" dirty="0"/>
              <a:t>;</a:t>
            </a:r>
          </a:p>
          <a:p>
            <a:pPr marL="285750" indent="-285750">
              <a:buFontTx/>
              <a:buChar char="-"/>
            </a:pPr>
            <a:r>
              <a:rPr lang="en-ID" dirty="0" err="1"/>
              <a:t>Dasi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lambang</a:t>
            </a:r>
            <a:r>
              <a:rPr lang="en-ID" dirty="0"/>
              <a:t> </a:t>
            </a:r>
            <a:r>
              <a:rPr lang="en-ID" dirty="0" err="1"/>
              <a:t>profesionalisme</a:t>
            </a:r>
            <a:r>
              <a:rPr lang="en-ID" dirty="0"/>
              <a:t>;</a:t>
            </a:r>
          </a:p>
          <a:p>
            <a:pPr marL="285750" indent="-285750">
              <a:buFontTx/>
              <a:buChar char="-"/>
            </a:pP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melambangkan</a:t>
            </a:r>
            <a:r>
              <a:rPr lang="en-ID" dirty="0"/>
              <a:t> </a:t>
            </a:r>
            <a:r>
              <a:rPr lang="en-ID" dirty="0" err="1"/>
              <a:t>kecerdasan-delapan</a:t>
            </a:r>
            <a:r>
              <a:rPr lang="en-ID" dirty="0"/>
              <a:t> </a:t>
            </a:r>
            <a:r>
              <a:rPr lang="en-ID" dirty="0" err="1"/>
              <a:t>belas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pada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melambangkan</a:t>
            </a:r>
            <a:r>
              <a:rPr lang="en-ID" dirty="0"/>
              <a:t> </a:t>
            </a:r>
            <a:r>
              <a:rPr lang="en-ID" dirty="0" err="1"/>
              <a:t>angkatan</a:t>
            </a:r>
            <a:r>
              <a:rPr lang="en-ID" dirty="0"/>
              <a:t> 2018.</a:t>
            </a:r>
          </a:p>
          <a:p>
            <a:pPr marL="285750" indent="-285750">
              <a:buFontTx/>
              <a:buChar char="-"/>
            </a:pPr>
            <a:endParaRPr lang="en-ID" dirty="0"/>
          </a:p>
          <a:p>
            <a:r>
              <a:rPr lang="en-ID" b="1" dirty="0" err="1"/>
              <a:t>Warna</a:t>
            </a:r>
            <a:r>
              <a:rPr lang="en-ID" b="1" dirty="0"/>
              <a:t> :</a:t>
            </a:r>
          </a:p>
          <a:p>
            <a:pPr marL="285750" indent="-285750">
              <a:buFontTx/>
              <a:buChar char="-"/>
            </a:pP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oranye</a:t>
            </a:r>
            <a:r>
              <a:rPr lang="en-ID" dirty="0"/>
              <a:t> </a:t>
            </a:r>
            <a:r>
              <a:rPr lang="en-ID" dirty="0" err="1"/>
              <a:t>keemasan</a:t>
            </a:r>
            <a:r>
              <a:rPr lang="en-ID" dirty="0"/>
              <a:t> pada </a:t>
            </a:r>
            <a:r>
              <a:rPr lang="en-ID" dirty="0" err="1"/>
              <a:t>lampu</a:t>
            </a:r>
            <a:r>
              <a:rPr lang="en-ID" dirty="0"/>
              <a:t> </a:t>
            </a:r>
            <a:r>
              <a:rPr lang="en-ID" dirty="0" err="1"/>
              <a:t>melambangkan</a:t>
            </a:r>
            <a:r>
              <a:rPr lang="en-ID" dirty="0"/>
              <a:t> </a:t>
            </a:r>
            <a:r>
              <a:rPr lang="en-ID" dirty="0" err="1"/>
              <a:t>pemuda</a:t>
            </a:r>
            <a:r>
              <a:rPr lang="en-ID" dirty="0"/>
              <a:t> yang </a:t>
            </a:r>
            <a:r>
              <a:rPr lang="en-ID" dirty="0" err="1"/>
              <a:t>kreatif</a:t>
            </a:r>
            <a:r>
              <a:rPr lang="en-ID" dirty="0"/>
              <a:t> dan </a:t>
            </a:r>
            <a:r>
              <a:rPr lang="en-ID" dirty="0" err="1"/>
              <a:t>inovatif</a:t>
            </a:r>
            <a:r>
              <a:rPr lang="en-ID" dirty="0"/>
              <a:t>;</a:t>
            </a:r>
          </a:p>
          <a:p>
            <a:pPr marL="285750" indent="-285750">
              <a:buFontTx/>
              <a:buChar char="-"/>
            </a:pP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kuning</a:t>
            </a:r>
            <a:r>
              <a:rPr lang="en-ID" dirty="0"/>
              <a:t> </a:t>
            </a:r>
            <a:r>
              <a:rPr lang="en-ID" dirty="0" err="1"/>
              <a:t>melambangkan</a:t>
            </a:r>
            <a:r>
              <a:rPr lang="en-ID" dirty="0"/>
              <a:t> </a:t>
            </a:r>
            <a:r>
              <a:rPr lang="en-ID" dirty="0" err="1"/>
              <a:t>optimistis</a:t>
            </a:r>
            <a:r>
              <a:rPr lang="en-ID" dirty="0"/>
              <a:t> dan </a:t>
            </a:r>
            <a:r>
              <a:rPr lang="en-ID" dirty="0" err="1"/>
              <a:t>kedewasaan</a:t>
            </a:r>
            <a:r>
              <a:rPr lang="en-ID" dirty="0"/>
              <a:t>- </a:t>
            </a: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hijau</a:t>
            </a:r>
            <a:r>
              <a:rPr lang="en-ID" dirty="0"/>
              <a:t> </a:t>
            </a:r>
            <a:r>
              <a:rPr lang="en-ID" dirty="0" err="1"/>
              <a:t>melambangkan</a:t>
            </a:r>
            <a:r>
              <a:rPr lang="en-ID" dirty="0"/>
              <a:t> </a:t>
            </a:r>
            <a:r>
              <a:rPr lang="en-ID" dirty="0" err="1"/>
              <a:t>agamis</a:t>
            </a:r>
            <a:r>
              <a:rPr lang="en-ID" dirty="0"/>
              <a:t>;</a:t>
            </a:r>
          </a:p>
          <a:p>
            <a:pPr marL="285750" indent="-285750">
              <a:buFontTx/>
              <a:buChar char="-"/>
            </a:pP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biru</a:t>
            </a:r>
            <a:r>
              <a:rPr lang="en-ID" dirty="0"/>
              <a:t> </a:t>
            </a:r>
            <a:r>
              <a:rPr lang="en-ID" dirty="0" err="1"/>
              <a:t>melambangkan</a:t>
            </a:r>
            <a:r>
              <a:rPr lang="en-ID" dirty="0"/>
              <a:t> </a:t>
            </a:r>
            <a:r>
              <a:rPr lang="en-ID" dirty="0" err="1"/>
              <a:t>profesionalisme</a:t>
            </a:r>
            <a:r>
              <a:rPr lang="en-ID" dirty="0"/>
              <a:t>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diandalkan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160095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85572-D1C1-4450-B62C-CE916FC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994165-9061-42C7-B8F0-EA4F1F79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000" b="1" dirty="0"/>
              <a:t>Divisi HUMAS</a:t>
            </a:r>
          </a:p>
        </p:txBody>
      </p:sp>
    </p:spTree>
    <p:extLst>
      <p:ext uri="{BB962C8B-B14F-4D97-AF65-F5344CB8AC3E}">
        <p14:creationId xmlns:p14="http://schemas.microsoft.com/office/powerpoint/2010/main" val="876068376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85572-D1C1-4450-B62C-CE916FC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994165-9061-42C7-B8F0-EA4F1F79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000" b="1" dirty="0"/>
              <a:t>Divisi DANUS</a:t>
            </a:r>
          </a:p>
        </p:txBody>
      </p:sp>
    </p:spTree>
    <p:extLst>
      <p:ext uri="{BB962C8B-B14F-4D97-AF65-F5344CB8AC3E}">
        <p14:creationId xmlns:p14="http://schemas.microsoft.com/office/powerpoint/2010/main" val="22347449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85572-D1C1-4450-B62C-CE916FC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994165-9061-42C7-B8F0-EA4F1F79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D" sz="4000" b="1" dirty="0"/>
              <a:t>Nama, </a:t>
            </a:r>
            <a:r>
              <a:rPr lang="en-ID" sz="4000" b="1" dirty="0" err="1"/>
              <a:t>Tema</a:t>
            </a:r>
            <a:r>
              <a:rPr lang="en-ID" sz="4000" b="1" dirty="0"/>
              <a:t>, </a:t>
            </a:r>
            <a:r>
              <a:rPr lang="en-ID" sz="4000" b="1" dirty="0" err="1"/>
              <a:t>Maksud</a:t>
            </a:r>
            <a:r>
              <a:rPr lang="en-ID" sz="4000" b="1" dirty="0"/>
              <a:t>, </a:t>
            </a:r>
            <a:r>
              <a:rPr lang="en-ID" sz="4000" b="1" dirty="0" err="1"/>
              <a:t>Tujuan</a:t>
            </a:r>
            <a:r>
              <a:rPr lang="en-ID" sz="4000" b="1" dirty="0"/>
              <a:t>, </a:t>
            </a:r>
            <a:r>
              <a:rPr lang="en-ID" sz="4000" b="1" dirty="0" err="1"/>
              <a:t>waktu</a:t>
            </a:r>
            <a:r>
              <a:rPr lang="en-ID" sz="4000" b="1" dirty="0"/>
              <a:t>, </a:t>
            </a:r>
            <a:r>
              <a:rPr lang="en-ID" sz="4000" b="1" dirty="0" err="1"/>
              <a:t>tempat</a:t>
            </a:r>
            <a:r>
              <a:rPr lang="en-ID" sz="4000" b="1" dirty="0"/>
              <a:t> dan </a:t>
            </a:r>
            <a:r>
              <a:rPr lang="en-ID" sz="4000" b="1" dirty="0" err="1"/>
              <a:t>targeT</a:t>
            </a:r>
            <a:r>
              <a:rPr lang="en-ID" sz="4000" b="1" dirty="0"/>
              <a:t> </a:t>
            </a:r>
            <a:r>
              <a:rPr lang="en-ID" sz="4000" b="1" dirty="0" err="1"/>
              <a:t>perserta</a:t>
            </a:r>
            <a:r>
              <a:rPr lang="en-ID" sz="4000" b="1" dirty="0"/>
              <a:t> acara</a:t>
            </a:r>
          </a:p>
        </p:txBody>
      </p:sp>
    </p:spTree>
    <p:extLst>
      <p:ext uri="{BB962C8B-B14F-4D97-AF65-F5344CB8AC3E}">
        <p14:creationId xmlns:p14="http://schemas.microsoft.com/office/powerpoint/2010/main" val="427729429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85572-D1C1-4450-B62C-CE916FC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994165-9061-42C7-B8F0-EA4F1F79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000" b="1" dirty="0"/>
              <a:t>Nama acara</a:t>
            </a:r>
          </a:p>
        </p:txBody>
      </p:sp>
    </p:spTree>
    <p:extLst>
      <p:ext uri="{BB962C8B-B14F-4D97-AF65-F5344CB8AC3E}">
        <p14:creationId xmlns:p14="http://schemas.microsoft.com/office/powerpoint/2010/main" val="22440044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4F186-A698-4C0F-BD35-EB8FD4A1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EEA8D6-DBAA-4105-A520-E27455CC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000" b="1" dirty="0"/>
              <a:t>S I NT AK ’18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ECFE-DC2A-4FE1-BAEC-3828605F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ID" sz="4400" i="1" u="sng" dirty="0" err="1"/>
              <a:t>S</a:t>
            </a:r>
            <a:r>
              <a:rPr lang="en-ID" sz="4400" dirty="0" err="1"/>
              <a:t>yukuran</a:t>
            </a:r>
            <a:endParaRPr lang="en-ID" sz="4400" dirty="0"/>
          </a:p>
          <a:p>
            <a:pPr algn="ctr">
              <a:lnSpc>
                <a:spcPct val="100000"/>
              </a:lnSpc>
            </a:pPr>
            <a:r>
              <a:rPr lang="en-ID" sz="4400" dirty="0" err="1"/>
              <a:t>tekn</a:t>
            </a:r>
            <a:r>
              <a:rPr lang="en-ID" sz="4400" i="1" u="sng" dirty="0" err="1"/>
              <a:t>I</a:t>
            </a:r>
            <a:r>
              <a:rPr lang="en-ID" sz="4400" dirty="0" err="1"/>
              <a:t>k</a:t>
            </a:r>
            <a:endParaRPr lang="en-ID" sz="4400" dirty="0"/>
          </a:p>
          <a:p>
            <a:pPr algn="ctr">
              <a:lnSpc>
                <a:spcPct val="100000"/>
              </a:lnSpc>
            </a:pPr>
            <a:r>
              <a:rPr lang="en-ID" sz="4400" dirty="0" err="1"/>
              <a:t>i</a:t>
            </a:r>
            <a:r>
              <a:rPr lang="en-ID" sz="4400" i="1" u="sng" dirty="0" err="1"/>
              <a:t>N</a:t>
            </a:r>
            <a:r>
              <a:rPr lang="en-ID" sz="4400" dirty="0" err="1"/>
              <a:t>forma</a:t>
            </a:r>
            <a:r>
              <a:rPr lang="en-ID" sz="4400" i="1" u="sng" dirty="0" err="1"/>
              <a:t>T</a:t>
            </a:r>
            <a:r>
              <a:rPr lang="en-ID" sz="4400" dirty="0" err="1"/>
              <a:t>ika</a:t>
            </a:r>
            <a:endParaRPr lang="en-ID" sz="4400" dirty="0"/>
          </a:p>
          <a:p>
            <a:pPr algn="ctr">
              <a:lnSpc>
                <a:spcPct val="100000"/>
              </a:lnSpc>
            </a:pPr>
            <a:r>
              <a:rPr lang="en-ID" sz="4400" i="1" u="sng" dirty="0" err="1"/>
              <a:t>A</a:t>
            </a:r>
            <a:r>
              <a:rPr lang="en-ID" sz="4400" dirty="0" err="1"/>
              <a:t>ng</a:t>
            </a:r>
            <a:r>
              <a:rPr lang="en-ID" sz="4400" i="1" u="sng" dirty="0" err="1"/>
              <a:t>K</a:t>
            </a:r>
            <a:r>
              <a:rPr lang="en-ID" sz="4400" dirty="0" err="1"/>
              <a:t>atan</a:t>
            </a:r>
            <a:endParaRPr lang="en-ID" sz="4400" dirty="0"/>
          </a:p>
          <a:p>
            <a:pPr algn="ctr">
              <a:lnSpc>
                <a:spcPct val="100000"/>
              </a:lnSpc>
            </a:pPr>
            <a:r>
              <a:rPr lang="en-ID" sz="4400" i="1" u="sng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13861467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85572-D1C1-4450-B62C-CE916FC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994165-9061-42C7-B8F0-EA4F1F79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000" b="1" dirty="0" err="1"/>
              <a:t>TemA</a:t>
            </a:r>
            <a:r>
              <a:rPr lang="en-ID" sz="4000" b="1" dirty="0"/>
              <a:t> ACARA</a:t>
            </a:r>
          </a:p>
        </p:txBody>
      </p:sp>
    </p:spTree>
    <p:extLst>
      <p:ext uri="{BB962C8B-B14F-4D97-AF65-F5344CB8AC3E}">
        <p14:creationId xmlns:p14="http://schemas.microsoft.com/office/powerpoint/2010/main" val="9881591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4FAFB9-CB0C-45C1-AB01-38FE5631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FF1F64-93AA-4034-8B8E-16489928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000" b="1" dirty="0" err="1"/>
              <a:t>TemA</a:t>
            </a:r>
            <a:r>
              <a:rPr lang="en-ID" sz="6000" b="1" dirty="0"/>
              <a:t> ACARA SINTAK’18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DB03-2235-495E-BC00-E77C73E0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4800" dirty="0" err="1"/>
              <a:t>Solidaritas</a:t>
            </a:r>
            <a:r>
              <a:rPr lang="en-ID" sz="4800" dirty="0"/>
              <a:t> </a:t>
            </a:r>
            <a:r>
              <a:rPr lang="en-ID" sz="4800" dirty="0" err="1"/>
              <a:t>dalam</a:t>
            </a:r>
            <a:r>
              <a:rPr lang="en-ID" sz="4800" dirty="0"/>
              <a:t> </a:t>
            </a:r>
            <a:r>
              <a:rPr lang="en-ID" sz="4800" b="1" i="1" dirty="0" err="1"/>
              <a:t>kecerdasan</a:t>
            </a:r>
            <a:r>
              <a:rPr lang="en-ID" sz="4800" dirty="0"/>
              <a:t>, </a:t>
            </a:r>
            <a:r>
              <a:rPr lang="en-ID" sz="4800" b="1" i="1" dirty="0" err="1"/>
              <a:t>inovasi</a:t>
            </a:r>
            <a:r>
              <a:rPr lang="en-ID" sz="4800" dirty="0"/>
              <a:t>, dan </a:t>
            </a:r>
            <a:r>
              <a:rPr lang="en-ID" sz="4800" b="1" i="1" dirty="0" err="1"/>
              <a:t>profesionalisme</a:t>
            </a:r>
            <a:r>
              <a:rPr lang="en-ID" sz="4800" b="1" i="1" dirty="0"/>
              <a:t> </a:t>
            </a:r>
            <a:r>
              <a:rPr lang="en-ID" sz="4800" b="1" i="1" dirty="0" err="1"/>
              <a:t>menghadapi</a:t>
            </a:r>
            <a:r>
              <a:rPr lang="en-ID" sz="4800" b="1" i="1" dirty="0"/>
              <a:t> </a:t>
            </a:r>
            <a:r>
              <a:rPr lang="en-ID" sz="4800" b="1" i="1" dirty="0" err="1"/>
              <a:t>perbedaan</a:t>
            </a:r>
            <a:endParaRPr lang="en-ID" sz="4800" b="1" i="1" dirty="0"/>
          </a:p>
        </p:txBody>
      </p:sp>
    </p:spTree>
    <p:extLst>
      <p:ext uri="{BB962C8B-B14F-4D97-AF65-F5344CB8AC3E}">
        <p14:creationId xmlns:p14="http://schemas.microsoft.com/office/powerpoint/2010/main" val="284290647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85572-D1C1-4450-B62C-CE916FC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68" y="548688"/>
            <a:ext cx="5198064" cy="57606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994165-9061-42C7-B8F0-EA4F1F79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D" sz="4000" b="1" dirty="0"/>
              <a:t>MAKSUD ACARA</a:t>
            </a:r>
          </a:p>
        </p:txBody>
      </p:sp>
    </p:spTree>
    <p:extLst>
      <p:ext uri="{BB962C8B-B14F-4D97-AF65-F5344CB8AC3E}">
        <p14:creationId xmlns:p14="http://schemas.microsoft.com/office/powerpoint/2010/main" val="7504697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323</Words>
  <Application>Microsoft Office PowerPoint</Application>
  <PresentationFormat>Widescreen</PresentationFormat>
  <Paragraphs>61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Tw Cen MT</vt:lpstr>
      <vt:lpstr>Circuit</vt:lpstr>
      <vt:lpstr>SHARING ACARA SYUKURAN DENGAN HIMPUNAN TEKNIK INFORMATIKA</vt:lpstr>
      <vt:lpstr>Perkenalan dari Panitia dan dari Himpunan Teknik informatika</vt:lpstr>
      <vt:lpstr>panitia</vt:lpstr>
      <vt:lpstr>Nama, Tema, Maksud, Tujuan, waktu, tempat dan targeT perserta acara</vt:lpstr>
      <vt:lpstr>Nama acara</vt:lpstr>
      <vt:lpstr>S I NT AK ’18</vt:lpstr>
      <vt:lpstr>TemA ACARA</vt:lpstr>
      <vt:lpstr>TemA ACARA SINTAK’18</vt:lpstr>
      <vt:lpstr>MAKSUD ACARA</vt:lpstr>
      <vt:lpstr>MAKSUD ACARA SINTAK’18</vt:lpstr>
      <vt:lpstr>Waktu &amp; tempat ACARA</vt:lpstr>
      <vt:lpstr>Waktu dan tempat ACARA SINTAK’18</vt:lpstr>
      <vt:lpstr>Target peserta acara</vt:lpstr>
      <vt:lpstr>Target peserta acara sintak’18</vt:lpstr>
      <vt:lpstr>PowerPoint Presentation</vt:lpstr>
      <vt:lpstr>Kemajuan tiap divisi</vt:lpstr>
      <vt:lpstr>Divisi acara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Divisi LOGISTIK</vt:lpstr>
      <vt:lpstr>PowerPoint Presentation</vt:lpstr>
      <vt:lpstr>PowerPoint Presentation</vt:lpstr>
      <vt:lpstr>Divisi KONSUMSI</vt:lpstr>
      <vt:lpstr>PowerPoint Presentation</vt:lpstr>
      <vt:lpstr>Divisi PUBDEKDOK</vt:lpstr>
      <vt:lpstr>PowerPoint Presentation</vt:lpstr>
      <vt:lpstr>PowerPoint Presentation</vt:lpstr>
      <vt:lpstr>PowerPoint Presentation</vt:lpstr>
      <vt:lpstr>Divisi HUMAS</vt:lpstr>
      <vt:lpstr>Divisi DANUS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ACARA SYUKURAN DENGAN HIMPUNAN TEKNIK INFORMATIKA</dc:title>
  <dc:creator>Bakhtiar ‪</dc:creator>
  <cp:lastModifiedBy>Bakhtiar ‪</cp:lastModifiedBy>
  <cp:revision>70</cp:revision>
  <dcterms:created xsi:type="dcterms:W3CDTF">2018-12-10T00:48:07Z</dcterms:created>
  <dcterms:modified xsi:type="dcterms:W3CDTF">2018-12-10T12:15:27Z</dcterms:modified>
</cp:coreProperties>
</file>