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4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4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41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961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69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96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7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0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9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3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9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1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4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6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A298-FF91-427C-9276-FB72E6498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Six Tickets to Netiquette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96E60-04DA-4164-941B-A2017D4AE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b="1" i="1" dirty="0" err="1"/>
              <a:t>Disusun</a:t>
            </a:r>
            <a:r>
              <a:rPr lang="en-ID" b="1" i="1" dirty="0"/>
              <a:t> oleh:</a:t>
            </a:r>
          </a:p>
          <a:p>
            <a:pPr>
              <a:spcBef>
                <a:spcPts val="100"/>
              </a:spcBef>
            </a:pPr>
            <a:r>
              <a:rPr lang="en-ID" b="1" dirty="0"/>
              <a:t>Bakhtiar</a:t>
            </a:r>
            <a:r>
              <a:rPr lang="en-ID" dirty="0"/>
              <a:t> (18304040004)</a:t>
            </a:r>
          </a:p>
          <a:p>
            <a:pPr>
              <a:spcBef>
                <a:spcPts val="100"/>
              </a:spcBef>
            </a:pPr>
            <a:r>
              <a:rPr lang="en-ID" b="1" dirty="0" err="1"/>
              <a:t>Zidan</a:t>
            </a:r>
            <a:r>
              <a:rPr lang="en-ID" b="1" dirty="0"/>
              <a:t> </a:t>
            </a:r>
            <a:r>
              <a:rPr lang="en-ID" b="1" dirty="0" err="1"/>
              <a:t>Dzulfikar</a:t>
            </a:r>
            <a:r>
              <a:rPr lang="en-ID" b="1" dirty="0"/>
              <a:t> As </a:t>
            </a:r>
            <a:r>
              <a:rPr lang="en-ID" b="1" dirty="0" err="1"/>
              <a:t>Sururi</a:t>
            </a:r>
            <a:r>
              <a:rPr lang="en-ID" b="1" dirty="0"/>
              <a:t> </a:t>
            </a:r>
            <a:r>
              <a:rPr lang="en-ID" dirty="0"/>
              <a:t>(183040028)</a:t>
            </a:r>
          </a:p>
          <a:p>
            <a:pPr>
              <a:spcBef>
                <a:spcPts val="100"/>
              </a:spcBef>
            </a:pPr>
            <a:r>
              <a:rPr lang="en-ID" b="1" dirty="0" err="1"/>
              <a:t>Ilyasa</a:t>
            </a:r>
            <a:r>
              <a:rPr lang="en-ID" b="1" dirty="0"/>
              <a:t> </a:t>
            </a:r>
            <a:r>
              <a:rPr lang="en-ID" b="1" dirty="0" err="1"/>
              <a:t>Ridho</a:t>
            </a:r>
            <a:r>
              <a:rPr lang="en-ID" b="1" dirty="0"/>
              <a:t> </a:t>
            </a:r>
            <a:r>
              <a:rPr lang="en-ID" b="1" dirty="0" err="1"/>
              <a:t>Tadzaka</a:t>
            </a:r>
            <a:r>
              <a:rPr lang="en-ID" b="1" dirty="0"/>
              <a:t> </a:t>
            </a:r>
            <a:r>
              <a:rPr lang="en-ID" dirty="0"/>
              <a:t>(183040013)  </a:t>
            </a:r>
          </a:p>
        </p:txBody>
      </p:sp>
    </p:spTree>
    <p:extLst>
      <p:ext uri="{BB962C8B-B14F-4D97-AF65-F5344CB8AC3E}">
        <p14:creationId xmlns:p14="http://schemas.microsoft.com/office/powerpoint/2010/main" val="156181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E8A5-DA0B-4D37-9BC1-E924CD9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042" y="2768600"/>
            <a:ext cx="6310668" cy="1320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D" sz="4400" dirty="0"/>
              <a:t>Think First Before Posting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6C7A50-57B7-4E8C-B22B-90FF4C8C0666}"/>
              </a:ext>
            </a:extLst>
          </p:cNvPr>
          <p:cNvSpPr txBox="1">
            <a:spLocks/>
          </p:cNvSpPr>
          <p:nvPr/>
        </p:nvSpPr>
        <p:spPr>
          <a:xfrm>
            <a:off x="294156" y="6439264"/>
            <a:ext cx="8596668" cy="418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200" dirty="0"/>
              <a:t>https://www.harjasaputra.com/riset/pedoman-dalam-berinteraksi-di-dunia-maya-netiquette.html</a:t>
            </a:r>
          </a:p>
        </p:txBody>
      </p:sp>
      <p:pic>
        <p:nvPicPr>
          <p:cNvPr id="1026" name="Picture 2" descr="Image result for think first before posting">
            <a:extLst>
              <a:ext uri="{FF2B5EF4-FFF2-40B4-BE49-F238E27FC236}">
                <a16:creationId xmlns:a16="http://schemas.microsoft.com/office/drawing/2014/main" id="{FA4ADFD1-B59D-4620-8BD0-D4935B41B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42" y="1905000"/>
            <a:ext cx="228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95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E8A5-DA0B-4D37-9BC1-E924CD9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470" y="2768600"/>
            <a:ext cx="4375240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4400" dirty="0"/>
              <a:t>Avoid Flaming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D31842-E638-4D02-B8A8-111B9B01F6F8}"/>
              </a:ext>
            </a:extLst>
          </p:cNvPr>
          <p:cNvSpPr txBox="1">
            <a:spLocks/>
          </p:cNvSpPr>
          <p:nvPr/>
        </p:nvSpPr>
        <p:spPr>
          <a:xfrm>
            <a:off x="294156" y="6439264"/>
            <a:ext cx="8596668" cy="418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200" dirty="0"/>
              <a:t>https://www.harjasaputra.com/riset/pedoman-dalam-berinteraksi-di-dunia-maya-netiquette.html</a:t>
            </a:r>
          </a:p>
        </p:txBody>
      </p:sp>
      <p:pic>
        <p:nvPicPr>
          <p:cNvPr id="2050" name="Picture 2" descr="Image result for avoid flaming">
            <a:extLst>
              <a:ext uri="{FF2B5EF4-FFF2-40B4-BE49-F238E27FC236}">
                <a16:creationId xmlns:a16="http://schemas.microsoft.com/office/drawing/2014/main" id="{E30E074B-3C08-4C20-AF2D-63B340F25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42" y="1789611"/>
            <a:ext cx="4221428" cy="327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E8A5-DA0B-4D37-9BC1-E924CD9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542" y="2768600"/>
            <a:ext cx="5739168" cy="1320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D" sz="4400" dirty="0"/>
              <a:t>Don’t Be Easily Offended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126717-53D2-4333-8524-1F8E543E7227}"/>
              </a:ext>
            </a:extLst>
          </p:cNvPr>
          <p:cNvSpPr txBox="1">
            <a:spLocks/>
          </p:cNvSpPr>
          <p:nvPr/>
        </p:nvSpPr>
        <p:spPr>
          <a:xfrm>
            <a:off x="294156" y="6439264"/>
            <a:ext cx="8596668" cy="418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200" dirty="0"/>
              <a:t>https://www.harjasaputra.com/riset/pedoman-dalam-berinteraksi-di-dunia-maya-netiquette.html</a:t>
            </a:r>
          </a:p>
        </p:txBody>
      </p:sp>
      <p:pic>
        <p:nvPicPr>
          <p:cNvPr id="3078" name="Picture 6" descr="Image result for triggered">
            <a:extLst>
              <a:ext uri="{FF2B5EF4-FFF2-40B4-BE49-F238E27FC236}">
                <a16:creationId xmlns:a16="http://schemas.microsoft.com/office/drawing/2014/main" id="{0FD2FBE4-922D-40A1-8121-A7E6A4F32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42" y="26289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70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E8A5-DA0B-4D37-9BC1-E924CD9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734" y="2768600"/>
            <a:ext cx="5040976" cy="1320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D" sz="4400" dirty="0"/>
              <a:t>Avoid Patronizing Attitudes or Words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A7BD03-AFD9-4201-89E4-2231B4EB92D1}"/>
              </a:ext>
            </a:extLst>
          </p:cNvPr>
          <p:cNvSpPr txBox="1">
            <a:spLocks/>
          </p:cNvSpPr>
          <p:nvPr/>
        </p:nvSpPr>
        <p:spPr>
          <a:xfrm>
            <a:off x="294156" y="6439264"/>
            <a:ext cx="8596668" cy="418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200" dirty="0"/>
              <a:t>https://www.harjasaputra.com/riset/pedoman-dalam-berinteraksi-di-dunia-maya-netiquette.html</a:t>
            </a:r>
          </a:p>
        </p:txBody>
      </p:sp>
      <p:pic>
        <p:nvPicPr>
          <p:cNvPr id="4098" name="Picture 2" descr="Image result for avoid patronizing">
            <a:extLst>
              <a:ext uri="{FF2B5EF4-FFF2-40B4-BE49-F238E27FC236}">
                <a16:creationId xmlns:a16="http://schemas.microsoft.com/office/drawing/2014/main" id="{6106F25A-1E48-4963-8C28-8524D209C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42" y="1942012"/>
            <a:ext cx="3555692" cy="297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61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E8A5-DA0B-4D37-9BC1-E924CD9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042" y="423164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4400" dirty="0"/>
              <a:t>Know Your Audience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BFD1D3-909E-4F55-B86B-C2E84F7D8B9F}"/>
              </a:ext>
            </a:extLst>
          </p:cNvPr>
          <p:cNvSpPr txBox="1">
            <a:spLocks/>
          </p:cNvSpPr>
          <p:nvPr/>
        </p:nvSpPr>
        <p:spPr>
          <a:xfrm>
            <a:off x="294156" y="6439264"/>
            <a:ext cx="8596668" cy="418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200" dirty="0"/>
              <a:t>https://www.harjasaputra.com/riset/pedoman-dalam-berinteraksi-di-dunia-maya-netiquette.html</a:t>
            </a:r>
          </a:p>
        </p:txBody>
      </p:sp>
      <p:pic>
        <p:nvPicPr>
          <p:cNvPr id="5122" name="Picture 2" descr="Image result for know your audience">
            <a:extLst>
              <a:ext uri="{FF2B5EF4-FFF2-40B4-BE49-F238E27FC236}">
                <a16:creationId xmlns:a16="http://schemas.microsoft.com/office/drawing/2014/main" id="{EDF0EE0D-BE7A-40C3-8732-FBACCBB9E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70" y="1305560"/>
            <a:ext cx="7123612" cy="299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9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E8A5-DA0B-4D37-9BC1-E924CD9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290" y="2768600"/>
            <a:ext cx="6373420" cy="1320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D" sz="4400" dirty="0"/>
              <a:t>Forgive Other People’s Mistakes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24B51B-DB32-4446-AF94-7D08AB4D1FA4}"/>
              </a:ext>
            </a:extLst>
          </p:cNvPr>
          <p:cNvSpPr txBox="1">
            <a:spLocks/>
          </p:cNvSpPr>
          <p:nvPr/>
        </p:nvSpPr>
        <p:spPr>
          <a:xfrm>
            <a:off x="294156" y="6439264"/>
            <a:ext cx="8596668" cy="418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200" dirty="0"/>
              <a:t>https://www.harjasaputra.com/riset/pedoman-dalam-berinteraksi-di-dunia-maya-netiquette.html</a:t>
            </a:r>
          </a:p>
        </p:txBody>
      </p:sp>
      <p:pic>
        <p:nvPicPr>
          <p:cNvPr id="6146" name="Picture 2" descr="Image result for forgive other people mistake">
            <a:extLst>
              <a:ext uri="{FF2B5EF4-FFF2-40B4-BE49-F238E27FC236}">
                <a16:creationId xmlns:a16="http://schemas.microsoft.com/office/drawing/2014/main" id="{4B56801C-1C00-421F-A210-E4B06462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40" y="2436632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2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E8A5-DA0B-4D37-9BC1-E924CD9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780" y="2768600"/>
            <a:ext cx="6373420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4400" dirty="0"/>
              <a:t>Summary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24B51B-DB32-4446-AF94-7D08AB4D1FA4}"/>
              </a:ext>
            </a:extLst>
          </p:cNvPr>
          <p:cNvSpPr txBox="1">
            <a:spLocks/>
          </p:cNvSpPr>
          <p:nvPr/>
        </p:nvSpPr>
        <p:spPr>
          <a:xfrm>
            <a:off x="294156" y="6439264"/>
            <a:ext cx="8596668" cy="418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200" dirty="0"/>
              <a:t>https://www.harjasaputra.com/riset/pedoman-dalam-berinteraksi-di-dunia-maya-netiquette.html</a:t>
            </a:r>
          </a:p>
        </p:txBody>
      </p:sp>
    </p:spTree>
    <p:extLst>
      <p:ext uri="{BB962C8B-B14F-4D97-AF65-F5344CB8AC3E}">
        <p14:creationId xmlns:p14="http://schemas.microsoft.com/office/powerpoint/2010/main" val="14006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E8A5-DA0B-4D37-9BC1-E924CD9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780" y="1775592"/>
            <a:ext cx="6373420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4400" dirty="0"/>
              <a:t>Thank you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24B51B-DB32-4446-AF94-7D08AB4D1FA4}"/>
              </a:ext>
            </a:extLst>
          </p:cNvPr>
          <p:cNvSpPr txBox="1">
            <a:spLocks/>
          </p:cNvSpPr>
          <p:nvPr/>
        </p:nvSpPr>
        <p:spPr>
          <a:xfrm>
            <a:off x="294156" y="6439264"/>
            <a:ext cx="8596668" cy="418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200" dirty="0"/>
              <a:t>https://www.harjasaputra.com/riset/pedoman-dalam-berinteraksi-di-dunia-maya-netiquette.html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3339C-796F-444F-B06B-ED462B626817}"/>
              </a:ext>
            </a:extLst>
          </p:cNvPr>
          <p:cNvSpPr/>
          <p:nvPr/>
        </p:nvSpPr>
        <p:spPr>
          <a:xfrm>
            <a:off x="794925" y="4623382"/>
            <a:ext cx="80958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400" dirty="0" err="1">
                <a:solidFill>
                  <a:srgbClr val="00B0F0"/>
                </a:solidFill>
                <a:latin typeface="Open Sans"/>
              </a:rPr>
              <a:t>Referensi</a:t>
            </a:r>
            <a:r>
              <a:rPr lang="en-ID" sz="1400" dirty="0">
                <a:solidFill>
                  <a:srgbClr val="00B0F0"/>
                </a:solidFill>
                <a:latin typeface="Open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400" dirty="0">
              <a:solidFill>
                <a:srgbClr val="00B0F0"/>
              </a:solidFill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rgbClr val="00B0F0"/>
                </a:solidFill>
                <a:latin typeface="Open Sans"/>
              </a:rPr>
              <a:t>Scheuermann, Larry; Taylor, Gary, </a:t>
            </a:r>
            <a:r>
              <a:rPr lang="en-ID" sz="1400" i="1" dirty="0">
                <a:solidFill>
                  <a:srgbClr val="00B0F0"/>
                </a:solidFill>
                <a:latin typeface="Open Sans"/>
              </a:rPr>
              <a:t>Netiquette</a:t>
            </a:r>
            <a:r>
              <a:rPr lang="en-ID" sz="1400" dirty="0">
                <a:solidFill>
                  <a:srgbClr val="00B0F0"/>
                </a:solidFill>
                <a:latin typeface="Open Sans"/>
              </a:rPr>
              <a:t>, </a:t>
            </a:r>
            <a:r>
              <a:rPr lang="en-ID" sz="1400" dirty="0" err="1">
                <a:solidFill>
                  <a:srgbClr val="00B0F0"/>
                </a:solidFill>
                <a:latin typeface="Open Sans"/>
              </a:rPr>
              <a:t>Jurnal</a:t>
            </a:r>
            <a:r>
              <a:rPr lang="en-ID" sz="1400" dirty="0">
                <a:solidFill>
                  <a:srgbClr val="00B0F0"/>
                </a:solidFill>
                <a:latin typeface="Open Sans"/>
              </a:rPr>
              <a:t> Internet Research 7. 4  (1997): 269-273.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rgbClr val="00B0F0"/>
                </a:solidFill>
                <a:latin typeface="Open Sans"/>
              </a:rPr>
              <a:t>Shea, Virginia. </a:t>
            </a:r>
            <a:r>
              <a:rPr lang="en-ID" sz="1400" i="1" dirty="0">
                <a:solidFill>
                  <a:srgbClr val="00B0F0"/>
                </a:solidFill>
                <a:latin typeface="Open Sans"/>
              </a:rPr>
              <a:t>Netiquette</a:t>
            </a:r>
            <a:r>
              <a:rPr lang="en-ID" sz="1400" dirty="0">
                <a:solidFill>
                  <a:srgbClr val="00B0F0"/>
                </a:solidFill>
                <a:latin typeface="Open Sans"/>
              </a:rPr>
              <a:t>. Cornell </a:t>
            </a:r>
            <a:r>
              <a:rPr lang="en-ID" sz="1400" dirty="0" err="1">
                <a:solidFill>
                  <a:srgbClr val="00B0F0"/>
                </a:solidFill>
                <a:latin typeface="Open Sans"/>
              </a:rPr>
              <a:t>Univ</a:t>
            </a:r>
            <a:r>
              <a:rPr lang="en-ID" sz="1400" dirty="0">
                <a:solidFill>
                  <a:srgbClr val="00B0F0"/>
                </a:solidFill>
                <a:latin typeface="Open Sans"/>
              </a:rPr>
              <a:t>: </a:t>
            </a:r>
            <a:r>
              <a:rPr lang="en-ID" sz="1400" dirty="0" err="1">
                <a:solidFill>
                  <a:srgbClr val="00B0F0"/>
                </a:solidFill>
                <a:latin typeface="Open Sans"/>
              </a:rPr>
              <a:t>Albio</a:t>
            </a:r>
            <a:r>
              <a:rPr lang="en-ID" sz="1400" dirty="0">
                <a:solidFill>
                  <a:srgbClr val="00B0F0"/>
                </a:solidFill>
                <a:latin typeface="Open Sans"/>
              </a:rPr>
              <a:t> Publisher, 1994, digitized 2004.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rgbClr val="00B0F0"/>
                </a:solidFill>
                <a:latin typeface="Open Sans"/>
              </a:rPr>
              <a:t>Kelly, P. J. (1996), “</a:t>
            </a:r>
            <a:r>
              <a:rPr lang="en-ID" sz="1400" i="1" dirty="0">
                <a:solidFill>
                  <a:srgbClr val="00B0F0"/>
                </a:solidFill>
                <a:latin typeface="Open Sans"/>
              </a:rPr>
              <a:t>Netiquette and </a:t>
            </a:r>
            <a:r>
              <a:rPr lang="en-ID" sz="1400" i="1" dirty="0" err="1">
                <a:solidFill>
                  <a:srgbClr val="00B0F0"/>
                </a:solidFill>
                <a:latin typeface="Open Sans"/>
              </a:rPr>
              <a:t>Nethics</a:t>
            </a:r>
            <a:r>
              <a:rPr lang="en-ID" sz="1400" dirty="0">
                <a:solidFill>
                  <a:srgbClr val="00B0F0"/>
                </a:solidFill>
                <a:latin typeface="Open Sans"/>
              </a:rPr>
              <a:t>” from </a:t>
            </a:r>
            <a:r>
              <a:rPr lang="en-ID" sz="1400" i="1" dirty="0">
                <a:solidFill>
                  <a:srgbClr val="00B0F0"/>
                </a:solidFill>
                <a:latin typeface="Open Sans"/>
              </a:rPr>
              <a:t>Back to </a:t>
            </a:r>
            <a:r>
              <a:rPr lang="en-ID" sz="1400" i="1" dirty="0" err="1">
                <a:solidFill>
                  <a:srgbClr val="00B0F0"/>
                </a:solidFill>
                <a:latin typeface="Open Sans"/>
              </a:rPr>
              <a:t>Netropolitan</a:t>
            </a:r>
            <a:r>
              <a:rPr lang="en-ID" sz="1400" i="1" dirty="0">
                <a:solidFill>
                  <a:srgbClr val="00B0F0"/>
                </a:solidFill>
                <a:latin typeface="Open Sans"/>
              </a:rPr>
              <a:t> Life, Mind your Manners</a:t>
            </a:r>
            <a:r>
              <a:rPr lang="en-ID" sz="1400" dirty="0">
                <a:solidFill>
                  <a:srgbClr val="00B0F0"/>
                </a:solidFill>
                <a:latin typeface="Open Sans"/>
              </a:rPr>
              <a:t>, available: http://www-home.calumet.yorku.a/pkelly/www/ nquette.htm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rgbClr val="00B0F0"/>
                </a:solidFill>
                <a:latin typeface="Open Sans"/>
              </a:rPr>
              <a:t>Brakeman, L. (1995), “</a:t>
            </a:r>
            <a:r>
              <a:rPr lang="en-ID" sz="1400" i="1" dirty="0">
                <a:solidFill>
                  <a:srgbClr val="00B0F0"/>
                </a:solidFill>
                <a:latin typeface="Open Sans"/>
              </a:rPr>
              <a:t>E-mail Lists are the Ultimate Electronic </a:t>
            </a:r>
            <a:r>
              <a:rPr lang="en-ID" sz="1400" i="1" dirty="0" err="1">
                <a:solidFill>
                  <a:srgbClr val="00B0F0"/>
                </a:solidFill>
                <a:latin typeface="Open Sans"/>
              </a:rPr>
              <a:t>Penpals</a:t>
            </a:r>
            <a:r>
              <a:rPr lang="en-ID" sz="1400" dirty="0">
                <a:solidFill>
                  <a:srgbClr val="00B0F0"/>
                </a:solidFill>
                <a:latin typeface="Open Sans"/>
              </a:rPr>
              <a:t>, ” Managed Healthcare, Vol. 5, July, p. 50.</a:t>
            </a:r>
            <a:endParaRPr lang="en-ID" sz="1400" b="0" i="0" dirty="0">
              <a:solidFill>
                <a:srgbClr val="00B0F0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9967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163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Open Sans</vt:lpstr>
      <vt:lpstr>Trebuchet MS</vt:lpstr>
      <vt:lpstr>Wingdings 3</vt:lpstr>
      <vt:lpstr>Facet</vt:lpstr>
      <vt:lpstr>Six Tickets to Netiquette</vt:lpstr>
      <vt:lpstr>Think First Before Posting</vt:lpstr>
      <vt:lpstr>Avoid Flaming</vt:lpstr>
      <vt:lpstr>Don’t Be Easily Offended</vt:lpstr>
      <vt:lpstr>Avoid Patronizing Attitudes or Words</vt:lpstr>
      <vt:lpstr>Know Your Audience</vt:lpstr>
      <vt:lpstr>Forgive Other People’s Mistakes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Tickets to Netiquette</dc:title>
  <dc:creator>Bakhtiar ‪</dc:creator>
  <cp:lastModifiedBy>Bakhtiar ‪</cp:lastModifiedBy>
  <cp:revision>25</cp:revision>
  <dcterms:created xsi:type="dcterms:W3CDTF">2018-11-19T18:24:57Z</dcterms:created>
  <dcterms:modified xsi:type="dcterms:W3CDTF">2018-11-22T00:17:11Z</dcterms:modified>
</cp:coreProperties>
</file>