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80" r:id="rId20"/>
    <p:sldId id="274" r:id="rId21"/>
    <p:sldId id="281" r:id="rId22"/>
    <p:sldId id="275" r:id="rId23"/>
    <p:sldId id="282" r:id="rId24"/>
    <p:sldId id="277" r:id="rId25"/>
    <p:sldId id="283" r:id="rId26"/>
    <p:sldId id="276" r:id="rId27"/>
    <p:sldId id="287" r:id="rId28"/>
    <p:sldId id="286" r:id="rId29"/>
    <p:sldId id="279" r:id="rId30"/>
    <p:sldId id="278" r:id="rId31"/>
    <p:sldId id="285" r:id="rId32"/>
    <p:sldId id="288" r:id="rId33"/>
    <p:sldId id="291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1646421-3F4D-4E32-B2ED-8C2FA364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FF58B-334A-4663-8F87-3D9B21134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68" y="1679304"/>
            <a:ext cx="2756262" cy="2756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EAA087-FD84-4F3C-BA56-237B08A7EB83}"/>
              </a:ext>
            </a:extLst>
          </p:cNvPr>
          <p:cNvSpPr txBox="1"/>
          <p:nvPr/>
        </p:nvSpPr>
        <p:spPr>
          <a:xfrm>
            <a:off x="1045925" y="4524102"/>
            <a:ext cx="8190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dirty="0"/>
              <a:t>SHARING ACARA SYUKURAN DENGAN HIMPUNAN TEKNIK INFORMATIKA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9CBB5D-6170-4B5B-93E2-4502C1FF5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130" y="1723572"/>
            <a:ext cx="2829202" cy="27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B21BC9-A6AA-418D-8070-5E509EA9D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72CF37-0296-4F6F-87E8-0B4DBD81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1715"/>
            <a:ext cx="8596668" cy="95504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dirty="0" err="1"/>
              <a:t>Maksud</a:t>
            </a:r>
            <a:r>
              <a:rPr lang="en-ID" sz="4000" dirty="0"/>
              <a:t> </a:t>
            </a:r>
            <a:r>
              <a:rPr lang="en-ID" sz="4000" dirty="0" err="1"/>
              <a:t>Kegiatan</a:t>
            </a:r>
            <a:r>
              <a:rPr lang="en-ID" sz="4000" dirty="0"/>
              <a:t>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1922-AB13-43ED-8F64-B70605E2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24353"/>
            <a:ext cx="8596668" cy="200929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 sz="3200" dirty="0" err="1"/>
              <a:t>Membangun</a:t>
            </a:r>
            <a:r>
              <a:rPr lang="en-ID" sz="3200" dirty="0"/>
              <a:t> </a:t>
            </a:r>
            <a:r>
              <a:rPr lang="en-ID" sz="3200" dirty="0" err="1"/>
              <a:t>kesolidaritasan</a:t>
            </a:r>
            <a:r>
              <a:rPr lang="en-ID" sz="3200" dirty="0"/>
              <a:t> </a:t>
            </a:r>
            <a:r>
              <a:rPr lang="en-ID" sz="3200" dirty="0" err="1"/>
              <a:t>serta</a:t>
            </a:r>
            <a:r>
              <a:rPr lang="en-ID" sz="3200" dirty="0"/>
              <a:t> </a:t>
            </a:r>
            <a:r>
              <a:rPr lang="en-ID" sz="3200" dirty="0" err="1"/>
              <a:t>menjalin</a:t>
            </a:r>
            <a:r>
              <a:rPr lang="en-ID" sz="3200" dirty="0"/>
              <a:t> </a:t>
            </a:r>
            <a:r>
              <a:rPr lang="en-ID" sz="3200" dirty="0" err="1"/>
              <a:t>tali</a:t>
            </a:r>
            <a:r>
              <a:rPr lang="en-ID" sz="3200" dirty="0"/>
              <a:t> </a:t>
            </a:r>
            <a:r>
              <a:rPr lang="en-ID" sz="3200" dirty="0" err="1"/>
              <a:t>silaturahmi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Keluarga</a:t>
            </a:r>
            <a:r>
              <a:rPr lang="en-ID" sz="3200" dirty="0"/>
              <a:t> </a:t>
            </a:r>
            <a:r>
              <a:rPr lang="en-ID" sz="3200" dirty="0" err="1"/>
              <a:t>Mahasiswa</a:t>
            </a:r>
            <a:r>
              <a:rPr lang="en-ID" sz="3200" dirty="0"/>
              <a:t> Teknik </a:t>
            </a:r>
            <a:r>
              <a:rPr lang="en-ID" sz="3200" dirty="0" err="1"/>
              <a:t>Informatika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69781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E20704-46D0-4F3B-9B9D-9280A24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03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6000" dirty="0" err="1"/>
              <a:t>Tujuan</a:t>
            </a:r>
            <a:r>
              <a:rPr lang="en-ID" sz="6000" dirty="0"/>
              <a:t> Acara?</a:t>
            </a:r>
          </a:p>
        </p:txBody>
      </p:sp>
    </p:spTree>
    <p:extLst>
      <p:ext uri="{BB962C8B-B14F-4D97-AF65-F5344CB8AC3E}">
        <p14:creationId xmlns:p14="http://schemas.microsoft.com/office/powerpoint/2010/main" val="151086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E4BB4-9D56-41DD-B5FC-51767537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72CF37-0296-4F6F-87E8-0B4DBD81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1715"/>
            <a:ext cx="8596668" cy="95504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dirty="0" err="1"/>
              <a:t>Tujuan</a:t>
            </a:r>
            <a:r>
              <a:rPr lang="en-ID" sz="4000" dirty="0"/>
              <a:t> </a:t>
            </a:r>
            <a:r>
              <a:rPr lang="en-ID" sz="4000" dirty="0" err="1"/>
              <a:t>Kegiatan</a:t>
            </a:r>
            <a:r>
              <a:rPr lang="en-ID" sz="4000" dirty="0"/>
              <a:t> ANDROID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45123E-D144-4E3A-AC54-ADCEE1D0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96755"/>
            <a:ext cx="8596668" cy="2539533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en-ID" sz="2400" dirty="0" err="1"/>
              <a:t>Membangun</a:t>
            </a:r>
            <a:r>
              <a:rPr lang="en-ID" sz="2400" dirty="0"/>
              <a:t> rasa </a:t>
            </a:r>
            <a:r>
              <a:rPr lang="en-ID" sz="2400" dirty="0" err="1"/>
              <a:t>syukur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</a:t>
            </a:r>
            <a:r>
              <a:rPr lang="en-ID" sz="2400" dirty="0" err="1"/>
              <a:t>Tuhan</a:t>
            </a:r>
            <a:r>
              <a:rPr lang="en-ID" sz="2400" dirty="0"/>
              <a:t> Yang </a:t>
            </a:r>
            <a:r>
              <a:rPr lang="en-ID" sz="2400" dirty="0" err="1"/>
              <a:t>Maha</a:t>
            </a:r>
            <a:r>
              <a:rPr lang="en-ID" sz="2400" dirty="0"/>
              <a:t> </a:t>
            </a:r>
            <a:r>
              <a:rPr lang="en-ID" sz="2400" dirty="0" err="1"/>
              <a:t>Esa</a:t>
            </a:r>
            <a:r>
              <a:rPr lang="en-ID" sz="2400" dirty="0"/>
              <a:t> dan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kebersamaan</a:t>
            </a:r>
            <a:r>
              <a:rPr lang="en-ID" sz="2400" dirty="0"/>
              <a:t> dan </a:t>
            </a:r>
            <a:r>
              <a:rPr lang="en-ID" sz="2400" dirty="0" err="1"/>
              <a:t>sikap</a:t>
            </a:r>
            <a:r>
              <a:rPr lang="en-ID" sz="2400" dirty="0"/>
              <a:t> </a:t>
            </a:r>
            <a:r>
              <a:rPr lang="en-ID" sz="2400" dirty="0" err="1"/>
              <a:t>kekeluargaan</a:t>
            </a:r>
            <a:r>
              <a:rPr lang="en-ID" sz="2400" dirty="0"/>
              <a:t> </a:t>
            </a:r>
            <a:r>
              <a:rPr lang="en-ID" sz="2400" dirty="0" err="1"/>
              <a:t>baik</a:t>
            </a:r>
            <a:r>
              <a:rPr lang="en-ID" sz="2400" dirty="0"/>
              <a:t> </a:t>
            </a:r>
            <a:r>
              <a:rPr lang="en-ID" sz="2400" dirty="0" err="1"/>
              <a:t>sesama</a:t>
            </a:r>
            <a:r>
              <a:rPr lang="en-ID" sz="2400" dirty="0"/>
              <a:t> </a:t>
            </a:r>
            <a:r>
              <a:rPr lang="en-ID" sz="2400" dirty="0" err="1"/>
              <a:t>angkatan</a:t>
            </a:r>
            <a:r>
              <a:rPr lang="en-ID" sz="2400" dirty="0"/>
              <a:t> </a:t>
            </a:r>
            <a:r>
              <a:rPr lang="en-ID" sz="2400" dirty="0" err="1"/>
              <a:t>maupun</a:t>
            </a:r>
            <a:r>
              <a:rPr lang="en-ID" sz="2400" dirty="0"/>
              <a:t> </a:t>
            </a:r>
            <a:r>
              <a:rPr lang="en-ID" sz="2400" dirty="0" err="1"/>
              <a:t>antar</a:t>
            </a:r>
            <a:r>
              <a:rPr lang="en-ID" sz="2400" dirty="0"/>
              <a:t> </a:t>
            </a:r>
            <a:r>
              <a:rPr lang="en-ID" sz="2400" dirty="0" err="1"/>
              <a:t>angkatan</a:t>
            </a:r>
            <a:endParaRPr lang="en-ID" sz="2400" dirty="0"/>
          </a:p>
          <a:p>
            <a:pPr algn="ctr"/>
            <a:r>
              <a:rPr lang="en-ID" sz="2400" dirty="0" err="1"/>
              <a:t>Mempererat</a:t>
            </a:r>
            <a:r>
              <a:rPr lang="en-ID" sz="2400" dirty="0"/>
              <a:t> </a:t>
            </a:r>
            <a:r>
              <a:rPr lang="en-ID" sz="2400" dirty="0" err="1"/>
              <a:t>tali</a:t>
            </a:r>
            <a:r>
              <a:rPr lang="en-ID" sz="2400" dirty="0"/>
              <a:t> </a:t>
            </a:r>
            <a:r>
              <a:rPr lang="en-ID" sz="2400" dirty="0" err="1"/>
              <a:t>silaturahmi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keluarga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sivitas</a:t>
            </a:r>
            <a:r>
              <a:rPr lang="en-ID" sz="2400" dirty="0"/>
              <a:t> </a:t>
            </a:r>
            <a:r>
              <a:rPr lang="en-ID" sz="2400" dirty="0" err="1"/>
              <a:t>akademika</a:t>
            </a:r>
            <a:r>
              <a:rPr lang="en-ID" sz="2400" dirty="0"/>
              <a:t> program </a:t>
            </a:r>
            <a:r>
              <a:rPr lang="en-ID" sz="2400" dirty="0" err="1"/>
              <a:t>studi</a:t>
            </a:r>
            <a:r>
              <a:rPr lang="en-ID" sz="2400" dirty="0"/>
              <a:t> </a:t>
            </a:r>
            <a:r>
              <a:rPr lang="en-ID" sz="2400" dirty="0" err="1"/>
              <a:t>informatika</a:t>
            </a:r>
            <a:endParaRPr lang="en-ID" sz="2400" dirty="0"/>
          </a:p>
          <a:p>
            <a:pPr algn="ctr"/>
            <a:r>
              <a:rPr lang="en-ID" sz="2400" dirty="0" err="1"/>
              <a:t>Menciptakan</a:t>
            </a:r>
            <a:r>
              <a:rPr lang="en-ID" sz="2400" dirty="0"/>
              <a:t> </a:t>
            </a:r>
            <a:r>
              <a:rPr lang="en-ID" sz="2400" dirty="0" err="1"/>
              <a:t>kekompakan</a:t>
            </a:r>
            <a:r>
              <a:rPr lang="en-ID" sz="2400" dirty="0"/>
              <a:t> di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Keluarga</a:t>
            </a:r>
            <a:r>
              <a:rPr lang="en-ID" sz="2400" dirty="0"/>
              <a:t> </a:t>
            </a:r>
            <a:r>
              <a:rPr lang="en-ID" sz="2400" dirty="0" err="1"/>
              <a:t>Mahasiswa</a:t>
            </a:r>
            <a:r>
              <a:rPr lang="en-ID" sz="2400" dirty="0"/>
              <a:t> Teknik </a:t>
            </a:r>
            <a:r>
              <a:rPr lang="en-ID" sz="2400" dirty="0" err="1"/>
              <a:t>Informatika</a:t>
            </a:r>
            <a:r>
              <a:rPr lang="en-ID" sz="24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66074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82" y="479544"/>
            <a:ext cx="6055018" cy="58989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E20704-46D0-4F3B-9B9D-9280A24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03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6000" dirty="0"/>
              <a:t>Logo Acara</a:t>
            </a:r>
          </a:p>
        </p:txBody>
      </p:sp>
    </p:spTree>
    <p:extLst>
      <p:ext uri="{BB962C8B-B14F-4D97-AF65-F5344CB8AC3E}">
        <p14:creationId xmlns:p14="http://schemas.microsoft.com/office/powerpoint/2010/main" val="335601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82" y="479544"/>
            <a:ext cx="6055018" cy="5898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2442D-41FC-45E6-88BC-48A73344A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82" y="479544"/>
            <a:ext cx="6055017" cy="58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8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E20704-46D0-4F3B-9B9D-9280A24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03" y="2768600"/>
            <a:ext cx="8596668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D" sz="6000" dirty="0" err="1"/>
              <a:t>Kemajuan</a:t>
            </a:r>
            <a:r>
              <a:rPr lang="en-ID" sz="6000" dirty="0"/>
              <a:t> </a:t>
            </a:r>
            <a:r>
              <a:rPr lang="en-ID" sz="6000" dirty="0" err="1"/>
              <a:t>dari</a:t>
            </a:r>
            <a:r>
              <a:rPr lang="en-ID" sz="6000" dirty="0"/>
              <a:t> </a:t>
            </a:r>
            <a:r>
              <a:rPr lang="en-ID" sz="6000" dirty="0" err="1"/>
              <a:t>setiap</a:t>
            </a:r>
            <a:r>
              <a:rPr lang="en-ID" sz="6000" dirty="0"/>
              <a:t> divisi</a:t>
            </a:r>
          </a:p>
        </p:txBody>
      </p:sp>
    </p:spTree>
    <p:extLst>
      <p:ext uri="{BB962C8B-B14F-4D97-AF65-F5344CB8AC3E}">
        <p14:creationId xmlns:p14="http://schemas.microsoft.com/office/powerpoint/2010/main" val="426479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E20704-46D0-4F3B-9B9D-9280A24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03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6000" dirty="0"/>
              <a:t>Divisi Acara</a:t>
            </a:r>
          </a:p>
        </p:txBody>
      </p:sp>
    </p:spTree>
    <p:extLst>
      <p:ext uri="{BB962C8B-B14F-4D97-AF65-F5344CB8AC3E}">
        <p14:creationId xmlns:p14="http://schemas.microsoft.com/office/powerpoint/2010/main" val="242024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B9202-CF60-44E6-8C80-1619CE1B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9" y="5612417"/>
            <a:ext cx="1157604" cy="11277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6C6155-27BF-4125-8F49-AE4A9435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607" y="258805"/>
            <a:ext cx="5403048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9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B9202-CF60-44E6-8C80-1619CE1B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9" y="5612417"/>
            <a:ext cx="1157604" cy="1127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3F0A7-6E70-40F6-B0A8-5FB37D295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975" y="237400"/>
            <a:ext cx="4522312" cy="63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8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B9202-CF60-44E6-8C80-1619CE1B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9" y="5612417"/>
            <a:ext cx="1157604" cy="11277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E034DB-EE62-498A-9DD6-6B8AF20A7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278" y="125443"/>
            <a:ext cx="4907705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8B289B-148C-4973-8D0A-A7F3DCAF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540F5-54E2-46E6-BE47-7474FA4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97" y="2768600"/>
            <a:ext cx="8596668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D" sz="5400" dirty="0" err="1"/>
              <a:t>Perkenalan</a:t>
            </a:r>
            <a:r>
              <a:rPr lang="en-ID" sz="5400" dirty="0"/>
              <a:t> </a:t>
            </a:r>
            <a:r>
              <a:rPr lang="en-ID" sz="5400" dirty="0" err="1"/>
              <a:t>dari</a:t>
            </a:r>
            <a:r>
              <a:rPr lang="en-ID" sz="5400" dirty="0"/>
              <a:t> </a:t>
            </a:r>
            <a:r>
              <a:rPr lang="en-ID" sz="5400" dirty="0" err="1"/>
              <a:t>Panitia</a:t>
            </a:r>
            <a:r>
              <a:rPr lang="en-ID" sz="5400" dirty="0"/>
              <a:t> dan </a:t>
            </a:r>
            <a:r>
              <a:rPr lang="en-ID" sz="5400" dirty="0" err="1"/>
              <a:t>dari</a:t>
            </a:r>
            <a:r>
              <a:rPr lang="en-ID" sz="5400" dirty="0"/>
              <a:t> </a:t>
            </a:r>
            <a:r>
              <a:rPr lang="en-ID" sz="5400" dirty="0" err="1"/>
              <a:t>Himpunan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3109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DC50A6-5139-47F2-8A08-0305FC5D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088" y="2331625"/>
            <a:ext cx="4900085" cy="219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9A35B-9BAD-429A-8CC3-A89B95DF9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649" y="5612417"/>
            <a:ext cx="1157604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7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E2B9CF-8A72-497F-9DED-6A7B09162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311" y="1842866"/>
            <a:ext cx="5115639" cy="3172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944BA-62BE-4746-8404-791673EA3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649" y="5612417"/>
            <a:ext cx="1157604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7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E20704-46D0-4F3B-9B9D-9280A24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03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6000" dirty="0"/>
              <a:t>Divisi </a:t>
            </a:r>
            <a:r>
              <a:rPr lang="en-ID" sz="6000" dirty="0" err="1"/>
              <a:t>Logistik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70182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189A3A-9909-4D63-A86B-6A7D3106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9" y="5612417"/>
            <a:ext cx="1157604" cy="1127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BA282-D6FE-4AE6-BB44-42D55E295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180" y="1390365"/>
            <a:ext cx="5029902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8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E20704-46D0-4F3B-9B9D-9280A24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03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6000" dirty="0"/>
              <a:t>Divisi </a:t>
            </a:r>
            <a:r>
              <a:rPr lang="en-ID" sz="6000" dirty="0" err="1"/>
              <a:t>Konsumsi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335828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B79BC-0DB4-452E-9A83-8824C7F6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53" y="1842866"/>
            <a:ext cx="5048955" cy="3172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F2EA75-B508-4285-B7CC-49FB652DB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649" y="5612417"/>
            <a:ext cx="1157604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E20704-46D0-4F3B-9B9D-9280A24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03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6000" dirty="0"/>
              <a:t>Divisi PUBDEKDOK</a:t>
            </a:r>
          </a:p>
        </p:txBody>
      </p:sp>
    </p:spTree>
    <p:extLst>
      <p:ext uri="{BB962C8B-B14F-4D97-AF65-F5344CB8AC3E}">
        <p14:creationId xmlns:p14="http://schemas.microsoft.com/office/powerpoint/2010/main" val="280904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82" y="479544"/>
            <a:ext cx="6055018" cy="5898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A860C5-3248-4D2A-97BF-A3AF32B25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09" y="823549"/>
            <a:ext cx="4039164" cy="5210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7266AE-3084-40A6-AE5D-4755FD702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649" y="5612417"/>
            <a:ext cx="1157604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9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82" y="479544"/>
            <a:ext cx="6055018" cy="5898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2442D-41FC-45E6-88BC-48A73344A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82" y="479544"/>
            <a:ext cx="6055017" cy="58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5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E20704-46D0-4F3B-9B9D-9280A24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03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6000" dirty="0"/>
              <a:t>Divisi DANUS</a:t>
            </a:r>
          </a:p>
        </p:txBody>
      </p:sp>
    </p:spTree>
    <p:extLst>
      <p:ext uri="{BB962C8B-B14F-4D97-AF65-F5344CB8AC3E}">
        <p14:creationId xmlns:p14="http://schemas.microsoft.com/office/powerpoint/2010/main" val="153216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8B289B-148C-4973-8D0A-A7F3DCAF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540F5-54E2-46E6-BE47-7474FA4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97" y="1054444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800" dirty="0" err="1"/>
              <a:t>Jumlah</a:t>
            </a:r>
            <a:r>
              <a:rPr lang="en-ID" sz="4800" dirty="0"/>
              <a:t> </a:t>
            </a:r>
            <a:r>
              <a:rPr lang="en-ID" sz="4800" dirty="0" err="1"/>
              <a:t>Pantia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BD295-3236-462A-9726-53C585F26F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141131" y="2353875"/>
            <a:ext cx="1422404" cy="15823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AC9AC7-C1A2-457A-90BC-4FBE64ADF3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823934" y="2352862"/>
            <a:ext cx="1422000" cy="1604263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9FE7484-6C95-417E-BE31-C029F32E728D}"/>
              </a:ext>
            </a:extLst>
          </p:cNvPr>
          <p:cNvSpPr txBox="1">
            <a:spLocks/>
          </p:cNvSpPr>
          <p:nvPr/>
        </p:nvSpPr>
        <p:spPr>
          <a:xfrm>
            <a:off x="2041271" y="2373048"/>
            <a:ext cx="2092960" cy="160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4800" dirty="0"/>
              <a:t>18 X</a:t>
            </a:r>
            <a:endParaRPr lang="en-ID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9F90581-06EF-4961-ADBB-AFA4B156BB1C}"/>
              </a:ext>
            </a:extLst>
          </p:cNvPr>
          <p:cNvSpPr txBox="1">
            <a:spLocks/>
          </p:cNvSpPr>
          <p:nvPr/>
        </p:nvSpPr>
        <p:spPr>
          <a:xfrm>
            <a:off x="6220383" y="2386212"/>
            <a:ext cx="2092960" cy="160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4800" dirty="0"/>
              <a:t>X 35</a:t>
            </a:r>
            <a:endParaRPr lang="en-ID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0656C25-EE25-47C3-9AD2-0124B9B1E323}"/>
              </a:ext>
            </a:extLst>
          </p:cNvPr>
          <p:cNvSpPr txBox="1">
            <a:spLocks/>
          </p:cNvSpPr>
          <p:nvPr/>
        </p:nvSpPr>
        <p:spPr>
          <a:xfrm>
            <a:off x="1953183" y="4161085"/>
            <a:ext cx="6360160" cy="969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4800" dirty="0" err="1"/>
              <a:t>Jumlah</a:t>
            </a:r>
            <a:r>
              <a:rPr lang="en-ID" sz="4800" dirty="0"/>
              <a:t>: 53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784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E20704-46D0-4F3B-9B9D-9280A24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03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6000" dirty="0"/>
              <a:t>Divisi HUMAS</a:t>
            </a:r>
          </a:p>
        </p:txBody>
      </p:sp>
    </p:spTree>
    <p:extLst>
      <p:ext uri="{BB962C8B-B14F-4D97-AF65-F5344CB8AC3E}">
        <p14:creationId xmlns:p14="http://schemas.microsoft.com/office/powerpoint/2010/main" val="170062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E20704-46D0-4F3B-9B9D-9280A24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03" y="2768600"/>
            <a:ext cx="8596668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D" sz="6000" dirty="0" err="1"/>
              <a:t>Rancangan</a:t>
            </a:r>
            <a:r>
              <a:rPr lang="en-ID" sz="6000" dirty="0"/>
              <a:t> </a:t>
            </a:r>
            <a:r>
              <a:rPr lang="en-ID" sz="6000" dirty="0" err="1"/>
              <a:t>Anggaran</a:t>
            </a:r>
            <a:r>
              <a:rPr lang="en-ID" sz="6000" dirty="0"/>
              <a:t> </a:t>
            </a:r>
            <a:r>
              <a:rPr lang="en-ID" sz="6000" dirty="0" err="1"/>
              <a:t>Biaya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188092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3D98D-7076-4BC6-AE4D-F5C63A4C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9" y="5612417"/>
            <a:ext cx="1157604" cy="1127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6CF0B8-0C3D-4D44-A199-C86214B6C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59" y="2420920"/>
            <a:ext cx="8824344" cy="20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3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BA6FE7-4947-4EC9-8B7C-2D7043582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70" y="2495006"/>
            <a:ext cx="8357522" cy="1867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3D98D-7076-4BC6-AE4D-F5C63A4C1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649" y="5612417"/>
            <a:ext cx="1157604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2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BD1620-49DC-4621-AE39-5C9F5710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9" y="5612417"/>
            <a:ext cx="1157604" cy="1127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4C1FD2-3F8B-4D9B-B0BC-ACA3E3159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33" y="2725743"/>
            <a:ext cx="9540196" cy="9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0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62DE-98C5-4FFE-AEA5-B2CFF6F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88C38-DA6A-4C88-ABEF-F28211FD4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9" y="5612417"/>
            <a:ext cx="1157604" cy="1127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89F1A4-D93C-4564-9D2A-3E97BB987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19" y="2825930"/>
            <a:ext cx="9356024" cy="12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0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40F5-54E2-46E6-BE47-7474FA4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97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dirty="0"/>
              <a:t>Nama, </a:t>
            </a:r>
            <a:r>
              <a:rPr lang="en-ID" sz="4000" dirty="0" err="1"/>
              <a:t>Tema</a:t>
            </a:r>
            <a:r>
              <a:rPr lang="en-ID" sz="4000" dirty="0"/>
              <a:t>, </a:t>
            </a:r>
            <a:r>
              <a:rPr lang="en-ID" sz="4000" dirty="0" err="1"/>
              <a:t>Maksud</a:t>
            </a:r>
            <a:r>
              <a:rPr lang="en-ID" sz="4000" dirty="0"/>
              <a:t> Dan </a:t>
            </a:r>
            <a:r>
              <a:rPr lang="en-ID" sz="4000" dirty="0" err="1"/>
              <a:t>Tujuan</a:t>
            </a:r>
            <a:r>
              <a:rPr lang="en-ID" sz="4000" dirty="0"/>
              <a:t> Acara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B289B-148C-4973-8D0A-A7F3DCAF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2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43297C-50A8-43E8-8A8E-72A75008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976FC-8524-4649-BED2-A92EF9D3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97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6000" dirty="0"/>
              <a:t>Nama Acara?</a:t>
            </a:r>
          </a:p>
        </p:txBody>
      </p:sp>
    </p:spTree>
    <p:extLst>
      <p:ext uri="{BB962C8B-B14F-4D97-AF65-F5344CB8AC3E}">
        <p14:creationId xmlns:p14="http://schemas.microsoft.com/office/powerpoint/2010/main" val="164511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49335D-02D4-4CF1-87A3-CE199216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12299-8DD3-4E2D-8268-0A06D434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9728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5400" dirty="0"/>
              <a:t>AN DR O I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DEC5-CFED-44F6-9D3D-3C30E200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6101"/>
            <a:ext cx="8596668" cy="3254619"/>
          </a:xfrm>
        </p:spPr>
        <p:txBody>
          <a:bodyPr>
            <a:normAutofit/>
          </a:bodyPr>
          <a:lstStyle/>
          <a:p>
            <a:pPr algn="ctr"/>
            <a:r>
              <a:rPr lang="en-ID" sz="2800" dirty="0" err="1"/>
              <a:t>syukur</a:t>
            </a:r>
            <a:r>
              <a:rPr lang="en-ID" sz="2800" b="1" u="sng" dirty="0" err="1"/>
              <a:t>AN</a:t>
            </a:r>
            <a:endParaRPr lang="en-ID" sz="2800" b="1" u="sng" dirty="0"/>
          </a:p>
          <a:p>
            <a:pPr algn="ctr"/>
            <a:r>
              <a:rPr lang="en-ID" sz="2800" dirty="0" err="1"/>
              <a:t>soli</a:t>
            </a:r>
            <a:r>
              <a:rPr lang="en-ID" sz="2800" b="1" u="sng" dirty="0" err="1"/>
              <a:t>D</a:t>
            </a:r>
            <a:r>
              <a:rPr lang="en-ID" sz="2800" dirty="0" err="1"/>
              <a:t>a</a:t>
            </a:r>
            <a:r>
              <a:rPr lang="en-ID" sz="2800" b="1" u="sng" dirty="0" err="1"/>
              <a:t>R</a:t>
            </a:r>
            <a:r>
              <a:rPr lang="en-ID" sz="2800" dirty="0" err="1"/>
              <a:t>itas</a:t>
            </a:r>
            <a:endParaRPr lang="en-ID" sz="2800" dirty="0"/>
          </a:p>
          <a:p>
            <a:pPr algn="ctr"/>
            <a:r>
              <a:rPr lang="en-ID" sz="2800" b="1" u="sng" dirty="0"/>
              <a:t>O</a:t>
            </a:r>
            <a:r>
              <a:rPr lang="en-ID" sz="2800" dirty="0"/>
              <a:t>f</a:t>
            </a:r>
          </a:p>
          <a:p>
            <a:pPr algn="ctr"/>
            <a:r>
              <a:rPr lang="en-ID" sz="2800" b="1" u="sng" dirty="0" err="1"/>
              <a:t>I</a:t>
            </a:r>
            <a:r>
              <a:rPr lang="en-ID" sz="2800" dirty="0" err="1"/>
              <a:t>nformatika</a:t>
            </a:r>
            <a:endParaRPr lang="en-ID" sz="2800" dirty="0"/>
          </a:p>
          <a:p>
            <a:pPr algn="ctr"/>
            <a:r>
              <a:rPr lang="en-ID" sz="2800" b="1" u="sng" dirty="0" err="1"/>
              <a:t>D</a:t>
            </a:r>
            <a:r>
              <a:rPr lang="en-ID" sz="2800" dirty="0" err="1"/>
              <a:t>elapanbelas</a:t>
            </a:r>
            <a:endParaRPr lang="en-ID" sz="2800" b="1" u="sng" dirty="0"/>
          </a:p>
        </p:txBody>
      </p:sp>
    </p:spTree>
    <p:extLst>
      <p:ext uri="{BB962C8B-B14F-4D97-AF65-F5344CB8AC3E}">
        <p14:creationId xmlns:p14="http://schemas.microsoft.com/office/powerpoint/2010/main" val="318093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5D4F66-BD5A-4D25-85DE-91386E95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E20704-46D0-4F3B-9B9D-9280A24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97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6000" dirty="0" err="1"/>
              <a:t>Tema</a:t>
            </a:r>
            <a:r>
              <a:rPr lang="en-ID" sz="6000" dirty="0"/>
              <a:t> Acara?</a:t>
            </a:r>
          </a:p>
        </p:txBody>
      </p:sp>
    </p:spTree>
    <p:extLst>
      <p:ext uri="{BB962C8B-B14F-4D97-AF65-F5344CB8AC3E}">
        <p14:creationId xmlns:p14="http://schemas.microsoft.com/office/powerpoint/2010/main" val="110993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785C7-E0B4-44FC-B442-7325BB26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72CF37-0296-4F6F-87E8-0B4DBD81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1715"/>
            <a:ext cx="8596668" cy="95504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dirty="0" err="1"/>
              <a:t>Tema</a:t>
            </a:r>
            <a:r>
              <a:rPr lang="en-ID" sz="4000" dirty="0"/>
              <a:t> Acara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1922-AB13-43ED-8F64-B70605E2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24353"/>
            <a:ext cx="8596668" cy="2009293"/>
          </a:xfrm>
        </p:spPr>
        <p:txBody>
          <a:bodyPr anchor="ctr">
            <a:normAutofit/>
          </a:bodyPr>
          <a:lstStyle/>
          <a:p>
            <a:pPr algn="ctr"/>
            <a:r>
              <a:rPr lang="en-ID" sz="3200" dirty="0" err="1"/>
              <a:t>Solidaritas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b="1" i="1" dirty="0" err="1"/>
              <a:t>kecerdasan</a:t>
            </a:r>
            <a:r>
              <a:rPr lang="en-ID" sz="3200" dirty="0"/>
              <a:t>, </a:t>
            </a:r>
            <a:r>
              <a:rPr lang="en-ID" sz="3200" b="1" i="1" dirty="0" err="1"/>
              <a:t>inovasi</a:t>
            </a:r>
            <a:r>
              <a:rPr lang="en-ID" sz="3200" dirty="0"/>
              <a:t>, dan </a:t>
            </a:r>
            <a:r>
              <a:rPr lang="en-ID" sz="3200" b="1" i="1" dirty="0" err="1"/>
              <a:t>profesionalisme</a:t>
            </a:r>
            <a:r>
              <a:rPr lang="en-ID" sz="3200" b="1" i="1" dirty="0"/>
              <a:t> </a:t>
            </a:r>
            <a:r>
              <a:rPr lang="en-ID" sz="3200" b="1" i="1" dirty="0" err="1"/>
              <a:t>menghadapi</a:t>
            </a:r>
            <a:r>
              <a:rPr lang="en-ID" sz="3200" b="1" i="1" dirty="0"/>
              <a:t> </a:t>
            </a:r>
            <a:r>
              <a:rPr lang="en-ID" sz="3200" b="1" i="1" dirty="0" err="1"/>
              <a:t>perbedaan</a:t>
            </a:r>
            <a:endParaRPr lang="en-ID" sz="3200" b="1" i="1" dirty="0"/>
          </a:p>
        </p:txBody>
      </p:sp>
    </p:spTree>
    <p:extLst>
      <p:ext uri="{BB962C8B-B14F-4D97-AF65-F5344CB8AC3E}">
        <p14:creationId xmlns:p14="http://schemas.microsoft.com/office/powerpoint/2010/main" val="20816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18BE3-47C5-4820-AB68-3CD63E68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2" y="479544"/>
            <a:ext cx="6055018" cy="58989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E20704-46D0-4F3B-9B9D-9280A24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97" y="24130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6000" dirty="0" err="1"/>
              <a:t>Maksud</a:t>
            </a:r>
            <a:r>
              <a:rPr lang="en-ID" sz="6000" dirty="0"/>
              <a:t> Acara?</a:t>
            </a:r>
          </a:p>
        </p:txBody>
      </p:sp>
    </p:spTree>
    <p:extLst>
      <p:ext uri="{BB962C8B-B14F-4D97-AF65-F5344CB8AC3E}">
        <p14:creationId xmlns:p14="http://schemas.microsoft.com/office/powerpoint/2010/main" val="103927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143</Words>
  <Application>Microsoft Office PowerPoint</Application>
  <PresentationFormat>Widescreen</PresentationFormat>
  <Paragraphs>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Trebuchet MS</vt:lpstr>
      <vt:lpstr>Wingdings 3</vt:lpstr>
      <vt:lpstr>Facet</vt:lpstr>
      <vt:lpstr>PowerPoint Presentation</vt:lpstr>
      <vt:lpstr>Perkenalan dari Panitia dan dari Himpunan</vt:lpstr>
      <vt:lpstr>Jumlah Pantia</vt:lpstr>
      <vt:lpstr>Nama, Tema, Maksud Dan Tujuan Acara</vt:lpstr>
      <vt:lpstr>Nama Acara?</vt:lpstr>
      <vt:lpstr>AN DR O I D</vt:lpstr>
      <vt:lpstr>Tema Acara?</vt:lpstr>
      <vt:lpstr>Tema Acara Android</vt:lpstr>
      <vt:lpstr>Maksud Acara?</vt:lpstr>
      <vt:lpstr>Maksud Kegiatan ANDROID</vt:lpstr>
      <vt:lpstr>Tujuan Acara?</vt:lpstr>
      <vt:lpstr>Tujuan Kegiatan ANDROID</vt:lpstr>
      <vt:lpstr>Logo Acara</vt:lpstr>
      <vt:lpstr>PowerPoint Presentation</vt:lpstr>
      <vt:lpstr>Kemajuan dari setiap divisi</vt:lpstr>
      <vt:lpstr>Divisi Acara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 Logistik</vt:lpstr>
      <vt:lpstr>PowerPoint Presentation</vt:lpstr>
      <vt:lpstr>Divisi Konsumsi</vt:lpstr>
      <vt:lpstr>PowerPoint Presentation</vt:lpstr>
      <vt:lpstr>Divisi PUBDEKDOK</vt:lpstr>
      <vt:lpstr>PowerPoint Presentation</vt:lpstr>
      <vt:lpstr>PowerPoint Presentation</vt:lpstr>
      <vt:lpstr>Divisi DANUS</vt:lpstr>
      <vt:lpstr>Divisi HUMAS</vt:lpstr>
      <vt:lpstr>Rancangan Anggaran Biaya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Bakhtiar ‪</dc:creator>
  <cp:lastModifiedBy>Bakhtiar ‪</cp:lastModifiedBy>
  <cp:revision>97</cp:revision>
  <dcterms:created xsi:type="dcterms:W3CDTF">2018-11-19T00:18:07Z</dcterms:created>
  <dcterms:modified xsi:type="dcterms:W3CDTF">2018-11-19T12:12:19Z</dcterms:modified>
</cp:coreProperties>
</file>