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handoutMasterIdLst>
    <p:handoutMasterId r:id="rId21"/>
  </p:handoutMasterIdLst>
  <p:sldIdLst>
    <p:sldId id="256" r:id="rId2"/>
    <p:sldId id="275" r:id="rId3"/>
    <p:sldId id="276" r:id="rId4"/>
    <p:sldId id="277" r:id="rId5"/>
    <p:sldId id="269" r:id="rId6"/>
    <p:sldId id="279" r:id="rId7"/>
    <p:sldId id="274" r:id="rId8"/>
    <p:sldId id="285" r:id="rId9"/>
    <p:sldId id="286" r:id="rId10"/>
    <p:sldId id="287" r:id="rId11"/>
    <p:sldId id="289" r:id="rId12"/>
    <p:sldId id="290" r:id="rId13"/>
    <p:sldId id="280" r:id="rId14"/>
    <p:sldId id="281" r:id="rId15"/>
    <p:sldId id="291" r:id="rId16"/>
    <p:sldId id="292" r:id="rId17"/>
    <p:sldId id="284" r:id="rId18"/>
    <p:sldId id="29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p:cViewPr varScale="1">
        <p:scale>
          <a:sx n="91" d="100"/>
          <a:sy n="91" d="100"/>
        </p:scale>
        <p:origin x="208" y="67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CC6D8-DEFC-45FD-8207-E1ECCC27EA85}" type="doc">
      <dgm:prSet loTypeId="urn:microsoft.com/office/officeart/2005/8/layout/lProcess1" loCatId="process" qsTypeId="urn:microsoft.com/office/officeart/2005/8/quickstyle/simple4" qsCatId="simple" csTypeId="urn:microsoft.com/office/officeart/2005/8/colors/accent1_1" csCatId="accent1" phldr="1"/>
      <dgm:spPr/>
      <dgm:t>
        <a:bodyPr/>
        <a:lstStyle/>
        <a:p>
          <a:endParaRPr lang="en-US"/>
        </a:p>
      </dgm:t>
    </dgm:pt>
    <dgm:pt modelId="{516A4DDC-76BD-494E-B503-625555CCBC4A}">
      <dgm:prSet phldrT="[Text]"/>
      <dgm:spPr/>
      <dgm:t>
        <a:bodyPr/>
        <a:lstStyle/>
        <a:p>
          <a:r>
            <a:rPr lang="en-US" dirty="0"/>
            <a:t>Web Scraping</a:t>
          </a:r>
        </a:p>
      </dgm:t>
    </dgm:pt>
    <dgm:pt modelId="{133DE2D2-6278-469E-8A80-F71EA996A07A}" type="parTrans" cxnId="{7B595755-BE81-46A0-903D-004D1EF6EE33}">
      <dgm:prSet/>
      <dgm:spPr/>
      <dgm:t>
        <a:bodyPr/>
        <a:lstStyle/>
        <a:p>
          <a:endParaRPr lang="en-US"/>
        </a:p>
      </dgm:t>
    </dgm:pt>
    <dgm:pt modelId="{AE4D7DCA-0B66-4207-B896-C721B2CB4C13}" type="sibTrans" cxnId="{7B595755-BE81-46A0-903D-004D1EF6EE33}">
      <dgm:prSet/>
      <dgm:spPr/>
      <dgm:t>
        <a:bodyPr/>
        <a:lstStyle/>
        <a:p>
          <a:endParaRPr lang="en-US"/>
        </a:p>
      </dgm:t>
    </dgm:pt>
    <dgm:pt modelId="{41E3B52E-71B8-4BD0-B1ED-D051FFB12506}">
      <dgm:prSet phldrT="[Text]"/>
      <dgm:spPr/>
      <dgm:t>
        <a:bodyPr/>
        <a:lstStyle/>
        <a:p>
          <a:r>
            <a:rPr lang="en-US" dirty="0"/>
            <a:t>EDA</a:t>
          </a:r>
        </a:p>
      </dgm:t>
    </dgm:pt>
    <dgm:pt modelId="{DA206B73-34B1-48E4-A513-9978853BF217}" type="parTrans" cxnId="{0F0D3551-AF94-422C-87FE-80E4E27CB025}">
      <dgm:prSet/>
      <dgm:spPr/>
      <dgm:t>
        <a:bodyPr/>
        <a:lstStyle/>
        <a:p>
          <a:endParaRPr lang="en-US"/>
        </a:p>
      </dgm:t>
    </dgm:pt>
    <dgm:pt modelId="{2436D701-8B79-4C2B-92A4-52BC1BA24775}" type="sibTrans" cxnId="{0F0D3551-AF94-422C-87FE-80E4E27CB025}">
      <dgm:prSet/>
      <dgm:spPr/>
      <dgm:t>
        <a:bodyPr/>
        <a:lstStyle/>
        <a:p>
          <a:endParaRPr lang="en-US"/>
        </a:p>
      </dgm:t>
    </dgm:pt>
    <dgm:pt modelId="{CD410504-9F7F-47AE-B46E-CE985680360F}">
      <dgm:prSet phldrT="[Text]"/>
      <dgm:spPr/>
      <dgm:t>
        <a:bodyPr/>
        <a:lstStyle/>
        <a:p>
          <a:r>
            <a:rPr lang="en-US" dirty="0"/>
            <a:t>Ensure that the webpages allow legal scraping of data</a:t>
          </a:r>
        </a:p>
      </dgm:t>
    </dgm:pt>
    <dgm:pt modelId="{995C4470-49EF-4BD9-B00A-AD612181AB58}" type="parTrans" cxnId="{6B045370-B4FF-427A-9929-461476AAE193}">
      <dgm:prSet/>
      <dgm:spPr/>
      <dgm:t>
        <a:bodyPr/>
        <a:lstStyle/>
        <a:p>
          <a:endParaRPr lang="en-US"/>
        </a:p>
      </dgm:t>
    </dgm:pt>
    <dgm:pt modelId="{2B847D36-6E88-4DD3-AABD-579C99426233}" type="sibTrans" cxnId="{6B045370-B4FF-427A-9929-461476AAE193}">
      <dgm:prSet/>
      <dgm:spPr/>
      <dgm:t>
        <a:bodyPr/>
        <a:lstStyle/>
        <a:p>
          <a:endParaRPr lang="en-US"/>
        </a:p>
      </dgm:t>
    </dgm:pt>
    <dgm:pt modelId="{C4FF5CFA-9CEF-4C34-984A-CC28F232798F}">
      <dgm:prSet phldrT="[Text]"/>
      <dgm:spPr/>
      <dgm:t>
        <a:bodyPr/>
        <a:lstStyle/>
        <a:p>
          <a:r>
            <a:rPr lang="en-US" dirty="0"/>
            <a:t>Extract the product URL’s from Amazon and Flipkart</a:t>
          </a:r>
        </a:p>
      </dgm:t>
    </dgm:pt>
    <dgm:pt modelId="{92813948-C227-4EB2-8530-43003E3CB375}" type="parTrans" cxnId="{710659EC-6706-425F-81BB-5F1E070F7D4D}">
      <dgm:prSet/>
      <dgm:spPr/>
      <dgm:t>
        <a:bodyPr/>
        <a:lstStyle/>
        <a:p>
          <a:endParaRPr lang="en-US"/>
        </a:p>
      </dgm:t>
    </dgm:pt>
    <dgm:pt modelId="{B551F8FA-E415-4EE1-BA68-D13E7D2E980B}" type="sibTrans" cxnId="{710659EC-6706-425F-81BB-5F1E070F7D4D}">
      <dgm:prSet/>
      <dgm:spPr/>
      <dgm:t>
        <a:bodyPr/>
        <a:lstStyle/>
        <a:p>
          <a:endParaRPr lang="en-US"/>
        </a:p>
      </dgm:t>
    </dgm:pt>
    <dgm:pt modelId="{5CBEC7DD-A25D-4956-9A65-6EA385F6FCB5}">
      <dgm:prSet phldrT="[Text]"/>
      <dgm:spPr/>
      <dgm:t>
        <a:bodyPr/>
        <a:lstStyle/>
        <a:p>
          <a:r>
            <a:rPr lang="en-US" dirty="0"/>
            <a:t>Check for missing values</a:t>
          </a:r>
        </a:p>
      </dgm:t>
    </dgm:pt>
    <dgm:pt modelId="{F342D04F-4D11-41CC-AB66-36041A902B44}" type="parTrans" cxnId="{0687A885-2354-4E9E-B313-4269283F0057}">
      <dgm:prSet/>
      <dgm:spPr/>
      <dgm:t>
        <a:bodyPr/>
        <a:lstStyle/>
        <a:p>
          <a:endParaRPr lang="en-US"/>
        </a:p>
      </dgm:t>
    </dgm:pt>
    <dgm:pt modelId="{BD0F67B1-39E4-45ED-9534-FB8F89E8EEF6}" type="sibTrans" cxnId="{0687A885-2354-4E9E-B313-4269283F0057}">
      <dgm:prSet/>
      <dgm:spPr/>
      <dgm:t>
        <a:bodyPr/>
        <a:lstStyle/>
        <a:p>
          <a:endParaRPr lang="en-US"/>
        </a:p>
      </dgm:t>
    </dgm:pt>
    <dgm:pt modelId="{33BF0E2A-2B00-40A5-832E-FC800DCA5982}">
      <dgm:prSet phldrT="[Text]"/>
      <dgm:spPr/>
      <dgm:t>
        <a:bodyPr/>
        <a:lstStyle/>
        <a:p>
          <a:r>
            <a:rPr lang="en-US" dirty="0"/>
            <a:t>Data Preprocessing steps</a:t>
          </a:r>
        </a:p>
      </dgm:t>
    </dgm:pt>
    <dgm:pt modelId="{F8C31ED9-A2C0-4A09-A419-0AE9A44BB8DF}" type="parTrans" cxnId="{B522739A-4DEE-43CF-9357-A84EF1EEE7ED}">
      <dgm:prSet/>
      <dgm:spPr/>
      <dgm:t>
        <a:bodyPr/>
        <a:lstStyle/>
        <a:p>
          <a:endParaRPr lang="en-US"/>
        </a:p>
      </dgm:t>
    </dgm:pt>
    <dgm:pt modelId="{E373698D-1356-47A7-A591-B72BFE77C3D1}" type="sibTrans" cxnId="{B522739A-4DEE-43CF-9357-A84EF1EEE7ED}">
      <dgm:prSet/>
      <dgm:spPr/>
      <dgm:t>
        <a:bodyPr/>
        <a:lstStyle/>
        <a:p>
          <a:endParaRPr lang="en-US"/>
        </a:p>
      </dgm:t>
    </dgm:pt>
    <dgm:pt modelId="{F7CED298-1605-4B60-9FC8-0A4C25C5AA00}">
      <dgm:prSet phldrT="[Text]"/>
      <dgm:spPr/>
      <dgm:t>
        <a:bodyPr/>
        <a:lstStyle/>
        <a:p>
          <a:r>
            <a:rPr lang="en-US" dirty="0"/>
            <a:t>Create a dataframe with Reviews and Ratings columns</a:t>
          </a:r>
        </a:p>
      </dgm:t>
    </dgm:pt>
    <dgm:pt modelId="{618E2D9E-4CAE-48D5-9A0F-94DAE74A2D69}" type="parTrans" cxnId="{206D6826-92C5-4EEE-A28E-254E966FF0A0}">
      <dgm:prSet/>
      <dgm:spPr/>
      <dgm:t>
        <a:bodyPr/>
        <a:lstStyle/>
        <a:p>
          <a:endParaRPr lang="en-US"/>
        </a:p>
      </dgm:t>
    </dgm:pt>
    <dgm:pt modelId="{1009FF03-5F93-449C-AF20-55447EEE50AB}" type="sibTrans" cxnId="{206D6826-92C5-4EEE-A28E-254E966FF0A0}">
      <dgm:prSet/>
      <dgm:spPr/>
      <dgm:t>
        <a:bodyPr/>
        <a:lstStyle/>
        <a:p>
          <a:endParaRPr lang="en-US"/>
        </a:p>
      </dgm:t>
    </dgm:pt>
    <dgm:pt modelId="{87D09C77-9C5B-45C2-ACC9-ACEA66F18198}">
      <dgm:prSet phldrT="[Text]"/>
      <dgm:spPr/>
      <dgm:t>
        <a:bodyPr/>
        <a:lstStyle/>
        <a:p>
          <a:r>
            <a:rPr lang="en-US" dirty="0"/>
            <a:t>Save the dataframe in CSV format</a:t>
          </a:r>
        </a:p>
      </dgm:t>
    </dgm:pt>
    <dgm:pt modelId="{A7A65ADC-DB8A-4F76-8458-BC8354307C90}" type="parTrans" cxnId="{542EFA5A-B279-4120-B9BA-FE4ABDE4AFDD}">
      <dgm:prSet/>
      <dgm:spPr/>
      <dgm:t>
        <a:bodyPr/>
        <a:lstStyle/>
        <a:p>
          <a:endParaRPr lang="en-US"/>
        </a:p>
      </dgm:t>
    </dgm:pt>
    <dgm:pt modelId="{8234610D-6FEE-4546-99B0-60EDB0B3BAEC}" type="sibTrans" cxnId="{542EFA5A-B279-4120-B9BA-FE4ABDE4AFDD}">
      <dgm:prSet/>
      <dgm:spPr/>
      <dgm:t>
        <a:bodyPr/>
        <a:lstStyle/>
        <a:p>
          <a:endParaRPr lang="en-US"/>
        </a:p>
      </dgm:t>
    </dgm:pt>
    <dgm:pt modelId="{CAE20587-4D50-4B6B-A17D-199722D630E2}">
      <dgm:prSet phldrT="[Text]"/>
      <dgm:spPr/>
      <dgm:t>
        <a:bodyPr/>
        <a:lstStyle/>
        <a:p>
          <a:r>
            <a:rPr lang="en-US" dirty="0"/>
            <a:t>Handle outliers and class imbalance to avoid model biasness</a:t>
          </a:r>
        </a:p>
      </dgm:t>
    </dgm:pt>
    <dgm:pt modelId="{6CEBC692-6F9A-47B4-948E-5AEB8FCFD251}" type="parTrans" cxnId="{D22C632F-8F8B-48FF-A898-48FD446A5F78}">
      <dgm:prSet/>
      <dgm:spPr/>
      <dgm:t>
        <a:bodyPr/>
        <a:lstStyle/>
        <a:p>
          <a:endParaRPr lang="en-US"/>
        </a:p>
      </dgm:t>
    </dgm:pt>
    <dgm:pt modelId="{7656320D-CC13-4DD7-8A30-F9FDC84AC6F2}" type="sibTrans" cxnId="{D22C632F-8F8B-48FF-A898-48FD446A5F78}">
      <dgm:prSet/>
      <dgm:spPr/>
      <dgm:t>
        <a:bodyPr/>
        <a:lstStyle/>
        <a:p>
          <a:endParaRPr lang="en-US"/>
        </a:p>
      </dgm:t>
    </dgm:pt>
    <dgm:pt modelId="{EA587102-578B-46F3-8D9E-CEC48527A898}">
      <dgm:prSet phldrT="[Text]"/>
      <dgm:spPr/>
      <dgm:t>
        <a:bodyPr/>
        <a:lstStyle/>
        <a:p>
          <a:r>
            <a:rPr lang="en-US" dirty="0"/>
            <a:t>Visualization</a:t>
          </a:r>
        </a:p>
      </dgm:t>
    </dgm:pt>
    <dgm:pt modelId="{5B4D99EA-4A7D-4EFB-95FC-BCCF98693CA7}" type="parTrans" cxnId="{A7B8947C-EA6E-47DE-814B-A0994EFA8C28}">
      <dgm:prSet/>
      <dgm:spPr/>
      <dgm:t>
        <a:bodyPr/>
        <a:lstStyle/>
        <a:p>
          <a:endParaRPr lang="en-US"/>
        </a:p>
      </dgm:t>
    </dgm:pt>
    <dgm:pt modelId="{8D504E2C-8A70-4591-8ECD-4A886FADED33}" type="sibTrans" cxnId="{A7B8947C-EA6E-47DE-814B-A0994EFA8C28}">
      <dgm:prSet/>
      <dgm:spPr/>
      <dgm:t>
        <a:bodyPr/>
        <a:lstStyle/>
        <a:p>
          <a:endParaRPr lang="en-US"/>
        </a:p>
      </dgm:t>
    </dgm:pt>
    <dgm:pt modelId="{038F6A6A-232A-44A4-9628-ADFA8F068F81}">
      <dgm:prSet phldrT="[Text]"/>
      <dgm:spPr/>
      <dgm:t>
        <a:bodyPr/>
        <a:lstStyle/>
        <a:p>
          <a:r>
            <a:rPr lang="en-US" dirty="0"/>
            <a:t>Use Pandas Profiling to get initial insight on our dataset</a:t>
          </a:r>
        </a:p>
      </dgm:t>
    </dgm:pt>
    <dgm:pt modelId="{403B4542-B2F8-496D-BBEA-3A684B1106F9}" type="parTrans" cxnId="{0DC50B81-769A-4AC7-8C73-8EF8D8334AA1}">
      <dgm:prSet/>
      <dgm:spPr/>
      <dgm:t>
        <a:bodyPr/>
        <a:lstStyle/>
        <a:p>
          <a:endParaRPr lang="en-US"/>
        </a:p>
      </dgm:t>
    </dgm:pt>
    <dgm:pt modelId="{ABE7D012-6867-48DA-AF76-FDB8ECBB944D}" type="sibTrans" cxnId="{0DC50B81-769A-4AC7-8C73-8EF8D8334AA1}">
      <dgm:prSet/>
      <dgm:spPr/>
      <dgm:t>
        <a:bodyPr/>
        <a:lstStyle/>
        <a:p>
          <a:endParaRPr lang="en-US"/>
        </a:p>
      </dgm:t>
    </dgm:pt>
    <dgm:pt modelId="{15982A38-A73B-4943-B138-EA0EAB77BC29}">
      <dgm:prSet phldrT="[Text]"/>
      <dgm:spPr/>
      <dgm:t>
        <a:bodyPr/>
        <a:lstStyle/>
        <a:p>
          <a:r>
            <a:rPr lang="en-US" dirty="0"/>
            <a:t>Create various visualization plots and Word Cloud</a:t>
          </a:r>
        </a:p>
      </dgm:t>
    </dgm:pt>
    <dgm:pt modelId="{7CBA4BA7-B8C9-4EC9-9C51-4E810224FE14}" type="parTrans" cxnId="{B767AB03-F7F7-492B-8158-C75E1682A10F}">
      <dgm:prSet/>
      <dgm:spPr/>
      <dgm:t>
        <a:bodyPr/>
        <a:lstStyle/>
        <a:p>
          <a:endParaRPr lang="en-US"/>
        </a:p>
      </dgm:t>
    </dgm:pt>
    <dgm:pt modelId="{9295158E-0763-4655-AD0E-61686A560F58}" type="sibTrans" cxnId="{B767AB03-F7F7-492B-8158-C75E1682A10F}">
      <dgm:prSet/>
      <dgm:spPr/>
      <dgm:t>
        <a:bodyPr/>
        <a:lstStyle/>
        <a:p>
          <a:endParaRPr lang="en-US"/>
        </a:p>
      </dgm:t>
    </dgm:pt>
    <dgm:pt modelId="{5CA89521-836B-470D-B51C-F8A4714D4EFF}">
      <dgm:prSet phldrT="[Text]"/>
      <dgm:spPr/>
      <dgm:t>
        <a:bodyPr/>
        <a:lstStyle/>
        <a:p>
          <a:r>
            <a:rPr lang="en-US" dirty="0"/>
            <a:t>Model Building</a:t>
          </a:r>
        </a:p>
      </dgm:t>
    </dgm:pt>
    <dgm:pt modelId="{D7F37AAF-020D-463D-9735-A1336884A6AE}" type="parTrans" cxnId="{6D853954-67EB-442C-9F5A-866B9247A562}">
      <dgm:prSet/>
      <dgm:spPr/>
      <dgm:t>
        <a:bodyPr/>
        <a:lstStyle/>
        <a:p>
          <a:endParaRPr lang="en-US"/>
        </a:p>
      </dgm:t>
    </dgm:pt>
    <dgm:pt modelId="{C27250CA-FF59-4A03-8472-477331DB98EB}" type="sibTrans" cxnId="{6D853954-67EB-442C-9F5A-866B9247A562}">
      <dgm:prSet/>
      <dgm:spPr/>
      <dgm:t>
        <a:bodyPr/>
        <a:lstStyle/>
        <a:p>
          <a:endParaRPr lang="en-US"/>
        </a:p>
      </dgm:t>
    </dgm:pt>
    <dgm:pt modelId="{63746B76-9534-4F4F-B65B-B8A9AACC03F9}">
      <dgm:prSet phldrT="[Text]"/>
      <dgm:spPr/>
      <dgm:t>
        <a:bodyPr/>
        <a:lstStyle/>
        <a:p>
          <a:r>
            <a:rPr lang="en-US" dirty="0"/>
            <a:t>Function for Classification Models and Evaluation Metrics</a:t>
          </a:r>
        </a:p>
      </dgm:t>
    </dgm:pt>
    <dgm:pt modelId="{525F31A2-90BB-4E18-B1F5-10D38B8099D9}" type="parTrans" cxnId="{36634D94-C210-4DDC-A75A-FBCAAFC75039}">
      <dgm:prSet/>
      <dgm:spPr/>
      <dgm:t>
        <a:bodyPr/>
        <a:lstStyle/>
        <a:p>
          <a:endParaRPr lang="en-US"/>
        </a:p>
      </dgm:t>
    </dgm:pt>
    <dgm:pt modelId="{A9C1E709-4F9E-4AAB-BB7C-51A08921302E}" type="sibTrans" cxnId="{36634D94-C210-4DDC-A75A-FBCAAFC75039}">
      <dgm:prSet/>
      <dgm:spPr/>
      <dgm:t>
        <a:bodyPr/>
        <a:lstStyle/>
        <a:p>
          <a:endParaRPr lang="en-US"/>
        </a:p>
      </dgm:t>
    </dgm:pt>
    <dgm:pt modelId="{22D8E0AF-322E-4A8E-BC3C-6E9E9A51F58F}" type="pres">
      <dgm:prSet presAssocID="{C53CC6D8-DEFC-45FD-8207-E1ECCC27EA85}" presName="Name0" presStyleCnt="0">
        <dgm:presLayoutVars>
          <dgm:dir/>
          <dgm:animLvl val="lvl"/>
          <dgm:resizeHandles val="exact"/>
        </dgm:presLayoutVars>
      </dgm:prSet>
      <dgm:spPr/>
    </dgm:pt>
    <dgm:pt modelId="{B1443ED3-5E34-456D-8CD9-88B600EDA95F}" type="pres">
      <dgm:prSet presAssocID="{516A4DDC-76BD-494E-B503-625555CCBC4A}" presName="vertFlow" presStyleCnt="0"/>
      <dgm:spPr/>
    </dgm:pt>
    <dgm:pt modelId="{9BBCF6CE-E750-48B6-B333-305BBB100737}" type="pres">
      <dgm:prSet presAssocID="{516A4DDC-76BD-494E-B503-625555CCBC4A}" presName="header" presStyleLbl="node1" presStyleIdx="0" presStyleCnt="4"/>
      <dgm:spPr/>
    </dgm:pt>
    <dgm:pt modelId="{1B1F80F4-E9A5-4A99-A630-6548067B7CB5}" type="pres">
      <dgm:prSet presAssocID="{995C4470-49EF-4BD9-B00A-AD612181AB58}" presName="parTrans" presStyleLbl="sibTrans2D1" presStyleIdx="0" presStyleCnt="10"/>
      <dgm:spPr/>
    </dgm:pt>
    <dgm:pt modelId="{85447532-8740-4202-B6A5-AE63748B9291}" type="pres">
      <dgm:prSet presAssocID="{CD410504-9F7F-47AE-B46E-CE985680360F}" presName="child" presStyleLbl="alignAccFollowNode1" presStyleIdx="0" presStyleCnt="10">
        <dgm:presLayoutVars>
          <dgm:chMax val="0"/>
          <dgm:bulletEnabled val="1"/>
        </dgm:presLayoutVars>
      </dgm:prSet>
      <dgm:spPr/>
    </dgm:pt>
    <dgm:pt modelId="{7CAEA63C-96B5-40D4-900F-409598FDB0C1}" type="pres">
      <dgm:prSet presAssocID="{2B847D36-6E88-4DD3-AABD-579C99426233}" presName="sibTrans" presStyleLbl="sibTrans2D1" presStyleIdx="1" presStyleCnt="10"/>
      <dgm:spPr/>
    </dgm:pt>
    <dgm:pt modelId="{459BBFF8-CE50-41AE-9B5E-F6026BBE4F45}" type="pres">
      <dgm:prSet presAssocID="{C4FF5CFA-9CEF-4C34-984A-CC28F232798F}" presName="child" presStyleLbl="alignAccFollowNode1" presStyleIdx="1" presStyleCnt="10">
        <dgm:presLayoutVars>
          <dgm:chMax val="0"/>
          <dgm:bulletEnabled val="1"/>
        </dgm:presLayoutVars>
      </dgm:prSet>
      <dgm:spPr/>
    </dgm:pt>
    <dgm:pt modelId="{A65C4264-24F4-4122-844B-F5E582EC0111}" type="pres">
      <dgm:prSet presAssocID="{B551F8FA-E415-4EE1-BA68-D13E7D2E980B}" presName="sibTrans" presStyleLbl="sibTrans2D1" presStyleIdx="2" presStyleCnt="10"/>
      <dgm:spPr/>
    </dgm:pt>
    <dgm:pt modelId="{9A5E1799-26FB-4959-97AA-0FCC22761318}" type="pres">
      <dgm:prSet presAssocID="{F7CED298-1605-4B60-9FC8-0A4C25C5AA00}" presName="child" presStyleLbl="alignAccFollowNode1" presStyleIdx="2" presStyleCnt="10">
        <dgm:presLayoutVars>
          <dgm:chMax val="0"/>
          <dgm:bulletEnabled val="1"/>
        </dgm:presLayoutVars>
      </dgm:prSet>
      <dgm:spPr/>
    </dgm:pt>
    <dgm:pt modelId="{3FBD4BD3-B74D-4AAB-9295-AE19DCC50691}" type="pres">
      <dgm:prSet presAssocID="{1009FF03-5F93-449C-AF20-55447EEE50AB}" presName="sibTrans" presStyleLbl="sibTrans2D1" presStyleIdx="3" presStyleCnt="10"/>
      <dgm:spPr/>
    </dgm:pt>
    <dgm:pt modelId="{8C46515F-5745-4BFE-8634-C34D77574BE3}" type="pres">
      <dgm:prSet presAssocID="{87D09C77-9C5B-45C2-ACC9-ACEA66F18198}" presName="child" presStyleLbl="alignAccFollowNode1" presStyleIdx="3" presStyleCnt="10">
        <dgm:presLayoutVars>
          <dgm:chMax val="0"/>
          <dgm:bulletEnabled val="1"/>
        </dgm:presLayoutVars>
      </dgm:prSet>
      <dgm:spPr/>
    </dgm:pt>
    <dgm:pt modelId="{8F2F3A22-7A2A-4EE4-9C5B-70F6E89B9064}" type="pres">
      <dgm:prSet presAssocID="{516A4DDC-76BD-494E-B503-625555CCBC4A}" presName="hSp" presStyleCnt="0"/>
      <dgm:spPr/>
    </dgm:pt>
    <dgm:pt modelId="{734C3A16-72FA-42CA-BF15-F44513245016}" type="pres">
      <dgm:prSet presAssocID="{41E3B52E-71B8-4BD0-B1ED-D051FFB12506}" presName="vertFlow" presStyleCnt="0"/>
      <dgm:spPr/>
    </dgm:pt>
    <dgm:pt modelId="{09ADE9CE-20B7-4A4E-BED6-D56E4ED1D855}" type="pres">
      <dgm:prSet presAssocID="{41E3B52E-71B8-4BD0-B1ED-D051FFB12506}" presName="header" presStyleLbl="node1" presStyleIdx="1" presStyleCnt="4"/>
      <dgm:spPr/>
    </dgm:pt>
    <dgm:pt modelId="{C8CE6287-76AA-46C4-B478-0F9183DE6118}" type="pres">
      <dgm:prSet presAssocID="{F342D04F-4D11-41CC-AB66-36041A902B44}" presName="parTrans" presStyleLbl="sibTrans2D1" presStyleIdx="4" presStyleCnt="10"/>
      <dgm:spPr/>
    </dgm:pt>
    <dgm:pt modelId="{F7AA6D3E-BCE0-4C06-B101-080DA85DCB01}" type="pres">
      <dgm:prSet presAssocID="{5CBEC7DD-A25D-4956-9A65-6EA385F6FCB5}" presName="child" presStyleLbl="alignAccFollowNode1" presStyleIdx="4" presStyleCnt="10">
        <dgm:presLayoutVars>
          <dgm:chMax val="0"/>
          <dgm:bulletEnabled val="1"/>
        </dgm:presLayoutVars>
      </dgm:prSet>
      <dgm:spPr/>
    </dgm:pt>
    <dgm:pt modelId="{DDA5CBC7-AA05-481A-A03A-3964C1BBBB5A}" type="pres">
      <dgm:prSet presAssocID="{BD0F67B1-39E4-45ED-9534-FB8F89E8EEF6}" presName="sibTrans" presStyleLbl="sibTrans2D1" presStyleIdx="5" presStyleCnt="10"/>
      <dgm:spPr/>
    </dgm:pt>
    <dgm:pt modelId="{73DBFA1A-3823-4209-9CD6-DBDD456F39FB}" type="pres">
      <dgm:prSet presAssocID="{33BF0E2A-2B00-40A5-832E-FC800DCA5982}" presName="child" presStyleLbl="alignAccFollowNode1" presStyleIdx="5" presStyleCnt="10">
        <dgm:presLayoutVars>
          <dgm:chMax val="0"/>
          <dgm:bulletEnabled val="1"/>
        </dgm:presLayoutVars>
      </dgm:prSet>
      <dgm:spPr/>
    </dgm:pt>
    <dgm:pt modelId="{E7F7C4A8-2F3A-49BA-B2E4-CF48FCA5D8D8}" type="pres">
      <dgm:prSet presAssocID="{E373698D-1356-47A7-A591-B72BFE77C3D1}" presName="sibTrans" presStyleLbl="sibTrans2D1" presStyleIdx="6" presStyleCnt="10"/>
      <dgm:spPr/>
    </dgm:pt>
    <dgm:pt modelId="{68423B8C-DD55-4C1A-86D3-87118415FFA7}" type="pres">
      <dgm:prSet presAssocID="{CAE20587-4D50-4B6B-A17D-199722D630E2}" presName="child" presStyleLbl="alignAccFollowNode1" presStyleIdx="6" presStyleCnt="10">
        <dgm:presLayoutVars>
          <dgm:chMax val="0"/>
          <dgm:bulletEnabled val="1"/>
        </dgm:presLayoutVars>
      </dgm:prSet>
      <dgm:spPr/>
    </dgm:pt>
    <dgm:pt modelId="{D5E79C7E-BA4F-41B5-AEAD-7D11CABDB66C}" type="pres">
      <dgm:prSet presAssocID="{41E3B52E-71B8-4BD0-B1ED-D051FFB12506}" presName="hSp" presStyleCnt="0"/>
      <dgm:spPr/>
    </dgm:pt>
    <dgm:pt modelId="{96EC6E5F-616C-4A0E-8B47-23C2DB360B15}" type="pres">
      <dgm:prSet presAssocID="{EA587102-578B-46F3-8D9E-CEC48527A898}" presName="vertFlow" presStyleCnt="0"/>
      <dgm:spPr/>
    </dgm:pt>
    <dgm:pt modelId="{67971461-EE07-4B5E-A0C3-A166C6559682}" type="pres">
      <dgm:prSet presAssocID="{EA587102-578B-46F3-8D9E-CEC48527A898}" presName="header" presStyleLbl="node1" presStyleIdx="2" presStyleCnt="4"/>
      <dgm:spPr/>
    </dgm:pt>
    <dgm:pt modelId="{BF9CEF10-4726-4D20-AC2F-85DE706D0D00}" type="pres">
      <dgm:prSet presAssocID="{403B4542-B2F8-496D-BBEA-3A684B1106F9}" presName="parTrans" presStyleLbl="sibTrans2D1" presStyleIdx="7" presStyleCnt="10"/>
      <dgm:spPr/>
    </dgm:pt>
    <dgm:pt modelId="{C1386769-D313-4B62-9BE9-A84DD636105E}" type="pres">
      <dgm:prSet presAssocID="{038F6A6A-232A-44A4-9628-ADFA8F068F81}" presName="child" presStyleLbl="alignAccFollowNode1" presStyleIdx="7" presStyleCnt="10">
        <dgm:presLayoutVars>
          <dgm:chMax val="0"/>
          <dgm:bulletEnabled val="1"/>
        </dgm:presLayoutVars>
      </dgm:prSet>
      <dgm:spPr/>
    </dgm:pt>
    <dgm:pt modelId="{0C1CAC8B-CC80-49DA-9707-021AB163C55F}" type="pres">
      <dgm:prSet presAssocID="{ABE7D012-6867-48DA-AF76-FDB8ECBB944D}" presName="sibTrans" presStyleLbl="sibTrans2D1" presStyleIdx="8" presStyleCnt="10"/>
      <dgm:spPr/>
    </dgm:pt>
    <dgm:pt modelId="{2985E292-795D-4403-BD7F-3A17BE0B21A7}" type="pres">
      <dgm:prSet presAssocID="{15982A38-A73B-4943-B138-EA0EAB77BC29}" presName="child" presStyleLbl="alignAccFollowNode1" presStyleIdx="8" presStyleCnt="10">
        <dgm:presLayoutVars>
          <dgm:chMax val="0"/>
          <dgm:bulletEnabled val="1"/>
        </dgm:presLayoutVars>
      </dgm:prSet>
      <dgm:spPr/>
    </dgm:pt>
    <dgm:pt modelId="{AEFF52EA-2D4D-4AD3-9F53-6B25191BD163}" type="pres">
      <dgm:prSet presAssocID="{EA587102-578B-46F3-8D9E-CEC48527A898}" presName="hSp" presStyleCnt="0"/>
      <dgm:spPr/>
    </dgm:pt>
    <dgm:pt modelId="{C057A87B-CF77-43C5-95EA-FF69715D34A3}" type="pres">
      <dgm:prSet presAssocID="{5CA89521-836B-470D-B51C-F8A4714D4EFF}" presName="vertFlow" presStyleCnt="0"/>
      <dgm:spPr/>
    </dgm:pt>
    <dgm:pt modelId="{DA50ACFD-2722-4D29-B376-5CF3C8F3EB41}" type="pres">
      <dgm:prSet presAssocID="{5CA89521-836B-470D-B51C-F8A4714D4EFF}" presName="header" presStyleLbl="node1" presStyleIdx="3" presStyleCnt="4"/>
      <dgm:spPr/>
    </dgm:pt>
    <dgm:pt modelId="{E31C91BC-3A8F-4AC7-8DBF-330AFF31351C}" type="pres">
      <dgm:prSet presAssocID="{525F31A2-90BB-4E18-B1F5-10D38B8099D9}" presName="parTrans" presStyleLbl="sibTrans2D1" presStyleIdx="9" presStyleCnt="10"/>
      <dgm:spPr/>
    </dgm:pt>
    <dgm:pt modelId="{AC28A259-E8AB-491C-9FF1-41516FA5BC71}" type="pres">
      <dgm:prSet presAssocID="{63746B76-9534-4F4F-B65B-B8A9AACC03F9}" presName="child" presStyleLbl="alignAccFollowNode1" presStyleIdx="9" presStyleCnt="10">
        <dgm:presLayoutVars>
          <dgm:chMax val="0"/>
          <dgm:bulletEnabled val="1"/>
        </dgm:presLayoutVars>
      </dgm:prSet>
      <dgm:spPr/>
    </dgm:pt>
  </dgm:ptLst>
  <dgm:cxnLst>
    <dgm:cxn modelId="{F0586601-9ACD-4FBD-BD5A-48D73FF14301}" type="presOf" srcId="{516A4DDC-76BD-494E-B503-625555CCBC4A}" destId="{9BBCF6CE-E750-48B6-B333-305BBB100737}" srcOrd="0" destOrd="0" presId="urn:microsoft.com/office/officeart/2005/8/layout/lProcess1"/>
    <dgm:cxn modelId="{B767AB03-F7F7-492B-8158-C75E1682A10F}" srcId="{EA587102-578B-46F3-8D9E-CEC48527A898}" destId="{15982A38-A73B-4943-B138-EA0EAB77BC29}" srcOrd="1" destOrd="0" parTransId="{7CBA4BA7-B8C9-4EC9-9C51-4E810224FE14}" sibTransId="{9295158E-0763-4655-AD0E-61686A560F58}"/>
    <dgm:cxn modelId="{25B66A08-E57F-429F-A076-5691EC284D95}" type="presOf" srcId="{33BF0E2A-2B00-40A5-832E-FC800DCA5982}" destId="{73DBFA1A-3823-4209-9CD6-DBDD456F39FB}" srcOrd="0" destOrd="0" presId="urn:microsoft.com/office/officeart/2005/8/layout/lProcess1"/>
    <dgm:cxn modelId="{D8B46E14-EE50-493C-A469-7E70E63B953B}" type="presOf" srcId="{15982A38-A73B-4943-B138-EA0EAB77BC29}" destId="{2985E292-795D-4403-BD7F-3A17BE0B21A7}" srcOrd="0" destOrd="0" presId="urn:microsoft.com/office/officeart/2005/8/layout/lProcess1"/>
    <dgm:cxn modelId="{AB112F16-9765-4DCF-8A6B-B4FEBB1DF80B}" type="presOf" srcId="{1009FF03-5F93-449C-AF20-55447EEE50AB}" destId="{3FBD4BD3-B74D-4AAB-9295-AE19DCC50691}" srcOrd="0" destOrd="0" presId="urn:microsoft.com/office/officeart/2005/8/layout/lProcess1"/>
    <dgm:cxn modelId="{206D6826-92C5-4EEE-A28E-254E966FF0A0}" srcId="{516A4DDC-76BD-494E-B503-625555CCBC4A}" destId="{F7CED298-1605-4B60-9FC8-0A4C25C5AA00}" srcOrd="2" destOrd="0" parTransId="{618E2D9E-4CAE-48D5-9A0F-94DAE74A2D69}" sibTransId="{1009FF03-5F93-449C-AF20-55447EEE50AB}"/>
    <dgm:cxn modelId="{D22C632F-8F8B-48FF-A898-48FD446A5F78}" srcId="{41E3B52E-71B8-4BD0-B1ED-D051FFB12506}" destId="{CAE20587-4D50-4B6B-A17D-199722D630E2}" srcOrd="2" destOrd="0" parTransId="{6CEBC692-6F9A-47B4-948E-5AEB8FCFD251}" sibTransId="{7656320D-CC13-4DD7-8A30-F9FDC84AC6F2}"/>
    <dgm:cxn modelId="{3EF97A2F-4200-46E4-86EB-19980AD436FE}" type="presOf" srcId="{CD410504-9F7F-47AE-B46E-CE985680360F}" destId="{85447532-8740-4202-B6A5-AE63748B9291}" srcOrd="0" destOrd="0" presId="urn:microsoft.com/office/officeart/2005/8/layout/lProcess1"/>
    <dgm:cxn modelId="{28FAA735-D033-4888-A512-CA0B0DC5D34E}" type="presOf" srcId="{B551F8FA-E415-4EE1-BA68-D13E7D2E980B}" destId="{A65C4264-24F4-4122-844B-F5E582EC0111}" srcOrd="0" destOrd="0" presId="urn:microsoft.com/office/officeart/2005/8/layout/lProcess1"/>
    <dgm:cxn modelId="{CAEA814D-FE9C-4BD3-8623-87D2E421CDED}" type="presOf" srcId="{525F31A2-90BB-4E18-B1F5-10D38B8099D9}" destId="{E31C91BC-3A8F-4AC7-8DBF-330AFF31351C}" srcOrd="0" destOrd="0" presId="urn:microsoft.com/office/officeart/2005/8/layout/lProcess1"/>
    <dgm:cxn modelId="{0F0D3551-AF94-422C-87FE-80E4E27CB025}" srcId="{C53CC6D8-DEFC-45FD-8207-E1ECCC27EA85}" destId="{41E3B52E-71B8-4BD0-B1ED-D051FFB12506}" srcOrd="1" destOrd="0" parTransId="{DA206B73-34B1-48E4-A513-9978853BF217}" sibTransId="{2436D701-8B79-4C2B-92A4-52BC1BA24775}"/>
    <dgm:cxn modelId="{73058351-9FAC-4F4F-A5FB-FC365EDF9D02}" type="presOf" srcId="{C53CC6D8-DEFC-45FD-8207-E1ECCC27EA85}" destId="{22D8E0AF-322E-4A8E-BC3C-6E9E9A51F58F}" srcOrd="0" destOrd="0" presId="urn:microsoft.com/office/officeart/2005/8/layout/lProcess1"/>
    <dgm:cxn modelId="{6D853954-67EB-442C-9F5A-866B9247A562}" srcId="{C53CC6D8-DEFC-45FD-8207-E1ECCC27EA85}" destId="{5CA89521-836B-470D-B51C-F8A4714D4EFF}" srcOrd="3" destOrd="0" parTransId="{D7F37AAF-020D-463D-9735-A1336884A6AE}" sibTransId="{C27250CA-FF59-4A03-8472-477331DB98EB}"/>
    <dgm:cxn modelId="{7B595755-BE81-46A0-903D-004D1EF6EE33}" srcId="{C53CC6D8-DEFC-45FD-8207-E1ECCC27EA85}" destId="{516A4DDC-76BD-494E-B503-625555CCBC4A}" srcOrd="0" destOrd="0" parTransId="{133DE2D2-6278-469E-8A80-F71EA996A07A}" sibTransId="{AE4D7DCA-0B66-4207-B896-C721B2CB4C13}"/>
    <dgm:cxn modelId="{542EFA5A-B279-4120-B9BA-FE4ABDE4AFDD}" srcId="{516A4DDC-76BD-494E-B503-625555CCBC4A}" destId="{87D09C77-9C5B-45C2-ACC9-ACEA66F18198}" srcOrd="3" destOrd="0" parTransId="{A7A65ADC-DB8A-4F76-8458-BC8354307C90}" sibTransId="{8234610D-6FEE-4546-99B0-60EDB0B3BAEC}"/>
    <dgm:cxn modelId="{177AFE5D-5A5F-401C-8390-858F33CAC97C}" type="presOf" srcId="{87D09C77-9C5B-45C2-ACC9-ACEA66F18198}" destId="{8C46515F-5745-4BFE-8634-C34D77574BE3}" srcOrd="0" destOrd="0" presId="urn:microsoft.com/office/officeart/2005/8/layout/lProcess1"/>
    <dgm:cxn modelId="{6B045370-B4FF-427A-9929-461476AAE193}" srcId="{516A4DDC-76BD-494E-B503-625555CCBC4A}" destId="{CD410504-9F7F-47AE-B46E-CE985680360F}" srcOrd="0" destOrd="0" parTransId="{995C4470-49EF-4BD9-B00A-AD612181AB58}" sibTransId="{2B847D36-6E88-4DD3-AABD-579C99426233}"/>
    <dgm:cxn modelId="{D2430375-0F29-4591-AAE4-CB3B30C4B793}" type="presOf" srcId="{EA587102-578B-46F3-8D9E-CEC48527A898}" destId="{67971461-EE07-4B5E-A0C3-A166C6559682}" srcOrd="0" destOrd="0" presId="urn:microsoft.com/office/officeart/2005/8/layout/lProcess1"/>
    <dgm:cxn modelId="{A7B8947C-EA6E-47DE-814B-A0994EFA8C28}" srcId="{C53CC6D8-DEFC-45FD-8207-E1ECCC27EA85}" destId="{EA587102-578B-46F3-8D9E-CEC48527A898}" srcOrd="2" destOrd="0" parTransId="{5B4D99EA-4A7D-4EFB-95FC-BCCF98693CA7}" sibTransId="{8D504E2C-8A70-4591-8ECD-4A886FADED33}"/>
    <dgm:cxn modelId="{E26EF37D-CA6A-40E6-84D5-4EA9B936B567}" type="presOf" srcId="{5CA89521-836B-470D-B51C-F8A4714D4EFF}" destId="{DA50ACFD-2722-4D29-B376-5CF3C8F3EB41}" srcOrd="0" destOrd="0" presId="urn:microsoft.com/office/officeart/2005/8/layout/lProcess1"/>
    <dgm:cxn modelId="{60A6E07E-63FF-4C81-A385-5E00467DE9D8}" type="presOf" srcId="{F7CED298-1605-4B60-9FC8-0A4C25C5AA00}" destId="{9A5E1799-26FB-4959-97AA-0FCC22761318}" srcOrd="0" destOrd="0" presId="urn:microsoft.com/office/officeart/2005/8/layout/lProcess1"/>
    <dgm:cxn modelId="{0DC50B81-769A-4AC7-8C73-8EF8D8334AA1}" srcId="{EA587102-578B-46F3-8D9E-CEC48527A898}" destId="{038F6A6A-232A-44A4-9628-ADFA8F068F81}" srcOrd="0" destOrd="0" parTransId="{403B4542-B2F8-496D-BBEA-3A684B1106F9}" sibTransId="{ABE7D012-6867-48DA-AF76-FDB8ECBB944D}"/>
    <dgm:cxn modelId="{0687A885-2354-4E9E-B313-4269283F0057}" srcId="{41E3B52E-71B8-4BD0-B1ED-D051FFB12506}" destId="{5CBEC7DD-A25D-4956-9A65-6EA385F6FCB5}" srcOrd="0" destOrd="0" parTransId="{F342D04F-4D11-41CC-AB66-36041A902B44}" sibTransId="{BD0F67B1-39E4-45ED-9534-FB8F89E8EEF6}"/>
    <dgm:cxn modelId="{20E91086-4757-4CF3-9C35-102C5A4D0079}" type="presOf" srcId="{403B4542-B2F8-496D-BBEA-3A684B1106F9}" destId="{BF9CEF10-4726-4D20-AC2F-85DE706D0D00}" srcOrd="0" destOrd="0" presId="urn:microsoft.com/office/officeart/2005/8/layout/lProcess1"/>
    <dgm:cxn modelId="{9C706988-580C-4829-94E8-BE4491FF0228}" type="presOf" srcId="{995C4470-49EF-4BD9-B00A-AD612181AB58}" destId="{1B1F80F4-E9A5-4A99-A630-6548067B7CB5}" srcOrd="0" destOrd="0" presId="urn:microsoft.com/office/officeart/2005/8/layout/lProcess1"/>
    <dgm:cxn modelId="{F6742589-989F-4466-ABD8-B9A53946EFA3}" type="presOf" srcId="{038F6A6A-232A-44A4-9628-ADFA8F068F81}" destId="{C1386769-D313-4B62-9BE9-A84DD636105E}" srcOrd="0" destOrd="0" presId="urn:microsoft.com/office/officeart/2005/8/layout/lProcess1"/>
    <dgm:cxn modelId="{5F55A28B-96EB-4565-9919-9E4BDE07F610}" type="presOf" srcId="{F342D04F-4D11-41CC-AB66-36041A902B44}" destId="{C8CE6287-76AA-46C4-B478-0F9183DE6118}" srcOrd="0" destOrd="0" presId="urn:microsoft.com/office/officeart/2005/8/layout/lProcess1"/>
    <dgm:cxn modelId="{36634D94-C210-4DDC-A75A-FBCAAFC75039}" srcId="{5CA89521-836B-470D-B51C-F8A4714D4EFF}" destId="{63746B76-9534-4F4F-B65B-B8A9AACC03F9}" srcOrd="0" destOrd="0" parTransId="{525F31A2-90BB-4E18-B1F5-10D38B8099D9}" sibTransId="{A9C1E709-4F9E-4AAB-BB7C-51A08921302E}"/>
    <dgm:cxn modelId="{AC32EC95-E874-4C4E-AF61-58E99EE59A51}" type="presOf" srcId="{C4FF5CFA-9CEF-4C34-984A-CC28F232798F}" destId="{459BBFF8-CE50-41AE-9B5E-F6026BBE4F45}" srcOrd="0" destOrd="0" presId="urn:microsoft.com/office/officeart/2005/8/layout/lProcess1"/>
    <dgm:cxn modelId="{B522739A-4DEE-43CF-9357-A84EF1EEE7ED}" srcId="{41E3B52E-71B8-4BD0-B1ED-D051FFB12506}" destId="{33BF0E2A-2B00-40A5-832E-FC800DCA5982}" srcOrd="1" destOrd="0" parTransId="{F8C31ED9-A2C0-4A09-A419-0AE9A44BB8DF}" sibTransId="{E373698D-1356-47A7-A591-B72BFE77C3D1}"/>
    <dgm:cxn modelId="{AEAE8CB6-1B26-4996-A549-ADEFF4BF9B7B}" type="presOf" srcId="{41E3B52E-71B8-4BD0-B1ED-D051FFB12506}" destId="{09ADE9CE-20B7-4A4E-BED6-D56E4ED1D855}" srcOrd="0" destOrd="0" presId="urn:microsoft.com/office/officeart/2005/8/layout/lProcess1"/>
    <dgm:cxn modelId="{541426C5-B997-49AC-A1CD-ABBC86A85301}" type="presOf" srcId="{BD0F67B1-39E4-45ED-9534-FB8F89E8EEF6}" destId="{DDA5CBC7-AA05-481A-A03A-3964C1BBBB5A}" srcOrd="0" destOrd="0" presId="urn:microsoft.com/office/officeart/2005/8/layout/lProcess1"/>
    <dgm:cxn modelId="{0E9367DA-F3C7-4672-A3E1-FDDD869E15C8}" type="presOf" srcId="{ABE7D012-6867-48DA-AF76-FDB8ECBB944D}" destId="{0C1CAC8B-CC80-49DA-9707-021AB163C55F}" srcOrd="0" destOrd="0" presId="urn:microsoft.com/office/officeart/2005/8/layout/lProcess1"/>
    <dgm:cxn modelId="{EF5E21E6-CC69-47D7-95D8-FB2CCC23193D}" type="presOf" srcId="{E373698D-1356-47A7-A591-B72BFE77C3D1}" destId="{E7F7C4A8-2F3A-49BA-B2E4-CF48FCA5D8D8}" srcOrd="0" destOrd="0" presId="urn:microsoft.com/office/officeart/2005/8/layout/lProcess1"/>
    <dgm:cxn modelId="{710659EC-6706-425F-81BB-5F1E070F7D4D}" srcId="{516A4DDC-76BD-494E-B503-625555CCBC4A}" destId="{C4FF5CFA-9CEF-4C34-984A-CC28F232798F}" srcOrd="1" destOrd="0" parTransId="{92813948-C227-4EB2-8530-43003E3CB375}" sibTransId="{B551F8FA-E415-4EE1-BA68-D13E7D2E980B}"/>
    <dgm:cxn modelId="{9AFC20F2-D5DD-455E-8266-96B58ABE2D49}" type="presOf" srcId="{CAE20587-4D50-4B6B-A17D-199722D630E2}" destId="{68423B8C-DD55-4C1A-86D3-87118415FFA7}" srcOrd="0" destOrd="0" presId="urn:microsoft.com/office/officeart/2005/8/layout/lProcess1"/>
    <dgm:cxn modelId="{0FF6D2F7-E787-4B57-911C-090AA0CBD9AA}" type="presOf" srcId="{63746B76-9534-4F4F-B65B-B8A9AACC03F9}" destId="{AC28A259-E8AB-491C-9FF1-41516FA5BC71}" srcOrd="0" destOrd="0" presId="urn:microsoft.com/office/officeart/2005/8/layout/lProcess1"/>
    <dgm:cxn modelId="{70C18AF9-2F24-4A50-9785-941DE7FE4B31}" type="presOf" srcId="{2B847D36-6E88-4DD3-AABD-579C99426233}" destId="{7CAEA63C-96B5-40D4-900F-409598FDB0C1}" srcOrd="0" destOrd="0" presId="urn:microsoft.com/office/officeart/2005/8/layout/lProcess1"/>
    <dgm:cxn modelId="{40E743FD-4072-4389-94B0-B65E89259C6B}" type="presOf" srcId="{5CBEC7DD-A25D-4956-9A65-6EA385F6FCB5}" destId="{F7AA6D3E-BCE0-4C06-B101-080DA85DCB01}" srcOrd="0" destOrd="0" presId="urn:microsoft.com/office/officeart/2005/8/layout/lProcess1"/>
    <dgm:cxn modelId="{CC00200B-5AB6-421D-A39D-C942C3354FE4}" type="presParOf" srcId="{22D8E0AF-322E-4A8E-BC3C-6E9E9A51F58F}" destId="{B1443ED3-5E34-456D-8CD9-88B600EDA95F}" srcOrd="0" destOrd="0" presId="urn:microsoft.com/office/officeart/2005/8/layout/lProcess1"/>
    <dgm:cxn modelId="{D33AA10B-4ED8-4BB1-9C64-4F52A35D7099}" type="presParOf" srcId="{B1443ED3-5E34-456D-8CD9-88B600EDA95F}" destId="{9BBCF6CE-E750-48B6-B333-305BBB100737}" srcOrd="0" destOrd="0" presId="urn:microsoft.com/office/officeart/2005/8/layout/lProcess1"/>
    <dgm:cxn modelId="{9E37487A-7185-4A70-9AC4-9659B92F531E}" type="presParOf" srcId="{B1443ED3-5E34-456D-8CD9-88B600EDA95F}" destId="{1B1F80F4-E9A5-4A99-A630-6548067B7CB5}" srcOrd="1" destOrd="0" presId="urn:microsoft.com/office/officeart/2005/8/layout/lProcess1"/>
    <dgm:cxn modelId="{EC43FCD1-27D8-440E-8BDB-DEE2E8BB6D6F}" type="presParOf" srcId="{B1443ED3-5E34-456D-8CD9-88B600EDA95F}" destId="{85447532-8740-4202-B6A5-AE63748B9291}" srcOrd="2" destOrd="0" presId="urn:microsoft.com/office/officeart/2005/8/layout/lProcess1"/>
    <dgm:cxn modelId="{D24904BE-0B60-4FE2-92F3-00D00DBA80D1}" type="presParOf" srcId="{B1443ED3-5E34-456D-8CD9-88B600EDA95F}" destId="{7CAEA63C-96B5-40D4-900F-409598FDB0C1}" srcOrd="3" destOrd="0" presId="urn:microsoft.com/office/officeart/2005/8/layout/lProcess1"/>
    <dgm:cxn modelId="{A41D2E3D-00B4-4319-9EE2-BB46636841C7}" type="presParOf" srcId="{B1443ED3-5E34-456D-8CD9-88B600EDA95F}" destId="{459BBFF8-CE50-41AE-9B5E-F6026BBE4F45}" srcOrd="4" destOrd="0" presId="urn:microsoft.com/office/officeart/2005/8/layout/lProcess1"/>
    <dgm:cxn modelId="{3CE06A48-5A5D-4BBC-B425-6226E021C55D}" type="presParOf" srcId="{B1443ED3-5E34-456D-8CD9-88B600EDA95F}" destId="{A65C4264-24F4-4122-844B-F5E582EC0111}" srcOrd="5" destOrd="0" presId="urn:microsoft.com/office/officeart/2005/8/layout/lProcess1"/>
    <dgm:cxn modelId="{6613DF6A-79D3-4CE9-BE2D-B462A36258D7}" type="presParOf" srcId="{B1443ED3-5E34-456D-8CD9-88B600EDA95F}" destId="{9A5E1799-26FB-4959-97AA-0FCC22761318}" srcOrd="6" destOrd="0" presId="urn:microsoft.com/office/officeart/2005/8/layout/lProcess1"/>
    <dgm:cxn modelId="{26DAC11A-895E-4844-A639-122E5BAA12C2}" type="presParOf" srcId="{B1443ED3-5E34-456D-8CD9-88B600EDA95F}" destId="{3FBD4BD3-B74D-4AAB-9295-AE19DCC50691}" srcOrd="7" destOrd="0" presId="urn:microsoft.com/office/officeart/2005/8/layout/lProcess1"/>
    <dgm:cxn modelId="{357EE53C-3487-4903-B62D-757AEA84453B}" type="presParOf" srcId="{B1443ED3-5E34-456D-8CD9-88B600EDA95F}" destId="{8C46515F-5745-4BFE-8634-C34D77574BE3}" srcOrd="8" destOrd="0" presId="urn:microsoft.com/office/officeart/2005/8/layout/lProcess1"/>
    <dgm:cxn modelId="{C3EBA94B-E35F-4A89-987B-27047E6BDC25}" type="presParOf" srcId="{22D8E0AF-322E-4A8E-BC3C-6E9E9A51F58F}" destId="{8F2F3A22-7A2A-4EE4-9C5B-70F6E89B9064}" srcOrd="1" destOrd="0" presId="urn:microsoft.com/office/officeart/2005/8/layout/lProcess1"/>
    <dgm:cxn modelId="{73811368-B194-4A24-AD33-D7682C703338}" type="presParOf" srcId="{22D8E0AF-322E-4A8E-BC3C-6E9E9A51F58F}" destId="{734C3A16-72FA-42CA-BF15-F44513245016}" srcOrd="2" destOrd="0" presId="urn:microsoft.com/office/officeart/2005/8/layout/lProcess1"/>
    <dgm:cxn modelId="{CF11DF29-864F-46B6-AAB3-A5037CF8A0AD}" type="presParOf" srcId="{734C3A16-72FA-42CA-BF15-F44513245016}" destId="{09ADE9CE-20B7-4A4E-BED6-D56E4ED1D855}" srcOrd="0" destOrd="0" presId="urn:microsoft.com/office/officeart/2005/8/layout/lProcess1"/>
    <dgm:cxn modelId="{45BFDF97-7485-4BD3-9636-A42CF9DED933}" type="presParOf" srcId="{734C3A16-72FA-42CA-BF15-F44513245016}" destId="{C8CE6287-76AA-46C4-B478-0F9183DE6118}" srcOrd="1" destOrd="0" presId="urn:microsoft.com/office/officeart/2005/8/layout/lProcess1"/>
    <dgm:cxn modelId="{96337C59-FBC5-4280-848F-E1ABE955629C}" type="presParOf" srcId="{734C3A16-72FA-42CA-BF15-F44513245016}" destId="{F7AA6D3E-BCE0-4C06-B101-080DA85DCB01}" srcOrd="2" destOrd="0" presId="urn:microsoft.com/office/officeart/2005/8/layout/lProcess1"/>
    <dgm:cxn modelId="{02D7F229-EA09-4CF1-8A9A-9A5AAE90046C}" type="presParOf" srcId="{734C3A16-72FA-42CA-BF15-F44513245016}" destId="{DDA5CBC7-AA05-481A-A03A-3964C1BBBB5A}" srcOrd="3" destOrd="0" presId="urn:microsoft.com/office/officeart/2005/8/layout/lProcess1"/>
    <dgm:cxn modelId="{354586AA-7CE8-4586-9E66-2D688CB72C44}" type="presParOf" srcId="{734C3A16-72FA-42CA-BF15-F44513245016}" destId="{73DBFA1A-3823-4209-9CD6-DBDD456F39FB}" srcOrd="4" destOrd="0" presId="urn:microsoft.com/office/officeart/2005/8/layout/lProcess1"/>
    <dgm:cxn modelId="{90D43EC8-D059-4AA5-A590-3603C8F010A7}" type="presParOf" srcId="{734C3A16-72FA-42CA-BF15-F44513245016}" destId="{E7F7C4A8-2F3A-49BA-B2E4-CF48FCA5D8D8}" srcOrd="5" destOrd="0" presId="urn:microsoft.com/office/officeart/2005/8/layout/lProcess1"/>
    <dgm:cxn modelId="{35CDA84A-A070-48A2-86D3-246382CBFE34}" type="presParOf" srcId="{734C3A16-72FA-42CA-BF15-F44513245016}" destId="{68423B8C-DD55-4C1A-86D3-87118415FFA7}" srcOrd="6" destOrd="0" presId="urn:microsoft.com/office/officeart/2005/8/layout/lProcess1"/>
    <dgm:cxn modelId="{45D49A7A-3664-4AB2-B3A5-3D21008896A6}" type="presParOf" srcId="{22D8E0AF-322E-4A8E-BC3C-6E9E9A51F58F}" destId="{D5E79C7E-BA4F-41B5-AEAD-7D11CABDB66C}" srcOrd="3" destOrd="0" presId="urn:microsoft.com/office/officeart/2005/8/layout/lProcess1"/>
    <dgm:cxn modelId="{42D72CBF-2A51-4316-9C5E-92655A902468}" type="presParOf" srcId="{22D8E0AF-322E-4A8E-BC3C-6E9E9A51F58F}" destId="{96EC6E5F-616C-4A0E-8B47-23C2DB360B15}" srcOrd="4" destOrd="0" presId="urn:microsoft.com/office/officeart/2005/8/layout/lProcess1"/>
    <dgm:cxn modelId="{2EBB2F01-0952-416C-8D61-9CBBA685F51F}" type="presParOf" srcId="{96EC6E5F-616C-4A0E-8B47-23C2DB360B15}" destId="{67971461-EE07-4B5E-A0C3-A166C6559682}" srcOrd="0" destOrd="0" presId="urn:microsoft.com/office/officeart/2005/8/layout/lProcess1"/>
    <dgm:cxn modelId="{164E6B8A-ACC8-4A59-8C34-C15E679A8503}" type="presParOf" srcId="{96EC6E5F-616C-4A0E-8B47-23C2DB360B15}" destId="{BF9CEF10-4726-4D20-AC2F-85DE706D0D00}" srcOrd="1" destOrd="0" presId="urn:microsoft.com/office/officeart/2005/8/layout/lProcess1"/>
    <dgm:cxn modelId="{E7DA4B73-0D72-4516-ADC6-ED952C9FE81E}" type="presParOf" srcId="{96EC6E5F-616C-4A0E-8B47-23C2DB360B15}" destId="{C1386769-D313-4B62-9BE9-A84DD636105E}" srcOrd="2" destOrd="0" presId="urn:microsoft.com/office/officeart/2005/8/layout/lProcess1"/>
    <dgm:cxn modelId="{CB17923D-0FE4-4A68-ABA5-C8706398FB8F}" type="presParOf" srcId="{96EC6E5F-616C-4A0E-8B47-23C2DB360B15}" destId="{0C1CAC8B-CC80-49DA-9707-021AB163C55F}" srcOrd="3" destOrd="0" presId="urn:microsoft.com/office/officeart/2005/8/layout/lProcess1"/>
    <dgm:cxn modelId="{03D18F74-62DE-46FC-BDC3-F46D4C5A4C7A}" type="presParOf" srcId="{96EC6E5F-616C-4A0E-8B47-23C2DB360B15}" destId="{2985E292-795D-4403-BD7F-3A17BE0B21A7}" srcOrd="4" destOrd="0" presId="urn:microsoft.com/office/officeart/2005/8/layout/lProcess1"/>
    <dgm:cxn modelId="{0928E017-990D-49BC-A3BB-E762A7BB9C64}" type="presParOf" srcId="{22D8E0AF-322E-4A8E-BC3C-6E9E9A51F58F}" destId="{AEFF52EA-2D4D-4AD3-9F53-6B25191BD163}" srcOrd="5" destOrd="0" presId="urn:microsoft.com/office/officeart/2005/8/layout/lProcess1"/>
    <dgm:cxn modelId="{60AF69CC-E2C4-42C6-A765-A2C5CFC4AEC2}" type="presParOf" srcId="{22D8E0AF-322E-4A8E-BC3C-6E9E9A51F58F}" destId="{C057A87B-CF77-43C5-95EA-FF69715D34A3}" srcOrd="6" destOrd="0" presId="urn:microsoft.com/office/officeart/2005/8/layout/lProcess1"/>
    <dgm:cxn modelId="{3D5AEDB5-C877-49C4-8CE7-CBF70D35C8CE}" type="presParOf" srcId="{C057A87B-CF77-43C5-95EA-FF69715D34A3}" destId="{DA50ACFD-2722-4D29-B376-5CF3C8F3EB41}" srcOrd="0" destOrd="0" presId="urn:microsoft.com/office/officeart/2005/8/layout/lProcess1"/>
    <dgm:cxn modelId="{E452C909-B0C8-4180-B558-4C1214228CD0}" type="presParOf" srcId="{C057A87B-CF77-43C5-95EA-FF69715D34A3}" destId="{E31C91BC-3A8F-4AC7-8DBF-330AFF31351C}" srcOrd="1" destOrd="0" presId="urn:microsoft.com/office/officeart/2005/8/layout/lProcess1"/>
    <dgm:cxn modelId="{0E7938F4-0647-4FB9-90EA-66B6E55CAC2A}" type="presParOf" srcId="{C057A87B-CF77-43C5-95EA-FF69715D34A3}" destId="{AC28A259-E8AB-491C-9FF1-41516FA5BC71}" srcOrd="2" destOrd="0" presId="urn:microsoft.com/office/officeart/2005/8/layout/l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CF6CE-E750-48B6-B333-305BBB100737}">
      <dsp:nvSpPr>
        <dsp:cNvPr id="0" name=""/>
        <dsp:cNvSpPr/>
      </dsp:nvSpPr>
      <dsp:spPr>
        <a:xfrm>
          <a:off x="6896" y="61855"/>
          <a:ext cx="2171970" cy="542992"/>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Web Scraping</a:t>
          </a:r>
        </a:p>
      </dsp:txBody>
      <dsp:txXfrm>
        <a:off x="22800" y="77759"/>
        <a:ext cx="2140162" cy="511184"/>
      </dsp:txXfrm>
    </dsp:sp>
    <dsp:sp modelId="{1B1F80F4-E9A5-4A99-A630-6548067B7CB5}">
      <dsp:nvSpPr>
        <dsp:cNvPr id="0" name=""/>
        <dsp:cNvSpPr/>
      </dsp:nvSpPr>
      <dsp:spPr>
        <a:xfrm rot="5400000">
          <a:off x="1045369"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5447532-8740-4202-B6A5-AE63748B9291}">
      <dsp:nvSpPr>
        <dsp:cNvPr id="0" name=""/>
        <dsp:cNvSpPr/>
      </dsp:nvSpPr>
      <dsp:spPr>
        <a:xfrm>
          <a:off x="6896" y="79489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Ensure that the webpages allow legal scraping of data</a:t>
          </a:r>
        </a:p>
      </dsp:txBody>
      <dsp:txXfrm>
        <a:off x="22800" y="810799"/>
        <a:ext cx="2140162" cy="511184"/>
      </dsp:txXfrm>
    </dsp:sp>
    <dsp:sp modelId="{7CAEA63C-96B5-40D4-900F-409598FDB0C1}">
      <dsp:nvSpPr>
        <dsp:cNvPr id="0" name=""/>
        <dsp:cNvSpPr/>
      </dsp:nvSpPr>
      <dsp:spPr>
        <a:xfrm rot="5400000">
          <a:off x="1045369"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59BBFF8-CE50-41AE-9B5E-F6026BBE4F45}">
      <dsp:nvSpPr>
        <dsp:cNvPr id="0" name=""/>
        <dsp:cNvSpPr/>
      </dsp:nvSpPr>
      <dsp:spPr>
        <a:xfrm>
          <a:off x="6896" y="152793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Extract the product URL’s from Amazon and Flipkart</a:t>
          </a:r>
        </a:p>
      </dsp:txBody>
      <dsp:txXfrm>
        <a:off x="22800" y="1543839"/>
        <a:ext cx="2140162" cy="511184"/>
      </dsp:txXfrm>
    </dsp:sp>
    <dsp:sp modelId="{A65C4264-24F4-4122-844B-F5E582EC0111}">
      <dsp:nvSpPr>
        <dsp:cNvPr id="0" name=""/>
        <dsp:cNvSpPr/>
      </dsp:nvSpPr>
      <dsp:spPr>
        <a:xfrm rot="5400000">
          <a:off x="1045369"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A5E1799-26FB-4959-97AA-0FCC22761318}">
      <dsp:nvSpPr>
        <dsp:cNvPr id="0" name=""/>
        <dsp:cNvSpPr/>
      </dsp:nvSpPr>
      <dsp:spPr>
        <a:xfrm>
          <a:off x="6896" y="226097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dataframe with Reviews and Ratings columns</a:t>
          </a:r>
        </a:p>
      </dsp:txBody>
      <dsp:txXfrm>
        <a:off x="22800" y="2276879"/>
        <a:ext cx="2140162" cy="511184"/>
      </dsp:txXfrm>
    </dsp:sp>
    <dsp:sp modelId="{3FBD4BD3-B74D-4AAB-9295-AE19DCC50691}">
      <dsp:nvSpPr>
        <dsp:cNvPr id="0" name=""/>
        <dsp:cNvSpPr/>
      </dsp:nvSpPr>
      <dsp:spPr>
        <a:xfrm rot="5400000">
          <a:off x="1045369" y="285147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C46515F-5745-4BFE-8634-C34D77574BE3}">
      <dsp:nvSpPr>
        <dsp:cNvPr id="0" name=""/>
        <dsp:cNvSpPr/>
      </dsp:nvSpPr>
      <dsp:spPr>
        <a:xfrm>
          <a:off x="6896" y="299401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Save the dataframe in CSV format</a:t>
          </a:r>
        </a:p>
      </dsp:txBody>
      <dsp:txXfrm>
        <a:off x="22800" y="3009919"/>
        <a:ext cx="2140162" cy="511184"/>
      </dsp:txXfrm>
    </dsp:sp>
    <dsp:sp modelId="{09ADE9CE-20B7-4A4E-BED6-D56E4ED1D855}">
      <dsp:nvSpPr>
        <dsp:cNvPr id="0" name=""/>
        <dsp:cNvSpPr/>
      </dsp:nvSpPr>
      <dsp:spPr>
        <a:xfrm>
          <a:off x="2482942" y="61855"/>
          <a:ext cx="2171970" cy="542992"/>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EDA</a:t>
          </a:r>
        </a:p>
      </dsp:txBody>
      <dsp:txXfrm>
        <a:off x="2498846" y="77759"/>
        <a:ext cx="2140162" cy="511184"/>
      </dsp:txXfrm>
    </dsp:sp>
    <dsp:sp modelId="{C8CE6287-76AA-46C4-B478-0F9183DE6118}">
      <dsp:nvSpPr>
        <dsp:cNvPr id="0" name=""/>
        <dsp:cNvSpPr/>
      </dsp:nvSpPr>
      <dsp:spPr>
        <a:xfrm rot="5400000">
          <a:off x="3521415"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7AA6D3E-BCE0-4C06-B101-080DA85DCB01}">
      <dsp:nvSpPr>
        <dsp:cNvPr id="0" name=""/>
        <dsp:cNvSpPr/>
      </dsp:nvSpPr>
      <dsp:spPr>
        <a:xfrm>
          <a:off x="2482942" y="79489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Check for missing values</a:t>
          </a:r>
        </a:p>
      </dsp:txBody>
      <dsp:txXfrm>
        <a:off x="2498846" y="810799"/>
        <a:ext cx="2140162" cy="511184"/>
      </dsp:txXfrm>
    </dsp:sp>
    <dsp:sp modelId="{DDA5CBC7-AA05-481A-A03A-3964C1BBBB5A}">
      <dsp:nvSpPr>
        <dsp:cNvPr id="0" name=""/>
        <dsp:cNvSpPr/>
      </dsp:nvSpPr>
      <dsp:spPr>
        <a:xfrm rot="5400000">
          <a:off x="3521415"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3DBFA1A-3823-4209-9CD6-DBDD456F39FB}">
      <dsp:nvSpPr>
        <dsp:cNvPr id="0" name=""/>
        <dsp:cNvSpPr/>
      </dsp:nvSpPr>
      <dsp:spPr>
        <a:xfrm>
          <a:off x="2482942" y="152793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Data Preprocessing steps</a:t>
          </a:r>
        </a:p>
      </dsp:txBody>
      <dsp:txXfrm>
        <a:off x="2498846" y="1543839"/>
        <a:ext cx="2140162" cy="511184"/>
      </dsp:txXfrm>
    </dsp:sp>
    <dsp:sp modelId="{E7F7C4A8-2F3A-49BA-B2E4-CF48FCA5D8D8}">
      <dsp:nvSpPr>
        <dsp:cNvPr id="0" name=""/>
        <dsp:cNvSpPr/>
      </dsp:nvSpPr>
      <dsp:spPr>
        <a:xfrm rot="5400000">
          <a:off x="3521415" y="211843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423B8C-DD55-4C1A-86D3-87118415FFA7}">
      <dsp:nvSpPr>
        <dsp:cNvPr id="0" name=""/>
        <dsp:cNvSpPr/>
      </dsp:nvSpPr>
      <dsp:spPr>
        <a:xfrm>
          <a:off x="2482942" y="226097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Handle outliers and class imbalance to avoid model biasness</a:t>
          </a:r>
        </a:p>
      </dsp:txBody>
      <dsp:txXfrm>
        <a:off x="2498846" y="2276879"/>
        <a:ext cx="2140162" cy="511184"/>
      </dsp:txXfrm>
    </dsp:sp>
    <dsp:sp modelId="{67971461-EE07-4B5E-A0C3-A166C6559682}">
      <dsp:nvSpPr>
        <dsp:cNvPr id="0" name=""/>
        <dsp:cNvSpPr/>
      </dsp:nvSpPr>
      <dsp:spPr>
        <a:xfrm>
          <a:off x="4958987" y="61855"/>
          <a:ext cx="2171970" cy="542992"/>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Visualization</a:t>
          </a:r>
        </a:p>
      </dsp:txBody>
      <dsp:txXfrm>
        <a:off x="4974891" y="77759"/>
        <a:ext cx="2140162" cy="511184"/>
      </dsp:txXfrm>
    </dsp:sp>
    <dsp:sp modelId="{BF9CEF10-4726-4D20-AC2F-85DE706D0D00}">
      <dsp:nvSpPr>
        <dsp:cNvPr id="0" name=""/>
        <dsp:cNvSpPr/>
      </dsp:nvSpPr>
      <dsp:spPr>
        <a:xfrm rot="5400000">
          <a:off x="5997461"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1386769-D313-4B62-9BE9-A84DD636105E}">
      <dsp:nvSpPr>
        <dsp:cNvPr id="0" name=""/>
        <dsp:cNvSpPr/>
      </dsp:nvSpPr>
      <dsp:spPr>
        <a:xfrm>
          <a:off x="4958987" y="79489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Use Pandas Profiling to get initial insight on our dataset</a:t>
          </a:r>
        </a:p>
      </dsp:txBody>
      <dsp:txXfrm>
        <a:off x="4974891" y="810799"/>
        <a:ext cx="2140162" cy="511184"/>
      </dsp:txXfrm>
    </dsp:sp>
    <dsp:sp modelId="{0C1CAC8B-CC80-49DA-9707-021AB163C55F}">
      <dsp:nvSpPr>
        <dsp:cNvPr id="0" name=""/>
        <dsp:cNvSpPr/>
      </dsp:nvSpPr>
      <dsp:spPr>
        <a:xfrm rot="5400000">
          <a:off x="5997461" y="138539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985E292-795D-4403-BD7F-3A17BE0B21A7}">
      <dsp:nvSpPr>
        <dsp:cNvPr id="0" name=""/>
        <dsp:cNvSpPr/>
      </dsp:nvSpPr>
      <dsp:spPr>
        <a:xfrm>
          <a:off x="4958987" y="152793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various visualization plots and Word Cloud</a:t>
          </a:r>
        </a:p>
      </dsp:txBody>
      <dsp:txXfrm>
        <a:off x="4974891" y="1543839"/>
        <a:ext cx="2140162" cy="511184"/>
      </dsp:txXfrm>
    </dsp:sp>
    <dsp:sp modelId="{DA50ACFD-2722-4D29-B376-5CF3C8F3EB41}">
      <dsp:nvSpPr>
        <dsp:cNvPr id="0" name=""/>
        <dsp:cNvSpPr/>
      </dsp:nvSpPr>
      <dsp:spPr>
        <a:xfrm>
          <a:off x="7435033" y="61855"/>
          <a:ext cx="2171970" cy="542992"/>
        </a:xfrm>
        <a:prstGeom prst="roundRect">
          <a:avLst>
            <a:gd name="adj" fmla="val 10000"/>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Model Building</a:t>
          </a:r>
        </a:p>
      </dsp:txBody>
      <dsp:txXfrm>
        <a:off x="7450937" y="77759"/>
        <a:ext cx="2140162" cy="511184"/>
      </dsp:txXfrm>
    </dsp:sp>
    <dsp:sp modelId="{E31C91BC-3A8F-4AC7-8DBF-330AFF31351C}">
      <dsp:nvSpPr>
        <dsp:cNvPr id="0" name=""/>
        <dsp:cNvSpPr/>
      </dsp:nvSpPr>
      <dsp:spPr>
        <a:xfrm rot="5400000">
          <a:off x="8473506" y="652359"/>
          <a:ext cx="95023" cy="95023"/>
        </a:xfrm>
        <a:prstGeom prst="rightArrow">
          <a:avLst>
            <a:gd name="adj1" fmla="val 66700"/>
            <a:gd name="adj2" fmla="val 50000"/>
          </a:avLst>
        </a:prstGeom>
        <a:gradFill rotWithShape="0">
          <a:gsLst>
            <a:gs pos="0">
              <a:schemeClr val="accent1">
                <a:tint val="60000"/>
                <a:hueOff val="0"/>
                <a:satOff val="0"/>
                <a:lumOff val="0"/>
                <a:alphaOff val="0"/>
                <a:tint val="94000"/>
                <a:satMod val="103000"/>
                <a:lumMod val="102000"/>
              </a:schemeClr>
            </a:gs>
            <a:gs pos="50000">
              <a:schemeClr val="accent1">
                <a:tint val="60000"/>
                <a:hueOff val="0"/>
                <a:satOff val="0"/>
                <a:lumOff val="0"/>
                <a:alphaOff val="0"/>
                <a:shade val="100000"/>
                <a:satMod val="110000"/>
                <a:lumMod val="100000"/>
              </a:schemeClr>
            </a:gs>
            <a:gs pos="100000">
              <a:schemeClr val="accent1">
                <a:tint val="60000"/>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C28A259-E8AB-491C-9FF1-41516FA5BC71}">
      <dsp:nvSpPr>
        <dsp:cNvPr id="0" name=""/>
        <dsp:cNvSpPr/>
      </dsp:nvSpPr>
      <dsp:spPr>
        <a:xfrm>
          <a:off x="7435033" y="794895"/>
          <a:ext cx="2171970" cy="542992"/>
        </a:xfrm>
        <a:prstGeom prst="roundRect">
          <a:avLst>
            <a:gd name="adj" fmla="val 10000"/>
          </a:avLst>
        </a:prstGeom>
        <a:solidFill>
          <a:schemeClr val="lt1">
            <a:alpha val="90000"/>
            <a:tint val="40000"/>
            <a:hueOff val="0"/>
            <a:satOff val="0"/>
            <a:lumOff val="0"/>
            <a:alphaOff val="0"/>
          </a:schemeClr>
        </a:solidFill>
        <a:ln w="9525" cap="flat" cmpd="sng" algn="ctr">
          <a:solidFill>
            <a:schemeClr val="accent1">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Function for Classification Models and Evaluation Metrics</a:t>
          </a:r>
        </a:p>
      </dsp:txBody>
      <dsp:txXfrm>
        <a:off x="7450937" y="810799"/>
        <a:ext cx="2140162" cy="51118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6/24/22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6/24/22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2AE90E2-5E72-5E48-B697-46A5A657D5BE}"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8C6AD8F-86CB-B442-9C28-F016FC901BBA}" type="slidenum">
              <a:rPr lang="en-US" smtClean="0"/>
              <a:t>‹#›</a:t>
            </a:fld>
            <a:endParaRPr lang="en-US"/>
          </a:p>
        </p:txBody>
      </p:sp>
      <p:sp>
        <p:nvSpPr>
          <p:cNvPr id="11" name="Rectangle 10">
            <a:extLst>
              <a:ext uri="{FF2B5EF4-FFF2-40B4-BE49-F238E27FC236}">
                <a16:creationId xmlns:a16="http://schemas.microsoft.com/office/drawing/2014/main" id="{7E8D9245-37F6-058A-3A23-1BD1C6902708}"/>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78D5350-04A6-C6EF-68FE-3D4C943DAB73}"/>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690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6/24/22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7547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6/24/22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88659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6/24/22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97892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6/24/22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198700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6/24/22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565454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7CC0096-1860-4642-9CD2-0079EA5E7CD1}" type="datetimeFigureOut">
              <a:rPr lang="en-US" smtClean="0"/>
              <a:pPr/>
              <a:t>6/24/22</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3009352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39407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7CC0096-1860-4642-9CD2-0079EA5E7CD1}" type="datetimeFigureOut">
              <a:rPr lang="en-US" smtClean="0"/>
              <a:t>6/24/22</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1263825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6/24/22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2956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2AE90E2-5E72-5E48-B697-46A5A657D5BE}" type="datetimeFigureOut">
              <a:rPr lang="en-US" smtClean="0"/>
              <a:t>6/24/22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8C6AD8F-86CB-B442-9C28-F016FC901BBA}" type="slidenum">
              <a:rPr lang="en-US" smtClean="0"/>
              <a:t>‹#›</a:t>
            </a:fld>
            <a:endParaRPr lang="en-US"/>
          </a:p>
        </p:txBody>
      </p:sp>
    </p:spTree>
    <p:extLst>
      <p:ext uri="{BB962C8B-B14F-4D97-AF65-F5344CB8AC3E}">
        <p14:creationId xmlns:p14="http://schemas.microsoft.com/office/powerpoint/2010/main" val="1005735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25659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pPr/>
              <a:t>6/24/22</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784013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6/24/22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73691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CC0096-1860-4642-9CD2-0079EA5E7CD1}" type="datetimeFigureOut">
              <a:rPr lang="en-US" smtClean="0"/>
              <a:t>6/24/22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7797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5150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6/24/22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
        <p:nvSpPr>
          <p:cNvPr id="12" name="Rectangle 11" descr="An empty placeholder to add an image. Click on the placeholder and select the image that you wish to add.">
            <a:extLst>
              <a:ext uri="{FF2B5EF4-FFF2-40B4-BE49-F238E27FC236}">
                <a16:creationId xmlns:a16="http://schemas.microsoft.com/office/drawing/2014/main" id="{6E26E31A-69F7-8C46-F8A8-F0DA2931C6D5}"/>
              </a:ext>
            </a:extLst>
          </p:cNvPr>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255870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0">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CC0096-1860-4642-9CD2-0079EA5E7CD1}" type="datetimeFigureOut">
              <a:rPr lang="en-US" smtClean="0"/>
              <a:pPr/>
              <a:t>6/24/22</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79182041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656" r:id="rId18"/>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ux.stackexchange.com/questions/61147/best-way-to-present-a-5-star-rating-system"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illustrations/thank-you-text-message-note-394180/" TargetMode="External"/><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905000"/>
            <a:ext cx="8144134" cy="1373070"/>
          </a:xfrm>
        </p:spPr>
        <p:txBody>
          <a:bodyPr>
            <a:normAutofit fontScale="90000"/>
          </a:bodyPr>
          <a:lstStyle/>
          <a:p>
            <a:r>
              <a:rPr lang="en-IN" b="1" dirty="0">
                <a:solidFill>
                  <a:srgbClr val="C00000"/>
                </a:solidFill>
              </a:rPr>
              <a:t>Ratings Prediction Project </a:t>
            </a:r>
            <a:endParaRPr b="1" dirty="0">
              <a:solidFill>
                <a:srgbClr val="C00000"/>
              </a:solidFill>
            </a:endParaRPr>
          </a:p>
        </p:txBody>
      </p:sp>
      <p:sp>
        <p:nvSpPr>
          <p:cNvPr id="3" name="Subtitle 2"/>
          <p:cNvSpPr>
            <a:spLocks noGrp="1"/>
          </p:cNvSpPr>
          <p:nvPr>
            <p:ph type="subTitle" idx="1"/>
          </p:nvPr>
        </p:nvSpPr>
        <p:spPr>
          <a:xfrm>
            <a:off x="4047866" y="4876800"/>
            <a:ext cx="8144134" cy="1117687"/>
          </a:xfrm>
        </p:spPr>
        <p:txBody>
          <a:bodyPr/>
          <a:lstStyle/>
          <a:p>
            <a:r>
              <a:rPr lang="en-US" b="1" dirty="0">
                <a:solidFill>
                  <a:srgbClr val="FF0000"/>
                </a:solidFill>
              </a:rPr>
              <a:t>Submitted by</a:t>
            </a:r>
          </a:p>
          <a:p>
            <a:r>
              <a:rPr lang="en-US" b="1" dirty="0">
                <a:solidFill>
                  <a:srgbClr val="FF0000"/>
                </a:solidFill>
              </a:rPr>
              <a:t>PRATIK KUMAR</a:t>
            </a:r>
            <a:endParaRPr b="1" dirty="0">
              <a:solidFill>
                <a:srgbClr val="FF0000"/>
              </a:solidFill>
            </a:endParaRPr>
          </a:p>
        </p:txBody>
      </p:sp>
      <p:pic>
        <p:nvPicPr>
          <p:cNvPr id="5" name="Picture 4">
            <a:extLst>
              <a:ext uri="{FF2B5EF4-FFF2-40B4-BE49-F238E27FC236}">
                <a16:creationId xmlns:a16="http://schemas.microsoft.com/office/drawing/2014/main" id="{3BD76279-37CF-7061-A23F-47B7CBD08C99}"/>
              </a:ext>
            </a:extLst>
          </p:cNvPr>
          <p:cNvPicPr>
            <a:picLocks noChangeAspect="1"/>
          </p:cNvPicPr>
          <p:nvPr/>
        </p:nvPicPr>
        <p:blipFill>
          <a:blip r:embed="rId2">
            <a:alphaModFix/>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067800" y="2556366"/>
            <a:ext cx="3124199" cy="498342"/>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RATINGS PLOT</a:t>
            </a:r>
            <a:endParaRPr lang="en-IN" dirty="0"/>
          </a:p>
        </p:txBody>
      </p:sp>
      <p:pic>
        <p:nvPicPr>
          <p:cNvPr id="6" name="Content Placeholder 5">
            <a:extLst>
              <a:ext uri="{FF2B5EF4-FFF2-40B4-BE49-F238E27FC236}">
                <a16:creationId xmlns:a16="http://schemas.microsoft.com/office/drawing/2014/main" id="{ED4BD93E-9B63-43D6-A018-22273ED730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300" y="2741166"/>
            <a:ext cx="5608638" cy="2790131"/>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normAutofit/>
          </a:bodyPr>
          <a:lstStyle/>
          <a:p>
            <a:r>
              <a:rPr lang="en-US" dirty="0"/>
              <a:t>Created the histogram + distribution plots for our target label and observed each and every rating class for word counts as well as their character counts.</a:t>
            </a:r>
            <a:endParaRPr lang="en-IN" dirty="0"/>
          </a:p>
        </p:txBody>
      </p:sp>
    </p:spTree>
    <p:extLst>
      <p:ext uri="{BB962C8B-B14F-4D97-AF65-F5344CB8AC3E}">
        <p14:creationId xmlns:p14="http://schemas.microsoft.com/office/powerpoint/2010/main" val="185625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E7D10973-0B41-4E87-994A-2C2C2489F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300" y="2407783"/>
            <a:ext cx="5608638" cy="3456896"/>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normAutofit/>
          </a:bodyPr>
          <a:lstStyle/>
          <a:p>
            <a:r>
              <a:rPr lang="en-US" dirty="0"/>
              <a:t>Generated these bar plots for most frequently used words in review summary and least or rarely used words in a review summary by any customer in our dataset.</a:t>
            </a:r>
            <a:endParaRPr lang="en-IN" dirty="0"/>
          </a:p>
        </p:txBody>
      </p:sp>
    </p:spTree>
    <p:extLst>
      <p:ext uri="{BB962C8B-B14F-4D97-AF65-F5344CB8AC3E}">
        <p14:creationId xmlns:p14="http://schemas.microsoft.com/office/powerpoint/2010/main" val="2064071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D5AB-3FBE-4B9C-AC31-883AC61C0A21}"/>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8226C915-90A3-4155-8B8D-B96FDA1F3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6300" y="2820931"/>
            <a:ext cx="5608638" cy="2630600"/>
          </a:xfrm>
        </p:spPr>
      </p:pic>
      <p:sp>
        <p:nvSpPr>
          <p:cNvPr id="4" name="Text Placeholder 3">
            <a:extLst>
              <a:ext uri="{FF2B5EF4-FFF2-40B4-BE49-F238E27FC236}">
                <a16:creationId xmlns:a16="http://schemas.microsoft.com/office/drawing/2014/main" id="{06F2FA12-3011-4A37-BF18-99B396150043}"/>
              </a:ext>
            </a:extLst>
          </p:cNvPr>
          <p:cNvSpPr>
            <a:spLocks noGrp="1"/>
          </p:cNvSpPr>
          <p:nvPr>
            <p:ph type="body" sz="half" idx="2"/>
          </p:nvPr>
        </p:nvSpPr>
        <p:spPr/>
        <p:txBody>
          <a:bodyPr>
            <a:normAutofit/>
          </a:bodyPr>
          <a:lstStyle/>
          <a:p>
            <a:r>
              <a:rPr lang="en-US" dirty="0"/>
              <a:t>Generated these count plots before and after handling the data imbalance concern where we notice that the dataframe consisted of different number of rating reviews that needed to be equalized.</a:t>
            </a:r>
            <a:endParaRPr lang="en-IN" dirty="0"/>
          </a:p>
        </p:txBody>
      </p:sp>
    </p:spTree>
    <p:extLst>
      <p:ext uri="{BB962C8B-B14F-4D97-AF65-F5344CB8AC3E}">
        <p14:creationId xmlns:p14="http://schemas.microsoft.com/office/powerpoint/2010/main" val="312839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9182-B625-4EE1-8AF5-A2A4E8233593}"/>
              </a:ext>
            </a:extLst>
          </p:cNvPr>
          <p:cNvSpPr>
            <a:spLocks noGrp="1"/>
          </p:cNvSpPr>
          <p:nvPr>
            <p:ph type="title"/>
          </p:nvPr>
        </p:nvSpPr>
        <p:spPr>
          <a:xfrm>
            <a:off x="1524000" y="448323"/>
            <a:ext cx="9144000" cy="1143000"/>
          </a:xfrm>
        </p:spPr>
        <p:txBody>
          <a:bodyPr/>
          <a:lstStyle/>
          <a:p>
            <a:r>
              <a:rPr lang="en-US" dirty="0"/>
              <a:t>MODEL DEVELOPMENT ALGORITHMS</a:t>
            </a:r>
            <a:endParaRPr lang="en-IN" dirty="0"/>
          </a:p>
        </p:txBody>
      </p:sp>
      <p:sp>
        <p:nvSpPr>
          <p:cNvPr id="4" name="TextBox 3">
            <a:extLst>
              <a:ext uri="{FF2B5EF4-FFF2-40B4-BE49-F238E27FC236}">
                <a16:creationId xmlns:a16="http://schemas.microsoft.com/office/drawing/2014/main" id="{F89EDBAC-D4A3-453A-A2F7-6807E8D5F9F9}"/>
              </a:ext>
            </a:extLst>
          </p:cNvPr>
          <p:cNvSpPr txBox="1"/>
          <p:nvPr/>
        </p:nvSpPr>
        <p:spPr>
          <a:xfrm>
            <a:off x="1066800" y="2615292"/>
            <a:ext cx="6858000" cy="4421723"/>
          </a:xfrm>
          <a:prstGeom prst="rect">
            <a:avLst/>
          </a:prstGeom>
          <a:noFill/>
        </p:spPr>
        <p:txBody>
          <a:bodyPr wrap="square">
            <a:spAutoFit/>
          </a:bodyPr>
          <a:lstStyle/>
          <a:p>
            <a:pPr marR="0" lvl="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complete list of algorithms that were used in training and testing the classification model are listed below:</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Linear Support Vector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Random Forest Classifier</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Bernoulli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Multinomial Naïve Bayes</a:t>
            </a:r>
          </a:p>
          <a:p>
            <a:pPr marL="342900" marR="0" lvl="0" indent="-342900">
              <a:lnSpc>
                <a:spcPct val="107000"/>
              </a:lnSpc>
              <a:spcBef>
                <a:spcPts val="0"/>
              </a:spcBef>
              <a:spcAft>
                <a:spcPts val="0"/>
              </a:spcAft>
              <a:buFont typeface="+mj-lt"/>
              <a:buAutoNum type="arabicPeriod"/>
            </a:pPr>
            <a:r>
              <a:rPr lang="en-IN" sz="2400" dirty="0">
                <a:effectLst/>
                <a:latin typeface="Calibri" panose="020F0502020204030204" pitchFamily="34" charset="0"/>
                <a:ea typeface="Calibri" panose="020F0502020204030204" pitchFamily="34" charset="0"/>
                <a:cs typeface="Times New Roman" panose="02020603050405020304" pitchFamily="18" charset="0"/>
              </a:rPr>
              <a:t>Stochastic Gradient Descent Classifier</a:t>
            </a:r>
          </a:p>
          <a:p>
            <a:pPr marR="0" lvl="0">
              <a:lnSpc>
                <a:spcPct val="107000"/>
              </a:lnSpc>
              <a:spcBef>
                <a:spcPts val="0"/>
              </a:spcBef>
              <a:spcAft>
                <a:spcPts val="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7438441-1509-429A-882D-5CEE156D91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0545" y="3082812"/>
            <a:ext cx="3486684" cy="3486684"/>
          </a:xfrm>
          <a:prstGeom prst="rect">
            <a:avLst/>
          </a:prstGeom>
        </p:spPr>
      </p:pic>
    </p:spTree>
    <p:extLst>
      <p:ext uri="{BB962C8B-B14F-4D97-AF65-F5344CB8AC3E}">
        <p14:creationId xmlns:p14="http://schemas.microsoft.com/office/powerpoint/2010/main" val="55424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C8C3-C91D-4FDB-A3B3-92920A5AE941}"/>
              </a:ext>
            </a:extLst>
          </p:cNvPr>
          <p:cNvSpPr>
            <a:spLocks noGrp="1"/>
          </p:cNvSpPr>
          <p:nvPr>
            <p:ph type="title"/>
          </p:nvPr>
        </p:nvSpPr>
        <p:spPr/>
        <p:txBody>
          <a:bodyPr/>
          <a:lstStyle/>
          <a:p>
            <a:r>
              <a:rPr lang="en-US" dirty="0"/>
              <a:t>MODEL CREATION AND EVALUATION</a:t>
            </a:r>
            <a:endParaRPr lang="en-IN" dirty="0"/>
          </a:p>
        </p:txBody>
      </p:sp>
      <p:pic>
        <p:nvPicPr>
          <p:cNvPr id="4" name="Picture 3">
            <a:extLst>
              <a:ext uri="{FF2B5EF4-FFF2-40B4-BE49-F238E27FC236}">
                <a16:creationId xmlns:a16="http://schemas.microsoft.com/office/drawing/2014/main" id="{720F648A-D2E8-4329-B804-3AAF8484B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26269"/>
            <a:ext cx="7924800" cy="4476750"/>
          </a:xfrm>
          <a:prstGeom prst="rect">
            <a:avLst/>
          </a:prstGeom>
        </p:spPr>
      </p:pic>
    </p:spTree>
    <p:extLst>
      <p:ext uri="{BB962C8B-B14F-4D97-AF65-F5344CB8AC3E}">
        <p14:creationId xmlns:p14="http://schemas.microsoft.com/office/powerpoint/2010/main" val="108550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457E2-D12C-49C1-A616-0CB1569DB802}"/>
              </a:ext>
            </a:extLst>
          </p:cNvPr>
          <p:cNvSpPr>
            <a:spLocks noGrp="1"/>
          </p:cNvSpPr>
          <p:nvPr>
            <p:ph type="title"/>
          </p:nvPr>
        </p:nvSpPr>
        <p:spPr/>
        <p:txBody>
          <a:bodyPr/>
          <a:lstStyle/>
          <a:p>
            <a:r>
              <a:rPr lang="en-US" dirty="0"/>
              <a:t>FINAL MODEL</a:t>
            </a:r>
            <a:endParaRPr lang="en-IN" dirty="0"/>
          </a:p>
        </p:txBody>
      </p:sp>
      <p:pic>
        <p:nvPicPr>
          <p:cNvPr id="4" name="Picture 3">
            <a:extLst>
              <a:ext uri="{FF2B5EF4-FFF2-40B4-BE49-F238E27FC236}">
                <a16:creationId xmlns:a16="http://schemas.microsoft.com/office/drawing/2014/main" id="{83F96C8B-D18B-43CD-B906-F1F609DFE160}"/>
              </a:ext>
            </a:extLst>
          </p:cNvPr>
          <p:cNvPicPr>
            <a:picLocks noChangeAspect="1"/>
          </p:cNvPicPr>
          <p:nvPr/>
        </p:nvPicPr>
        <p:blipFill>
          <a:blip r:embed="rId2"/>
          <a:stretch>
            <a:fillRect/>
          </a:stretch>
        </p:blipFill>
        <p:spPr>
          <a:xfrm>
            <a:off x="2057400" y="2209800"/>
            <a:ext cx="7234963" cy="4495800"/>
          </a:xfrm>
          <a:prstGeom prst="rect">
            <a:avLst/>
          </a:prstGeom>
        </p:spPr>
      </p:pic>
    </p:spTree>
    <p:extLst>
      <p:ext uri="{BB962C8B-B14F-4D97-AF65-F5344CB8AC3E}">
        <p14:creationId xmlns:p14="http://schemas.microsoft.com/office/powerpoint/2010/main" val="2723916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EDE8E-A1F1-485E-AED6-5311381FBCF0}"/>
              </a:ext>
            </a:extLst>
          </p:cNvPr>
          <p:cNvSpPr>
            <a:spLocks noGrp="1"/>
          </p:cNvSpPr>
          <p:nvPr>
            <p:ph type="title"/>
          </p:nvPr>
        </p:nvSpPr>
        <p:spPr/>
        <p:txBody>
          <a:bodyPr/>
          <a:lstStyle/>
          <a:p>
            <a:r>
              <a:rPr lang="en-US" dirty="0"/>
              <a:t>NORMALIZED CONFUSION MATRIX</a:t>
            </a:r>
            <a:endParaRPr lang="en-IN" dirty="0"/>
          </a:p>
        </p:txBody>
      </p:sp>
      <p:pic>
        <p:nvPicPr>
          <p:cNvPr id="4" name="Picture 3">
            <a:extLst>
              <a:ext uri="{FF2B5EF4-FFF2-40B4-BE49-F238E27FC236}">
                <a16:creationId xmlns:a16="http://schemas.microsoft.com/office/drawing/2014/main" id="{665C5D64-3935-4E45-AD14-BED4C03D1A29}"/>
              </a:ext>
            </a:extLst>
          </p:cNvPr>
          <p:cNvPicPr>
            <a:picLocks noChangeAspect="1"/>
          </p:cNvPicPr>
          <p:nvPr/>
        </p:nvPicPr>
        <p:blipFill>
          <a:blip r:embed="rId2"/>
          <a:stretch>
            <a:fillRect/>
          </a:stretch>
        </p:blipFill>
        <p:spPr>
          <a:xfrm>
            <a:off x="3276600" y="1995631"/>
            <a:ext cx="5334000" cy="4832632"/>
          </a:xfrm>
          <a:prstGeom prst="rect">
            <a:avLst/>
          </a:prstGeom>
        </p:spPr>
      </p:pic>
    </p:spTree>
    <p:extLst>
      <p:ext uri="{BB962C8B-B14F-4D97-AF65-F5344CB8AC3E}">
        <p14:creationId xmlns:p14="http://schemas.microsoft.com/office/powerpoint/2010/main" val="3596734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358C-76EC-4165-952A-47EA9FD7AD9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34E5922-E43F-4878-AD3F-26D5D0D06FE7}"/>
              </a:ext>
            </a:extLst>
          </p:cNvPr>
          <p:cNvSpPr>
            <a:spLocks noGrp="1"/>
          </p:cNvSpPr>
          <p:nvPr>
            <p:ph idx="1"/>
          </p:nvPr>
        </p:nvSpPr>
        <p:spPr/>
        <p:txBody>
          <a:bodyPr>
            <a:normAutofit fontScale="85000" lnSpcReduction="10000"/>
          </a:bodyPr>
          <a:lstStyle/>
          <a:p>
            <a:r>
              <a:rPr lang="en-US" dirty="0"/>
              <a:t>Areas of improvement:</a:t>
            </a:r>
          </a:p>
          <a:p>
            <a:pPr marL="514350" indent="-514350">
              <a:buFont typeface="+mj-lt"/>
              <a:buAutoNum type="romanUcPeriod"/>
            </a:pPr>
            <a:r>
              <a:rPr lang="en-US" dirty="0"/>
              <a:t>	Less time complexity</a:t>
            </a:r>
          </a:p>
          <a:p>
            <a:pPr marL="514350" indent="-514350">
              <a:buFont typeface="+mj-lt"/>
              <a:buAutoNum type="romanUcPeriod"/>
            </a:pPr>
            <a:r>
              <a:rPr lang="en-US" dirty="0"/>
              <a:t>	More computational power can be given</a:t>
            </a:r>
          </a:p>
          <a:p>
            <a:pPr marL="514350" indent="-514350">
              <a:buFont typeface="+mj-lt"/>
              <a:buAutoNum type="romanUcPeriod"/>
            </a:pPr>
            <a:r>
              <a:rPr lang="en-US" dirty="0"/>
              <a:t>	More accurate reviews can be given</a:t>
            </a:r>
          </a:p>
          <a:p>
            <a:pPr marL="514350" indent="-514350">
              <a:buFont typeface="+mj-lt"/>
              <a:buAutoNum type="romanUcPeriod"/>
            </a:pPr>
            <a:r>
              <a:rPr lang="en-US" dirty="0"/>
              <a:t>	Many more permutations and combinations in hyper parameter tuning can 	be used to obtain better parameter list</a:t>
            </a:r>
          </a:p>
          <a:p>
            <a:r>
              <a:rPr lang="en-US" dirty="0"/>
              <a:t>Final Remarks: After applying the hyper parameter tuning the best accuracy score obtained was 72.33278955954323% which can be further improved by obtaining more data and working up through other parameter combinations.</a:t>
            </a:r>
          </a:p>
          <a:p>
            <a:r>
              <a:rPr lang="en-IN" dirty="0"/>
              <a:t>We were able to create a rating prediction model that can be used to identify rating details just by evaluating the comments posted by a customer.</a:t>
            </a:r>
          </a:p>
        </p:txBody>
      </p:sp>
    </p:spTree>
    <p:extLst>
      <p:ext uri="{BB962C8B-B14F-4D97-AF65-F5344CB8AC3E}">
        <p14:creationId xmlns:p14="http://schemas.microsoft.com/office/powerpoint/2010/main" val="2881851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EE4DD5C-8E32-EF98-1223-E9B554A7E25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752600" y="762000"/>
            <a:ext cx="8128000" cy="6096000"/>
          </a:xfrm>
          <a:prstGeom prst="rect">
            <a:avLst/>
          </a:prstGeom>
        </p:spPr>
      </p:pic>
    </p:spTree>
    <p:extLst>
      <p:ext uri="{BB962C8B-B14F-4D97-AF65-F5344CB8AC3E}">
        <p14:creationId xmlns:p14="http://schemas.microsoft.com/office/powerpoint/2010/main" val="290130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325A-5DFB-4510-B694-6C97C085A80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05982CE-E4FD-49E6-A1DC-157570A8E712}"/>
              </a:ext>
            </a:extLst>
          </p:cNvPr>
          <p:cNvSpPr>
            <a:spLocks noGrp="1"/>
          </p:cNvSpPr>
          <p:nvPr>
            <p:ph idx="1"/>
          </p:nvPr>
        </p:nvSpPr>
        <p:spPr/>
        <p:txBody>
          <a:bodyPr>
            <a:normAutofit fontScale="85000" lnSpcReduction="20000"/>
          </a:bodyPr>
          <a:lstStyle/>
          <a:p>
            <a:r>
              <a:rPr lang="en-US" dirty="0"/>
              <a:t>This is a Machine Learning Project performed on customer reviews. Reviews are processed using common NLP techniques.</a:t>
            </a:r>
          </a:p>
          <a:p>
            <a:r>
              <a:rPr lang="en-US" dirty="0"/>
              <a:t> Millions of people use Amazon and Flipkart to buy products. For every product, people can rate and write a review. If a product is good, it gets a positive review and gets a higher star rating, similarly, if a product is bad, it gets a negative review and lower star rating. My aim in this project is to predict star rating automatically based on the product review.</a:t>
            </a:r>
          </a:p>
          <a:p>
            <a:r>
              <a:rPr lang="en-US" dirty="0"/>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a:t>
            </a:r>
          </a:p>
          <a:p>
            <a:r>
              <a:rPr lang="en-US" dirty="0"/>
              <a:t> This task is similar to Sentiment Analysis, but instead of predicting the positive and negative sentiment (sometimes neutral also), here we need to predict the rating.</a:t>
            </a:r>
            <a:endParaRPr lang="en-IN" dirty="0"/>
          </a:p>
        </p:txBody>
      </p:sp>
    </p:spTree>
    <p:extLst>
      <p:ext uri="{BB962C8B-B14F-4D97-AF65-F5344CB8AC3E}">
        <p14:creationId xmlns:p14="http://schemas.microsoft.com/office/powerpoint/2010/main" val="826272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D1DF-7807-4CAD-8863-6E4BF3EF017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F7471EB-D3FC-4DFC-A513-482936A27D2C}"/>
              </a:ext>
            </a:extLst>
          </p:cNvPr>
          <p:cNvSpPr>
            <a:spLocks noGrp="1"/>
          </p:cNvSpPr>
          <p:nvPr>
            <p:ph idx="1"/>
          </p:nvPr>
        </p:nvSpPr>
        <p:spPr/>
        <p:txBody>
          <a:bodyPr>
            <a:normAutofit fontScale="85000" lnSpcReduction="20000"/>
          </a:bodyPr>
          <a:lstStyle/>
          <a:p>
            <a:r>
              <a:rPr lang="en-US" dirty="0"/>
              <a:t>The rise in e-commerce has brought a significant rise in the importance of customer reviews. There are hundreds of review sites online and massive amounts of reviews for every product. Customers have changed their way of shopping and according to a recent survey, 70 percent of customers say that they use rating filters to filter out low rated items in their searches.</a:t>
            </a:r>
          </a:p>
          <a:p>
            <a:r>
              <a:rPr lang="en-US" dirty="0"/>
              <a:t>The ability to successfully decide whether a review will be helpful to other customers and thus give the product more exposure is vital to companies that support these reviews, companies like Google, Amazon, Flipkart etc.</a:t>
            </a:r>
          </a:p>
          <a:p>
            <a:r>
              <a:rPr lang="en-US" dirty="0"/>
              <a:t>There are two main methods to approach this problem. The first one is based on review text content analysis and uses the principles of natural language process (the NLP method). This method lacks the insights that can be drawn from the relationship between costumers and items. The second one is based on recommender systems, specifically on collaborative filtering and focuses on the reviewer’s point of view.</a:t>
            </a:r>
            <a:endParaRPr lang="en-IN" dirty="0"/>
          </a:p>
        </p:txBody>
      </p:sp>
    </p:spTree>
    <p:extLst>
      <p:ext uri="{BB962C8B-B14F-4D97-AF65-F5344CB8AC3E}">
        <p14:creationId xmlns:p14="http://schemas.microsoft.com/office/powerpoint/2010/main" val="425177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8126-9D52-44A7-B4EB-47B8FD7848C8}"/>
              </a:ext>
            </a:extLst>
          </p:cNvPr>
          <p:cNvSpPr>
            <a:spLocks noGrp="1"/>
          </p:cNvSpPr>
          <p:nvPr>
            <p:ph type="title"/>
          </p:nvPr>
        </p:nvSpPr>
        <p:spPr/>
        <p:txBody>
          <a:bodyPr/>
          <a:lstStyle/>
          <a:p>
            <a:r>
              <a:rPr lang="en-IN" dirty="0"/>
              <a:t>DATA COLLECTION PHASE</a:t>
            </a:r>
          </a:p>
        </p:txBody>
      </p:sp>
      <p:sp>
        <p:nvSpPr>
          <p:cNvPr id="3" name="Content Placeholder 2">
            <a:extLst>
              <a:ext uri="{FF2B5EF4-FFF2-40B4-BE49-F238E27FC236}">
                <a16:creationId xmlns:a16="http://schemas.microsoft.com/office/drawing/2014/main" id="{30A24F7C-04EE-4AF3-B006-65F1A42A0867}"/>
              </a:ext>
            </a:extLst>
          </p:cNvPr>
          <p:cNvSpPr>
            <a:spLocks noGrp="1"/>
          </p:cNvSpPr>
          <p:nvPr>
            <p:ph idx="1"/>
          </p:nvPr>
        </p:nvSpPr>
        <p:spPr/>
        <p:txBody>
          <a:bodyPr>
            <a:normAutofit fontScale="85000" lnSpcReduction="10000"/>
          </a:bodyPr>
          <a:lstStyle/>
          <a:p>
            <a:r>
              <a:rPr lang="en-US" dirty="0"/>
              <a:t>You have to scrape at least 20000 rows of data. You can scrape more data as well, it’s up to you. More the data better the model. In this section you need to scrape the reviews of different laptops, Phones, Headphones, smart watches, Professional Cameras, Printers, monitors, home theatre, router from different e-commerce websites.</a:t>
            </a:r>
          </a:p>
          <a:p>
            <a:r>
              <a:rPr lang="en-US" dirty="0"/>
              <a:t>Basically, we need these columns:</a:t>
            </a:r>
          </a:p>
          <a:p>
            <a:pPr marL="0" indent="0">
              <a:buNone/>
            </a:pPr>
            <a:r>
              <a:rPr lang="en-US" dirty="0"/>
              <a:t>	1) reviews of the product.</a:t>
            </a:r>
          </a:p>
          <a:p>
            <a:pPr marL="0" indent="0">
              <a:buNone/>
            </a:pPr>
            <a:r>
              <a:rPr lang="en-US" dirty="0"/>
              <a:t>	2) rating of the product.</a:t>
            </a:r>
          </a:p>
          <a:p>
            <a:r>
              <a:rPr lang="en-US" dirty="0"/>
              <a:t>Fetch an equal number of reviews for each rating, for example if you are fetching 10000 reviews then all ratings 1,2,3,4,5 should be 2000. It will balance our data set. Convert all the ratings to their round number as there are only 5 options for rating i.e., 1,2,3,4,5. If a rating is 4.5 convert it 5.</a:t>
            </a:r>
          </a:p>
        </p:txBody>
      </p:sp>
    </p:spTree>
    <p:extLst>
      <p:ext uri="{BB962C8B-B14F-4D97-AF65-F5344CB8AC3E}">
        <p14:creationId xmlns:p14="http://schemas.microsoft.com/office/powerpoint/2010/main" val="42108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FLOW</a:t>
            </a:r>
            <a:endParaRPr dirty="0"/>
          </a:p>
        </p:txBody>
      </p:sp>
      <p:graphicFrame>
        <p:nvGraphicFramePr>
          <p:cNvPr id="9" name="Content Placeholder 8" descr="Process list showing 4 titles with tasks  arranged one below the other and downward pointing arrows are used to indicate progression from title to task and from task to task. First title has 4 tasks, second title has 3, third has 2 and fourth has 2."/>
          <p:cNvGraphicFramePr>
            <a:graphicFrameLocks noGrp="1"/>
          </p:cNvGraphicFramePr>
          <p:nvPr>
            <p:ph idx="1"/>
            <p:extLst>
              <p:ext uri="{D42A27DB-BD31-4B8C-83A1-F6EECF244321}">
                <p14:modId xmlns:p14="http://schemas.microsoft.com/office/powerpoint/2010/main" val="2989775263"/>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302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A1CD-C229-421F-B4DC-A3561008043A}"/>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D4BBEF55-C1D7-47FB-BC7F-38C7A465087A}"/>
              </a:ext>
            </a:extLst>
          </p:cNvPr>
          <p:cNvSpPr>
            <a:spLocks noGrp="1"/>
          </p:cNvSpPr>
          <p:nvPr>
            <p:ph idx="1"/>
          </p:nvPr>
        </p:nvSpPr>
        <p:spPr/>
        <p:txBody>
          <a:bodyPr>
            <a:normAutofit fontScale="92500" lnSpcReduction="10000"/>
          </a:bodyPr>
          <a:lstStyle/>
          <a:p>
            <a:r>
              <a:rPr lang="en-US" dirty="0"/>
              <a:t>Importing the necessary libraries/dependencies</a:t>
            </a:r>
          </a:p>
          <a:p>
            <a:r>
              <a:rPr lang="en-US" dirty="0"/>
              <a:t>Checking dataset dimensions and null value details</a:t>
            </a:r>
          </a:p>
          <a:p>
            <a:r>
              <a:rPr lang="en-IN" dirty="0"/>
              <a:t>Taking a look at various label categories using the Unique method</a:t>
            </a:r>
          </a:p>
          <a:p>
            <a:r>
              <a:rPr lang="en-IN" dirty="0"/>
              <a:t>Performing data cleaning and then visualization steps</a:t>
            </a:r>
          </a:p>
          <a:p>
            <a:r>
              <a:rPr lang="en-IN" dirty="0"/>
              <a:t>Making Word Clouds for loud words in each label class</a:t>
            </a:r>
          </a:p>
          <a:p>
            <a:r>
              <a:rPr lang="en-IN" dirty="0"/>
              <a:t>Handling the class imbalance issue manually and fixing it</a:t>
            </a:r>
          </a:p>
          <a:p>
            <a:r>
              <a:rPr lang="en-IN" dirty="0"/>
              <a:t>Converting text into vectors using the TF-IDF Vectorizer</a:t>
            </a:r>
          </a:p>
          <a:p>
            <a:r>
              <a:rPr lang="en-IN" dirty="0"/>
              <a:t>Splitting the dataset into train and test to build classification models</a:t>
            </a:r>
          </a:p>
          <a:p>
            <a:r>
              <a:rPr lang="en-IN" dirty="0"/>
              <a:t>Evaluating the classification models with necessary metrics</a:t>
            </a:r>
          </a:p>
        </p:txBody>
      </p:sp>
    </p:spTree>
    <p:extLst>
      <p:ext uri="{BB962C8B-B14F-4D97-AF65-F5344CB8AC3E}">
        <p14:creationId xmlns:p14="http://schemas.microsoft.com/office/powerpoint/2010/main" val="2279548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MISSING VALUES</a:t>
            </a:r>
          </a:p>
        </p:txBody>
      </p:sp>
      <p:sp>
        <p:nvSpPr>
          <p:cNvPr id="20" name="Content Placeholder 19">
            <a:extLst>
              <a:ext uri="{FF2B5EF4-FFF2-40B4-BE49-F238E27FC236}">
                <a16:creationId xmlns:a16="http://schemas.microsoft.com/office/drawing/2014/main" id="{93869E23-451C-4BC8-ADDE-4D6E11988715}"/>
              </a:ext>
            </a:extLst>
          </p:cNvPr>
          <p:cNvSpPr>
            <a:spLocks noGrp="1"/>
          </p:cNvSpPr>
          <p:nvPr>
            <p:ph idx="1"/>
          </p:nvPr>
        </p:nvSpPr>
        <p:spPr/>
        <p:txBody>
          <a:bodyPr/>
          <a:lstStyle/>
          <a:p>
            <a:endParaRPr lang="en-IN"/>
          </a:p>
        </p:txBody>
      </p:sp>
      <p:sp>
        <p:nvSpPr>
          <p:cNvPr id="4" name="Text Placeholder 3"/>
          <p:cNvSpPr>
            <a:spLocks noGrp="1"/>
          </p:cNvSpPr>
          <p:nvPr>
            <p:ph type="body" sz="half" idx="2"/>
          </p:nvPr>
        </p:nvSpPr>
        <p:spPr/>
        <p:txBody>
          <a:bodyPr>
            <a:normAutofit/>
          </a:bodyPr>
          <a:lstStyle/>
          <a:p>
            <a:r>
              <a:rPr lang="en-US" dirty="0"/>
              <a:t>I used the missingno matrix feature to get a visual on all the </a:t>
            </a:r>
            <a:r>
              <a:rPr lang="en-US" dirty="0" err="1"/>
              <a:t>NaN</a:t>
            </a:r>
            <a:r>
              <a:rPr lang="en-US" dirty="0"/>
              <a:t> values present in our dataset and then decided to drop them all so that we were left with meaningful information.</a:t>
            </a:r>
            <a:endParaRPr dirty="0"/>
          </a:p>
        </p:txBody>
      </p:sp>
      <p:pic>
        <p:nvPicPr>
          <p:cNvPr id="22" name="Picture 21">
            <a:extLst>
              <a:ext uri="{FF2B5EF4-FFF2-40B4-BE49-F238E27FC236}">
                <a16:creationId xmlns:a16="http://schemas.microsoft.com/office/drawing/2014/main" id="{C6C54E15-7055-4ACB-83C9-0BC831FBB779}"/>
              </a:ext>
            </a:extLst>
          </p:cNvPr>
          <p:cNvPicPr>
            <a:picLocks noChangeAspect="1"/>
          </p:cNvPicPr>
          <p:nvPr/>
        </p:nvPicPr>
        <p:blipFill>
          <a:blip r:embed="rId2"/>
          <a:stretch>
            <a:fillRect/>
          </a:stretch>
        </p:blipFill>
        <p:spPr>
          <a:xfrm>
            <a:off x="4685846" y="2209800"/>
            <a:ext cx="6999829" cy="4648200"/>
          </a:xfrm>
          <a:prstGeom prst="rect">
            <a:avLst/>
          </a:prstGeom>
        </p:spPr>
      </p:pic>
    </p:spTree>
    <p:extLst>
      <p:ext uri="{BB962C8B-B14F-4D97-AF65-F5344CB8AC3E}">
        <p14:creationId xmlns:p14="http://schemas.microsoft.com/office/powerpoint/2010/main" val="3232560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B501D-C2C3-4999-B79D-6117CA16FA2A}"/>
              </a:ext>
            </a:extLst>
          </p:cNvPr>
          <p:cNvSpPr>
            <a:spLocks noGrp="1"/>
          </p:cNvSpPr>
          <p:nvPr>
            <p:ph type="title"/>
          </p:nvPr>
        </p:nvSpPr>
        <p:spPr/>
        <p:txBody>
          <a:bodyPr/>
          <a:lstStyle/>
          <a:p>
            <a:r>
              <a:rPr lang="en-US" dirty="0"/>
              <a:t>PANDAS PROFILING</a:t>
            </a:r>
            <a:endParaRPr lang="en-IN" dirty="0"/>
          </a:p>
        </p:txBody>
      </p:sp>
      <p:sp>
        <p:nvSpPr>
          <p:cNvPr id="3" name="Content Placeholder 2">
            <a:extLst>
              <a:ext uri="{FF2B5EF4-FFF2-40B4-BE49-F238E27FC236}">
                <a16:creationId xmlns:a16="http://schemas.microsoft.com/office/drawing/2014/main" id="{7170BC54-20E4-470C-9DFD-D59D52473791}"/>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D0C02F3B-4F58-437E-B004-1BC788AC6C9D}"/>
              </a:ext>
            </a:extLst>
          </p:cNvPr>
          <p:cNvSpPr>
            <a:spLocks noGrp="1"/>
          </p:cNvSpPr>
          <p:nvPr>
            <p:ph type="body" sz="half" idx="2"/>
          </p:nvPr>
        </p:nvSpPr>
        <p:spPr/>
        <p:txBody>
          <a:bodyPr>
            <a:normAutofit/>
          </a:bodyPr>
          <a:lstStyle/>
          <a:p>
            <a:r>
              <a:rPr lang="en-US" dirty="0"/>
              <a:t>I used the pandas-profiling feature to get an insight on the initial dataset details and check out the application of all the data preprocessing steps on it.</a:t>
            </a:r>
            <a:endParaRPr lang="en-IN" dirty="0"/>
          </a:p>
        </p:txBody>
      </p:sp>
      <p:pic>
        <p:nvPicPr>
          <p:cNvPr id="6" name="Picture 5">
            <a:extLst>
              <a:ext uri="{FF2B5EF4-FFF2-40B4-BE49-F238E27FC236}">
                <a16:creationId xmlns:a16="http://schemas.microsoft.com/office/drawing/2014/main" id="{A80AF98F-09CB-4A23-B966-E0C3E40BB038}"/>
              </a:ext>
            </a:extLst>
          </p:cNvPr>
          <p:cNvPicPr>
            <a:picLocks noChangeAspect="1"/>
          </p:cNvPicPr>
          <p:nvPr/>
        </p:nvPicPr>
        <p:blipFill>
          <a:blip r:embed="rId2"/>
          <a:stretch>
            <a:fillRect/>
          </a:stretch>
        </p:blipFill>
        <p:spPr>
          <a:xfrm>
            <a:off x="4467414" y="2133600"/>
            <a:ext cx="6045200" cy="4597308"/>
          </a:xfrm>
          <a:prstGeom prst="rect">
            <a:avLst/>
          </a:prstGeom>
        </p:spPr>
      </p:pic>
    </p:spTree>
    <p:extLst>
      <p:ext uri="{BB962C8B-B14F-4D97-AF65-F5344CB8AC3E}">
        <p14:creationId xmlns:p14="http://schemas.microsoft.com/office/powerpoint/2010/main" val="327260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495F-3286-466E-AD30-627AC3CFE1F4}"/>
              </a:ext>
            </a:extLst>
          </p:cNvPr>
          <p:cNvSpPr>
            <a:spLocks noGrp="1"/>
          </p:cNvSpPr>
          <p:nvPr>
            <p:ph type="title"/>
          </p:nvPr>
        </p:nvSpPr>
        <p:spPr/>
        <p:txBody>
          <a:bodyPr/>
          <a:lstStyle/>
          <a:p>
            <a:r>
              <a:rPr lang="en-US" dirty="0"/>
              <a:t>WORD AND CHARACTER COUNT</a:t>
            </a:r>
            <a:endParaRPr lang="en-IN" dirty="0"/>
          </a:p>
        </p:txBody>
      </p:sp>
      <p:pic>
        <p:nvPicPr>
          <p:cNvPr id="14" name="Content Placeholder 13">
            <a:extLst>
              <a:ext uri="{FF2B5EF4-FFF2-40B4-BE49-F238E27FC236}">
                <a16:creationId xmlns:a16="http://schemas.microsoft.com/office/drawing/2014/main" id="{7691183F-C51E-4DF0-ADB1-CFD26CC269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9419" y="2783681"/>
            <a:ext cx="3962400" cy="2705100"/>
          </a:xfrm>
        </p:spPr>
      </p:pic>
      <p:sp>
        <p:nvSpPr>
          <p:cNvPr id="4" name="Text Placeholder 3">
            <a:extLst>
              <a:ext uri="{FF2B5EF4-FFF2-40B4-BE49-F238E27FC236}">
                <a16:creationId xmlns:a16="http://schemas.microsoft.com/office/drawing/2014/main" id="{61109B95-2445-41E2-A7F9-21390E4AC680}"/>
              </a:ext>
            </a:extLst>
          </p:cNvPr>
          <p:cNvSpPr>
            <a:spLocks noGrp="1"/>
          </p:cNvSpPr>
          <p:nvPr>
            <p:ph type="body" sz="half" idx="2"/>
          </p:nvPr>
        </p:nvSpPr>
        <p:spPr/>
        <p:txBody>
          <a:bodyPr>
            <a:normAutofit/>
          </a:bodyPr>
          <a:lstStyle/>
          <a:p>
            <a:r>
              <a:rPr lang="en-US" dirty="0"/>
              <a:t>Created the histogram + distribution plots for Word Counts and Character Counts before and after cleaning the text data. We basically removed all the stop words, punctuations, smiley, special characters, white spaces etc.</a:t>
            </a:r>
            <a:endParaRPr lang="en-IN" dirty="0"/>
          </a:p>
        </p:txBody>
      </p:sp>
    </p:spTree>
    <p:extLst>
      <p:ext uri="{BB962C8B-B14F-4D97-AF65-F5344CB8AC3E}">
        <p14:creationId xmlns:p14="http://schemas.microsoft.com/office/powerpoint/2010/main" val="383866269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{B113DB39-341F-B247-AE21-B42EE0FD002F}tf10001057</Template>
  <TotalTime>107</TotalTime>
  <Words>1053</Words>
  <Application>Microsoft Macintosh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Candara</vt:lpstr>
      <vt:lpstr>Trebuchet MS</vt:lpstr>
      <vt:lpstr>Berlin</vt:lpstr>
      <vt:lpstr>Ratings Prediction Project </vt:lpstr>
      <vt:lpstr>INTRODUCTION</vt:lpstr>
      <vt:lpstr>PROBLEM STATEMENT</vt:lpstr>
      <vt:lpstr>DATA COLLECTION PHASE</vt:lpstr>
      <vt:lpstr>PROJECT FLOW</vt:lpstr>
      <vt:lpstr>DATA PREPROCESSING</vt:lpstr>
      <vt:lpstr>MISSING VALUES</vt:lpstr>
      <vt:lpstr>PANDAS PROFILING</vt:lpstr>
      <vt:lpstr>WORD AND CHARACTER COUNT</vt:lpstr>
      <vt:lpstr>RATINGS PLOT</vt:lpstr>
      <vt:lpstr>BAR PLOTS</vt:lpstr>
      <vt:lpstr>Count Plots</vt:lpstr>
      <vt:lpstr>MODEL DEVELOPMENT ALGORITHMS</vt:lpstr>
      <vt:lpstr>MODEL CREATION AND EVALUATION</vt:lpstr>
      <vt:lpstr>FINAL MODEL</vt:lpstr>
      <vt:lpstr>NORMALIZED CONFUSION MATRIX</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PRATIK SINGH</cp:lastModifiedBy>
  <cp:revision>15</cp:revision>
  <dcterms:created xsi:type="dcterms:W3CDTF">2021-12-26T03:23:22Z</dcterms:created>
  <dcterms:modified xsi:type="dcterms:W3CDTF">2022-06-24T15:53:08Z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