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4"/>
  </p:sldMasterIdLst>
  <p:notesMasterIdLst>
    <p:notesMasterId r:id="rId20"/>
  </p:notesMasterIdLst>
  <p:handoutMasterIdLst>
    <p:handoutMasterId r:id="rId21"/>
  </p:handoutMasterIdLst>
  <p:sldIdLst>
    <p:sldId id="257" r:id="rId5"/>
    <p:sldId id="263" r:id="rId6"/>
    <p:sldId id="264" r:id="rId7"/>
    <p:sldId id="265" r:id="rId8"/>
    <p:sldId id="268" r:id="rId9"/>
    <p:sldId id="273" r:id="rId10"/>
    <p:sldId id="274" r:id="rId11"/>
    <p:sldId id="285" r:id="rId12"/>
    <p:sldId id="286" r:id="rId13"/>
    <p:sldId id="287" r:id="rId14"/>
    <p:sldId id="288" r:id="rId15"/>
    <p:sldId id="289" r:id="rId16"/>
    <p:sldId id="290" r:id="rId17"/>
    <p:sldId id="291" r:id="rId18"/>
    <p:sldId id="278" r:id="rId1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p:cViewPr varScale="1">
        <p:scale>
          <a:sx n="91" d="100"/>
          <a:sy n="91" d="100"/>
        </p:scale>
        <p:origin x="208" y="648"/>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6/22/22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6/22/22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GB"/>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99D2A58A-F6A3-44B4-8553-CA3EAF252FB7}" type="datetime1">
              <a:rPr lang="en-US" smtClean="0"/>
              <a:t>6/22/22</a:t>
            </a:fld>
            <a:endParaRPr lang="en-US"/>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r>
              <a:rPr lang="en-US"/>
              <a:t>Add a footer</a:t>
            </a:r>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8417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1B0D41C-F0D3-49F0-8041-67FC705A40C6}" type="datetime1">
              <a:rPr lang="en-US" smtClean="0"/>
              <a:pPr/>
              <a:t>6/22/22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2959365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GB"/>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6/22/22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12449477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6/22/22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3147386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GB"/>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1B0D41C-F0D3-49F0-8041-67FC705A40C6}" type="datetime1">
              <a:rPr lang="en-US" smtClean="0"/>
              <a:pPr/>
              <a:t>6/22/22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21063878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GB"/>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B0D41C-F0D3-49F0-8041-67FC705A40C6}" type="datetime1">
              <a:rPr lang="en-US" smtClean="0"/>
              <a:pPr/>
              <a:t>6/22/22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41308556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GB"/>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B0D41C-F0D3-49F0-8041-67FC705A40C6}" type="datetime1">
              <a:rPr lang="en-US" smtClean="0"/>
              <a:pPr/>
              <a:t>6/22/22</a:t>
            </a:fld>
            <a:endParaRPr lang="en-US"/>
          </a:p>
        </p:txBody>
      </p:sp>
      <p:sp>
        <p:nvSpPr>
          <p:cNvPr id="8" name="Footer Placeholder 7"/>
          <p:cNvSpPr>
            <a:spLocks noGrp="1"/>
          </p:cNvSpPr>
          <p:nvPr>
            <p:ph type="ftr" sz="quarter" idx="11"/>
          </p:nvPr>
        </p:nvSpPr>
        <p:spPr>
          <a:xfrm>
            <a:off x="560965" y="6391839"/>
            <a:ext cx="3643333" cy="304801"/>
          </a:xfrm>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34108521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3B8F513F-1C7D-48A3-9E66-761794785CC6}" type="datetime1">
              <a:rPr lang="en-US" smtClean="0"/>
              <a:t>6/22/22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4475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805BC340-5827-402A-ABD7-86B6900F77A8}" type="datetime1">
              <a:rPr lang="en-US" smtClean="0"/>
              <a:t>6/22/22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427843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D05BD3E-AD23-4233-B7FD-BCC74AA741B1}" type="datetime1">
              <a:rPr lang="en-US" smtClean="0"/>
              <a:t>6/22/22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31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GB"/>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6/22/22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75103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CAAEA3F-BC83-4494-8BB2-CF9729692A8C}" type="datetime1">
              <a:rPr lang="en-US" smtClean="0"/>
              <a:t>6/22/22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428226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1B0D41C-F0D3-49F0-8041-67FC705A40C6}" type="datetime1">
              <a:rPr lang="en-US" smtClean="0"/>
              <a:pPr/>
              <a:t>6/22/22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pPr/>
              <a:t>‹#›</a:t>
            </a:fld>
            <a:endParaRPr lang="en-US"/>
          </a:p>
        </p:txBody>
      </p:sp>
    </p:spTree>
    <p:extLst>
      <p:ext uri="{BB962C8B-B14F-4D97-AF65-F5344CB8AC3E}">
        <p14:creationId xmlns:p14="http://schemas.microsoft.com/office/powerpoint/2010/main" val="7893073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B00E9B8-A638-47B9-8EAF-A06FB35BB403}" type="datetime1">
              <a:rPr lang="en-US" smtClean="0"/>
              <a:t>6/22/22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37152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6/22/22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3780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GB"/>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6/22/22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108407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713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41B0D41C-F0D3-49F0-8041-67FC705A40C6}" type="datetime1">
              <a:rPr lang="en-US" smtClean="0"/>
              <a:pPr/>
              <a:t>6/22/22</a:t>
            </a:fld>
            <a:endParaRPr lang="en-US"/>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Add a footer</a:t>
            </a:r>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13813128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FLIGHT PRICE PREDICTION PROJECT PRESENTATION</a:t>
            </a:r>
          </a:p>
        </p:txBody>
      </p:sp>
      <p:sp>
        <p:nvSpPr>
          <p:cNvPr id="3" name="Subtitle 2"/>
          <p:cNvSpPr>
            <a:spLocks noGrp="1"/>
          </p:cNvSpPr>
          <p:nvPr>
            <p:ph type="subTitle" idx="1"/>
          </p:nvPr>
        </p:nvSpPr>
        <p:spPr/>
        <p:txBody>
          <a:bodyPr>
            <a:normAutofit fontScale="55000" lnSpcReduction="20000"/>
          </a:bodyPr>
          <a:lstStyle/>
          <a:p>
            <a:r>
              <a:rPr lang="en-US" dirty="0"/>
              <a:t>Submitted by:</a:t>
            </a:r>
          </a:p>
          <a:p>
            <a:endParaRPr lang="en-US" dirty="0"/>
          </a:p>
          <a:p>
            <a:r>
              <a:rPr lang="en-US" dirty="0"/>
              <a:t>PRATIK KUMAR</a:t>
            </a:r>
            <a:br>
              <a:rPr lang="en-US" dirty="0"/>
            </a:br>
            <a:r>
              <a:rPr lang="en-US"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3023059"/>
            <a:ext cx="4824412" cy="2577181"/>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919584"/>
            <a:ext cx="4824413" cy="27841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605822"/>
            <a:ext cx="4824413" cy="3411656"/>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815992" y="2603500"/>
            <a:ext cx="3500653" cy="341630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57666" y="2603500"/>
            <a:ext cx="3923330" cy="34163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2688270"/>
            <a:ext cx="4824412" cy="3246760"/>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779351"/>
            <a:ext cx="4824413" cy="306459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3115196"/>
            <a:ext cx="4824412" cy="2392908"/>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874117"/>
            <a:ext cx="4824413" cy="2875065"/>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normAutofit fontScale="90000"/>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lnSpcReduction="10000"/>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fontScale="925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00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normAutofit fontScale="90000"/>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2919584"/>
            <a:ext cx="4824412" cy="2784132"/>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2870710"/>
            <a:ext cx="4824413" cy="2881879"/>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4113" y="2913424"/>
            <a:ext cx="4824412" cy="2796451"/>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7125" y="3071237"/>
            <a:ext cx="4824413" cy="2480825"/>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B11D6E40-F509-498A-BF02-00C895783B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{2AFD567F-DAB0-444C-B42F-B2C7230E0E09}tf10001076</Template>
  <TotalTime>102</TotalTime>
  <Words>494</Words>
  <Application>Microsoft Macintosh PowerPoint</Application>
  <PresentationFormat>Custom</PresentationFormat>
  <Paragraphs>44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Constantia (Body)</vt:lpstr>
      <vt:lpstr>Palatino Linotype</vt:lpstr>
      <vt:lpstr>Wingdings 3</vt:lpstr>
      <vt:lpstr>Ion Boardroom</vt:lpstr>
      <vt:lpstr>FLIGHT PRICE PREDICTION PROJECT PRESENTATION</vt:lpstr>
      <vt:lpstr>PROBLEM STATEMENT</vt:lpstr>
      <vt:lpstr>PHASES OF THE PROJECT</vt:lpstr>
      <vt:lpstr>MODEL BUILDING STEPS</vt:lpstr>
      <vt:lpstr>WEB SCRAPING WEBPAGES FOR FLIGHTS</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RESULT OF MULTIPLE REGRESSION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PRATIK SINGH</cp:lastModifiedBy>
  <cp:revision>21</cp:revision>
  <dcterms:created xsi:type="dcterms:W3CDTF">2021-11-29T18:55:00Z</dcterms:created>
  <dcterms:modified xsi:type="dcterms:W3CDTF">2022-06-22T07:10:15Z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