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5"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t Rai" initials="RR" lastIdx="1" clrIdx="0">
    <p:extLst>
      <p:ext uri="{19B8F6BF-5375-455C-9EA6-DF929625EA0E}">
        <p15:presenceInfo xmlns:p15="http://schemas.microsoft.com/office/powerpoint/2012/main" userId="f1b6f03436cb18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Rai" userId="f1b6f03436cb1806" providerId="LiveId" clId="{0F49CADA-1983-4665-A71A-5917890F4D2E}"/>
    <pc:docChg chg="undo custSel addSld delSld modSld">
      <pc:chgData name="Rajat Rai" userId="f1b6f03436cb1806" providerId="LiveId" clId="{0F49CADA-1983-4665-A71A-5917890F4D2E}" dt="2022-05-02T11:03:01.017" v="1221" actId="20577"/>
      <pc:docMkLst>
        <pc:docMk/>
      </pc:docMkLst>
      <pc:sldChg chg="modSp mod">
        <pc:chgData name="Rajat Rai" userId="f1b6f03436cb1806" providerId="LiveId" clId="{0F49CADA-1983-4665-A71A-5917890F4D2E}" dt="2022-05-02T11:03:01.017" v="1221" actId="20577"/>
        <pc:sldMkLst>
          <pc:docMk/>
          <pc:sldMk cId="2071962228" sldId="256"/>
        </pc:sldMkLst>
        <pc:spChg chg="mod">
          <ac:chgData name="Rajat Rai" userId="f1b6f03436cb1806" providerId="LiveId" clId="{0F49CADA-1983-4665-A71A-5917890F4D2E}" dt="2022-05-02T11:03:01.017" v="1221" actId="20577"/>
          <ac:spMkLst>
            <pc:docMk/>
            <pc:sldMk cId="2071962228" sldId="256"/>
            <ac:spMk id="2" creationId="{104C4504-D2A8-4747-8E9E-3072C79C1836}"/>
          </ac:spMkLst>
        </pc:spChg>
      </pc:sldChg>
      <pc:sldChg chg="del">
        <pc:chgData name="Rajat Rai" userId="f1b6f03436cb1806" providerId="LiveId" clId="{0F49CADA-1983-4665-A71A-5917890F4D2E}" dt="2022-04-25T03:35:58.888" v="0" actId="2696"/>
        <pc:sldMkLst>
          <pc:docMk/>
          <pc:sldMk cId="2711665574" sldId="257"/>
        </pc:sldMkLst>
      </pc:sldChg>
      <pc:sldChg chg="addSp delSp modSp new mod">
        <pc:chgData name="Rajat Rai" userId="f1b6f03436cb1806" providerId="LiveId" clId="{0F49CADA-1983-4665-A71A-5917890F4D2E}" dt="2022-04-25T03:52:04.552" v="305" actId="207"/>
        <pc:sldMkLst>
          <pc:docMk/>
          <pc:sldMk cId="3933122859" sldId="257"/>
        </pc:sldMkLst>
        <pc:spChg chg="mod">
          <ac:chgData name="Rajat Rai" userId="f1b6f03436cb1806" providerId="LiveId" clId="{0F49CADA-1983-4665-A71A-5917890F4D2E}" dt="2022-04-25T03:39:42.956" v="109" actId="207"/>
          <ac:spMkLst>
            <pc:docMk/>
            <pc:sldMk cId="3933122859" sldId="257"/>
            <ac:spMk id="2" creationId="{6B346550-E505-4E0B-A2AF-37B7050A2937}"/>
          </ac:spMkLst>
        </pc:spChg>
        <pc:spChg chg="del">
          <ac:chgData name="Rajat Rai" userId="f1b6f03436cb1806" providerId="LiveId" clId="{0F49CADA-1983-4665-A71A-5917890F4D2E}" dt="2022-04-25T03:39:44.925" v="110"/>
          <ac:spMkLst>
            <pc:docMk/>
            <pc:sldMk cId="3933122859" sldId="257"/>
            <ac:spMk id="3" creationId="{C6B60246-48CE-4DA8-9986-A0E5B95D6C1A}"/>
          </ac:spMkLst>
        </pc:spChg>
        <pc:spChg chg="add mod">
          <ac:chgData name="Rajat Rai" userId="f1b6f03436cb1806" providerId="LiveId" clId="{0F49CADA-1983-4665-A71A-5917890F4D2E}" dt="2022-04-25T03:52:04.552" v="305" actId="207"/>
          <ac:spMkLst>
            <pc:docMk/>
            <pc:sldMk cId="3933122859" sldId="257"/>
            <ac:spMk id="8" creationId="{B1D5129B-FE31-4E0A-BB4B-FDC61AF42E35}"/>
          </ac:spMkLst>
        </pc:spChg>
        <pc:picChg chg="add mod">
          <ac:chgData name="Rajat Rai" userId="f1b6f03436cb1806" providerId="LiveId" clId="{0F49CADA-1983-4665-A71A-5917890F4D2E}" dt="2022-04-25T03:44:11.925" v="138" actId="1076"/>
          <ac:picMkLst>
            <pc:docMk/>
            <pc:sldMk cId="3933122859" sldId="257"/>
            <ac:picMk id="1026" creationId="{8919F244-A06F-4505-8C91-4DDAA414ECD6}"/>
          </ac:picMkLst>
        </pc:picChg>
      </pc:sldChg>
      <pc:sldChg chg="addSp delSp modSp new mod setBg">
        <pc:chgData name="Rajat Rai" userId="f1b6f03436cb1806" providerId="LiveId" clId="{0F49CADA-1983-4665-A71A-5917890F4D2E}" dt="2022-04-25T03:52:09.550" v="306" actId="207"/>
        <pc:sldMkLst>
          <pc:docMk/>
          <pc:sldMk cId="2105925470" sldId="258"/>
        </pc:sldMkLst>
        <pc:spChg chg="mod">
          <ac:chgData name="Rajat Rai" userId="f1b6f03436cb1806" providerId="LiveId" clId="{0F49CADA-1983-4665-A71A-5917890F4D2E}" dt="2022-04-25T03:49:33.692" v="246" actId="207"/>
          <ac:spMkLst>
            <pc:docMk/>
            <pc:sldMk cId="2105925470" sldId="258"/>
            <ac:spMk id="2" creationId="{13ADFEA7-1818-4AFD-9C98-8F6CB4D32C50}"/>
          </ac:spMkLst>
        </pc:spChg>
        <pc:spChg chg="mod">
          <ac:chgData name="Rajat Rai" userId="f1b6f03436cb1806" providerId="LiveId" clId="{0F49CADA-1983-4665-A71A-5917890F4D2E}" dt="2022-04-25T03:52:09.550" v="306" actId="207"/>
          <ac:spMkLst>
            <pc:docMk/>
            <pc:sldMk cId="2105925470" sldId="258"/>
            <ac:spMk id="3" creationId="{4E3986D1-6651-4323-A470-0A42AF7425CE}"/>
          </ac:spMkLst>
        </pc:spChg>
        <pc:spChg chg="add del">
          <ac:chgData name="Rajat Rai" userId="f1b6f03436cb1806" providerId="LiveId" clId="{0F49CADA-1983-4665-A71A-5917890F4D2E}" dt="2022-04-25T03:50:30.747" v="250"/>
          <ac:spMkLst>
            <pc:docMk/>
            <pc:sldMk cId="2105925470" sldId="258"/>
            <ac:spMk id="6" creationId="{8D996B20-323F-48FD-AB9A-ADE010F8D957}"/>
          </ac:spMkLst>
        </pc:spChg>
        <pc:spChg chg="add del">
          <ac:chgData name="Rajat Rai" userId="f1b6f03436cb1806" providerId="LiveId" clId="{0F49CADA-1983-4665-A71A-5917890F4D2E}" dt="2022-04-25T03:50:34.850" v="252"/>
          <ac:spMkLst>
            <pc:docMk/>
            <pc:sldMk cId="2105925470" sldId="258"/>
            <ac:spMk id="7" creationId="{DD0433B8-0A75-43EC-97D0-A4FC99D79EFC}"/>
          </ac:spMkLst>
        </pc:spChg>
        <pc:picChg chg="add del">
          <ac:chgData name="Rajat Rai" userId="f1b6f03436cb1806" providerId="LiveId" clId="{0F49CADA-1983-4665-A71A-5917890F4D2E}" dt="2022-04-25T03:50:30.747" v="250"/>
          <ac:picMkLst>
            <pc:docMk/>
            <pc:sldMk cId="2105925470" sldId="258"/>
            <ac:picMk id="2051" creationId="{7500C955-7F67-4151-A09B-E6A44E950453}"/>
          </ac:picMkLst>
        </pc:picChg>
        <pc:picChg chg="add del">
          <ac:chgData name="Rajat Rai" userId="f1b6f03436cb1806" providerId="LiveId" clId="{0F49CADA-1983-4665-A71A-5917890F4D2E}" dt="2022-04-25T03:50:34.850" v="252"/>
          <ac:picMkLst>
            <pc:docMk/>
            <pc:sldMk cId="2105925470" sldId="258"/>
            <ac:picMk id="2053" creationId="{9907B828-67DC-4F83-B919-C869EE28E737}"/>
          </ac:picMkLst>
        </pc:picChg>
      </pc:sldChg>
      <pc:sldChg chg="del">
        <pc:chgData name="Rajat Rai" userId="f1b6f03436cb1806" providerId="LiveId" clId="{0F49CADA-1983-4665-A71A-5917890F4D2E}" dt="2022-04-25T03:35:58.888" v="0" actId="2696"/>
        <pc:sldMkLst>
          <pc:docMk/>
          <pc:sldMk cId="3593866254" sldId="258"/>
        </pc:sldMkLst>
      </pc:sldChg>
      <pc:sldChg chg="del">
        <pc:chgData name="Rajat Rai" userId="f1b6f03436cb1806" providerId="LiveId" clId="{0F49CADA-1983-4665-A71A-5917890F4D2E}" dt="2022-04-25T03:35:58.888" v="0" actId="2696"/>
        <pc:sldMkLst>
          <pc:docMk/>
          <pc:sldMk cId="789767957" sldId="259"/>
        </pc:sldMkLst>
      </pc:sldChg>
      <pc:sldChg chg="delSp modSp new mod">
        <pc:chgData name="Rajat Rai" userId="f1b6f03436cb1806" providerId="LiveId" clId="{0F49CADA-1983-4665-A71A-5917890F4D2E}" dt="2022-04-25T03:47:02.026" v="157" actId="1076"/>
        <pc:sldMkLst>
          <pc:docMk/>
          <pc:sldMk cId="3614882778" sldId="259"/>
        </pc:sldMkLst>
        <pc:spChg chg="del mod">
          <ac:chgData name="Rajat Rai" userId="f1b6f03436cb1806" providerId="LiveId" clId="{0F49CADA-1983-4665-A71A-5917890F4D2E}" dt="2022-04-25T03:46:12.971" v="144" actId="21"/>
          <ac:spMkLst>
            <pc:docMk/>
            <pc:sldMk cId="3614882778" sldId="259"/>
            <ac:spMk id="2" creationId="{D353A054-DA97-4B54-8914-AF12CC8370FE}"/>
          </ac:spMkLst>
        </pc:spChg>
        <pc:spChg chg="mod">
          <ac:chgData name="Rajat Rai" userId="f1b6f03436cb1806" providerId="LiveId" clId="{0F49CADA-1983-4665-A71A-5917890F4D2E}" dt="2022-04-25T03:47:02.026" v="157" actId="1076"/>
          <ac:spMkLst>
            <pc:docMk/>
            <pc:sldMk cId="3614882778" sldId="259"/>
            <ac:spMk id="3" creationId="{3ACF5FD8-D067-4816-B797-B0D2F277B4B7}"/>
          </ac:spMkLst>
        </pc:spChg>
      </pc:sldChg>
      <pc:sldChg chg="addSp modSp new mod">
        <pc:chgData name="Rajat Rai" userId="f1b6f03436cb1806" providerId="LiveId" clId="{0F49CADA-1983-4665-A71A-5917890F4D2E}" dt="2022-04-25T03:56:15.816" v="360" actId="20577"/>
        <pc:sldMkLst>
          <pc:docMk/>
          <pc:sldMk cId="882066711" sldId="260"/>
        </pc:sldMkLst>
        <pc:spChg chg="mod">
          <ac:chgData name="Rajat Rai" userId="f1b6f03436cb1806" providerId="LiveId" clId="{0F49CADA-1983-4665-A71A-5917890F4D2E}" dt="2022-04-25T03:54:38.641" v="316" actId="1076"/>
          <ac:spMkLst>
            <pc:docMk/>
            <pc:sldMk cId="882066711" sldId="260"/>
            <ac:spMk id="2" creationId="{61E87430-D907-4F0C-B177-8B1DE3E3591C}"/>
          </ac:spMkLst>
        </pc:spChg>
        <pc:spChg chg="mod">
          <ac:chgData name="Rajat Rai" userId="f1b6f03436cb1806" providerId="LiveId" clId="{0F49CADA-1983-4665-A71A-5917890F4D2E}" dt="2022-04-25T03:56:15.816" v="360" actId="20577"/>
          <ac:spMkLst>
            <pc:docMk/>
            <pc:sldMk cId="882066711" sldId="260"/>
            <ac:spMk id="3" creationId="{3729E471-01F3-4C06-A47A-2326C272FB4F}"/>
          </ac:spMkLst>
        </pc:spChg>
        <pc:spChg chg="add mod">
          <ac:chgData name="Rajat Rai" userId="f1b6f03436cb1806" providerId="LiveId" clId="{0F49CADA-1983-4665-A71A-5917890F4D2E}" dt="2022-04-25T03:55:43.562" v="344" actId="1076"/>
          <ac:spMkLst>
            <pc:docMk/>
            <pc:sldMk cId="882066711" sldId="260"/>
            <ac:spMk id="7" creationId="{D8953B37-6766-4599-AD21-D2D3D0185730}"/>
          </ac:spMkLst>
        </pc:spChg>
      </pc:sldChg>
      <pc:sldChg chg="del">
        <pc:chgData name="Rajat Rai" userId="f1b6f03436cb1806" providerId="LiveId" clId="{0F49CADA-1983-4665-A71A-5917890F4D2E}" dt="2022-04-25T03:35:58.888" v="0" actId="2696"/>
        <pc:sldMkLst>
          <pc:docMk/>
          <pc:sldMk cId="1191504688" sldId="260"/>
        </pc:sldMkLst>
      </pc:sldChg>
      <pc:sldChg chg="del">
        <pc:chgData name="Rajat Rai" userId="f1b6f03436cb1806" providerId="LiveId" clId="{0F49CADA-1983-4665-A71A-5917890F4D2E}" dt="2022-04-25T03:35:58.888" v="0" actId="2696"/>
        <pc:sldMkLst>
          <pc:docMk/>
          <pc:sldMk cId="366661140" sldId="261"/>
        </pc:sldMkLst>
      </pc:sldChg>
      <pc:sldChg chg="modSp add mod">
        <pc:chgData name="Rajat Rai" userId="f1b6f03436cb1806" providerId="LiveId" clId="{0F49CADA-1983-4665-A71A-5917890F4D2E}" dt="2022-04-25T04:01:47.179" v="489" actId="404"/>
        <pc:sldMkLst>
          <pc:docMk/>
          <pc:sldMk cId="1872644250" sldId="261"/>
        </pc:sldMkLst>
        <pc:spChg chg="mod">
          <ac:chgData name="Rajat Rai" userId="f1b6f03436cb1806" providerId="LiveId" clId="{0F49CADA-1983-4665-A71A-5917890F4D2E}" dt="2022-04-25T03:56:34.620" v="369" actId="20577"/>
          <ac:spMkLst>
            <pc:docMk/>
            <pc:sldMk cId="1872644250" sldId="261"/>
            <ac:spMk id="2" creationId="{61E87430-D907-4F0C-B177-8B1DE3E3591C}"/>
          </ac:spMkLst>
        </pc:spChg>
        <pc:spChg chg="mod">
          <ac:chgData name="Rajat Rai" userId="f1b6f03436cb1806" providerId="LiveId" clId="{0F49CADA-1983-4665-A71A-5917890F4D2E}" dt="2022-04-25T03:57:30.287" v="391" actId="1076"/>
          <ac:spMkLst>
            <pc:docMk/>
            <pc:sldMk cId="1872644250" sldId="261"/>
            <ac:spMk id="3" creationId="{3729E471-01F3-4C06-A47A-2326C272FB4F}"/>
          </ac:spMkLst>
        </pc:spChg>
        <pc:spChg chg="mod">
          <ac:chgData name="Rajat Rai" userId="f1b6f03436cb1806" providerId="LiveId" clId="{0F49CADA-1983-4665-A71A-5917890F4D2E}" dt="2022-04-25T03:59:29.967" v="443" actId="1076"/>
          <ac:spMkLst>
            <pc:docMk/>
            <pc:sldMk cId="1872644250" sldId="261"/>
            <ac:spMk id="4" creationId="{4B07453A-8D19-4F8C-8719-0FA78478CE7A}"/>
          </ac:spMkLst>
        </pc:spChg>
        <pc:spChg chg="mod">
          <ac:chgData name="Rajat Rai" userId="f1b6f03436cb1806" providerId="LiveId" clId="{0F49CADA-1983-4665-A71A-5917890F4D2E}" dt="2022-04-25T04:01:47.179" v="489" actId="404"/>
          <ac:spMkLst>
            <pc:docMk/>
            <pc:sldMk cId="1872644250" sldId="261"/>
            <ac:spMk id="7" creationId="{D8953B37-6766-4599-AD21-D2D3D0185730}"/>
          </ac:spMkLst>
        </pc:spChg>
      </pc:sldChg>
      <pc:sldChg chg="del">
        <pc:chgData name="Rajat Rai" userId="f1b6f03436cb1806" providerId="LiveId" clId="{0F49CADA-1983-4665-A71A-5917890F4D2E}" dt="2022-04-25T03:35:58.888" v="0" actId="2696"/>
        <pc:sldMkLst>
          <pc:docMk/>
          <pc:sldMk cId="1968500074" sldId="262"/>
        </pc:sldMkLst>
      </pc:sldChg>
      <pc:sldChg chg="modSp new mod">
        <pc:chgData name="Rajat Rai" userId="f1b6f03436cb1806" providerId="LiveId" clId="{0F49CADA-1983-4665-A71A-5917890F4D2E}" dt="2022-04-25T04:02:41.967" v="498" actId="1076"/>
        <pc:sldMkLst>
          <pc:docMk/>
          <pc:sldMk cId="2547176125" sldId="262"/>
        </pc:sldMkLst>
        <pc:spChg chg="mod">
          <ac:chgData name="Rajat Rai" userId="f1b6f03436cb1806" providerId="LiveId" clId="{0F49CADA-1983-4665-A71A-5917890F4D2E}" dt="2022-04-25T04:02:41.967" v="498" actId="1076"/>
          <ac:spMkLst>
            <pc:docMk/>
            <pc:sldMk cId="2547176125" sldId="262"/>
            <ac:spMk id="2" creationId="{2F389464-8CF2-46D8-8FEB-77B3240FDC38}"/>
          </ac:spMkLst>
        </pc:spChg>
        <pc:spChg chg="mod">
          <ac:chgData name="Rajat Rai" userId="f1b6f03436cb1806" providerId="LiveId" clId="{0F49CADA-1983-4665-A71A-5917890F4D2E}" dt="2022-04-25T04:02:40.890" v="497" actId="207"/>
          <ac:spMkLst>
            <pc:docMk/>
            <pc:sldMk cId="2547176125" sldId="262"/>
            <ac:spMk id="3" creationId="{F0522C3F-1FED-4880-895B-5C6676DBB6B6}"/>
          </ac:spMkLst>
        </pc:spChg>
      </pc:sldChg>
      <pc:sldChg chg="del">
        <pc:chgData name="Rajat Rai" userId="f1b6f03436cb1806" providerId="LiveId" clId="{0F49CADA-1983-4665-A71A-5917890F4D2E}" dt="2022-04-25T03:35:58.888" v="0" actId="2696"/>
        <pc:sldMkLst>
          <pc:docMk/>
          <pc:sldMk cId="2596116819" sldId="263"/>
        </pc:sldMkLst>
      </pc:sldChg>
      <pc:sldChg chg="modSp new mod">
        <pc:chgData name="Rajat Rai" userId="f1b6f03436cb1806" providerId="LiveId" clId="{0F49CADA-1983-4665-A71A-5917890F4D2E}" dt="2022-04-25T04:05:10.868" v="536" actId="207"/>
        <pc:sldMkLst>
          <pc:docMk/>
          <pc:sldMk cId="3333040440" sldId="263"/>
        </pc:sldMkLst>
        <pc:spChg chg="mod">
          <ac:chgData name="Rajat Rai" userId="f1b6f03436cb1806" providerId="LiveId" clId="{0F49CADA-1983-4665-A71A-5917890F4D2E}" dt="2022-04-25T04:04:13.679" v="519" actId="207"/>
          <ac:spMkLst>
            <pc:docMk/>
            <pc:sldMk cId="3333040440" sldId="263"/>
            <ac:spMk id="2" creationId="{480BBBE5-7667-40A0-A98F-E1A6970EF07E}"/>
          </ac:spMkLst>
        </pc:spChg>
        <pc:spChg chg="mod">
          <ac:chgData name="Rajat Rai" userId="f1b6f03436cb1806" providerId="LiveId" clId="{0F49CADA-1983-4665-A71A-5917890F4D2E}" dt="2022-04-25T04:05:10.868" v="536" actId="207"/>
          <ac:spMkLst>
            <pc:docMk/>
            <pc:sldMk cId="3333040440" sldId="263"/>
            <ac:spMk id="3" creationId="{4AE53373-C390-4751-9FEB-0A9E3AE67DF9}"/>
          </ac:spMkLst>
        </pc:spChg>
      </pc:sldChg>
      <pc:sldChg chg="del">
        <pc:chgData name="Rajat Rai" userId="f1b6f03436cb1806" providerId="LiveId" clId="{0F49CADA-1983-4665-A71A-5917890F4D2E}" dt="2022-04-25T03:35:58.888" v="0" actId="2696"/>
        <pc:sldMkLst>
          <pc:docMk/>
          <pc:sldMk cId="3957864151" sldId="264"/>
        </pc:sldMkLst>
      </pc:sldChg>
      <pc:sldChg chg="addSp delSp modSp new mod">
        <pc:chgData name="Rajat Rai" userId="f1b6f03436cb1806" providerId="LiveId" clId="{0F49CADA-1983-4665-A71A-5917890F4D2E}" dt="2022-04-25T04:07:59.490" v="582" actId="207"/>
        <pc:sldMkLst>
          <pc:docMk/>
          <pc:sldMk cId="4165525808" sldId="264"/>
        </pc:sldMkLst>
        <pc:spChg chg="add del mod">
          <ac:chgData name="Rajat Rai" userId="f1b6f03436cb1806" providerId="LiveId" clId="{0F49CADA-1983-4665-A71A-5917890F4D2E}" dt="2022-04-25T04:06:49.248" v="559" actId="207"/>
          <ac:spMkLst>
            <pc:docMk/>
            <pc:sldMk cId="4165525808" sldId="264"/>
            <ac:spMk id="2" creationId="{8835A547-D9EF-4562-A21C-839D1BF91348}"/>
          </ac:spMkLst>
        </pc:spChg>
        <pc:spChg chg="mod">
          <ac:chgData name="Rajat Rai" userId="f1b6f03436cb1806" providerId="LiveId" clId="{0F49CADA-1983-4665-A71A-5917890F4D2E}" dt="2022-04-25T04:07:59.490" v="582" actId="207"/>
          <ac:spMkLst>
            <pc:docMk/>
            <pc:sldMk cId="4165525808" sldId="264"/>
            <ac:spMk id="3" creationId="{6A48EF86-71BB-45BB-BDAE-0F99BBDA56C8}"/>
          </ac:spMkLst>
        </pc:spChg>
        <pc:spChg chg="add del">
          <ac:chgData name="Rajat Rai" userId="f1b6f03436cb1806" providerId="LiveId" clId="{0F49CADA-1983-4665-A71A-5917890F4D2E}" dt="2022-04-25T04:07:28.268" v="568"/>
          <ac:spMkLst>
            <pc:docMk/>
            <pc:sldMk cId="4165525808" sldId="264"/>
            <ac:spMk id="6" creationId="{22ADDB58-10F6-4DDF-9232-3E8CB3888C5C}"/>
          </ac:spMkLst>
        </pc:spChg>
      </pc:sldChg>
      <pc:sldChg chg="addSp modSp add mod">
        <pc:chgData name="Rajat Rai" userId="f1b6f03436cb1806" providerId="LiveId" clId="{0F49CADA-1983-4665-A71A-5917890F4D2E}" dt="2022-04-25T04:17:18.134" v="663" actId="207"/>
        <pc:sldMkLst>
          <pc:docMk/>
          <pc:sldMk cId="901329005" sldId="265"/>
        </pc:sldMkLst>
        <pc:spChg chg="mod">
          <ac:chgData name="Rajat Rai" userId="f1b6f03436cb1806" providerId="LiveId" clId="{0F49CADA-1983-4665-A71A-5917890F4D2E}" dt="2022-04-25T04:14:23.825" v="600" actId="20577"/>
          <ac:spMkLst>
            <pc:docMk/>
            <pc:sldMk cId="901329005" sldId="265"/>
            <ac:spMk id="2" creationId="{8835A547-D9EF-4562-A21C-839D1BF91348}"/>
          </ac:spMkLst>
        </pc:spChg>
        <pc:spChg chg="mod">
          <ac:chgData name="Rajat Rai" userId="f1b6f03436cb1806" providerId="LiveId" clId="{0F49CADA-1983-4665-A71A-5917890F4D2E}" dt="2022-04-25T04:15:13.355" v="614" actId="27636"/>
          <ac:spMkLst>
            <pc:docMk/>
            <pc:sldMk cId="901329005" sldId="265"/>
            <ac:spMk id="3" creationId="{6A48EF86-71BB-45BB-BDAE-0F99BBDA56C8}"/>
          </ac:spMkLst>
        </pc:spChg>
        <pc:spChg chg="add mod">
          <ac:chgData name="Rajat Rai" userId="f1b6f03436cb1806" providerId="LiveId" clId="{0F49CADA-1983-4665-A71A-5917890F4D2E}" dt="2022-04-25T04:17:18.134" v="663" actId="207"/>
          <ac:spMkLst>
            <pc:docMk/>
            <pc:sldMk cId="901329005" sldId="265"/>
            <ac:spMk id="7" creationId="{E7FFBBA3-FBAC-4F3A-8640-2E9114D08ADB}"/>
          </ac:spMkLst>
        </pc:spChg>
      </pc:sldChg>
      <pc:sldChg chg="del">
        <pc:chgData name="Rajat Rai" userId="f1b6f03436cb1806" providerId="LiveId" clId="{0F49CADA-1983-4665-A71A-5917890F4D2E}" dt="2022-04-25T03:35:58.888" v="0" actId="2696"/>
        <pc:sldMkLst>
          <pc:docMk/>
          <pc:sldMk cId="3018572665" sldId="265"/>
        </pc:sldMkLst>
      </pc:sldChg>
      <pc:sldChg chg="del">
        <pc:chgData name="Rajat Rai" userId="f1b6f03436cb1806" providerId="LiveId" clId="{0F49CADA-1983-4665-A71A-5917890F4D2E}" dt="2022-04-25T03:35:58.888" v="0" actId="2696"/>
        <pc:sldMkLst>
          <pc:docMk/>
          <pc:sldMk cId="3223829857" sldId="266"/>
        </pc:sldMkLst>
      </pc:sldChg>
      <pc:sldChg chg="modSp new mod">
        <pc:chgData name="Rajat Rai" userId="f1b6f03436cb1806" providerId="LiveId" clId="{0F49CADA-1983-4665-A71A-5917890F4D2E}" dt="2022-04-25T04:17:07.892" v="661" actId="207"/>
        <pc:sldMkLst>
          <pc:docMk/>
          <pc:sldMk cId="3393290982" sldId="266"/>
        </pc:sldMkLst>
        <pc:spChg chg="mod">
          <ac:chgData name="Rajat Rai" userId="f1b6f03436cb1806" providerId="LiveId" clId="{0F49CADA-1983-4665-A71A-5917890F4D2E}" dt="2022-04-25T04:16:36.618" v="654" actId="207"/>
          <ac:spMkLst>
            <pc:docMk/>
            <pc:sldMk cId="3393290982" sldId="266"/>
            <ac:spMk id="2" creationId="{83E45A3F-5422-46C9-A693-B53A4C366E63}"/>
          </ac:spMkLst>
        </pc:spChg>
        <pc:spChg chg="mod">
          <ac:chgData name="Rajat Rai" userId="f1b6f03436cb1806" providerId="LiveId" clId="{0F49CADA-1983-4665-A71A-5917890F4D2E}" dt="2022-04-25T04:17:07.892" v="661" actId="207"/>
          <ac:spMkLst>
            <pc:docMk/>
            <pc:sldMk cId="3393290982" sldId="266"/>
            <ac:spMk id="3" creationId="{6426D4B0-DCE0-4194-A404-6FFE4DCCE652}"/>
          </ac:spMkLst>
        </pc:spChg>
      </pc:sldChg>
      <pc:sldChg chg="modSp new mod">
        <pc:chgData name="Rajat Rai" userId="f1b6f03436cb1806" providerId="LiveId" clId="{0F49CADA-1983-4665-A71A-5917890F4D2E}" dt="2022-04-25T04:19:20.925" v="731" actId="207"/>
        <pc:sldMkLst>
          <pc:docMk/>
          <pc:sldMk cId="1282516624" sldId="267"/>
        </pc:sldMkLst>
        <pc:spChg chg="mod">
          <ac:chgData name="Rajat Rai" userId="f1b6f03436cb1806" providerId="LiveId" clId="{0F49CADA-1983-4665-A71A-5917890F4D2E}" dt="2022-04-25T04:17:49.806" v="698" actId="207"/>
          <ac:spMkLst>
            <pc:docMk/>
            <pc:sldMk cId="1282516624" sldId="267"/>
            <ac:spMk id="2" creationId="{B733FF2C-4730-4F99-B759-3665722D6E10}"/>
          </ac:spMkLst>
        </pc:spChg>
        <pc:spChg chg="mod">
          <ac:chgData name="Rajat Rai" userId="f1b6f03436cb1806" providerId="LiveId" clId="{0F49CADA-1983-4665-A71A-5917890F4D2E}" dt="2022-04-25T04:19:20.925" v="731" actId="207"/>
          <ac:spMkLst>
            <pc:docMk/>
            <pc:sldMk cId="1282516624" sldId="267"/>
            <ac:spMk id="3" creationId="{47FB8E33-CA32-4EF2-BE4B-8FC709E28AE1}"/>
          </ac:spMkLst>
        </pc:spChg>
      </pc:sldChg>
      <pc:sldChg chg="del">
        <pc:chgData name="Rajat Rai" userId="f1b6f03436cb1806" providerId="LiveId" clId="{0F49CADA-1983-4665-A71A-5917890F4D2E}" dt="2022-04-25T03:35:58.888" v="0" actId="2696"/>
        <pc:sldMkLst>
          <pc:docMk/>
          <pc:sldMk cId="3198857826" sldId="267"/>
        </pc:sldMkLst>
      </pc:sldChg>
      <pc:sldChg chg="modSp new mod">
        <pc:chgData name="Rajat Rai" userId="f1b6f03436cb1806" providerId="LiveId" clId="{0F49CADA-1983-4665-A71A-5917890F4D2E}" dt="2022-04-25T04:21:05.570" v="767" actId="207"/>
        <pc:sldMkLst>
          <pc:docMk/>
          <pc:sldMk cId="1017654739" sldId="268"/>
        </pc:sldMkLst>
        <pc:spChg chg="mod">
          <ac:chgData name="Rajat Rai" userId="f1b6f03436cb1806" providerId="LiveId" clId="{0F49CADA-1983-4665-A71A-5917890F4D2E}" dt="2022-04-25T04:20:26.017" v="759" actId="207"/>
          <ac:spMkLst>
            <pc:docMk/>
            <pc:sldMk cId="1017654739" sldId="268"/>
            <ac:spMk id="2" creationId="{C5A4CD97-D1A7-4C9E-996C-92D1313AC646}"/>
          </ac:spMkLst>
        </pc:spChg>
        <pc:spChg chg="mod">
          <ac:chgData name="Rajat Rai" userId="f1b6f03436cb1806" providerId="LiveId" clId="{0F49CADA-1983-4665-A71A-5917890F4D2E}" dt="2022-04-25T04:21:05.570" v="767" actId="207"/>
          <ac:spMkLst>
            <pc:docMk/>
            <pc:sldMk cId="1017654739" sldId="268"/>
            <ac:spMk id="3" creationId="{5FC0E2AB-0F00-4737-B778-4208CF6D0EAB}"/>
          </ac:spMkLst>
        </pc:spChg>
      </pc:sldChg>
      <pc:sldChg chg="del">
        <pc:chgData name="Rajat Rai" userId="f1b6f03436cb1806" providerId="LiveId" clId="{0F49CADA-1983-4665-A71A-5917890F4D2E}" dt="2022-04-25T03:35:58.888" v="0" actId="2696"/>
        <pc:sldMkLst>
          <pc:docMk/>
          <pc:sldMk cId="3894457786" sldId="268"/>
        </pc:sldMkLst>
      </pc:sldChg>
      <pc:sldChg chg="del">
        <pc:chgData name="Rajat Rai" userId="f1b6f03436cb1806" providerId="LiveId" clId="{0F49CADA-1983-4665-A71A-5917890F4D2E}" dt="2022-04-25T03:35:58.888" v="0" actId="2696"/>
        <pc:sldMkLst>
          <pc:docMk/>
          <pc:sldMk cId="929880295" sldId="269"/>
        </pc:sldMkLst>
      </pc:sldChg>
      <pc:sldChg chg="modSp new mod">
        <pc:chgData name="Rajat Rai" userId="f1b6f03436cb1806" providerId="LiveId" clId="{0F49CADA-1983-4665-A71A-5917890F4D2E}" dt="2022-04-25T04:23:46.299" v="789" actId="123"/>
        <pc:sldMkLst>
          <pc:docMk/>
          <pc:sldMk cId="3443155024" sldId="269"/>
        </pc:sldMkLst>
        <pc:spChg chg="mod">
          <ac:chgData name="Rajat Rai" userId="f1b6f03436cb1806" providerId="LiveId" clId="{0F49CADA-1983-4665-A71A-5917890F4D2E}" dt="2022-04-25T04:21:35.563" v="770" actId="207"/>
          <ac:spMkLst>
            <pc:docMk/>
            <pc:sldMk cId="3443155024" sldId="269"/>
            <ac:spMk id="2" creationId="{2AD26044-E74C-4FB2-8594-E0C0619C8CB8}"/>
          </ac:spMkLst>
        </pc:spChg>
        <pc:spChg chg="mod">
          <ac:chgData name="Rajat Rai" userId="f1b6f03436cb1806" providerId="LiveId" clId="{0F49CADA-1983-4665-A71A-5917890F4D2E}" dt="2022-04-25T04:23:46.299" v="789" actId="123"/>
          <ac:spMkLst>
            <pc:docMk/>
            <pc:sldMk cId="3443155024" sldId="269"/>
            <ac:spMk id="3" creationId="{55D2FFDB-E285-4550-9C4C-F2572361949C}"/>
          </ac:spMkLst>
        </pc:spChg>
      </pc:sldChg>
      <pc:sldChg chg="addSp delSp modSp new mod">
        <pc:chgData name="Rajat Rai" userId="f1b6f03436cb1806" providerId="LiveId" clId="{0F49CADA-1983-4665-A71A-5917890F4D2E}" dt="2022-04-25T04:25:39.638" v="814" actId="1076"/>
        <pc:sldMkLst>
          <pc:docMk/>
          <pc:sldMk cId="1824283470" sldId="270"/>
        </pc:sldMkLst>
        <pc:spChg chg="add del">
          <ac:chgData name="Rajat Rai" userId="f1b6f03436cb1806" providerId="LiveId" clId="{0F49CADA-1983-4665-A71A-5917890F4D2E}" dt="2022-04-25T04:25:30.210" v="811" actId="21"/>
          <ac:spMkLst>
            <pc:docMk/>
            <pc:sldMk cId="1824283470" sldId="270"/>
            <ac:spMk id="2" creationId="{9DC7C922-E370-406D-BA6D-45053C595D87}"/>
          </ac:spMkLst>
        </pc:spChg>
        <pc:spChg chg="add del">
          <ac:chgData name="Rajat Rai" userId="f1b6f03436cb1806" providerId="LiveId" clId="{0F49CADA-1983-4665-A71A-5917890F4D2E}" dt="2022-04-25T04:25:27.394" v="810"/>
          <ac:spMkLst>
            <pc:docMk/>
            <pc:sldMk cId="1824283470" sldId="270"/>
            <ac:spMk id="3" creationId="{B20D5C3D-E245-4351-96AD-0326F59CDBC1}"/>
          </ac:spMkLst>
        </pc:spChg>
        <pc:picChg chg="add del mod">
          <ac:chgData name="Rajat Rai" userId="f1b6f03436cb1806" providerId="LiveId" clId="{0F49CADA-1983-4665-A71A-5917890F4D2E}" dt="2022-04-25T04:25:14.651" v="809"/>
          <ac:picMkLst>
            <pc:docMk/>
            <pc:sldMk cId="1824283470" sldId="270"/>
            <ac:picMk id="4098" creationId="{528C08EF-8844-4F16-AD4D-381B9D18F82E}"/>
          </ac:picMkLst>
        </pc:picChg>
        <pc:picChg chg="add mod">
          <ac:chgData name="Rajat Rai" userId="f1b6f03436cb1806" providerId="LiveId" clId="{0F49CADA-1983-4665-A71A-5917890F4D2E}" dt="2022-04-25T04:25:39.638" v="814" actId="1076"/>
          <ac:picMkLst>
            <pc:docMk/>
            <pc:sldMk cId="1824283470" sldId="270"/>
            <ac:picMk id="4100" creationId="{43567D56-9218-479D-ADE6-65AF610A876B}"/>
          </ac:picMkLst>
        </pc:picChg>
      </pc:sldChg>
      <pc:sldChg chg="del">
        <pc:chgData name="Rajat Rai" userId="f1b6f03436cb1806" providerId="LiveId" clId="{0F49CADA-1983-4665-A71A-5917890F4D2E}" dt="2022-04-25T03:35:58.888" v="0" actId="2696"/>
        <pc:sldMkLst>
          <pc:docMk/>
          <pc:sldMk cId="2031077248" sldId="270"/>
        </pc:sldMkLst>
      </pc:sldChg>
      <pc:sldChg chg="modSp new mod">
        <pc:chgData name="Rajat Rai" userId="f1b6f03436cb1806" providerId="LiveId" clId="{0F49CADA-1983-4665-A71A-5917890F4D2E}" dt="2022-04-25T04:35:39.729" v="822" actId="207"/>
        <pc:sldMkLst>
          <pc:docMk/>
          <pc:sldMk cId="1337927940" sldId="271"/>
        </pc:sldMkLst>
        <pc:spChg chg="mod">
          <ac:chgData name="Rajat Rai" userId="f1b6f03436cb1806" providerId="LiveId" clId="{0F49CADA-1983-4665-A71A-5917890F4D2E}" dt="2022-04-25T04:26:22.997" v="817" actId="207"/>
          <ac:spMkLst>
            <pc:docMk/>
            <pc:sldMk cId="1337927940" sldId="271"/>
            <ac:spMk id="2" creationId="{0B2A0E87-252F-4DCD-B33A-D010A508FAC3}"/>
          </ac:spMkLst>
        </pc:spChg>
        <pc:spChg chg="mod">
          <ac:chgData name="Rajat Rai" userId="f1b6f03436cb1806" providerId="LiveId" clId="{0F49CADA-1983-4665-A71A-5917890F4D2E}" dt="2022-04-25T04:35:39.729" v="822" actId="207"/>
          <ac:spMkLst>
            <pc:docMk/>
            <pc:sldMk cId="1337927940" sldId="271"/>
            <ac:spMk id="3" creationId="{8702FC2E-68AF-432F-85C8-9BAEE4FA6D19}"/>
          </ac:spMkLst>
        </pc:spChg>
      </pc:sldChg>
      <pc:sldChg chg="del">
        <pc:chgData name="Rajat Rai" userId="f1b6f03436cb1806" providerId="LiveId" clId="{0F49CADA-1983-4665-A71A-5917890F4D2E}" dt="2022-04-25T03:35:58.888" v="0" actId="2696"/>
        <pc:sldMkLst>
          <pc:docMk/>
          <pc:sldMk cId="2720305404" sldId="271"/>
        </pc:sldMkLst>
      </pc:sldChg>
      <pc:sldChg chg="del">
        <pc:chgData name="Rajat Rai" userId="f1b6f03436cb1806" providerId="LiveId" clId="{0F49CADA-1983-4665-A71A-5917890F4D2E}" dt="2022-04-25T03:35:58.888" v="0" actId="2696"/>
        <pc:sldMkLst>
          <pc:docMk/>
          <pc:sldMk cId="840217776" sldId="272"/>
        </pc:sldMkLst>
      </pc:sldChg>
      <pc:sldChg chg="addSp delSp modSp new mod">
        <pc:chgData name="Rajat Rai" userId="f1b6f03436cb1806" providerId="LiveId" clId="{0F49CADA-1983-4665-A71A-5917890F4D2E}" dt="2022-04-25T04:37:48.247" v="849" actId="1076"/>
        <pc:sldMkLst>
          <pc:docMk/>
          <pc:sldMk cId="2275659631" sldId="272"/>
        </pc:sldMkLst>
        <pc:spChg chg="mod">
          <ac:chgData name="Rajat Rai" userId="f1b6f03436cb1806" providerId="LiveId" clId="{0F49CADA-1983-4665-A71A-5917890F4D2E}" dt="2022-04-25T04:37:35.265" v="845" actId="207"/>
          <ac:spMkLst>
            <pc:docMk/>
            <pc:sldMk cId="2275659631" sldId="272"/>
            <ac:spMk id="2" creationId="{15A8CCD7-4016-4170-8FA5-135554C736E3}"/>
          </ac:spMkLst>
        </pc:spChg>
        <pc:spChg chg="del">
          <ac:chgData name="Rajat Rai" userId="f1b6f03436cb1806" providerId="LiveId" clId="{0F49CADA-1983-4665-A71A-5917890F4D2E}" dt="2022-04-25T04:37:36.800" v="846"/>
          <ac:spMkLst>
            <pc:docMk/>
            <pc:sldMk cId="2275659631" sldId="272"/>
            <ac:spMk id="3" creationId="{F16ECBE9-E07B-4F9F-9A3F-A743A8952C77}"/>
          </ac:spMkLst>
        </pc:spChg>
        <pc:picChg chg="add mod">
          <ac:chgData name="Rajat Rai" userId="f1b6f03436cb1806" providerId="LiveId" clId="{0F49CADA-1983-4665-A71A-5917890F4D2E}" dt="2022-04-25T04:37:48.247" v="849" actId="1076"/>
          <ac:picMkLst>
            <pc:docMk/>
            <pc:sldMk cId="2275659631" sldId="272"/>
            <ac:picMk id="5122" creationId="{2A9FC6FB-B9A0-492E-B8A9-201E6584EFCC}"/>
          </ac:picMkLst>
        </pc:picChg>
      </pc:sldChg>
      <pc:sldChg chg="new del">
        <pc:chgData name="Rajat Rai" userId="f1b6f03436cb1806" providerId="LiveId" clId="{0F49CADA-1983-4665-A71A-5917890F4D2E}" dt="2022-04-25T04:38:51.008" v="861" actId="2696"/>
        <pc:sldMkLst>
          <pc:docMk/>
          <pc:sldMk cId="832737280" sldId="273"/>
        </pc:sldMkLst>
      </pc:sldChg>
      <pc:sldChg chg="del">
        <pc:chgData name="Rajat Rai" userId="f1b6f03436cb1806" providerId="LiveId" clId="{0F49CADA-1983-4665-A71A-5917890F4D2E}" dt="2022-04-25T03:35:58.888" v="0" actId="2696"/>
        <pc:sldMkLst>
          <pc:docMk/>
          <pc:sldMk cId="1798123956" sldId="273"/>
        </pc:sldMkLst>
      </pc:sldChg>
      <pc:sldChg chg="del">
        <pc:chgData name="Rajat Rai" userId="f1b6f03436cb1806" providerId="LiveId" clId="{0F49CADA-1983-4665-A71A-5917890F4D2E}" dt="2022-04-25T03:35:58.888" v="0" actId="2696"/>
        <pc:sldMkLst>
          <pc:docMk/>
          <pc:sldMk cId="541482791" sldId="274"/>
        </pc:sldMkLst>
      </pc:sldChg>
      <pc:sldChg chg="addSp delSp modSp new mod">
        <pc:chgData name="Rajat Rai" userId="f1b6f03436cb1806" providerId="LiveId" clId="{0F49CADA-1983-4665-A71A-5917890F4D2E}" dt="2022-04-25T04:38:36.935" v="858" actId="1076"/>
        <pc:sldMkLst>
          <pc:docMk/>
          <pc:sldMk cId="2268931300" sldId="274"/>
        </pc:sldMkLst>
        <pc:spChg chg="del mod">
          <ac:chgData name="Rajat Rai" userId="f1b6f03436cb1806" providerId="LiveId" clId="{0F49CADA-1983-4665-A71A-5917890F4D2E}" dt="2022-04-25T04:38:28.537" v="854" actId="21"/>
          <ac:spMkLst>
            <pc:docMk/>
            <pc:sldMk cId="2268931300" sldId="274"/>
            <ac:spMk id="2" creationId="{F4A949BF-D83A-46D3-9A23-A2E6FBBCD24F}"/>
          </ac:spMkLst>
        </pc:spChg>
        <pc:spChg chg="del">
          <ac:chgData name="Rajat Rai" userId="f1b6f03436cb1806" providerId="LiveId" clId="{0F49CADA-1983-4665-A71A-5917890F4D2E}" dt="2022-04-25T04:38:24.154" v="852"/>
          <ac:spMkLst>
            <pc:docMk/>
            <pc:sldMk cId="2268931300" sldId="274"/>
            <ac:spMk id="3" creationId="{63B7CEC0-983B-40EC-89B6-DA5C8740F53D}"/>
          </ac:spMkLst>
        </pc:spChg>
        <pc:picChg chg="add mod">
          <ac:chgData name="Rajat Rai" userId="f1b6f03436cb1806" providerId="LiveId" clId="{0F49CADA-1983-4665-A71A-5917890F4D2E}" dt="2022-04-25T04:38:36.935" v="858" actId="1076"/>
          <ac:picMkLst>
            <pc:docMk/>
            <pc:sldMk cId="2268931300" sldId="274"/>
            <ac:picMk id="6146" creationId="{2B232924-EEEE-4336-A2AF-6D6E4D676B5D}"/>
          </ac:picMkLst>
        </pc:picChg>
      </pc:sldChg>
      <pc:sldChg chg="new del">
        <pc:chgData name="Rajat Rai" userId="f1b6f03436cb1806" providerId="LiveId" clId="{0F49CADA-1983-4665-A71A-5917890F4D2E}" dt="2022-04-25T04:38:47.394" v="860" actId="2696"/>
        <pc:sldMkLst>
          <pc:docMk/>
          <pc:sldMk cId="2440021414" sldId="275"/>
        </pc:sldMkLst>
      </pc:sldChg>
      <pc:sldChg chg="del">
        <pc:chgData name="Rajat Rai" userId="f1b6f03436cb1806" providerId="LiveId" clId="{0F49CADA-1983-4665-A71A-5917890F4D2E}" dt="2022-04-25T03:35:58.888" v="0" actId="2696"/>
        <pc:sldMkLst>
          <pc:docMk/>
          <pc:sldMk cId="2789594502" sldId="275"/>
        </pc:sldMkLst>
      </pc:sldChg>
      <pc:sldChg chg="addSp delSp modSp add">
        <pc:chgData name="Rajat Rai" userId="f1b6f03436cb1806" providerId="LiveId" clId="{0F49CADA-1983-4665-A71A-5917890F4D2E}" dt="2022-04-25T04:40:05.245" v="868" actId="1076"/>
        <pc:sldMkLst>
          <pc:docMk/>
          <pc:sldMk cId="3562878839" sldId="275"/>
        </pc:sldMkLst>
        <pc:spChg chg="add del mod">
          <ac:chgData name="Rajat Rai" userId="f1b6f03436cb1806" providerId="LiveId" clId="{0F49CADA-1983-4665-A71A-5917890F4D2E}" dt="2022-04-25T04:39:56.424" v="864"/>
          <ac:spMkLst>
            <pc:docMk/>
            <pc:sldMk cId="3562878839" sldId="275"/>
            <ac:spMk id="3" creationId="{518B6212-56A6-4CD2-A28D-8E747375D33E}"/>
          </ac:spMkLst>
        </pc:spChg>
        <pc:picChg chg="del">
          <ac:chgData name="Rajat Rai" userId="f1b6f03436cb1806" providerId="LiveId" clId="{0F49CADA-1983-4665-A71A-5917890F4D2E}" dt="2022-04-25T04:38:58.247" v="863" actId="21"/>
          <ac:picMkLst>
            <pc:docMk/>
            <pc:sldMk cId="3562878839" sldId="275"/>
            <ac:picMk id="5122" creationId="{2A9FC6FB-B9A0-492E-B8A9-201E6584EFCC}"/>
          </ac:picMkLst>
        </pc:picChg>
        <pc:picChg chg="add mod">
          <ac:chgData name="Rajat Rai" userId="f1b6f03436cb1806" providerId="LiveId" clId="{0F49CADA-1983-4665-A71A-5917890F4D2E}" dt="2022-04-25T04:40:05.245" v="868" actId="1076"/>
          <ac:picMkLst>
            <pc:docMk/>
            <pc:sldMk cId="3562878839" sldId="275"/>
            <ac:picMk id="7170" creationId="{68050516-DCDD-42BF-91CD-C2162B059B45}"/>
          </ac:picMkLst>
        </pc:picChg>
      </pc:sldChg>
      <pc:sldChg chg="del">
        <pc:chgData name="Rajat Rai" userId="f1b6f03436cb1806" providerId="LiveId" clId="{0F49CADA-1983-4665-A71A-5917890F4D2E}" dt="2022-04-25T03:35:58.888" v="0" actId="2696"/>
        <pc:sldMkLst>
          <pc:docMk/>
          <pc:sldMk cId="1492964780" sldId="276"/>
        </pc:sldMkLst>
      </pc:sldChg>
      <pc:sldChg chg="modSp new mod">
        <pc:chgData name="Rajat Rai" userId="f1b6f03436cb1806" providerId="LiveId" clId="{0F49CADA-1983-4665-A71A-5917890F4D2E}" dt="2022-04-25T04:47:17.579" v="1220" actId="15"/>
        <pc:sldMkLst>
          <pc:docMk/>
          <pc:sldMk cId="3140198516" sldId="276"/>
        </pc:sldMkLst>
        <pc:spChg chg="mod">
          <ac:chgData name="Rajat Rai" userId="f1b6f03436cb1806" providerId="LiveId" clId="{0F49CADA-1983-4665-A71A-5917890F4D2E}" dt="2022-04-25T04:43:59.068" v="955" actId="207"/>
          <ac:spMkLst>
            <pc:docMk/>
            <pc:sldMk cId="3140198516" sldId="276"/>
            <ac:spMk id="2" creationId="{5853F87B-B819-4500-B264-468C1CE1A569}"/>
          </ac:spMkLst>
        </pc:spChg>
        <pc:spChg chg="mod">
          <ac:chgData name="Rajat Rai" userId="f1b6f03436cb1806" providerId="LiveId" clId="{0F49CADA-1983-4665-A71A-5917890F4D2E}" dt="2022-04-25T04:47:17.579" v="1220" actId="15"/>
          <ac:spMkLst>
            <pc:docMk/>
            <pc:sldMk cId="3140198516" sldId="276"/>
            <ac:spMk id="3" creationId="{0192CEE6-24F4-4014-85B7-5DDA3BBD3DC8}"/>
          </ac:spMkLst>
        </pc:spChg>
      </pc:sldChg>
      <pc:sldChg chg="addSp delSp modSp add mod">
        <pc:chgData name="Rajat Rai" userId="f1b6f03436cb1806" providerId="LiveId" clId="{0F49CADA-1983-4665-A71A-5917890F4D2E}" dt="2022-04-25T04:41:41.374" v="880" actId="1076"/>
        <pc:sldMkLst>
          <pc:docMk/>
          <pc:sldMk cId="791279625" sldId="277"/>
        </pc:sldMkLst>
        <pc:spChg chg="add del mod">
          <ac:chgData name="Rajat Rai" userId="f1b6f03436cb1806" providerId="LiveId" clId="{0F49CADA-1983-4665-A71A-5917890F4D2E}" dt="2022-04-25T04:41:26.964" v="877" actId="21"/>
          <ac:spMkLst>
            <pc:docMk/>
            <pc:sldMk cId="791279625" sldId="277"/>
            <ac:spMk id="3" creationId="{04ABFCD1-A074-450A-96DC-8E8BF18A8926}"/>
          </ac:spMkLst>
        </pc:spChg>
        <pc:picChg chg="del mod">
          <ac:chgData name="Rajat Rai" userId="f1b6f03436cb1806" providerId="LiveId" clId="{0F49CADA-1983-4665-A71A-5917890F4D2E}" dt="2022-04-25T04:41:15.851" v="874" actId="21"/>
          <ac:picMkLst>
            <pc:docMk/>
            <pc:sldMk cId="791279625" sldId="277"/>
            <ac:picMk id="7170" creationId="{68050516-DCDD-42BF-91CD-C2162B059B45}"/>
          </ac:picMkLst>
        </pc:picChg>
        <pc:picChg chg="add mod">
          <ac:chgData name="Rajat Rai" userId="f1b6f03436cb1806" providerId="LiveId" clId="{0F49CADA-1983-4665-A71A-5917890F4D2E}" dt="2022-04-25T04:41:41.374" v="880" actId="1076"/>
          <ac:picMkLst>
            <pc:docMk/>
            <pc:sldMk cId="791279625" sldId="277"/>
            <ac:picMk id="8194" creationId="{5857755E-4883-4C50-A794-57F49375E027}"/>
          </ac:picMkLst>
        </pc:picChg>
      </pc:sldChg>
      <pc:sldChg chg="del">
        <pc:chgData name="Rajat Rai" userId="f1b6f03436cb1806" providerId="LiveId" clId="{0F49CADA-1983-4665-A71A-5917890F4D2E}" dt="2022-04-25T03:35:58.888" v="0" actId="2696"/>
        <pc:sldMkLst>
          <pc:docMk/>
          <pc:sldMk cId="1321955482" sldId="277"/>
        </pc:sldMkLst>
      </pc:sldChg>
      <pc:sldChg chg="del">
        <pc:chgData name="Rajat Rai" userId="f1b6f03436cb1806" providerId="LiveId" clId="{0F49CADA-1983-4665-A71A-5917890F4D2E}" dt="2022-04-25T03:35:58.888" v="0" actId="2696"/>
        <pc:sldMkLst>
          <pc:docMk/>
          <pc:sldMk cId="1768339875" sldId="278"/>
        </pc:sldMkLst>
      </pc:sldChg>
      <pc:sldChg chg="del">
        <pc:chgData name="Rajat Rai" userId="f1b6f03436cb1806" providerId="LiveId" clId="{0F49CADA-1983-4665-A71A-5917890F4D2E}" dt="2022-04-25T03:35:58.888" v="0" actId="2696"/>
        <pc:sldMkLst>
          <pc:docMk/>
          <pc:sldMk cId="3688963958" sldId="279"/>
        </pc:sldMkLst>
      </pc:sldChg>
    </pc:docChg>
  </pc:docChgLst>
  <pc:docChgLst>
    <pc:chgData name="Rajat Rai" userId="f1b6f03436cb1806" providerId="LiveId" clId="{FD66F210-8483-4480-8A2C-F6739DF63CF2}"/>
    <pc:docChg chg="custSel">
      <pc:chgData name="Rajat Rai" userId="f1b6f03436cb1806" providerId="LiveId" clId="{FD66F210-8483-4480-8A2C-F6739DF63CF2}" dt="2022-04-14T06:26:23.706" v="0" actId="1592"/>
      <pc:docMkLst>
        <pc:docMk/>
      </pc:docMkLst>
      <pc:sldChg chg="delCm">
        <pc:chgData name="Rajat Rai" userId="f1b6f03436cb1806" providerId="LiveId" clId="{FD66F210-8483-4480-8A2C-F6739DF63CF2}" dt="2022-04-14T06:26:23.706" v="0" actId="1592"/>
        <pc:sldMkLst>
          <pc:docMk/>
          <pc:sldMk cId="119150468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29A6E-75E2-4A59-BFA5-35508DAD9ADE}" type="datetimeFigureOut">
              <a:rPr lang="en-IN" smtClean="0"/>
              <a:t>02-05-2022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C9233-4E61-438D-8263-B0500CC20D9B}" type="slidenum">
              <a:rPr lang="en-IN" smtClean="0"/>
              <a:t>‹#›</a:t>
            </a:fld>
            <a:endParaRPr lang="en-IN"/>
          </a:p>
        </p:txBody>
      </p:sp>
    </p:spTree>
    <p:extLst>
      <p:ext uri="{BB962C8B-B14F-4D97-AF65-F5344CB8AC3E}">
        <p14:creationId xmlns:p14="http://schemas.microsoft.com/office/powerpoint/2010/main" val="421276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3507-D840-4C94-A1F7-D8D157330B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5276B9-BE6C-472A-A73A-2C5E06F0C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D0A754-AFEA-4627-A540-6651184CF885}"/>
              </a:ext>
            </a:extLst>
          </p:cNvPr>
          <p:cNvSpPr>
            <a:spLocks noGrp="1"/>
          </p:cNvSpPr>
          <p:nvPr>
            <p:ph type="dt" sz="half" idx="10"/>
          </p:nvPr>
        </p:nvSpPr>
        <p:spPr/>
        <p:txBody>
          <a:bodyPr/>
          <a:lstStyle/>
          <a:p>
            <a:fld id="{EB289E2C-3E97-439B-9C8F-1249EAB4DB60}" type="datetime1">
              <a:rPr lang="en-IN" smtClean="0"/>
              <a:t>02-05-2022</a:t>
            </a:fld>
            <a:endParaRPr lang="en-IN"/>
          </a:p>
        </p:txBody>
      </p:sp>
      <p:sp>
        <p:nvSpPr>
          <p:cNvPr id="5" name="Footer Placeholder 4">
            <a:extLst>
              <a:ext uri="{FF2B5EF4-FFF2-40B4-BE49-F238E27FC236}">
                <a16:creationId xmlns:a16="http://schemas.microsoft.com/office/drawing/2014/main" id="{3743401D-DEAE-4E65-8BD2-E39EF81389C4}"/>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29541A31-F825-478C-92FB-6DDAA0AA120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44238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D143-A6F9-455B-8068-4A4EAF998F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FD427A-5A50-4A03-9444-75151556D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D5A142-447D-4CD4-9421-8E2A6487D261}"/>
              </a:ext>
            </a:extLst>
          </p:cNvPr>
          <p:cNvSpPr>
            <a:spLocks noGrp="1"/>
          </p:cNvSpPr>
          <p:nvPr>
            <p:ph type="dt" sz="half" idx="10"/>
          </p:nvPr>
        </p:nvSpPr>
        <p:spPr/>
        <p:txBody>
          <a:bodyPr/>
          <a:lstStyle/>
          <a:p>
            <a:fld id="{05A094AA-5C23-4883-BD40-3B75BA935D2A}" type="datetime1">
              <a:rPr lang="en-IN" smtClean="0"/>
              <a:t>02-05-2022</a:t>
            </a:fld>
            <a:endParaRPr lang="en-IN"/>
          </a:p>
        </p:txBody>
      </p:sp>
      <p:sp>
        <p:nvSpPr>
          <p:cNvPr id="5" name="Footer Placeholder 4">
            <a:extLst>
              <a:ext uri="{FF2B5EF4-FFF2-40B4-BE49-F238E27FC236}">
                <a16:creationId xmlns:a16="http://schemas.microsoft.com/office/drawing/2014/main" id="{30F9CD9D-830E-4924-8051-50532596A054}"/>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0E926393-6337-4D51-822D-F424FBCC53B1}"/>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84392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6E2C5-4475-46E3-BB5C-487EB6E1A6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9567A-449C-443D-9AA3-86824E217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9F424-5B34-45FC-87AB-CAA73112B53F}"/>
              </a:ext>
            </a:extLst>
          </p:cNvPr>
          <p:cNvSpPr>
            <a:spLocks noGrp="1"/>
          </p:cNvSpPr>
          <p:nvPr>
            <p:ph type="dt" sz="half" idx="10"/>
          </p:nvPr>
        </p:nvSpPr>
        <p:spPr/>
        <p:txBody>
          <a:bodyPr/>
          <a:lstStyle/>
          <a:p>
            <a:fld id="{7B2CF9CB-D422-4D3C-8C10-8C68AFACEFE6}" type="datetime1">
              <a:rPr lang="en-IN" smtClean="0"/>
              <a:t>02-05-2022</a:t>
            </a:fld>
            <a:endParaRPr lang="en-IN"/>
          </a:p>
        </p:txBody>
      </p:sp>
      <p:sp>
        <p:nvSpPr>
          <p:cNvPr id="5" name="Footer Placeholder 4">
            <a:extLst>
              <a:ext uri="{FF2B5EF4-FFF2-40B4-BE49-F238E27FC236}">
                <a16:creationId xmlns:a16="http://schemas.microsoft.com/office/drawing/2014/main" id="{AF11914B-D66A-4E06-8FAF-86699C3EE1E3}"/>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67752EA4-A067-4986-8715-7D0C3D87E820}"/>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77335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BBCD-C6EB-43D1-BEE8-B212FAC28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E87EC8-987E-4AC5-9D83-30156FBE0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63D42-F4CD-41D5-86D8-652D96E9AD31}"/>
              </a:ext>
            </a:extLst>
          </p:cNvPr>
          <p:cNvSpPr>
            <a:spLocks noGrp="1"/>
          </p:cNvSpPr>
          <p:nvPr>
            <p:ph type="dt" sz="half" idx="10"/>
          </p:nvPr>
        </p:nvSpPr>
        <p:spPr/>
        <p:txBody>
          <a:bodyPr/>
          <a:lstStyle/>
          <a:p>
            <a:fld id="{40C9F5FF-130B-459E-BBAC-E627D2CC8330}" type="datetime1">
              <a:rPr lang="en-IN" smtClean="0"/>
              <a:t>02-05-2022</a:t>
            </a:fld>
            <a:endParaRPr lang="en-IN"/>
          </a:p>
        </p:txBody>
      </p:sp>
      <p:sp>
        <p:nvSpPr>
          <p:cNvPr id="5" name="Footer Placeholder 4">
            <a:extLst>
              <a:ext uri="{FF2B5EF4-FFF2-40B4-BE49-F238E27FC236}">
                <a16:creationId xmlns:a16="http://schemas.microsoft.com/office/drawing/2014/main" id="{220DA7E9-2996-4603-A397-DA245FA1B8F3}"/>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C07C3C07-0095-4B19-A66D-9C79ACC51EF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401507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7F9C-2E9E-4D61-948F-BCEA77339F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23938B-46A2-4B12-A636-4DCF54FE8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F9B6D-36EE-46A6-BA0C-E23BCFF9114E}"/>
              </a:ext>
            </a:extLst>
          </p:cNvPr>
          <p:cNvSpPr>
            <a:spLocks noGrp="1"/>
          </p:cNvSpPr>
          <p:nvPr>
            <p:ph type="dt" sz="half" idx="10"/>
          </p:nvPr>
        </p:nvSpPr>
        <p:spPr/>
        <p:txBody>
          <a:bodyPr/>
          <a:lstStyle/>
          <a:p>
            <a:fld id="{7BB1A10F-50BD-4E11-8FF3-1A9FF22C8C61}" type="datetime1">
              <a:rPr lang="en-IN" smtClean="0"/>
              <a:t>02-05-2022</a:t>
            </a:fld>
            <a:endParaRPr lang="en-IN"/>
          </a:p>
        </p:txBody>
      </p:sp>
      <p:sp>
        <p:nvSpPr>
          <p:cNvPr id="5" name="Footer Placeholder 4">
            <a:extLst>
              <a:ext uri="{FF2B5EF4-FFF2-40B4-BE49-F238E27FC236}">
                <a16:creationId xmlns:a16="http://schemas.microsoft.com/office/drawing/2014/main" id="{38D31E9B-92D1-4CE7-A928-51BD4D516492}"/>
              </a:ext>
            </a:extLst>
          </p:cNvPr>
          <p:cNvSpPr>
            <a:spLocks noGrp="1"/>
          </p:cNvSpPr>
          <p:nvPr>
            <p:ph type="ftr" sz="quarter" idx="11"/>
          </p:nvPr>
        </p:nvSpPr>
        <p:spPr/>
        <p:txBody>
          <a:bodyPr/>
          <a:lstStyle/>
          <a:p>
            <a:r>
              <a:rPr lang="en-IN"/>
              <a:t>Rajat Rai | Computer Science</a:t>
            </a:r>
          </a:p>
        </p:txBody>
      </p:sp>
      <p:sp>
        <p:nvSpPr>
          <p:cNvPr id="6" name="Slide Number Placeholder 5">
            <a:extLst>
              <a:ext uri="{FF2B5EF4-FFF2-40B4-BE49-F238E27FC236}">
                <a16:creationId xmlns:a16="http://schemas.microsoft.com/office/drawing/2014/main" id="{A3F0F299-E7A2-412E-A0FF-658D4FAD7F92}"/>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98102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B922-3276-4667-B1E2-142BE58384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69E76E-210F-4C38-8A59-B2F4555C9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F7450C-9E69-46A6-9C24-56A1AA3ED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21621-1517-47C0-86C0-79430F9DA8D6}"/>
              </a:ext>
            </a:extLst>
          </p:cNvPr>
          <p:cNvSpPr>
            <a:spLocks noGrp="1"/>
          </p:cNvSpPr>
          <p:nvPr>
            <p:ph type="dt" sz="half" idx="10"/>
          </p:nvPr>
        </p:nvSpPr>
        <p:spPr/>
        <p:txBody>
          <a:bodyPr/>
          <a:lstStyle/>
          <a:p>
            <a:fld id="{CD81CA9E-3220-469A-A88A-6FAD3A93EC43}" type="datetime1">
              <a:rPr lang="en-IN" smtClean="0"/>
              <a:t>02-05-2022</a:t>
            </a:fld>
            <a:endParaRPr lang="en-IN"/>
          </a:p>
        </p:txBody>
      </p:sp>
      <p:sp>
        <p:nvSpPr>
          <p:cNvPr id="6" name="Footer Placeholder 5">
            <a:extLst>
              <a:ext uri="{FF2B5EF4-FFF2-40B4-BE49-F238E27FC236}">
                <a16:creationId xmlns:a16="http://schemas.microsoft.com/office/drawing/2014/main" id="{2116F235-8707-4623-9EEC-CE4D8A708B1B}"/>
              </a:ext>
            </a:extLst>
          </p:cNvPr>
          <p:cNvSpPr>
            <a:spLocks noGrp="1"/>
          </p:cNvSpPr>
          <p:nvPr>
            <p:ph type="ftr" sz="quarter" idx="11"/>
          </p:nvPr>
        </p:nvSpPr>
        <p:spPr/>
        <p:txBody>
          <a:bodyPr/>
          <a:lstStyle/>
          <a:p>
            <a:r>
              <a:rPr lang="en-IN"/>
              <a:t>Rajat Rai | Computer Science</a:t>
            </a:r>
          </a:p>
        </p:txBody>
      </p:sp>
      <p:sp>
        <p:nvSpPr>
          <p:cNvPr id="7" name="Slide Number Placeholder 6">
            <a:extLst>
              <a:ext uri="{FF2B5EF4-FFF2-40B4-BE49-F238E27FC236}">
                <a16:creationId xmlns:a16="http://schemas.microsoft.com/office/drawing/2014/main" id="{AE1022A2-8CE9-43E2-8BEF-3D55C0D1538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332480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6F65-3A40-42C5-A556-14CB26E605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F6BB6-697B-4AB2-8FF2-D41317DC5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E5509-DF10-48E2-8958-BC9C2E295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F250A3-B150-496E-B803-C6668F0CE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5DF596-B7F0-4445-9B09-88D0B82280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53B6BF-FD6E-4641-B9A4-121BF1253723}"/>
              </a:ext>
            </a:extLst>
          </p:cNvPr>
          <p:cNvSpPr>
            <a:spLocks noGrp="1"/>
          </p:cNvSpPr>
          <p:nvPr>
            <p:ph type="dt" sz="half" idx="10"/>
          </p:nvPr>
        </p:nvSpPr>
        <p:spPr/>
        <p:txBody>
          <a:bodyPr/>
          <a:lstStyle/>
          <a:p>
            <a:fld id="{DEB642B3-0314-4DAD-AA42-FE4C812D30F6}" type="datetime1">
              <a:rPr lang="en-IN" smtClean="0"/>
              <a:t>02-05-2022</a:t>
            </a:fld>
            <a:endParaRPr lang="en-IN"/>
          </a:p>
        </p:txBody>
      </p:sp>
      <p:sp>
        <p:nvSpPr>
          <p:cNvPr id="8" name="Footer Placeholder 7">
            <a:extLst>
              <a:ext uri="{FF2B5EF4-FFF2-40B4-BE49-F238E27FC236}">
                <a16:creationId xmlns:a16="http://schemas.microsoft.com/office/drawing/2014/main" id="{8678C0A6-98AC-4725-AA83-559A2031226C}"/>
              </a:ext>
            </a:extLst>
          </p:cNvPr>
          <p:cNvSpPr>
            <a:spLocks noGrp="1"/>
          </p:cNvSpPr>
          <p:nvPr>
            <p:ph type="ftr" sz="quarter" idx="11"/>
          </p:nvPr>
        </p:nvSpPr>
        <p:spPr/>
        <p:txBody>
          <a:bodyPr/>
          <a:lstStyle/>
          <a:p>
            <a:r>
              <a:rPr lang="en-IN"/>
              <a:t>Rajat Rai | Computer Science</a:t>
            </a:r>
          </a:p>
        </p:txBody>
      </p:sp>
      <p:sp>
        <p:nvSpPr>
          <p:cNvPr id="9" name="Slide Number Placeholder 8">
            <a:extLst>
              <a:ext uri="{FF2B5EF4-FFF2-40B4-BE49-F238E27FC236}">
                <a16:creationId xmlns:a16="http://schemas.microsoft.com/office/drawing/2014/main" id="{9C2E1138-3CD6-4D16-8D01-ECD0DCB6B2D9}"/>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21397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D63E-C455-40D0-B2DE-E6BC11FD32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4BB832-FC26-4342-8E7A-B1E0C966CC1F}"/>
              </a:ext>
            </a:extLst>
          </p:cNvPr>
          <p:cNvSpPr>
            <a:spLocks noGrp="1"/>
          </p:cNvSpPr>
          <p:nvPr>
            <p:ph type="dt" sz="half" idx="10"/>
          </p:nvPr>
        </p:nvSpPr>
        <p:spPr/>
        <p:txBody>
          <a:bodyPr/>
          <a:lstStyle/>
          <a:p>
            <a:fld id="{759522B0-E3D5-4DD5-B3EA-CD9B4113D86A}" type="datetime1">
              <a:rPr lang="en-IN" smtClean="0"/>
              <a:t>02-05-2022</a:t>
            </a:fld>
            <a:endParaRPr lang="en-IN"/>
          </a:p>
        </p:txBody>
      </p:sp>
      <p:sp>
        <p:nvSpPr>
          <p:cNvPr id="4" name="Footer Placeholder 3">
            <a:extLst>
              <a:ext uri="{FF2B5EF4-FFF2-40B4-BE49-F238E27FC236}">
                <a16:creationId xmlns:a16="http://schemas.microsoft.com/office/drawing/2014/main" id="{8C4ACB78-018A-44CF-A588-4069A1BCE8DD}"/>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AB693511-D195-462A-A6F8-7F312573F3D6}"/>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2331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0BFC8C-686A-4E6D-882D-1287EC4AB8D3}"/>
              </a:ext>
            </a:extLst>
          </p:cNvPr>
          <p:cNvSpPr>
            <a:spLocks noGrp="1"/>
          </p:cNvSpPr>
          <p:nvPr>
            <p:ph type="dt" sz="half" idx="10"/>
          </p:nvPr>
        </p:nvSpPr>
        <p:spPr/>
        <p:txBody>
          <a:bodyPr/>
          <a:lstStyle/>
          <a:p>
            <a:fld id="{7D748727-71BF-4765-B02E-77111915D8F5}" type="datetime1">
              <a:rPr lang="en-IN" smtClean="0"/>
              <a:t>02-05-2022</a:t>
            </a:fld>
            <a:endParaRPr lang="en-IN"/>
          </a:p>
        </p:txBody>
      </p:sp>
      <p:sp>
        <p:nvSpPr>
          <p:cNvPr id="3" name="Footer Placeholder 2">
            <a:extLst>
              <a:ext uri="{FF2B5EF4-FFF2-40B4-BE49-F238E27FC236}">
                <a16:creationId xmlns:a16="http://schemas.microsoft.com/office/drawing/2014/main" id="{887506CD-F676-40F4-9362-ED2C207FB8AD}"/>
              </a:ext>
            </a:extLst>
          </p:cNvPr>
          <p:cNvSpPr>
            <a:spLocks noGrp="1"/>
          </p:cNvSpPr>
          <p:nvPr>
            <p:ph type="ftr" sz="quarter" idx="11"/>
          </p:nvPr>
        </p:nvSpPr>
        <p:spPr/>
        <p:txBody>
          <a:bodyPr/>
          <a:lstStyle/>
          <a:p>
            <a:r>
              <a:rPr lang="en-IN"/>
              <a:t>Rajat Rai | Computer Science</a:t>
            </a:r>
          </a:p>
        </p:txBody>
      </p:sp>
      <p:sp>
        <p:nvSpPr>
          <p:cNvPr id="4" name="Slide Number Placeholder 3">
            <a:extLst>
              <a:ext uri="{FF2B5EF4-FFF2-40B4-BE49-F238E27FC236}">
                <a16:creationId xmlns:a16="http://schemas.microsoft.com/office/drawing/2014/main" id="{33864715-84D8-4C94-9444-13040830B4C4}"/>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253974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2092-FB1B-48BA-93FA-CFE396C54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583872-903F-4D7B-8C23-219A9484C6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11519F-378D-4F9C-AA56-17C56D910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EBF840-20E7-46E2-8786-0A1C3A978F2C}"/>
              </a:ext>
            </a:extLst>
          </p:cNvPr>
          <p:cNvSpPr>
            <a:spLocks noGrp="1"/>
          </p:cNvSpPr>
          <p:nvPr>
            <p:ph type="dt" sz="half" idx="10"/>
          </p:nvPr>
        </p:nvSpPr>
        <p:spPr/>
        <p:txBody>
          <a:bodyPr/>
          <a:lstStyle/>
          <a:p>
            <a:fld id="{06F2EDD4-6BD7-414E-8916-FF296906ED32}" type="datetime1">
              <a:rPr lang="en-IN" smtClean="0"/>
              <a:t>02-05-2022</a:t>
            </a:fld>
            <a:endParaRPr lang="en-IN"/>
          </a:p>
        </p:txBody>
      </p:sp>
      <p:sp>
        <p:nvSpPr>
          <p:cNvPr id="6" name="Footer Placeholder 5">
            <a:extLst>
              <a:ext uri="{FF2B5EF4-FFF2-40B4-BE49-F238E27FC236}">
                <a16:creationId xmlns:a16="http://schemas.microsoft.com/office/drawing/2014/main" id="{56F9698F-9529-438E-8430-D6C1AF082E0A}"/>
              </a:ext>
            </a:extLst>
          </p:cNvPr>
          <p:cNvSpPr>
            <a:spLocks noGrp="1"/>
          </p:cNvSpPr>
          <p:nvPr>
            <p:ph type="ftr" sz="quarter" idx="11"/>
          </p:nvPr>
        </p:nvSpPr>
        <p:spPr/>
        <p:txBody>
          <a:bodyPr/>
          <a:lstStyle/>
          <a:p>
            <a:r>
              <a:rPr lang="en-IN"/>
              <a:t>Rajat Rai | Computer Science</a:t>
            </a:r>
          </a:p>
        </p:txBody>
      </p:sp>
      <p:sp>
        <p:nvSpPr>
          <p:cNvPr id="7" name="Slide Number Placeholder 6">
            <a:extLst>
              <a:ext uri="{FF2B5EF4-FFF2-40B4-BE49-F238E27FC236}">
                <a16:creationId xmlns:a16="http://schemas.microsoft.com/office/drawing/2014/main" id="{716F5092-942D-4A93-B09C-8A01C90BDD7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249181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934B-68D4-4918-AE42-D84B1D20E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4BCB7D-B885-4454-8DC9-BFF3657EC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C331E7-D8C7-4DBF-BFBE-1D6222E30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69C08-B30B-45B1-B2F9-1B13F87D194F}"/>
              </a:ext>
            </a:extLst>
          </p:cNvPr>
          <p:cNvSpPr>
            <a:spLocks noGrp="1"/>
          </p:cNvSpPr>
          <p:nvPr>
            <p:ph type="dt" sz="half" idx="10"/>
          </p:nvPr>
        </p:nvSpPr>
        <p:spPr/>
        <p:txBody>
          <a:bodyPr/>
          <a:lstStyle/>
          <a:p>
            <a:fld id="{5FB3FD37-D1F2-4F44-8EA8-04571D9AA1E9}" type="datetime1">
              <a:rPr lang="en-IN" smtClean="0"/>
              <a:t>02-05-2022</a:t>
            </a:fld>
            <a:endParaRPr lang="en-IN"/>
          </a:p>
        </p:txBody>
      </p:sp>
      <p:sp>
        <p:nvSpPr>
          <p:cNvPr id="6" name="Footer Placeholder 5">
            <a:extLst>
              <a:ext uri="{FF2B5EF4-FFF2-40B4-BE49-F238E27FC236}">
                <a16:creationId xmlns:a16="http://schemas.microsoft.com/office/drawing/2014/main" id="{65133799-6753-4892-888F-74B5ADA2EEC2}"/>
              </a:ext>
            </a:extLst>
          </p:cNvPr>
          <p:cNvSpPr>
            <a:spLocks noGrp="1"/>
          </p:cNvSpPr>
          <p:nvPr>
            <p:ph type="ftr" sz="quarter" idx="11"/>
          </p:nvPr>
        </p:nvSpPr>
        <p:spPr/>
        <p:txBody>
          <a:bodyPr/>
          <a:lstStyle/>
          <a:p>
            <a:r>
              <a:rPr lang="en-IN"/>
              <a:t>Rajat Rai | Computer Science</a:t>
            </a:r>
          </a:p>
        </p:txBody>
      </p:sp>
      <p:sp>
        <p:nvSpPr>
          <p:cNvPr id="7" name="Slide Number Placeholder 6">
            <a:extLst>
              <a:ext uri="{FF2B5EF4-FFF2-40B4-BE49-F238E27FC236}">
                <a16:creationId xmlns:a16="http://schemas.microsoft.com/office/drawing/2014/main" id="{9FEE77DD-38C6-41F2-9846-EC05FDCBE2CF}"/>
              </a:ext>
            </a:extLst>
          </p:cNvPr>
          <p:cNvSpPr>
            <a:spLocks noGrp="1"/>
          </p:cNvSpPr>
          <p:nvPr>
            <p:ph type="sldNum" sz="quarter" idx="12"/>
          </p:nvPr>
        </p:nvSpPr>
        <p:spPr/>
        <p:txBody>
          <a:bodyPr/>
          <a:lstStyle/>
          <a:p>
            <a:fld id="{2F54FCFA-8CDD-43E6-AED9-94F35EB8ABF1}" type="slidenum">
              <a:rPr lang="en-IN" smtClean="0"/>
              <a:t>‹#›</a:t>
            </a:fld>
            <a:endParaRPr lang="en-IN"/>
          </a:p>
        </p:txBody>
      </p:sp>
    </p:spTree>
    <p:extLst>
      <p:ext uri="{BB962C8B-B14F-4D97-AF65-F5344CB8AC3E}">
        <p14:creationId xmlns:p14="http://schemas.microsoft.com/office/powerpoint/2010/main" val="191247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73E7D-5543-4943-B486-B0972D176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F8A70B-FD54-404B-BA56-BCBD99B19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31ACF-6D42-4A0D-851B-AF3F8BC0D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CE1C6-0A71-447B-9545-BE7C10523F3B}" type="datetime1">
              <a:rPr lang="en-IN" smtClean="0"/>
              <a:t>02-05-2022</a:t>
            </a:fld>
            <a:endParaRPr lang="en-IN"/>
          </a:p>
        </p:txBody>
      </p:sp>
      <p:sp>
        <p:nvSpPr>
          <p:cNvPr id="5" name="Footer Placeholder 4">
            <a:extLst>
              <a:ext uri="{FF2B5EF4-FFF2-40B4-BE49-F238E27FC236}">
                <a16:creationId xmlns:a16="http://schemas.microsoft.com/office/drawing/2014/main" id="{CFD73495-B942-44AF-A7CE-5DBF19D1C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Rajat Rai | Computer Science</a:t>
            </a:r>
          </a:p>
        </p:txBody>
      </p:sp>
      <p:sp>
        <p:nvSpPr>
          <p:cNvPr id="6" name="Slide Number Placeholder 5">
            <a:extLst>
              <a:ext uri="{FF2B5EF4-FFF2-40B4-BE49-F238E27FC236}">
                <a16:creationId xmlns:a16="http://schemas.microsoft.com/office/drawing/2014/main" id="{E1FEB329-3F54-4D23-8430-2D8AE1EDA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4FCFA-8CDD-43E6-AED9-94F35EB8ABF1}" type="slidenum">
              <a:rPr lang="en-IN" smtClean="0"/>
              <a:t>‹#›</a:t>
            </a:fld>
            <a:endParaRPr lang="en-IN"/>
          </a:p>
        </p:txBody>
      </p:sp>
    </p:spTree>
    <p:extLst>
      <p:ext uri="{BB962C8B-B14F-4D97-AF65-F5344CB8AC3E}">
        <p14:creationId xmlns:p14="http://schemas.microsoft.com/office/powerpoint/2010/main" val="373582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4504-D2A8-4747-8E9E-3072C79C1836}"/>
              </a:ext>
            </a:extLst>
          </p:cNvPr>
          <p:cNvSpPr>
            <a:spLocks noGrp="1"/>
          </p:cNvSpPr>
          <p:nvPr>
            <p:ph type="ctrTitle"/>
          </p:nvPr>
        </p:nvSpPr>
        <p:spPr/>
        <p:txBody>
          <a:bodyPr/>
          <a:lstStyle/>
          <a:p>
            <a:pPr algn="l"/>
            <a:r>
              <a:rPr lang="en-US" dirty="0"/>
              <a:t>Introduction to Problem Solving</a:t>
            </a:r>
            <a:endParaRPr lang="en-IN" dirty="0"/>
          </a:p>
        </p:txBody>
      </p:sp>
      <p:sp>
        <p:nvSpPr>
          <p:cNvPr id="3" name="Subtitle 2">
            <a:extLst>
              <a:ext uri="{FF2B5EF4-FFF2-40B4-BE49-F238E27FC236}">
                <a16:creationId xmlns:a16="http://schemas.microsoft.com/office/drawing/2014/main" id="{8B68DB02-DE4D-4142-ACE3-CDB491753940}"/>
              </a:ext>
            </a:extLst>
          </p:cNvPr>
          <p:cNvSpPr>
            <a:spLocks noGrp="1"/>
          </p:cNvSpPr>
          <p:nvPr>
            <p:ph type="subTitle" idx="1"/>
          </p:nvPr>
        </p:nvSpPr>
        <p:spPr/>
        <p:txBody>
          <a:bodyPr/>
          <a:lstStyle/>
          <a:p>
            <a:pPr algn="l"/>
            <a:r>
              <a:rPr lang="en-IN" dirty="0">
                <a:solidFill>
                  <a:schemeClr val="tx1">
                    <a:lumMod val="65000"/>
                    <a:lumOff val="35000"/>
                  </a:schemeClr>
                </a:solidFill>
              </a:rPr>
              <a:t>Rajat Rai</a:t>
            </a:r>
          </a:p>
          <a:p>
            <a:pPr algn="l"/>
            <a:r>
              <a:rPr lang="en-IN" dirty="0">
                <a:solidFill>
                  <a:schemeClr val="tx1">
                    <a:lumMod val="65000"/>
                    <a:lumOff val="35000"/>
                  </a:schemeClr>
                </a:solidFill>
              </a:rPr>
              <a:t>Lecture 01</a:t>
            </a:r>
          </a:p>
          <a:p>
            <a:pPr algn="l"/>
            <a:r>
              <a:rPr lang="en-IN" dirty="0">
                <a:solidFill>
                  <a:schemeClr val="tx1">
                    <a:lumMod val="65000"/>
                    <a:lumOff val="35000"/>
                  </a:schemeClr>
                </a:solidFill>
              </a:rPr>
              <a:t>therajatraiofficial@gmail.com</a:t>
            </a:r>
          </a:p>
        </p:txBody>
      </p:sp>
      <p:cxnSp>
        <p:nvCxnSpPr>
          <p:cNvPr id="5" name="Straight Connector 4">
            <a:extLst>
              <a:ext uri="{FF2B5EF4-FFF2-40B4-BE49-F238E27FC236}">
                <a16:creationId xmlns:a16="http://schemas.microsoft.com/office/drawing/2014/main" id="{3D5AF16C-ACD2-47C6-9EC1-E957823C73C1}"/>
              </a:ext>
            </a:extLst>
          </p:cNvPr>
          <p:cNvCxnSpPr/>
          <p:nvPr/>
        </p:nvCxnSpPr>
        <p:spPr>
          <a:xfrm>
            <a:off x="1524000" y="3505200"/>
            <a:ext cx="9144000" cy="0"/>
          </a:xfrm>
          <a:prstGeom prst="line">
            <a:avLst/>
          </a:prstGeom>
          <a:ln w="5715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7196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A547-D9EF-4562-A21C-839D1BF91348}"/>
              </a:ext>
            </a:extLst>
          </p:cNvPr>
          <p:cNvSpPr>
            <a:spLocks noGrp="1"/>
          </p:cNvSpPr>
          <p:nvPr>
            <p:ph type="title"/>
          </p:nvPr>
        </p:nvSpPr>
        <p:spPr/>
        <p:txBody>
          <a:bodyPr/>
          <a:lstStyle/>
          <a:p>
            <a:r>
              <a:rPr lang="en-US" dirty="0">
                <a:solidFill>
                  <a:srgbClr val="0070C0"/>
                </a:solidFill>
              </a:rPr>
              <a:t>The Branching</a:t>
            </a:r>
            <a:endParaRPr lang="en-IN" dirty="0">
              <a:solidFill>
                <a:srgbClr val="0070C0"/>
              </a:solidFill>
            </a:endParaRPr>
          </a:p>
        </p:txBody>
      </p:sp>
      <p:sp>
        <p:nvSpPr>
          <p:cNvPr id="3" name="Content Placeholder 2">
            <a:extLst>
              <a:ext uri="{FF2B5EF4-FFF2-40B4-BE49-F238E27FC236}">
                <a16:creationId xmlns:a16="http://schemas.microsoft.com/office/drawing/2014/main" id="{6A48EF86-71BB-45BB-BDAE-0F99BBDA56C8}"/>
              </a:ext>
            </a:extLst>
          </p:cNvPr>
          <p:cNvSpPr>
            <a:spLocks noGrp="1"/>
          </p:cNvSpPr>
          <p:nvPr>
            <p:ph idx="1"/>
          </p:nvPr>
        </p:nvSpPr>
        <p:spPr>
          <a:xfrm>
            <a:off x="775447" y="1583578"/>
            <a:ext cx="5670177" cy="4153834"/>
          </a:xfrm>
        </p:spPr>
        <p:txBody>
          <a:bodyPr>
            <a:normAutofit lnSpcReduction="10000"/>
          </a:bodyPr>
          <a:lstStyle/>
          <a:p>
            <a:r>
              <a:rPr lang="en-US" sz="2400" dirty="0">
                <a:solidFill>
                  <a:schemeClr val="tx1">
                    <a:lumMod val="65000"/>
                    <a:lumOff val="35000"/>
                  </a:schemeClr>
                </a:solidFill>
              </a:rPr>
              <a:t> The branch refers to a binary decision based on some condition. </a:t>
            </a:r>
          </a:p>
          <a:p>
            <a:r>
              <a:rPr lang="en-US" sz="2400" dirty="0">
                <a:solidFill>
                  <a:schemeClr val="tx1">
                    <a:lumMod val="65000"/>
                    <a:lumOff val="35000"/>
                  </a:schemeClr>
                </a:solidFill>
              </a:rPr>
              <a:t>If the condition is true, one of the two branches is explored; if the condition is false, the other alternative is taken.</a:t>
            </a:r>
          </a:p>
          <a:p>
            <a:r>
              <a:rPr lang="en-US" sz="2400" dirty="0">
                <a:solidFill>
                  <a:schemeClr val="tx1">
                    <a:lumMod val="65000"/>
                    <a:lumOff val="35000"/>
                  </a:schemeClr>
                </a:solidFill>
              </a:rPr>
              <a:t> This is usually represented by the ‘if-then’ construct in pseudo-codes and programs. </a:t>
            </a:r>
          </a:p>
          <a:p>
            <a:r>
              <a:rPr lang="en-US" sz="2400" dirty="0">
                <a:solidFill>
                  <a:schemeClr val="tx1">
                    <a:lumMod val="65000"/>
                    <a:lumOff val="35000"/>
                  </a:schemeClr>
                </a:solidFill>
              </a:rPr>
              <a:t>In flowcharts, this is represented by the diamond-shaped decision box. </a:t>
            </a:r>
          </a:p>
          <a:p>
            <a:r>
              <a:rPr lang="en-US" sz="2400" dirty="0">
                <a:solidFill>
                  <a:schemeClr val="tx1">
                    <a:lumMod val="65000"/>
                    <a:lumOff val="35000"/>
                  </a:schemeClr>
                </a:solidFill>
              </a:rPr>
              <a:t>This structure is also known as the selection structure. </a:t>
            </a:r>
            <a:endParaRPr lang="en-IN" sz="24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4FE0AF4-457A-49BE-8148-A06D0F14076E}"/>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EBCBF8E8-CC95-468F-BEC0-47A5E0498DE3}"/>
              </a:ext>
            </a:extLst>
          </p:cNvPr>
          <p:cNvSpPr>
            <a:spLocks noGrp="1"/>
          </p:cNvSpPr>
          <p:nvPr>
            <p:ph type="sldNum" sz="quarter" idx="12"/>
          </p:nvPr>
        </p:nvSpPr>
        <p:spPr/>
        <p:txBody>
          <a:bodyPr/>
          <a:lstStyle/>
          <a:p>
            <a:fld id="{2F54FCFA-8CDD-43E6-AED9-94F35EB8ABF1}" type="slidenum">
              <a:rPr lang="en-IN" smtClean="0"/>
              <a:t>10</a:t>
            </a:fld>
            <a:endParaRPr lang="en-IN"/>
          </a:p>
        </p:txBody>
      </p:sp>
      <p:sp>
        <p:nvSpPr>
          <p:cNvPr id="7" name="TextBox 6">
            <a:extLst>
              <a:ext uri="{FF2B5EF4-FFF2-40B4-BE49-F238E27FC236}">
                <a16:creationId xmlns:a16="http://schemas.microsoft.com/office/drawing/2014/main" id="{E7FFBBA3-FBAC-4F3A-8640-2E9114D08ADB}"/>
              </a:ext>
            </a:extLst>
          </p:cNvPr>
          <p:cNvSpPr txBox="1"/>
          <p:nvPr/>
        </p:nvSpPr>
        <p:spPr>
          <a:xfrm>
            <a:off x="6445624" y="1438195"/>
            <a:ext cx="4823011" cy="3785652"/>
          </a:xfrm>
          <a:prstGeom prst="rect">
            <a:avLst/>
          </a:prstGeom>
          <a:noFill/>
        </p:spPr>
        <p:txBody>
          <a:bodyPr wrap="square">
            <a:spAutoFit/>
          </a:bodyPr>
          <a:lstStyle/>
          <a:p>
            <a:r>
              <a:rPr lang="en-IN" sz="2400" dirty="0">
                <a:solidFill>
                  <a:srgbClr val="0070C0"/>
                </a:solidFill>
              </a:rPr>
              <a:t>Example</a:t>
            </a:r>
          </a:p>
          <a:p>
            <a:r>
              <a:rPr lang="en-IN" sz="2400" dirty="0">
                <a:solidFill>
                  <a:schemeClr val="tx1">
                    <a:lumMod val="65000"/>
                    <a:lumOff val="35000"/>
                  </a:schemeClr>
                </a:solidFill>
              </a:rPr>
              <a:t>Problem1: write algorithm to find the greater number between two numbers </a:t>
            </a:r>
          </a:p>
          <a:p>
            <a:pPr lvl="1"/>
            <a:r>
              <a:rPr lang="en-IN" sz="2400" dirty="0">
                <a:solidFill>
                  <a:schemeClr val="tx1">
                    <a:lumMod val="65000"/>
                    <a:lumOff val="35000"/>
                  </a:schemeClr>
                </a:solidFill>
              </a:rPr>
              <a:t>Step1: Start </a:t>
            </a:r>
          </a:p>
          <a:p>
            <a:pPr lvl="1"/>
            <a:r>
              <a:rPr lang="en-IN" sz="2400" dirty="0">
                <a:solidFill>
                  <a:schemeClr val="tx1">
                    <a:lumMod val="65000"/>
                    <a:lumOff val="35000"/>
                  </a:schemeClr>
                </a:solidFill>
              </a:rPr>
              <a:t>Step2: Read/input A and B </a:t>
            </a:r>
          </a:p>
          <a:p>
            <a:pPr lvl="1"/>
            <a:r>
              <a:rPr lang="en-IN" sz="2400" dirty="0">
                <a:solidFill>
                  <a:schemeClr val="tx1">
                    <a:lumMod val="65000"/>
                    <a:lumOff val="35000"/>
                  </a:schemeClr>
                </a:solidFill>
              </a:rPr>
              <a:t>Step3: If A greater than B then C=A Step4: if B greater than A then C=B Step5: Print C </a:t>
            </a:r>
          </a:p>
          <a:p>
            <a:pPr lvl="1"/>
            <a:r>
              <a:rPr lang="en-IN" sz="2400" dirty="0">
                <a:solidFill>
                  <a:schemeClr val="tx1">
                    <a:lumMod val="65000"/>
                    <a:lumOff val="35000"/>
                  </a:schemeClr>
                </a:solidFill>
              </a:rPr>
              <a:t>Step6: End </a:t>
            </a:r>
          </a:p>
        </p:txBody>
      </p:sp>
    </p:spTree>
    <p:extLst>
      <p:ext uri="{BB962C8B-B14F-4D97-AF65-F5344CB8AC3E}">
        <p14:creationId xmlns:p14="http://schemas.microsoft.com/office/powerpoint/2010/main" val="90132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5A3F-5422-46C9-A693-B53A4C366E63}"/>
              </a:ext>
            </a:extLst>
          </p:cNvPr>
          <p:cNvSpPr>
            <a:spLocks noGrp="1"/>
          </p:cNvSpPr>
          <p:nvPr>
            <p:ph type="title"/>
          </p:nvPr>
        </p:nvSpPr>
        <p:spPr/>
        <p:txBody>
          <a:bodyPr/>
          <a:lstStyle/>
          <a:p>
            <a:r>
              <a:rPr lang="en-US" dirty="0">
                <a:solidFill>
                  <a:srgbClr val="0070C0"/>
                </a:solidFill>
              </a:rPr>
              <a:t>The Loop</a:t>
            </a:r>
            <a:endParaRPr lang="en-IN" dirty="0">
              <a:solidFill>
                <a:srgbClr val="0070C0"/>
              </a:solidFill>
            </a:endParaRPr>
          </a:p>
        </p:txBody>
      </p:sp>
      <p:sp>
        <p:nvSpPr>
          <p:cNvPr id="3" name="Content Placeholder 2">
            <a:extLst>
              <a:ext uri="{FF2B5EF4-FFF2-40B4-BE49-F238E27FC236}">
                <a16:creationId xmlns:a16="http://schemas.microsoft.com/office/drawing/2014/main" id="{6426D4B0-DCE0-4194-A404-6FFE4DCCE652}"/>
              </a:ext>
            </a:extLst>
          </p:cNvPr>
          <p:cNvSpPr>
            <a:spLocks noGrp="1"/>
          </p:cNvSpPr>
          <p:nvPr>
            <p:ph idx="1"/>
          </p:nvPr>
        </p:nvSpPr>
        <p:spPr/>
        <p:txBody>
          <a:bodyPr>
            <a:normAutofit fontScale="92500" lnSpcReduction="20000"/>
          </a:bodyPr>
          <a:lstStyle/>
          <a:p>
            <a:r>
              <a:rPr lang="en-US" dirty="0">
                <a:solidFill>
                  <a:schemeClr val="tx1">
                    <a:lumMod val="65000"/>
                    <a:lumOff val="35000"/>
                  </a:schemeClr>
                </a:solidFill>
              </a:rPr>
              <a:t>The loop allows a statement or a sequence of statements to be repeatedly executed based on some loop condition. It is represented by the ‘while’ and ‘for’ constructs in most programming languages, for unbounded loops and bounded loops respectively. </a:t>
            </a:r>
          </a:p>
          <a:p>
            <a:r>
              <a:rPr lang="en-US" dirty="0">
                <a:solidFill>
                  <a:schemeClr val="tx1">
                    <a:lumMod val="65000"/>
                    <a:lumOff val="35000"/>
                  </a:schemeClr>
                </a:solidFill>
              </a:rPr>
              <a:t>(Unbounded loops refer to those whose number of iterations depends on the eventuality that the termination condition is satisfied; bounded loops refer to those whose number of iterations is known before-hand.)</a:t>
            </a:r>
          </a:p>
          <a:p>
            <a:r>
              <a:rPr lang="en-US" dirty="0">
                <a:solidFill>
                  <a:schemeClr val="tx1">
                    <a:lumMod val="65000"/>
                    <a:lumOff val="35000"/>
                  </a:schemeClr>
                </a:solidFill>
              </a:rPr>
              <a:t> In the flowcharts, a back arrow hints the presence of a loop. A trip around the loop is known as iteration. </a:t>
            </a:r>
          </a:p>
          <a:p>
            <a:r>
              <a:rPr lang="en-US" dirty="0">
                <a:solidFill>
                  <a:schemeClr val="tx1">
                    <a:lumMod val="65000"/>
                    <a:lumOff val="35000"/>
                  </a:schemeClr>
                </a:solidFill>
              </a:rPr>
              <a:t>You must ensure that the condition for the termination of the looping must be satisfied after some finite number of iterations, otherwise it ends up as an infinite loop, a common mistake made by inexperienced programmers. The loop is also known as the repetition structure. </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3F2398A1-6119-40E8-BABB-AF0474480B4B}"/>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43E2C8A4-1CFA-46E8-A68A-9B50D5C7D182}"/>
              </a:ext>
            </a:extLst>
          </p:cNvPr>
          <p:cNvSpPr>
            <a:spLocks noGrp="1"/>
          </p:cNvSpPr>
          <p:nvPr>
            <p:ph type="sldNum" sz="quarter" idx="12"/>
          </p:nvPr>
        </p:nvSpPr>
        <p:spPr/>
        <p:txBody>
          <a:bodyPr/>
          <a:lstStyle/>
          <a:p>
            <a:fld id="{2F54FCFA-8CDD-43E6-AED9-94F35EB8ABF1}" type="slidenum">
              <a:rPr lang="en-IN" smtClean="0"/>
              <a:t>11</a:t>
            </a:fld>
            <a:endParaRPr lang="en-IN"/>
          </a:p>
        </p:txBody>
      </p:sp>
    </p:spTree>
    <p:extLst>
      <p:ext uri="{BB962C8B-B14F-4D97-AF65-F5344CB8AC3E}">
        <p14:creationId xmlns:p14="http://schemas.microsoft.com/office/powerpoint/2010/main" val="339329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FF2C-4730-4F99-B759-3665722D6E10}"/>
              </a:ext>
            </a:extLst>
          </p:cNvPr>
          <p:cNvSpPr>
            <a:spLocks noGrp="1"/>
          </p:cNvSpPr>
          <p:nvPr>
            <p:ph type="title"/>
          </p:nvPr>
        </p:nvSpPr>
        <p:spPr/>
        <p:txBody>
          <a:bodyPr/>
          <a:lstStyle/>
          <a:p>
            <a:r>
              <a:rPr lang="en-US" dirty="0">
                <a:solidFill>
                  <a:srgbClr val="0070C0"/>
                </a:solidFill>
              </a:rPr>
              <a:t>A Example of Loop</a:t>
            </a:r>
            <a:endParaRPr lang="en-IN" dirty="0">
              <a:solidFill>
                <a:srgbClr val="0070C0"/>
              </a:solidFill>
            </a:endParaRPr>
          </a:p>
        </p:txBody>
      </p:sp>
      <p:sp>
        <p:nvSpPr>
          <p:cNvPr id="3" name="Content Placeholder 2">
            <a:extLst>
              <a:ext uri="{FF2B5EF4-FFF2-40B4-BE49-F238E27FC236}">
                <a16:creationId xmlns:a16="http://schemas.microsoft.com/office/drawing/2014/main" id="{47FB8E33-CA32-4EF2-BE4B-8FC709E28AE1}"/>
              </a:ext>
            </a:extLst>
          </p:cNvPr>
          <p:cNvSpPr>
            <a:spLocks noGrp="1"/>
          </p:cNvSpPr>
          <p:nvPr>
            <p:ph idx="1"/>
          </p:nvPr>
        </p:nvSpPr>
        <p:spPr/>
        <p:txBody>
          <a:bodyPr/>
          <a:lstStyle/>
          <a:p>
            <a:pPr marL="0" indent="0">
              <a:buNone/>
            </a:pPr>
            <a:r>
              <a:rPr lang="en-US" dirty="0">
                <a:solidFill>
                  <a:srgbClr val="0070C0"/>
                </a:solidFill>
              </a:rPr>
              <a:t>Problem1: An algorithm to calculate even numbers between 0 and 99</a:t>
            </a:r>
          </a:p>
          <a:p>
            <a:pPr marL="0" indent="0">
              <a:buNone/>
            </a:pPr>
            <a:r>
              <a:rPr lang="en-US" dirty="0">
                <a:solidFill>
                  <a:schemeClr val="tx1">
                    <a:lumMod val="65000"/>
                    <a:lumOff val="35000"/>
                  </a:schemeClr>
                </a:solidFill>
              </a:rPr>
              <a:t>  1. Start</a:t>
            </a:r>
          </a:p>
          <a:p>
            <a:pPr marL="0" indent="0">
              <a:buNone/>
            </a:pPr>
            <a:r>
              <a:rPr lang="en-US" dirty="0">
                <a:solidFill>
                  <a:schemeClr val="tx1">
                    <a:lumMod val="65000"/>
                    <a:lumOff val="35000"/>
                  </a:schemeClr>
                </a:solidFill>
              </a:rPr>
              <a:t>  2. I ← 0 </a:t>
            </a:r>
          </a:p>
          <a:p>
            <a:pPr marL="0" indent="0">
              <a:buNone/>
            </a:pPr>
            <a:r>
              <a:rPr lang="en-US" dirty="0">
                <a:solidFill>
                  <a:schemeClr val="tx1">
                    <a:lumMod val="65000"/>
                    <a:lumOff val="35000"/>
                  </a:schemeClr>
                </a:solidFill>
              </a:rPr>
              <a:t>  3. Write I in standard output </a:t>
            </a:r>
          </a:p>
          <a:p>
            <a:pPr marL="0" indent="0">
              <a:buNone/>
            </a:pPr>
            <a:r>
              <a:rPr lang="en-US" dirty="0">
                <a:solidFill>
                  <a:schemeClr val="tx1">
                    <a:lumMod val="65000"/>
                    <a:lumOff val="35000"/>
                  </a:schemeClr>
                </a:solidFill>
              </a:rPr>
              <a:t>  4. I ← I+2</a:t>
            </a:r>
          </a:p>
          <a:p>
            <a:pPr marL="0" indent="0">
              <a:buNone/>
            </a:pPr>
            <a:r>
              <a:rPr lang="en-US" dirty="0">
                <a:solidFill>
                  <a:schemeClr val="tx1">
                    <a:lumMod val="65000"/>
                    <a:lumOff val="35000"/>
                  </a:schemeClr>
                </a:solidFill>
              </a:rPr>
              <a:t>  5. If (I &lt;=98) </a:t>
            </a:r>
            <a:r>
              <a:rPr lang="en-US" dirty="0">
                <a:solidFill>
                  <a:srgbClr val="0070C0"/>
                </a:solidFill>
              </a:rPr>
              <a:t>then go to line 3 </a:t>
            </a:r>
          </a:p>
          <a:p>
            <a:pPr marL="0" indent="0">
              <a:buNone/>
            </a:pPr>
            <a:r>
              <a:rPr lang="en-US" dirty="0">
                <a:solidFill>
                  <a:schemeClr val="tx1">
                    <a:lumMod val="65000"/>
                    <a:lumOff val="35000"/>
                  </a:schemeClr>
                </a:solidFill>
              </a:rPr>
              <a:t>  6. End </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64971B2F-82C2-43FD-A277-846A27C2A376}"/>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3D51E13C-F279-4A7C-8ADF-699EF994A848}"/>
              </a:ext>
            </a:extLst>
          </p:cNvPr>
          <p:cNvSpPr>
            <a:spLocks noGrp="1"/>
          </p:cNvSpPr>
          <p:nvPr>
            <p:ph type="sldNum" sz="quarter" idx="12"/>
          </p:nvPr>
        </p:nvSpPr>
        <p:spPr/>
        <p:txBody>
          <a:bodyPr/>
          <a:lstStyle/>
          <a:p>
            <a:fld id="{2F54FCFA-8CDD-43E6-AED9-94F35EB8ABF1}" type="slidenum">
              <a:rPr lang="en-IN" smtClean="0"/>
              <a:t>12</a:t>
            </a:fld>
            <a:endParaRPr lang="en-IN"/>
          </a:p>
        </p:txBody>
      </p:sp>
    </p:spTree>
    <p:extLst>
      <p:ext uri="{BB962C8B-B14F-4D97-AF65-F5344CB8AC3E}">
        <p14:creationId xmlns:p14="http://schemas.microsoft.com/office/powerpoint/2010/main" val="128251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CD97-D1A7-4C9E-996C-92D1313AC646}"/>
              </a:ext>
            </a:extLst>
          </p:cNvPr>
          <p:cNvSpPr>
            <a:spLocks noGrp="1"/>
          </p:cNvSpPr>
          <p:nvPr>
            <p:ph type="title"/>
          </p:nvPr>
        </p:nvSpPr>
        <p:spPr/>
        <p:txBody>
          <a:bodyPr/>
          <a:lstStyle/>
          <a:p>
            <a:r>
              <a:rPr lang="en-US" dirty="0">
                <a:solidFill>
                  <a:srgbClr val="0070C0"/>
                </a:solidFill>
              </a:rPr>
              <a:t>Introduction of Flowchart</a:t>
            </a:r>
            <a:endParaRPr lang="en-IN" dirty="0">
              <a:solidFill>
                <a:srgbClr val="0070C0"/>
              </a:solidFill>
            </a:endParaRPr>
          </a:p>
        </p:txBody>
      </p:sp>
      <p:sp>
        <p:nvSpPr>
          <p:cNvPr id="3" name="Content Placeholder 2">
            <a:extLst>
              <a:ext uri="{FF2B5EF4-FFF2-40B4-BE49-F238E27FC236}">
                <a16:creationId xmlns:a16="http://schemas.microsoft.com/office/drawing/2014/main" id="{5FC0E2AB-0F00-4737-B778-4208CF6D0EAB}"/>
              </a:ext>
            </a:extLst>
          </p:cNvPr>
          <p:cNvSpPr>
            <a:spLocks noGrp="1"/>
          </p:cNvSpPr>
          <p:nvPr>
            <p:ph idx="1"/>
          </p:nvPr>
        </p:nvSpPr>
        <p:spPr/>
        <p:txBody>
          <a:bodyPr>
            <a:normAutofit lnSpcReduction="10000"/>
          </a:bodyPr>
          <a:lstStyle/>
          <a:p>
            <a:r>
              <a:rPr lang="en-US" dirty="0">
                <a:solidFill>
                  <a:schemeClr val="tx1">
                    <a:lumMod val="65000"/>
                    <a:lumOff val="35000"/>
                  </a:schemeClr>
                </a:solidFill>
              </a:rPr>
              <a:t>The flowchart is a diagram which visually presents the flow of data through processing systems. </a:t>
            </a:r>
          </a:p>
          <a:p>
            <a:r>
              <a:rPr lang="en-US" dirty="0">
                <a:solidFill>
                  <a:schemeClr val="tx1">
                    <a:lumMod val="65000"/>
                    <a:lumOff val="35000"/>
                  </a:schemeClr>
                </a:solidFill>
              </a:rPr>
              <a:t>This means by seeing a flow chart one can know the operations performed and the sequence of these operations in a system. </a:t>
            </a:r>
          </a:p>
          <a:p>
            <a:r>
              <a:rPr lang="en-US" dirty="0">
                <a:solidFill>
                  <a:schemeClr val="tx1">
                    <a:lumMod val="65000"/>
                    <a:lumOff val="35000"/>
                  </a:schemeClr>
                </a:solidFill>
              </a:rPr>
              <a:t>Algorithms are nothing but sequence of steps for solving problems. So a flow chart can be used for representing an algorithm. </a:t>
            </a:r>
          </a:p>
          <a:p>
            <a:r>
              <a:rPr lang="en-US" dirty="0">
                <a:solidFill>
                  <a:schemeClr val="tx1">
                    <a:lumMod val="65000"/>
                    <a:lumOff val="35000"/>
                  </a:schemeClr>
                </a:solidFill>
              </a:rPr>
              <a:t>A flowchart, will describe the operations (and in what sequence) are required to solve a given problem. </a:t>
            </a:r>
          </a:p>
          <a:p>
            <a:r>
              <a:rPr lang="en-US" dirty="0">
                <a:solidFill>
                  <a:schemeClr val="tx1">
                    <a:lumMod val="65000"/>
                    <a:lumOff val="35000"/>
                  </a:schemeClr>
                </a:solidFill>
              </a:rPr>
              <a:t>You can see a flow chart as a blueprint of a design you have made for solving a problem. </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457A49B9-F833-4E9D-9325-8E6224FC470A}"/>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195EE11B-7BCA-4E2C-BE59-9AA454F2D812}"/>
              </a:ext>
            </a:extLst>
          </p:cNvPr>
          <p:cNvSpPr>
            <a:spLocks noGrp="1"/>
          </p:cNvSpPr>
          <p:nvPr>
            <p:ph type="sldNum" sz="quarter" idx="12"/>
          </p:nvPr>
        </p:nvSpPr>
        <p:spPr/>
        <p:txBody>
          <a:bodyPr/>
          <a:lstStyle/>
          <a:p>
            <a:fld id="{2F54FCFA-8CDD-43E6-AED9-94F35EB8ABF1}" type="slidenum">
              <a:rPr lang="en-IN" smtClean="0"/>
              <a:t>13</a:t>
            </a:fld>
            <a:endParaRPr lang="en-IN"/>
          </a:p>
        </p:txBody>
      </p:sp>
    </p:spTree>
    <p:extLst>
      <p:ext uri="{BB962C8B-B14F-4D97-AF65-F5344CB8AC3E}">
        <p14:creationId xmlns:p14="http://schemas.microsoft.com/office/powerpoint/2010/main" val="101765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6044-E74C-4FB2-8594-E0C0619C8CB8}"/>
              </a:ext>
            </a:extLst>
          </p:cNvPr>
          <p:cNvSpPr>
            <a:spLocks noGrp="1"/>
          </p:cNvSpPr>
          <p:nvPr>
            <p:ph type="title"/>
          </p:nvPr>
        </p:nvSpPr>
        <p:spPr/>
        <p:txBody>
          <a:bodyPr/>
          <a:lstStyle/>
          <a:p>
            <a:r>
              <a:rPr lang="en-IN" dirty="0">
                <a:solidFill>
                  <a:srgbClr val="0070C0"/>
                </a:solidFill>
              </a:rPr>
              <a:t>Flowchart Symbols </a:t>
            </a:r>
          </a:p>
        </p:txBody>
      </p:sp>
      <p:sp>
        <p:nvSpPr>
          <p:cNvPr id="3" name="Content Placeholder 2">
            <a:extLst>
              <a:ext uri="{FF2B5EF4-FFF2-40B4-BE49-F238E27FC236}">
                <a16:creationId xmlns:a16="http://schemas.microsoft.com/office/drawing/2014/main" id="{55D2FFDB-E285-4550-9C4C-F2572361949C}"/>
              </a:ext>
            </a:extLst>
          </p:cNvPr>
          <p:cNvSpPr>
            <a:spLocks noGrp="1"/>
          </p:cNvSpPr>
          <p:nvPr>
            <p:ph idx="1"/>
          </p:nvPr>
        </p:nvSpPr>
        <p:spPr/>
        <p:txBody>
          <a:bodyPr/>
          <a:lstStyle/>
          <a:p>
            <a:pPr algn="just"/>
            <a:r>
              <a:rPr lang="en-US" dirty="0">
                <a:solidFill>
                  <a:schemeClr val="tx1">
                    <a:lumMod val="65000"/>
                    <a:lumOff val="35000"/>
                  </a:schemeClr>
                </a:solidFill>
              </a:rPr>
              <a:t>There are 6 basic symbols commonly used in flowcharting of Programs: </a:t>
            </a:r>
          </a:p>
          <a:p>
            <a:pPr lvl="1" algn="just"/>
            <a:r>
              <a:rPr lang="en-US" dirty="0">
                <a:solidFill>
                  <a:schemeClr val="tx1">
                    <a:lumMod val="65000"/>
                    <a:lumOff val="35000"/>
                  </a:schemeClr>
                </a:solidFill>
              </a:rPr>
              <a:t>Terminal, </a:t>
            </a:r>
          </a:p>
          <a:p>
            <a:pPr lvl="1" algn="just"/>
            <a:r>
              <a:rPr lang="en-US" dirty="0">
                <a:solidFill>
                  <a:schemeClr val="tx1">
                    <a:lumMod val="65000"/>
                    <a:lumOff val="35000"/>
                  </a:schemeClr>
                </a:solidFill>
              </a:rPr>
              <a:t>Process, </a:t>
            </a:r>
          </a:p>
          <a:p>
            <a:pPr lvl="1" algn="just"/>
            <a:r>
              <a:rPr lang="en-US" dirty="0">
                <a:solidFill>
                  <a:schemeClr val="tx1">
                    <a:lumMod val="65000"/>
                    <a:lumOff val="35000"/>
                  </a:schemeClr>
                </a:solidFill>
              </a:rPr>
              <a:t>input/output,</a:t>
            </a:r>
          </a:p>
          <a:p>
            <a:pPr lvl="1" algn="just"/>
            <a:r>
              <a:rPr lang="en-US" dirty="0">
                <a:solidFill>
                  <a:schemeClr val="tx1">
                    <a:lumMod val="65000"/>
                    <a:lumOff val="35000"/>
                  </a:schemeClr>
                </a:solidFill>
              </a:rPr>
              <a:t> Decision, </a:t>
            </a:r>
          </a:p>
          <a:p>
            <a:pPr lvl="1" algn="just"/>
            <a:r>
              <a:rPr lang="en-US" dirty="0">
                <a:solidFill>
                  <a:schemeClr val="tx1">
                    <a:lumMod val="65000"/>
                    <a:lumOff val="35000"/>
                  </a:schemeClr>
                </a:solidFill>
              </a:rPr>
              <a:t>Connector </a:t>
            </a:r>
          </a:p>
          <a:p>
            <a:pPr lvl="1" algn="just"/>
            <a:r>
              <a:rPr lang="en-US" dirty="0">
                <a:solidFill>
                  <a:schemeClr val="tx1">
                    <a:lumMod val="65000"/>
                    <a:lumOff val="35000"/>
                  </a:schemeClr>
                </a:solidFill>
              </a:rPr>
              <a:t>and Predefined Process. </a:t>
            </a:r>
          </a:p>
        </p:txBody>
      </p:sp>
      <p:sp>
        <p:nvSpPr>
          <p:cNvPr id="4" name="Footer Placeholder 3">
            <a:extLst>
              <a:ext uri="{FF2B5EF4-FFF2-40B4-BE49-F238E27FC236}">
                <a16:creationId xmlns:a16="http://schemas.microsoft.com/office/drawing/2014/main" id="{C0E2A7F7-7920-4404-A6B1-857D1AFD5852}"/>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BC8B3BFA-217F-4001-8FA0-9F59A12DBF77}"/>
              </a:ext>
            </a:extLst>
          </p:cNvPr>
          <p:cNvSpPr>
            <a:spLocks noGrp="1"/>
          </p:cNvSpPr>
          <p:nvPr>
            <p:ph type="sldNum" sz="quarter" idx="12"/>
          </p:nvPr>
        </p:nvSpPr>
        <p:spPr/>
        <p:txBody>
          <a:bodyPr/>
          <a:lstStyle/>
          <a:p>
            <a:fld id="{2F54FCFA-8CDD-43E6-AED9-94F35EB8ABF1}" type="slidenum">
              <a:rPr lang="en-IN" smtClean="0"/>
              <a:t>14</a:t>
            </a:fld>
            <a:endParaRPr lang="en-IN"/>
          </a:p>
        </p:txBody>
      </p:sp>
    </p:spTree>
    <p:extLst>
      <p:ext uri="{BB962C8B-B14F-4D97-AF65-F5344CB8AC3E}">
        <p14:creationId xmlns:p14="http://schemas.microsoft.com/office/powerpoint/2010/main" val="344315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AF5A797-1977-4BC9-B3DF-19723EFCF81A}"/>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8FA2551F-B8CE-4482-97D7-9B7554CB2DBF}"/>
              </a:ext>
            </a:extLst>
          </p:cNvPr>
          <p:cNvSpPr>
            <a:spLocks noGrp="1"/>
          </p:cNvSpPr>
          <p:nvPr>
            <p:ph type="sldNum" sz="quarter" idx="12"/>
          </p:nvPr>
        </p:nvSpPr>
        <p:spPr/>
        <p:txBody>
          <a:bodyPr/>
          <a:lstStyle/>
          <a:p>
            <a:fld id="{2F54FCFA-8CDD-43E6-AED9-94F35EB8ABF1}" type="slidenum">
              <a:rPr lang="en-IN" smtClean="0"/>
              <a:t>15</a:t>
            </a:fld>
            <a:endParaRPr lang="en-IN"/>
          </a:p>
        </p:txBody>
      </p:sp>
      <p:pic>
        <p:nvPicPr>
          <p:cNvPr id="4100" name="Picture 4" descr="Flowchart Symbols &amp; Meaning - Ultimate Guide 2022">
            <a:extLst>
              <a:ext uri="{FF2B5EF4-FFF2-40B4-BE49-F238E27FC236}">
                <a16:creationId xmlns:a16="http://schemas.microsoft.com/office/drawing/2014/main" id="{43567D56-9218-479D-ADE6-65AF610A87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9719" y="672654"/>
            <a:ext cx="8352562" cy="5512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283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757E1E-8F6A-4C2E-A4F6-BDEEA5FA83A1}"/>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BE196E0A-A89A-43EB-B766-C49DDB834C5B}"/>
              </a:ext>
            </a:extLst>
          </p:cNvPr>
          <p:cNvSpPr>
            <a:spLocks noGrp="1"/>
          </p:cNvSpPr>
          <p:nvPr>
            <p:ph type="sldNum" sz="quarter" idx="12"/>
          </p:nvPr>
        </p:nvSpPr>
        <p:spPr/>
        <p:txBody>
          <a:bodyPr/>
          <a:lstStyle/>
          <a:p>
            <a:fld id="{2F54FCFA-8CDD-43E6-AED9-94F35EB8ABF1}" type="slidenum">
              <a:rPr lang="en-IN" smtClean="0"/>
              <a:t>16</a:t>
            </a:fld>
            <a:endParaRPr lang="en-IN"/>
          </a:p>
        </p:txBody>
      </p:sp>
      <p:pic>
        <p:nvPicPr>
          <p:cNvPr id="6146" name="Picture 2" descr="Flowchart | BreezeTree">
            <a:extLst>
              <a:ext uri="{FF2B5EF4-FFF2-40B4-BE49-F238E27FC236}">
                <a16:creationId xmlns:a16="http://schemas.microsoft.com/office/drawing/2014/main" id="{2B232924-EEEE-4336-A2AF-6D6E4D676B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2129" y="633319"/>
            <a:ext cx="5907741" cy="538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93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0E87-252F-4DCD-B33A-D010A508FAC3}"/>
              </a:ext>
            </a:extLst>
          </p:cNvPr>
          <p:cNvSpPr>
            <a:spLocks noGrp="1"/>
          </p:cNvSpPr>
          <p:nvPr>
            <p:ph type="title"/>
          </p:nvPr>
        </p:nvSpPr>
        <p:spPr/>
        <p:txBody>
          <a:bodyPr/>
          <a:lstStyle/>
          <a:p>
            <a:r>
              <a:rPr lang="en-IN" dirty="0">
                <a:solidFill>
                  <a:srgbClr val="0070C0"/>
                </a:solidFill>
              </a:rPr>
              <a:t>General Rules for flowcharting </a:t>
            </a:r>
          </a:p>
        </p:txBody>
      </p:sp>
      <p:sp>
        <p:nvSpPr>
          <p:cNvPr id="3" name="Content Placeholder 2">
            <a:extLst>
              <a:ext uri="{FF2B5EF4-FFF2-40B4-BE49-F238E27FC236}">
                <a16:creationId xmlns:a16="http://schemas.microsoft.com/office/drawing/2014/main" id="{8702FC2E-68AF-432F-85C8-9BAEE4FA6D19}"/>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chemeClr val="tx1">
                    <a:lumMod val="65000"/>
                    <a:lumOff val="35000"/>
                  </a:schemeClr>
                </a:solidFill>
                <a:effectLst/>
                <a:latin typeface="Verdana" panose="020B0604030504040204" pitchFamily="34" charset="0"/>
              </a:rPr>
              <a:t>Each flowchart must have one and only one Start object.</a:t>
            </a:r>
          </a:p>
          <a:p>
            <a:pPr algn="just">
              <a:buFont typeface="Arial" panose="020B0604020202020204" pitchFamily="34" charset="0"/>
              <a:buChar char="•"/>
            </a:pPr>
            <a:r>
              <a:rPr lang="en-US" sz="2400" b="0" i="0" dirty="0">
                <a:solidFill>
                  <a:schemeClr val="tx1">
                    <a:lumMod val="65000"/>
                    <a:lumOff val="35000"/>
                  </a:schemeClr>
                </a:solidFill>
                <a:effectLst/>
                <a:latin typeface="Verdana" panose="020B0604030504040204" pitchFamily="34" charset="0"/>
              </a:rPr>
              <a:t>The flow of control must always enter an object from the top.</a:t>
            </a:r>
          </a:p>
          <a:p>
            <a:pPr algn="just">
              <a:buFont typeface="Arial" panose="020B0604020202020204" pitchFamily="34" charset="0"/>
              <a:buChar char="•"/>
            </a:pPr>
            <a:r>
              <a:rPr lang="en-US" sz="2400" b="0" i="0" dirty="0">
                <a:solidFill>
                  <a:schemeClr val="tx1">
                    <a:lumMod val="65000"/>
                    <a:lumOff val="35000"/>
                  </a:schemeClr>
                </a:solidFill>
                <a:effectLst/>
                <a:latin typeface="Verdana" panose="020B0604030504040204" pitchFamily="34" charset="0"/>
              </a:rPr>
              <a:t>The flow of control must always leave an object from the bottom (except for Decision objects, which allow the flow of control to leave from the side).</a:t>
            </a:r>
          </a:p>
          <a:p>
            <a:pPr algn="just">
              <a:buFont typeface="Arial" panose="020B0604020202020204" pitchFamily="34" charset="0"/>
              <a:buChar char="•"/>
            </a:pPr>
            <a:r>
              <a:rPr lang="en-US" sz="2400" b="0" i="0" dirty="0">
                <a:solidFill>
                  <a:schemeClr val="tx1">
                    <a:lumMod val="65000"/>
                    <a:lumOff val="35000"/>
                  </a:schemeClr>
                </a:solidFill>
                <a:effectLst/>
                <a:latin typeface="Verdana" panose="020B0604030504040204" pitchFamily="34" charset="0"/>
              </a:rPr>
              <a:t>The flow of control must not split. You can use Decision objects to give the flow of control a choice of paths to follow, but it can only follow one of these paths.</a:t>
            </a:r>
          </a:p>
          <a:p>
            <a:pPr marL="0" indent="0" algn="just">
              <a:buNone/>
            </a:pPr>
            <a:endParaRPr lang="en-IN" sz="24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486838D5-8F26-4932-A4C0-EDE56A61DB0C}"/>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F7544380-8B2D-47C8-A19B-56F6B5A7A626}"/>
              </a:ext>
            </a:extLst>
          </p:cNvPr>
          <p:cNvSpPr>
            <a:spLocks noGrp="1"/>
          </p:cNvSpPr>
          <p:nvPr>
            <p:ph type="sldNum" sz="quarter" idx="12"/>
          </p:nvPr>
        </p:nvSpPr>
        <p:spPr/>
        <p:txBody>
          <a:bodyPr/>
          <a:lstStyle/>
          <a:p>
            <a:fld id="{2F54FCFA-8CDD-43E6-AED9-94F35EB8ABF1}" type="slidenum">
              <a:rPr lang="en-IN" smtClean="0"/>
              <a:t>17</a:t>
            </a:fld>
            <a:endParaRPr lang="en-IN"/>
          </a:p>
        </p:txBody>
      </p:sp>
    </p:spTree>
    <p:extLst>
      <p:ext uri="{BB962C8B-B14F-4D97-AF65-F5344CB8AC3E}">
        <p14:creationId xmlns:p14="http://schemas.microsoft.com/office/powerpoint/2010/main" val="133792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CCD7-4016-4170-8FA5-135554C736E3}"/>
              </a:ext>
            </a:extLst>
          </p:cNvPr>
          <p:cNvSpPr>
            <a:spLocks noGrp="1"/>
          </p:cNvSpPr>
          <p:nvPr>
            <p:ph type="title"/>
          </p:nvPr>
        </p:nvSpPr>
        <p:spPr/>
        <p:txBody>
          <a:bodyPr/>
          <a:lstStyle/>
          <a:p>
            <a:r>
              <a:rPr lang="en-US" dirty="0">
                <a:solidFill>
                  <a:srgbClr val="0070C0"/>
                </a:solidFill>
              </a:rPr>
              <a:t>Examples of Flowchart</a:t>
            </a:r>
            <a:endParaRPr lang="en-IN" dirty="0">
              <a:solidFill>
                <a:srgbClr val="0070C0"/>
              </a:solidFill>
            </a:endParaRPr>
          </a:p>
        </p:txBody>
      </p:sp>
      <p:sp>
        <p:nvSpPr>
          <p:cNvPr id="4" name="Footer Placeholder 3">
            <a:extLst>
              <a:ext uri="{FF2B5EF4-FFF2-40B4-BE49-F238E27FC236}">
                <a16:creationId xmlns:a16="http://schemas.microsoft.com/office/drawing/2014/main" id="{91E732D4-36B7-4691-A575-2F9204426EF6}"/>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B7CA8AA4-5EAC-4A35-811A-CF217C97B246}"/>
              </a:ext>
            </a:extLst>
          </p:cNvPr>
          <p:cNvSpPr>
            <a:spLocks noGrp="1"/>
          </p:cNvSpPr>
          <p:nvPr>
            <p:ph type="sldNum" sz="quarter" idx="12"/>
          </p:nvPr>
        </p:nvSpPr>
        <p:spPr/>
        <p:txBody>
          <a:bodyPr/>
          <a:lstStyle/>
          <a:p>
            <a:fld id="{2F54FCFA-8CDD-43E6-AED9-94F35EB8ABF1}" type="slidenum">
              <a:rPr lang="en-IN" smtClean="0"/>
              <a:t>18</a:t>
            </a:fld>
            <a:endParaRPr lang="en-IN"/>
          </a:p>
        </p:txBody>
      </p:sp>
      <p:pic>
        <p:nvPicPr>
          <p:cNvPr id="5122" name="Picture 2" descr="Flowchart Tutorial (with Symbols, Guide and Examples)">
            <a:extLst>
              <a:ext uri="{FF2B5EF4-FFF2-40B4-BE49-F238E27FC236}">
                <a16:creationId xmlns:a16="http://schemas.microsoft.com/office/drawing/2014/main" id="{2A9FC6FB-B9A0-492E-B8A9-201E6584E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059" y="1690688"/>
            <a:ext cx="34000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659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CCD7-4016-4170-8FA5-135554C736E3}"/>
              </a:ext>
            </a:extLst>
          </p:cNvPr>
          <p:cNvSpPr>
            <a:spLocks noGrp="1"/>
          </p:cNvSpPr>
          <p:nvPr>
            <p:ph type="title"/>
          </p:nvPr>
        </p:nvSpPr>
        <p:spPr/>
        <p:txBody>
          <a:bodyPr/>
          <a:lstStyle/>
          <a:p>
            <a:r>
              <a:rPr lang="en-US" dirty="0">
                <a:solidFill>
                  <a:srgbClr val="0070C0"/>
                </a:solidFill>
              </a:rPr>
              <a:t>Examples of Flowchart</a:t>
            </a:r>
            <a:endParaRPr lang="en-IN" dirty="0">
              <a:solidFill>
                <a:srgbClr val="0070C0"/>
              </a:solidFill>
            </a:endParaRPr>
          </a:p>
        </p:txBody>
      </p:sp>
      <p:sp>
        <p:nvSpPr>
          <p:cNvPr id="4" name="Footer Placeholder 3">
            <a:extLst>
              <a:ext uri="{FF2B5EF4-FFF2-40B4-BE49-F238E27FC236}">
                <a16:creationId xmlns:a16="http://schemas.microsoft.com/office/drawing/2014/main" id="{91E732D4-36B7-4691-A575-2F9204426EF6}"/>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B7CA8AA4-5EAC-4A35-811A-CF217C97B246}"/>
              </a:ext>
            </a:extLst>
          </p:cNvPr>
          <p:cNvSpPr>
            <a:spLocks noGrp="1"/>
          </p:cNvSpPr>
          <p:nvPr>
            <p:ph type="sldNum" sz="quarter" idx="12"/>
          </p:nvPr>
        </p:nvSpPr>
        <p:spPr/>
        <p:txBody>
          <a:bodyPr/>
          <a:lstStyle/>
          <a:p>
            <a:fld id="{2F54FCFA-8CDD-43E6-AED9-94F35EB8ABF1}" type="slidenum">
              <a:rPr lang="en-IN" smtClean="0"/>
              <a:t>19</a:t>
            </a:fld>
            <a:endParaRPr lang="en-IN"/>
          </a:p>
        </p:txBody>
      </p:sp>
      <p:pic>
        <p:nvPicPr>
          <p:cNvPr id="7170" name="Picture 2" descr="Flowchart Elements">
            <a:extLst>
              <a:ext uri="{FF2B5EF4-FFF2-40B4-BE49-F238E27FC236}">
                <a16:creationId xmlns:a16="http://schemas.microsoft.com/office/drawing/2014/main" id="{68050516-DCDD-42BF-91CD-C2162B059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4780" y="1690688"/>
            <a:ext cx="274243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87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F5FD8-D067-4816-B797-B0D2F277B4B7}"/>
              </a:ext>
            </a:extLst>
          </p:cNvPr>
          <p:cNvSpPr>
            <a:spLocks noGrp="1"/>
          </p:cNvSpPr>
          <p:nvPr>
            <p:ph idx="1"/>
          </p:nvPr>
        </p:nvSpPr>
        <p:spPr>
          <a:xfrm>
            <a:off x="838200" y="1253331"/>
            <a:ext cx="10515600" cy="4351338"/>
          </a:xfrm>
        </p:spPr>
        <p:txBody>
          <a:bodyPr>
            <a:normAutofit/>
          </a:bodyPr>
          <a:lstStyle/>
          <a:p>
            <a:pPr marL="0" indent="0" algn="ctr">
              <a:buNone/>
            </a:pPr>
            <a:r>
              <a:rPr lang="en-US" sz="4000" dirty="0">
                <a:solidFill>
                  <a:srgbClr val="0070C0"/>
                </a:solidFill>
              </a:rPr>
              <a:t>“Computer Science is a science of abstraction -creating the right model for a problem and devising the appropriate mechanizable techniques to solve it.”</a:t>
            </a:r>
          </a:p>
          <a:p>
            <a:pPr marL="0" indent="0" algn="ctr">
              <a:buNone/>
            </a:pPr>
            <a:endParaRPr lang="en-US" sz="4000" dirty="0">
              <a:solidFill>
                <a:srgbClr val="0070C0"/>
              </a:solidFill>
            </a:endParaRPr>
          </a:p>
          <a:p>
            <a:pPr marL="0" indent="0" algn="ctr">
              <a:buNone/>
            </a:pPr>
            <a:r>
              <a:rPr lang="en-US" sz="3200" dirty="0">
                <a:solidFill>
                  <a:srgbClr val="0070C0"/>
                </a:solidFill>
              </a:rPr>
              <a:t>–A. </a:t>
            </a:r>
            <a:r>
              <a:rPr lang="en-US" sz="3200" dirty="0" err="1">
                <a:solidFill>
                  <a:srgbClr val="0070C0"/>
                </a:solidFill>
              </a:rPr>
              <a:t>Aho</a:t>
            </a:r>
            <a:r>
              <a:rPr lang="en-US" sz="3200" dirty="0">
                <a:solidFill>
                  <a:srgbClr val="0070C0"/>
                </a:solidFill>
              </a:rPr>
              <a:t> and J. Ullman</a:t>
            </a:r>
            <a:endParaRPr lang="en-IN" sz="3200" dirty="0">
              <a:solidFill>
                <a:srgbClr val="0070C0"/>
              </a:solidFill>
            </a:endParaRPr>
          </a:p>
        </p:txBody>
      </p:sp>
      <p:sp>
        <p:nvSpPr>
          <p:cNvPr id="4" name="Footer Placeholder 3">
            <a:extLst>
              <a:ext uri="{FF2B5EF4-FFF2-40B4-BE49-F238E27FC236}">
                <a16:creationId xmlns:a16="http://schemas.microsoft.com/office/drawing/2014/main" id="{082A9613-00D0-4E73-8457-4723C8EF1A80}"/>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821CCEFA-57E1-4979-87E7-26E1962DAFAC}"/>
              </a:ext>
            </a:extLst>
          </p:cNvPr>
          <p:cNvSpPr>
            <a:spLocks noGrp="1"/>
          </p:cNvSpPr>
          <p:nvPr>
            <p:ph type="sldNum" sz="quarter" idx="12"/>
          </p:nvPr>
        </p:nvSpPr>
        <p:spPr/>
        <p:txBody>
          <a:bodyPr/>
          <a:lstStyle/>
          <a:p>
            <a:fld id="{2F54FCFA-8CDD-43E6-AED9-94F35EB8ABF1}" type="slidenum">
              <a:rPr lang="en-IN" smtClean="0"/>
              <a:t>2</a:t>
            </a:fld>
            <a:endParaRPr lang="en-IN"/>
          </a:p>
        </p:txBody>
      </p:sp>
    </p:spTree>
    <p:extLst>
      <p:ext uri="{BB962C8B-B14F-4D97-AF65-F5344CB8AC3E}">
        <p14:creationId xmlns:p14="http://schemas.microsoft.com/office/powerpoint/2010/main" val="361488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CCD7-4016-4170-8FA5-135554C736E3}"/>
              </a:ext>
            </a:extLst>
          </p:cNvPr>
          <p:cNvSpPr>
            <a:spLocks noGrp="1"/>
          </p:cNvSpPr>
          <p:nvPr>
            <p:ph type="title"/>
          </p:nvPr>
        </p:nvSpPr>
        <p:spPr/>
        <p:txBody>
          <a:bodyPr/>
          <a:lstStyle/>
          <a:p>
            <a:r>
              <a:rPr lang="en-US" dirty="0">
                <a:solidFill>
                  <a:srgbClr val="0070C0"/>
                </a:solidFill>
              </a:rPr>
              <a:t>Examples of Flowchart</a:t>
            </a:r>
            <a:endParaRPr lang="en-IN" dirty="0">
              <a:solidFill>
                <a:srgbClr val="0070C0"/>
              </a:solidFill>
            </a:endParaRPr>
          </a:p>
        </p:txBody>
      </p:sp>
      <p:sp>
        <p:nvSpPr>
          <p:cNvPr id="4" name="Footer Placeholder 3">
            <a:extLst>
              <a:ext uri="{FF2B5EF4-FFF2-40B4-BE49-F238E27FC236}">
                <a16:creationId xmlns:a16="http://schemas.microsoft.com/office/drawing/2014/main" id="{91E732D4-36B7-4691-A575-2F9204426EF6}"/>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B7CA8AA4-5EAC-4A35-811A-CF217C97B246}"/>
              </a:ext>
            </a:extLst>
          </p:cNvPr>
          <p:cNvSpPr>
            <a:spLocks noGrp="1"/>
          </p:cNvSpPr>
          <p:nvPr>
            <p:ph type="sldNum" sz="quarter" idx="12"/>
          </p:nvPr>
        </p:nvSpPr>
        <p:spPr/>
        <p:txBody>
          <a:bodyPr/>
          <a:lstStyle/>
          <a:p>
            <a:fld id="{2F54FCFA-8CDD-43E6-AED9-94F35EB8ABF1}" type="slidenum">
              <a:rPr lang="en-IN" smtClean="0"/>
              <a:t>20</a:t>
            </a:fld>
            <a:endParaRPr lang="en-IN"/>
          </a:p>
        </p:txBody>
      </p:sp>
      <p:pic>
        <p:nvPicPr>
          <p:cNvPr id="8194" name="Picture 2" descr="How to Make a Flowchart for Programming Easy to Understand - TechnoKids Blog">
            <a:extLst>
              <a:ext uri="{FF2B5EF4-FFF2-40B4-BE49-F238E27FC236}">
                <a16:creationId xmlns:a16="http://schemas.microsoft.com/office/drawing/2014/main" id="{5857755E-4883-4C50-A794-57F49375E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694" y="1479102"/>
            <a:ext cx="5002306" cy="487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279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F87B-B819-4500-B264-468C1CE1A569}"/>
              </a:ext>
            </a:extLst>
          </p:cNvPr>
          <p:cNvSpPr>
            <a:spLocks noGrp="1"/>
          </p:cNvSpPr>
          <p:nvPr>
            <p:ph type="title"/>
          </p:nvPr>
        </p:nvSpPr>
        <p:spPr>
          <a:xfrm>
            <a:off x="838200" y="365126"/>
            <a:ext cx="9525000" cy="612028"/>
          </a:xfrm>
        </p:spPr>
        <p:txBody>
          <a:bodyPr>
            <a:normAutofit/>
          </a:bodyPr>
          <a:lstStyle/>
          <a:p>
            <a:r>
              <a:rPr lang="en-US" sz="3200" dirty="0">
                <a:solidFill>
                  <a:srgbClr val="00B0F0"/>
                </a:solidFill>
              </a:rPr>
              <a:t>Assignment 01 Due Date : 26 April 2022 ( 11:59 PM )</a:t>
            </a:r>
            <a:endParaRPr lang="en-IN" sz="3200" dirty="0">
              <a:solidFill>
                <a:srgbClr val="00B0F0"/>
              </a:solidFill>
            </a:endParaRPr>
          </a:p>
        </p:txBody>
      </p:sp>
      <p:sp>
        <p:nvSpPr>
          <p:cNvPr id="3" name="Content Placeholder 2">
            <a:extLst>
              <a:ext uri="{FF2B5EF4-FFF2-40B4-BE49-F238E27FC236}">
                <a16:creationId xmlns:a16="http://schemas.microsoft.com/office/drawing/2014/main" id="{0192CEE6-24F4-4014-85B7-5DDA3BBD3DC8}"/>
              </a:ext>
            </a:extLst>
          </p:cNvPr>
          <p:cNvSpPr>
            <a:spLocks noGrp="1"/>
          </p:cNvSpPr>
          <p:nvPr>
            <p:ph idx="1"/>
          </p:nvPr>
        </p:nvSpPr>
        <p:spPr>
          <a:xfrm>
            <a:off x="744071" y="1111624"/>
            <a:ext cx="10609729" cy="5065339"/>
          </a:xfrm>
        </p:spPr>
        <p:txBody>
          <a:bodyPr/>
          <a:lstStyle/>
          <a:p>
            <a:endParaRPr lang="en-US" dirty="0">
              <a:solidFill>
                <a:schemeClr val="tx1">
                  <a:lumMod val="65000"/>
                  <a:lumOff val="35000"/>
                </a:schemeClr>
              </a:solidFill>
            </a:endParaRPr>
          </a:p>
          <a:p>
            <a:r>
              <a:rPr lang="en-US" dirty="0">
                <a:solidFill>
                  <a:schemeClr val="tx1">
                    <a:lumMod val="65000"/>
                    <a:lumOff val="35000"/>
                  </a:schemeClr>
                </a:solidFill>
              </a:rPr>
              <a:t>Problem 01:</a:t>
            </a:r>
          </a:p>
          <a:p>
            <a:pPr lvl="1"/>
            <a:r>
              <a:rPr lang="en-US" dirty="0">
                <a:solidFill>
                  <a:schemeClr val="tx1">
                    <a:lumMod val="65000"/>
                    <a:lumOff val="35000"/>
                  </a:schemeClr>
                </a:solidFill>
              </a:rPr>
              <a:t>Why do we need an algorithm ? Design an algorithm to convert a decimal number, n, to binary format? </a:t>
            </a:r>
          </a:p>
          <a:p>
            <a:r>
              <a:rPr lang="en-US" dirty="0">
                <a:solidFill>
                  <a:schemeClr val="tx1">
                    <a:lumMod val="65000"/>
                    <a:lumOff val="35000"/>
                  </a:schemeClr>
                </a:solidFill>
              </a:rPr>
              <a:t>Problem 02:</a:t>
            </a:r>
          </a:p>
          <a:p>
            <a:pPr lvl="1"/>
            <a:r>
              <a:rPr lang="en-US" dirty="0">
                <a:solidFill>
                  <a:schemeClr val="tx1">
                    <a:lumMod val="65000"/>
                    <a:lumOff val="35000"/>
                  </a:schemeClr>
                </a:solidFill>
              </a:rPr>
              <a:t>Draw flowchart for the problem of determining prime number?</a:t>
            </a:r>
          </a:p>
          <a:p>
            <a:pPr lvl="1"/>
            <a:r>
              <a:rPr lang="en-US" dirty="0">
                <a:solidFill>
                  <a:schemeClr val="tx1">
                    <a:lumMod val="65000"/>
                    <a:lumOff val="35000"/>
                  </a:schemeClr>
                </a:solidFill>
              </a:rPr>
              <a:t>Draw a flowchart to find the sum of first 10 natural numbers. </a:t>
            </a:r>
          </a:p>
          <a:p>
            <a:r>
              <a:rPr lang="en-IN" dirty="0">
                <a:solidFill>
                  <a:schemeClr val="tx1">
                    <a:lumMod val="65000"/>
                    <a:lumOff val="35000"/>
                  </a:schemeClr>
                </a:solidFill>
              </a:rPr>
              <a:t>Problem03:</a:t>
            </a:r>
          </a:p>
          <a:p>
            <a:pPr lvl="1"/>
            <a:r>
              <a:rPr lang="en-IN" dirty="0">
                <a:solidFill>
                  <a:schemeClr val="tx1">
                    <a:lumMod val="65000"/>
                    <a:lumOff val="35000"/>
                  </a:schemeClr>
                </a:solidFill>
              </a:rPr>
              <a:t>Write about the advantages &amp; disadvantages of Flowchart and Algorithms.</a:t>
            </a:r>
          </a:p>
        </p:txBody>
      </p:sp>
      <p:sp>
        <p:nvSpPr>
          <p:cNvPr id="4" name="Footer Placeholder 3">
            <a:extLst>
              <a:ext uri="{FF2B5EF4-FFF2-40B4-BE49-F238E27FC236}">
                <a16:creationId xmlns:a16="http://schemas.microsoft.com/office/drawing/2014/main" id="{CD97EF0D-3250-4832-B637-4EA30D2145B3}"/>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B5254753-0522-4B49-A38F-D71180EBC1C0}"/>
              </a:ext>
            </a:extLst>
          </p:cNvPr>
          <p:cNvSpPr>
            <a:spLocks noGrp="1"/>
          </p:cNvSpPr>
          <p:nvPr>
            <p:ph type="sldNum" sz="quarter" idx="12"/>
          </p:nvPr>
        </p:nvSpPr>
        <p:spPr/>
        <p:txBody>
          <a:bodyPr/>
          <a:lstStyle/>
          <a:p>
            <a:fld id="{2F54FCFA-8CDD-43E6-AED9-94F35EB8ABF1}" type="slidenum">
              <a:rPr lang="en-IN" smtClean="0"/>
              <a:t>21</a:t>
            </a:fld>
            <a:endParaRPr lang="en-IN"/>
          </a:p>
        </p:txBody>
      </p:sp>
    </p:spTree>
    <p:extLst>
      <p:ext uri="{BB962C8B-B14F-4D97-AF65-F5344CB8AC3E}">
        <p14:creationId xmlns:p14="http://schemas.microsoft.com/office/powerpoint/2010/main" val="314019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6550-E505-4E0B-A2AF-37B7050A2937}"/>
              </a:ext>
            </a:extLst>
          </p:cNvPr>
          <p:cNvSpPr>
            <a:spLocks noGrp="1"/>
          </p:cNvSpPr>
          <p:nvPr>
            <p:ph type="title"/>
          </p:nvPr>
        </p:nvSpPr>
        <p:spPr/>
        <p:txBody>
          <a:bodyPr/>
          <a:lstStyle/>
          <a:p>
            <a:r>
              <a:rPr lang="en-US" dirty="0">
                <a:solidFill>
                  <a:srgbClr val="0070C0"/>
                </a:solidFill>
              </a:rPr>
              <a:t>What is Problem Solving ?</a:t>
            </a:r>
            <a:endParaRPr lang="en-IN" dirty="0">
              <a:solidFill>
                <a:srgbClr val="0070C0"/>
              </a:solidFill>
            </a:endParaRPr>
          </a:p>
        </p:txBody>
      </p:sp>
      <p:sp>
        <p:nvSpPr>
          <p:cNvPr id="4" name="Footer Placeholder 3">
            <a:extLst>
              <a:ext uri="{FF2B5EF4-FFF2-40B4-BE49-F238E27FC236}">
                <a16:creationId xmlns:a16="http://schemas.microsoft.com/office/drawing/2014/main" id="{4521CEC2-971D-4728-8E81-B59D2DD3E055}"/>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61DDBD49-FABE-4945-A292-504595D454E8}"/>
              </a:ext>
            </a:extLst>
          </p:cNvPr>
          <p:cNvSpPr>
            <a:spLocks noGrp="1"/>
          </p:cNvSpPr>
          <p:nvPr>
            <p:ph type="sldNum" sz="quarter" idx="12"/>
          </p:nvPr>
        </p:nvSpPr>
        <p:spPr/>
        <p:txBody>
          <a:bodyPr/>
          <a:lstStyle/>
          <a:p>
            <a:fld id="{2F54FCFA-8CDD-43E6-AED9-94F35EB8ABF1}" type="slidenum">
              <a:rPr lang="en-IN" smtClean="0"/>
              <a:t>3</a:t>
            </a:fld>
            <a:endParaRPr lang="en-IN"/>
          </a:p>
        </p:txBody>
      </p:sp>
      <p:pic>
        <p:nvPicPr>
          <p:cNvPr id="1026" name="Picture 2" descr="Top 15 Problem Solving Activities for Your Team to Master">
            <a:extLst>
              <a:ext uri="{FF2B5EF4-FFF2-40B4-BE49-F238E27FC236}">
                <a16:creationId xmlns:a16="http://schemas.microsoft.com/office/drawing/2014/main" id="{8919F244-A06F-4505-8C91-4DDAA414EC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7865" y="1690688"/>
            <a:ext cx="5372100" cy="4029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1D5129B-FE31-4E0A-BB4B-FDC61AF42E35}"/>
              </a:ext>
            </a:extLst>
          </p:cNvPr>
          <p:cNvSpPr txBox="1"/>
          <p:nvPr/>
        </p:nvSpPr>
        <p:spPr>
          <a:xfrm>
            <a:off x="793377" y="1479692"/>
            <a:ext cx="5188323" cy="5632311"/>
          </a:xfrm>
          <a:prstGeom prst="rect">
            <a:avLst/>
          </a:prstGeom>
          <a:noFill/>
        </p:spPr>
        <p:txBody>
          <a:bodyPr wrap="square">
            <a:spAutoFit/>
          </a:bodyPr>
          <a:lstStyle/>
          <a:p>
            <a:pPr algn="just"/>
            <a:endParaRPr lang="en-US" sz="2000" b="0" i="0" dirty="0">
              <a:solidFill>
                <a:schemeClr val="tx1">
                  <a:lumMod val="65000"/>
                  <a:lumOff val="35000"/>
                </a:schemeClr>
              </a:solidFill>
              <a:effectLst/>
            </a:endParaRPr>
          </a:p>
          <a:p>
            <a:pPr marL="285750" indent="-285750" algn="just">
              <a:buFont typeface="Arial" panose="020B0604020202020204" pitchFamily="34" charset="0"/>
              <a:buChar char="•"/>
            </a:pPr>
            <a:r>
              <a:rPr lang="en-US" sz="2000" b="0" i="0" dirty="0">
                <a:solidFill>
                  <a:schemeClr val="tx1">
                    <a:lumMod val="65000"/>
                    <a:lumOff val="35000"/>
                  </a:schemeClr>
                </a:solidFill>
                <a:effectLst/>
              </a:rPr>
              <a:t>Computer science is the study of problems, problem-solving, and the solutions that come out of the problem-solving process.</a:t>
            </a:r>
          </a:p>
          <a:p>
            <a:pPr marL="285750" indent="-285750" algn="just">
              <a:buFont typeface="Arial" panose="020B0604020202020204" pitchFamily="34" charset="0"/>
              <a:buChar char="•"/>
            </a:pPr>
            <a:endParaRPr lang="en-US" sz="2000" b="0" i="0" dirty="0">
              <a:solidFill>
                <a:schemeClr val="tx1">
                  <a:lumMod val="65000"/>
                  <a:lumOff val="35000"/>
                </a:schemeClr>
              </a:solidFill>
              <a:effectLst/>
            </a:endParaRPr>
          </a:p>
          <a:p>
            <a:pPr marL="285750" indent="-285750" algn="just">
              <a:buFont typeface="Arial" panose="020B0604020202020204" pitchFamily="34" charset="0"/>
              <a:buChar char="•"/>
            </a:pPr>
            <a:r>
              <a:rPr lang="en-US" sz="2000" b="0" i="0" dirty="0">
                <a:solidFill>
                  <a:schemeClr val="tx1">
                    <a:lumMod val="65000"/>
                    <a:lumOff val="35000"/>
                  </a:schemeClr>
                </a:solidFill>
                <a:effectLst/>
              </a:rPr>
              <a:t>The fundamental concern of computer science is determining what can and cannot be automated</a:t>
            </a:r>
          </a:p>
          <a:p>
            <a:pPr algn="just"/>
            <a:endParaRPr lang="en-US" sz="2000" dirty="0">
              <a:solidFill>
                <a:schemeClr val="tx1">
                  <a:lumMod val="65000"/>
                  <a:lumOff val="35000"/>
                </a:schemeClr>
              </a:solidFill>
            </a:endParaRPr>
          </a:p>
          <a:p>
            <a:pPr marL="285750" indent="-285750" algn="just">
              <a:buFont typeface="Arial" panose="020B0604020202020204" pitchFamily="34" charset="0"/>
              <a:buChar char="•"/>
            </a:pPr>
            <a:r>
              <a:rPr lang="en-US" sz="2000" b="0" i="0" dirty="0">
                <a:solidFill>
                  <a:schemeClr val="tx1">
                    <a:lumMod val="65000"/>
                    <a:lumOff val="35000"/>
                  </a:schemeClr>
                </a:solidFill>
                <a:effectLst/>
              </a:rPr>
              <a:t>Problem solving is the act of defining a problem; determining the cause of the problem; identifying, prioritizing, and selecting alternatives for a solution; and implementing a solution.</a:t>
            </a:r>
          </a:p>
          <a:p>
            <a:pPr marL="285750" indent="-285750" algn="just">
              <a:buFont typeface="Arial" panose="020B0604020202020204" pitchFamily="34" charset="0"/>
              <a:buChar char="•"/>
            </a:pPr>
            <a:endParaRPr lang="en-US" sz="2000" dirty="0">
              <a:solidFill>
                <a:schemeClr val="tx1">
                  <a:lumMod val="65000"/>
                  <a:lumOff val="35000"/>
                </a:schemeClr>
              </a:solidFill>
            </a:endParaRPr>
          </a:p>
          <a:p>
            <a:pPr marL="285750" indent="-285750" algn="just">
              <a:buFont typeface="Arial" panose="020B0604020202020204" pitchFamily="34" charset="0"/>
              <a:buChar char="•"/>
            </a:pPr>
            <a:endParaRPr lang="en-US" sz="2000" b="0" i="0" dirty="0">
              <a:solidFill>
                <a:schemeClr val="tx1">
                  <a:lumMod val="65000"/>
                  <a:lumOff val="35000"/>
                </a:schemeClr>
              </a:solidFill>
              <a:effectLst/>
            </a:endParaRPr>
          </a:p>
          <a:p>
            <a:pPr marL="285750" indent="-285750" algn="just">
              <a:buFont typeface="Arial" panose="020B0604020202020204" pitchFamily="34" charset="0"/>
              <a:buChar char="•"/>
            </a:pPr>
            <a:endParaRPr lang="en-US" sz="2000" dirty="0">
              <a:solidFill>
                <a:schemeClr val="tx1">
                  <a:lumMod val="65000"/>
                  <a:lumOff val="35000"/>
                </a:schemeClr>
              </a:solidFill>
            </a:endParaRPr>
          </a:p>
          <a:p>
            <a:pPr marL="285750" indent="-285750" algn="just">
              <a:buFont typeface="Arial" panose="020B0604020202020204" pitchFamily="34" charset="0"/>
              <a:buChar char="•"/>
            </a:pP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3312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FEA7-1818-4AFD-9C98-8F6CB4D32C50}"/>
              </a:ext>
            </a:extLst>
          </p:cNvPr>
          <p:cNvSpPr>
            <a:spLocks noGrp="1"/>
          </p:cNvSpPr>
          <p:nvPr>
            <p:ph type="title"/>
          </p:nvPr>
        </p:nvSpPr>
        <p:spPr/>
        <p:txBody>
          <a:bodyPr/>
          <a:lstStyle/>
          <a:p>
            <a:r>
              <a:rPr lang="en-US" dirty="0">
                <a:solidFill>
                  <a:srgbClr val="0070C0"/>
                </a:solidFill>
              </a:rPr>
              <a:t>Algorithms: Problem solving made easy….</a:t>
            </a:r>
            <a:endParaRPr lang="en-IN" dirty="0">
              <a:solidFill>
                <a:srgbClr val="0070C0"/>
              </a:solidFill>
            </a:endParaRPr>
          </a:p>
        </p:txBody>
      </p:sp>
      <p:sp>
        <p:nvSpPr>
          <p:cNvPr id="3" name="Content Placeholder 2">
            <a:extLst>
              <a:ext uri="{FF2B5EF4-FFF2-40B4-BE49-F238E27FC236}">
                <a16:creationId xmlns:a16="http://schemas.microsoft.com/office/drawing/2014/main" id="{4E3986D1-6651-4323-A470-0A42AF7425CE}"/>
              </a:ext>
            </a:extLst>
          </p:cNvPr>
          <p:cNvSpPr>
            <a:spLocks noGrp="1"/>
          </p:cNvSpPr>
          <p:nvPr>
            <p:ph idx="1"/>
          </p:nvPr>
        </p:nvSpPr>
        <p:spPr/>
        <p:txBody>
          <a:bodyPr/>
          <a:lstStyle/>
          <a:p>
            <a:pPr algn="just"/>
            <a:r>
              <a:rPr lang="en-US" dirty="0">
                <a:solidFill>
                  <a:schemeClr val="tx1">
                    <a:lumMod val="65000"/>
                    <a:lumOff val="35000"/>
                  </a:schemeClr>
                </a:solidFill>
              </a:rPr>
              <a:t>Algorithm can be defined as: “A sequence of activities to be processed for getting desired output from a given input.”</a:t>
            </a:r>
          </a:p>
          <a:p>
            <a:pPr algn="just"/>
            <a:r>
              <a:rPr lang="en-US" dirty="0">
                <a:solidFill>
                  <a:schemeClr val="tx1">
                    <a:lumMod val="65000"/>
                    <a:lumOff val="35000"/>
                  </a:schemeClr>
                </a:solidFill>
              </a:rPr>
              <a:t>According to Wikipedia, in mathematics and computer science, an algorithm is a finite sequence of well-defined instructions, typically used to solve a class of specific problems or to perform a computation.</a:t>
            </a:r>
          </a:p>
          <a:p>
            <a:pPr algn="just"/>
            <a:r>
              <a:rPr lang="en-US" dirty="0">
                <a:solidFill>
                  <a:schemeClr val="tx1">
                    <a:lumMod val="65000"/>
                    <a:lumOff val="35000"/>
                  </a:schemeClr>
                </a:solidFill>
              </a:rPr>
              <a:t> To be an algorithm, a set of rules must be unambiguous and have a clear stopping point”.</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3443E321-82B7-4F00-9077-5FF0DD592790}"/>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A8FEBBB4-E6FC-454B-A548-CA5625E11381}"/>
              </a:ext>
            </a:extLst>
          </p:cNvPr>
          <p:cNvSpPr>
            <a:spLocks noGrp="1"/>
          </p:cNvSpPr>
          <p:nvPr>
            <p:ph type="sldNum" sz="quarter" idx="12"/>
          </p:nvPr>
        </p:nvSpPr>
        <p:spPr/>
        <p:txBody>
          <a:bodyPr/>
          <a:lstStyle/>
          <a:p>
            <a:fld id="{2F54FCFA-8CDD-43E6-AED9-94F35EB8ABF1}" type="slidenum">
              <a:rPr lang="en-IN" smtClean="0"/>
              <a:t>4</a:t>
            </a:fld>
            <a:endParaRPr lang="en-IN"/>
          </a:p>
        </p:txBody>
      </p:sp>
    </p:spTree>
    <p:extLst>
      <p:ext uri="{BB962C8B-B14F-4D97-AF65-F5344CB8AC3E}">
        <p14:creationId xmlns:p14="http://schemas.microsoft.com/office/powerpoint/2010/main" val="210592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430-D907-4F0C-B177-8B1DE3E3591C}"/>
              </a:ext>
            </a:extLst>
          </p:cNvPr>
          <p:cNvSpPr>
            <a:spLocks noGrp="1"/>
          </p:cNvSpPr>
          <p:nvPr>
            <p:ph type="title"/>
          </p:nvPr>
        </p:nvSpPr>
        <p:spPr>
          <a:xfrm>
            <a:off x="838200" y="338231"/>
            <a:ext cx="10515600" cy="1325563"/>
          </a:xfrm>
        </p:spPr>
        <p:txBody>
          <a:bodyPr/>
          <a:lstStyle/>
          <a:p>
            <a:r>
              <a:rPr lang="en-IN" dirty="0">
                <a:solidFill>
                  <a:srgbClr val="0070C0"/>
                </a:solidFill>
              </a:rPr>
              <a:t> Example of Algorithm </a:t>
            </a:r>
          </a:p>
        </p:txBody>
      </p:sp>
      <p:sp>
        <p:nvSpPr>
          <p:cNvPr id="3" name="Content Placeholder 2">
            <a:extLst>
              <a:ext uri="{FF2B5EF4-FFF2-40B4-BE49-F238E27FC236}">
                <a16:creationId xmlns:a16="http://schemas.microsoft.com/office/drawing/2014/main" id="{3729E471-01F3-4C06-A47A-2326C272FB4F}"/>
              </a:ext>
            </a:extLst>
          </p:cNvPr>
          <p:cNvSpPr>
            <a:spLocks noGrp="1"/>
          </p:cNvSpPr>
          <p:nvPr>
            <p:ph idx="1"/>
          </p:nvPr>
        </p:nvSpPr>
        <p:spPr>
          <a:xfrm>
            <a:off x="838200" y="1825625"/>
            <a:ext cx="4612341" cy="4351338"/>
          </a:xfrm>
        </p:spPr>
        <p:txBody>
          <a:bodyPr/>
          <a:lstStyle/>
          <a:p>
            <a:r>
              <a:rPr lang="en-US" dirty="0">
                <a:solidFill>
                  <a:schemeClr val="tx1">
                    <a:lumMod val="65000"/>
                    <a:lumOff val="35000"/>
                  </a:schemeClr>
                </a:solidFill>
              </a:rPr>
              <a:t>Problem 1: </a:t>
            </a:r>
          </a:p>
          <a:p>
            <a:pPr lvl="1"/>
            <a:r>
              <a:rPr lang="en-US" dirty="0">
                <a:solidFill>
                  <a:schemeClr val="tx1">
                    <a:lumMod val="65000"/>
                    <a:lumOff val="35000"/>
                  </a:schemeClr>
                </a:solidFill>
              </a:rPr>
              <a:t>Find the area of a Circle of radius r. </a:t>
            </a:r>
          </a:p>
          <a:p>
            <a:r>
              <a:rPr lang="en-US" dirty="0">
                <a:solidFill>
                  <a:schemeClr val="tx1">
                    <a:lumMod val="65000"/>
                    <a:lumOff val="35000"/>
                  </a:schemeClr>
                </a:solidFill>
              </a:rPr>
              <a:t>Inputs to the algorithm:</a:t>
            </a:r>
          </a:p>
          <a:p>
            <a:pPr lvl="1"/>
            <a:r>
              <a:rPr lang="en-US" dirty="0">
                <a:solidFill>
                  <a:schemeClr val="tx1">
                    <a:lumMod val="65000"/>
                    <a:lumOff val="35000"/>
                  </a:schemeClr>
                </a:solidFill>
              </a:rPr>
              <a:t>Radius r of the Circle. </a:t>
            </a:r>
          </a:p>
          <a:p>
            <a:r>
              <a:rPr lang="en-US" dirty="0">
                <a:solidFill>
                  <a:schemeClr val="tx1">
                    <a:lumMod val="65000"/>
                    <a:lumOff val="35000"/>
                  </a:schemeClr>
                </a:solidFill>
              </a:rPr>
              <a:t>Expected output: </a:t>
            </a:r>
          </a:p>
          <a:p>
            <a:pPr lvl="1"/>
            <a:r>
              <a:rPr lang="en-US" dirty="0">
                <a:solidFill>
                  <a:schemeClr val="tx1">
                    <a:lumMod val="65000"/>
                    <a:lumOff val="35000"/>
                  </a:schemeClr>
                </a:solidFill>
              </a:rPr>
              <a:t>Area of the Circle </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4B07453A-8D19-4F8C-8719-0FA78478CE7A}"/>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7364F1A1-A8FD-4D99-9F8B-8F2003DEEE88}"/>
              </a:ext>
            </a:extLst>
          </p:cNvPr>
          <p:cNvSpPr>
            <a:spLocks noGrp="1"/>
          </p:cNvSpPr>
          <p:nvPr>
            <p:ph type="sldNum" sz="quarter" idx="12"/>
          </p:nvPr>
        </p:nvSpPr>
        <p:spPr/>
        <p:txBody>
          <a:bodyPr/>
          <a:lstStyle/>
          <a:p>
            <a:fld id="{2F54FCFA-8CDD-43E6-AED9-94F35EB8ABF1}" type="slidenum">
              <a:rPr lang="en-IN" smtClean="0"/>
              <a:t>5</a:t>
            </a:fld>
            <a:endParaRPr lang="en-IN"/>
          </a:p>
        </p:txBody>
      </p:sp>
      <p:sp>
        <p:nvSpPr>
          <p:cNvPr id="7" name="TextBox 6">
            <a:extLst>
              <a:ext uri="{FF2B5EF4-FFF2-40B4-BE49-F238E27FC236}">
                <a16:creationId xmlns:a16="http://schemas.microsoft.com/office/drawing/2014/main" id="{D8953B37-6766-4599-AD21-D2D3D0185730}"/>
              </a:ext>
            </a:extLst>
          </p:cNvPr>
          <p:cNvSpPr txBox="1"/>
          <p:nvPr/>
        </p:nvSpPr>
        <p:spPr>
          <a:xfrm>
            <a:off x="6849038" y="1443841"/>
            <a:ext cx="4052045" cy="3970318"/>
          </a:xfrm>
          <a:prstGeom prst="rect">
            <a:avLst/>
          </a:prstGeom>
          <a:noFill/>
        </p:spPr>
        <p:txBody>
          <a:bodyPr wrap="square">
            <a:spAutoFit/>
          </a:bodyPr>
          <a:lstStyle/>
          <a:p>
            <a:r>
              <a:rPr lang="en-IN" sz="2800" dirty="0">
                <a:solidFill>
                  <a:schemeClr val="tx1">
                    <a:lumMod val="65000"/>
                    <a:lumOff val="35000"/>
                  </a:schemeClr>
                </a:solidFill>
              </a:rPr>
              <a:t>Algorithm: </a:t>
            </a:r>
          </a:p>
          <a:p>
            <a:endParaRPr lang="en-IN" sz="2800" dirty="0">
              <a:solidFill>
                <a:schemeClr val="tx1">
                  <a:lumMod val="65000"/>
                  <a:lumOff val="35000"/>
                </a:schemeClr>
              </a:solidFill>
            </a:endParaRPr>
          </a:p>
          <a:p>
            <a:r>
              <a:rPr lang="en-IN" sz="2800" dirty="0">
                <a:solidFill>
                  <a:schemeClr val="tx1">
                    <a:lumMod val="65000"/>
                    <a:lumOff val="35000"/>
                  </a:schemeClr>
                </a:solidFill>
              </a:rPr>
              <a:t>Step1: Read\input the Radius r of the Circle </a:t>
            </a:r>
          </a:p>
          <a:p>
            <a:endParaRPr lang="en-IN" sz="2800" dirty="0">
              <a:solidFill>
                <a:schemeClr val="tx1">
                  <a:lumMod val="65000"/>
                  <a:lumOff val="35000"/>
                </a:schemeClr>
              </a:solidFill>
            </a:endParaRPr>
          </a:p>
          <a:p>
            <a:r>
              <a:rPr lang="en-IN" sz="2800" dirty="0">
                <a:solidFill>
                  <a:schemeClr val="tx1">
                    <a:lumMod val="65000"/>
                    <a:lumOff val="35000"/>
                  </a:schemeClr>
                </a:solidFill>
              </a:rPr>
              <a:t>Step2: Area </a:t>
            </a:r>
            <a:r>
              <a:rPr lang="en-IN" sz="2800" dirty="0">
                <a:solidFill>
                  <a:schemeClr val="tx1">
                    <a:lumMod val="65000"/>
                    <a:lumOff val="35000"/>
                  </a:schemeClr>
                </a:solidFill>
                <a:sym typeface="Wingdings" panose="05000000000000000000" pitchFamily="2" charset="2"/>
              </a:rPr>
              <a:t></a:t>
            </a:r>
            <a:r>
              <a:rPr lang="en-IN" sz="2800" dirty="0">
                <a:solidFill>
                  <a:schemeClr val="tx1">
                    <a:lumMod val="65000"/>
                    <a:lumOff val="35000"/>
                  </a:schemeClr>
                </a:solidFill>
              </a:rPr>
              <a:t>PI*r*r  // calculation of area </a:t>
            </a:r>
          </a:p>
          <a:p>
            <a:endParaRPr lang="en-IN" sz="2800" dirty="0">
              <a:solidFill>
                <a:schemeClr val="tx1">
                  <a:lumMod val="65000"/>
                  <a:lumOff val="35000"/>
                </a:schemeClr>
              </a:solidFill>
            </a:endParaRPr>
          </a:p>
          <a:p>
            <a:r>
              <a:rPr lang="en-IN" sz="2800" dirty="0">
                <a:solidFill>
                  <a:schemeClr val="tx1">
                    <a:lumMod val="65000"/>
                    <a:lumOff val="35000"/>
                  </a:schemeClr>
                </a:solidFill>
              </a:rPr>
              <a:t>Step3: Print Area </a:t>
            </a:r>
          </a:p>
        </p:txBody>
      </p:sp>
    </p:spTree>
    <p:extLst>
      <p:ext uri="{BB962C8B-B14F-4D97-AF65-F5344CB8AC3E}">
        <p14:creationId xmlns:p14="http://schemas.microsoft.com/office/powerpoint/2010/main" val="88206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430-D907-4F0C-B177-8B1DE3E3591C}"/>
              </a:ext>
            </a:extLst>
          </p:cNvPr>
          <p:cNvSpPr>
            <a:spLocks noGrp="1"/>
          </p:cNvSpPr>
          <p:nvPr>
            <p:ph type="title"/>
          </p:nvPr>
        </p:nvSpPr>
        <p:spPr>
          <a:xfrm>
            <a:off x="838200" y="338231"/>
            <a:ext cx="10515600" cy="1325563"/>
          </a:xfrm>
        </p:spPr>
        <p:txBody>
          <a:bodyPr/>
          <a:lstStyle/>
          <a:p>
            <a:r>
              <a:rPr lang="en-IN" dirty="0">
                <a:solidFill>
                  <a:srgbClr val="0070C0"/>
                </a:solidFill>
              </a:rPr>
              <a:t> Another Example of Algorithm </a:t>
            </a:r>
          </a:p>
        </p:txBody>
      </p:sp>
      <p:sp>
        <p:nvSpPr>
          <p:cNvPr id="3" name="Content Placeholder 2">
            <a:extLst>
              <a:ext uri="{FF2B5EF4-FFF2-40B4-BE49-F238E27FC236}">
                <a16:creationId xmlns:a16="http://schemas.microsoft.com/office/drawing/2014/main" id="{3729E471-01F3-4C06-A47A-2326C272FB4F}"/>
              </a:ext>
            </a:extLst>
          </p:cNvPr>
          <p:cNvSpPr>
            <a:spLocks noGrp="1"/>
          </p:cNvSpPr>
          <p:nvPr>
            <p:ph idx="1"/>
          </p:nvPr>
        </p:nvSpPr>
        <p:spPr>
          <a:xfrm>
            <a:off x="918883" y="1533917"/>
            <a:ext cx="4612341" cy="4351338"/>
          </a:xfrm>
        </p:spPr>
        <p:txBody>
          <a:bodyPr/>
          <a:lstStyle/>
          <a:p>
            <a:r>
              <a:rPr lang="en-US" dirty="0">
                <a:solidFill>
                  <a:schemeClr val="tx1">
                    <a:lumMod val="65000"/>
                    <a:lumOff val="35000"/>
                  </a:schemeClr>
                </a:solidFill>
              </a:rPr>
              <a:t>Problem 02</a:t>
            </a:r>
          </a:p>
          <a:p>
            <a:pPr lvl="1"/>
            <a:r>
              <a:rPr lang="en-US" dirty="0">
                <a:solidFill>
                  <a:schemeClr val="tx1">
                    <a:lumMod val="65000"/>
                    <a:lumOff val="35000"/>
                  </a:schemeClr>
                </a:solidFill>
              </a:rPr>
              <a:t>Write an algorithm to read two numbers and find their sum. </a:t>
            </a:r>
          </a:p>
          <a:p>
            <a:r>
              <a:rPr lang="en-US" dirty="0">
                <a:solidFill>
                  <a:schemeClr val="tx1">
                    <a:lumMod val="65000"/>
                    <a:lumOff val="35000"/>
                  </a:schemeClr>
                </a:solidFill>
              </a:rPr>
              <a:t>Inputs to the algorithm: </a:t>
            </a:r>
          </a:p>
          <a:p>
            <a:pPr lvl="1"/>
            <a:r>
              <a:rPr lang="en-US" dirty="0">
                <a:solidFill>
                  <a:schemeClr val="tx1">
                    <a:lumMod val="65000"/>
                    <a:lumOff val="35000"/>
                  </a:schemeClr>
                </a:solidFill>
              </a:rPr>
              <a:t>First num1. </a:t>
            </a:r>
          </a:p>
          <a:p>
            <a:pPr lvl="1"/>
            <a:r>
              <a:rPr lang="en-US" dirty="0">
                <a:solidFill>
                  <a:schemeClr val="tx1">
                    <a:lumMod val="65000"/>
                    <a:lumOff val="35000"/>
                  </a:schemeClr>
                </a:solidFill>
              </a:rPr>
              <a:t>Second num2. </a:t>
            </a:r>
          </a:p>
          <a:p>
            <a:r>
              <a:rPr lang="en-US" dirty="0">
                <a:solidFill>
                  <a:schemeClr val="tx1">
                    <a:lumMod val="65000"/>
                    <a:lumOff val="35000"/>
                  </a:schemeClr>
                </a:solidFill>
              </a:rPr>
              <a:t>Expected output:</a:t>
            </a:r>
          </a:p>
          <a:p>
            <a:pPr lvl="1"/>
            <a:r>
              <a:rPr lang="en-US" dirty="0">
                <a:solidFill>
                  <a:schemeClr val="tx1">
                    <a:lumMod val="65000"/>
                    <a:lumOff val="35000"/>
                  </a:schemeClr>
                </a:solidFill>
              </a:rPr>
              <a:t> Sum of the two numbers. </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4B07453A-8D19-4F8C-8719-0FA78478CE7A}"/>
              </a:ext>
            </a:extLst>
          </p:cNvPr>
          <p:cNvSpPr>
            <a:spLocks noGrp="1"/>
          </p:cNvSpPr>
          <p:nvPr>
            <p:ph type="ftr" sz="quarter" idx="11"/>
          </p:nvPr>
        </p:nvSpPr>
        <p:spPr>
          <a:xfrm>
            <a:off x="4038600" y="6383244"/>
            <a:ext cx="4114800" cy="365125"/>
          </a:xfrm>
        </p:spPr>
        <p:txBody>
          <a:bodyPr/>
          <a:lstStyle/>
          <a:p>
            <a:r>
              <a:rPr lang="en-IN"/>
              <a:t>Rajat Rai | Computer Science</a:t>
            </a:r>
          </a:p>
        </p:txBody>
      </p:sp>
      <p:sp>
        <p:nvSpPr>
          <p:cNvPr id="5" name="Slide Number Placeholder 4">
            <a:extLst>
              <a:ext uri="{FF2B5EF4-FFF2-40B4-BE49-F238E27FC236}">
                <a16:creationId xmlns:a16="http://schemas.microsoft.com/office/drawing/2014/main" id="{7364F1A1-A8FD-4D99-9F8B-8F2003DEEE88}"/>
              </a:ext>
            </a:extLst>
          </p:cNvPr>
          <p:cNvSpPr>
            <a:spLocks noGrp="1"/>
          </p:cNvSpPr>
          <p:nvPr>
            <p:ph type="sldNum" sz="quarter" idx="12"/>
          </p:nvPr>
        </p:nvSpPr>
        <p:spPr/>
        <p:txBody>
          <a:bodyPr/>
          <a:lstStyle/>
          <a:p>
            <a:fld id="{2F54FCFA-8CDD-43E6-AED9-94F35EB8ABF1}" type="slidenum">
              <a:rPr lang="en-IN" smtClean="0"/>
              <a:t>6</a:t>
            </a:fld>
            <a:endParaRPr lang="en-IN"/>
          </a:p>
        </p:txBody>
      </p:sp>
      <p:sp>
        <p:nvSpPr>
          <p:cNvPr id="7" name="TextBox 6">
            <a:extLst>
              <a:ext uri="{FF2B5EF4-FFF2-40B4-BE49-F238E27FC236}">
                <a16:creationId xmlns:a16="http://schemas.microsoft.com/office/drawing/2014/main" id="{D8953B37-6766-4599-AD21-D2D3D0185730}"/>
              </a:ext>
            </a:extLst>
          </p:cNvPr>
          <p:cNvSpPr txBox="1"/>
          <p:nvPr/>
        </p:nvSpPr>
        <p:spPr>
          <a:xfrm>
            <a:off x="5979460" y="1462704"/>
            <a:ext cx="5293657" cy="4093428"/>
          </a:xfrm>
          <a:prstGeom prst="rect">
            <a:avLst/>
          </a:prstGeom>
          <a:noFill/>
        </p:spPr>
        <p:txBody>
          <a:bodyPr wrap="square">
            <a:spAutoFit/>
          </a:bodyPr>
          <a:lstStyle/>
          <a:p>
            <a:r>
              <a:rPr lang="en-US" sz="2000" dirty="0">
                <a:solidFill>
                  <a:schemeClr val="tx1">
                    <a:lumMod val="65000"/>
                    <a:lumOff val="35000"/>
                  </a:schemeClr>
                </a:solidFill>
              </a:rPr>
              <a:t>Algorithm: </a:t>
            </a:r>
          </a:p>
          <a:p>
            <a:r>
              <a:rPr lang="en-US" sz="2000" dirty="0">
                <a:solidFill>
                  <a:schemeClr val="tx1">
                    <a:lumMod val="65000"/>
                    <a:lumOff val="35000"/>
                  </a:schemeClr>
                </a:solidFill>
              </a:rPr>
              <a:t>Step1: Start </a:t>
            </a:r>
          </a:p>
          <a:p>
            <a:endParaRPr lang="en-US" sz="2000" dirty="0">
              <a:solidFill>
                <a:schemeClr val="tx1">
                  <a:lumMod val="65000"/>
                  <a:lumOff val="35000"/>
                </a:schemeClr>
              </a:solidFill>
            </a:endParaRPr>
          </a:p>
          <a:p>
            <a:r>
              <a:rPr lang="en-US" sz="2000" dirty="0">
                <a:solidFill>
                  <a:schemeClr val="tx1">
                    <a:lumMod val="65000"/>
                    <a:lumOff val="35000"/>
                  </a:schemeClr>
                </a:solidFill>
              </a:rPr>
              <a:t>Step2: Read\input the first num1. </a:t>
            </a:r>
          </a:p>
          <a:p>
            <a:endParaRPr lang="en-US" sz="2000" dirty="0">
              <a:solidFill>
                <a:schemeClr val="tx1">
                  <a:lumMod val="65000"/>
                  <a:lumOff val="35000"/>
                </a:schemeClr>
              </a:solidFill>
            </a:endParaRPr>
          </a:p>
          <a:p>
            <a:r>
              <a:rPr lang="en-US" sz="2000" dirty="0">
                <a:solidFill>
                  <a:schemeClr val="tx1">
                    <a:lumMod val="65000"/>
                    <a:lumOff val="35000"/>
                  </a:schemeClr>
                </a:solidFill>
              </a:rPr>
              <a:t>Step3: Read\input the second num2. </a:t>
            </a:r>
          </a:p>
          <a:p>
            <a:endParaRPr lang="en-US" sz="2000" dirty="0">
              <a:solidFill>
                <a:schemeClr val="tx1">
                  <a:lumMod val="65000"/>
                  <a:lumOff val="35000"/>
                </a:schemeClr>
              </a:solidFill>
            </a:endParaRPr>
          </a:p>
          <a:p>
            <a:r>
              <a:rPr lang="en-US" sz="2000" dirty="0">
                <a:solidFill>
                  <a:schemeClr val="tx1">
                    <a:lumMod val="65000"/>
                    <a:lumOff val="35000"/>
                  </a:schemeClr>
                </a:solidFill>
              </a:rPr>
              <a:t>Step4: Sum </a:t>
            </a:r>
            <a:r>
              <a:rPr lang="en-US" sz="2000" dirty="0">
                <a:solidFill>
                  <a:schemeClr val="tx1">
                    <a:lumMod val="65000"/>
                    <a:lumOff val="35000"/>
                  </a:schemeClr>
                </a:solidFill>
                <a:sym typeface="Wingdings" panose="05000000000000000000" pitchFamily="2" charset="2"/>
              </a:rPr>
              <a:t> </a:t>
            </a:r>
            <a:r>
              <a:rPr lang="en-US" sz="2000" dirty="0">
                <a:solidFill>
                  <a:schemeClr val="tx1">
                    <a:lumMod val="65000"/>
                    <a:lumOff val="35000"/>
                  </a:schemeClr>
                </a:solidFill>
              </a:rPr>
              <a:t>num1+num2   // calculation of sum </a:t>
            </a:r>
          </a:p>
          <a:p>
            <a:endParaRPr lang="en-US" sz="2000" dirty="0">
              <a:solidFill>
                <a:schemeClr val="tx1">
                  <a:lumMod val="65000"/>
                  <a:lumOff val="35000"/>
                </a:schemeClr>
              </a:solidFill>
            </a:endParaRPr>
          </a:p>
          <a:p>
            <a:r>
              <a:rPr lang="en-US" sz="2000" dirty="0">
                <a:solidFill>
                  <a:schemeClr val="tx1">
                    <a:lumMod val="65000"/>
                    <a:lumOff val="35000"/>
                  </a:schemeClr>
                </a:solidFill>
              </a:rPr>
              <a:t>Step5: Print Sum</a:t>
            </a:r>
          </a:p>
          <a:p>
            <a:r>
              <a:rPr lang="en-US" sz="2000" dirty="0">
                <a:solidFill>
                  <a:schemeClr val="tx1">
                    <a:lumMod val="65000"/>
                    <a:lumOff val="35000"/>
                  </a:schemeClr>
                </a:solidFill>
              </a:rPr>
              <a:t> </a:t>
            </a:r>
          </a:p>
          <a:p>
            <a:r>
              <a:rPr lang="en-US" sz="2000" dirty="0">
                <a:solidFill>
                  <a:schemeClr val="tx1">
                    <a:lumMod val="65000"/>
                    <a:lumOff val="35000"/>
                  </a:schemeClr>
                </a:solidFill>
              </a:rPr>
              <a:t>Step6: End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7264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9464-8CF2-46D8-8FEB-77B3240FDC38}"/>
              </a:ext>
            </a:extLst>
          </p:cNvPr>
          <p:cNvSpPr>
            <a:spLocks noGrp="1"/>
          </p:cNvSpPr>
          <p:nvPr>
            <p:ph type="title"/>
          </p:nvPr>
        </p:nvSpPr>
        <p:spPr>
          <a:xfrm>
            <a:off x="838200" y="338230"/>
            <a:ext cx="10515600" cy="1325563"/>
          </a:xfrm>
        </p:spPr>
        <p:txBody>
          <a:bodyPr/>
          <a:lstStyle/>
          <a:p>
            <a:r>
              <a:rPr lang="en-US" dirty="0">
                <a:solidFill>
                  <a:srgbClr val="0070C0"/>
                </a:solidFill>
              </a:rPr>
              <a:t>Properties of Algorithms</a:t>
            </a:r>
            <a:endParaRPr lang="en-IN" dirty="0">
              <a:solidFill>
                <a:srgbClr val="0070C0"/>
              </a:solidFill>
            </a:endParaRPr>
          </a:p>
        </p:txBody>
      </p:sp>
      <p:sp>
        <p:nvSpPr>
          <p:cNvPr id="3" name="Content Placeholder 2">
            <a:extLst>
              <a:ext uri="{FF2B5EF4-FFF2-40B4-BE49-F238E27FC236}">
                <a16:creationId xmlns:a16="http://schemas.microsoft.com/office/drawing/2014/main" id="{F0522C3F-1FED-4880-895B-5C6676DBB6B6}"/>
              </a:ext>
            </a:extLst>
          </p:cNvPr>
          <p:cNvSpPr>
            <a:spLocks noGrp="1"/>
          </p:cNvSpPr>
          <p:nvPr>
            <p:ph idx="1"/>
          </p:nvPr>
        </p:nvSpPr>
        <p:spPr/>
        <p:txBody>
          <a:bodyPr>
            <a:normAutofit/>
          </a:bodyPr>
          <a:lstStyle/>
          <a:p>
            <a:pPr algn="just">
              <a:buFont typeface="Arial" panose="020B0604020202020204" pitchFamily="34" charset="0"/>
              <a:buChar char="•"/>
            </a:pPr>
            <a:r>
              <a:rPr lang="en-US" sz="2400" b="1" i="0" dirty="0">
                <a:solidFill>
                  <a:schemeClr val="tx1">
                    <a:lumMod val="65000"/>
                    <a:lumOff val="35000"/>
                  </a:schemeClr>
                </a:solidFill>
                <a:effectLst/>
                <a:latin typeface="+mj-lt"/>
              </a:rPr>
              <a:t>Unambiguous</a:t>
            </a:r>
            <a:r>
              <a:rPr lang="en-US" sz="2400" b="0" i="0" dirty="0">
                <a:solidFill>
                  <a:schemeClr val="tx1">
                    <a:lumMod val="65000"/>
                    <a:lumOff val="35000"/>
                  </a:schemeClr>
                </a:solidFill>
                <a:effectLst/>
                <a:latin typeface="+mj-lt"/>
              </a:rPr>
              <a:t> − Algorithm should be clear and unambiguous. Each of its steps (or phases), and their inputs/outputs should be clear and must lead to only one meaning.</a:t>
            </a:r>
          </a:p>
          <a:p>
            <a:pPr algn="just">
              <a:buFont typeface="Arial" panose="020B0604020202020204" pitchFamily="34" charset="0"/>
              <a:buChar char="•"/>
            </a:pPr>
            <a:r>
              <a:rPr lang="en-US" sz="2400" b="1" i="0" dirty="0">
                <a:solidFill>
                  <a:schemeClr val="tx1">
                    <a:lumMod val="65000"/>
                    <a:lumOff val="35000"/>
                  </a:schemeClr>
                </a:solidFill>
                <a:effectLst/>
                <a:latin typeface="+mj-lt"/>
              </a:rPr>
              <a:t>Input</a:t>
            </a:r>
            <a:r>
              <a:rPr lang="en-US" sz="2400" b="0" i="0" dirty="0">
                <a:solidFill>
                  <a:schemeClr val="tx1">
                    <a:lumMod val="65000"/>
                    <a:lumOff val="35000"/>
                  </a:schemeClr>
                </a:solidFill>
                <a:effectLst/>
                <a:latin typeface="+mj-lt"/>
              </a:rPr>
              <a:t> − An algorithm should have 0 or more well-defined inputs.</a:t>
            </a:r>
          </a:p>
          <a:p>
            <a:pPr algn="just">
              <a:buFont typeface="Arial" panose="020B0604020202020204" pitchFamily="34" charset="0"/>
              <a:buChar char="•"/>
            </a:pPr>
            <a:r>
              <a:rPr lang="en-US" sz="2400" b="1" i="0" dirty="0">
                <a:solidFill>
                  <a:schemeClr val="tx1">
                    <a:lumMod val="65000"/>
                    <a:lumOff val="35000"/>
                  </a:schemeClr>
                </a:solidFill>
                <a:effectLst/>
                <a:latin typeface="+mj-lt"/>
              </a:rPr>
              <a:t>Output</a:t>
            </a:r>
            <a:r>
              <a:rPr lang="en-US" sz="2400" b="0" i="0" dirty="0">
                <a:solidFill>
                  <a:schemeClr val="tx1">
                    <a:lumMod val="65000"/>
                    <a:lumOff val="35000"/>
                  </a:schemeClr>
                </a:solidFill>
                <a:effectLst/>
                <a:latin typeface="+mj-lt"/>
              </a:rPr>
              <a:t> − An algorithm should have 1 or more well-defined outputs, and should match the desired output.</a:t>
            </a:r>
          </a:p>
          <a:p>
            <a:pPr algn="just">
              <a:buFont typeface="Arial" panose="020B0604020202020204" pitchFamily="34" charset="0"/>
              <a:buChar char="•"/>
            </a:pPr>
            <a:r>
              <a:rPr lang="en-US" sz="2400" b="1" i="0" dirty="0">
                <a:solidFill>
                  <a:schemeClr val="tx1">
                    <a:lumMod val="65000"/>
                    <a:lumOff val="35000"/>
                  </a:schemeClr>
                </a:solidFill>
                <a:effectLst/>
                <a:latin typeface="+mj-lt"/>
              </a:rPr>
              <a:t>Finiteness</a:t>
            </a:r>
            <a:r>
              <a:rPr lang="en-US" sz="2400" b="0" i="0" dirty="0">
                <a:solidFill>
                  <a:schemeClr val="tx1">
                    <a:lumMod val="65000"/>
                    <a:lumOff val="35000"/>
                  </a:schemeClr>
                </a:solidFill>
                <a:effectLst/>
                <a:latin typeface="+mj-lt"/>
              </a:rPr>
              <a:t> − Algorithms must terminate after a finite number of steps.</a:t>
            </a:r>
          </a:p>
          <a:p>
            <a:pPr algn="just">
              <a:buFont typeface="Arial" panose="020B0604020202020204" pitchFamily="34" charset="0"/>
              <a:buChar char="•"/>
            </a:pPr>
            <a:r>
              <a:rPr lang="en-US" sz="2400" b="1" i="0" dirty="0">
                <a:solidFill>
                  <a:schemeClr val="tx1">
                    <a:lumMod val="65000"/>
                    <a:lumOff val="35000"/>
                  </a:schemeClr>
                </a:solidFill>
                <a:effectLst/>
                <a:latin typeface="+mj-lt"/>
              </a:rPr>
              <a:t>Feasibility</a:t>
            </a:r>
            <a:r>
              <a:rPr lang="en-US" sz="2400" b="0" i="0" dirty="0">
                <a:solidFill>
                  <a:schemeClr val="tx1">
                    <a:lumMod val="65000"/>
                    <a:lumOff val="35000"/>
                  </a:schemeClr>
                </a:solidFill>
                <a:effectLst/>
                <a:latin typeface="+mj-lt"/>
              </a:rPr>
              <a:t> − Should be feasible with the available resources.</a:t>
            </a:r>
          </a:p>
          <a:p>
            <a:pPr algn="just">
              <a:buFont typeface="Arial" panose="020B0604020202020204" pitchFamily="34" charset="0"/>
              <a:buChar char="•"/>
            </a:pPr>
            <a:r>
              <a:rPr lang="en-US" sz="2400" b="1" i="0" dirty="0">
                <a:solidFill>
                  <a:schemeClr val="tx1">
                    <a:lumMod val="65000"/>
                    <a:lumOff val="35000"/>
                  </a:schemeClr>
                </a:solidFill>
                <a:effectLst/>
                <a:latin typeface="+mj-lt"/>
              </a:rPr>
              <a:t>Independent</a:t>
            </a:r>
            <a:r>
              <a:rPr lang="en-US" sz="2400" b="0" i="0" dirty="0">
                <a:solidFill>
                  <a:schemeClr val="tx1">
                    <a:lumMod val="65000"/>
                    <a:lumOff val="35000"/>
                  </a:schemeClr>
                </a:solidFill>
                <a:effectLst/>
                <a:latin typeface="+mj-lt"/>
              </a:rPr>
              <a:t> − An algorithm should have step-by-step directions, which should be independent of any programming code.</a:t>
            </a:r>
          </a:p>
          <a:p>
            <a:endParaRPr lang="en-IN" dirty="0"/>
          </a:p>
        </p:txBody>
      </p:sp>
      <p:sp>
        <p:nvSpPr>
          <p:cNvPr id="4" name="Footer Placeholder 3">
            <a:extLst>
              <a:ext uri="{FF2B5EF4-FFF2-40B4-BE49-F238E27FC236}">
                <a16:creationId xmlns:a16="http://schemas.microsoft.com/office/drawing/2014/main" id="{0383DBEC-B167-47A1-82B1-1FFB1F2DE43D}"/>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6C51035E-4E2C-4D13-B7A0-6A1617CBD65C}"/>
              </a:ext>
            </a:extLst>
          </p:cNvPr>
          <p:cNvSpPr>
            <a:spLocks noGrp="1"/>
          </p:cNvSpPr>
          <p:nvPr>
            <p:ph type="sldNum" sz="quarter" idx="12"/>
          </p:nvPr>
        </p:nvSpPr>
        <p:spPr/>
        <p:txBody>
          <a:bodyPr/>
          <a:lstStyle/>
          <a:p>
            <a:fld id="{2F54FCFA-8CDD-43E6-AED9-94F35EB8ABF1}" type="slidenum">
              <a:rPr lang="en-IN" smtClean="0"/>
              <a:t>7</a:t>
            </a:fld>
            <a:endParaRPr lang="en-IN"/>
          </a:p>
        </p:txBody>
      </p:sp>
    </p:spTree>
    <p:extLst>
      <p:ext uri="{BB962C8B-B14F-4D97-AF65-F5344CB8AC3E}">
        <p14:creationId xmlns:p14="http://schemas.microsoft.com/office/powerpoint/2010/main" val="254717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BBE5-7667-40A0-A98F-E1A6970EF07E}"/>
              </a:ext>
            </a:extLst>
          </p:cNvPr>
          <p:cNvSpPr>
            <a:spLocks noGrp="1"/>
          </p:cNvSpPr>
          <p:nvPr>
            <p:ph type="title"/>
          </p:nvPr>
        </p:nvSpPr>
        <p:spPr/>
        <p:txBody>
          <a:bodyPr/>
          <a:lstStyle/>
          <a:p>
            <a:r>
              <a:rPr lang="en-US" dirty="0">
                <a:solidFill>
                  <a:srgbClr val="0070C0"/>
                </a:solidFill>
              </a:rPr>
              <a:t>Types of Algorithms</a:t>
            </a:r>
            <a:endParaRPr lang="en-IN" dirty="0">
              <a:solidFill>
                <a:srgbClr val="0070C0"/>
              </a:solidFill>
            </a:endParaRPr>
          </a:p>
        </p:txBody>
      </p:sp>
      <p:sp>
        <p:nvSpPr>
          <p:cNvPr id="3" name="Content Placeholder 2">
            <a:extLst>
              <a:ext uri="{FF2B5EF4-FFF2-40B4-BE49-F238E27FC236}">
                <a16:creationId xmlns:a16="http://schemas.microsoft.com/office/drawing/2014/main" id="{4AE53373-C390-4751-9FEB-0A9E3AE67DF9}"/>
              </a:ext>
            </a:extLst>
          </p:cNvPr>
          <p:cNvSpPr>
            <a:spLocks noGrp="1"/>
          </p:cNvSpPr>
          <p:nvPr>
            <p:ph idx="1"/>
          </p:nvPr>
        </p:nvSpPr>
        <p:spPr/>
        <p:txBody>
          <a:bodyPr/>
          <a:lstStyle/>
          <a:p>
            <a:r>
              <a:rPr lang="en-US" dirty="0">
                <a:solidFill>
                  <a:schemeClr val="tx1">
                    <a:lumMod val="65000"/>
                    <a:lumOff val="35000"/>
                  </a:schemeClr>
                </a:solidFill>
              </a:rPr>
              <a:t>The algorithm and flowchart, classification to the three types of control  structures. They are:  </a:t>
            </a:r>
          </a:p>
          <a:p>
            <a:pPr lvl="1"/>
            <a:r>
              <a:rPr lang="en-US" sz="3200" dirty="0">
                <a:solidFill>
                  <a:schemeClr val="tx1">
                    <a:lumMod val="65000"/>
                    <a:lumOff val="35000"/>
                  </a:schemeClr>
                </a:solidFill>
              </a:rPr>
              <a:t> Sequence  </a:t>
            </a:r>
          </a:p>
          <a:p>
            <a:pPr lvl="1"/>
            <a:r>
              <a:rPr lang="en-US" sz="3200" dirty="0">
                <a:solidFill>
                  <a:schemeClr val="tx1">
                    <a:lumMod val="65000"/>
                    <a:lumOff val="35000"/>
                  </a:schemeClr>
                </a:solidFill>
              </a:rPr>
              <a:t> Branching (Selection)  </a:t>
            </a:r>
          </a:p>
          <a:p>
            <a:pPr lvl="1"/>
            <a:r>
              <a:rPr lang="en-US" sz="3200" dirty="0">
                <a:solidFill>
                  <a:schemeClr val="tx1">
                    <a:lumMod val="65000"/>
                    <a:lumOff val="35000"/>
                  </a:schemeClr>
                </a:solidFill>
              </a:rPr>
              <a:t> Loop (Repetition) </a:t>
            </a:r>
            <a:endParaRPr lang="en-IN" sz="32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56203BB2-EC6E-4536-8694-C7C50CDBDCAB}"/>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86671629-DC4A-4BF2-9A67-D598DD37F100}"/>
              </a:ext>
            </a:extLst>
          </p:cNvPr>
          <p:cNvSpPr>
            <a:spLocks noGrp="1"/>
          </p:cNvSpPr>
          <p:nvPr>
            <p:ph type="sldNum" sz="quarter" idx="12"/>
          </p:nvPr>
        </p:nvSpPr>
        <p:spPr/>
        <p:txBody>
          <a:bodyPr/>
          <a:lstStyle/>
          <a:p>
            <a:fld id="{2F54FCFA-8CDD-43E6-AED9-94F35EB8ABF1}" type="slidenum">
              <a:rPr lang="en-IN" smtClean="0"/>
              <a:t>8</a:t>
            </a:fld>
            <a:endParaRPr lang="en-IN"/>
          </a:p>
        </p:txBody>
      </p:sp>
    </p:spTree>
    <p:extLst>
      <p:ext uri="{BB962C8B-B14F-4D97-AF65-F5344CB8AC3E}">
        <p14:creationId xmlns:p14="http://schemas.microsoft.com/office/powerpoint/2010/main" val="333304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A547-D9EF-4562-A21C-839D1BF91348}"/>
              </a:ext>
            </a:extLst>
          </p:cNvPr>
          <p:cNvSpPr>
            <a:spLocks noGrp="1"/>
          </p:cNvSpPr>
          <p:nvPr>
            <p:ph type="title"/>
          </p:nvPr>
        </p:nvSpPr>
        <p:spPr/>
        <p:txBody>
          <a:bodyPr/>
          <a:lstStyle/>
          <a:p>
            <a:r>
              <a:rPr lang="en-US" dirty="0">
                <a:solidFill>
                  <a:srgbClr val="0070C0"/>
                </a:solidFill>
              </a:rPr>
              <a:t>The Sequence</a:t>
            </a:r>
            <a:endParaRPr lang="en-IN" dirty="0">
              <a:solidFill>
                <a:srgbClr val="0070C0"/>
              </a:solidFill>
            </a:endParaRPr>
          </a:p>
        </p:txBody>
      </p:sp>
      <p:sp>
        <p:nvSpPr>
          <p:cNvPr id="3" name="Content Placeholder 2">
            <a:extLst>
              <a:ext uri="{FF2B5EF4-FFF2-40B4-BE49-F238E27FC236}">
                <a16:creationId xmlns:a16="http://schemas.microsoft.com/office/drawing/2014/main" id="{6A48EF86-71BB-45BB-BDAE-0F99BBDA56C8}"/>
              </a:ext>
            </a:extLst>
          </p:cNvPr>
          <p:cNvSpPr>
            <a:spLocks noGrp="1"/>
          </p:cNvSpPr>
          <p:nvPr>
            <p:ph idx="1"/>
          </p:nvPr>
        </p:nvSpPr>
        <p:spPr>
          <a:xfrm>
            <a:off x="775447" y="1583578"/>
            <a:ext cx="10515600" cy="4351338"/>
          </a:xfrm>
        </p:spPr>
        <p:txBody>
          <a:bodyPr/>
          <a:lstStyle/>
          <a:p>
            <a:r>
              <a:rPr lang="en-US" dirty="0">
                <a:solidFill>
                  <a:schemeClr val="tx1">
                    <a:lumMod val="65000"/>
                    <a:lumOff val="35000"/>
                  </a:schemeClr>
                </a:solidFill>
              </a:rPr>
              <a:t> The sequence is exemplified by sequence of statements place one after the other – the one above or before another gets executed first. </a:t>
            </a:r>
          </a:p>
          <a:p>
            <a:r>
              <a:rPr lang="en-US" dirty="0">
                <a:solidFill>
                  <a:schemeClr val="tx1">
                    <a:lumMod val="65000"/>
                    <a:lumOff val="35000"/>
                  </a:schemeClr>
                </a:solidFill>
              </a:rPr>
              <a:t>In flowcharts, sequence of statements is usually contained in the rectangular process box. </a:t>
            </a:r>
          </a:p>
          <a:p>
            <a:r>
              <a:rPr lang="en-US" dirty="0">
                <a:solidFill>
                  <a:srgbClr val="0070C0"/>
                </a:solidFill>
              </a:rPr>
              <a:t>Example</a:t>
            </a:r>
          </a:p>
          <a:p>
            <a:pPr lvl="1"/>
            <a:r>
              <a:rPr lang="en-US" dirty="0">
                <a:solidFill>
                  <a:schemeClr val="tx1">
                    <a:lumMod val="65000"/>
                    <a:lumOff val="35000"/>
                  </a:schemeClr>
                </a:solidFill>
              </a:rPr>
              <a:t>Step 1 − START ADD</a:t>
            </a:r>
          </a:p>
          <a:p>
            <a:pPr lvl="1"/>
            <a:r>
              <a:rPr lang="en-US" dirty="0">
                <a:solidFill>
                  <a:schemeClr val="tx1">
                    <a:lumMod val="65000"/>
                    <a:lumOff val="35000"/>
                  </a:schemeClr>
                </a:solidFill>
              </a:rPr>
              <a:t>Step 2 − get values of a &amp; b</a:t>
            </a:r>
          </a:p>
          <a:p>
            <a:pPr lvl="1"/>
            <a:r>
              <a:rPr lang="en-US" dirty="0">
                <a:solidFill>
                  <a:schemeClr val="tx1">
                    <a:lumMod val="65000"/>
                    <a:lumOff val="35000"/>
                  </a:schemeClr>
                </a:solidFill>
              </a:rPr>
              <a:t>Step 3 − c ← a + b</a:t>
            </a:r>
          </a:p>
          <a:p>
            <a:pPr lvl="1"/>
            <a:r>
              <a:rPr lang="en-US" dirty="0">
                <a:solidFill>
                  <a:schemeClr val="tx1">
                    <a:lumMod val="65000"/>
                    <a:lumOff val="35000"/>
                  </a:schemeClr>
                </a:solidFill>
              </a:rPr>
              <a:t>Step 4 − display c</a:t>
            </a:r>
          </a:p>
          <a:p>
            <a:pPr lvl="1"/>
            <a:r>
              <a:rPr lang="en-US" dirty="0">
                <a:solidFill>
                  <a:schemeClr val="tx1">
                    <a:lumMod val="65000"/>
                    <a:lumOff val="35000"/>
                  </a:schemeClr>
                </a:solidFill>
              </a:rPr>
              <a:t>Step 5 − STOP</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4FE0AF4-457A-49BE-8148-A06D0F14076E}"/>
              </a:ext>
            </a:extLst>
          </p:cNvPr>
          <p:cNvSpPr>
            <a:spLocks noGrp="1"/>
          </p:cNvSpPr>
          <p:nvPr>
            <p:ph type="ftr" sz="quarter" idx="11"/>
          </p:nvPr>
        </p:nvSpPr>
        <p:spPr/>
        <p:txBody>
          <a:bodyPr/>
          <a:lstStyle/>
          <a:p>
            <a:r>
              <a:rPr lang="en-IN"/>
              <a:t>Rajat Rai | Computer Science</a:t>
            </a:r>
          </a:p>
        </p:txBody>
      </p:sp>
      <p:sp>
        <p:nvSpPr>
          <p:cNvPr id="5" name="Slide Number Placeholder 4">
            <a:extLst>
              <a:ext uri="{FF2B5EF4-FFF2-40B4-BE49-F238E27FC236}">
                <a16:creationId xmlns:a16="http://schemas.microsoft.com/office/drawing/2014/main" id="{EBCBF8E8-CC95-468F-BEC0-47A5E0498DE3}"/>
              </a:ext>
            </a:extLst>
          </p:cNvPr>
          <p:cNvSpPr>
            <a:spLocks noGrp="1"/>
          </p:cNvSpPr>
          <p:nvPr>
            <p:ph type="sldNum" sz="quarter" idx="12"/>
          </p:nvPr>
        </p:nvSpPr>
        <p:spPr/>
        <p:txBody>
          <a:bodyPr/>
          <a:lstStyle/>
          <a:p>
            <a:fld id="{2F54FCFA-8CDD-43E6-AED9-94F35EB8ABF1}" type="slidenum">
              <a:rPr lang="en-IN" smtClean="0"/>
              <a:t>9</a:t>
            </a:fld>
            <a:endParaRPr lang="en-IN"/>
          </a:p>
        </p:txBody>
      </p:sp>
    </p:spTree>
    <p:extLst>
      <p:ext uri="{BB962C8B-B14F-4D97-AF65-F5344CB8AC3E}">
        <p14:creationId xmlns:p14="http://schemas.microsoft.com/office/powerpoint/2010/main" val="416552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1348</Words>
  <Application>Microsoft Office PowerPoint</Application>
  <PresentationFormat>Widescreen</PresentationFormat>
  <Paragraphs>171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Verdana</vt:lpstr>
      <vt:lpstr>Office Theme</vt:lpstr>
      <vt:lpstr>Introduction to Problem Solving</vt:lpstr>
      <vt:lpstr>PowerPoint Presentation</vt:lpstr>
      <vt:lpstr>What is Problem Solving ?</vt:lpstr>
      <vt:lpstr>Algorithms: Problem solving made easy….</vt:lpstr>
      <vt:lpstr> Example of Algorithm </vt:lpstr>
      <vt:lpstr> Another Example of Algorithm </vt:lpstr>
      <vt:lpstr>Properties of Algorithms</vt:lpstr>
      <vt:lpstr>Types of Algorithms</vt:lpstr>
      <vt:lpstr>The Sequence</vt:lpstr>
      <vt:lpstr>The Branching</vt:lpstr>
      <vt:lpstr>The Loop</vt:lpstr>
      <vt:lpstr>A Example of Loop</vt:lpstr>
      <vt:lpstr>Introduction of Flowchart</vt:lpstr>
      <vt:lpstr>Flowchart Symbols </vt:lpstr>
      <vt:lpstr>PowerPoint Presentation</vt:lpstr>
      <vt:lpstr>PowerPoint Presentation</vt:lpstr>
      <vt:lpstr>General Rules for flowcharting </vt:lpstr>
      <vt:lpstr>Examples of Flowchart</vt:lpstr>
      <vt:lpstr>Examples of Flowchart</vt:lpstr>
      <vt:lpstr>Examples of Flowchart</vt:lpstr>
      <vt:lpstr>Assignment 01 Due Date : 26 April 2022 ( 11:59 PM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Internet: Introduction to Internet Technologies</dc:title>
  <dc:creator>Rajat Rai</dc:creator>
  <cp:lastModifiedBy>Rajat Rai</cp:lastModifiedBy>
  <cp:revision>9</cp:revision>
  <dcterms:created xsi:type="dcterms:W3CDTF">2022-04-14T04:45:29Z</dcterms:created>
  <dcterms:modified xsi:type="dcterms:W3CDTF">2022-05-02T11:03:03Z</dcterms:modified>
</cp:coreProperties>
</file>