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Rai" userId="f1b6f03436cb1806" providerId="LiveId" clId="{15D25B0C-86AE-4094-9DD5-73735DA51B19}"/>
    <pc:docChg chg="undo redo custSel addSld modSld sldOrd">
      <pc:chgData name="Rajat Rai" userId="f1b6f03436cb1806" providerId="LiveId" clId="{15D25B0C-86AE-4094-9DD5-73735DA51B19}" dt="2022-05-16T03:59:02.630" v="262"/>
      <pc:docMkLst>
        <pc:docMk/>
      </pc:docMkLst>
      <pc:sldChg chg="modSp mod modAnim">
        <pc:chgData name="Rajat Rai" userId="f1b6f03436cb1806" providerId="LiveId" clId="{15D25B0C-86AE-4094-9DD5-73735DA51B19}" dt="2022-05-16T03:36:29.477" v="12"/>
        <pc:sldMkLst>
          <pc:docMk/>
          <pc:sldMk cId="3307339772" sldId="257"/>
        </pc:sldMkLst>
        <pc:spChg chg="mod">
          <ac:chgData name="Rajat Rai" userId="f1b6f03436cb1806" providerId="LiveId" clId="{15D25B0C-86AE-4094-9DD5-73735DA51B19}" dt="2022-05-16T03:35:47.586" v="2" actId="1076"/>
          <ac:spMkLst>
            <pc:docMk/>
            <pc:sldMk cId="3307339772" sldId="257"/>
            <ac:spMk id="11" creationId="{04BC760A-76CC-BB8F-1820-582B8BE17FFB}"/>
          </ac:spMkLst>
        </pc:spChg>
      </pc:sldChg>
      <pc:sldChg chg="addSp delSp modSp new mod modAnim">
        <pc:chgData name="Rajat Rai" userId="f1b6f03436cb1806" providerId="LiveId" clId="{15D25B0C-86AE-4094-9DD5-73735DA51B19}" dt="2022-05-16T03:54:57.225" v="208"/>
        <pc:sldMkLst>
          <pc:docMk/>
          <pc:sldMk cId="3021461747" sldId="258"/>
        </pc:sldMkLst>
        <pc:spChg chg="add mod">
          <ac:chgData name="Rajat Rai" userId="f1b6f03436cb1806" providerId="LiveId" clId="{15D25B0C-86AE-4094-9DD5-73735DA51B19}" dt="2022-05-16T03:40:57.034" v="43" actId="403"/>
          <ac:spMkLst>
            <pc:docMk/>
            <pc:sldMk cId="3021461747" sldId="258"/>
            <ac:spMk id="3" creationId="{2F20BBE4-3D77-56E2-90F2-D8A3021AE16F}"/>
          </ac:spMkLst>
        </pc:spChg>
        <pc:spChg chg="add mod">
          <ac:chgData name="Rajat Rai" userId="f1b6f03436cb1806" providerId="LiveId" clId="{15D25B0C-86AE-4094-9DD5-73735DA51B19}" dt="2022-05-16T03:45:24.655" v="67" actId="113"/>
          <ac:spMkLst>
            <pc:docMk/>
            <pc:sldMk cId="3021461747" sldId="258"/>
            <ac:spMk id="5" creationId="{F6711B43-BA18-55FE-E0AD-5B0E287B1FD0}"/>
          </ac:spMkLst>
        </pc:spChg>
        <pc:spChg chg="add mod">
          <ac:chgData name="Rajat Rai" userId="f1b6f03436cb1806" providerId="LiveId" clId="{15D25B0C-86AE-4094-9DD5-73735DA51B19}" dt="2022-05-16T03:43:12.159" v="57" actId="1076"/>
          <ac:spMkLst>
            <pc:docMk/>
            <pc:sldMk cId="3021461747" sldId="258"/>
            <ac:spMk id="7" creationId="{C40D7215-0CA0-6AA2-FD21-6448565E01B0}"/>
          </ac:spMkLst>
        </pc:spChg>
        <pc:picChg chg="add del mod">
          <ac:chgData name="Rajat Rai" userId="f1b6f03436cb1806" providerId="LiveId" clId="{15D25B0C-86AE-4094-9DD5-73735DA51B19}" dt="2022-05-16T03:45:06.398" v="63" actId="21"/>
          <ac:picMkLst>
            <pc:docMk/>
            <pc:sldMk cId="3021461747" sldId="258"/>
            <ac:picMk id="1026" creationId="{FFFF43B9-43B7-013A-0ABA-326EB60F735E}"/>
          </ac:picMkLst>
        </pc:picChg>
        <pc:picChg chg="add mod">
          <ac:chgData name="Rajat Rai" userId="f1b6f03436cb1806" providerId="LiveId" clId="{15D25B0C-86AE-4094-9DD5-73735DA51B19}" dt="2022-05-16T03:45:29.906" v="68" actId="1076"/>
          <ac:picMkLst>
            <pc:docMk/>
            <pc:sldMk cId="3021461747" sldId="258"/>
            <ac:picMk id="1028" creationId="{85287D52-2D05-A65D-3911-7D0B9563C63D}"/>
          </ac:picMkLst>
        </pc:picChg>
      </pc:sldChg>
      <pc:sldChg chg="addSp delSp modSp new">
        <pc:chgData name="Rajat Rai" userId="f1b6f03436cb1806" providerId="LiveId" clId="{15D25B0C-86AE-4094-9DD5-73735DA51B19}" dt="2022-05-16T03:45:43.145" v="73" actId="1076"/>
        <pc:sldMkLst>
          <pc:docMk/>
          <pc:sldMk cId="660611092" sldId="259"/>
        </pc:sldMkLst>
        <pc:picChg chg="add mod">
          <ac:chgData name="Rajat Rai" userId="f1b6f03436cb1806" providerId="LiveId" clId="{15D25B0C-86AE-4094-9DD5-73735DA51B19}" dt="2022-05-16T03:45:43.145" v="73" actId="1076"/>
          <ac:picMkLst>
            <pc:docMk/>
            <pc:sldMk cId="660611092" sldId="259"/>
            <ac:picMk id="3" creationId="{B05C3FCD-02B6-4B1E-0F19-DB384A1E7DD9}"/>
          </ac:picMkLst>
        </pc:picChg>
        <pc:picChg chg="add del">
          <ac:chgData name="Rajat Rai" userId="f1b6f03436cb1806" providerId="LiveId" clId="{15D25B0C-86AE-4094-9DD5-73735DA51B19}" dt="2022-05-16T03:45:01.280" v="61"/>
          <ac:picMkLst>
            <pc:docMk/>
            <pc:sldMk cId="660611092" sldId="259"/>
            <ac:picMk id="2050" creationId="{A6E3E88F-3109-D15A-91DA-9DD14AA45049}"/>
          </ac:picMkLst>
        </pc:picChg>
      </pc:sldChg>
      <pc:sldChg chg="addSp delSp modSp new mod modAnim">
        <pc:chgData name="Rajat Rai" userId="f1b6f03436cb1806" providerId="LiveId" clId="{15D25B0C-86AE-4094-9DD5-73735DA51B19}" dt="2022-05-16T03:54:46.348" v="205"/>
        <pc:sldMkLst>
          <pc:docMk/>
          <pc:sldMk cId="3749344900" sldId="260"/>
        </pc:sldMkLst>
        <pc:spChg chg="add del">
          <ac:chgData name="Rajat Rai" userId="f1b6f03436cb1806" providerId="LiveId" clId="{15D25B0C-86AE-4094-9DD5-73735DA51B19}" dt="2022-05-16T03:46:22.309" v="78" actId="22"/>
          <ac:spMkLst>
            <pc:docMk/>
            <pc:sldMk cId="3749344900" sldId="260"/>
            <ac:spMk id="3" creationId="{EA2A55F8-89F3-8172-92E3-25D2ACB42D27}"/>
          </ac:spMkLst>
        </pc:spChg>
        <pc:spChg chg="add mod">
          <ac:chgData name="Rajat Rai" userId="f1b6f03436cb1806" providerId="LiveId" clId="{15D25B0C-86AE-4094-9DD5-73735DA51B19}" dt="2022-05-16T03:47:05.126" v="92" actId="1076"/>
          <ac:spMkLst>
            <pc:docMk/>
            <pc:sldMk cId="3749344900" sldId="260"/>
            <ac:spMk id="5" creationId="{2D9E86B8-A67F-2E43-0AA2-F7874B0EDDE3}"/>
          </ac:spMkLst>
        </pc:spChg>
        <pc:spChg chg="add mod">
          <ac:chgData name="Rajat Rai" userId="f1b6f03436cb1806" providerId="LiveId" clId="{15D25B0C-86AE-4094-9DD5-73735DA51B19}" dt="2022-05-16T03:52:01.351" v="184" actId="14100"/>
          <ac:spMkLst>
            <pc:docMk/>
            <pc:sldMk cId="3749344900" sldId="260"/>
            <ac:spMk id="6" creationId="{34A47E3D-2EA5-B150-C11A-D6678E944D26}"/>
          </ac:spMkLst>
        </pc:spChg>
        <pc:spChg chg="add del mod">
          <ac:chgData name="Rajat Rai" userId="f1b6f03436cb1806" providerId="LiveId" clId="{15D25B0C-86AE-4094-9DD5-73735DA51B19}" dt="2022-05-16T03:53:05.528" v="196" actId="21"/>
          <ac:spMkLst>
            <pc:docMk/>
            <pc:sldMk cId="3749344900" sldId="260"/>
            <ac:spMk id="13" creationId="{F456EBEC-B84C-33F2-CE3D-5D97E5E89345}"/>
          </ac:spMkLst>
        </pc:spChg>
        <pc:picChg chg="add del mod">
          <ac:chgData name="Rajat Rai" userId="f1b6f03436cb1806" providerId="LiveId" clId="{15D25B0C-86AE-4094-9DD5-73735DA51B19}" dt="2022-05-16T03:50:59.809" v="172" actId="21"/>
          <ac:picMkLst>
            <pc:docMk/>
            <pc:sldMk cId="3749344900" sldId="260"/>
            <ac:picMk id="8" creationId="{8358E14E-E57A-9B69-33AE-D4D7D649C03B}"/>
          </ac:picMkLst>
        </pc:picChg>
        <pc:picChg chg="add mod">
          <ac:chgData name="Rajat Rai" userId="f1b6f03436cb1806" providerId="LiveId" clId="{15D25B0C-86AE-4094-9DD5-73735DA51B19}" dt="2022-05-16T03:52:15.599" v="189" actId="1076"/>
          <ac:picMkLst>
            <pc:docMk/>
            <pc:sldMk cId="3749344900" sldId="260"/>
            <ac:picMk id="10" creationId="{E44A6FAF-C739-664E-55CE-5BF7D8391651}"/>
          </ac:picMkLst>
        </pc:picChg>
        <pc:picChg chg="add mod">
          <ac:chgData name="Rajat Rai" userId="f1b6f03436cb1806" providerId="LiveId" clId="{15D25B0C-86AE-4094-9DD5-73735DA51B19}" dt="2022-05-16T03:53:07.263" v="197" actId="1076"/>
          <ac:picMkLst>
            <pc:docMk/>
            <pc:sldMk cId="3749344900" sldId="260"/>
            <ac:picMk id="12" creationId="{D759EFE3-7531-2328-F344-5008BDAC9578}"/>
          </ac:picMkLst>
        </pc:picChg>
        <pc:picChg chg="add mod">
          <ac:chgData name="Rajat Rai" userId="f1b6f03436cb1806" providerId="LiveId" clId="{15D25B0C-86AE-4094-9DD5-73735DA51B19}" dt="2022-05-16T03:54:30.270" v="201" actId="1076"/>
          <ac:picMkLst>
            <pc:docMk/>
            <pc:sldMk cId="3749344900" sldId="260"/>
            <ac:picMk id="3074" creationId="{10EC8AD6-E859-14B6-441D-B26EC50A9CFE}"/>
          </ac:picMkLst>
        </pc:picChg>
      </pc:sldChg>
      <pc:sldChg chg="addSp modSp new ord">
        <pc:chgData name="Rajat Rai" userId="f1b6f03436cb1806" providerId="LiveId" clId="{15D25B0C-86AE-4094-9DD5-73735DA51B19}" dt="2022-05-16T03:58:54.804" v="260"/>
        <pc:sldMkLst>
          <pc:docMk/>
          <pc:sldMk cId="727366073" sldId="261"/>
        </pc:sldMkLst>
        <pc:picChg chg="add mod">
          <ac:chgData name="Rajat Rai" userId="f1b6f03436cb1806" providerId="LiveId" clId="{15D25B0C-86AE-4094-9DD5-73735DA51B19}" dt="2022-05-16T03:55:51.138" v="211" actId="1076"/>
          <ac:picMkLst>
            <pc:docMk/>
            <pc:sldMk cId="727366073" sldId="261"/>
            <ac:picMk id="4098" creationId="{BD5AE1BB-2DA5-3129-12E4-9CF0A723259C}"/>
          </ac:picMkLst>
        </pc:picChg>
      </pc:sldChg>
      <pc:sldChg chg="addSp new ord">
        <pc:chgData name="Rajat Rai" userId="f1b6f03436cb1806" providerId="LiveId" clId="{15D25B0C-86AE-4094-9DD5-73735DA51B19}" dt="2022-05-16T03:59:02.630" v="262"/>
        <pc:sldMkLst>
          <pc:docMk/>
          <pc:sldMk cId="2581472073" sldId="262"/>
        </pc:sldMkLst>
        <pc:picChg chg="add">
          <ac:chgData name="Rajat Rai" userId="f1b6f03436cb1806" providerId="LiveId" clId="{15D25B0C-86AE-4094-9DD5-73735DA51B19}" dt="2022-05-16T03:56:18.937" v="213"/>
          <ac:picMkLst>
            <pc:docMk/>
            <pc:sldMk cId="2581472073" sldId="262"/>
            <ac:picMk id="5122" creationId="{DCC88E88-C22C-DCB4-99AF-67788ECCDE3A}"/>
          </ac:picMkLst>
        </pc:picChg>
      </pc:sldChg>
      <pc:sldChg chg="addSp modSp new mod modAnim">
        <pc:chgData name="Rajat Rai" userId="f1b6f03436cb1806" providerId="LiveId" clId="{15D25B0C-86AE-4094-9DD5-73735DA51B19}" dt="2022-05-16T03:58:52.338" v="258"/>
        <pc:sldMkLst>
          <pc:docMk/>
          <pc:sldMk cId="3237835405" sldId="263"/>
        </pc:sldMkLst>
        <pc:spChg chg="add mod">
          <ac:chgData name="Rajat Rai" userId="f1b6f03436cb1806" providerId="LiveId" clId="{15D25B0C-86AE-4094-9DD5-73735DA51B19}" dt="2022-05-16T03:58:46.009" v="256" actId="1076"/>
          <ac:spMkLst>
            <pc:docMk/>
            <pc:sldMk cId="3237835405" sldId="263"/>
            <ac:spMk id="3" creationId="{F2BFEC30-12CF-B811-5915-08EA28A106D4}"/>
          </ac:spMkLst>
        </pc:spChg>
        <pc:spChg chg="add mod">
          <ac:chgData name="Rajat Rai" userId="f1b6f03436cb1806" providerId="LiveId" clId="{15D25B0C-86AE-4094-9DD5-73735DA51B19}" dt="2022-05-16T03:57:39.710" v="242" actId="403"/>
          <ac:spMkLst>
            <pc:docMk/>
            <pc:sldMk cId="3237835405" sldId="263"/>
            <ac:spMk id="5" creationId="{1357C033-BD31-B636-0BFB-4588B356E578}"/>
          </ac:spMkLst>
        </pc:spChg>
        <pc:spChg chg="add mod">
          <ac:chgData name="Rajat Rai" userId="f1b6f03436cb1806" providerId="LiveId" clId="{15D25B0C-86AE-4094-9DD5-73735DA51B19}" dt="2022-05-16T03:58:36.806" v="254" actId="404"/>
          <ac:spMkLst>
            <pc:docMk/>
            <pc:sldMk cId="3237835405" sldId="263"/>
            <ac:spMk id="7" creationId="{C802A740-F82B-AA1A-F200-4EA56C35B2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A57E-BA14-11E8-811A-DAB58980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68D65-BD83-9745-8FBD-954C28C5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4897-9322-DABC-EC3A-D764FE3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1521-9CDB-98AD-DAFC-C283EF10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5A03-B951-56DC-61CD-15D7A56A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8624-21ED-65AF-66EA-B235BDA8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8E965-A52E-799E-3826-E6DF7B7E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2942-C22D-61AE-F063-960335FB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D31D-F07E-4F93-AB70-E16122D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A689-F5B5-B7EE-F4AB-FEC24583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8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5F980-7AFC-AF39-65DE-256F3C8A2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A1570-D73F-F065-7000-9C9AE8DD7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E1C-D938-3A26-44FD-F3F015A9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2E-9A71-F2D1-59E8-91D0B6A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2BA1-06F5-7060-F374-36684DD6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8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332A-70BA-3769-12FF-22BDC1CB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13FF-0B34-AF5E-DDAD-D04DCED7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79D1-E115-804E-3CA0-777B99B8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D5F2B-94F6-2264-0148-D19C9302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7859-9CA6-E789-8251-F9AF92DB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6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169E-58F8-E15C-9824-F9A8CA66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9F928-24B3-12FF-C819-ED2D5FFA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26A3-10AF-A36D-7CD5-7B5462D6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C3AA-A26C-E708-3806-07E216A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3B6E-D75A-625A-D051-E7FC4824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C111-D082-CDB6-DB18-E0E83DDD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E839-6EB4-7DCF-6767-102612A48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E4AF6-2B7B-F8B5-378F-A69EF6342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E5552-75EF-62C2-3CAD-7AD26BA7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F7386-F8A8-8050-0859-748328F3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70F9D-2543-60F3-4DD5-FAC8A024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A240-C0AC-1E77-6214-1B35C64B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E2F5-592C-C3ED-0B39-AE329BC5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375D-A305-932A-9613-18BA8C9D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014F1-FC42-C1EC-0C6D-BE50A1CC7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A18CE-2FDE-18DA-BC40-6D2AD8FB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C1E08-3B88-78D0-4322-F0E65E5A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84A92-6BDC-E2DD-A75B-B81B2A77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0BF89-FA71-99B6-9DF0-06AD71BF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07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4BDB-2C78-36C3-B2FB-4E700C5F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62D04-35D7-8428-49EE-BFC91C90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A990D-E197-9564-9CE1-EDD71B40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6CE93-6C21-02D7-4DAF-32AFBD01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8E9DD-3441-71F2-B74B-2A9D84F6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706E0-4812-4856-0A63-DA734C61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10CD-BADB-7690-D75C-F3B49D4F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C4B6-37B8-9F70-0C6D-9BE63432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691A-F603-E8F2-55B3-6C9701F2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592DA-550C-A56E-3D3F-C8B24091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8B89-E78D-8682-D4F3-0947DB50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C7E5-3554-1264-8DE2-874A820F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0F65F-44CC-9248-4484-B0230D62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0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9CB4-7589-D25B-C8FB-04C8A89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9B260-C4CC-5D18-7387-C5F91C61D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2E08-1932-48A9-41C0-865054D6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222A4-31C7-F90C-5033-76910787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E1D8-BE4B-2428-E938-C88F55D4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FC9C-B7BF-9027-B209-D52A9836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5521E-B0C6-9792-78A6-3D883466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3E57B-1A5E-3EC2-2A18-C3F73BD2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39E1-261F-64AA-DC0C-AD7C1D8D6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98EF-7195-424B-9D5E-E63BE3A049D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51B0-02BD-E2FF-1924-3814761CC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6F3F-05F2-8EB1-C38B-1A6D0B10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892F-29E3-4C2B-AFC9-6750DB832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signyourway.net/blog/inspiration/wallpapers/abstract-wallpap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up.net/cars-bentley-convertible-white-car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proofmart.com/product/question-mark-sign-png-images-transparent-background-free-download-2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4E822-07E4-C6AE-239C-FF11672AA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4C8759-0571-AD3C-A898-1DE901C8720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9B3DD-0E7C-DD57-D67B-39044495A85C}"/>
              </a:ext>
            </a:extLst>
          </p:cNvPr>
          <p:cNvSpPr txBox="1"/>
          <p:nvPr/>
        </p:nvSpPr>
        <p:spPr>
          <a:xfrm>
            <a:off x="914401" y="2115671"/>
            <a:ext cx="75124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Introduction to Object Oriented Programming Paradigm</a:t>
            </a:r>
            <a:endParaRPr lang="en-IN" sz="44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0EFFB8-D539-95E2-49D5-55FBE5F7202B}"/>
              </a:ext>
            </a:extLst>
          </p:cNvPr>
          <p:cNvCxnSpPr/>
          <p:nvPr/>
        </p:nvCxnSpPr>
        <p:spPr>
          <a:xfrm>
            <a:off x="1013012" y="3687727"/>
            <a:ext cx="753035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684D23-F655-A3A4-F1A0-36AD40791842}"/>
              </a:ext>
            </a:extLst>
          </p:cNvPr>
          <p:cNvSpPr txBox="1"/>
          <p:nvPr/>
        </p:nvSpPr>
        <p:spPr>
          <a:xfrm>
            <a:off x="914401" y="3890682"/>
            <a:ext cx="753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 : Rajat Rai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82377-B9C9-BB4A-F5D3-3C4D4E178214}"/>
              </a:ext>
            </a:extLst>
          </p:cNvPr>
          <p:cNvSpPr/>
          <p:nvPr/>
        </p:nvSpPr>
        <p:spPr>
          <a:xfrm>
            <a:off x="0" y="6158756"/>
            <a:ext cx="12192000" cy="726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0BEEA-E669-CCA5-3056-4FEE006B9F58}"/>
              </a:ext>
            </a:extLst>
          </p:cNvPr>
          <p:cNvSpPr txBox="1"/>
          <p:nvPr/>
        </p:nvSpPr>
        <p:spPr>
          <a:xfrm flipH="1">
            <a:off x="497989" y="6352544"/>
            <a:ext cx="1119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Problem Solving with Java – May 2022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4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BA4A5-3FDD-BC1D-AD3A-56C2C22034A8}"/>
              </a:ext>
            </a:extLst>
          </p:cNvPr>
          <p:cNvSpPr txBox="1"/>
          <p:nvPr/>
        </p:nvSpPr>
        <p:spPr>
          <a:xfrm>
            <a:off x="439272" y="402295"/>
            <a:ext cx="8488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There are many languages and so are the programming paradigms.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Programming Paradigms">
            <a:extLst>
              <a:ext uri="{FF2B5EF4-FFF2-40B4-BE49-F238E27FC236}">
                <a16:creationId xmlns:a16="http://schemas.microsoft.com/office/drawing/2014/main" id="{E92ED905-E205-F325-4DE0-A09B540F2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94" y="2295158"/>
            <a:ext cx="6603269" cy="34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FA90BE-AB88-ECEC-F951-F9E624FE5A5E}"/>
              </a:ext>
            </a:extLst>
          </p:cNvPr>
          <p:cNvCxnSpPr/>
          <p:nvPr/>
        </p:nvCxnSpPr>
        <p:spPr>
          <a:xfrm>
            <a:off x="6409765" y="2510118"/>
            <a:ext cx="22591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7B27B-296E-1B23-DB4C-61475013FACD}"/>
              </a:ext>
            </a:extLst>
          </p:cNvPr>
          <p:cNvCxnSpPr/>
          <p:nvPr/>
        </p:nvCxnSpPr>
        <p:spPr>
          <a:xfrm>
            <a:off x="8068236" y="3845859"/>
            <a:ext cx="22591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A04AA-DD59-7E4A-3021-355097918848}"/>
              </a:ext>
            </a:extLst>
          </p:cNvPr>
          <p:cNvCxnSpPr/>
          <p:nvPr/>
        </p:nvCxnSpPr>
        <p:spPr>
          <a:xfrm flipH="1">
            <a:off x="1757082" y="3845859"/>
            <a:ext cx="2061883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C760A-76CC-BB8F-1820-582B8BE17FFB}"/>
              </a:ext>
            </a:extLst>
          </p:cNvPr>
          <p:cNvSpPr txBox="1"/>
          <p:nvPr/>
        </p:nvSpPr>
        <p:spPr>
          <a:xfrm>
            <a:off x="6562165" y="18637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urw-din"/>
              </a:rPr>
              <a:t>Paradigm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urw-din"/>
              </a:rPr>
              <a:t> can also be termed as method to solve some problem or do some task.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47BE3-4623-CF3A-81A8-D1D3F391E1E1}"/>
              </a:ext>
            </a:extLst>
          </p:cNvPr>
          <p:cNvSpPr txBox="1"/>
          <p:nvPr/>
        </p:nvSpPr>
        <p:spPr>
          <a:xfrm>
            <a:off x="627530" y="2273477"/>
            <a:ext cx="33259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5">
                    <a:lumMod val="50000"/>
                  </a:schemeClr>
                </a:solidFill>
                <a:effectLst/>
                <a:latin typeface="Meslo LG"/>
              </a:rPr>
              <a:t>Imperative</a:t>
            </a: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Meslo LG"/>
              </a:rPr>
              <a:t> programming focuses on HOW to execute program logic and defines control flow as statements that change a program state. 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415C8-ECC5-28BA-D577-4231FE05080D}"/>
              </a:ext>
            </a:extLst>
          </p:cNvPr>
          <p:cNvSpPr txBox="1"/>
          <p:nvPr/>
        </p:nvSpPr>
        <p:spPr>
          <a:xfrm>
            <a:off x="8668871" y="2645530"/>
            <a:ext cx="3424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Meslo LG"/>
              </a:rPr>
              <a:t>Declarative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Meslo LG"/>
              </a:rPr>
              <a:t>programming focuses on WHAT to execute and defines program logic, but not a detailed control flow.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7C5368-D7BE-B418-7E90-7A4BE091204B}"/>
              </a:ext>
            </a:extLst>
          </p:cNvPr>
          <p:cNvCxnSpPr/>
          <p:nvPr/>
        </p:nvCxnSpPr>
        <p:spPr>
          <a:xfrm rot="16200000" flipH="1">
            <a:off x="4168588" y="5809128"/>
            <a:ext cx="466167" cy="304800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C4046-A9E2-995B-C45D-8C041F0C54FA}"/>
              </a:ext>
            </a:extLst>
          </p:cNvPr>
          <p:cNvSpPr txBox="1"/>
          <p:nvPr/>
        </p:nvSpPr>
        <p:spPr>
          <a:xfrm>
            <a:off x="3455895" y="619461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This is what Java is !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0BBE4-3D77-56E2-90F2-D8A3021AE16F}"/>
              </a:ext>
            </a:extLst>
          </p:cNvPr>
          <p:cNvSpPr txBox="1"/>
          <p:nvPr/>
        </p:nvSpPr>
        <p:spPr>
          <a:xfrm>
            <a:off x="995082" y="8404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Meslo LG"/>
              </a:rPr>
              <a:t>Procedural at glance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11B43-BA18-55FE-E0AD-5B0E287B1FD0}"/>
              </a:ext>
            </a:extLst>
          </p:cNvPr>
          <p:cNvSpPr txBox="1"/>
          <p:nvPr/>
        </p:nvSpPr>
        <p:spPr>
          <a:xfrm>
            <a:off x="995082" y="210396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1C3B"/>
                </a:solidFill>
                <a:effectLst/>
                <a:latin typeface="proxima-nova"/>
              </a:rPr>
              <a:t>This paradigm uses a linear </a:t>
            </a: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proxima-nova"/>
              </a:rPr>
              <a:t>top-down approach </a:t>
            </a:r>
            <a:r>
              <a:rPr lang="en-US" sz="2000" b="0" i="0" dirty="0">
                <a:solidFill>
                  <a:srgbClr val="001C3B"/>
                </a:solidFill>
                <a:effectLst/>
                <a:latin typeface="proxima-nova"/>
              </a:rPr>
              <a:t>and treats data and procedures as two different entities.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7215-0CA0-6AA2-FD21-6448565E01B0}"/>
              </a:ext>
            </a:extLst>
          </p:cNvPr>
          <p:cNvSpPr txBox="1"/>
          <p:nvPr/>
        </p:nvSpPr>
        <p:spPr>
          <a:xfrm>
            <a:off x="914399" y="342900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1C3B"/>
                </a:solidFill>
                <a:effectLst/>
                <a:latin typeface="proxima-nova"/>
              </a:rPr>
              <a:t>Simply put, Procedural Programming involves writing down a list of instructions to tell the computer what it should do step-by-step to finish the task at hand.</a:t>
            </a:r>
            <a:endParaRPr lang="en-IN" sz="2000" dirty="0"/>
          </a:p>
        </p:txBody>
      </p:sp>
      <p:pic>
        <p:nvPicPr>
          <p:cNvPr id="1028" name="Picture 4" descr="In Praise of Top Down Programming">
            <a:extLst>
              <a:ext uri="{FF2B5EF4-FFF2-40B4-BE49-F238E27FC236}">
                <a16:creationId xmlns:a16="http://schemas.microsoft.com/office/drawing/2014/main" id="{85287D52-2D05-A65D-3911-7D0B9563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32" y="1863388"/>
            <a:ext cx="41243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amming paradigms - what is procedural programming? - Tuan Nguyen's Blog">
            <a:extLst>
              <a:ext uri="{FF2B5EF4-FFF2-40B4-BE49-F238E27FC236}">
                <a16:creationId xmlns:a16="http://schemas.microsoft.com/office/drawing/2014/main" id="{B05C3FCD-02B6-4B1E-0F19-DB384A1E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47" y="1148659"/>
            <a:ext cx="5002305" cy="388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1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9E86B8-A67F-2E43-0AA2-F7874B0EDDE3}"/>
              </a:ext>
            </a:extLst>
          </p:cNvPr>
          <p:cNvSpPr txBox="1"/>
          <p:nvPr/>
        </p:nvSpPr>
        <p:spPr>
          <a:xfrm>
            <a:off x="2169458" y="704055"/>
            <a:ext cx="76020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7030A0"/>
                </a:solidFill>
              </a:rPr>
              <a:t>Object-Oriented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47E3D-2EA5-B150-C11A-D6678E944D26}"/>
              </a:ext>
            </a:extLst>
          </p:cNvPr>
          <p:cNvSpPr txBox="1"/>
          <p:nvPr/>
        </p:nvSpPr>
        <p:spPr>
          <a:xfrm>
            <a:off x="1156447" y="1891553"/>
            <a:ext cx="4849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It is all about objects, from object I mean the real life entity. Any entity that has state and behavior is known as an object.</a:t>
            </a:r>
            <a:endParaRPr lang="en-IN" sz="20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4A6FAF-C739-664E-55CE-5BF7D839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4641" y="3193901"/>
            <a:ext cx="4090396" cy="2300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9EFE3-7531-2328-F344-5008BDAC9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28443" y="3193901"/>
            <a:ext cx="1856687" cy="1856687"/>
          </a:xfrm>
          <a:prstGeom prst="rect">
            <a:avLst/>
          </a:prstGeom>
        </p:spPr>
      </p:pic>
      <p:pic>
        <p:nvPicPr>
          <p:cNvPr id="3074" name="Picture 2" descr="What is Object-Oriented Programming?">
            <a:extLst>
              <a:ext uri="{FF2B5EF4-FFF2-40B4-BE49-F238E27FC236}">
                <a16:creationId xmlns:a16="http://schemas.microsoft.com/office/drawing/2014/main" id="{10EC8AD6-E859-14B6-441D-B26EC50A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55" y="2073760"/>
            <a:ext cx="3999472" cy="317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FEC30-12CF-B811-5915-08EA28A106D4}"/>
              </a:ext>
            </a:extLst>
          </p:cNvPr>
          <p:cNvSpPr txBox="1"/>
          <p:nvPr/>
        </p:nvSpPr>
        <p:spPr>
          <a:xfrm>
            <a:off x="1353669" y="189919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Any entity that has state and behavior is known as an </a:t>
            </a: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object.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 For example, a chair, pen, table, keyboard, bike, etc. It can be physical or logical.</a:t>
            </a:r>
          </a:p>
          <a:p>
            <a:pPr algn="just"/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inter-regular"/>
              </a:rPr>
              <a:t>An Object can be defined as an instance of a class.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7C033-BD31-B636-0BFB-4588B356E578}"/>
              </a:ext>
            </a:extLst>
          </p:cNvPr>
          <p:cNvSpPr txBox="1"/>
          <p:nvPr/>
        </p:nvSpPr>
        <p:spPr>
          <a:xfrm>
            <a:off x="986118" y="79384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0" i="0" dirty="0">
                <a:solidFill>
                  <a:srgbClr val="00B0F0"/>
                </a:solidFill>
                <a:effectLst/>
                <a:latin typeface="inter-regular"/>
              </a:rPr>
              <a:t>A clear meaning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2A740-F82B-AA1A-F200-4EA56C35B29F}"/>
              </a:ext>
            </a:extLst>
          </p:cNvPr>
          <p:cNvSpPr txBox="1"/>
          <p:nvPr/>
        </p:nvSpPr>
        <p:spPr>
          <a:xfrm>
            <a:off x="4401670" y="398931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nter-regular"/>
              </a:rPr>
              <a:t>Collection of objects is called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inter-regular"/>
              </a:rPr>
              <a:t>class.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nter-regular"/>
              </a:rPr>
              <a:t> It is a logical entity.</a:t>
            </a:r>
          </a:p>
          <a:p>
            <a:pPr algn="just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inter-regular"/>
              </a:rPr>
              <a:t>A class can also be defined as a blueprint from which you can create an individual object.</a:t>
            </a:r>
          </a:p>
        </p:txBody>
      </p:sp>
    </p:spTree>
    <p:extLst>
      <p:ext uri="{BB962C8B-B14F-4D97-AF65-F5344CB8AC3E}">
        <p14:creationId xmlns:p14="http://schemas.microsoft.com/office/powerpoint/2010/main" val="32378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eginner's Guide to O.O.P. For this guide, I am assuming you have… | by  Isac Simkin | The Startup | Medium">
            <a:extLst>
              <a:ext uri="{FF2B5EF4-FFF2-40B4-BE49-F238E27FC236}">
                <a16:creationId xmlns:a16="http://schemas.microsoft.com/office/drawing/2014/main" id="{DCC88E88-C22C-DCB4-99AF-67788ECCD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57250"/>
            <a:ext cx="7905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7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67: 10 Essential Object Oriented Concepts for Java Developers">
            <a:extLst>
              <a:ext uri="{FF2B5EF4-FFF2-40B4-BE49-F238E27FC236}">
                <a16:creationId xmlns:a16="http://schemas.microsoft.com/office/drawing/2014/main" id="{BD5AE1BB-2DA5-3129-12E4-9CF0A723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36" y="857250"/>
            <a:ext cx="9525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6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inter-regular</vt:lpstr>
      <vt:lpstr>Meslo LG</vt:lpstr>
      <vt:lpstr>proxima-nova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Rai</dc:creator>
  <cp:lastModifiedBy>Rajat Rai</cp:lastModifiedBy>
  <cp:revision>4</cp:revision>
  <dcterms:created xsi:type="dcterms:W3CDTF">2022-05-16T03:24:50Z</dcterms:created>
  <dcterms:modified xsi:type="dcterms:W3CDTF">2022-05-16T04:04:56Z</dcterms:modified>
</cp:coreProperties>
</file>