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2" r:id="rId17"/>
    <p:sldId id="271" r:id="rId18"/>
    <p:sldId id="273" r:id="rId19"/>
    <p:sldId id="284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t Rai" initials="RR" lastIdx="1" clrIdx="0">
    <p:extLst>
      <p:ext uri="{19B8F6BF-5375-455C-9EA6-DF929625EA0E}">
        <p15:presenceInfo xmlns:p15="http://schemas.microsoft.com/office/powerpoint/2012/main" userId="f1b6f03436cb18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t Rai" userId="f1b6f03436cb1806" providerId="LiveId" clId="{37251640-4573-489A-BB1A-A4B4A0B6492C}"/>
    <pc:docChg chg="undo redo custSel addSld delSld modSld sldOrd">
      <pc:chgData name="Rajat Rai" userId="f1b6f03436cb1806" providerId="LiveId" clId="{37251640-4573-489A-BB1A-A4B4A0B6492C}" dt="2022-04-21T12:29:42.201" v="2120" actId="1035"/>
      <pc:docMkLst>
        <pc:docMk/>
      </pc:docMkLst>
      <pc:sldChg chg="modSp mod">
        <pc:chgData name="Rajat Rai" userId="f1b6f03436cb1806" providerId="LiveId" clId="{37251640-4573-489A-BB1A-A4B4A0B6492C}" dt="2022-04-18T10:38:47.909" v="749" actId="20577"/>
        <pc:sldMkLst>
          <pc:docMk/>
          <pc:sldMk cId="2071962228" sldId="256"/>
        </pc:sldMkLst>
        <pc:spChg chg="mod">
          <ac:chgData name="Rajat Rai" userId="f1b6f03436cb1806" providerId="LiveId" clId="{37251640-4573-489A-BB1A-A4B4A0B6492C}" dt="2022-04-18T10:38:47.909" v="749" actId="20577"/>
          <ac:spMkLst>
            <pc:docMk/>
            <pc:sldMk cId="2071962228" sldId="256"/>
            <ac:spMk id="2" creationId="{104C4504-D2A8-4747-8E9E-3072C79C1836}"/>
          </ac:spMkLst>
        </pc:spChg>
      </pc:sldChg>
      <pc:sldChg chg="modSp new mod">
        <pc:chgData name="Rajat Rai" userId="f1b6f03436cb1806" providerId="LiveId" clId="{37251640-4573-489A-BB1A-A4B4A0B6492C}" dt="2022-04-19T04:30:29.981" v="1413" actId="313"/>
        <pc:sldMkLst>
          <pc:docMk/>
          <pc:sldMk cId="266528353" sldId="257"/>
        </pc:sldMkLst>
        <pc:spChg chg="mod">
          <ac:chgData name="Rajat Rai" userId="f1b6f03436cb1806" providerId="LiveId" clId="{37251640-4573-489A-BB1A-A4B4A0B6492C}" dt="2022-04-15T12:24:09.693" v="44" actId="207"/>
          <ac:spMkLst>
            <pc:docMk/>
            <pc:sldMk cId="266528353" sldId="257"/>
            <ac:spMk id="2" creationId="{09B280F9-4320-4465-8FC0-8C5B7566DBE2}"/>
          </ac:spMkLst>
        </pc:spChg>
        <pc:spChg chg="mod">
          <ac:chgData name="Rajat Rai" userId="f1b6f03436cb1806" providerId="LiveId" clId="{37251640-4573-489A-BB1A-A4B4A0B6492C}" dt="2022-04-19T04:30:29.981" v="1413" actId="313"/>
          <ac:spMkLst>
            <pc:docMk/>
            <pc:sldMk cId="266528353" sldId="257"/>
            <ac:spMk id="3" creationId="{5B2F2AA2-A4CB-4A21-9FD3-7F512DFB8A7C}"/>
          </ac:spMkLst>
        </pc:spChg>
      </pc:sldChg>
      <pc:sldChg chg="del">
        <pc:chgData name="Rajat Rai" userId="f1b6f03436cb1806" providerId="LiveId" clId="{37251640-4573-489A-BB1A-A4B4A0B6492C}" dt="2022-04-15T12:21:22.116" v="40" actId="2696"/>
        <pc:sldMkLst>
          <pc:docMk/>
          <pc:sldMk cId="2711665574" sldId="257"/>
        </pc:sldMkLst>
      </pc:sldChg>
      <pc:sldChg chg="modSp add mod">
        <pc:chgData name="Rajat Rai" userId="f1b6f03436cb1806" providerId="LiveId" clId="{37251640-4573-489A-BB1A-A4B4A0B6492C}" dt="2022-04-18T10:00:39.032" v="118" actId="27636"/>
        <pc:sldMkLst>
          <pc:docMk/>
          <pc:sldMk cId="1945625514" sldId="258"/>
        </pc:sldMkLst>
        <pc:spChg chg="mod">
          <ac:chgData name="Rajat Rai" userId="f1b6f03436cb1806" providerId="LiveId" clId="{37251640-4573-489A-BB1A-A4B4A0B6492C}" dt="2022-04-18T10:00:39.032" v="118" actId="27636"/>
          <ac:spMkLst>
            <pc:docMk/>
            <pc:sldMk cId="1945625514" sldId="258"/>
            <ac:spMk id="3" creationId="{5B2F2AA2-A4CB-4A21-9FD3-7F512DFB8A7C}"/>
          </ac:spMkLst>
        </pc:spChg>
      </pc:sldChg>
      <pc:sldChg chg="del">
        <pc:chgData name="Rajat Rai" userId="f1b6f03436cb1806" providerId="LiveId" clId="{37251640-4573-489A-BB1A-A4B4A0B6492C}" dt="2022-04-15T12:21:22.116" v="40" actId="2696"/>
        <pc:sldMkLst>
          <pc:docMk/>
          <pc:sldMk cId="3593866254" sldId="258"/>
        </pc:sldMkLst>
      </pc:sldChg>
      <pc:sldChg chg="del">
        <pc:chgData name="Rajat Rai" userId="f1b6f03436cb1806" providerId="LiveId" clId="{37251640-4573-489A-BB1A-A4B4A0B6492C}" dt="2022-04-15T12:21:22.116" v="40" actId="2696"/>
        <pc:sldMkLst>
          <pc:docMk/>
          <pc:sldMk cId="789767957" sldId="259"/>
        </pc:sldMkLst>
      </pc:sldChg>
      <pc:sldChg chg="addSp delSp modSp new mod">
        <pc:chgData name="Rajat Rai" userId="f1b6f03436cb1806" providerId="LiveId" clId="{37251640-4573-489A-BB1A-A4B4A0B6492C}" dt="2022-04-18T10:10:11.570" v="187" actId="14100"/>
        <pc:sldMkLst>
          <pc:docMk/>
          <pc:sldMk cId="4063676753" sldId="259"/>
        </pc:sldMkLst>
        <pc:spChg chg="mod">
          <ac:chgData name="Rajat Rai" userId="f1b6f03436cb1806" providerId="LiveId" clId="{37251640-4573-489A-BB1A-A4B4A0B6492C}" dt="2022-04-18T09:59:49.915" v="116" actId="207"/>
          <ac:spMkLst>
            <pc:docMk/>
            <pc:sldMk cId="4063676753" sldId="259"/>
            <ac:spMk id="2" creationId="{403C0125-A7CD-4BB6-833B-71DA5427343B}"/>
          </ac:spMkLst>
        </pc:spChg>
        <pc:spChg chg="del mod">
          <ac:chgData name="Rajat Rai" userId="f1b6f03436cb1806" providerId="LiveId" clId="{37251640-4573-489A-BB1A-A4B4A0B6492C}" dt="2022-04-18T10:09:57.949" v="184"/>
          <ac:spMkLst>
            <pc:docMk/>
            <pc:sldMk cId="4063676753" sldId="259"/>
            <ac:spMk id="3" creationId="{D07F7C35-13AC-4030-8AA3-C77D331A4324}"/>
          </ac:spMkLst>
        </pc:spChg>
        <pc:picChg chg="add mod">
          <ac:chgData name="Rajat Rai" userId="f1b6f03436cb1806" providerId="LiveId" clId="{37251640-4573-489A-BB1A-A4B4A0B6492C}" dt="2022-04-18T10:10:11.570" v="187" actId="14100"/>
          <ac:picMkLst>
            <pc:docMk/>
            <pc:sldMk cId="4063676753" sldId="259"/>
            <ac:picMk id="2050" creationId="{162C9449-137B-4D41-BAFD-85FCCEBE5157}"/>
          </ac:picMkLst>
        </pc:picChg>
      </pc:sldChg>
      <pc:sldChg chg="del">
        <pc:chgData name="Rajat Rai" userId="f1b6f03436cb1806" providerId="LiveId" clId="{37251640-4573-489A-BB1A-A4B4A0B6492C}" dt="2022-04-15T12:21:22.116" v="40" actId="2696"/>
        <pc:sldMkLst>
          <pc:docMk/>
          <pc:sldMk cId="1191504688" sldId="260"/>
        </pc:sldMkLst>
      </pc:sldChg>
      <pc:sldChg chg="modSp new mod">
        <pc:chgData name="Rajat Rai" userId="f1b6f03436cb1806" providerId="LiveId" clId="{37251640-4573-489A-BB1A-A4B4A0B6492C}" dt="2022-04-18T10:03:17.068" v="157" actId="20577"/>
        <pc:sldMkLst>
          <pc:docMk/>
          <pc:sldMk cId="2552756106" sldId="260"/>
        </pc:sldMkLst>
        <pc:spChg chg="mod">
          <ac:chgData name="Rajat Rai" userId="f1b6f03436cb1806" providerId="LiveId" clId="{37251640-4573-489A-BB1A-A4B4A0B6492C}" dt="2022-04-18T10:01:03.672" v="143" actId="207"/>
          <ac:spMkLst>
            <pc:docMk/>
            <pc:sldMk cId="2552756106" sldId="260"/>
            <ac:spMk id="2" creationId="{6DDC2799-FD2F-4446-8BE2-7AB94F25E8D3}"/>
          </ac:spMkLst>
        </pc:spChg>
        <pc:spChg chg="mod">
          <ac:chgData name="Rajat Rai" userId="f1b6f03436cb1806" providerId="LiveId" clId="{37251640-4573-489A-BB1A-A4B4A0B6492C}" dt="2022-04-18T10:03:17.068" v="157" actId="20577"/>
          <ac:spMkLst>
            <pc:docMk/>
            <pc:sldMk cId="2552756106" sldId="260"/>
            <ac:spMk id="3" creationId="{201E18B7-28B6-48B2-B7F4-E7D31BB6A077}"/>
          </ac:spMkLst>
        </pc:spChg>
      </pc:sldChg>
      <pc:sldChg chg="del">
        <pc:chgData name="Rajat Rai" userId="f1b6f03436cb1806" providerId="LiveId" clId="{37251640-4573-489A-BB1A-A4B4A0B6492C}" dt="2022-04-15T12:21:22.116" v="40" actId="2696"/>
        <pc:sldMkLst>
          <pc:docMk/>
          <pc:sldMk cId="366661140" sldId="261"/>
        </pc:sldMkLst>
      </pc:sldChg>
      <pc:sldChg chg="addSp delSp modSp new mod">
        <pc:chgData name="Rajat Rai" userId="f1b6f03436cb1806" providerId="LiveId" clId="{37251640-4573-489A-BB1A-A4B4A0B6492C}" dt="2022-04-18T10:07:17.699" v="183" actId="1076"/>
        <pc:sldMkLst>
          <pc:docMk/>
          <pc:sldMk cId="3810233560" sldId="261"/>
        </pc:sldMkLst>
        <pc:spChg chg="del mod">
          <ac:chgData name="Rajat Rai" userId="f1b6f03436cb1806" providerId="LiveId" clId="{37251640-4573-489A-BB1A-A4B4A0B6492C}" dt="2022-04-18T10:04:36.217" v="164" actId="21"/>
          <ac:spMkLst>
            <pc:docMk/>
            <pc:sldMk cId="3810233560" sldId="261"/>
            <ac:spMk id="2" creationId="{7E7782DD-DE2C-4AC9-9786-678447D044E6}"/>
          </ac:spMkLst>
        </pc:spChg>
        <pc:spChg chg="del">
          <ac:chgData name="Rajat Rai" userId="f1b6f03436cb1806" providerId="LiveId" clId="{37251640-4573-489A-BB1A-A4B4A0B6492C}" dt="2022-04-18T10:04:38.980" v="165" actId="21"/>
          <ac:spMkLst>
            <pc:docMk/>
            <pc:sldMk cId="3810233560" sldId="261"/>
            <ac:spMk id="3" creationId="{B407C563-9735-43B2-AEED-26686A574860}"/>
          </ac:spMkLst>
        </pc:spChg>
        <pc:picChg chg="add mod">
          <ac:chgData name="Rajat Rai" userId="f1b6f03436cb1806" providerId="LiveId" clId="{37251640-4573-489A-BB1A-A4B4A0B6492C}" dt="2022-04-18T10:07:17.699" v="183" actId="1076"/>
          <ac:picMkLst>
            <pc:docMk/>
            <pc:sldMk cId="3810233560" sldId="261"/>
            <ac:picMk id="1026" creationId="{2D5ED14E-7549-454F-BD5E-59EC4BB971EF}"/>
          </ac:picMkLst>
        </pc:picChg>
      </pc:sldChg>
      <pc:sldChg chg="modSp new mod">
        <pc:chgData name="Rajat Rai" userId="f1b6f03436cb1806" providerId="LiveId" clId="{37251640-4573-489A-BB1A-A4B4A0B6492C}" dt="2022-04-18T10:13:28.613" v="233" actId="27636"/>
        <pc:sldMkLst>
          <pc:docMk/>
          <pc:sldMk cId="472596197" sldId="262"/>
        </pc:sldMkLst>
        <pc:spChg chg="mod">
          <ac:chgData name="Rajat Rai" userId="f1b6f03436cb1806" providerId="LiveId" clId="{37251640-4573-489A-BB1A-A4B4A0B6492C}" dt="2022-04-18T10:11:46.785" v="219" actId="20577"/>
          <ac:spMkLst>
            <pc:docMk/>
            <pc:sldMk cId="472596197" sldId="262"/>
            <ac:spMk id="2" creationId="{A57E844D-A684-4CEB-8FB3-5EF3E34F2D0E}"/>
          </ac:spMkLst>
        </pc:spChg>
        <pc:spChg chg="mod">
          <ac:chgData name="Rajat Rai" userId="f1b6f03436cb1806" providerId="LiveId" clId="{37251640-4573-489A-BB1A-A4B4A0B6492C}" dt="2022-04-18T10:13:28.613" v="233" actId="27636"/>
          <ac:spMkLst>
            <pc:docMk/>
            <pc:sldMk cId="472596197" sldId="262"/>
            <ac:spMk id="3" creationId="{9585352A-572D-4C41-9CA2-E7DD67714100}"/>
          </ac:spMkLst>
        </pc:spChg>
      </pc:sldChg>
      <pc:sldChg chg="new del">
        <pc:chgData name="Rajat Rai" userId="f1b6f03436cb1806" providerId="LiveId" clId="{37251640-4573-489A-BB1A-A4B4A0B6492C}" dt="2022-04-18T10:11:26.088" v="189" actId="2696"/>
        <pc:sldMkLst>
          <pc:docMk/>
          <pc:sldMk cId="605617013" sldId="262"/>
        </pc:sldMkLst>
      </pc:sldChg>
      <pc:sldChg chg="del">
        <pc:chgData name="Rajat Rai" userId="f1b6f03436cb1806" providerId="LiveId" clId="{37251640-4573-489A-BB1A-A4B4A0B6492C}" dt="2022-04-15T12:21:22.116" v="40" actId="2696"/>
        <pc:sldMkLst>
          <pc:docMk/>
          <pc:sldMk cId="1968500074" sldId="262"/>
        </pc:sldMkLst>
      </pc:sldChg>
      <pc:sldChg chg="addSp modSp new mod">
        <pc:chgData name="Rajat Rai" userId="f1b6f03436cb1806" providerId="LiveId" clId="{37251640-4573-489A-BB1A-A4B4A0B6492C}" dt="2022-04-18T10:16:45.191" v="294" actId="1076"/>
        <pc:sldMkLst>
          <pc:docMk/>
          <pc:sldMk cId="522737481" sldId="263"/>
        </pc:sldMkLst>
        <pc:spChg chg="mod">
          <ac:chgData name="Rajat Rai" userId="f1b6f03436cb1806" providerId="LiveId" clId="{37251640-4573-489A-BB1A-A4B4A0B6492C}" dt="2022-04-18T10:15:10.797" v="284" actId="207"/>
          <ac:spMkLst>
            <pc:docMk/>
            <pc:sldMk cId="522737481" sldId="263"/>
            <ac:spMk id="2" creationId="{82C65761-B559-480D-9D4E-88361D781BD1}"/>
          </ac:spMkLst>
        </pc:spChg>
        <pc:spChg chg="mod">
          <ac:chgData name="Rajat Rai" userId="f1b6f03436cb1806" providerId="LiveId" clId="{37251640-4573-489A-BB1A-A4B4A0B6492C}" dt="2022-04-18T10:15:35.952" v="285"/>
          <ac:spMkLst>
            <pc:docMk/>
            <pc:sldMk cId="522737481" sldId="263"/>
            <ac:spMk id="3" creationId="{AC81D31D-9C24-4430-9566-79BDC36C063F}"/>
          </ac:spMkLst>
        </pc:spChg>
        <pc:picChg chg="add mod modCrop">
          <ac:chgData name="Rajat Rai" userId="f1b6f03436cb1806" providerId="LiveId" clId="{37251640-4573-489A-BB1A-A4B4A0B6492C}" dt="2022-04-18T10:16:45.191" v="294" actId="1076"/>
          <ac:picMkLst>
            <pc:docMk/>
            <pc:sldMk cId="522737481" sldId="263"/>
            <ac:picMk id="7" creationId="{46FAD7C4-B019-4E3C-B69F-26CEB6A1057C}"/>
          </ac:picMkLst>
        </pc:picChg>
      </pc:sldChg>
      <pc:sldChg chg="del">
        <pc:chgData name="Rajat Rai" userId="f1b6f03436cb1806" providerId="LiveId" clId="{37251640-4573-489A-BB1A-A4B4A0B6492C}" dt="2022-04-15T12:21:22.116" v="40" actId="2696"/>
        <pc:sldMkLst>
          <pc:docMk/>
          <pc:sldMk cId="2596116819" sldId="263"/>
        </pc:sldMkLst>
      </pc:sldChg>
      <pc:sldChg chg="del">
        <pc:chgData name="Rajat Rai" userId="f1b6f03436cb1806" providerId="LiveId" clId="{37251640-4573-489A-BB1A-A4B4A0B6492C}" dt="2022-04-15T12:21:22.116" v="40" actId="2696"/>
        <pc:sldMkLst>
          <pc:docMk/>
          <pc:sldMk cId="3957864151" sldId="264"/>
        </pc:sldMkLst>
      </pc:sldChg>
      <pc:sldChg chg="addSp modSp new mod">
        <pc:chgData name="Rajat Rai" userId="f1b6f03436cb1806" providerId="LiveId" clId="{37251640-4573-489A-BB1A-A4B4A0B6492C}" dt="2022-04-18T10:18:06.390" v="326" actId="1076"/>
        <pc:sldMkLst>
          <pc:docMk/>
          <pc:sldMk cId="4034406054" sldId="264"/>
        </pc:sldMkLst>
        <pc:spChg chg="mod">
          <ac:chgData name="Rajat Rai" userId="f1b6f03436cb1806" providerId="LiveId" clId="{37251640-4573-489A-BB1A-A4B4A0B6492C}" dt="2022-04-18T10:17:05.983" v="320" actId="207"/>
          <ac:spMkLst>
            <pc:docMk/>
            <pc:sldMk cId="4034406054" sldId="264"/>
            <ac:spMk id="2" creationId="{DE56D537-64C5-4B33-97D0-6C27E54B84BF}"/>
          </ac:spMkLst>
        </pc:spChg>
        <pc:spChg chg="mod">
          <ac:chgData name="Rajat Rai" userId="f1b6f03436cb1806" providerId="LiveId" clId="{37251640-4573-489A-BB1A-A4B4A0B6492C}" dt="2022-04-18T10:17:43.581" v="322" actId="20577"/>
          <ac:spMkLst>
            <pc:docMk/>
            <pc:sldMk cId="4034406054" sldId="264"/>
            <ac:spMk id="3" creationId="{7A75F43F-10EA-4465-A366-8020D6255F6B}"/>
          </ac:spMkLst>
        </pc:spChg>
        <pc:picChg chg="add mod modCrop">
          <ac:chgData name="Rajat Rai" userId="f1b6f03436cb1806" providerId="LiveId" clId="{37251640-4573-489A-BB1A-A4B4A0B6492C}" dt="2022-04-18T10:18:06.390" v="326" actId="1076"/>
          <ac:picMkLst>
            <pc:docMk/>
            <pc:sldMk cId="4034406054" sldId="264"/>
            <ac:picMk id="7" creationId="{75CA6D20-171C-488B-8827-4646A37556BB}"/>
          </ac:picMkLst>
        </pc:picChg>
      </pc:sldChg>
      <pc:sldChg chg="del">
        <pc:chgData name="Rajat Rai" userId="f1b6f03436cb1806" providerId="LiveId" clId="{37251640-4573-489A-BB1A-A4B4A0B6492C}" dt="2022-04-15T12:21:22.116" v="40" actId="2696"/>
        <pc:sldMkLst>
          <pc:docMk/>
          <pc:sldMk cId="3018572665" sldId="265"/>
        </pc:sldMkLst>
      </pc:sldChg>
      <pc:sldChg chg="addSp delSp modSp new mod">
        <pc:chgData name="Rajat Rai" userId="f1b6f03436cb1806" providerId="LiveId" clId="{37251640-4573-489A-BB1A-A4B4A0B6492C}" dt="2022-04-18T10:19:44.663" v="381" actId="1076"/>
        <pc:sldMkLst>
          <pc:docMk/>
          <pc:sldMk cId="3918079831" sldId="265"/>
        </pc:sldMkLst>
        <pc:spChg chg="mod">
          <ac:chgData name="Rajat Rai" userId="f1b6f03436cb1806" providerId="LiveId" clId="{37251640-4573-489A-BB1A-A4B4A0B6492C}" dt="2022-04-18T10:19:10.913" v="375" actId="207"/>
          <ac:spMkLst>
            <pc:docMk/>
            <pc:sldMk cId="3918079831" sldId="265"/>
            <ac:spMk id="2" creationId="{DA51ECD1-261B-4201-A94F-402180D3B2BB}"/>
          </ac:spMkLst>
        </pc:spChg>
        <pc:spChg chg="del">
          <ac:chgData name="Rajat Rai" userId="f1b6f03436cb1806" providerId="LiveId" clId="{37251640-4573-489A-BB1A-A4B4A0B6492C}" dt="2022-04-18T10:19:26.097" v="376" actId="931"/>
          <ac:spMkLst>
            <pc:docMk/>
            <pc:sldMk cId="3918079831" sldId="265"/>
            <ac:spMk id="3" creationId="{2EECC073-D66D-49CA-97A6-918B7D398F8F}"/>
          </ac:spMkLst>
        </pc:spChg>
        <pc:picChg chg="add mod modCrop">
          <ac:chgData name="Rajat Rai" userId="f1b6f03436cb1806" providerId="LiveId" clId="{37251640-4573-489A-BB1A-A4B4A0B6492C}" dt="2022-04-18T10:19:44.663" v="381" actId="1076"/>
          <ac:picMkLst>
            <pc:docMk/>
            <pc:sldMk cId="3918079831" sldId="265"/>
            <ac:picMk id="7" creationId="{FD95D5A4-F20F-4C34-AC8F-8060C114C77C}"/>
          </ac:picMkLst>
        </pc:picChg>
      </pc:sldChg>
      <pc:sldChg chg="modSp new mod">
        <pc:chgData name="Rajat Rai" userId="f1b6f03436cb1806" providerId="LiveId" clId="{37251640-4573-489A-BB1A-A4B4A0B6492C}" dt="2022-04-18T10:26:41.987" v="453" actId="20577"/>
        <pc:sldMkLst>
          <pc:docMk/>
          <pc:sldMk cId="952214007" sldId="266"/>
        </pc:sldMkLst>
        <pc:spChg chg="mod">
          <ac:chgData name="Rajat Rai" userId="f1b6f03436cb1806" providerId="LiveId" clId="{37251640-4573-489A-BB1A-A4B4A0B6492C}" dt="2022-04-18T10:21:55.430" v="384" actId="207"/>
          <ac:spMkLst>
            <pc:docMk/>
            <pc:sldMk cId="952214007" sldId="266"/>
            <ac:spMk id="2" creationId="{DA3E4421-95A7-4481-915B-00F50CCE89E1}"/>
          </ac:spMkLst>
        </pc:spChg>
        <pc:spChg chg="mod">
          <ac:chgData name="Rajat Rai" userId="f1b6f03436cb1806" providerId="LiveId" clId="{37251640-4573-489A-BB1A-A4B4A0B6492C}" dt="2022-04-18T10:26:41.987" v="453" actId="20577"/>
          <ac:spMkLst>
            <pc:docMk/>
            <pc:sldMk cId="952214007" sldId="266"/>
            <ac:spMk id="3" creationId="{9420701F-DE82-4E3A-9A72-38E14A9206FE}"/>
          </ac:spMkLst>
        </pc:spChg>
      </pc:sldChg>
      <pc:sldChg chg="del">
        <pc:chgData name="Rajat Rai" userId="f1b6f03436cb1806" providerId="LiveId" clId="{37251640-4573-489A-BB1A-A4B4A0B6492C}" dt="2022-04-15T12:21:22.116" v="40" actId="2696"/>
        <pc:sldMkLst>
          <pc:docMk/>
          <pc:sldMk cId="3223829857" sldId="266"/>
        </pc:sldMkLst>
      </pc:sldChg>
      <pc:sldChg chg="addSp modSp new mod">
        <pc:chgData name="Rajat Rai" userId="f1b6f03436cb1806" providerId="LiveId" clId="{37251640-4573-489A-BB1A-A4B4A0B6492C}" dt="2022-04-18T10:28:49.598" v="474" actId="1076"/>
        <pc:sldMkLst>
          <pc:docMk/>
          <pc:sldMk cId="2220073695" sldId="267"/>
        </pc:sldMkLst>
        <pc:spChg chg="mod">
          <ac:chgData name="Rajat Rai" userId="f1b6f03436cb1806" providerId="LiveId" clId="{37251640-4573-489A-BB1A-A4B4A0B6492C}" dt="2022-04-18T10:27:05.623" v="456" actId="207"/>
          <ac:spMkLst>
            <pc:docMk/>
            <pc:sldMk cId="2220073695" sldId="267"/>
            <ac:spMk id="2" creationId="{3FDDF2B3-BCD5-4C18-B69E-9EC272DEB0C2}"/>
          </ac:spMkLst>
        </pc:spChg>
        <pc:spChg chg="mod">
          <ac:chgData name="Rajat Rai" userId="f1b6f03436cb1806" providerId="LiveId" clId="{37251640-4573-489A-BB1A-A4B4A0B6492C}" dt="2022-04-18T10:28:39.572" v="469" actId="1076"/>
          <ac:spMkLst>
            <pc:docMk/>
            <pc:sldMk cId="2220073695" sldId="267"/>
            <ac:spMk id="3" creationId="{AE0B768D-54C1-401A-B636-87095F7D39A7}"/>
          </ac:spMkLst>
        </pc:spChg>
        <pc:picChg chg="add mod">
          <ac:chgData name="Rajat Rai" userId="f1b6f03436cb1806" providerId="LiveId" clId="{37251640-4573-489A-BB1A-A4B4A0B6492C}" dt="2022-04-18T10:28:49.598" v="474" actId="1076"/>
          <ac:picMkLst>
            <pc:docMk/>
            <pc:sldMk cId="2220073695" sldId="267"/>
            <ac:picMk id="3074" creationId="{B3D8B354-A84F-4DB0-9790-E51951CEA235}"/>
          </ac:picMkLst>
        </pc:picChg>
      </pc:sldChg>
      <pc:sldChg chg="del">
        <pc:chgData name="Rajat Rai" userId="f1b6f03436cb1806" providerId="LiveId" clId="{37251640-4573-489A-BB1A-A4B4A0B6492C}" dt="2022-04-15T12:21:22.116" v="40" actId="2696"/>
        <pc:sldMkLst>
          <pc:docMk/>
          <pc:sldMk cId="3198857826" sldId="267"/>
        </pc:sldMkLst>
      </pc:sldChg>
      <pc:sldChg chg="addSp modSp new mod">
        <pc:chgData name="Rajat Rai" userId="f1b6f03436cb1806" providerId="LiveId" clId="{37251640-4573-489A-BB1A-A4B4A0B6492C}" dt="2022-04-18T10:33:37.117" v="606" actId="1076"/>
        <pc:sldMkLst>
          <pc:docMk/>
          <pc:sldMk cId="2979377893" sldId="268"/>
        </pc:sldMkLst>
        <pc:spChg chg="mod">
          <ac:chgData name="Rajat Rai" userId="f1b6f03436cb1806" providerId="LiveId" clId="{37251640-4573-489A-BB1A-A4B4A0B6492C}" dt="2022-04-18T10:33:00.974" v="545" actId="20577"/>
          <ac:spMkLst>
            <pc:docMk/>
            <pc:sldMk cId="2979377893" sldId="268"/>
            <ac:spMk id="2" creationId="{992C1B0D-DE47-449C-B09D-79FEDF86F6AB}"/>
          </ac:spMkLst>
        </pc:spChg>
        <pc:spChg chg="mod">
          <ac:chgData name="Rajat Rai" userId="f1b6f03436cb1806" providerId="LiveId" clId="{37251640-4573-489A-BB1A-A4B4A0B6492C}" dt="2022-04-18T10:33:13.933" v="597" actId="20577"/>
          <ac:spMkLst>
            <pc:docMk/>
            <pc:sldMk cId="2979377893" sldId="268"/>
            <ac:spMk id="3" creationId="{B800040F-7F09-4078-B3E7-791815355105}"/>
          </ac:spMkLst>
        </pc:spChg>
        <pc:picChg chg="add mod">
          <ac:chgData name="Rajat Rai" userId="f1b6f03436cb1806" providerId="LiveId" clId="{37251640-4573-489A-BB1A-A4B4A0B6492C}" dt="2022-04-18T10:33:37.117" v="606" actId="1076"/>
          <ac:picMkLst>
            <pc:docMk/>
            <pc:sldMk cId="2979377893" sldId="268"/>
            <ac:picMk id="4098" creationId="{FEADF6FB-E633-4DD0-9B18-C9714A0F2092}"/>
          </ac:picMkLst>
        </pc:picChg>
      </pc:sldChg>
      <pc:sldChg chg="del">
        <pc:chgData name="Rajat Rai" userId="f1b6f03436cb1806" providerId="LiveId" clId="{37251640-4573-489A-BB1A-A4B4A0B6492C}" dt="2022-04-15T12:21:22.116" v="40" actId="2696"/>
        <pc:sldMkLst>
          <pc:docMk/>
          <pc:sldMk cId="3894457786" sldId="268"/>
        </pc:sldMkLst>
      </pc:sldChg>
      <pc:sldChg chg="addSp delSp modSp new mod">
        <pc:chgData name="Rajat Rai" userId="f1b6f03436cb1806" providerId="LiveId" clId="{37251640-4573-489A-BB1A-A4B4A0B6492C}" dt="2022-04-18T11:02:24.516" v="1404" actId="20577"/>
        <pc:sldMkLst>
          <pc:docMk/>
          <pc:sldMk cId="852057688" sldId="269"/>
        </pc:sldMkLst>
        <pc:spChg chg="del mod">
          <ac:chgData name="Rajat Rai" userId="f1b6f03436cb1806" providerId="LiveId" clId="{37251640-4573-489A-BB1A-A4B4A0B6492C}" dt="2022-04-18T10:38:07.745" v="701" actId="21"/>
          <ac:spMkLst>
            <pc:docMk/>
            <pc:sldMk cId="852057688" sldId="269"/>
            <ac:spMk id="2" creationId="{AE4172C3-F19F-4FCB-9321-2F913E329F25}"/>
          </ac:spMkLst>
        </pc:spChg>
        <pc:spChg chg="mod">
          <ac:chgData name="Rajat Rai" userId="f1b6f03436cb1806" providerId="LiveId" clId="{37251640-4573-489A-BB1A-A4B4A0B6492C}" dt="2022-04-18T11:02:24.516" v="1404" actId="20577"/>
          <ac:spMkLst>
            <pc:docMk/>
            <pc:sldMk cId="852057688" sldId="269"/>
            <ac:spMk id="3" creationId="{A3504AA6-3B53-41EE-A04A-8DFEED25F12F}"/>
          </ac:spMkLst>
        </pc:spChg>
        <pc:spChg chg="add del mod">
          <ac:chgData name="Rajat Rai" userId="f1b6f03436cb1806" providerId="LiveId" clId="{37251640-4573-489A-BB1A-A4B4A0B6492C}" dt="2022-04-18T10:38:10.664" v="702" actId="21"/>
          <ac:spMkLst>
            <pc:docMk/>
            <pc:sldMk cId="852057688" sldId="269"/>
            <ac:spMk id="7" creationId="{3DCD47FB-FB05-43A4-887E-AEA3C7A3AE9B}"/>
          </ac:spMkLst>
        </pc:spChg>
      </pc:sldChg>
      <pc:sldChg chg="del">
        <pc:chgData name="Rajat Rai" userId="f1b6f03436cb1806" providerId="LiveId" clId="{37251640-4573-489A-BB1A-A4B4A0B6492C}" dt="2022-04-15T12:21:38.017" v="41" actId="2696"/>
        <pc:sldMkLst>
          <pc:docMk/>
          <pc:sldMk cId="929880295" sldId="269"/>
        </pc:sldMkLst>
      </pc:sldChg>
      <pc:sldChg chg="modSp new mod">
        <pc:chgData name="Rajat Rai" userId="f1b6f03436cb1806" providerId="LiveId" clId="{37251640-4573-489A-BB1A-A4B4A0B6492C}" dt="2022-04-18T10:37:54.302" v="699" actId="1076"/>
        <pc:sldMkLst>
          <pc:docMk/>
          <pc:sldMk cId="277626521" sldId="270"/>
        </pc:sldMkLst>
        <pc:spChg chg="mod">
          <ac:chgData name="Rajat Rai" userId="f1b6f03436cb1806" providerId="LiveId" clId="{37251640-4573-489A-BB1A-A4B4A0B6492C}" dt="2022-04-18T10:37:54.302" v="699" actId="1076"/>
          <ac:spMkLst>
            <pc:docMk/>
            <pc:sldMk cId="277626521" sldId="270"/>
            <ac:spMk id="2" creationId="{01A3BA19-AFE6-43C2-9F7C-1F72DDD47D38}"/>
          </ac:spMkLst>
        </pc:spChg>
        <pc:spChg chg="mod">
          <ac:chgData name="Rajat Rai" userId="f1b6f03436cb1806" providerId="LiveId" clId="{37251640-4573-489A-BB1A-A4B4A0B6492C}" dt="2022-04-18T10:37:52.722" v="698" actId="27636"/>
          <ac:spMkLst>
            <pc:docMk/>
            <pc:sldMk cId="277626521" sldId="270"/>
            <ac:spMk id="3" creationId="{3FB0170C-41F5-4363-8D4D-949775C876D9}"/>
          </ac:spMkLst>
        </pc:spChg>
      </pc:sldChg>
      <pc:sldChg chg="del">
        <pc:chgData name="Rajat Rai" userId="f1b6f03436cb1806" providerId="LiveId" clId="{37251640-4573-489A-BB1A-A4B4A0B6492C}" dt="2022-04-15T12:21:22.116" v="40" actId="2696"/>
        <pc:sldMkLst>
          <pc:docMk/>
          <pc:sldMk cId="2031077248" sldId="270"/>
        </pc:sldMkLst>
      </pc:sldChg>
      <pc:sldChg chg="modSp new mod ord">
        <pc:chgData name="Rajat Rai" userId="f1b6f03436cb1806" providerId="LiveId" clId="{37251640-4573-489A-BB1A-A4B4A0B6492C}" dt="2022-04-21T10:44:00.971" v="1616" actId="207"/>
        <pc:sldMkLst>
          <pc:docMk/>
          <pc:sldMk cId="1444650716" sldId="271"/>
        </pc:sldMkLst>
        <pc:spChg chg="mod">
          <ac:chgData name="Rajat Rai" userId="f1b6f03436cb1806" providerId="LiveId" clId="{37251640-4573-489A-BB1A-A4B4A0B6492C}" dt="2022-04-21T10:29:09.175" v="1415" actId="207"/>
          <ac:spMkLst>
            <pc:docMk/>
            <pc:sldMk cId="1444650716" sldId="271"/>
            <ac:spMk id="2" creationId="{72024263-5F14-4C08-96EB-FA97AF41B4C9}"/>
          </ac:spMkLst>
        </pc:spChg>
        <pc:spChg chg="mod">
          <ac:chgData name="Rajat Rai" userId="f1b6f03436cb1806" providerId="LiveId" clId="{37251640-4573-489A-BB1A-A4B4A0B6492C}" dt="2022-04-21T10:44:00.971" v="1616" actId="207"/>
          <ac:spMkLst>
            <pc:docMk/>
            <pc:sldMk cId="1444650716" sldId="271"/>
            <ac:spMk id="3" creationId="{CAE0745D-56AE-4735-91E2-609F99206FE8}"/>
          </ac:spMkLst>
        </pc:spChg>
      </pc:sldChg>
      <pc:sldChg chg="del">
        <pc:chgData name="Rajat Rai" userId="f1b6f03436cb1806" providerId="LiveId" clId="{37251640-4573-489A-BB1A-A4B4A0B6492C}" dt="2022-04-15T12:21:38.017" v="41" actId="2696"/>
        <pc:sldMkLst>
          <pc:docMk/>
          <pc:sldMk cId="2720305404" sldId="271"/>
        </pc:sldMkLst>
      </pc:sldChg>
      <pc:sldChg chg="del">
        <pc:chgData name="Rajat Rai" userId="f1b6f03436cb1806" providerId="LiveId" clId="{37251640-4573-489A-BB1A-A4B4A0B6492C}" dt="2022-04-15T12:21:38.017" v="41" actId="2696"/>
        <pc:sldMkLst>
          <pc:docMk/>
          <pc:sldMk cId="840217776" sldId="272"/>
        </pc:sldMkLst>
      </pc:sldChg>
      <pc:sldChg chg="modSp add mod ord">
        <pc:chgData name="Rajat Rai" userId="f1b6f03436cb1806" providerId="LiveId" clId="{37251640-4573-489A-BB1A-A4B4A0B6492C}" dt="2022-04-19T04:29:58.018" v="1412" actId="20577"/>
        <pc:sldMkLst>
          <pc:docMk/>
          <pc:sldMk cId="3476086787" sldId="272"/>
        </pc:sldMkLst>
        <pc:spChg chg="mod">
          <ac:chgData name="Rajat Rai" userId="f1b6f03436cb1806" providerId="LiveId" clId="{37251640-4573-489A-BB1A-A4B4A0B6492C}" dt="2022-04-19T04:29:58.018" v="1412" actId="20577"/>
          <ac:spMkLst>
            <pc:docMk/>
            <pc:sldMk cId="3476086787" sldId="272"/>
            <ac:spMk id="3" creationId="{8B68DB02-DE4D-4142-ACE3-CDB491753940}"/>
          </ac:spMkLst>
        </pc:spChg>
      </pc:sldChg>
      <pc:sldChg chg="modSp new mod">
        <pc:chgData name="Rajat Rai" userId="f1b6f03436cb1806" providerId="LiveId" clId="{37251640-4573-489A-BB1A-A4B4A0B6492C}" dt="2022-04-21T10:44:11.001" v="1619" actId="207"/>
        <pc:sldMkLst>
          <pc:docMk/>
          <pc:sldMk cId="775192312" sldId="273"/>
        </pc:sldMkLst>
        <pc:spChg chg="mod">
          <ac:chgData name="Rajat Rai" userId="f1b6f03436cb1806" providerId="LiveId" clId="{37251640-4573-489A-BB1A-A4B4A0B6492C}" dt="2022-04-21T10:35:02.197" v="1513" actId="207"/>
          <ac:spMkLst>
            <pc:docMk/>
            <pc:sldMk cId="775192312" sldId="273"/>
            <ac:spMk id="2" creationId="{F54E12C1-0F0B-46EB-A6B2-8FB8DE06DDCD}"/>
          </ac:spMkLst>
        </pc:spChg>
        <pc:spChg chg="mod">
          <ac:chgData name="Rajat Rai" userId="f1b6f03436cb1806" providerId="LiveId" clId="{37251640-4573-489A-BB1A-A4B4A0B6492C}" dt="2022-04-21T10:44:11.001" v="1619" actId="207"/>
          <ac:spMkLst>
            <pc:docMk/>
            <pc:sldMk cId="775192312" sldId="273"/>
            <ac:spMk id="3" creationId="{24B48800-B30F-483A-AC1D-F4ED4F44A18D}"/>
          </ac:spMkLst>
        </pc:spChg>
      </pc:sldChg>
      <pc:sldChg chg="del">
        <pc:chgData name="Rajat Rai" userId="f1b6f03436cb1806" providerId="LiveId" clId="{37251640-4573-489A-BB1A-A4B4A0B6492C}" dt="2022-04-15T12:21:38.017" v="41" actId="2696"/>
        <pc:sldMkLst>
          <pc:docMk/>
          <pc:sldMk cId="1798123956" sldId="273"/>
        </pc:sldMkLst>
      </pc:sldChg>
      <pc:sldChg chg="del">
        <pc:chgData name="Rajat Rai" userId="f1b6f03436cb1806" providerId="LiveId" clId="{37251640-4573-489A-BB1A-A4B4A0B6492C}" dt="2022-04-15T12:21:38.017" v="41" actId="2696"/>
        <pc:sldMkLst>
          <pc:docMk/>
          <pc:sldMk cId="541482791" sldId="274"/>
        </pc:sldMkLst>
      </pc:sldChg>
      <pc:sldChg chg="addSp delSp modSp new mod">
        <pc:chgData name="Rajat Rai" userId="f1b6f03436cb1806" providerId="LiveId" clId="{37251640-4573-489A-BB1A-A4B4A0B6492C}" dt="2022-04-21T10:37:33.479" v="1539" actId="1076"/>
        <pc:sldMkLst>
          <pc:docMk/>
          <pc:sldMk cId="741334809" sldId="274"/>
        </pc:sldMkLst>
        <pc:spChg chg="mod">
          <ac:chgData name="Rajat Rai" userId="f1b6f03436cb1806" providerId="LiveId" clId="{37251640-4573-489A-BB1A-A4B4A0B6492C}" dt="2022-04-21T10:37:08.928" v="1536" actId="207"/>
          <ac:spMkLst>
            <pc:docMk/>
            <pc:sldMk cId="741334809" sldId="274"/>
            <ac:spMk id="2" creationId="{12BFE158-6ADE-456D-80D0-2F5D17D98B43}"/>
          </ac:spMkLst>
        </pc:spChg>
        <pc:spChg chg="del">
          <ac:chgData name="Rajat Rai" userId="f1b6f03436cb1806" providerId="LiveId" clId="{37251640-4573-489A-BB1A-A4B4A0B6492C}" dt="2022-04-21T10:35:57.212" v="1515"/>
          <ac:spMkLst>
            <pc:docMk/>
            <pc:sldMk cId="741334809" sldId="274"/>
            <ac:spMk id="3" creationId="{734E7D84-E9B1-44F1-9DE9-07F63F721100}"/>
          </ac:spMkLst>
        </pc:spChg>
        <pc:picChg chg="add mod">
          <ac:chgData name="Rajat Rai" userId="f1b6f03436cb1806" providerId="LiveId" clId="{37251640-4573-489A-BB1A-A4B4A0B6492C}" dt="2022-04-21T10:36:07.617" v="1520" actId="1076"/>
          <ac:picMkLst>
            <pc:docMk/>
            <pc:sldMk cId="741334809" sldId="274"/>
            <ac:picMk id="1026" creationId="{515F0A18-9DBF-46BB-8AC6-68A436CADDA0}"/>
          </ac:picMkLst>
        </pc:picChg>
        <pc:picChg chg="add mod">
          <ac:chgData name="Rajat Rai" userId="f1b6f03436cb1806" providerId="LiveId" clId="{37251640-4573-489A-BB1A-A4B4A0B6492C}" dt="2022-04-21T10:37:33.479" v="1539" actId="1076"/>
          <ac:picMkLst>
            <pc:docMk/>
            <pc:sldMk cId="741334809" sldId="274"/>
            <ac:picMk id="1028" creationId="{85052F31-3540-4950-8760-E5E98CF7DFD5}"/>
          </ac:picMkLst>
        </pc:picChg>
      </pc:sldChg>
      <pc:sldChg chg="addSp modSp new mod">
        <pc:chgData name="Rajat Rai" userId="f1b6f03436cb1806" providerId="LiveId" clId="{37251640-4573-489A-BB1A-A4B4A0B6492C}" dt="2022-04-21T10:40:35.328" v="1591" actId="1076"/>
        <pc:sldMkLst>
          <pc:docMk/>
          <pc:sldMk cId="885607459" sldId="275"/>
        </pc:sldMkLst>
        <pc:spChg chg="mod">
          <ac:chgData name="Rajat Rai" userId="f1b6f03436cb1806" providerId="LiveId" clId="{37251640-4573-489A-BB1A-A4B4A0B6492C}" dt="2022-04-21T10:38:04.012" v="1542" actId="207"/>
          <ac:spMkLst>
            <pc:docMk/>
            <pc:sldMk cId="885607459" sldId="275"/>
            <ac:spMk id="2" creationId="{2DEE4F94-0C40-42D0-AB35-932CFEFAA85A}"/>
          </ac:spMkLst>
        </pc:spChg>
        <pc:spChg chg="mod">
          <ac:chgData name="Rajat Rai" userId="f1b6f03436cb1806" providerId="LiveId" clId="{37251640-4573-489A-BB1A-A4B4A0B6492C}" dt="2022-04-21T10:40:25.367" v="1586" actId="14100"/>
          <ac:spMkLst>
            <pc:docMk/>
            <pc:sldMk cId="885607459" sldId="275"/>
            <ac:spMk id="3" creationId="{7AE9DC64-E86F-4317-9D78-FC4E433C2C15}"/>
          </ac:spMkLst>
        </pc:spChg>
        <pc:picChg chg="add mod">
          <ac:chgData name="Rajat Rai" userId="f1b6f03436cb1806" providerId="LiveId" clId="{37251640-4573-489A-BB1A-A4B4A0B6492C}" dt="2022-04-21T10:40:35.328" v="1591" actId="1076"/>
          <ac:picMkLst>
            <pc:docMk/>
            <pc:sldMk cId="885607459" sldId="275"/>
            <ac:picMk id="2050" creationId="{4314D8E0-A527-4A86-9D79-1101E44005E5}"/>
          </ac:picMkLst>
        </pc:picChg>
      </pc:sldChg>
      <pc:sldChg chg="del">
        <pc:chgData name="Rajat Rai" userId="f1b6f03436cb1806" providerId="LiveId" clId="{37251640-4573-489A-BB1A-A4B4A0B6492C}" dt="2022-04-15T12:21:38.017" v="41" actId="2696"/>
        <pc:sldMkLst>
          <pc:docMk/>
          <pc:sldMk cId="2789594502" sldId="275"/>
        </pc:sldMkLst>
      </pc:sldChg>
      <pc:sldChg chg="del">
        <pc:chgData name="Rajat Rai" userId="f1b6f03436cb1806" providerId="LiveId" clId="{37251640-4573-489A-BB1A-A4B4A0B6492C}" dt="2022-04-15T12:21:38.017" v="41" actId="2696"/>
        <pc:sldMkLst>
          <pc:docMk/>
          <pc:sldMk cId="1492964780" sldId="276"/>
        </pc:sldMkLst>
      </pc:sldChg>
      <pc:sldChg chg="modSp new mod">
        <pc:chgData name="Rajat Rai" userId="f1b6f03436cb1806" providerId="LiveId" clId="{37251640-4573-489A-BB1A-A4B4A0B6492C}" dt="2022-04-21T10:44:23.521" v="1622" actId="207"/>
        <pc:sldMkLst>
          <pc:docMk/>
          <pc:sldMk cId="2407669533" sldId="276"/>
        </pc:sldMkLst>
        <pc:spChg chg="mod">
          <ac:chgData name="Rajat Rai" userId="f1b6f03436cb1806" providerId="LiveId" clId="{37251640-4573-489A-BB1A-A4B4A0B6492C}" dt="2022-04-21T10:42:44.119" v="1594" actId="207"/>
          <ac:spMkLst>
            <pc:docMk/>
            <pc:sldMk cId="2407669533" sldId="276"/>
            <ac:spMk id="2" creationId="{49841B01-C923-4B2B-A73D-03A95D007F2C}"/>
          </ac:spMkLst>
        </pc:spChg>
        <pc:spChg chg="mod">
          <ac:chgData name="Rajat Rai" userId="f1b6f03436cb1806" providerId="LiveId" clId="{37251640-4573-489A-BB1A-A4B4A0B6492C}" dt="2022-04-21T10:44:23.521" v="1622" actId="207"/>
          <ac:spMkLst>
            <pc:docMk/>
            <pc:sldMk cId="2407669533" sldId="276"/>
            <ac:spMk id="3" creationId="{B95117BC-7CBF-442C-86EC-642962EFEBF3}"/>
          </ac:spMkLst>
        </pc:spChg>
      </pc:sldChg>
      <pc:sldChg chg="del">
        <pc:chgData name="Rajat Rai" userId="f1b6f03436cb1806" providerId="LiveId" clId="{37251640-4573-489A-BB1A-A4B4A0B6492C}" dt="2022-04-15T12:21:38.017" v="41" actId="2696"/>
        <pc:sldMkLst>
          <pc:docMk/>
          <pc:sldMk cId="1321955482" sldId="277"/>
        </pc:sldMkLst>
      </pc:sldChg>
      <pc:sldChg chg="addSp delSp modSp new mod">
        <pc:chgData name="Rajat Rai" userId="f1b6f03436cb1806" providerId="LiveId" clId="{37251640-4573-489A-BB1A-A4B4A0B6492C}" dt="2022-04-21T10:52:23.260" v="1703" actId="20577"/>
        <pc:sldMkLst>
          <pc:docMk/>
          <pc:sldMk cId="1870048061" sldId="277"/>
        </pc:sldMkLst>
        <pc:spChg chg="mod">
          <ac:chgData name="Rajat Rai" userId="f1b6f03436cb1806" providerId="LiveId" clId="{37251640-4573-489A-BB1A-A4B4A0B6492C}" dt="2022-04-21T10:52:23.260" v="1703" actId="20577"/>
          <ac:spMkLst>
            <pc:docMk/>
            <pc:sldMk cId="1870048061" sldId="277"/>
            <ac:spMk id="2" creationId="{19F7A751-54AF-4117-8DFB-8DD0A986AB8B}"/>
          </ac:spMkLst>
        </pc:spChg>
        <pc:spChg chg="del">
          <ac:chgData name="Rajat Rai" userId="f1b6f03436cb1806" providerId="LiveId" clId="{37251640-4573-489A-BB1A-A4B4A0B6492C}" dt="2022-04-21T10:45:21.460" v="1624"/>
          <ac:spMkLst>
            <pc:docMk/>
            <pc:sldMk cId="1870048061" sldId="277"/>
            <ac:spMk id="3" creationId="{96B308E4-CCB0-475B-A645-435929FF8F3F}"/>
          </ac:spMkLst>
        </pc:spChg>
        <pc:picChg chg="add mod">
          <ac:chgData name="Rajat Rai" userId="f1b6f03436cb1806" providerId="LiveId" clId="{37251640-4573-489A-BB1A-A4B4A0B6492C}" dt="2022-04-21T10:48:29.122" v="1632" actId="1076"/>
          <ac:picMkLst>
            <pc:docMk/>
            <pc:sldMk cId="1870048061" sldId="277"/>
            <ac:picMk id="6" creationId="{40596C1A-0C09-4001-AA84-937CE4A332D1}"/>
          </ac:picMkLst>
        </pc:picChg>
        <pc:picChg chg="add mod">
          <ac:chgData name="Rajat Rai" userId="f1b6f03436cb1806" providerId="LiveId" clId="{37251640-4573-489A-BB1A-A4B4A0B6492C}" dt="2022-04-21T10:45:24.324" v="1625" actId="1076"/>
          <ac:picMkLst>
            <pc:docMk/>
            <pc:sldMk cId="1870048061" sldId="277"/>
            <ac:picMk id="3074" creationId="{3306FD27-EEB4-4694-AFA4-21A156557FFC}"/>
          </ac:picMkLst>
        </pc:picChg>
        <pc:picChg chg="add mod">
          <ac:chgData name="Rajat Rai" userId="f1b6f03436cb1806" providerId="LiveId" clId="{37251640-4573-489A-BB1A-A4B4A0B6492C}" dt="2022-04-21T10:47:53.671" v="1630" actId="1076"/>
          <ac:picMkLst>
            <pc:docMk/>
            <pc:sldMk cId="1870048061" sldId="277"/>
            <ac:picMk id="3076" creationId="{50F046D1-F281-4E59-BAA9-026F5F15ACDA}"/>
          </ac:picMkLst>
        </pc:picChg>
      </pc:sldChg>
      <pc:sldChg chg="del">
        <pc:chgData name="Rajat Rai" userId="f1b6f03436cb1806" providerId="LiveId" clId="{37251640-4573-489A-BB1A-A4B4A0B6492C}" dt="2022-04-15T12:21:38.017" v="41" actId="2696"/>
        <pc:sldMkLst>
          <pc:docMk/>
          <pc:sldMk cId="1768339875" sldId="278"/>
        </pc:sldMkLst>
      </pc:sldChg>
      <pc:sldChg chg="addSp delSp modSp new mod">
        <pc:chgData name="Rajat Rai" userId="f1b6f03436cb1806" providerId="LiveId" clId="{37251640-4573-489A-BB1A-A4B4A0B6492C}" dt="2022-04-21T10:51:33.222" v="1688" actId="14100"/>
        <pc:sldMkLst>
          <pc:docMk/>
          <pc:sldMk cId="2344398123" sldId="278"/>
        </pc:sldMkLst>
        <pc:spChg chg="mod">
          <ac:chgData name="Rajat Rai" userId="f1b6f03436cb1806" providerId="LiveId" clId="{37251640-4573-489A-BB1A-A4B4A0B6492C}" dt="2022-04-21T10:50:41.180" v="1682" actId="207"/>
          <ac:spMkLst>
            <pc:docMk/>
            <pc:sldMk cId="2344398123" sldId="278"/>
            <ac:spMk id="2" creationId="{F8E21EDA-28CB-4247-8D37-8532D3208B94}"/>
          </ac:spMkLst>
        </pc:spChg>
        <pc:spChg chg="del">
          <ac:chgData name="Rajat Rai" userId="f1b6f03436cb1806" providerId="LiveId" clId="{37251640-4573-489A-BB1A-A4B4A0B6492C}" dt="2022-04-21T10:50:42.870" v="1683"/>
          <ac:spMkLst>
            <pc:docMk/>
            <pc:sldMk cId="2344398123" sldId="278"/>
            <ac:spMk id="3" creationId="{C69AB412-2D06-465D-8525-A581A871D03A}"/>
          </ac:spMkLst>
        </pc:spChg>
        <pc:picChg chg="add mod">
          <ac:chgData name="Rajat Rai" userId="f1b6f03436cb1806" providerId="LiveId" clId="{37251640-4573-489A-BB1A-A4B4A0B6492C}" dt="2022-04-21T10:50:46.734" v="1684" actId="1076"/>
          <ac:picMkLst>
            <pc:docMk/>
            <pc:sldMk cId="2344398123" sldId="278"/>
            <ac:picMk id="4098" creationId="{BEEA95C2-CE19-48AB-98EB-7AF2BA2D2096}"/>
          </ac:picMkLst>
        </pc:picChg>
        <pc:picChg chg="add mod">
          <ac:chgData name="Rajat Rai" userId="f1b6f03436cb1806" providerId="LiveId" clId="{37251640-4573-489A-BB1A-A4B4A0B6492C}" dt="2022-04-21T10:51:33.222" v="1688" actId="14100"/>
          <ac:picMkLst>
            <pc:docMk/>
            <pc:sldMk cId="2344398123" sldId="278"/>
            <ac:picMk id="4100" creationId="{E614B86D-E1FF-404A-8926-77CA8F2138AB}"/>
          </ac:picMkLst>
        </pc:picChg>
      </pc:sldChg>
      <pc:sldChg chg="modSp new mod">
        <pc:chgData name="Rajat Rai" userId="f1b6f03436cb1806" providerId="LiveId" clId="{37251640-4573-489A-BB1A-A4B4A0B6492C}" dt="2022-04-21T10:53:41.542" v="1723" actId="207"/>
        <pc:sldMkLst>
          <pc:docMk/>
          <pc:sldMk cId="3129079086" sldId="279"/>
        </pc:sldMkLst>
        <pc:spChg chg="mod">
          <ac:chgData name="Rajat Rai" userId="f1b6f03436cb1806" providerId="LiveId" clId="{37251640-4573-489A-BB1A-A4B4A0B6492C}" dt="2022-04-21T10:52:48.661" v="1705" actId="207"/>
          <ac:spMkLst>
            <pc:docMk/>
            <pc:sldMk cId="3129079086" sldId="279"/>
            <ac:spMk id="2" creationId="{37575FCD-088F-4A0D-ACD0-417A1F882FFF}"/>
          </ac:spMkLst>
        </pc:spChg>
        <pc:spChg chg="mod">
          <ac:chgData name="Rajat Rai" userId="f1b6f03436cb1806" providerId="LiveId" clId="{37251640-4573-489A-BB1A-A4B4A0B6492C}" dt="2022-04-21T10:53:41.542" v="1723" actId="207"/>
          <ac:spMkLst>
            <pc:docMk/>
            <pc:sldMk cId="3129079086" sldId="279"/>
            <ac:spMk id="3" creationId="{740ADACF-62D2-4BE9-AEDE-CBF986E5F5DE}"/>
          </ac:spMkLst>
        </pc:spChg>
      </pc:sldChg>
      <pc:sldChg chg="del">
        <pc:chgData name="Rajat Rai" userId="f1b6f03436cb1806" providerId="LiveId" clId="{37251640-4573-489A-BB1A-A4B4A0B6492C}" dt="2022-04-15T12:21:38.017" v="41" actId="2696"/>
        <pc:sldMkLst>
          <pc:docMk/>
          <pc:sldMk cId="3688963958" sldId="279"/>
        </pc:sldMkLst>
      </pc:sldChg>
      <pc:sldChg chg="addSp delSp modSp new mod">
        <pc:chgData name="Rajat Rai" userId="f1b6f03436cb1806" providerId="LiveId" clId="{37251640-4573-489A-BB1A-A4B4A0B6492C}" dt="2022-04-21T10:56:56.981" v="1748" actId="1076"/>
        <pc:sldMkLst>
          <pc:docMk/>
          <pc:sldMk cId="1597317788" sldId="280"/>
        </pc:sldMkLst>
        <pc:spChg chg="mod">
          <ac:chgData name="Rajat Rai" userId="f1b6f03436cb1806" providerId="LiveId" clId="{37251640-4573-489A-BB1A-A4B4A0B6492C}" dt="2022-04-21T10:56:17.192" v="1741" actId="207"/>
          <ac:spMkLst>
            <pc:docMk/>
            <pc:sldMk cId="1597317788" sldId="280"/>
            <ac:spMk id="2" creationId="{BF68998A-5744-4F4F-A672-1AD97460551A}"/>
          </ac:spMkLst>
        </pc:spChg>
        <pc:spChg chg="del">
          <ac:chgData name="Rajat Rai" userId="f1b6f03436cb1806" providerId="LiveId" clId="{37251640-4573-489A-BB1A-A4B4A0B6492C}" dt="2022-04-21T10:55:59.472" v="1725"/>
          <ac:spMkLst>
            <pc:docMk/>
            <pc:sldMk cId="1597317788" sldId="280"/>
            <ac:spMk id="3" creationId="{2EE4039C-3033-42CA-9F27-74696F6268CE}"/>
          </ac:spMkLst>
        </pc:spChg>
        <pc:picChg chg="add mod">
          <ac:chgData name="Rajat Rai" userId="f1b6f03436cb1806" providerId="LiveId" clId="{37251640-4573-489A-BB1A-A4B4A0B6492C}" dt="2022-04-21T10:56:02.030" v="1726" actId="1076"/>
          <ac:picMkLst>
            <pc:docMk/>
            <pc:sldMk cId="1597317788" sldId="280"/>
            <ac:picMk id="6" creationId="{B6ECC2DC-A027-4D38-8673-87B530CDF3D0}"/>
          </ac:picMkLst>
        </pc:picChg>
        <pc:picChg chg="add mod">
          <ac:chgData name="Rajat Rai" userId="f1b6f03436cb1806" providerId="LiveId" clId="{37251640-4573-489A-BB1A-A4B4A0B6492C}" dt="2022-04-21T10:56:56.981" v="1748" actId="1076"/>
          <ac:picMkLst>
            <pc:docMk/>
            <pc:sldMk cId="1597317788" sldId="280"/>
            <ac:picMk id="5122" creationId="{78E42F21-F3BD-4B62-B587-6F1FFAEFEB10}"/>
          </ac:picMkLst>
        </pc:picChg>
        <pc:picChg chg="add mod">
          <ac:chgData name="Rajat Rai" userId="f1b6f03436cb1806" providerId="LiveId" clId="{37251640-4573-489A-BB1A-A4B4A0B6492C}" dt="2022-04-21T10:56:52.089" v="1747" actId="1076"/>
          <ac:picMkLst>
            <pc:docMk/>
            <pc:sldMk cId="1597317788" sldId="280"/>
            <ac:picMk id="5124" creationId="{FE963110-6BA8-4A7C-B127-E3E2CC16973C}"/>
          </ac:picMkLst>
        </pc:picChg>
      </pc:sldChg>
      <pc:sldChg chg="addSp delSp modSp new mod">
        <pc:chgData name="Rajat Rai" userId="f1b6f03436cb1806" providerId="LiveId" clId="{37251640-4573-489A-BB1A-A4B4A0B6492C}" dt="2022-04-21T10:58:44.878" v="1787" actId="1076"/>
        <pc:sldMkLst>
          <pc:docMk/>
          <pc:sldMk cId="458045484" sldId="281"/>
        </pc:sldMkLst>
        <pc:spChg chg="mod">
          <ac:chgData name="Rajat Rai" userId="f1b6f03436cb1806" providerId="LiveId" clId="{37251640-4573-489A-BB1A-A4B4A0B6492C}" dt="2022-04-21T10:57:17.353" v="1781" actId="207"/>
          <ac:spMkLst>
            <pc:docMk/>
            <pc:sldMk cId="458045484" sldId="281"/>
            <ac:spMk id="2" creationId="{CA66FC97-8381-4E0A-9E14-EF7FA131A9AE}"/>
          </ac:spMkLst>
        </pc:spChg>
        <pc:spChg chg="del">
          <ac:chgData name="Rajat Rai" userId="f1b6f03436cb1806" providerId="LiveId" clId="{37251640-4573-489A-BB1A-A4B4A0B6492C}" dt="2022-04-21T10:58:00.667" v="1782"/>
          <ac:spMkLst>
            <pc:docMk/>
            <pc:sldMk cId="458045484" sldId="281"/>
            <ac:spMk id="3" creationId="{2211ABAF-2EC4-410E-93DE-B2DC08357BB2}"/>
          </ac:spMkLst>
        </pc:spChg>
        <pc:picChg chg="add mod">
          <ac:chgData name="Rajat Rai" userId="f1b6f03436cb1806" providerId="LiveId" clId="{37251640-4573-489A-BB1A-A4B4A0B6492C}" dt="2022-04-21T10:58:44.878" v="1787" actId="1076"/>
          <ac:picMkLst>
            <pc:docMk/>
            <pc:sldMk cId="458045484" sldId="281"/>
            <ac:picMk id="6146" creationId="{DF359169-77D7-47AB-B098-FAAC96614C5A}"/>
          </ac:picMkLst>
        </pc:picChg>
        <pc:picChg chg="add mod">
          <ac:chgData name="Rajat Rai" userId="f1b6f03436cb1806" providerId="LiveId" clId="{37251640-4573-489A-BB1A-A4B4A0B6492C}" dt="2022-04-21T10:58:42.417" v="1786" actId="1076"/>
          <ac:picMkLst>
            <pc:docMk/>
            <pc:sldMk cId="458045484" sldId="281"/>
            <ac:picMk id="6148" creationId="{8B3522E0-D10A-4DEA-A924-991BB46E15BF}"/>
          </ac:picMkLst>
        </pc:picChg>
      </pc:sldChg>
      <pc:sldChg chg="addSp delSp modSp new mod">
        <pc:chgData name="Rajat Rai" userId="f1b6f03436cb1806" providerId="LiveId" clId="{37251640-4573-489A-BB1A-A4B4A0B6492C}" dt="2022-04-21T11:00:43.492" v="1840" actId="1076"/>
        <pc:sldMkLst>
          <pc:docMk/>
          <pc:sldMk cId="1067511014" sldId="282"/>
        </pc:sldMkLst>
        <pc:spChg chg="mod">
          <ac:chgData name="Rajat Rai" userId="f1b6f03436cb1806" providerId="LiveId" clId="{37251640-4573-489A-BB1A-A4B4A0B6492C}" dt="2022-04-21T10:59:08.648" v="1834" actId="207"/>
          <ac:spMkLst>
            <pc:docMk/>
            <pc:sldMk cId="1067511014" sldId="282"/>
            <ac:spMk id="2" creationId="{A376732E-059C-4A47-BC41-0151C9CA2A7E}"/>
          </ac:spMkLst>
        </pc:spChg>
        <pc:spChg chg="del">
          <ac:chgData name="Rajat Rai" userId="f1b6f03436cb1806" providerId="LiveId" clId="{37251640-4573-489A-BB1A-A4B4A0B6492C}" dt="2022-04-21T11:00:03.587" v="1835"/>
          <ac:spMkLst>
            <pc:docMk/>
            <pc:sldMk cId="1067511014" sldId="282"/>
            <ac:spMk id="3" creationId="{887E03C6-DD84-4398-B4F5-D880F59DABCE}"/>
          </ac:spMkLst>
        </pc:spChg>
        <pc:picChg chg="add mod">
          <ac:chgData name="Rajat Rai" userId="f1b6f03436cb1806" providerId="LiveId" clId="{37251640-4573-489A-BB1A-A4B4A0B6492C}" dt="2022-04-21T11:00:05.576" v="1836" actId="1076"/>
          <ac:picMkLst>
            <pc:docMk/>
            <pc:sldMk cId="1067511014" sldId="282"/>
            <ac:picMk id="7170" creationId="{9C0B545E-B16C-45A8-9A8D-D5E8D5D345B0}"/>
          </ac:picMkLst>
        </pc:picChg>
        <pc:picChg chg="add mod">
          <ac:chgData name="Rajat Rai" userId="f1b6f03436cb1806" providerId="LiveId" clId="{37251640-4573-489A-BB1A-A4B4A0B6492C}" dt="2022-04-21T11:00:43.492" v="1840" actId="1076"/>
          <ac:picMkLst>
            <pc:docMk/>
            <pc:sldMk cId="1067511014" sldId="282"/>
            <ac:picMk id="7172" creationId="{57E12703-7E1B-4498-AEF0-A244028322D8}"/>
          </ac:picMkLst>
        </pc:picChg>
      </pc:sldChg>
      <pc:sldChg chg="addSp delSp modSp new mod">
        <pc:chgData name="Rajat Rai" userId="f1b6f03436cb1806" providerId="LiveId" clId="{37251640-4573-489A-BB1A-A4B4A0B6492C}" dt="2022-04-21T11:22:59.553" v="2116" actId="1076"/>
        <pc:sldMkLst>
          <pc:docMk/>
          <pc:sldMk cId="747627664" sldId="283"/>
        </pc:sldMkLst>
        <pc:spChg chg="del">
          <ac:chgData name="Rajat Rai" userId="f1b6f03436cb1806" providerId="LiveId" clId="{37251640-4573-489A-BB1A-A4B4A0B6492C}" dt="2022-04-21T11:01:28.272" v="1842" actId="21"/>
          <ac:spMkLst>
            <pc:docMk/>
            <pc:sldMk cId="747627664" sldId="283"/>
            <ac:spMk id="2" creationId="{50C1BFFD-29C8-4F87-875D-D65CDE28DC0F}"/>
          </ac:spMkLst>
        </pc:spChg>
        <pc:spChg chg="mod">
          <ac:chgData name="Rajat Rai" userId="f1b6f03436cb1806" providerId="LiveId" clId="{37251640-4573-489A-BB1A-A4B4A0B6492C}" dt="2022-04-21T11:22:05.253" v="2043" actId="14100"/>
          <ac:spMkLst>
            <pc:docMk/>
            <pc:sldMk cId="747627664" sldId="283"/>
            <ac:spMk id="3" creationId="{7991B1F2-C7E1-4D3E-BE34-CB4D602FA5E9}"/>
          </ac:spMkLst>
        </pc:spChg>
        <pc:spChg chg="add mod">
          <ac:chgData name="Rajat Rai" userId="f1b6f03436cb1806" providerId="LiveId" clId="{37251640-4573-489A-BB1A-A4B4A0B6492C}" dt="2022-04-21T11:22:59.553" v="2116" actId="1076"/>
          <ac:spMkLst>
            <pc:docMk/>
            <pc:sldMk cId="747627664" sldId="283"/>
            <ac:spMk id="6" creationId="{853FB96A-64FE-46DD-9187-53B0EC1C816E}"/>
          </ac:spMkLst>
        </pc:spChg>
        <pc:picChg chg="add mod">
          <ac:chgData name="Rajat Rai" userId="f1b6f03436cb1806" providerId="LiveId" clId="{37251640-4573-489A-BB1A-A4B4A0B6492C}" dt="2022-04-21T11:22:08.773" v="2044" actId="1076"/>
          <ac:picMkLst>
            <pc:docMk/>
            <pc:sldMk cId="747627664" sldId="283"/>
            <ac:picMk id="9218" creationId="{9E00F7AE-0311-4A46-868A-26703DB54220}"/>
          </ac:picMkLst>
        </pc:picChg>
      </pc:sldChg>
      <pc:sldChg chg="addSp delSp modSp new mod ord">
        <pc:chgData name="Rajat Rai" userId="f1b6f03436cb1806" providerId="LiveId" clId="{37251640-4573-489A-BB1A-A4B4A0B6492C}" dt="2022-04-21T12:29:42.201" v="2120" actId="1035"/>
        <pc:sldMkLst>
          <pc:docMk/>
          <pc:sldMk cId="2240072944" sldId="284"/>
        </pc:sldMkLst>
        <pc:spChg chg="del">
          <ac:chgData name="Rajat Rai" userId="f1b6f03436cb1806" providerId="LiveId" clId="{37251640-4573-489A-BB1A-A4B4A0B6492C}" dt="2022-04-21T11:08:08.672" v="1963" actId="21"/>
          <ac:spMkLst>
            <pc:docMk/>
            <pc:sldMk cId="2240072944" sldId="284"/>
            <ac:spMk id="2" creationId="{0D6CEE4D-103F-4CD6-8430-DDC0EB7F3E63}"/>
          </ac:spMkLst>
        </pc:spChg>
        <pc:spChg chg="del">
          <ac:chgData name="Rajat Rai" userId="f1b6f03436cb1806" providerId="LiveId" clId="{37251640-4573-489A-BB1A-A4B4A0B6492C}" dt="2022-04-21T11:07:58.173" v="1960"/>
          <ac:spMkLst>
            <pc:docMk/>
            <pc:sldMk cId="2240072944" sldId="284"/>
            <ac:spMk id="3" creationId="{FFB4010C-5ED5-4E5A-8D13-2005EF839E37}"/>
          </ac:spMkLst>
        </pc:spChg>
        <pc:picChg chg="add mod">
          <ac:chgData name="Rajat Rai" userId="f1b6f03436cb1806" providerId="LiveId" clId="{37251640-4573-489A-BB1A-A4B4A0B6492C}" dt="2022-04-21T12:29:42.201" v="2120" actId="1035"/>
          <ac:picMkLst>
            <pc:docMk/>
            <pc:sldMk cId="2240072944" sldId="284"/>
            <ac:picMk id="8194" creationId="{143FCBAE-E433-470F-9A6D-2E1401BE6123}"/>
          </ac:picMkLst>
        </pc:picChg>
      </pc:sldChg>
    </pc:docChg>
  </pc:docChgLst>
  <pc:docChgLst>
    <pc:chgData name="Rajat Rai" userId="f1b6f03436cb1806" providerId="LiveId" clId="{FD66F210-8483-4480-8A2C-F6739DF63CF2}"/>
    <pc:docChg chg="custSel">
      <pc:chgData name="Rajat Rai" userId="f1b6f03436cb1806" providerId="LiveId" clId="{FD66F210-8483-4480-8A2C-F6739DF63CF2}" dt="2022-04-14T06:26:23.706" v="0" actId="1592"/>
      <pc:docMkLst>
        <pc:docMk/>
      </pc:docMkLst>
      <pc:sldChg chg="delCm">
        <pc:chgData name="Rajat Rai" userId="f1b6f03436cb1806" providerId="LiveId" clId="{FD66F210-8483-4480-8A2C-F6739DF63CF2}" dt="2022-04-14T06:26:23.706" v="0" actId="1592"/>
        <pc:sldMkLst>
          <pc:docMk/>
          <pc:sldMk cId="1191504688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29A6E-75E2-4A59-BFA5-35508DAD9ADE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C9233-4E61-438D-8263-B0500CC20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7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3507-D840-4C94-A1F7-D8D157330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276B9-BE6C-472A-A73A-2C5E06F0C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A754-AFEA-4627-A540-6651184C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9E2C-3E97-439B-9C8F-1249EAB4DB60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401D-DEAE-4E65-8BD2-E39EF813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1A31-F825-478C-92FB-6DDAA0AA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38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D143-A6F9-455B-8068-4A4EAF99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D427A-5A50-4A03-9444-75151556D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5A142-447D-4CD4-9421-8E2A6487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94AA-5C23-4883-BD40-3B75BA935D2A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9CD9D-830E-4924-8051-50532596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6393-6337-4D51-822D-F424FBCC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2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6E2C5-4475-46E3-BB5C-487EB6E1A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9567A-449C-443D-9AA3-86824E217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9F424-5B34-45FC-87AB-CAA73112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F9CB-D422-4D3C-8C10-8C68AFACEFE6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914B-D66A-4E06-8FAF-86699C3E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52EA4-A067-4986-8715-7D0C3D87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5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BBCD-C6EB-43D1-BEE8-B212FAC2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7EC8-987E-4AC5-9D83-30156FBE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63D42-F4CD-41D5-86D8-652D96E9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F5FF-130B-459E-BBAC-E627D2CC8330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DA7E9-2996-4603-A397-DA245FA1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3C07-0095-4B19-A66D-9C79ACC5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7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7F9C-2E9E-4D61-948F-BCEA7733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3938B-46A2-4B12-A636-4DCF54FE8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9B6D-36EE-46A6-BA0C-E23BCFF9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10F-50BD-4E11-8FF3-1A9FF22C8C61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1E9B-92D1-4CE7-A928-51BD4D51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F299-E7A2-412E-A0FF-658D4FAD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2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B922-3276-4667-B1E2-142BE583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E76E-210F-4C38-8A59-B2F4555C9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7450C-9E69-46A6-9C24-56A1AA3ED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1621-1517-47C0-86C0-79430F9D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A9E-3220-469A-A88A-6FAD3A93EC43}" type="datetime1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6F235-8707-4623-9EEC-CE4D8A70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022A2-8CE9-43E2-8BEF-3D55C0D1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0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6F65-3A40-42C5-A556-14CB26E6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F6BB6-697B-4AB2-8FF2-D41317DC5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E5509-DF10-48E2-8958-BC9C2E29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250A3-B150-496E-B803-C6668F0CE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DF596-B7F0-4445-9B09-88D0B8228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3B6BF-FD6E-4641-B9A4-121BF125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42B3-0314-4DAD-AA42-FE4C812D30F6}" type="datetime1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8C0A6-98AC-4725-AA83-559A2031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E1138-3CD6-4D16-8D01-ECD0DCB6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D63E-C455-40D0-B2DE-E6BC11FD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BB832-FC26-4342-8E7A-B1E0C966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2B0-E3D5-4DD5-B3EA-CD9B4113D86A}" type="datetime1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ACB78-018A-44CF-A588-4069A1BC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93511-D195-462A-A6F8-7F312573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BFC8C-686A-4E6D-882D-1287EC4A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8727-71BF-4765-B02E-77111915D8F5}" type="datetime1">
              <a:rPr lang="en-IN" smtClean="0"/>
              <a:t>21-04-2022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506CD-F676-40F4-9362-ED2C207F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4715-84D8-4C94-9444-13040830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4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2092-FB1B-48BA-93FA-CFE396C5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3872-903F-4D7B-8C23-219A9484C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1519F-378D-4F9C-AA56-17C56D910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BF840-20E7-46E2-8786-0A1C3A97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EDD4-6BD7-414E-8916-FF296906ED32}" type="datetime1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698F-9529-438E-8430-D6C1AF08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F5092-942D-4A93-B09C-8A01C90B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81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934B-68D4-4918-AE42-D84B1D20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BCB7D-B885-4454-8DC9-BFF3657EC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331E7-D8C7-4DBF-BFBE-1D6222E30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9C08-B30B-45B1-B2F9-1B13F87D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FD37-D1F2-4F44-8EA8-04571D9AA1E9}" type="datetime1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33799-6753-4892-888F-74B5ADA2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E77DD-38C6-41F2-9846-EC05FDCB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7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73E7D-5543-4943-B486-B0972D17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8A70B-FD54-404B-BA56-BCBD99B1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31ACF-6D42-4A0D-851B-AF3F8BC0D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CE1C6-0A71-447B-9545-BE7C10523F3B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3495-B942-44AF-A7CE-5DBF19D1C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Rajat Rai | 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B329-3F54-4D23-8430-2D8AE1EDA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4FCFA-8CDD-43E6-AED9-94F35EB8A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2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therajatraiofficial@gmail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mailto:therajatraiofficial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4504-D2A8-4747-8E9E-3072C79C1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Computer and It’s Number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8DB02-DE4D-4142-ACE3-CDB491753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Rajat Rai</a:t>
            </a:r>
          </a:p>
          <a:p>
            <a:pPr algn="l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01</a:t>
            </a:r>
          </a:p>
          <a:p>
            <a:pPr algn="l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therajatraiofficial@gmail.com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5AF16C-ACD2-47C6-9EC1-E957823C73C1}"/>
              </a:ext>
            </a:extLst>
          </p:cNvPr>
          <p:cNvCxnSpPr/>
          <p:nvPr/>
        </p:nvCxnSpPr>
        <p:spPr>
          <a:xfrm>
            <a:off x="1524000" y="3505200"/>
            <a:ext cx="9144000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6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ECD1-261B-4201-A94F-402180D3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Both works for fractional numbers as well…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95D5A4-F20F-4C34-AC8F-8060C114C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0" t="22224" r="15008" b="9995"/>
          <a:stretch/>
        </p:blipFill>
        <p:spPr>
          <a:xfrm>
            <a:off x="2653552" y="1421424"/>
            <a:ext cx="6884895" cy="493492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ED219-F940-42F6-BFD3-69EF1327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55D49-6F00-422C-88E1-DB61573A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07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4421-95A7-4481-915B-00F50CCE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Other Common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0701F-DE82-4E3A-9A72-38E14A92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 bases make for shorter numbers that are easier for humans to manipulate. e.g. 6654733</a:t>
            </a:r>
            <a:r>
              <a:rPr lang="en-US" baseline="-25000" dirty="0"/>
              <a:t>d</a:t>
            </a:r>
            <a:r>
              <a:rPr lang="en-US" dirty="0"/>
              <a:t> =11001011000101100001101</a:t>
            </a:r>
            <a:r>
              <a:rPr lang="en-US" baseline="-25000" dirty="0"/>
              <a:t>b</a:t>
            </a:r>
            <a:r>
              <a:rPr lang="en-US" dirty="0"/>
              <a:t>.</a:t>
            </a:r>
          </a:p>
          <a:p>
            <a:r>
              <a:rPr lang="en-US" dirty="0"/>
              <a:t>We traditionally choose powers-of-2 bases because this corresponds to whole chunks of binary.</a:t>
            </a:r>
          </a:p>
          <a:p>
            <a:r>
              <a:rPr lang="en-US" dirty="0"/>
              <a:t>Octal is base-8 (8=23 digits, which means 3 bits per digit) </a:t>
            </a:r>
          </a:p>
          <a:p>
            <a:pPr lvl="1"/>
            <a:r>
              <a:rPr lang="en-US" dirty="0"/>
              <a:t> 6654733</a:t>
            </a:r>
            <a:r>
              <a:rPr lang="en-US" sz="2800" baseline="-25000" dirty="0"/>
              <a:t>d </a:t>
            </a:r>
            <a:r>
              <a:rPr lang="en-US" dirty="0"/>
              <a:t>=011-001-011-000-101-100-001-101</a:t>
            </a:r>
            <a:r>
              <a:rPr lang="en-US" sz="2800" baseline="-25000" dirty="0"/>
              <a:t>b</a:t>
            </a:r>
            <a:r>
              <a:rPr lang="en-US" dirty="0"/>
              <a:t> = 31305415 </a:t>
            </a:r>
            <a:r>
              <a:rPr lang="en-US" sz="2800" baseline="-25000" dirty="0"/>
              <a:t>o</a:t>
            </a:r>
          </a:p>
          <a:p>
            <a:r>
              <a:rPr lang="en-US" dirty="0"/>
              <a:t>Hexadecimal is base-16 (16=24 digits so 4 bits per digit) </a:t>
            </a:r>
          </a:p>
          <a:p>
            <a:pPr lvl="1"/>
            <a:r>
              <a:rPr lang="en-US" sz="2000" dirty="0"/>
              <a:t>Our ten decimal digits aren't enough, so we add 6 new ones: 0,1,2,3,4,5,6,7,8,9,A,B,C,D,E,F </a:t>
            </a:r>
          </a:p>
          <a:p>
            <a:pPr lvl="1"/>
            <a:r>
              <a:rPr lang="en-US" sz="2000" dirty="0"/>
              <a:t> 6654733</a:t>
            </a:r>
            <a:r>
              <a:rPr lang="en-US" sz="2800" baseline="-25000" dirty="0"/>
              <a:t>d</a:t>
            </a:r>
            <a:r>
              <a:rPr lang="en-US" sz="2000" dirty="0"/>
              <a:t> =0110-0101-1000-1011-0000-1101</a:t>
            </a:r>
            <a:r>
              <a:rPr lang="en-US" sz="2800" baseline="-25000" dirty="0"/>
              <a:t>b</a:t>
            </a:r>
            <a:r>
              <a:rPr lang="en-US" sz="2000" dirty="0"/>
              <a:t> =658B0D</a:t>
            </a:r>
            <a:r>
              <a:rPr lang="en-US" sz="2800" baseline="-25000" dirty="0"/>
              <a:t>h </a:t>
            </a:r>
          </a:p>
          <a:p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BA4D7-197D-4B80-910B-D4368C8E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EEA9C-7713-41FF-8115-9237F4F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21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F2B3-BCD5-4C18-B69E-9EC272DE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768D-54C1-401A-B636-87095F7D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347"/>
            <a:ext cx="10515600" cy="4351338"/>
          </a:xfrm>
        </p:spPr>
        <p:txBody>
          <a:bodyPr/>
          <a:lstStyle/>
          <a:p>
            <a:r>
              <a:rPr lang="en-US" dirty="0"/>
              <a:t>A byte was traditionally the number of bits needed to store a character of text</a:t>
            </a:r>
          </a:p>
          <a:p>
            <a:r>
              <a:rPr lang="en-US" dirty="0"/>
              <a:t>A de-facto standard of 8 bits has now emerged :</a:t>
            </a:r>
          </a:p>
          <a:p>
            <a:r>
              <a:rPr lang="en-US" dirty="0"/>
              <a:t> 256 values :</a:t>
            </a:r>
          </a:p>
          <a:p>
            <a:r>
              <a:rPr lang="en-US" dirty="0"/>
              <a:t>0 to 255 incl.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064B2-C960-4958-A11D-21335BE7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20A38-BEF2-4A94-8FC5-A241CD03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12</a:t>
            </a:fld>
            <a:endParaRPr lang="en-IN"/>
          </a:p>
        </p:txBody>
      </p:sp>
      <p:pic>
        <p:nvPicPr>
          <p:cNvPr id="3074" name="Picture 2" descr="Bits &amp; bytes | Simon Painter">
            <a:extLst>
              <a:ext uri="{FF2B5EF4-FFF2-40B4-BE49-F238E27FC236}">
                <a16:creationId xmlns:a16="http://schemas.microsoft.com/office/drawing/2014/main" id="{B3D8B354-A84F-4DB0-9790-E51951CE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24" y="4224805"/>
            <a:ext cx="5898776" cy="14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7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BA19-AFE6-43C2-9F7C-1F72DDD4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Larger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170C-41F5-4363-8D4D-949775C8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/>
          </a:bodyPr>
          <a:lstStyle/>
          <a:p>
            <a:r>
              <a:rPr lang="en-IN" sz="3200" dirty="0"/>
              <a:t>Strictly the SI units since 1998 are: </a:t>
            </a:r>
          </a:p>
          <a:p>
            <a:pPr lvl="1"/>
            <a:r>
              <a:rPr lang="en-IN" sz="2800" dirty="0"/>
              <a:t> Kibibyte (KiB) </a:t>
            </a:r>
          </a:p>
          <a:p>
            <a:pPr lvl="2"/>
            <a:r>
              <a:rPr lang="en-IN" sz="2400" dirty="0"/>
              <a:t>1024 bytes (closest power of 2 to 1000) </a:t>
            </a:r>
          </a:p>
          <a:p>
            <a:pPr lvl="1"/>
            <a:r>
              <a:rPr lang="en-IN" sz="2800" dirty="0"/>
              <a:t>Mebibyte (MiB) </a:t>
            </a:r>
          </a:p>
          <a:p>
            <a:pPr lvl="2"/>
            <a:r>
              <a:rPr lang="en-IN" sz="2400" dirty="0"/>
              <a:t>1,048,576 bytes </a:t>
            </a:r>
          </a:p>
          <a:p>
            <a:pPr lvl="1"/>
            <a:r>
              <a:rPr lang="en-IN" sz="2800" dirty="0"/>
              <a:t>Gibibyte (GiB) </a:t>
            </a:r>
          </a:p>
          <a:p>
            <a:pPr lvl="2"/>
            <a:r>
              <a:rPr lang="en-IN" sz="2400" dirty="0"/>
              <a:t> 1,073,741,824 bytes</a:t>
            </a:r>
          </a:p>
          <a:p>
            <a:pPr marL="228600" lvl="1">
              <a:spcBef>
                <a:spcPts val="1000"/>
              </a:spcBef>
            </a:pPr>
            <a:r>
              <a:rPr lang="en-US" sz="3200" dirty="0"/>
              <a:t>but these haven't really caught on so we tend to still use the SI Kilobyte, Megabyte, Gigabyte. This leads to lots of confusion since technically these are multiples of 1,000.</a:t>
            </a:r>
            <a:endParaRPr lang="en-IN" sz="3200" dirty="0"/>
          </a:p>
          <a:p>
            <a:pPr marL="914400" lvl="2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68D5D-02E1-4C4C-9618-5661B84B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6FB31-985F-47CF-A9B5-E1A32D05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2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1B0D-DE47-449C-B09D-79FEDF86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Binary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040F-7F09-4078-B3E7-791815355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 similar to decimal mathematical operations.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FFCF6-2089-44B3-B32C-170238A4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69F71-78F0-4E7B-9F9B-A76214FF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14</a:t>
            </a:fld>
            <a:endParaRPr lang="en-IN"/>
          </a:p>
        </p:txBody>
      </p:sp>
      <p:pic>
        <p:nvPicPr>
          <p:cNvPr id="4098" name="Picture 2" descr="Binary arithmetic operations - playing with the numbers">
            <a:extLst>
              <a:ext uri="{FF2B5EF4-FFF2-40B4-BE49-F238E27FC236}">
                <a16:creationId xmlns:a16="http://schemas.microsoft.com/office/drawing/2014/main" id="{FEADF6FB-E633-4DD0-9B18-C9714A0F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8" y="2472262"/>
            <a:ext cx="6983507" cy="334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7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4AA6-3B53-41EE-A04A-8DFEED25F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953"/>
            <a:ext cx="10515600" cy="5657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i="1" dirty="0"/>
              <a:t>Assignment 01                          The Computer &amp; it’s number system             Deadline: 11:59 pm,19 April 2022     </a:t>
            </a:r>
          </a:p>
          <a:p>
            <a:pPr marL="0" indent="0">
              <a:buNone/>
            </a:pPr>
            <a:r>
              <a:rPr lang="en-IN" sz="1800" i="1" dirty="0"/>
              <a:t>Soft copy submission at : </a:t>
            </a:r>
            <a:r>
              <a:rPr lang="en-IN" sz="1800" i="1" dirty="0">
                <a:hlinkClick r:id="rId2"/>
              </a:rPr>
              <a:t>therajatraiofficial@gmail.com</a:t>
            </a:r>
            <a:endParaRPr lang="en-IN" sz="1800" i="1" dirty="0"/>
          </a:p>
          <a:p>
            <a:pPr marL="0" indent="0">
              <a:buNone/>
            </a:pPr>
            <a:endParaRPr lang="en-IN" sz="1800" i="1" dirty="0"/>
          </a:p>
          <a:p>
            <a:pPr marL="0" indent="0">
              <a:buNone/>
            </a:pPr>
            <a:r>
              <a:rPr lang="en-IN" sz="1800" b="1" dirty="0"/>
              <a:t>Problem Set 01 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To boot up refers to the process of starting a computer from a dead or offline state, thus making it available to perform any computing operation.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Booting up can also be called boot, booting, bootstrapping and system startup.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424242"/>
                </a:solidFill>
                <a:latin typeface="Verdana" panose="020B0604030504040204" pitchFamily="34" charset="0"/>
              </a:rPr>
              <a:t>Do a research and write on what happens inside the computers when we boot up. </a:t>
            </a:r>
          </a:p>
          <a:p>
            <a:pPr marL="0" indent="0" algn="l">
              <a:buNone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 Set 02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400" dirty="0">
                <a:solidFill>
                  <a:srgbClr val="424242"/>
                </a:solidFill>
                <a:latin typeface="Verdana" panose="020B0604030504040204" pitchFamily="34" charset="0"/>
              </a:rPr>
              <a:t>How your images are stored on your computer, knowing your computer understands only 1’s and 0’s ?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 Set 03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IN" sz="1400" dirty="0">
                <a:solidFill>
                  <a:srgbClr val="424242"/>
                </a:solidFill>
                <a:latin typeface="Verdana" panose="020B0604030504040204" pitchFamily="34" charset="0"/>
              </a:rPr>
              <a:t>Converting binary to decimal</a:t>
            </a:r>
          </a:p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400" dirty="0">
                <a:solidFill>
                  <a:srgbClr val="424242"/>
                </a:solidFill>
                <a:latin typeface="Verdana" panose="020B0604030504040204" pitchFamily="34" charset="0"/>
              </a:rPr>
              <a:t>To convert from binary to decimal, you would multiply the digit value by the place value, then add them all together, example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• 110</a:t>
            </a:r>
            <a:r>
              <a:rPr lang="en-US" sz="2000" baseline="-25000" dirty="0"/>
              <a:t>b</a:t>
            </a:r>
            <a:r>
              <a:rPr lang="en-US" sz="2000" dirty="0"/>
              <a:t> = ( 1 x 2</a:t>
            </a:r>
            <a:r>
              <a:rPr lang="en-US" sz="2000" baseline="-25000" dirty="0"/>
              <a:t> 2</a:t>
            </a:r>
            <a:r>
              <a:rPr lang="en-US" sz="2000" dirty="0"/>
              <a:t>) + ( 1 x 2 </a:t>
            </a:r>
            <a:r>
              <a:rPr lang="en-US" sz="2000" baseline="-25000" dirty="0"/>
              <a:t>1</a:t>
            </a:r>
            <a:r>
              <a:rPr lang="en-US" sz="2000" dirty="0"/>
              <a:t>) + ( 0 x 1 </a:t>
            </a:r>
            <a:r>
              <a:rPr lang="en-US" sz="2000" baseline="-25000" dirty="0"/>
              <a:t>0</a:t>
            </a:r>
            <a:r>
              <a:rPr lang="en-US" sz="2000" dirty="0"/>
              <a:t>) = 6</a:t>
            </a:r>
            <a:r>
              <a:rPr lang="en-US" sz="2000" baseline="-25000" dirty="0"/>
              <a:t>10</a:t>
            </a:r>
            <a:endParaRPr lang="en-IN" sz="2000" baseline="-250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400" noProof="0" dirty="0">
                <a:solidFill>
                  <a:srgbClr val="424242"/>
                </a:solidFill>
                <a:latin typeface="Verdana" panose="020B0604030504040204" pitchFamily="34" charset="0"/>
              </a:rPr>
              <a:t>No</a:t>
            </a:r>
            <a:r>
              <a:rPr lang="en-IN" sz="1400" dirty="0">
                <a:solidFill>
                  <a:srgbClr val="424242"/>
                </a:solidFill>
                <a:latin typeface="Verdana" panose="020B0604030504040204" pitchFamily="34" charset="0"/>
              </a:rPr>
              <a:t>w convert 1110 </a:t>
            </a:r>
            <a:r>
              <a:rPr lang="en-IN" sz="2000" baseline="-25000" dirty="0"/>
              <a:t>b</a:t>
            </a:r>
            <a:r>
              <a:rPr lang="en-IN" sz="1400" dirty="0">
                <a:solidFill>
                  <a:srgbClr val="424242"/>
                </a:solidFill>
                <a:latin typeface="Verdana" panose="020B0604030504040204" pitchFamily="34" charset="0"/>
              </a:rPr>
              <a:t> and 101110 </a:t>
            </a:r>
            <a:r>
              <a:rPr lang="en-IN" sz="2000" baseline="-25000" dirty="0"/>
              <a:t>b</a:t>
            </a:r>
            <a:r>
              <a:rPr lang="en-IN" sz="1400" dirty="0">
                <a:solidFill>
                  <a:srgbClr val="424242"/>
                </a:solidFill>
                <a:latin typeface="Verdana" panose="020B0604030504040204" pitchFamily="34" charset="0"/>
              </a:rPr>
              <a:t> into decimals.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 algn="l">
              <a:buNone/>
            </a:pPr>
            <a:endParaRPr lang="en-US" sz="1400" b="0" i="0" dirty="0">
              <a:solidFill>
                <a:srgbClr val="424242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sz="2000" baseline="-2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29E23-A2A5-42CD-B550-111E367F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2CC02-6CEB-4926-A596-508DABC3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05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4504-D2A8-4747-8E9E-3072C79C1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Computer and It’s Number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8DB02-DE4D-4142-ACE3-CDB491753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Rajat Rai</a:t>
            </a:r>
          </a:p>
          <a:p>
            <a:pPr algn="l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02</a:t>
            </a:r>
          </a:p>
          <a:p>
            <a:pPr algn="l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therajatraiofficial@gmail.com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5AF16C-ACD2-47C6-9EC1-E957823C73C1}"/>
              </a:ext>
            </a:extLst>
          </p:cNvPr>
          <p:cNvCxnSpPr/>
          <p:nvPr/>
        </p:nvCxnSpPr>
        <p:spPr>
          <a:xfrm>
            <a:off x="1524000" y="3505200"/>
            <a:ext cx="9144000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08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4263-5F14-4C08-96EB-FA97AF41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The Decimal Number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745D-56AE-4735-91E2-609F9920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Name </a:t>
            </a:r>
          </a:p>
          <a:p>
            <a:pPr lvl="1"/>
            <a:r>
              <a:rPr lang="en-IN" dirty="0"/>
              <a:t> “</a:t>
            </a:r>
            <a:r>
              <a:rPr lang="en-IN" dirty="0" err="1"/>
              <a:t>decem</a:t>
            </a:r>
            <a:r>
              <a:rPr lang="en-IN" dirty="0"/>
              <a:t>” (Latin) =&gt; ten </a:t>
            </a:r>
          </a:p>
          <a:p>
            <a:r>
              <a:rPr lang="en-IN" dirty="0">
                <a:solidFill>
                  <a:srgbClr val="0070C0"/>
                </a:solidFill>
              </a:rPr>
              <a:t>Characteristics</a:t>
            </a:r>
          </a:p>
          <a:p>
            <a:pPr lvl="1"/>
            <a:r>
              <a:rPr lang="en-IN" dirty="0"/>
              <a:t> Ten symbols </a:t>
            </a:r>
          </a:p>
          <a:p>
            <a:pPr lvl="1"/>
            <a:r>
              <a:rPr lang="en-IN" dirty="0"/>
              <a:t> 0 1 2 3 4 5 6 7 8 9 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Positional </a:t>
            </a:r>
          </a:p>
          <a:p>
            <a:pPr lvl="1"/>
            <a:r>
              <a:rPr lang="en-IN" dirty="0"/>
              <a:t> 2945 ≠ 2495 </a:t>
            </a:r>
          </a:p>
          <a:p>
            <a:pPr lvl="1"/>
            <a:r>
              <a:rPr lang="en-IN" dirty="0"/>
              <a:t> 2945 = (2*10 </a:t>
            </a:r>
            <a:r>
              <a:rPr lang="en-IN" baseline="30000" dirty="0"/>
              <a:t>3</a:t>
            </a:r>
            <a:r>
              <a:rPr lang="en-IN" dirty="0"/>
              <a:t>) + (9*10 </a:t>
            </a:r>
            <a:r>
              <a:rPr lang="en-IN" baseline="30000" dirty="0"/>
              <a:t>2</a:t>
            </a:r>
            <a:r>
              <a:rPr lang="en-IN" dirty="0"/>
              <a:t>) + (4*10 </a:t>
            </a:r>
            <a:r>
              <a:rPr lang="en-IN" baseline="30000" dirty="0"/>
              <a:t>1</a:t>
            </a:r>
            <a:r>
              <a:rPr lang="en-IN" dirty="0"/>
              <a:t>) + (5*10 </a:t>
            </a:r>
            <a:r>
              <a:rPr lang="en-IN" baseline="30000" dirty="0"/>
              <a:t>0)</a:t>
            </a:r>
          </a:p>
          <a:p>
            <a:r>
              <a:rPr lang="en-US" dirty="0"/>
              <a:t>(Most) people use the decimal number system. Why ?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078A-41A2-4DED-BB10-2C7BF17B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16D46-D22B-413F-8FA5-F79A0A3B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5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12C1-0F0B-46EB-A6B2-8FB8DE06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The Binary Number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8800-B30F-483A-AC1D-F4ED4F44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Name </a:t>
            </a:r>
          </a:p>
          <a:p>
            <a:pPr lvl="1"/>
            <a:r>
              <a:rPr lang="en-US" dirty="0"/>
              <a:t> “</a:t>
            </a:r>
            <a:r>
              <a:rPr lang="en-US" dirty="0" err="1"/>
              <a:t>binarius</a:t>
            </a:r>
            <a:r>
              <a:rPr lang="en-US" dirty="0"/>
              <a:t>” (Latin) =&gt; two </a:t>
            </a:r>
          </a:p>
          <a:p>
            <a:r>
              <a:rPr lang="en-US" dirty="0">
                <a:solidFill>
                  <a:srgbClr val="0070C0"/>
                </a:solidFill>
              </a:rPr>
              <a:t>Characteristics </a:t>
            </a:r>
          </a:p>
          <a:p>
            <a:pPr lvl="1"/>
            <a:r>
              <a:rPr lang="en-US" dirty="0"/>
              <a:t> Two symbols </a:t>
            </a:r>
          </a:p>
          <a:p>
            <a:pPr lvl="1"/>
            <a:r>
              <a:rPr lang="en-US" dirty="0"/>
              <a:t> 0 1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Positional </a:t>
            </a:r>
          </a:p>
          <a:p>
            <a:pPr lvl="1"/>
            <a:r>
              <a:rPr lang="en-US" dirty="0"/>
              <a:t> 1010B ≠ 1100B </a:t>
            </a:r>
          </a:p>
          <a:p>
            <a:r>
              <a:rPr lang="en-US" dirty="0"/>
              <a:t>Most (digital) computers use the binary number system Terminology</a:t>
            </a:r>
          </a:p>
          <a:p>
            <a:r>
              <a:rPr lang="en-US" dirty="0"/>
              <a:t> Bit: a binary digit </a:t>
            </a:r>
          </a:p>
          <a:p>
            <a:r>
              <a:rPr lang="en-US" dirty="0"/>
              <a:t> Byte: (typically) 8 bits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60265-05A2-438D-AAC4-AEE78CFD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6699E-C961-415E-B016-D421C90E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192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83C7A-1D8B-4656-AFB5-E274F70E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BDE47-9F65-4E65-B110-A72738D6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19</a:t>
            </a:fld>
            <a:endParaRPr lang="en-IN"/>
          </a:p>
        </p:txBody>
      </p:sp>
      <p:pic>
        <p:nvPicPr>
          <p:cNvPr id="8194" name="Picture 2" descr="10 types of people by Pitel on DeviantArt">
            <a:extLst>
              <a:ext uri="{FF2B5EF4-FFF2-40B4-BE49-F238E27FC236}">
                <a16:creationId xmlns:a16="http://schemas.microsoft.com/office/drawing/2014/main" id="{143FCBAE-E433-470F-9A6D-2E1401BE61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06" y="330386"/>
            <a:ext cx="7804587" cy="5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7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80F9-4320-4465-8FC0-8C5B7566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Chronology of Early Computing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F2AA2-A4CB-4A21-9FD3-7F512DFB8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(several BC): abacus used for counting </a:t>
            </a:r>
          </a:p>
          <a:p>
            <a:r>
              <a:rPr lang="en-IN" dirty="0"/>
              <a:t>1614: logarithms discovered (John Napier) </a:t>
            </a:r>
          </a:p>
          <a:p>
            <a:r>
              <a:rPr lang="en-IN" dirty="0"/>
              <a:t>1622: invention of the slide rule (Robert </a:t>
            </a:r>
            <a:r>
              <a:rPr lang="en-IN" dirty="0" err="1"/>
              <a:t>Bissaker</a:t>
            </a:r>
            <a:r>
              <a:rPr lang="en-IN" dirty="0"/>
              <a:t>)</a:t>
            </a:r>
          </a:p>
          <a:p>
            <a:r>
              <a:rPr lang="en-IN" dirty="0"/>
              <a:t>1642: First mechanical digital calculator (Pascal) </a:t>
            </a:r>
          </a:p>
          <a:p>
            <a:r>
              <a:rPr lang="en-IN" dirty="0"/>
              <a:t>Charles Babbage (U. Cambridge) invents: – 1812: “Difference Engine” – 1833: “Analytical Engine”</a:t>
            </a:r>
          </a:p>
          <a:p>
            <a:r>
              <a:rPr lang="en-IN" dirty="0"/>
              <a:t>1890: First electro-mechanical punched card data processing machine (Hollerith) </a:t>
            </a:r>
          </a:p>
          <a:p>
            <a:r>
              <a:rPr lang="en-IN" dirty="0"/>
              <a:t>1905: Vacuum tube/triode invented (De Forest)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A2461-6069-4922-B7CD-D4E7711E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C7EFA-3181-4622-8411-22D07B91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8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E158-6ADE-456D-80D0-2F5D17D9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Decimal-Binary Equivalence &amp; Conversion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FF411-12FF-469F-AFE6-81314FAF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B1DAF-7DC0-4F5D-9872-A3BF9D0E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20</a:t>
            </a:fld>
            <a:endParaRPr lang="en-IN"/>
          </a:p>
        </p:txBody>
      </p:sp>
      <p:pic>
        <p:nvPicPr>
          <p:cNvPr id="1026" name="Picture 2" descr="How to Convert Numbers to Binary : 3 Steps - Instructables">
            <a:extLst>
              <a:ext uri="{FF2B5EF4-FFF2-40B4-BE49-F238E27FC236}">
                <a16:creationId xmlns:a16="http://schemas.microsoft.com/office/drawing/2014/main" id="{515F0A18-9DBF-46BB-8AC6-68A436CADD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2022405"/>
            <a:ext cx="2392736" cy="400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am for Binary To Decimal Conversion - GeeksforGeeks">
            <a:extLst>
              <a:ext uri="{FF2B5EF4-FFF2-40B4-BE49-F238E27FC236}">
                <a16:creationId xmlns:a16="http://schemas.microsoft.com/office/drawing/2014/main" id="{85052F31-3540-4950-8760-E5E98CF7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286" y="2294512"/>
            <a:ext cx="5702113" cy="31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34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4F94-0C40-42D0-AB35-932CFEFA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Decimal-Binary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9DC64-E86F-4317-9D78-FC4E433C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1235" cy="4351338"/>
          </a:xfrm>
        </p:spPr>
        <p:txBody>
          <a:bodyPr/>
          <a:lstStyle/>
          <a:p>
            <a:r>
              <a:rPr lang="en-US" dirty="0"/>
              <a:t>Repeatedly divide by 2, consider remainder</a:t>
            </a:r>
          </a:p>
          <a:p>
            <a:pPr lvl="1"/>
            <a:r>
              <a:rPr lang="pt-BR" dirty="0"/>
              <a:t>37 / 2 = 18 R 1 </a:t>
            </a:r>
          </a:p>
          <a:p>
            <a:pPr lvl="1"/>
            <a:r>
              <a:rPr lang="pt-BR" dirty="0"/>
              <a:t>18 / 2 = 9 R 0 </a:t>
            </a:r>
          </a:p>
          <a:p>
            <a:pPr lvl="1"/>
            <a:r>
              <a:rPr lang="pt-BR" dirty="0"/>
              <a:t>9 / 2 = 4 R 1 4 / 2 = 2 R 0</a:t>
            </a:r>
          </a:p>
          <a:p>
            <a:pPr lvl="1"/>
            <a:r>
              <a:rPr lang="pt-BR" dirty="0"/>
              <a:t> 2 / 2 = 1 R 0 </a:t>
            </a:r>
          </a:p>
          <a:p>
            <a:pPr lvl="1"/>
            <a:r>
              <a:rPr lang="pt-BR" dirty="0"/>
              <a:t>1 / 2 = 0 R 1 </a:t>
            </a:r>
            <a:endParaRPr lang="en-US" dirty="0"/>
          </a:p>
          <a:p>
            <a:r>
              <a:rPr lang="en-US" dirty="0"/>
              <a:t>Read remainder from bottom to top: 100101</a:t>
            </a:r>
            <a:r>
              <a:rPr lang="en-US" baseline="-25000" dirty="0"/>
              <a:t> b</a:t>
            </a:r>
            <a:endParaRPr lang="en-IN" baseline="-2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61E09-7EED-4D19-BDDD-E9A8AD73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61945-E531-4446-A6A1-5C610B5C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21</a:t>
            </a:fld>
            <a:endParaRPr lang="en-IN"/>
          </a:p>
        </p:txBody>
      </p:sp>
      <p:pic>
        <p:nvPicPr>
          <p:cNvPr id="2050" name="Picture 2" descr="Program for Decimal to Binary Conversion - GeeksforGeeks">
            <a:extLst>
              <a:ext uri="{FF2B5EF4-FFF2-40B4-BE49-F238E27FC236}">
                <a16:creationId xmlns:a16="http://schemas.microsoft.com/office/drawing/2014/main" id="{4314D8E0-A527-4A86-9D79-1101E440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71" y="1375498"/>
            <a:ext cx="3946993" cy="410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60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1B01-C923-4B2B-A73D-03A95D00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The Hexadecimal Number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117BC-7CBF-442C-86EC-642962EF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Name </a:t>
            </a:r>
          </a:p>
          <a:p>
            <a:pPr lvl="1"/>
            <a:r>
              <a:rPr lang="en-IN" dirty="0"/>
              <a:t> “</a:t>
            </a:r>
            <a:r>
              <a:rPr lang="en-IN" dirty="0" err="1"/>
              <a:t>hexa</a:t>
            </a:r>
            <a:r>
              <a:rPr lang="en-IN" dirty="0"/>
              <a:t>” (Greek) =&gt; six </a:t>
            </a:r>
          </a:p>
          <a:p>
            <a:pPr lvl="1"/>
            <a:r>
              <a:rPr lang="en-IN" dirty="0"/>
              <a:t> “</a:t>
            </a:r>
            <a:r>
              <a:rPr lang="en-IN" dirty="0" err="1"/>
              <a:t>decem</a:t>
            </a:r>
            <a:r>
              <a:rPr lang="en-IN" dirty="0"/>
              <a:t>” (Latin) =&gt; ten Characteristics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Sixteen symbols </a:t>
            </a:r>
          </a:p>
          <a:p>
            <a:pPr lvl="1"/>
            <a:r>
              <a:rPr lang="en-IN" dirty="0"/>
              <a:t> 0 1 2 3 4 5 6 7 8 9 A B C D E F 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Positional </a:t>
            </a:r>
          </a:p>
          <a:p>
            <a:pPr lvl="1"/>
            <a:r>
              <a:rPr lang="en-IN" dirty="0"/>
              <a:t> A13DH ≠ 3DA1H </a:t>
            </a:r>
          </a:p>
          <a:p>
            <a:r>
              <a:rPr lang="en-IN" dirty="0"/>
              <a:t>Computer programmers often use the hexadecimal number system.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2CF1A-209B-4DAD-A04E-555F079B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23392-087C-4191-8A92-AE80E300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69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A751-54AF-4117-8DFB-8DD0A986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Decimal-Hexadecimal Equivalence &amp; Conversions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C545C-199B-40D9-B87D-E0EB10E0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54CDB-6774-47EA-AD28-7BCD4E48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23</a:t>
            </a:fld>
            <a:endParaRPr lang="en-IN"/>
          </a:p>
        </p:txBody>
      </p:sp>
      <p:pic>
        <p:nvPicPr>
          <p:cNvPr id="3074" name="Picture 2" descr="Decimal to Hex Conversion and Hex to Decimal Using Examples">
            <a:extLst>
              <a:ext uri="{FF2B5EF4-FFF2-40B4-BE49-F238E27FC236}">
                <a16:creationId xmlns:a16="http://schemas.microsoft.com/office/drawing/2014/main" id="{3306FD27-EEB4-4694-AFA4-21A156557F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18" y="2021494"/>
            <a:ext cx="193357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gram for decimal to hexadecimal conversion - GeeksforGeeks">
            <a:extLst>
              <a:ext uri="{FF2B5EF4-FFF2-40B4-BE49-F238E27FC236}">
                <a16:creationId xmlns:a16="http://schemas.microsoft.com/office/drawing/2014/main" id="{50F046D1-F281-4E59-BAA9-026F5F15A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440" y="2267230"/>
            <a:ext cx="3559410" cy="269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96C1A-0C09-4001-AA84-937CE4A33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597" y="1690688"/>
            <a:ext cx="36099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48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1EDA-28CB-4247-8D37-8532D320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Hexadecimal to Binary and Vice-versa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36647-27C4-464E-A420-675F3DC3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6C23F-6105-49AB-B3CF-9D86A4D6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24</a:t>
            </a:fld>
            <a:endParaRPr lang="en-IN"/>
          </a:p>
        </p:txBody>
      </p:sp>
      <p:pic>
        <p:nvPicPr>
          <p:cNvPr id="4098" name="Picture 2" descr="Java Program to Convert Hexadecimal to Binary - GeeksforGeeks">
            <a:extLst>
              <a:ext uri="{FF2B5EF4-FFF2-40B4-BE49-F238E27FC236}">
                <a16:creationId xmlns:a16="http://schemas.microsoft.com/office/drawing/2014/main" id="{BEEA95C2-CE19-48AB-98EB-7AF2BA2D20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0825"/>
            <a:ext cx="43264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Convert Hex to Binary and Binary to Hexadecimal - Owlcation">
            <a:extLst>
              <a:ext uri="{FF2B5EF4-FFF2-40B4-BE49-F238E27FC236}">
                <a16:creationId xmlns:a16="http://schemas.microsoft.com/office/drawing/2014/main" id="{E614B86D-E1FF-404A-8926-77CA8F21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0384"/>
            <a:ext cx="4598894" cy="466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398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5FCD-088F-4A0D-ACD0-417A1F88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The Octal Number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DACF-62D2-4BE9-AEDE-CBF986E5F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Name </a:t>
            </a:r>
          </a:p>
          <a:p>
            <a:pPr lvl="1"/>
            <a:r>
              <a:rPr lang="en-US" dirty="0"/>
              <a:t> “octo” (Latin) =&gt; eight Characteristics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Eight symbols </a:t>
            </a:r>
          </a:p>
          <a:p>
            <a:pPr lvl="1"/>
            <a:r>
              <a:rPr lang="en-US" dirty="0"/>
              <a:t> 0 1 2 3 4 5 6 7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Positional </a:t>
            </a:r>
          </a:p>
          <a:p>
            <a:pPr lvl="1"/>
            <a:r>
              <a:rPr lang="en-US" dirty="0"/>
              <a:t> 1743O ≠ 7314O </a:t>
            </a:r>
          </a:p>
          <a:p>
            <a:r>
              <a:rPr lang="en-US" dirty="0"/>
              <a:t>Computer programmers often use the octal number system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CA104-D1F7-4417-9B6D-67A52AFE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B10A8-C67E-40DC-AD1D-6D6DD0CF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079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998A-5744-4F4F-A672-1AD97460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Decimal-Octal Equivalence &amp; Conversions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ECC2DC-A027-4D38-8673-87B530CDF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839" y="2345905"/>
            <a:ext cx="1638300" cy="2790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5CC0D-5962-4C6E-B05D-1899A7EB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D0B6B-1460-4E4C-B5AB-3D0D0B71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26</a:t>
            </a:fld>
            <a:endParaRPr lang="en-IN"/>
          </a:p>
        </p:txBody>
      </p:sp>
      <p:pic>
        <p:nvPicPr>
          <p:cNvPr id="5122" name="Picture 2" descr="Program for Decimal to Octal Conversion - GeeksforGeeks">
            <a:extLst>
              <a:ext uri="{FF2B5EF4-FFF2-40B4-BE49-F238E27FC236}">
                <a16:creationId xmlns:a16="http://schemas.microsoft.com/office/drawing/2014/main" id="{78E42F21-F3BD-4B62-B587-6F1FFAEFE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37" y="2553299"/>
            <a:ext cx="3115515" cy="237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Java Program to Convert Octal to Decimal - GeeksforGeeks">
            <a:extLst>
              <a:ext uri="{FF2B5EF4-FFF2-40B4-BE49-F238E27FC236}">
                <a16:creationId xmlns:a16="http://schemas.microsoft.com/office/drawing/2014/main" id="{FE963110-6BA8-4A7C-B127-E3E2CC169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1690688"/>
            <a:ext cx="34671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317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FC97-8381-4E0A-9E14-EF7FA131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Binary to Octal and Vice-versa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92460-C73B-40AE-B76A-40A731C8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3E225-596C-46EE-B570-0D01F81B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27</a:t>
            </a:fld>
            <a:endParaRPr lang="en-IN"/>
          </a:p>
        </p:txBody>
      </p:sp>
      <p:pic>
        <p:nvPicPr>
          <p:cNvPr id="6146" name="Picture 2" descr="Binary to octal numbers - algorithm in Matlab">
            <a:extLst>
              <a:ext uri="{FF2B5EF4-FFF2-40B4-BE49-F238E27FC236}">
                <a16:creationId xmlns:a16="http://schemas.microsoft.com/office/drawing/2014/main" id="{DF359169-77D7-47AB-B098-FAAC96614C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18" y="2299120"/>
            <a:ext cx="48672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ctal to Binary - two ways to do it with numerical software">
            <a:extLst>
              <a:ext uri="{FF2B5EF4-FFF2-40B4-BE49-F238E27FC236}">
                <a16:creationId xmlns:a16="http://schemas.microsoft.com/office/drawing/2014/main" id="{8B3522E0-D10A-4DEA-A924-991BB46E1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41" y="2299120"/>
            <a:ext cx="5608565" cy="22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045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732E-059C-4A47-BC41-0151C9CA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Octal to Hexadecimal &amp; Vice-versa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64567-DDFD-486E-A21B-89370F0B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B4F58-2E31-4ADF-A5BD-CA0B0F15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28</a:t>
            </a:fld>
            <a:endParaRPr lang="en-IN"/>
          </a:p>
        </p:txBody>
      </p:sp>
      <p:pic>
        <p:nvPicPr>
          <p:cNvPr id="7170" name="Picture 2" descr="Program to Convert Hexadecimal to Octal - GeeksforGeeks">
            <a:extLst>
              <a:ext uri="{FF2B5EF4-FFF2-40B4-BE49-F238E27FC236}">
                <a16:creationId xmlns:a16="http://schemas.microsoft.com/office/drawing/2014/main" id="{9C0B545E-B16C-45A8-9A8D-D5E8D5D345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12" y="1690688"/>
            <a:ext cx="367871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 program to convert Octal to Hexadecimal number system - Codeforwin">
            <a:extLst>
              <a:ext uri="{FF2B5EF4-FFF2-40B4-BE49-F238E27FC236}">
                <a16:creationId xmlns:a16="http://schemas.microsoft.com/office/drawing/2014/main" id="{57E12703-7E1B-4498-AEF0-A24402832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864" y="1804987"/>
            <a:ext cx="5417446" cy="423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11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B1F2-C7E1-4D3E-BE34-CB4D602FA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9" y="367553"/>
            <a:ext cx="6849036" cy="5764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i="1" dirty="0"/>
              <a:t>Assignment 02                         The Computer &amp; it’s number system             Deadline: 11:59 pm,22 April 2022     </a:t>
            </a:r>
          </a:p>
          <a:p>
            <a:pPr marL="0" indent="0">
              <a:buNone/>
            </a:pPr>
            <a:r>
              <a:rPr lang="en-IN" sz="2000" i="1" dirty="0"/>
              <a:t>Soft copy submission at : </a:t>
            </a:r>
            <a:r>
              <a:rPr lang="en-IN" sz="2000" i="1" dirty="0">
                <a:hlinkClick r:id="rId2"/>
              </a:rPr>
              <a:t>therajatraiofficial@gmail.com</a:t>
            </a:r>
            <a:endParaRPr lang="en-IN" sz="2000" i="1" dirty="0"/>
          </a:p>
          <a:p>
            <a:pPr marL="0" indent="0">
              <a:buNone/>
            </a:pPr>
            <a:endParaRPr lang="en-IN" sz="2000" i="1" dirty="0"/>
          </a:p>
          <a:p>
            <a:pPr marL="0" indent="0">
              <a:buNone/>
            </a:pPr>
            <a:r>
              <a:rPr lang="en-IN" sz="2000" b="1" dirty="0"/>
              <a:t>Problem 01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Problem 02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4D4D4D"/>
                </a:solidFill>
                <a:effectLst/>
                <a:latin typeface="Roboto" panose="02000000000000000000" pitchFamily="2" charset="0"/>
              </a:rPr>
              <a:t>Convert the binary number 11001 to decimal.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4D4D4D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IN" sz="2000" b="1" dirty="0"/>
              <a:t>Problem 03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4D4D4D"/>
                </a:solidFill>
                <a:latin typeface="Roboto" panose="02000000000000000000" pitchFamily="2" charset="0"/>
              </a:rPr>
              <a:t>Convert the hexadecimal number 2C to decimal:</a:t>
            </a:r>
            <a:endParaRPr lang="en-IN" sz="2800" dirty="0">
              <a:solidFill>
                <a:srgbClr val="4D4D4D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sz="4800" b="1" dirty="0"/>
          </a:p>
          <a:p>
            <a:pPr marL="0" indent="0">
              <a:buNone/>
            </a:pPr>
            <a:endParaRPr lang="en-IN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D75A2-1662-4DD0-864B-FFB0A0B7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F7CAB-763C-4690-9F81-FA201711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29</a:t>
            </a:fld>
            <a:endParaRPr lang="en-IN"/>
          </a:p>
        </p:txBody>
      </p:sp>
      <p:pic>
        <p:nvPicPr>
          <p:cNvPr id="9218" name="Picture 2" descr="binary number system questions and answers pdf">
            <a:extLst>
              <a:ext uri="{FF2B5EF4-FFF2-40B4-BE49-F238E27FC236}">
                <a16:creationId xmlns:a16="http://schemas.microsoft.com/office/drawing/2014/main" id="{9E00F7AE-0311-4A46-868A-26703DB54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" r="30907" b="86006"/>
          <a:stretch/>
        </p:blipFill>
        <p:spPr bwMode="auto">
          <a:xfrm>
            <a:off x="1111623" y="2241735"/>
            <a:ext cx="5418660" cy="76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3FB96A-64FE-46DD-9187-53B0EC1C816E}"/>
              </a:ext>
            </a:extLst>
          </p:cNvPr>
          <p:cNvSpPr/>
          <p:nvPr/>
        </p:nvSpPr>
        <p:spPr>
          <a:xfrm>
            <a:off x="7620084" y="1957044"/>
            <a:ext cx="373371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on Saturday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6:00 P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762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80F9-4320-4465-8FC0-8C5B7566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Chronology of Early Computing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F2AA2-A4CB-4A21-9FD3-7F512DFB8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1945: von Neumann drafts “EDVAC” report – design for a stored-program machine –1954: first silicon (junction) transistor (TI) </a:t>
            </a:r>
          </a:p>
          <a:p>
            <a:r>
              <a:rPr lang="en-IN" dirty="0"/>
              <a:t>1959: first integrated circuit (Kilby &amp; Noyce, TI) </a:t>
            </a:r>
          </a:p>
          <a:p>
            <a:r>
              <a:rPr lang="en-IN" dirty="0"/>
              <a:t>1964: IBM System/360, based on ICs. </a:t>
            </a:r>
          </a:p>
          <a:p>
            <a:r>
              <a:rPr lang="en-IN" dirty="0"/>
              <a:t> 1971: Intel 4004, first micro-processor (Ted Hoff): – 2300 transistors, 60 KIPS. </a:t>
            </a:r>
          </a:p>
          <a:p>
            <a:r>
              <a:rPr lang="en-IN" dirty="0"/>
              <a:t> 1978: Intel 8086/8088 (used in IBM PC). </a:t>
            </a:r>
          </a:p>
          <a:p>
            <a:r>
              <a:rPr lang="en-IN" dirty="0"/>
              <a:t> 1980: first VLSI chip (&gt; 100,000 transistors) </a:t>
            </a:r>
          </a:p>
          <a:p>
            <a:r>
              <a:rPr lang="en-IN" dirty="0"/>
              <a:t> Today: ~800M transistors, 45nm, ~3 GHz.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A2461-6069-4922-B7CD-D4E7711E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C7EFA-3181-4622-8411-22D07B91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2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799-FD2F-4446-8BE2-7AB94F25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Von Neuman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E18B7-28B6-48B2-B7F4-E7D31BB6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1943: ENIAC </a:t>
            </a:r>
          </a:p>
          <a:p>
            <a:pPr lvl="1"/>
            <a:r>
              <a:rPr lang="en-US" dirty="0"/>
              <a:t>Presper Eckert and John Mauchly -- first general electronic computer. (or was it John V. Atanasoff in 1939?) </a:t>
            </a:r>
          </a:p>
          <a:p>
            <a:pPr lvl="1"/>
            <a:r>
              <a:rPr lang="en-US" dirty="0"/>
              <a:t>Hard-wired program -- settings of dials and switches. </a:t>
            </a:r>
          </a:p>
          <a:p>
            <a:r>
              <a:rPr lang="en-US" dirty="0"/>
              <a:t>1944: Beginnings of EDVAC among other improvements, includes program stored in memory 1945:</a:t>
            </a:r>
          </a:p>
          <a:p>
            <a:r>
              <a:rPr lang="en-US" dirty="0"/>
              <a:t> John von Neumann wrote a report on the stored program concept, known as the First Draft of a Report on EDVAC The basic structure proposed in the draft became known as the “von Neumann machine” (or model). </a:t>
            </a:r>
          </a:p>
          <a:p>
            <a:r>
              <a:rPr lang="en-US" dirty="0"/>
              <a:t>A memory, containing instructions and data a processing unit, for performing arithmetic and logical operations a control unit, for interpreting instructions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5BF84-D5D0-483C-A738-70D2169D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AC528-90DF-47FE-AC48-9DDA3006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75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17D5A-123F-4504-9D19-E7AE6158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0C3D0-47C2-42D8-B127-8E815989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5</a:t>
            </a:fld>
            <a:endParaRPr lang="en-IN"/>
          </a:p>
        </p:txBody>
      </p:sp>
      <p:pic>
        <p:nvPicPr>
          <p:cNvPr id="1026" name="Picture 2" descr="Von Neumann Architecture - Semiconductor Engineering">
            <a:extLst>
              <a:ext uri="{FF2B5EF4-FFF2-40B4-BE49-F238E27FC236}">
                <a16:creationId xmlns:a16="http://schemas.microsoft.com/office/drawing/2014/main" id="{2D5ED14E-7549-454F-BD5E-59EC4BB97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82" y="903590"/>
            <a:ext cx="7687236" cy="50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23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0125-A7CD-4BB6-833B-71DA5427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Today’s Computer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8FEB4-D048-4B46-B4E5-8C6B4F3D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42AC5-8A53-4EBF-A0AD-1739F688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6</a:t>
            </a:fld>
            <a:endParaRPr lang="en-IN"/>
          </a:p>
        </p:txBody>
      </p:sp>
      <p:pic>
        <p:nvPicPr>
          <p:cNvPr id="2050" name="Picture 2" descr="Block Diagram of a Computer and its Functions">
            <a:extLst>
              <a:ext uri="{FF2B5EF4-FFF2-40B4-BE49-F238E27FC236}">
                <a16:creationId xmlns:a16="http://schemas.microsoft.com/office/drawing/2014/main" id="{162C9449-137B-4D41-BAFD-85FCCEBE51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54" y="1690688"/>
            <a:ext cx="8202175" cy="41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67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844D-A684-4CEB-8FB3-5EF3E34F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The Story of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352A-572D-4C41-9CA2-E7DD6771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bit (Binary digit) is merely 0 or 1.</a:t>
            </a:r>
          </a:p>
          <a:p>
            <a:r>
              <a:rPr lang="en-US" dirty="0"/>
              <a:t>It is a unit of information since you cannot communicate with anything less than two states.</a:t>
            </a:r>
          </a:p>
          <a:p>
            <a:r>
              <a:rPr lang="en-US" dirty="0"/>
              <a:t>The use of binary encoding dates back to the 1600s with Jacquard's loom, which created textiles using card templates with holes that allowed needles through.</a:t>
            </a:r>
          </a:p>
          <a:p>
            <a:r>
              <a:rPr lang="en-US" dirty="0"/>
              <a:t>The nice thing about a bit is that, with only two states, it is easy to embody in physical machinery</a:t>
            </a:r>
          </a:p>
          <a:p>
            <a:r>
              <a:rPr lang="en-US" dirty="0"/>
              <a:t>Each bit is simply a switch and computers moved from vacuum tubes to transistors for this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11B82-BE82-4759-B345-06D0C23F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36571-01A8-4C4B-88D7-B9CFC0C4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59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5761-B559-480D-9D4E-88361D78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The saga of Decimal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D31D-9C24-4430-9566-79BDC36C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computers count in binary, which we can easily understand from the decimal so ingrained in us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B5475-D62A-4639-B71E-CFF2A1D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67E3B-CB19-443B-9487-8C5E7FD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AD7C4-B019-4E3C-B69F-26CEB6A10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6" t="51503" r="18347" b="20392"/>
          <a:stretch/>
        </p:blipFill>
        <p:spPr>
          <a:xfrm>
            <a:off x="3095064" y="3375539"/>
            <a:ext cx="5822577" cy="192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3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D537-64C5-4B33-97D0-6C27E54B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The Binary Number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F43F-10EA-4465-A366-8020D625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is exactly the same, only instead of ten digits/states (0 to 9) we have just two, so the base becomes 2: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54995-553E-445B-928B-14BFFEBF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Rajat Rai | 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2AA83-86D3-457F-A5DE-7B91B2A1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FCFA-8CDD-43E6-AED9-94F35EB8ABF1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A6D20-171C-488B-8827-4646A3755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5" t="27712" r="20220" b="25621"/>
          <a:stretch/>
        </p:blipFill>
        <p:spPr>
          <a:xfrm>
            <a:off x="2922494" y="2823882"/>
            <a:ext cx="568810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0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1431</Words>
  <Application>Microsoft Office PowerPoint</Application>
  <PresentationFormat>Widescreen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Roboto</vt:lpstr>
      <vt:lpstr>Verdana</vt:lpstr>
      <vt:lpstr>Office Theme</vt:lpstr>
      <vt:lpstr>The Computer and It’s Number System</vt:lpstr>
      <vt:lpstr>A Chronology of Early Computing</vt:lpstr>
      <vt:lpstr>A Chronology of Early Computing</vt:lpstr>
      <vt:lpstr>Von Neuman Architecture</vt:lpstr>
      <vt:lpstr>PowerPoint Presentation</vt:lpstr>
      <vt:lpstr>Today’s Computer</vt:lpstr>
      <vt:lpstr>The Story of a bit</vt:lpstr>
      <vt:lpstr>The saga of Decimal Numbers</vt:lpstr>
      <vt:lpstr>The Binary Number System</vt:lpstr>
      <vt:lpstr>Both works for fractional numbers as well…</vt:lpstr>
      <vt:lpstr>Other Common Bases</vt:lpstr>
      <vt:lpstr>Bytes</vt:lpstr>
      <vt:lpstr>Larger Bytes</vt:lpstr>
      <vt:lpstr>Binary Operations</vt:lpstr>
      <vt:lpstr>PowerPoint Presentation</vt:lpstr>
      <vt:lpstr>The Computer and It’s Number System</vt:lpstr>
      <vt:lpstr>The Decimal Number System </vt:lpstr>
      <vt:lpstr>The Binary Number System </vt:lpstr>
      <vt:lpstr>PowerPoint Presentation</vt:lpstr>
      <vt:lpstr>Decimal-Binary Equivalence &amp; Conversion </vt:lpstr>
      <vt:lpstr>Decimal-Binary Conversion</vt:lpstr>
      <vt:lpstr>The Hexadecimal Number System</vt:lpstr>
      <vt:lpstr>Decimal-Hexadecimal Equivalence &amp; Conversions</vt:lpstr>
      <vt:lpstr>Hexadecimal to Binary and Vice-versa</vt:lpstr>
      <vt:lpstr>The Octal Number System </vt:lpstr>
      <vt:lpstr>Decimal-Octal Equivalence &amp; Conversions</vt:lpstr>
      <vt:lpstr>Binary to Octal and Vice-versa</vt:lpstr>
      <vt:lpstr>Octal to Hexadecimal &amp; Vice-versa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Internet: Introduction to Internet Technologies</dc:title>
  <dc:creator>Rajat Rai</dc:creator>
  <cp:lastModifiedBy>Rajat Rai</cp:lastModifiedBy>
  <cp:revision>15</cp:revision>
  <dcterms:created xsi:type="dcterms:W3CDTF">2022-04-14T04:45:29Z</dcterms:created>
  <dcterms:modified xsi:type="dcterms:W3CDTF">2022-04-21T13:09:33Z</dcterms:modified>
</cp:coreProperties>
</file>