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9"/>
  </p:notesMasterIdLst>
  <p:sldIdLst>
    <p:sldId id="256" r:id="rId2"/>
    <p:sldId id="259" r:id="rId3"/>
    <p:sldId id="262" r:id="rId4"/>
    <p:sldId id="277" r:id="rId5"/>
    <p:sldId id="278" r:id="rId6"/>
    <p:sldId id="266" r:id="rId7"/>
    <p:sldId id="272" r:id="rId8"/>
    <p:sldId id="281" r:id="rId9"/>
    <p:sldId id="280" r:id="rId10"/>
    <p:sldId id="279" r:id="rId11"/>
    <p:sldId id="285" r:id="rId12"/>
    <p:sldId id="270" r:id="rId13"/>
    <p:sldId id="321" r:id="rId14"/>
    <p:sldId id="300" r:id="rId15"/>
    <p:sldId id="311" r:id="rId16"/>
    <p:sldId id="310" r:id="rId17"/>
    <p:sldId id="295" r:id="rId18"/>
    <p:sldId id="302" r:id="rId19"/>
    <p:sldId id="319" r:id="rId20"/>
    <p:sldId id="286" r:id="rId21"/>
    <p:sldId id="287" r:id="rId22"/>
    <p:sldId id="271" r:id="rId23"/>
    <p:sldId id="293" r:id="rId24"/>
    <p:sldId id="301" r:id="rId25"/>
    <p:sldId id="320" r:id="rId26"/>
    <p:sldId id="288" r:id="rId27"/>
    <p:sldId id="289" r:id="rId28"/>
    <p:sldId id="318" r:id="rId29"/>
    <p:sldId id="290" r:id="rId30"/>
    <p:sldId id="291" r:id="rId31"/>
    <p:sldId id="308" r:id="rId32"/>
    <p:sldId id="309" r:id="rId33"/>
    <p:sldId id="315" r:id="rId34"/>
    <p:sldId id="314" r:id="rId35"/>
    <p:sldId id="332" r:id="rId36"/>
    <p:sldId id="333" r:id="rId37"/>
    <p:sldId id="334" r:id="rId38"/>
    <p:sldId id="335" r:id="rId39"/>
    <p:sldId id="336" r:id="rId40"/>
    <p:sldId id="337" r:id="rId41"/>
    <p:sldId id="303" r:id="rId42"/>
    <p:sldId id="305" r:id="rId43"/>
    <p:sldId id="306" r:id="rId44"/>
    <p:sldId id="324" r:id="rId45"/>
    <p:sldId id="325" r:id="rId46"/>
    <p:sldId id="304" r:id="rId47"/>
    <p:sldId id="329" r:id="rId48"/>
    <p:sldId id="307" r:id="rId49"/>
    <p:sldId id="326" r:id="rId50"/>
    <p:sldId id="323" r:id="rId51"/>
    <p:sldId id="328" r:id="rId52"/>
    <p:sldId id="327" r:id="rId53"/>
    <p:sldId id="330" r:id="rId54"/>
    <p:sldId id="316" r:id="rId55"/>
    <p:sldId id="317" r:id="rId56"/>
    <p:sldId id="322" r:id="rId57"/>
    <p:sldId id="331"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87CC04-99DB-4CBC-9583-3C585E68FDC2}">
          <p14:sldIdLst>
            <p14:sldId id="256"/>
            <p14:sldId id="259"/>
            <p14:sldId id="262"/>
            <p14:sldId id="277"/>
            <p14:sldId id="278"/>
            <p14:sldId id="266"/>
            <p14:sldId id="272"/>
            <p14:sldId id="281"/>
            <p14:sldId id="280"/>
            <p14:sldId id="279"/>
            <p14:sldId id="285"/>
            <p14:sldId id="270"/>
            <p14:sldId id="321"/>
            <p14:sldId id="300"/>
            <p14:sldId id="311"/>
            <p14:sldId id="310"/>
            <p14:sldId id="295"/>
            <p14:sldId id="302"/>
            <p14:sldId id="319"/>
            <p14:sldId id="286"/>
            <p14:sldId id="287"/>
            <p14:sldId id="271"/>
            <p14:sldId id="293"/>
            <p14:sldId id="301"/>
            <p14:sldId id="320"/>
            <p14:sldId id="288"/>
            <p14:sldId id="289"/>
            <p14:sldId id="318"/>
            <p14:sldId id="290"/>
            <p14:sldId id="291"/>
            <p14:sldId id="308"/>
            <p14:sldId id="309"/>
            <p14:sldId id="315"/>
            <p14:sldId id="314"/>
            <p14:sldId id="332"/>
            <p14:sldId id="333"/>
            <p14:sldId id="334"/>
            <p14:sldId id="335"/>
            <p14:sldId id="336"/>
            <p14:sldId id="337"/>
            <p14:sldId id="303"/>
            <p14:sldId id="305"/>
            <p14:sldId id="306"/>
            <p14:sldId id="324"/>
            <p14:sldId id="325"/>
            <p14:sldId id="304"/>
            <p14:sldId id="329"/>
            <p14:sldId id="307"/>
            <p14:sldId id="326"/>
            <p14:sldId id="323"/>
            <p14:sldId id="328"/>
            <p14:sldId id="327"/>
            <p14:sldId id="330"/>
            <p14:sldId id="316"/>
            <p14:sldId id="317"/>
            <p14:sldId id="322"/>
            <p14:sldId id="33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34" autoAdjust="0"/>
    <p:restoredTop sz="96247" autoAdjust="0"/>
  </p:normalViewPr>
  <p:slideViewPr>
    <p:cSldViewPr snapToGrid="0">
      <p:cViewPr varScale="1">
        <p:scale>
          <a:sx n="88" d="100"/>
          <a:sy n="88" d="100"/>
        </p:scale>
        <p:origin x="150"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E409DA-07EA-438C-BE4F-55E7C8F69FDF}" type="datetimeFigureOut">
              <a:rPr lang="en-IN" smtClean="0"/>
              <a:t>18-02-2025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0A20D7-890A-40C6-8587-409C51CC8974}" type="slidenum">
              <a:rPr lang="en-IN" smtClean="0"/>
              <a:t>‹#›</a:t>
            </a:fld>
            <a:endParaRPr lang="en-IN"/>
          </a:p>
        </p:txBody>
      </p:sp>
    </p:spTree>
    <p:extLst>
      <p:ext uri="{BB962C8B-B14F-4D97-AF65-F5344CB8AC3E}">
        <p14:creationId xmlns:p14="http://schemas.microsoft.com/office/powerpoint/2010/main" val="882942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836254-4CC5-4EE8-948A-9C6A42F4A1D7}" type="datetimeFigureOut">
              <a:rPr lang="en-IN" smtClean="0"/>
              <a:t>18-02-2025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F31FC8-02C0-461E-8E30-8E9F5F9F1D2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338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836254-4CC5-4EE8-948A-9C6A42F4A1D7}" type="datetimeFigureOut">
              <a:rPr lang="en-IN" smtClean="0"/>
              <a:t>18-02-2025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F31FC8-02C0-461E-8E30-8E9F5F9F1D26}" type="slidenum">
              <a:rPr lang="en-IN" smtClean="0"/>
              <a:t>‹#›</a:t>
            </a:fld>
            <a:endParaRPr lang="en-IN"/>
          </a:p>
        </p:txBody>
      </p:sp>
    </p:spTree>
    <p:extLst>
      <p:ext uri="{BB962C8B-B14F-4D97-AF65-F5344CB8AC3E}">
        <p14:creationId xmlns:p14="http://schemas.microsoft.com/office/powerpoint/2010/main" val="2768420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836254-4CC5-4EE8-948A-9C6A42F4A1D7}" type="datetimeFigureOut">
              <a:rPr lang="en-IN" smtClean="0"/>
              <a:t>18-02-2025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F31FC8-02C0-461E-8E30-8E9F5F9F1D26}" type="slidenum">
              <a:rPr lang="en-IN" smtClean="0"/>
              <a:t>‹#›</a:t>
            </a:fld>
            <a:endParaRPr lang="en-IN"/>
          </a:p>
        </p:txBody>
      </p:sp>
    </p:spTree>
    <p:extLst>
      <p:ext uri="{BB962C8B-B14F-4D97-AF65-F5344CB8AC3E}">
        <p14:creationId xmlns:p14="http://schemas.microsoft.com/office/powerpoint/2010/main" val="2885079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836254-4CC5-4EE8-948A-9C6A42F4A1D7}" type="datetimeFigureOut">
              <a:rPr lang="en-IN" smtClean="0"/>
              <a:t>18-02-2025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F31FC8-02C0-461E-8E30-8E9F5F9F1D26}" type="slidenum">
              <a:rPr lang="en-IN" smtClean="0"/>
              <a:t>‹#›</a:t>
            </a:fld>
            <a:endParaRPr lang="en-IN"/>
          </a:p>
        </p:txBody>
      </p:sp>
    </p:spTree>
    <p:extLst>
      <p:ext uri="{BB962C8B-B14F-4D97-AF65-F5344CB8AC3E}">
        <p14:creationId xmlns:p14="http://schemas.microsoft.com/office/powerpoint/2010/main" val="2044253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836254-4CC5-4EE8-948A-9C6A42F4A1D7}" type="datetimeFigureOut">
              <a:rPr lang="en-IN" smtClean="0"/>
              <a:t>18-02-2025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7F31FC8-02C0-461E-8E30-8E9F5F9F1D26}"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1094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836254-4CC5-4EE8-948A-9C6A42F4A1D7}" type="datetimeFigureOut">
              <a:rPr lang="en-IN" smtClean="0"/>
              <a:t>18-02-2025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F31FC8-02C0-461E-8E30-8E9F5F9F1D26}" type="slidenum">
              <a:rPr lang="en-IN" smtClean="0"/>
              <a:t>‹#›</a:t>
            </a:fld>
            <a:endParaRPr lang="en-IN"/>
          </a:p>
        </p:txBody>
      </p:sp>
    </p:spTree>
    <p:extLst>
      <p:ext uri="{BB962C8B-B14F-4D97-AF65-F5344CB8AC3E}">
        <p14:creationId xmlns:p14="http://schemas.microsoft.com/office/powerpoint/2010/main" val="1566048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836254-4CC5-4EE8-948A-9C6A42F4A1D7}" type="datetimeFigureOut">
              <a:rPr lang="en-IN" smtClean="0"/>
              <a:t>18-02-2025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7F31FC8-02C0-461E-8E30-8E9F5F9F1D26}" type="slidenum">
              <a:rPr lang="en-IN" smtClean="0"/>
              <a:t>‹#›</a:t>
            </a:fld>
            <a:endParaRPr lang="en-IN"/>
          </a:p>
        </p:txBody>
      </p:sp>
    </p:spTree>
    <p:extLst>
      <p:ext uri="{BB962C8B-B14F-4D97-AF65-F5344CB8AC3E}">
        <p14:creationId xmlns:p14="http://schemas.microsoft.com/office/powerpoint/2010/main" val="3963296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836254-4CC5-4EE8-948A-9C6A42F4A1D7}" type="datetimeFigureOut">
              <a:rPr lang="en-IN" smtClean="0"/>
              <a:t>18-02-2025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7F31FC8-02C0-461E-8E30-8E9F5F9F1D26}" type="slidenum">
              <a:rPr lang="en-IN" smtClean="0"/>
              <a:t>‹#›</a:t>
            </a:fld>
            <a:endParaRPr lang="en-IN"/>
          </a:p>
        </p:txBody>
      </p:sp>
    </p:spTree>
    <p:extLst>
      <p:ext uri="{BB962C8B-B14F-4D97-AF65-F5344CB8AC3E}">
        <p14:creationId xmlns:p14="http://schemas.microsoft.com/office/powerpoint/2010/main" val="3264693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9836254-4CC5-4EE8-948A-9C6A42F4A1D7}" type="datetimeFigureOut">
              <a:rPr lang="en-IN" smtClean="0"/>
              <a:t>18-02-2025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37F31FC8-02C0-461E-8E30-8E9F5F9F1D26}" type="slidenum">
              <a:rPr lang="en-IN" smtClean="0"/>
              <a:t>‹#›</a:t>
            </a:fld>
            <a:endParaRPr lang="en-IN"/>
          </a:p>
        </p:txBody>
      </p:sp>
    </p:spTree>
    <p:extLst>
      <p:ext uri="{BB962C8B-B14F-4D97-AF65-F5344CB8AC3E}">
        <p14:creationId xmlns:p14="http://schemas.microsoft.com/office/powerpoint/2010/main" val="1873332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9836254-4CC5-4EE8-948A-9C6A42F4A1D7}" type="datetimeFigureOut">
              <a:rPr lang="en-IN" smtClean="0"/>
              <a:t>18-02-2025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7F31FC8-02C0-461E-8E30-8E9F5F9F1D26}" type="slidenum">
              <a:rPr lang="en-IN" smtClean="0"/>
              <a:t>‹#›</a:t>
            </a:fld>
            <a:endParaRPr lang="en-IN"/>
          </a:p>
        </p:txBody>
      </p:sp>
    </p:spTree>
    <p:extLst>
      <p:ext uri="{BB962C8B-B14F-4D97-AF65-F5344CB8AC3E}">
        <p14:creationId xmlns:p14="http://schemas.microsoft.com/office/powerpoint/2010/main" val="2177917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836254-4CC5-4EE8-948A-9C6A42F4A1D7}" type="datetimeFigureOut">
              <a:rPr lang="en-IN" smtClean="0"/>
              <a:t>18-02-2025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7F31FC8-02C0-461E-8E30-8E9F5F9F1D26}" type="slidenum">
              <a:rPr lang="en-IN" smtClean="0"/>
              <a:t>‹#›</a:t>
            </a:fld>
            <a:endParaRPr lang="en-IN"/>
          </a:p>
        </p:txBody>
      </p:sp>
    </p:spTree>
    <p:extLst>
      <p:ext uri="{BB962C8B-B14F-4D97-AF65-F5344CB8AC3E}">
        <p14:creationId xmlns:p14="http://schemas.microsoft.com/office/powerpoint/2010/main" val="692411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9836254-4CC5-4EE8-948A-9C6A42F4A1D7}" type="datetimeFigureOut">
              <a:rPr lang="en-IN" smtClean="0"/>
              <a:t>18-02-2025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7F31FC8-02C0-461E-8E30-8E9F5F9F1D26}"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9090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 Id="rId9" Type="http://schemas.openxmlformats.org/officeDocument/2006/relationships/image" Target="../media/image56.png"/></Relationships>
</file>

<file path=ppt/slides/_rels/slide2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3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3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image" Target="../media/image71.png"/><Relationship Id="rId1" Type="http://schemas.openxmlformats.org/officeDocument/2006/relationships/slideLayout" Target="../slideLayouts/slideLayout7.xml"/><Relationship Id="rId6" Type="http://schemas.openxmlformats.org/officeDocument/2006/relationships/image" Target="../media/image75.png"/><Relationship Id="rId11" Type="http://schemas.openxmlformats.org/officeDocument/2006/relationships/image" Target="../media/image80.png"/><Relationship Id="rId5" Type="http://schemas.openxmlformats.org/officeDocument/2006/relationships/image" Target="../media/image74.png"/><Relationship Id="rId10" Type="http://schemas.openxmlformats.org/officeDocument/2006/relationships/image" Target="../media/image79.png"/><Relationship Id="rId4" Type="http://schemas.openxmlformats.org/officeDocument/2006/relationships/image" Target="../media/image73.png"/><Relationship Id="rId9" Type="http://schemas.openxmlformats.org/officeDocument/2006/relationships/image" Target="../media/image78.png"/></Relationships>
</file>

<file path=ppt/slides/_rels/slide3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7.xml"/><Relationship Id="rId5" Type="http://schemas.openxmlformats.org/officeDocument/2006/relationships/image" Target="../media/image84.png"/><Relationship Id="rId4" Type="http://schemas.openxmlformats.org/officeDocument/2006/relationships/image" Target="../media/image83.png"/></Relationships>
</file>

<file path=ppt/slides/_rels/slide38.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7.xml"/><Relationship Id="rId5" Type="http://schemas.openxmlformats.org/officeDocument/2006/relationships/image" Target="../media/image89.png"/><Relationship Id="rId4" Type="http://schemas.openxmlformats.org/officeDocument/2006/relationships/image" Target="../media/image8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10.png"/><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68752-16CE-88EC-FB0B-77D1453E8F62}"/>
              </a:ext>
            </a:extLst>
          </p:cNvPr>
          <p:cNvSpPr>
            <a:spLocks noGrp="1"/>
          </p:cNvSpPr>
          <p:nvPr>
            <p:ph type="ctrTitle"/>
          </p:nvPr>
        </p:nvSpPr>
        <p:spPr/>
        <p:txBody>
          <a:bodyPr>
            <a:normAutofit/>
          </a:bodyPr>
          <a:lstStyle/>
          <a:p>
            <a:r>
              <a:rPr lang="en-IN" dirty="0"/>
              <a:t>VLSI Architecture for EMT Simulation</a:t>
            </a:r>
          </a:p>
        </p:txBody>
      </p:sp>
      <p:sp>
        <p:nvSpPr>
          <p:cNvPr id="3" name="Subtitle 2">
            <a:extLst>
              <a:ext uri="{FF2B5EF4-FFF2-40B4-BE49-F238E27FC236}">
                <a16:creationId xmlns:a16="http://schemas.microsoft.com/office/drawing/2014/main" id="{C8DE4197-7632-62FE-85C1-835DBBD119D4}"/>
              </a:ext>
            </a:extLst>
          </p:cNvPr>
          <p:cNvSpPr>
            <a:spLocks noGrp="1"/>
          </p:cNvSpPr>
          <p:nvPr>
            <p:ph type="subTitle" idx="1"/>
          </p:nvPr>
        </p:nvSpPr>
        <p:spPr/>
        <p:txBody>
          <a:bodyPr/>
          <a:lstStyle/>
          <a:p>
            <a:r>
              <a:rPr lang="en-IN" dirty="0"/>
              <a:t>Presented by: Rajat Sharma</a:t>
            </a:r>
          </a:p>
          <a:p>
            <a:r>
              <a:rPr lang="en-IN" dirty="0"/>
              <a:t>Under Professor : </a:t>
            </a:r>
            <a:r>
              <a:rPr lang="en-IN" dirty="0" err="1"/>
              <a:t>Weiping</a:t>
            </a:r>
            <a:r>
              <a:rPr lang="en-IN" dirty="0"/>
              <a:t> Shi</a:t>
            </a:r>
          </a:p>
        </p:txBody>
      </p:sp>
    </p:spTree>
    <p:extLst>
      <p:ext uri="{BB962C8B-B14F-4D97-AF65-F5344CB8AC3E}">
        <p14:creationId xmlns:p14="http://schemas.microsoft.com/office/powerpoint/2010/main" val="1601581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4D35A9-60C2-004A-651C-22C29ED04015}"/>
              </a:ext>
            </a:extLst>
          </p:cNvPr>
          <p:cNvSpPr>
            <a:spLocks noGrp="1"/>
          </p:cNvSpPr>
          <p:nvPr>
            <p:ph type="title"/>
          </p:nvPr>
        </p:nvSpPr>
        <p:spPr/>
        <p:txBody>
          <a:bodyPr/>
          <a:lstStyle/>
          <a:p>
            <a:r>
              <a:rPr lang="en-IN" dirty="0"/>
              <a:t>General:1</a:t>
            </a:r>
            <a:r>
              <a:rPr lang="en-IN" baseline="30000" dirty="0"/>
              <a:t>st</a:t>
            </a:r>
            <a:r>
              <a:rPr lang="en-IN" dirty="0"/>
              <a:t> order transfer function</a:t>
            </a:r>
          </a:p>
        </p:txBody>
      </p:sp>
      <p:sp>
        <p:nvSpPr>
          <p:cNvPr id="5" name="Content Placeholder 4">
            <a:extLst>
              <a:ext uri="{FF2B5EF4-FFF2-40B4-BE49-F238E27FC236}">
                <a16:creationId xmlns:a16="http://schemas.microsoft.com/office/drawing/2014/main" id="{B4FDE424-E266-06BF-9019-755E70EA3897}"/>
              </a:ext>
            </a:extLst>
          </p:cNvPr>
          <p:cNvSpPr>
            <a:spLocks noGrp="1"/>
          </p:cNvSpPr>
          <p:nvPr>
            <p:ph idx="1"/>
          </p:nvPr>
        </p:nvSpPr>
        <p:spPr>
          <a:xfrm>
            <a:off x="1114389" y="1873166"/>
            <a:ext cx="10058400" cy="4023360"/>
          </a:xfrm>
        </p:spPr>
        <p:txBody>
          <a:bodyPr/>
          <a:lstStyle/>
          <a:p>
            <a:r>
              <a:rPr lang="en-US" dirty="0"/>
              <a:t>For the s, domain general 1</a:t>
            </a:r>
            <a:r>
              <a:rPr lang="en-US" baseline="30000" dirty="0"/>
              <a:t>st</a:t>
            </a:r>
            <a:r>
              <a:rPr lang="en-US" dirty="0"/>
              <a:t> order transfer function.</a:t>
            </a:r>
          </a:p>
          <a:p>
            <a:endParaRPr lang="en-IN" dirty="0"/>
          </a:p>
          <a:p>
            <a:endParaRPr lang="en-IN" dirty="0"/>
          </a:p>
          <a:p>
            <a:r>
              <a:rPr lang="en-US" dirty="0"/>
              <a:t>             Which is equivalent to, </a:t>
            </a:r>
            <a:endParaRPr lang="en-US" sz="1600" dirty="0"/>
          </a:p>
          <a:p>
            <a:endParaRPr lang="en-US" sz="1800" dirty="0"/>
          </a:p>
          <a:p>
            <a:pPr marL="749808" lvl="4" indent="0">
              <a:buNone/>
            </a:pPr>
            <a:r>
              <a:rPr lang="en-US" sz="1600" dirty="0"/>
              <a:t>	Rearranging, </a:t>
            </a:r>
          </a:p>
          <a:p>
            <a:pPr marL="749808" lvl="4" indent="0">
              <a:buNone/>
            </a:pPr>
            <a:endParaRPr lang="en-US" sz="1600" dirty="0"/>
          </a:p>
        </p:txBody>
      </p:sp>
      <p:pic>
        <p:nvPicPr>
          <p:cNvPr id="15" name="Picture 14">
            <a:extLst>
              <a:ext uri="{FF2B5EF4-FFF2-40B4-BE49-F238E27FC236}">
                <a16:creationId xmlns:a16="http://schemas.microsoft.com/office/drawing/2014/main" id="{1CBA7206-766F-C963-2D8A-E86B624CC3C9}"/>
              </a:ext>
            </a:extLst>
          </p:cNvPr>
          <p:cNvPicPr>
            <a:picLocks noChangeAspect="1"/>
          </p:cNvPicPr>
          <p:nvPr/>
        </p:nvPicPr>
        <p:blipFill>
          <a:blip r:embed="rId2"/>
          <a:stretch>
            <a:fillRect/>
          </a:stretch>
        </p:blipFill>
        <p:spPr>
          <a:xfrm>
            <a:off x="1988426" y="4390404"/>
            <a:ext cx="2838471" cy="285752"/>
          </a:xfrm>
          <a:prstGeom prst="rect">
            <a:avLst/>
          </a:prstGeom>
        </p:spPr>
      </p:pic>
      <p:pic>
        <p:nvPicPr>
          <p:cNvPr id="17" name="Picture 16">
            <a:extLst>
              <a:ext uri="{FF2B5EF4-FFF2-40B4-BE49-F238E27FC236}">
                <a16:creationId xmlns:a16="http://schemas.microsoft.com/office/drawing/2014/main" id="{F2789DB4-612F-818F-744B-B41FFEB83A15}"/>
              </a:ext>
            </a:extLst>
          </p:cNvPr>
          <p:cNvPicPr>
            <a:picLocks noChangeAspect="1"/>
          </p:cNvPicPr>
          <p:nvPr/>
        </p:nvPicPr>
        <p:blipFill>
          <a:blip r:embed="rId3"/>
          <a:stretch>
            <a:fillRect/>
          </a:stretch>
        </p:blipFill>
        <p:spPr>
          <a:xfrm>
            <a:off x="6476176" y="2887047"/>
            <a:ext cx="4552983" cy="1228734"/>
          </a:xfrm>
          <a:prstGeom prst="rect">
            <a:avLst/>
          </a:prstGeom>
        </p:spPr>
      </p:pic>
      <p:pic>
        <p:nvPicPr>
          <p:cNvPr id="21" name="Picture 20">
            <a:extLst>
              <a:ext uri="{FF2B5EF4-FFF2-40B4-BE49-F238E27FC236}">
                <a16:creationId xmlns:a16="http://schemas.microsoft.com/office/drawing/2014/main" id="{ADC163E2-42A7-A951-0B14-7A41A5EA6524}"/>
              </a:ext>
            </a:extLst>
          </p:cNvPr>
          <p:cNvPicPr>
            <a:picLocks noChangeAspect="1"/>
          </p:cNvPicPr>
          <p:nvPr/>
        </p:nvPicPr>
        <p:blipFill>
          <a:blip r:embed="rId4"/>
          <a:stretch>
            <a:fillRect/>
          </a:stretch>
        </p:blipFill>
        <p:spPr>
          <a:xfrm>
            <a:off x="1945106" y="3635546"/>
            <a:ext cx="2592716" cy="249300"/>
          </a:xfrm>
          <a:prstGeom prst="rect">
            <a:avLst/>
          </a:prstGeom>
        </p:spPr>
      </p:pic>
      <p:pic>
        <p:nvPicPr>
          <p:cNvPr id="2" name="Picture 1">
            <a:extLst>
              <a:ext uri="{FF2B5EF4-FFF2-40B4-BE49-F238E27FC236}">
                <a16:creationId xmlns:a16="http://schemas.microsoft.com/office/drawing/2014/main" id="{CE107C92-0D40-0AFC-B5B9-67328B6A13E1}"/>
              </a:ext>
            </a:extLst>
          </p:cNvPr>
          <p:cNvPicPr>
            <a:picLocks noChangeAspect="1"/>
          </p:cNvPicPr>
          <p:nvPr/>
        </p:nvPicPr>
        <p:blipFill>
          <a:blip r:embed="rId5"/>
          <a:stretch>
            <a:fillRect/>
          </a:stretch>
        </p:blipFill>
        <p:spPr>
          <a:xfrm>
            <a:off x="2202741" y="2312680"/>
            <a:ext cx="2409843" cy="790581"/>
          </a:xfrm>
          <a:prstGeom prst="rect">
            <a:avLst/>
          </a:prstGeom>
        </p:spPr>
      </p:pic>
      <p:pic>
        <p:nvPicPr>
          <p:cNvPr id="6" name="Picture 5">
            <a:extLst>
              <a:ext uri="{FF2B5EF4-FFF2-40B4-BE49-F238E27FC236}">
                <a16:creationId xmlns:a16="http://schemas.microsoft.com/office/drawing/2014/main" id="{CB770601-AA3E-DCAE-5430-AB14869627FA}"/>
              </a:ext>
            </a:extLst>
          </p:cNvPr>
          <p:cNvPicPr>
            <a:picLocks noChangeAspect="1"/>
          </p:cNvPicPr>
          <p:nvPr/>
        </p:nvPicPr>
        <p:blipFill>
          <a:blip r:embed="rId6"/>
          <a:stretch>
            <a:fillRect/>
          </a:stretch>
        </p:blipFill>
        <p:spPr>
          <a:xfrm>
            <a:off x="1817911" y="5058285"/>
            <a:ext cx="3858269" cy="1016520"/>
          </a:xfrm>
          <a:prstGeom prst="rect">
            <a:avLst/>
          </a:prstGeom>
        </p:spPr>
      </p:pic>
    </p:spTree>
    <p:extLst>
      <p:ext uri="{BB962C8B-B14F-4D97-AF65-F5344CB8AC3E}">
        <p14:creationId xmlns:p14="http://schemas.microsoft.com/office/powerpoint/2010/main" val="752140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E9184D-F20D-FD6F-FC89-0DA4A4B70511}"/>
              </a:ext>
            </a:extLst>
          </p:cNvPr>
          <p:cNvSpPr>
            <a:spLocks noGrp="1"/>
          </p:cNvSpPr>
          <p:nvPr>
            <p:ph idx="4294967295"/>
          </p:nvPr>
        </p:nvSpPr>
        <p:spPr>
          <a:xfrm>
            <a:off x="379561" y="580846"/>
            <a:ext cx="11618201" cy="5601418"/>
          </a:xfrm>
        </p:spPr>
        <p:txBody>
          <a:bodyPr>
            <a:normAutofit/>
          </a:bodyPr>
          <a:lstStyle/>
          <a:p>
            <a:r>
              <a:rPr lang="en-US" dirty="0"/>
              <a:t>By applying the inverse Laplace transform to the above expression, we obtain the following differential equation:</a:t>
            </a:r>
          </a:p>
          <a:p>
            <a:endParaRPr lang="en-IN" dirty="0"/>
          </a:p>
          <a:p>
            <a:endParaRPr lang="en-IN" dirty="0"/>
          </a:p>
          <a:p>
            <a:endParaRPr lang="en-IN" dirty="0"/>
          </a:p>
          <a:p>
            <a:endParaRPr lang="en-IN" dirty="0"/>
          </a:p>
          <a:p>
            <a:endParaRPr lang="en-IN" dirty="0"/>
          </a:p>
          <a:p>
            <a:endParaRPr lang="en-IN" dirty="0"/>
          </a:p>
          <a:p>
            <a:r>
              <a:rPr lang="en-IN" dirty="0"/>
              <a:t>    Substituting the values for time domain,</a:t>
            </a:r>
          </a:p>
          <a:p>
            <a:pPr marL="0" indent="0">
              <a:buNone/>
            </a:pPr>
            <a:endParaRPr lang="en-IN" dirty="0"/>
          </a:p>
        </p:txBody>
      </p:sp>
      <p:pic>
        <p:nvPicPr>
          <p:cNvPr id="4" name="Picture 3">
            <a:extLst>
              <a:ext uri="{FF2B5EF4-FFF2-40B4-BE49-F238E27FC236}">
                <a16:creationId xmlns:a16="http://schemas.microsoft.com/office/drawing/2014/main" id="{F3DE58CC-7205-96DA-F150-E3AED0B8DF53}"/>
              </a:ext>
            </a:extLst>
          </p:cNvPr>
          <p:cNvPicPr>
            <a:picLocks noChangeAspect="1"/>
          </p:cNvPicPr>
          <p:nvPr/>
        </p:nvPicPr>
        <p:blipFill>
          <a:blip r:embed="rId2"/>
          <a:stretch>
            <a:fillRect/>
          </a:stretch>
        </p:blipFill>
        <p:spPr>
          <a:xfrm>
            <a:off x="6819324" y="3707956"/>
            <a:ext cx="5372676" cy="1381868"/>
          </a:xfrm>
          <a:prstGeom prst="rect">
            <a:avLst/>
          </a:prstGeom>
        </p:spPr>
      </p:pic>
      <p:pic>
        <p:nvPicPr>
          <p:cNvPr id="6" name="Picture 5">
            <a:extLst>
              <a:ext uri="{FF2B5EF4-FFF2-40B4-BE49-F238E27FC236}">
                <a16:creationId xmlns:a16="http://schemas.microsoft.com/office/drawing/2014/main" id="{DD661553-D0D6-C9A7-47AF-FA069EA7A109}"/>
              </a:ext>
            </a:extLst>
          </p:cNvPr>
          <p:cNvPicPr>
            <a:picLocks noChangeAspect="1"/>
          </p:cNvPicPr>
          <p:nvPr/>
        </p:nvPicPr>
        <p:blipFill>
          <a:blip r:embed="rId3"/>
          <a:stretch>
            <a:fillRect/>
          </a:stretch>
        </p:blipFill>
        <p:spPr>
          <a:xfrm>
            <a:off x="1224448" y="1415601"/>
            <a:ext cx="3376307" cy="573335"/>
          </a:xfrm>
          <a:prstGeom prst="rect">
            <a:avLst/>
          </a:prstGeom>
        </p:spPr>
      </p:pic>
      <p:pic>
        <p:nvPicPr>
          <p:cNvPr id="8" name="Picture 7">
            <a:extLst>
              <a:ext uri="{FF2B5EF4-FFF2-40B4-BE49-F238E27FC236}">
                <a16:creationId xmlns:a16="http://schemas.microsoft.com/office/drawing/2014/main" id="{B69E2290-2F7A-A052-9D89-1FE1E7FFE465}"/>
              </a:ext>
            </a:extLst>
          </p:cNvPr>
          <p:cNvPicPr>
            <a:picLocks noChangeAspect="1"/>
          </p:cNvPicPr>
          <p:nvPr/>
        </p:nvPicPr>
        <p:blipFill>
          <a:blip r:embed="rId4"/>
          <a:stretch>
            <a:fillRect/>
          </a:stretch>
        </p:blipFill>
        <p:spPr>
          <a:xfrm>
            <a:off x="1224448" y="2135232"/>
            <a:ext cx="7471983" cy="1246323"/>
          </a:xfrm>
          <a:prstGeom prst="rect">
            <a:avLst/>
          </a:prstGeom>
        </p:spPr>
      </p:pic>
      <p:pic>
        <p:nvPicPr>
          <p:cNvPr id="9" name="Picture 8">
            <a:extLst>
              <a:ext uri="{FF2B5EF4-FFF2-40B4-BE49-F238E27FC236}">
                <a16:creationId xmlns:a16="http://schemas.microsoft.com/office/drawing/2014/main" id="{03BFBF98-5500-5ED9-81A9-8F9961086494}"/>
              </a:ext>
            </a:extLst>
          </p:cNvPr>
          <p:cNvPicPr>
            <a:picLocks noChangeAspect="1"/>
          </p:cNvPicPr>
          <p:nvPr/>
        </p:nvPicPr>
        <p:blipFill>
          <a:blip r:embed="rId5"/>
          <a:stretch>
            <a:fillRect/>
          </a:stretch>
        </p:blipFill>
        <p:spPr>
          <a:xfrm>
            <a:off x="642220" y="4654071"/>
            <a:ext cx="5315757" cy="563739"/>
          </a:xfrm>
          <a:prstGeom prst="rect">
            <a:avLst/>
          </a:prstGeom>
        </p:spPr>
      </p:pic>
      <p:pic>
        <p:nvPicPr>
          <p:cNvPr id="12" name="Picture 11">
            <a:extLst>
              <a:ext uri="{FF2B5EF4-FFF2-40B4-BE49-F238E27FC236}">
                <a16:creationId xmlns:a16="http://schemas.microsoft.com/office/drawing/2014/main" id="{1E7C7885-2887-C381-6114-F29457E54467}"/>
              </a:ext>
            </a:extLst>
          </p:cNvPr>
          <p:cNvPicPr>
            <a:picLocks noChangeAspect="1"/>
          </p:cNvPicPr>
          <p:nvPr/>
        </p:nvPicPr>
        <p:blipFill>
          <a:blip r:embed="rId6"/>
          <a:stretch>
            <a:fillRect/>
          </a:stretch>
        </p:blipFill>
        <p:spPr>
          <a:xfrm>
            <a:off x="719988" y="5544211"/>
            <a:ext cx="7600507" cy="474134"/>
          </a:xfrm>
          <a:prstGeom prst="rect">
            <a:avLst/>
          </a:prstGeom>
        </p:spPr>
      </p:pic>
    </p:spTree>
    <p:extLst>
      <p:ext uri="{BB962C8B-B14F-4D97-AF65-F5344CB8AC3E}">
        <p14:creationId xmlns:p14="http://schemas.microsoft.com/office/powerpoint/2010/main" val="1195490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21892-00C6-0998-0EAF-2AD7149B0E87}"/>
              </a:ext>
            </a:extLst>
          </p:cNvPr>
          <p:cNvSpPr>
            <a:spLocks noGrp="1"/>
          </p:cNvSpPr>
          <p:nvPr>
            <p:ph type="title"/>
          </p:nvPr>
        </p:nvSpPr>
        <p:spPr/>
        <p:txBody>
          <a:bodyPr>
            <a:normAutofit/>
          </a:bodyPr>
          <a:lstStyle/>
          <a:p>
            <a:pPr marL="0" indent="0">
              <a:buNone/>
            </a:pPr>
            <a:r>
              <a:rPr lang="en-IN" dirty="0"/>
              <a:t>1</a:t>
            </a:r>
            <a:r>
              <a:rPr lang="en-IN" baseline="30000" dirty="0"/>
              <a:t>st</a:t>
            </a:r>
            <a:r>
              <a:rPr lang="en-IN" dirty="0"/>
              <a:t> order transfer function (S domain: Euler's approximation)</a:t>
            </a:r>
          </a:p>
        </p:txBody>
      </p:sp>
      <p:pic>
        <p:nvPicPr>
          <p:cNvPr id="7" name="Picture 6">
            <a:extLst>
              <a:ext uri="{FF2B5EF4-FFF2-40B4-BE49-F238E27FC236}">
                <a16:creationId xmlns:a16="http://schemas.microsoft.com/office/drawing/2014/main" id="{89A2E1E9-8132-5F30-2F13-B40864DB4B3A}"/>
              </a:ext>
            </a:extLst>
          </p:cNvPr>
          <p:cNvPicPr>
            <a:picLocks noChangeAspect="1"/>
          </p:cNvPicPr>
          <p:nvPr/>
        </p:nvPicPr>
        <p:blipFill>
          <a:blip r:embed="rId2"/>
          <a:stretch>
            <a:fillRect/>
          </a:stretch>
        </p:blipFill>
        <p:spPr>
          <a:xfrm>
            <a:off x="2766519" y="1895737"/>
            <a:ext cx="4895886" cy="809631"/>
          </a:xfrm>
          <a:prstGeom prst="rect">
            <a:avLst/>
          </a:prstGeom>
        </p:spPr>
      </p:pic>
      <p:pic>
        <p:nvPicPr>
          <p:cNvPr id="9" name="Picture 8">
            <a:extLst>
              <a:ext uri="{FF2B5EF4-FFF2-40B4-BE49-F238E27FC236}">
                <a16:creationId xmlns:a16="http://schemas.microsoft.com/office/drawing/2014/main" id="{D71C9207-F000-52C6-C61C-BB258FF34312}"/>
              </a:ext>
            </a:extLst>
          </p:cNvPr>
          <p:cNvPicPr>
            <a:picLocks noChangeAspect="1"/>
          </p:cNvPicPr>
          <p:nvPr/>
        </p:nvPicPr>
        <p:blipFill>
          <a:blip r:embed="rId3"/>
          <a:stretch>
            <a:fillRect/>
          </a:stretch>
        </p:blipFill>
        <p:spPr>
          <a:xfrm>
            <a:off x="9585408" y="2934392"/>
            <a:ext cx="1828813" cy="1719268"/>
          </a:xfrm>
          <a:prstGeom prst="rect">
            <a:avLst/>
          </a:prstGeom>
        </p:spPr>
      </p:pic>
      <p:pic>
        <p:nvPicPr>
          <p:cNvPr id="5" name="Picture 4">
            <a:extLst>
              <a:ext uri="{FF2B5EF4-FFF2-40B4-BE49-F238E27FC236}">
                <a16:creationId xmlns:a16="http://schemas.microsoft.com/office/drawing/2014/main" id="{1F79A6DA-FFDD-A600-11DE-A9209780C458}"/>
              </a:ext>
            </a:extLst>
          </p:cNvPr>
          <p:cNvPicPr>
            <a:picLocks noChangeAspect="1"/>
          </p:cNvPicPr>
          <p:nvPr/>
        </p:nvPicPr>
        <p:blipFill>
          <a:blip r:embed="rId4"/>
          <a:stretch>
            <a:fillRect/>
          </a:stretch>
        </p:blipFill>
        <p:spPr>
          <a:xfrm>
            <a:off x="1285710" y="2997651"/>
            <a:ext cx="7760524" cy="3115948"/>
          </a:xfrm>
          <a:prstGeom prst="rect">
            <a:avLst/>
          </a:prstGeom>
        </p:spPr>
      </p:pic>
      <p:sp>
        <p:nvSpPr>
          <p:cNvPr id="3" name="TextBox 2">
            <a:extLst>
              <a:ext uri="{FF2B5EF4-FFF2-40B4-BE49-F238E27FC236}">
                <a16:creationId xmlns:a16="http://schemas.microsoft.com/office/drawing/2014/main" id="{A0E68C18-0A60-D12B-30E0-D763ED23A896}"/>
              </a:ext>
            </a:extLst>
          </p:cNvPr>
          <p:cNvSpPr txBox="1"/>
          <p:nvPr/>
        </p:nvSpPr>
        <p:spPr>
          <a:xfrm>
            <a:off x="5819955" y="5952226"/>
            <a:ext cx="4157932" cy="369332"/>
          </a:xfrm>
          <a:prstGeom prst="rect">
            <a:avLst/>
          </a:prstGeom>
          <a:noFill/>
        </p:spPr>
        <p:txBody>
          <a:bodyPr wrap="square" rtlCol="0">
            <a:spAutoFit/>
          </a:bodyPr>
          <a:lstStyle/>
          <a:p>
            <a:r>
              <a:rPr lang="en-IN" dirty="0"/>
              <a:t>Figure 3: Block diagram of 1</a:t>
            </a:r>
            <a:r>
              <a:rPr lang="en-IN" baseline="30000" dirty="0"/>
              <a:t>st</a:t>
            </a:r>
            <a:r>
              <a:rPr lang="en-IN" dirty="0"/>
              <a:t> order filter</a:t>
            </a:r>
          </a:p>
        </p:txBody>
      </p:sp>
    </p:spTree>
    <p:extLst>
      <p:ext uri="{BB962C8B-B14F-4D97-AF65-F5344CB8AC3E}">
        <p14:creationId xmlns:p14="http://schemas.microsoft.com/office/powerpoint/2010/main" val="542138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868A7E-529B-55F5-4DA7-ADDDE0F1A548}"/>
              </a:ext>
            </a:extLst>
          </p:cNvPr>
          <p:cNvSpPr/>
          <p:nvPr/>
        </p:nvSpPr>
        <p:spPr>
          <a:xfrm>
            <a:off x="3048002" y="2724149"/>
            <a:ext cx="5114925" cy="2295525"/>
          </a:xfrm>
          <a:prstGeom prst="rect">
            <a:avLst/>
          </a:prstGeom>
          <a:solidFill>
            <a:schemeClr val="accent5">
              <a:alpha val="44000"/>
            </a:schemeClr>
          </a:solidFill>
          <a:ln>
            <a:solidFill>
              <a:schemeClr val="tx1">
                <a:lumMod val="95000"/>
                <a:lumOff val="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DF867A4-7653-802D-71F4-5F537CA49B0C}"/>
              </a:ext>
            </a:extLst>
          </p:cNvPr>
          <p:cNvSpPr>
            <a:spLocks noGrp="1"/>
          </p:cNvSpPr>
          <p:nvPr>
            <p:ph type="title"/>
          </p:nvPr>
        </p:nvSpPr>
        <p:spPr/>
        <p:txBody>
          <a:bodyPr/>
          <a:lstStyle/>
          <a:p>
            <a:r>
              <a:rPr lang="en-IN" dirty="0"/>
              <a:t>Multiplier block</a:t>
            </a:r>
          </a:p>
        </p:txBody>
      </p:sp>
      <p:sp>
        <p:nvSpPr>
          <p:cNvPr id="5" name="Rectangle 4">
            <a:extLst>
              <a:ext uri="{FF2B5EF4-FFF2-40B4-BE49-F238E27FC236}">
                <a16:creationId xmlns:a16="http://schemas.microsoft.com/office/drawing/2014/main" id="{A3D96F25-B4EC-9808-B680-1D2B3AF2F6CD}"/>
              </a:ext>
            </a:extLst>
          </p:cNvPr>
          <p:cNvSpPr/>
          <p:nvPr/>
        </p:nvSpPr>
        <p:spPr>
          <a:xfrm>
            <a:off x="4029075" y="3209925"/>
            <a:ext cx="2362200" cy="1323975"/>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r>
              <a:rPr lang="en-IN" dirty="0">
                <a:solidFill>
                  <a:schemeClr val="tx1">
                    <a:lumMod val="95000"/>
                    <a:lumOff val="5000"/>
                  </a:schemeClr>
                </a:solidFill>
              </a:rPr>
              <a:t>Multiplier</a:t>
            </a:r>
          </a:p>
        </p:txBody>
      </p:sp>
      <p:sp>
        <p:nvSpPr>
          <p:cNvPr id="6" name="Diagonal Stripe 5">
            <a:extLst>
              <a:ext uri="{FF2B5EF4-FFF2-40B4-BE49-F238E27FC236}">
                <a16:creationId xmlns:a16="http://schemas.microsoft.com/office/drawing/2014/main" id="{D6A6388C-66F9-C435-9861-6F5FC3713143}"/>
              </a:ext>
            </a:extLst>
          </p:cNvPr>
          <p:cNvSpPr/>
          <p:nvPr/>
        </p:nvSpPr>
        <p:spPr>
          <a:xfrm rot="8208606">
            <a:off x="6985656" y="3018838"/>
            <a:ext cx="303530" cy="349250"/>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8" name="Straight Arrow Connector 7">
            <a:extLst>
              <a:ext uri="{FF2B5EF4-FFF2-40B4-BE49-F238E27FC236}">
                <a16:creationId xmlns:a16="http://schemas.microsoft.com/office/drawing/2014/main" id="{21EEA75D-9375-31E8-667A-7FA91E38CA16}"/>
              </a:ext>
            </a:extLst>
          </p:cNvPr>
          <p:cNvCxnSpPr>
            <a:cxnSpLocks/>
          </p:cNvCxnSpPr>
          <p:nvPr/>
        </p:nvCxnSpPr>
        <p:spPr>
          <a:xfrm>
            <a:off x="6391275" y="3314700"/>
            <a:ext cx="7620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76852048-EB21-AA6B-F4DB-8F8A859674AB}"/>
              </a:ext>
            </a:extLst>
          </p:cNvPr>
          <p:cNvCxnSpPr>
            <a:cxnSpLocks/>
          </p:cNvCxnSpPr>
          <p:nvPr/>
        </p:nvCxnSpPr>
        <p:spPr>
          <a:xfrm>
            <a:off x="2895600" y="3609975"/>
            <a:ext cx="113347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Straight Arrow Connector 11">
            <a:extLst>
              <a:ext uri="{FF2B5EF4-FFF2-40B4-BE49-F238E27FC236}">
                <a16:creationId xmlns:a16="http://schemas.microsoft.com/office/drawing/2014/main" id="{5E549B51-6790-3D34-3A01-A7CA6AA2A9D7}"/>
              </a:ext>
            </a:extLst>
          </p:cNvPr>
          <p:cNvCxnSpPr>
            <a:cxnSpLocks/>
          </p:cNvCxnSpPr>
          <p:nvPr/>
        </p:nvCxnSpPr>
        <p:spPr>
          <a:xfrm>
            <a:off x="2895600" y="4276725"/>
            <a:ext cx="113347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or: Elbow 13">
            <a:extLst>
              <a:ext uri="{FF2B5EF4-FFF2-40B4-BE49-F238E27FC236}">
                <a16:creationId xmlns:a16="http://schemas.microsoft.com/office/drawing/2014/main" id="{69728EE0-37B1-7512-DEAB-139F709C36CB}"/>
              </a:ext>
            </a:extLst>
          </p:cNvPr>
          <p:cNvCxnSpPr>
            <a:cxnSpLocks/>
          </p:cNvCxnSpPr>
          <p:nvPr/>
        </p:nvCxnSpPr>
        <p:spPr>
          <a:xfrm flipV="1">
            <a:off x="3395800" y="3130033"/>
            <a:ext cx="3757475" cy="483305"/>
          </a:xfrm>
          <a:prstGeom prst="bentConnector3">
            <a:avLst>
              <a:gd name="adj1" fmla="val 6906"/>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857B20A9-6F0C-456A-1DCB-95238EB785F9}"/>
              </a:ext>
            </a:extLst>
          </p:cNvPr>
          <p:cNvCxnSpPr/>
          <p:nvPr/>
        </p:nvCxnSpPr>
        <p:spPr>
          <a:xfrm>
            <a:off x="7277100" y="3193463"/>
            <a:ext cx="162877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8" name="TextBox 27">
            <a:extLst>
              <a:ext uri="{FF2B5EF4-FFF2-40B4-BE49-F238E27FC236}">
                <a16:creationId xmlns:a16="http://schemas.microsoft.com/office/drawing/2014/main" id="{118C8DCE-080B-F046-CBF9-6C56F4AE549A}"/>
              </a:ext>
            </a:extLst>
          </p:cNvPr>
          <p:cNvSpPr txBox="1"/>
          <p:nvPr/>
        </p:nvSpPr>
        <p:spPr>
          <a:xfrm>
            <a:off x="2551071" y="3425309"/>
            <a:ext cx="323850" cy="369332"/>
          </a:xfrm>
          <a:prstGeom prst="rect">
            <a:avLst/>
          </a:prstGeom>
          <a:noFill/>
        </p:spPr>
        <p:txBody>
          <a:bodyPr wrap="square" rtlCol="0">
            <a:spAutoFit/>
          </a:bodyPr>
          <a:lstStyle/>
          <a:p>
            <a:r>
              <a:rPr lang="en-IN" dirty="0"/>
              <a:t>a</a:t>
            </a:r>
          </a:p>
        </p:txBody>
      </p:sp>
      <p:sp>
        <p:nvSpPr>
          <p:cNvPr id="29" name="TextBox 28">
            <a:extLst>
              <a:ext uri="{FF2B5EF4-FFF2-40B4-BE49-F238E27FC236}">
                <a16:creationId xmlns:a16="http://schemas.microsoft.com/office/drawing/2014/main" id="{C688735D-AA5E-B75A-384C-CBE9E0A5A97F}"/>
              </a:ext>
            </a:extLst>
          </p:cNvPr>
          <p:cNvSpPr txBox="1"/>
          <p:nvPr/>
        </p:nvSpPr>
        <p:spPr>
          <a:xfrm>
            <a:off x="2571750" y="4092059"/>
            <a:ext cx="323850" cy="369332"/>
          </a:xfrm>
          <a:prstGeom prst="rect">
            <a:avLst/>
          </a:prstGeom>
          <a:noFill/>
        </p:spPr>
        <p:txBody>
          <a:bodyPr wrap="square" rtlCol="0">
            <a:spAutoFit/>
          </a:bodyPr>
          <a:lstStyle/>
          <a:p>
            <a:r>
              <a:rPr lang="en-IN" dirty="0"/>
              <a:t>b</a:t>
            </a:r>
          </a:p>
        </p:txBody>
      </p:sp>
      <p:sp>
        <p:nvSpPr>
          <p:cNvPr id="30" name="TextBox 29">
            <a:extLst>
              <a:ext uri="{FF2B5EF4-FFF2-40B4-BE49-F238E27FC236}">
                <a16:creationId xmlns:a16="http://schemas.microsoft.com/office/drawing/2014/main" id="{C691CC6B-23EC-0CA9-2632-16DB568257A7}"/>
              </a:ext>
            </a:extLst>
          </p:cNvPr>
          <p:cNvSpPr txBox="1"/>
          <p:nvPr/>
        </p:nvSpPr>
        <p:spPr>
          <a:xfrm>
            <a:off x="8896350" y="2973942"/>
            <a:ext cx="1238250" cy="369332"/>
          </a:xfrm>
          <a:prstGeom prst="rect">
            <a:avLst/>
          </a:prstGeom>
          <a:noFill/>
        </p:spPr>
        <p:txBody>
          <a:bodyPr wrap="square" rtlCol="0">
            <a:spAutoFit/>
          </a:bodyPr>
          <a:lstStyle/>
          <a:p>
            <a:r>
              <a:rPr lang="en-IN" dirty="0"/>
              <a:t>a/ b / a *b </a:t>
            </a:r>
          </a:p>
        </p:txBody>
      </p:sp>
      <p:sp>
        <p:nvSpPr>
          <p:cNvPr id="32" name="TextBox 31">
            <a:extLst>
              <a:ext uri="{FF2B5EF4-FFF2-40B4-BE49-F238E27FC236}">
                <a16:creationId xmlns:a16="http://schemas.microsoft.com/office/drawing/2014/main" id="{94F41CD4-B068-DF42-42EA-1F0F76759305}"/>
              </a:ext>
            </a:extLst>
          </p:cNvPr>
          <p:cNvSpPr txBox="1"/>
          <p:nvPr/>
        </p:nvSpPr>
        <p:spPr>
          <a:xfrm>
            <a:off x="4620315" y="5048696"/>
            <a:ext cx="2837760" cy="369332"/>
          </a:xfrm>
          <a:prstGeom prst="rect">
            <a:avLst/>
          </a:prstGeom>
          <a:noFill/>
        </p:spPr>
        <p:txBody>
          <a:bodyPr wrap="square" rtlCol="0">
            <a:spAutoFit/>
          </a:bodyPr>
          <a:lstStyle/>
          <a:p>
            <a:r>
              <a:rPr lang="en-IN" dirty="0"/>
              <a:t>Figure : Multiplier Block </a:t>
            </a:r>
          </a:p>
        </p:txBody>
      </p:sp>
      <p:cxnSp>
        <p:nvCxnSpPr>
          <p:cNvPr id="33" name="Connector: Elbow 32">
            <a:extLst>
              <a:ext uri="{FF2B5EF4-FFF2-40B4-BE49-F238E27FC236}">
                <a16:creationId xmlns:a16="http://schemas.microsoft.com/office/drawing/2014/main" id="{E669B9A1-63E1-B44A-3D04-B8E606AFCA5D}"/>
              </a:ext>
            </a:extLst>
          </p:cNvPr>
          <p:cNvCxnSpPr>
            <a:cxnSpLocks/>
          </p:cNvCxnSpPr>
          <p:nvPr/>
        </p:nvCxnSpPr>
        <p:spPr>
          <a:xfrm flipV="1">
            <a:off x="3457575" y="3035711"/>
            <a:ext cx="3703320" cy="1255460"/>
          </a:xfrm>
          <a:prstGeom prst="bentConnector3">
            <a:avLst>
              <a:gd name="adj1" fmla="val 617"/>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91994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627F4-7B4D-36BC-131A-5848138CC9F3}"/>
              </a:ext>
            </a:extLst>
          </p:cNvPr>
          <p:cNvSpPr>
            <a:spLocks noGrp="1"/>
          </p:cNvSpPr>
          <p:nvPr>
            <p:ph type="title"/>
          </p:nvPr>
        </p:nvSpPr>
        <p:spPr/>
        <p:txBody>
          <a:bodyPr/>
          <a:lstStyle/>
          <a:p>
            <a:r>
              <a:rPr lang="en-IN" dirty="0"/>
              <a:t>Connector Block </a:t>
            </a:r>
          </a:p>
        </p:txBody>
      </p:sp>
      <p:sp>
        <p:nvSpPr>
          <p:cNvPr id="39" name="Rectangle 38">
            <a:extLst>
              <a:ext uri="{FF2B5EF4-FFF2-40B4-BE49-F238E27FC236}">
                <a16:creationId xmlns:a16="http://schemas.microsoft.com/office/drawing/2014/main" id="{68796E79-A525-B932-69D4-87700C643865}"/>
              </a:ext>
            </a:extLst>
          </p:cNvPr>
          <p:cNvSpPr>
            <a:spLocks/>
          </p:cNvSpPr>
          <p:nvPr/>
        </p:nvSpPr>
        <p:spPr>
          <a:xfrm>
            <a:off x="2304124" y="2280908"/>
            <a:ext cx="1970060" cy="1457204"/>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43" name="Diagonal Stripe 42">
            <a:extLst>
              <a:ext uri="{FF2B5EF4-FFF2-40B4-BE49-F238E27FC236}">
                <a16:creationId xmlns:a16="http://schemas.microsoft.com/office/drawing/2014/main" id="{4157E97D-18C0-73AB-1326-560C8086010D}"/>
              </a:ext>
            </a:extLst>
          </p:cNvPr>
          <p:cNvSpPr>
            <a:spLocks/>
          </p:cNvSpPr>
          <p:nvPr/>
        </p:nvSpPr>
        <p:spPr>
          <a:xfrm rot="13721020">
            <a:off x="3052949" y="2905577"/>
            <a:ext cx="381000" cy="428625"/>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44" name="Diagonal Stripe 43">
            <a:extLst>
              <a:ext uri="{FF2B5EF4-FFF2-40B4-BE49-F238E27FC236}">
                <a16:creationId xmlns:a16="http://schemas.microsoft.com/office/drawing/2014/main" id="{871B8198-229B-B395-21EA-F1B690F148A8}"/>
              </a:ext>
            </a:extLst>
          </p:cNvPr>
          <p:cNvSpPr>
            <a:spLocks/>
          </p:cNvSpPr>
          <p:nvPr/>
        </p:nvSpPr>
        <p:spPr>
          <a:xfrm rot="3030769">
            <a:off x="3586859" y="2601319"/>
            <a:ext cx="381000" cy="467995"/>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46" name="Straight Arrow Connector 45">
            <a:extLst>
              <a:ext uri="{FF2B5EF4-FFF2-40B4-BE49-F238E27FC236}">
                <a16:creationId xmlns:a16="http://schemas.microsoft.com/office/drawing/2014/main" id="{EDA64A80-AFE6-8FDE-71E1-B80DE21AC59B}"/>
              </a:ext>
            </a:extLst>
          </p:cNvPr>
          <p:cNvCxnSpPr>
            <a:cxnSpLocks/>
            <a:endCxn id="43" idx="0"/>
          </p:cNvCxnSpPr>
          <p:nvPr/>
        </p:nvCxnSpPr>
        <p:spPr>
          <a:xfrm>
            <a:off x="3243449" y="2940022"/>
            <a:ext cx="0" cy="1798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F45161B7-DF96-9CCC-04B3-087683DB1264}"/>
              </a:ext>
            </a:extLst>
          </p:cNvPr>
          <p:cNvCxnSpPr>
            <a:cxnSpLocks/>
            <a:endCxn id="44" idx="0"/>
          </p:cNvCxnSpPr>
          <p:nvPr/>
        </p:nvCxnSpPr>
        <p:spPr>
          <a:xfrm flipV="1">
            <a:off x="3777359" y="2835317"/>
            <a:ext cx="0" cy="89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BECCFFEB-4F5D-BDBF-A2F5-2681DC1BEC8F}"/>
              </a:ext>
            </a:extLst>
          </p:cNvPr>
          <p:cNvCxnSpPr>
            <a:cxnSpLocks/>
          </p:cNvCxnSpPr>
          <p:nvPr/>
        </p:nvCxnSpPr>
        <p:spPr>
          <a:xfrm flipV="1">
            <a:off x="1956816" y="2924719"/>
            <a:ext cx="2583574" cy="153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F74D24CF-5774-9B6F-C10E-72A4E4B04794}"/>
              </a:ext>
            </a:extLst>
          </p:cNvPr>
          <p:cNvCxnSpPr>
            <a:cxnSpLocks/>
          </p:cNvCxnSpPr>
          <p:nvPr/>
        </p:nvCxnSpPr>
        <p:spPr>
          <a:xfrm>
            <a:off x="3048152" y="2075688"/>
            <a:ext cx="0" cy="10442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D45C216-E887-01FD-0F89-A6DF9E1088EE}"/>
              </a:ext>
            </a:extLst>
          </p:cNvPr>
          <p:cNvCxnSpPr>
            <a:cxnSpLocks/>
          </p:cNvCxnSpPr>
          <p:nvPr/>
        </p:nvCxnSpPr>
        <p:spPr>
          <a:xfrm flipV="1">
            <a:off x="3904780" y="2835317"/>
            <a:ext cx="0" cy="1288627"/>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382FCA1-0106-B1FE-126A-EB8772A7FF29}"/>
              </a:ext>
            </a:extLst>
          </p:cNvPr>
          <p:cNvCxnSpPr>
            <a:cxnSpLocks/>
          </p:cNvCxnSpPr>
          <p:nvPr/>
        </p:nvCxnSpPr>
        <p:spPr>
          <a:xfrm flipV="1">
            <a:off x="3798109" y="1984248"/>
            <a:ext cx="0" cy="69179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136A027-FC61-47BB-4497-9F28EF0BDA9A}"/>
              </a:ext>
            </a:extLst>
          </p:cNvPr>
          <p:cNvCxnSpPr>
            <a:cxnSpLocks/>
          </p:cNvCxnSpPr>
          <p:nvPr/>
        </p:nvCxnSpPr>
        <p:spPr>
          <a:xfrm>
            <a:off x="3243449" y="3253676"/>
            <a:ext cx="0" cy="8702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2" name="Text Box 2">
            <a:extLst>
              <a:ext uri="{FF2B5EF4-FFF2-40B4-BE49-F238E27FC236}">
                <a16:creationId xmlns:a16="http://schemas.microsoft.com/office/drawing/2014/main" id="{23B99A72-CAB8-8B2E-F593-201ABAD96D96}"/>
              </a:ext>
            </a:extLst>
          </p:cNvPr>
          <p:cNvSpPr txBox="1">
            <a:spLocks noChangeArrowheads="1"/>
          </p:cNvSpPr>
          <p:nvPr/>
        </p:nvSpPr>
        <p:spPr bwMode="auto">
          <a:xfrm>
            <a:off x="1844553" y="2835316"/>
            <a:ext cx="102235" cy="163195"/>
          </a:xfrm>
          <a:prstGeom prst="rect">
            <a:avLst/>
          </a:prstGeom>
          <a:noFill/>
          <a:ln w="9525">
            <a:solidFill>
              <a:schemeClr val="bg1"/>
            </a:solidFill>
            <a:prstDash val="sysDot"/>
            <a:miter lim="800000"/>
            <a:headEnd/>
            <a:tailEnd/>
          </a:ln>
        </p:spPr>
        <p:txBody>
          <a:bodyPr rot="0" vert="horz" wrap="square" lIns="0" tIns="0" rIns="0" bIns="0" anchor="t" anchorCtr="0">
            <a:noAutofit/>
          </a:bodyPr>
          <a:lstStyle/>
          <a:p>
            <a:pPr marL="0" marR="0">
              <a:lnSpc>
                <a:spcPct val="107000"/>
              </a:lnSpc>
              <a:spcAft>
                <a:spcPts val="800"/>
              </a:spcAft>
            </a:pPr>
            <a:r>
              <a:rPr lang="en-IN" sz="1100" b="1" kern="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A</a:t>
            </a:r>
          </a:p>
        </p:txBody>
      </p:sp>
      <p:sp>
        <p:nvSpPr>
          <p:cNvPr id="73" name="Text Box 2">
            <a:extLst>
              <a:ext uri="{FF2B5EF4-FFF2-40B4-BE49-F238E27FC236}">
                <a16:creationId xmlns:a16="http://schemas.microsoft.com/office/drawing/2014/main" id="{80D1CB55-0631-112A-49EA-9FB06F0D8F56}"/>
              </a:ext>
            </a:extLst>
          </p:cNvPr>
          <p:cNvSpPr txBox="1">
            <a:spLocks noChangeArrowheads="1"/>
          </p:cNvSpPr>
          <p:nvPr/>
        </p:nvSpPr>
        <p:spPr bwMode="auto">
          <a:xfrm>
            <a:off x="3018049" y="1891481"/>
            <a:ext cx="102235" cy="163195"/>
          </a:xfrm>
          <a:prstGeom prst="rect">
            <a:avLst/>
          </a:prstGeom>
          <a:noFill/>
          <a:ln w="9525">
            <a:solidFill>
              <a:schemeClr val="bg1"/>
            </a:solidFill>
            <a:prstDash val="sysDot"/>
            <a:miter lim="800000"/>
            <a:headEnd/>
            <a:tailEnd/>
          </a:ln>
        </p:spPr>
        <p:txBody>
          <a:bodyPr rot="0" vert="horz" wrap="square" lIns="0" tIns="0" rIns="0" bIns="0" anchor="t" anchorCtr="0">
            <a:noAutofit/>
          </a:bodyPr>
          <a:lstStyle/>
          <a:p>
            <a:pPr marL="0" marR="0">
              <a:lnSpc>
                <a:spcPct val="107000"/>
              </a:lnSpc>
              <a:spcAft>
                <a:spcPts val="800"/>
              </a:spcAft>
            </a:pPr>
            <a:r>
              <a:rPr lang="en-IN" sz="11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B</a:t>
            </a:r>
            <a:endParaRPr lang="en-IN" sz="11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4" name="Text Box 2">
            <a:extLst>
              <a:ext uri="{FF2B5EF4-FFF2-40B4-BE49-F238E27FC236}">
                <a16:creationId xmlns:a16="http://schemas.microsoft.com/office/drawing/2014/main" id="{0CF62275-6652-0A1B-EC92-DC7BB465C53E}"/>
              </a:ext>
            </a:extLst>
          </p:cNvPr>
          <p:cNvSpPr txBox="1">
            <a:spLocks noChangeArrowheads="1"/>
          </p:cNvSpPr>
          <p:nvPr/>
        </p:nvSpPr>
        <p:spPr bwMode="auto">
          <a:xfrm>
            <a:off x="3119021" y="4113712"/>
            <a:ext cx="356392" cy="157819"/>
          </a:xfrm>
          <a:prstGeom prst="rect">
            <a:avLst/>
          </a:prstGeom>
          <a:noFill/>
          <a:ln w="9525">
            <a:solidFill>
              <a:schemeClr val="bg1"/>
            </a:solidFill>
            <a:prstDash val="sysDot"/>
            <a:miter lim="800000"/>
            <a:headEnd/>
            <a:tailEnd/>
          </a:ln>
        </p:spPr>
        <p:txBody>
          <a:bodyPr rot="0" vert="horz" wrap="square" lIns="0" tIns="0" rIns="0" bIns="0" anchor="t" anchorCtr="0">
            <a:noAutofit/>
          </a:bodyPr>
          <a:lstStyle/>
          <a:p>
            <a:pPr marL="0" marR="0">
              <a:lnSpc>
                <a:spcPct val="107000"/>
              </a:lnSpc>
              <a:spcAft>
                <a:spcPts val="800"/>
              </a:spcAft>
            </a:pPr>
            <a:r>
              <a:rPr lang="en-IN" sz="1100" b="1" kern="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A / </a:t>
            </a:r>
            <a:r>
              <a:rPr lang="en-IN" sz="11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B</a:t>
            </a:r>
          </a:p>
        </p:txBody>
      </p:sp>
      <p:sp>
        <p:nvSpPr>
          <p:cNvPr id="76" name="Text Box 2">
            <a:extLst>
              <a:ext uri="{FF2B5EF4-FFF2-40B4-BE49-F238E27FC236}">
                <a16:creationId xmlns:a16="http://schemas.microsoft.com/office/drawing/2014/main" id="{DAD21563-1FC8-C126-D6BC-95E8AD7CE918}"/>
              </a:ext>
            </a:extLst>
          </p:cNvPr>
          <p:cNvSpPr txBox="1">
            <a:spLocks noChangeArrowheads="1"/>
          </p:cNvSpPr>
          <p:nvPr/>
        </p:nvSpPr>
        <p:spPr bwMode="auto">
          <a:xfrm>
            <a:off x="3851547" y="4111023"/>
            <a:ext cx="102235" cy="163195"/>
          </a:xfrm>
          <a:prstGeom prst="rect">
            <a:avLst/>
          </a:prstGeom>
          <a:noFill/>
          <a:ln w="9525">
            <a:solidFill>
              <a:schemeClr val="bg1"/>
            </a:solidFill>
            <a:prstDash val="sysDot"/>
            <a:miter lim="800000"/>
            <a:headEnd/>
            <a:tailEnd/>
          </a:ln>
        </p:spPr>
        <p:txBody>
          <a:bodyPr rot="0" vert="horz" wrap="square" lIns="0" tIns="0" rIns="0" bIns="0" anchor="t" anchorCtr="0">
            <a:noAutofit/>
          </a:bodyPr>
          <a:lstStyle/>
          <a:p>
            <a:pPr marL="0" marR="0">
              <a:lnSpc>
                <a:spcPct val="107000"/>
              </a:lnSpc>
              <a:spcAft>
                <a:spcPts val="800"/>
              </a:spcAft>
            </a:pPr>
            <a:r>
              <a:rPr lang="en-IN" sz="1100" b="1" kern="100" dirty="0">
                <a:solidFill>
                  <a:srgbClr val="00B0F0"/>
                </a:solidFill>
                <a:latin typeface="Calibri" panose="020F0502020204030204" pitchFamily="34" charset="0"/>
                <a:ea typeface="Calibri" panose="020F0502020204030204" pitchFamily="34" charset="0"/>
                <a:cs typeface="Times New Roman" panose="02020603050405020304" pitchFamily="18" charset="0"/>
              </a:rPr>
              <a:t>C</a:t>
            </a:r>
            <a:endParaRPr lang="en-IN" sz="1100" b="1" kern="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8" name="Text Box 2">
            <a:extLst>
              <a:ext uri="{FF2B5EF4-FFF2-40B4-BE49-F238E27FC236}">
                <a16:creationId xmlns:a16="http://schemas.microsoft.com/office/drawing/2014/main" id="{2D0C5C65-A482-4457-EB30-EFD756C79BBC}"/>
              </a:ext>
            </a:extLst>
          </p:cNvPr>
          <p:cNvSpPr txBox="1">
            <a:spLocks noChangeArrowheads="1"/>
          </p:cNvSpPr>
          <p:nvPr/>
        </p:nvSpPr>
        <p:spPr bwMode="auto">
          <a:xfrm>
            <a:off x="3726241" y="1818293"/>
            <a:ext cx="352848" cy="153468"/>
          </a:xfrm>
          <a:prstGeom prst="rect">
            <a:avLst/>
          </a:prstGeom>
          <a:noFill/>
          <a:ln w="9525">
            <a:solidFill>
              <a:schemeClr val="bg1"/>
            </a:solidFill>
            <a:prstDash val="sysDot"/>
            <a:miter lim="800000"/>
            <a:headEnd/>
            <a:tailEnd/>
          </a:ln>
        </p:spPr>
        <p:txBody>
          <a:bodyPr rot="0" vert="horz" wrap="square" lIns="0" tIns="0" rIns="0" bIns="0" anchor="t" anchorCtr="0">
            <a:noAutofit/>
          </a:bodyPr>
          <a:lstStyle/>
          <a:p>
            <a:pPr marL="0" marR="0">
              <a:lnSpc>
                <a:spcPct val="107000"/>
              </a:lnSpc>
              <a:spcAft>
                <a:spcPts val="800"/>
              </a:spcAft>
            </a:pPr>
            <a:r>
              <a:rPr lang="en-IN" sz="1100" b="1" kern="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A / </a:t>
            </a:r>
            <a:r>
              <a:rPr lang="en-IN" sz="1100" b="1" kern="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C</a:t>
            </a:r>
          </a:p>
        </p:txBody>
      </p:sp>
      <p:sp>
        <p:nvSpPr>
          <p:cNvPr id="92" name="TextBox 91">
            <a:extLst>
              <a:ext uri="{FF2B5EF4-FFF2-40B4-BE49-F238E27FC236}">
                <a16:creationId xmlns:a16="http://schemas.microsoft.com/office/drawing/2014/main" id="{39A80069-DD45-64A4-F6C7-40B26160A582}"/>
              </a:ext>
            </a:extLst>
          </p:cNvPr>
          <p:cNvSpPr txBox="1"/>
          <p:nvPr/>
        </p:nvSpPr>
        <p:spPr>
          <a:xfrm>
            <a:off x="6460261" y="2260784"/>
            <a:ext cx="5227320" cy="1477328"/>
          </a:xfrm>
          <a:prstGeom prst="rect">
            <a:avLst/>
          </a:prstGeom>
          <a:noFill/>
        </p:spPr>
        <p:txBody>
          <a:bodyPr wrap="square" rtlCol="0">
            <a:spAutoFit/>
          </a:bodyPr>
          <a:lstStyle/>
          <a:p>
            <a:r>
              <a:rPr lang="en-IN" dirty="0"/>
              <a:t>Here, the connector block is used to connect two adder together.</a:t>
            </a:r>
          </a:p>
          <a:p>
            <a:pPr marL="342900" indent="-342900">
              <a:buAutoNum type="arabicParenR"/>
            </a:pPr>
            <a:r>
              <a:rPr lang="en-IN" dirty="0"/>
              <a:t>A is output from the current level adder.</a:t>
            </a:r>
          </a:p>
          <a:p>
            <a:pPr marL="342900" indent="-342900">
              <a:buAutoNum type="arabicParenR" startAt="2"/>
            </a:pPr>
            <a:r>
              <a:rPr lang="en-IN" dirty="0"/>
              <a:t>B is the output from the previous adder.</a:t>
            </a:r>
          </a:p>
          <a:p>
            <a:pPr marL="342900" indent="-342900">
              <a:buAutoNum type="arabicParenR" startAt="3"/>
            </a:pPr>
            <a:r>
              <a:rPr lang="en-IN" dirty="0"/>
              <a:t>C is the input from the next adder.</a:t>
            </a:r>
          </a:p>
        </p:txBody>
      </p:sp>
      <p:sp>
        <p:nvSpPr>
          <p:cNvPr id="3" name="TextBox 2">
            <a:extLst>
              <a:ext uri="{FF2B5EF4-FFF2-40B4-BE49-F238E27FC236}">
                <a16:creationId xmlns:a16="http://schemas.microsoft.com/office/drawing/2014/main" id="{21B9C7F3-9C08-4B7E-F7E9-110617690DD4}"/>
              </a:ext>
            </a:extLst>
          </p:cNvPr>
          <p:cNvSpPr txBox="1"/>
          <p:nvPr/>
        </p:nvSpPr>
        <p:spPr>
          <a:xfrm>
            <a:off x="2174979" y="4381923"/>
            <a:ext cx="3102524" cy="369332"/>
          </a:xfrm>
          <a:prstGeom prst="rect">
            <a:avLst/>
          </a:prstGeom>
          <a:noFill/>
        </p:spPr>
        <p:txBody>
          <a:bodyPr wrap="square" rtlCol="0">
            <a:spAutoFit/>
          </a:bodyPr>
          <a:lstStyle/>
          <a:p>
            <a:r>
              <a:rPr lang="en-IN" dirty="0"/>
              <a:t>Figure 4: Connector Block</a:t>
            </a:r>
          </a:p>
        </p:txBody>
      </p:sp>
      <p:sp>
        <p:nvSpPr>
          <p:cNvPr id="6" name="Text Box 2">
            <a:extLst>
              <a:ext uri="{FF2B5EF4-FFF2-40B4-BE49-F238E27FC236}">
                <a16:creationId xmlns:a16="http://schemas.microsoft.com/office/drawing/2014/main" id="{FF530DFE-ADEC-B6D2-062C-43089623516A}"/>
              </a:ext>
            </a:extLst>
          </p:cNvPr>
          <p:cNvSpPr txBox="1">
            <a:spLocks noChangeArrowheads="1"/>
          </p:cNvSpPr>
          <p:nvPr/>
        </p:nvSpPr>
        <p:spPr bwMode="auto">
          <a:xfrm>
            <a:off x="4585122" y="2823793"/>
            <a:ext cx="102235" cy="163195"/>
          </a:xfrm>
          <a:prstGeom prst="rect">
            <a:avLst/>
          </a:prstGeom>
          <a:noFill/>
          <a:ln w="9525">
            <a:solidFill>
              <a:schemeClr val="bg1"/>
            </a:solidFill>
            <a:prstDash val="sysDot"/>
            <a:miter lim="800000"/>
            <a:headEnd/>
            <a:tailEnd/>
          </a:ln>
        </p:spPr>
        <p:txBody>
          <a:bodyPr rot="0" vert="horz" wrap="square" lIns="0" tIns="0" rIns="0" bIns="0" anchor="t" anchorCtr="0">
            <a:noAutofit/>
          </a:bodyPr>
          <a:lstStyle/>
          <a:p>
            <a:pPr marL="0" marR="0">
              <a:lnSpc>
                <a:spcPct val="107000"/>
              </a:lnSpc>
              <a:spcAft>
                <a:spcPts val="800"/>
              </a:spcAft>
            </a:pPr>
            <a:r>
              <a:rPr lang="en-IN" sz="1100" b="1" kern="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rPr>
              <a:t>A</a:t>
            </a:r>
          </a:p>
        </p:txBody>
      </p:sp>
    </p:spTree>
    <p:extLst>
      <p:ext uri="{BB962C8B-B14F-4D97-AF65-F5344CB8AC3E}">
        <p14:creationId xmlns:p14="http://schemas.microsoft.com/office/powerpoint/2010/main" val="810296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FD12F-44A9-2EFB-2DA6-482E5FE48547}"/>
              </a:ext>
            </a:extLst>
          </p:cNvPr>
          <p:cNvSpPr>
            <a:spLocks noGrp="1"/>
          </p:cNvSpPr>
          <p:nvPr>
            <p:ph type="title"/>
          </p:nvPr>
        </p:nvSpPr>
        <p:spPr/>
        <p:txBody>
          <a:bodyPr/>
          <a:lstStyle/>
          <a:p>
            <a:r>
              <a:rPr lang="en-IN" dirty="0"/>
              <a:t>Arithmetic block </a:t>
            </a:r>
          </a:p>
        </p:txBody>
      </p:sp>
      <p:sp>
        <p:nvSpPr>
          <p:cNvPr id="3" name="Content Placeholder 2">
            <a:extLst>
              <a:ext uri="{FF2B5EF4-FFF2-40B4-BE49-F238E27FC236}">
                <a16:creationId xmlns:a16="http://schemas.microsoft.com/office/drawing/2014/main" id="{1FAC18A5-1A44-2BC9-E105-2832326F32E7}"/>
              </a:ext>
            </a:extLst>
          </p:cNvPr>
          <p:cNvSpPr>
            <a:spLocks noGrp="1"/>
          </p:cNvSpPr>
          <p:nvPr>
            <p:ph idx="1"/>
          </p:nvPr>
        </p:nvSpPr>
        <p:spPr/>
        <p:txBody>
          <a:bodyPr/>
          <a:lstStyle/>
          <a:p>
            <a:r>
              <a:rPr lang="en-US" dirty="0"/>
              <a:t>The arithmetic block accepts two input variables for multiplication. The multiplication result can then be added to a variable received from either:</a:t>
            </a:r>
          </a:p>
          <a:p>
            <a:pPr>
              <a:buFont typeface="+mj-lt"/>
              <a:buAutoNum type="arabicPeriod"/>
            </a:pPr>
            <a:r>
              <a:rPr lang="en-US" b="1" dirty="0"/>
              <a:t> The next connector block</a:t>
            </a:r>
            <a:r>
              <a:rPr lang="en-US" dirty="0"/>
              <a:t> , if streaming data is available</a:t>
            </a:r>
          </a:p>
          <a:p>
            <a:pPr>
              <a:buFont typeface="+mj-lt"/>
              <a:buAutoNum type="arabicPeriod"/>
            </a:pPr>
            <a:r>
              <a:rPr lang="en-US" b="1" dirty="0"/>
              <a:t> A previous connector block</a:t>
            </a:r>
            <a:r>
              <a:rPr lang="en-US" dirty="0"/>
              <a:t>, if streaming data is available</a:t>
            </a:r>
          </a:p>
        </p:txBody>
      </p:sp>
      <p:sp>
        <p:nvSpPr>
          <p:cNvPr id="42" name="Rectangle 41">
            <a:extLst>
              <a:ext uri="{FF2B5EF4-FFF2-40B4-BE49-F238E27FC236}">
                <a16:creationId xmlns:a16="http://schemas.microsoft.com/office/drawing/2014/main" id="{0C286650-E078-670E-9847-27BCB97FC758}"/>
              </a:ext>
            </a:extLst>
          </p:cNvPr>
          <p:cNvSpPr/>
          <p:nvPr/>
        </p:nvSpPr>
        <p:spPr>
          <a:xfrm>
            <a:off x="4094416" y="4576343"/>
            <a:ext cx="1028700" cy="5334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Aft>
                <a:spcPts val="800"/>
              </a:spcAft>
            </a:pPr>
            <a:r>
              <a:rPr lang="en-IN" sz="1100" kern="100" dirty="0">
                <a:effectLst/>
                <a:ea typeface="Calibri" panose="020F0502020204030204" pitchFamily="34" charset="0"/>
                <a:cs typeface="Times New Roman" panose="02020603050405020304" pitchFamily="18" charset="0"/>
              </a:rPr>
              <a:t>Multiplier block</a:t>
            </a:r>
          </a:p>
        </p:txBody>
      </p:sp>
      <p:sp>
        <p:nvSpPr>
          <p:cNvPr id="43" name="Rectangle 42">
            <a:extLst>
              <a:ext uri="{FF2B5EF4-FFF2-40B4-BE49-F238E27FC236}">
                <a16:creationId xmlns:a16="http://schemas.microsoft.com/office/drawing/2014/main" id="{C31503F3-C40E-AD55-9354-E86503C549AC}"/>
              </a:ext>
            </a:extLst>
          </p:cNvPr>
          <p:cNvSpPr/>
          <p:nvPr/>
        </p:nvSpPr>
        <p:spPr>
          <a:xfrm>
            <a:off x="6825892" y="4587241"/>
            <a:ext cx="961842" cy="533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Aft>
                <a:spcPts val="800"/>
              </a:spcAft>
            </a:pPr>
            <a:r>
              <a:rPr lang="en-IN" sz="1100" kern="100" dirty="0">
                <a:effectLst/>
                <a:ea typeface="Calibri" panose="020F0502020204030204" pitchFamily="34" charset="0"/>
                <a:cs typeface="Times New Roman" panose="02020603050405020304" pitchFamily="18" charset="0"/>
              </a:rPr>
              <a:t>Adder</a:t>
            </a:r>
          </a:p>
        </p:txBody>
      </p:sp>
      <p:sp>
        <p:nvSpPr>
          <p:cNvPr id="44" name="Rectangle 43">
            <a:extLst>
              <a:ext uri="{FF2B5EF4-FFF2-40B4-BE49-F238E27FC236}">
                <a16:creationId xmlns:a16="http://schemas.microsoft.com/office/drawing/2014/main" id="{B1D8C276-8F93-E104-4209-510AAA4982BE}"/>
              </a:ext>
            </a:extLst>
          </p:cNvPr>
          <p:cNvSpPr/>
          <p:nvPr/>
        </p:nvSpPr>
        <p:spPr>
          <a:xfrm>
            <a:off x="3221374" y="4489402"/>
            <a:ext cx="643088" cy="266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l-GR" b="0" i="0" dirty="0">
                <a:solidFill>
                  <a:schemeClr val="tx1"/>
                </a:solidFill>
                <a:effectLst/>
                <a:latin typeface="Google Sans"/>
              </a:rPr>
              <a:t>β</a:t>
            </a:r>
            <a:endParaRPr lang="en-IN" dirty="0">
              <a:solidFill>
                <a:schemeClr val="tx1"/>
              </a:solidFill>
            </a:endParaRPr>
          </a:p>
        </p:txBody>
      </p:sp>
      <p:sp>
        <p:nvSpPr>
          <p:cNvPr id="45" name="Rectangle 44">
            <a:extLst>
              <a:ext uri="{FF2B5EF4-FFF2-40B4-BE49-F238E27FC236}">
                <a16:creationId xmlns:a16="http://schemas.microsoft.com/office/drawing/2014/main" id="{68BB8056-4232-BF92-114B-ED03D604D03B}"/>
              </a:ext>
            </a:extLst>
          </p:cNvPr>
          <p:cNvSpPr/>
          <p:nvPr/>
        </p:nvSpPr>
        <p:spPr>
          <a:xfrm>
            <a:off x="2878832" y="4897949"/>
            <a:ext cx="577847" cy="3488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X(t)</a:t>
            </a:r>
          </a:p>
        </p:txBody>
      </p:sp>
      <p:cxnSp>
        <p:nvCxnSpPr>
          <p:cNvPr id="46" name="Connector: Elbow 45">
            <a:extLst>
              <a:ext uri="{FF2B5EF4-FFF2-40B4-BE49-F238E27FC236}">
                <a16:creationId xmlns:a16="http://schemas.microsoft.com/office/drawing/2014/main" id="{637CEF38-7CCA-0CF3-3800-537B0FFA211B}"/>
              </a:ext>
            </a:extLst>
          </p:cNvPr>
          <p:cNvCxnSpPr>
            <a:cxnSpLocks/>
            <a:stCxn id="44" idx="3"/>
          </p:cNvCxnSpPr>
          <p:nvPr/>
        </p:nvCxnSpPr>
        <p:spPr>
          <a:xfrm>
            <a:off x="3864462" y="4622753"/>
            <a:ext cx="259775" cy="66643"/>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47" name="Connector: Elbow 46">
            <a:extLst>
              <a:ext uri="{FF2B5EF4-FFF2-40B4-BE49-F238E27FC236}">
                <a16:creationId xmlns:a16="http://schemas.microsoft.com/office/drawing/2014/main" id="{9103C8A3-7D38-25CB-C89A-E98CD168F21E}"/>
              </a:ext>
            </a:extLst>
          </p:cNvPr>
          <p:cNvCxnSpPr>
            <a:cxnSpLocks/>
            <a:stCxn id="45" idx="3"/>
          </p:cNvCxnSpPr>
          <p:nvPr/>
        </p:nvCxnSpPr>
        <p:spPr>
          <a:xfrm>
            <a:off x="3456679" y="5072398"/>
            <a:ext cx="26266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8" name="Rectangle 47">
            <a:extLst>
              <a:ext uri="{FF2B5EF4-FFF2-40B4-BE49-F238E27FC236}">
                <a16:creationId xmlns:a16="http://schemas.microsoft.com/office/drawing/2014/main" id="{08F610A5-F23A-E4CB-60A6-E97E409C6EF8}"/>
              </a:ext>
            </a:extLst>
          </p:cNvPr>
          <p:cNvSpPr/>
          <p:nvPr/>
        </p:nvSpPr>
        <p:spPr>
          <a:xfrm>
            <a:off x="6051730" y="4249979"/>
            <a:ext cx="459472" cy="120932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49" name="Diagonal Stripe 48">
            <a:extLst>
              <a:ext uri="{FF2B5EF4-FFF2-40B4-BE49-F238E27FC236}">
                <a16:creationId xmlns:a16="http://schemas.microsoft.com/office/drawing/2014/main" id="{162DA5B9-7594-E2D4-CC7E-130FCEABEAC9}"/>
              </a:ext>
            </a:extLst>
          </p:cNvPr>
          <p:cNvSpPr/>
          <p:nvPr/>
        </p:nvSpPr>
        <p:spPr>
          <a:xfrm rot="8208606">
            <a:off x="6099530" y="4932074"/>
            <a:ext cx="303530" cy="349250"/>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50" name="Diagonal Stripe 49">
            <a:extLst>
              <a:ext uri="{FF2B5EF4-FFF2-40B4-BE49-F238E27FC236}">
                <a16:creationId xmlns:a16="http://schemas.microsoft.com/office/drawing/2014/main" id="{FBC3CCB5-3A77-83CC-C4FE-A03A8BF58C35}"/>
              </a:ext>
            </a:extLst>
          </p:cNvPr>
          <p:cNvSpPr/>
          <p:nvPr/>
        </p:nvSpPr>
        <p:spPr>
          <a:xfrm rot="8208606">
            <a:off x="6081241" y="4423827"/>
            <a:ext cx="303530" cy="349250"/>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51" name="Connector: Elbow 50">
            <a:extLst>
              <a:ext uri="{FF2B5EF4-FFF2-40B4-BE49-F238E27FC236}">
                <a16:creationId xmlns:a16="http://schemas.microsoft.com/office/drawing/2014/main" id="{B8906A07-6FB0-F806-E98E-C2DEB38C04E6}"/>
              </a:ext>
            </a:extLst>
          </p:cNvPr>
          <p:cNvCxnSpPr>
            <a:cxnSpLocks/>
            <a:stCxn id="49" idx="2"/>
          </p:cNvCxnSpPr>
          <p:nvPr/>
        </p:nvCxnSpPr>
        <p:spPr>
          <a:xfrm flipV="1">
            <a:off x="6366378" y="4984272"/>
            <a:ext cx="447637" cy="13415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nector: Elbow 51">
            <a:extLst>
              <a:ext uri="{FF2B5EF4-FFF2-40B4-BE49-F238E27FC236}">
                <a16:creationId xmlns:a16="http://schemas.microsoft.com/office/drawing/2014/main" id="{8EE76E43-EE31-173F-C0D7-6246E04FD195}"/>
              </a:ext>
            </a:extLst>
          </p:cNvPr>
          <p:cNvCxnSpPr>
            <a:cxnSpLocks/>
            <a:stCxn id="50" idx="2"/>
          </p:cNvCxnSpPr>
          <p:nvPr/>
        </p:nvCxnSpPr>
        <p:spPr>
          <a:xfrm>
            <a:off x="6348089" y="4610175"/>
            <a:ext cx="465926" cy="13118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D66A70DB-73B5-3AEC-ED50-66B4334DE339}"/>
              </a:ext>
            </a:extLst>
          </p:cNvPr>
          <p:cNvCxnSpPr>
            <a:cxnSpLocks/>
          </p:cNvCxnSpPr>
          <p:nvPr/>
        </p:nvCxnSpPr>
        <p:spPr>
          <a:xfrm>
            <a:off x="5875696" y="4433677"/>
            <a:ext cx="357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6C17A6EE-0158-1CA2-59FA-D50179382CBE}"/>
              </a:ext>
            </a:extLst>
          </p:cNvPr>
          <p:cNvCxnSpPr>
            <a:cxnSpLocks/>
          </p:cNvCxnSpPr>
          <p:nvPr/>
        </p:nvCxnSpPr>
        <p:spPr>
          <a:xfrm>
            <a:off x="5858585" y="4723320"/>
            <a:ext cx="357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1783B685-BD15-7F57-1F6D-DAAF854B56D9}"/>
              </a:ext>
            </a:extLst>
          </p:cNvPr>
          <p:cNvCxnSpPr>
            <a:cxnSpLocks/>
          </p:cNvCxnSpPr>
          <p:nvPr/>
        </p:nvCxnSpPr>
        <p:spPr>
          <a:xfrm>
            <a:off x="5875696" y="4960826"/>
            <a:ext cx="357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5B5A3394-92B5-B03A-AA25-32327682B5F1}"/>
              </a:ext>
            </a:extLst>
          </p:cNvPr>
          <p:cNvCxnSpPr>
            <a:cxnSpLocks/>
          </p:cNvCxnSpPr>
          <p:nvPr/>
        </p:nvCxnSpPr>
        <p:spPr>
          <a:xfrm>
            <a:off x="5893985" y="5238349"/>
            <a:ext cx="357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7" name="Connector: Elbow 56">
            <a:extLst>
              <a:ext uri="{FF2B5EF4-FFF2-40B4-BE49-F238E27FC236}">
                <a16:creationId xmlns:a16="http://schemas.microsoft.com/office/drawing/2014/main" id="{D192CC1F-E175-7D9E-2ADE-2CE42B236130}"/>
              </a:ext>
            </a:extLst>
          </p:cNvPr>
          <p:cNvCxnSpPr>
            <a:cxnSpLocks/>
          </p:cNvCxnSpPr>
          <p:nvPr/>
        </p:nvCxnSpPr>
        <p:spPr>
          <a:xfrm rot="10800000" flipV="1">
            <a:off x="5887575" y="4086315"/>
            <a:ext cx="2445455" cy="1133485"/>
          </a:xfrm>
          <a:prstGeom prst="bentConnector3">
            <a:avLst>
              <a:gd name="adj1" fmla="val 112320"/>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8C57C9B3-698C-79CD-F9DB-082D42A3A21A}"/>
              </a:ext>
            </a:extLst>
          </p:cNvPr>
          <p:cNvCxnSpPr>
            <a:stCxn id="42" idx="3"/>
          </p:cNvCxnSpPr>
          <p:nvPr/>
        </p:nvCxnSpPr>
        <p:spPr>
          <a:xfrm flipV="1">
            <a:off x="5123116" y="4433677"/>
            <a:ext cx="770869" cy="4093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F7342E49-1F59-FA36-D626-59CA37CF4D29}"/>
              </a:ext>
            </a:extLst>
          </p:cNvPr>
          <p:cNvCxnSpPr>
            <a:cxnSpLocks/>
          </p:cNvCxnSpPr>
          <p:nvPr/>
        </p:nvCxnSpPr>
        <p:spPr>
          <a:xfrm rot="16200000" flipH="1">
            <a:off x="5197974" y="4283102"/>
            <a:ext cx="874507" cy="480938"/>
          </a:xfrm>
          <a:prstGeom prst="bentConnector3">
            <a:avLst>
              <a:gd name="adj1" fmla="val 100190"/>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Diagonal Stripe 59">
            <a:extLst>
              <a:ext uri="{FF2B5EF4-FFF2-40B4-BE49-F238E27FC236}">
                <a16:creationId xmlns:a16="http://schemas.microsoft.com/office/drawing/2014/main" id="{46A72E28-8DF8-3A41-5F1E-FF2A9C715A2F}"/>
              </a:ext>
            </a:extLst>
          </p:cNvPr>
          <p:cNvSpPr/>
          <p:nvPr/>
        </p:nvSpPr>
        <p:spPr>
          <a:xfrm rot="8208606">
            <a:off x="2500816" y="4913519"/>
            <a:ext cx="303530" cy="349250"/>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61" name="Connector: Elbow 122">
            <a:extLst>
              <a:ext uri="{FF2B5EF4-FFF2-40B4-BE49-F238E27FC236}">
                <a16:creationId xmlns:a16="http://schemas.microsoft.com/office/drawing/2014/main" id="{1D151255-16F4-15B5-006B-B0415F648617}"/>
              </a:ext>
            </a:extLst>
          </p:cNvPr>
          <p:cNvCxnSpPr>
            <a:cxnSpLocks/>
            <a:endCxn id="60" idx="0"/>
          </p:cNvCxnSpPr>
          <p:nvPr/>
        </p:nvCxnSpPr>
        <p:spPr>
          <a:xfrm>
            <a:off x="2422414" y="5088144"/>
            <a:ext cx="23016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28D4671D-EA2C-F651-0BF9-C6DEFBEA598B}"/>
              </a:ext>
            </a:extLst>
          </p:cNvPr>
          <p:cNvCxnSpPr>
            <a:cxnSpLocks/>
          </p:cNvCxnSpPr>
          <p:nvPr/>
        </p:nvCxnSpPr>
        <p:spPr>
          <a:xfrm>
            <a:off x="2785299" y="5059845"/>
            <a:ext cx="163312" cy="5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Flowchart: Extract 62">
            <a:extLst>
              <a:ext uri="{FF2B5EF4-FFF2-40B4-BE49-F238E27FC236}">
                <a16:creationId xmlns:a16="http://schemas.microsoft.com/office/drawing/2014/main" id="{19689017-31D5-9103-A6EA-AE345E2255CD}"/>
              </a:ext>
            </a:extLst>
          </p:cNvPr>
          <p:cNvSpPr/>
          <p:nvPr/>
        </p:nvSpPr>
        <p:spPr>
          <a:xfrm rot="5400000">
            <a:off x="3187762" y="4572186"/>
            <a:ext cx="192024" cy="109728"/>
          </a:xfrm>
          <a:prstGeom prst="flowChartExtra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4" name="Flowchart: Extract 63">
            <a:extLst>
              <a:ext uri="{FF2B5EF4-FFF2-40B4-BE49-F238E27FC236}">
                <a16:creationId xmlns:a16="http://schemas.microsoft.com/office/drawing/2014/main" id="{4A64AEF1-8821-5B9D-5729-3F4E6025A904}"/>
              </a:ext>
            </a:extLst>
          </p:cNvPr>
          <p:cNvSpPr/>
          <p:nvPr/>
        </p:nvSpPr>
        <p:spPr>
          <a:xfrm rot="5400000">
            <a:off x="2842181" y="4999979"/>
            <a:ext cx="192024" cy="109728"/>
          </a:xfrm>
          <a:prstGeom prst="flowChartExtra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65" name="Connector: Elbow 64">
            <a:extLst>
              <a:ext uri="{FF2B5EF4-FFF2-40B4-BE49-F238E27FC236}">
                <a16:creationId xmlns:a16="http://schemas.microsoft.com/office/drawing/2014/main" id="{A5B382FC-0C7B-D292-0FB2-04EB81D31FC3}"/>
              </a:ext>
            </a:extLst>
          </p:cNvPr>
          <p:cNvCxnSpPr>
            <a:cxnSpLocks/>
          </p:cNvCxnSpPr>
          <p:nvPr/>
        </p:nvCxnSpPr>
        <p:spPr>
          <a:xfrm rot="5400000">
            <a:off x="2418194" y="4180044"/>
            <a:ext cx="958848" cy="563669"/>
          </a:xfrm>
          <a:prstGeom prst="bentConnector4">
            <a:avLst>
              <a:gd name="adj1" fmla="val 40894"/>
              <a:gd name="adj2" fmla="val 124231"/>
            </a:avLst>
          </a:prstGeom>
          <a:ln>
            <a:tailEnd type="triangle"/>
          </a:ln>
        </p:spPr>
        <p:style>
          <a:lnRef idx="2">
            <a:schemeClr val="accent1"/>
          </a:lnRef>
          <a:fillRef idx="0">
            <a:schemeClr val="accent1"/>
          </a:fillRef>
          <a:effectRef idx="1">
            <a:schemeClr val="accent1"/>
          </a:effectRef>
          <a:fontRef idx="minor">
            <a:schemeClr val="tx1"/>
          </a:fontRef>
        </p:style>
      </p:cxnSp>
      <p:sp>
        <p:nvSpPr>
          <p:cNvPr id="66" name="TextBox 65">
            <a:extLst>
              <a:ext uri="{FF2B5EF4-FFF2-40B4-BE49-F238E27FC236}">
                <a16:creationId xmlns:a16="http://schemas.microsoft.com/office/drawing/2014/main" id="{A90F65DC-C106-2ED8-D5AB-1BA0B113AC39}"/>
              </a:ext>
            </a:extLst>
          </p:cNvPr>
          <p:cNvSpPr txBox="1"/>
          <p:nvPr/>
        </p:nvSpPr>
        <p:spPr>
          <a:xfrm>
            <a:off x="2462603" y="3665914"/>
            <a:ext cx="1970268" cy="615553"/>
          </a:xfrm>
          <a:prstGeom prst="rect">
            <a:avLst/>
          </a:prstGeom>
          <a:noFill/>
        </p:spPr>
        <p:txBody>
          <a:bodyPr wrap="square" rtlCol="0">
            <a:spAutoFit/>
          </a:bodyPr>
          <a:lstStyle/>
          <a:p>
            <a:r>
              <a:rPr lang="en-IN" sz="1600" dirty="0" err="1"/>
              <a:t>inp_from_X</a:t>
            </a:r>
            <a:r>
              <a:rPr lang="en-IN" sz="1600" dirty="0"/>
              <a:t>(t+</a:t>
            </a:r>
            <a:r>
              <a:rPr lang="el-GR" sz="1600" b="0" i="0" dirty="0">
                <a:solidFill>
                  <a:schemeClr val="tx1"/>
                </a:solidFill>
                <a:effectLst/>
                <a:latin typeface="Google Sans"/>
              </a:rPr>
              <a:t>δ</a:t>
            </a:r>
            <a:r>
              <a:rPr lang="en-IN" sz="1600" b="0" i="0" dirty="0">
                <a:solidFill>
                  <a:schemeClr val="tx1"/>
                </a:solidFill>
                <a:effectLst/>
                <a:latin typeface="Google Sans"/>
              </a:rPr>
              <a:t>t</a:t>
            </a:r>
            <a:r>
              <a:rPr lang="en-IN" sz="1600" dirty="0"/>
              <a:t>)</a:t>
            </a:r>
          </a:p>
          <a:p>
            <a:endParaRPr lang="en-IN" dirty="0"/>
          </a:p>
        </p:txBody>
      </p:sp>
      <p:sp>
        <p:nvSpPr>
          <p:cNvPr id="67" name="TextBox 66">
            <a:extLst>
              <a:ext uri="{FF2B5EF4-FFF2-40B4-BE49-F238E27FC236}">
                <a16:creationId xmlns:a16="http://schemas.microsoft.com/office/drawing/2014/main" id="{55A62F22-1B82-6957-81D9-67CA3A604E09}"/>
              </a:ext>
            </a:extLst>
          </p:cNvPr>
          <p:cNvSpPr txBox="1"/>
          <p:nvPr/>
        </p:nvSpPr>
        <p:spPr>
          <a:xfrm>
            <a:off x="4408969" y="3691215"/>
            <a:ext cx="2458066" cy="338554"/>
          </a:xfrm>
          <a:prstGeom prst="rect">
            <a:avLst/>
          </a:prstGeom>
          <a:noFill/>
        </p:spPr>
        <p:txBody>
          <a:bodyPr wrap="square" rtlCol="0">
            <a:spAutoFit/>
          </a:bodyPr>
          <a:lstStyle/>
          <a:p>
            <a:r>
              <a:rPr lang="en-IN" sz="1600" dirty="0" err="1"/>
              <a:t>inp_prev_multiplier_result</a:t>
            </a:r>
            <a:r>
              <a:rPr lang="en-IN" sz="1600" dirty="0"/>
              <a:t> </a:t>
            </a:r>
          </a:p>
        </p:txBody>
      </p:sp>
      <p:cxnSp>
        <p:nvCxnSpPr>
          <p:cNvPr id="68" name="Connector: Elbow 93">
            <a:extLst>
              <a:ext uri="{FF2B5EF4-FFF2-40B4-BE49-F238E27FC236}">
                <a16:creationId xmlns:a16="http://schemas.microsoft.com/office/drawing/2014/main" id="{158174D0-C3EF-AF41-32E8-6B22D6972357}"/>
              </a:ext>
            </a:extLst>
          </p:cNvPr>
          <p:cNvCxnSpPr>
            <a:cxnSpLocks/>
          </p:cNvCxnSpPr>
          <p:nvPr/>
        </p:nvCxnSpPr>
        <p:spPr>
          <a:xfrm>
            <a:off x="3247887" y="5217327"/>
            <a:ext cx="0" cy="48964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FE184A31-2380-AE1F-F1BD-2012A524908A}"/>
              </a:ext>
            </a:extLst>
          </p:cNvPr>
          <p:cNvCxnSpPr/>
          <p:nvPr/>
        </p:nvCxnSpPr>
        <p:spPr>
          <a:xfrm>
            <a:off x="5237958" y="4853941"/>
            <a:ext cx="0" cy="82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B2883047-7BB1-5196-0413-C302A87104BC}"/>
              </a:ext>
            </a:extLst>
          </p:cNvPr>
          <p:cNvSpPr txBox="1"/>
          <p:nvPr/>
        </p:nvSpPr>
        <p:spPr>
          <a:xfrm>
            <a:off x="4115091" y="5599001"/>
            <a:ext cx="1953480" cy="338554"/>
          </a:xfrm>
          <a:prstGeom prst="rect">
            <a:avLst/>
          </a:prstGeom>
          <a:noFill/>
        </p:spPr>
        <p:txBody>
          <a:bodyPr wrap="square" rtlCol="0">
            <a:spAutoFit/>
          </a:bodyPr>
          <a:lstStyle/>
          <a:p>
            <a:r>
              <a:rPr lang="en-IN" sz="1600" dirty="0" err="1"/>
              <a:t>out_multiplier_result</a:t>
            </a:r>
            <a:r>
              <a:rPr lang="en-IN" sz="1600" dirty="0"/>
              <a:t> </a:t>
            </a:r>
          </a:p>
        </p:txBody>
      </p:sp>
      <p:cxnSp>
        <p:nvCxnSpPr>
          <p:cNvPr id="71" name="Straight Arrow Connector 70">
            <a:extLst>
              <a:ext uri="{FF2B5EF4-FFF2-40B4-BE49-F238E27FC236}">
                <a16:creationId xmlns:a16="http://schemas.microsoft.com/office/drawing/2014/main" id="{5971E4EF-9137-3304-B8B5-B84FC4A2AB35}"/>
              </a:ext>
            </a:extLst>
          </p:cNvPr>
          <p:cNvCxnSpPr>
            <a:cxnSpLocks/>
          </p:cNvCxnSpPr>
          <p:nvPr/>
        </p:nvCxnSpPr>
        <p:spPr>
          <a:xfrm>
            <a:off x="7787734" y="4824809"/>
            <a:ext cx="2232514" cy="4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78858C7A-4F96-2438-CB41-CDE3D1A1D136}"/>
              </a:ext>
            </a:extLst>
          </p:cNvPr>
          <p:cNvSpPr txBox="1"/>
          <p:nvPr/>
        </p:nvSpPr>
        <p:spPr>
          <a:xfrm>
            <a:off x="721141" y="4875510"/>
            <a:ext cx="1831529" cy="338554"/>
          </a:xfrm>
          <a:prstGeom prst="rect">
            <a:avLst/>
          </a:prstGeom>
          <a:noFill/>
        </p:spPr>
        <p:txBody>
          <a:bodyPr wrap="square" rtlCol="0">
            <a:spAutoFit/>
          </a:bodyPr>
          <a:lstStyle/>
          <a:p>
            <a:r>
              <a:rPr lang="en-IN" sz="1600" dirty="0" err="1"/>
              <a:t>inp_curr_Variable</a:t>
            </a:r>
            <a:r>
              <a:rPr lang="en-IN" sz="1600" dirty="0"/>
              <a:t> </a:t>
            </a:r>
          </a:p>
        </p:txBody>
      </p:sp>
      <p:sp>
        <p:nvSpPr>
          <p:cNvPr id="73" name="TextBox 72">
            <a:extLst>
              <a:ext uri="{FF2B5EF4-FFF2-40B4-BE49-F238E27FC236}">
                <a16:creationId xmlns:a16="http://schemas.microsoft.com/office/drawing/2014/main" id="{BDDD5F9B-DF95-1B72-C8F0-DD7C4093DD12}"/>
              </a:ext>
            </a:extLst>
          </p:cNvPr>
          <p:cNvSpPr txBox="1"/>
          <p:nvPr/>
        </p:nvSpPr>
        <p:spPr>
          <a:xfrm>
            <a:off x="7536306" y="3501542"/>
            <a:ext cx="2106547" cy="584775"/>
          </a:xfrm>
          <a:prstGeom prst="rect">
            <a:avLst/>
          </a:prstGeom>
          <a:noFill/>
        </p:spPr>
        <p:txBody>
          <a:bodyPr wrap="square" rtlCol="0">
            <a:spAutoFit/>
          </a:bodyPr>
          <a:lstStyle/>
          <a:p>
            <a:r>
              <a:rPr lang="en-IN" sz="1600" dirty="0" err="1"/>
              <a:t>inp_streaming_result_from_above_to_below</a:t>
            </a:r>
            <a:r>
              <a:rPr lang="en-IN" sz="1600" dirty="0"/>
              <a:t> </a:t>
            </a:r>
          </a:p>
        </p:txBody>
      </p:sp>
      <p:sp>
        <p:nvSpPr>
          <p:cNvPr id="74" name="TextBox 73">
            <a:extLst>
              <a:ext uri="{FF2B5EF4-FFF2-40B4-BE49-F238E27FC236}">
                <a16:creationId xmlns:a16="http://schemas.microsoft.com/office/drawing/2014/main" id="{CCE8AF6E-405E-226E-4837-05136F70F3C4}"/>
              </a:ext>
            </a:extLst>
          </p:cNvPr>
          <p:cNvSpPr txBox="1"/>
          <p:nvPr/>
        </p:nvSpPr>
        <p:spPr>
          <a:xfrm>
            <a:off x="2802529" y="5664635"/>
            <a:ext cx="1025836" cy="615553"/>
          </a:xfrm>
          <a:prstGeom prst="rect">
            <a:avLst/>
          </a:prstGeom>
          <a:noFill/>
        </p:spPr>
        <p:txBody>
          <a:bodyPr wrap="square" rtlCol="0">
            <a:spAutoFit/>
          </a:bodyPr>
          <a:lstStyle/>
          <a:p>
            <a:r>
              <a:rPr lang="en-IN" sz="1600" dirty="0" err="1"/>
              <a:t>out_X</a:t>
            </a:r>
            <a:r>
              <a:rPr lang="en-IN" sz="1600" dirty="0"/>
              <a:t>(t)</a:t>
            </a:r>
          </a:p>
          <a:p>
            <a:endParaRPr lang="en-IN" dirty="0"/>
          </a:p>
        </p:txBody>
      </p:sp>
      <p:cxnSp>
        <p:nvCxnSpPr>
          <p:cNvPr id="80" name="Connector: Elbow 79">
            <a:extLst>
              <a:ext uri="{FF2B5EF4-FFF2-40B4-BE49-F238E27FC236}">
                <a16:creationId xmlns:a16="http://schemas.microsoft.com/office/drawing/2014/main" id="{6554666F-B891-0A07-F137-B5D6C4321594}"/>
              </a:ext>
            </a:extLst>
          </p:cNvPr>
          <p:cNvCxnSpPr>
            <a:cxnSpLocks/>
          </p:cNvCxnSpPr>
          <p:nvPr/>
        </p:nvCxnSpPr>
        <p:spPr>
          <a:xfrm rot="10800000">
            <a:off x="5882264" y="4713415"/>
            <a:ext cx="3657155" cy="727424"/>
          </a:xfrm>
          <a:prstGeom prst="bentConnector3">
            <a:avLst>
              <a:gd name="adj1" fmla="val 99506"/>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312E1F80-0B4E-5E7D-A03C-89BDBDEA2100}"/>
              </a:ext>
            </a:extLst>
          </p:cNvPr>
          <p:cNvSpPr txBox="1"/>
          <p:nvPr/>
        </p:nvSpPr>
        <p:spPr>
          <a:xfrm>
            <a:off x="9584994" y="5148452"/>
            <a:ext cx="2106547" cy="584775"/>
          </a:xfrm>
          <a:prstGeom prst="rect">
            <a:avLst/>
          </a:prstGeom>
          <a:noFill/>
        </p:spPr>
        <p:txBody>
          <a:bodyPr wrap="square" rtlCol="0">
            <a:spAutoFit/>
          </a:bodyPr>
          <a:lstStyle/>
          <a:p>
            <a:r>
              <a:rPr lang="en-IN" sz="1600" dirty="0" err="1"/>
              <a:t>inp_streaming_result_from_below_to_above</a:t>
            </a:r>
            <a:r>
              <a:rPr lang="en-IN" sz="1600" dirty="0"/>
              <a:t> </a:t>
            </a:r>
          </a:p>
        </p:txBody>
      </p:sp>
      <p:sp>
        <p:nvSpPr>
          <p:cNvPr id="84" name="TextBox 83">
            <a:extLst>
              <a:ext uri="{FF2B5EF4-FFF2-40B4-BE49-F238E27FC236}">
                <a16:creationId xmlns:a16="http://schemas.microsoft.com/office/drawing/2014/main" id="{A215EB0A-AF63-4EA3-8988-88D52C20854B}"/>
              </a:ext>
            </a:extLst>
          </p:cNvPr>
          <p:cNvSpPr txBox="1"/>
          <p:nvPr/>
        </p:nvSpPr>
        <p:spPr>
          <a:xfrm>
            <a:off x="10023492" y="4622752"/>
            <a:ext cx="2241812" cy="338554"/>
          </a:xfrm>
          <a:prstGeom prst="rect">
            <a:avLst/>
          </a:prstGeom>
          <a:noFill/>
        </p:spPr>
        <p:txBody>
          <a:bodyPr wrap="square" rtlCol="0">
            <a:spAutoFit/>
          </a:bodyPr>
          <a:lstStyle/>
          <a:p>
            <a:r>
              <a:rPr lang="en-IN" sz="1600" dirty="0" err="1"/>
              <a:t>out_result_from_adder</a:t>
            </a:r>
            <a:endParaRPr lang="en-IN" sz="1600" dirty="0"/>
          </a:p>
        </p:txBody>
      </p:sp>
      <p:sp>
        <p:nvSpPr>
          <p:cNvPr id="6" name="Diagonal Stripe 5">
            <a:extLst>
              <a:ext uri="{FF2B5EF4-FFF2-40B4-BE49-F238E27FC236}">
                <a16:creationId xmlns:a16="http://schemas.microsoft.com/office/drawing/2014/main" id="{038D413A-4E58-8066-A44C-235FEC4776D8}"/>
              </a:ext>
            </a:extLst>
          </p:cNvPr>
          <p:cNvSpPr/>
          <p:nvPr/>
        </p:nvSpPr>
        <p:spPr>
          <a:xfrm rot="8208606">
            <a:off x="3577566" y="4834614"/>
            <a:ext cx="262303" cy="283555"/>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8" name="Connector: Elbow 7">
            <a:extLst>
              <a:ext uri="{FF2B5EF4-FFF2-40B4-BE49-F238E27FC236}">
                <a16:creationId xmlns:a16="http://schemas.microsoft.com/office/drawing/2014/main" id="{9E55AB05-062B-14D4-9F5D-13A1250839AE}"/>
              </a:ext>
            </a:extLst>
          </p:cNvPr>
          <p:cNvCxnSpPr>
            <a:cxnSpLocks/>
          </p:cNvCxnSpPr>
          <p:nvPr/>
        </p:nvCxnSpPr>
        <p:spPr>
          <a:xfrm flipV="1">
            <a:off x="2800444" y="4864477"/>
            <a:ext cx="893403" cy="215046"/>
          </a:xfrm>
          <a:prstGeom prst="bentConnector3">
            <a:avLst>
              <a:gd name="adj1" fmla="val 3090"/>
            </a:avLst>
          </a:prstGeom>
          <a:ln>
            <a:tailEnd type="triangle"/>
          </a:ln>
        </p:spPr>
        <p:style>
          <a:lnRef idx="2">
            <a:schemeClr val="dk1"/>
          </a:lnRef>
          <a:fillRef idx="0">
            <a:schemeClr val="dk1"/>
          </a:fillRef>
          <a:effectRef idx="1">
            <a:schemeClr val="dk1"/>
          </a:effectRef>
          <a:fontRef idx="minor">
            <a:schemeClr val="tx1"/>
          </a:fontRef>
        </p:style>
      </p:cxnSp>
      <p:cxnSp>
        <p:nvCxnSpPr>
          <p:cNvPr id="17" name="Connector: Elbow 46">
            <a:extLst>
              <a:ext uri="{FF2B5EF4-FFF2-40B4-BE49-F238E27FC236}">
                <a16:creationId xmlns:a16="http://schemas.microsoft.com/office/drawing/2014/main" id="{AB098C0A-B483-9E7C-58A2-A3A14EF89A61}"/>
              </a:ext>
            </a:extLst>
          </p:cNvPr>
          <p:cNvCxnSpPr>
            <a:cxnSpLocks/>
          </p:cNvCxnSpPr>
          <p:nvPr/>
        </p:nvCxnSpPr>
        <p:spPr>
          <a:xfrm>
            <a:off x="3828365" y="4984272"/>
            <a:ext cx="26266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392502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DC897-93A4-8C90-5249-DE8D3529683B}"/>
              </a:ext>
            </a:extLst>
          </p:cNvPr>
          <p:cNvSpPr>
            <a:spLocks noGrp="1"/>
          </p:cNvSpPr>
          <p:nvPr>
            <p:ph type="title"/>
          </p:nvPr>
        </p:nvSpPr>
        <p:spPr/>
        <p:txBody>
          <a:bodyPr/>
          <a:lstStyle/>
          <a:p>
            <a:r>
              <a:rPr lang="en-IN" dirty="0"/>
              <a:t>FPFA - logical block</a:t>
            </a:r>
          </a:p>
        </p:txBody>
      </p:sp>
      <p:sp>
        <p:nvSpPr>
          <p:cNvPr id="3" name="Content Placeholder 2">
            <a:extLst>
              <a:ext uri="{FF2B5EF4-FFF2-40B4-BE49-F238E27FC236}">
                <a16:creationId xmlns:a16="http://schemas.microsoft.com/office/drawing/2014/main" id="{A5AC95ED-675F-3A19-597F-614532592AA9}"/>
              </a:ext>
            </a:extLst>
          </p:cNvPr>
          <p:cNvSpPr>
            <a:spLocks noGrp="1"/>
          </p:cNvSpPr>
          <p:nvPr>
            <p:ph idx="1"/>
          </p:nvPr>
        </p:nvSpPr>
        <p:spPr>
          <a:xfrm>
            <a:off x="1036320" y="1665898"/>
            <a:ext cx="10058400" cy="4023360"/>
          </a:xfrm>
        </p:spPr>
        <p:txBody>
          <a:bodyPr/>
          <a:lstStyle/>
          <a:p>
            <a:r>
              <a:rPr lang="en-IN" dirty="0"/>
              <a:t> </a:t>
            </a:r>
          </a:p>
        </p:txBody>
      </p:sp>
      <p:sp>
        <p:nvSpPr>
          <p:cNvPr id="4" name="Rectangle 3">
            <a:extLst>
              <a:ext uri="{FF2B5EF4-FFF2-40B4-BE49-F238E27FC236}">
                <a16:creationId xmlns:a16="http://schemas.microsoft.com/office/drawing/2014/main" id="{B7E20E7C-DF49-FE95-AEC3-3490FD555E31}"/>
              </a:ext>
            </a:extLst>
          </p:cNvPr>
          <p:cNvSpPr/>
          <p:nvPr/>
        </p:nvSpPr>
        <p:spPr>
          <a:xfrm>
            <a:off x="3069180" y="2773820"/>
            <a:ext cx="1028700" cy="5334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Aft>
                <a:spcPts val="800"/>
              </a:spcAft>
            </a:pPr>
            <a:r>
              <a:rPr lang="en-IN" sz="1100" kern="100" dirty="0">
                <a:effectLst/>
                <a:ea typeface="Calibri" panose="020F0502020204030204" pitchFamily="34" charset="0"/>
                <a:cs typeface="Times New Roman" panose="02020603050405020304" pitchFamily="18" charset="0"/>
              </a:rPr>
              <a:t>Multiplier block</a:t>
            </a:r>
          </a:p>
        </p:txBody>
      </p:sp>
      <p:sp>
        <p:nvSpPr>
          <p:cNvPr id="5" name="Rectangle 4">
            <a:extLst>
              <a:ext uri="{FF2B5EF4-FFF2-40B4-BE49-F238E27FC236}">
                <a16:creationId xmlns:a16="http://schemas.microsoft.com/office/drawing/2014/main" id="{E1A7BB04-960A-2796-748B-C511C65DA8FC}"/>
              </a:ext>
            </a:extLst>
          </p:cNvPr>
          <p:cNvSpPr/>
          <p:nvPr/>
        </p:nvSpPr>
        <p:spPr>
          <a:xfrm>
            <a:off x="5800656" y="2784718"/>
            <a:ext cx="961842" cy="533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Aft>
                <a:spcPts val="800"/>
              </a:spcAft>
            </a:pPr>
            <a:r>
              <a:rPr lang="en-IN" sz="1100" kern="100" dirty="0">
                <a:effectLst/>
                <a:ea typeface="Calibri" panose="020F0502020204030204" pitchFamily="34" charset="0"/>
                <a:cs typeface="Times New Roman" panose="02020603050405020304" pitchFamily="18" charset="0"/>
              </a:rPr>
              <a:t>Adder</a:t>
            </a:r>
          </a:p>
        </p:txBody>
      </p:sp>
      <p:sp>
        <p:nvSpPr>
          <p:cNvPr id="6" name="Rectangle 5">
            <a:extLst>
              <a:ext uri="{FF2B5EF4-FFF2-40B4-BE49-F238E27FC236}">
                <a16:creationId xmlns:a16="http://schemas.microsoft.com/office/drawing/2014/main" id="{37B4CCCF-D0F7-5D26-20F0-7FE3AF268BF2}"/>
              </a:ext>
            </a:extLst>
          </p:cNvPr>
          <p:cNvSpPr/>
          <p:nvPr/>
        </p:nvSpPr>
        <p:spPr>
          <a:xfrm>
            <a:off x="2196138" y="2686879"/>
            <a:ext cx="643088" cy="266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l-GR" b="0" i="0" dirty="0">
                <a:solidFill>
                  <a:schemeClr val="tx1"/>
                </a:solidFill>
                <a:effectLst/>
                <a:latin typeface="Google Sans"/>
              </a:rPr>
              <a:t>β</a:t>
            </a:r>
            <a:endParaRPr lang="en-IN" dirty="0">
              <a:solidFill>
                <a:schemeClr val="tx1"/>
              </a:solidFill>
            </a:endParaRPr>
          </a:p>
        </p:txBody>
      </p:sp>
      <p:sp>
        <p:nvSpPr>
          <p:cNvPr id="7" name="Rectangle 6">
            <a:extLst>
              <a:ext uri="{FF2B5EF4-FFF2-40B4-BE49-F238E27FC236}">
                <a16:creationId xmlns:a16="http://schemas.microsoft.com/office/drawing/2014/main" id="{B401CEB2-9FE3-D48A-2B86-1DAAAA643985}"/>
              </a:ext>
            </a:extLst>
          </p:cNvPr>
          <p:cNvSpPr/>
          <p:nvPr/>
        </p:nvSpPr>
        <p:spPr>
          <a:xfrm>
            <a:off x="2065057" y="3135242"/>
            <a:ext cx="482691" cy="3488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X(t)</a:t>
            </a:r>
          </a:p>
        </p:txBody>
      </p:sp>
      <p:cxnSp>
        <p:nvCxnSpPr>
          <p:cNvPr id="8" name="Connector: Elbow 7">
            <a:extLst>
              <a:ext uri="{FF2B5EF4-FFF2-40B4-BE49-F238E27FC236}">
                <a16:creationId xmlns:a16="http://schemas.microsoft.com/office/drawing/2014/main" id="{3958D677-6329-2CE0-6627-78BE252C6990}"/>
              </a:ext>
            </a:extLst>
          </p:cNvPr>
          <p:cNvCxnSpPr>
            <a:stCxn id="6" idx="3"/>
            <a:endCxn id="4" idx="1"/>
          </p:cNvCxnSpPr>
          <p:nvPr/>
        </p:nvCxnSpPr>
        <p:spPr>
          <a:xfrm>
            <a:off x="2839226" y="2820230"/>
            <a:ext cx="229954" cy="220290"/>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9" name="Connector: Elbow 8">
            <a:extLst>
              <a:ext uri="{FF2B5EF4-FFF2-40B4-BE49-F238E27FC236}">
                <a16:creationId xmlns:a16="http://schemas.microsoft.com/office/drawing/2014/main" id="{384DE09C-3CCD-168E-DCE2-C68A59012146}"/>
              </a:ext>
            </a:extLst>
          </p:cNvPr>
          <p:cNvCxnSpPr>
            <a:cxnSpLocks/>
            <a:stCxn id="7" idx="3"/>
          </p:cNvCxnSpPr>
          <p:nvPr/>
        </p:nvCxnSpPr>
        <p:spPr>
          <a:xfrm flipV="1">
            <a:off x="2547748" y="3304176"/>
            <a:ext cx="236928" cy="5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 name="Rectangle 9">
            <a:extLst>
              <a:ext uri="{FF2B5EF4-FFF2-40B4-BE49-F238E27FC236}">
                <a16:creationId xmlns:a16="http://schemas.microsoft.com/office/drawing/2014/main" id="{25D8612B-0B4F-1043-E36C-03D52B88F239}"/>
              </a:ext>
            </a:extLst>
          </p:cNvPr>
          <p:cNvSpPr/>
          <p:nvPr/>
        </p:nvSpPr>
        <p:spPr>
          <a:xfrm>
            <a:off x="7300337" y="2720075"/>
            <a:ext cx="1483768" cy="733706"/>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1" name="Diagonal Stripe 10">
            <a:extLst>
              <a:ext uri="{FF2B5EF4-FFF2-40B4-BE49-F238E27FC236}">
                <a16:creationId xmlns:a16="http://schemas.microsoft.com/office/drawing/2014/main" id="{8525D5AF-2672-7E67-570E-8AD3853725FA}"/>
              </a:ext>
            </a:extLst>
          </p:cNvPr>
          <p:cNvSpPr/>
          <p:nvPr/>
        </p:nvSpPr>
        <p:spPr>
          <a:xfrm rot="13721020">
            <a:off x="7653161" y="3007974"/>
            <a:ext cx="381000" cy="428625"/>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2" name="Diagonal Stripe 11">
            <a:extLst>
              <a:ext uri="{FF2B5EF4-FFF2-40B4-BE49-F238E27FC236}">
                <a16:creationId xmlns:a16="http://schemas.microsoft.com/office/drawing/2014/main" id="{767A34C9-AEAB-FD04-0E64-A1003096FF38}"/>
              </a:ext>
            </a:extLst>
          </p:cNvPr>
          <p:cNvSpPr/>
          <p:nvPr/>
        </p:nvSpPr>
        <p:spPr>
          <a:xfrm rot="3030769">
            <a:off x="8187071" y="2703716"/>
            <a:ext cx="381000" cy="467995"/>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3" name="Straight Arrow Connector 12">
            <a:extLst>
              <a:ext uri="{FF2B5EF4-FFF2-40B4-BE49-F238E27FC236}">
                <a16:creationId xmlns:a16="http://schemas.microsoft.com/office/drawing/2014/main" id="{1379982B-AC8D-BF1C-D86C-A5EE2C65D11A}"/>
              </a:ext>
            </a:extLst>
          </p:cNvPr>
          <p:cNvCxnSpPr>
            <a:endCxn id="11" idx="0"/>
          </p:cNvCxnSpPr>
          <p:nvPr/>
        </p:nvCxnSpPr>
        <p:spPr>
          <a:xfrm>
            <a:off x="7843661" y="3042419"/>
            <a:ext cx="0" cy="1798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F32D732D-DD07-5867-7867-434CEDFC1457}"/>
              </a:ext>
            </a:extLst>
          </p:cNvPr>
          <p:cNvCxnSpPr>
            <a:endCxn id="12" idx="0"/>
          </p:cNvCxnSpPr>
          <p:nvPr/>
        </p:nvCxnSpPr>
        <p:spPr>
          <a:xfrm flipV="1">
            <a:off x="8377571" y="2937714"/>
            <a:ext cx="0" cy="89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4B95AD14-233C-846A-FF41-B619DF82680A}"/>
              </a:ext>
            </a:extLst>
          </p:cNvPr>
          <p:cNvCxnSpPr>
            <a:cxnSpLocks/>
            <a:stCxn id="5" idx="3"/>
          </p:cNvCxnSpPr>
          <p:nvPr/>
        </p:nvCxnSpPr>
        <p:spPr>
          <a:xfrm>
            <a:off x="6762498" y="3051418"/>
            <a:ext cx="2232514" cy="4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1C0CCCAB-E0DB-9A31-332B-5434DD5F9E95}"/>
              </a:ext>
            </a:extLst>
          </p:cNvPr>
          <p:cNvCxnSpPr>
            <a:cxnSpLocks/>
          </p:cNvCxnSpPr>
          <p:nvPr/>
        </p:nvCxnSpPr>
        <p:spPr>
          <a:xfrm>
            <a:off x="7645562" y="2243866"/>
            <a:ext cx="2802" cy="9784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508ED55-7F6E-D4C4-EAB8-8D39D3916FBB}"/>
              </a:ext>
            </a:extLst>
          </p:cNvPr>
          <p:cNvCxnSpPr>
            <a:cxnSpLocks/>
          </p:cNvCxnSpPr>
          <p:nvPr/>
        </p:nvCxnSpPr>
        <p:spPr>
          <a:xfrm flipV="1">
            <a:off x="8504992" y="2937714"/>
            <a:ext cx="0" cy="568171"/>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8B8E8F4-F1B7-4686-AC68-97D36D2D8046}"/>
              </a:ext>
            </a:extLst>
          </p:cNvPr>
          <p:cNvCxnSpPr>
            <a:cxnSpLocks/>
          </p:cNvCxnSpPr>
          <p:nvPr/>
        </p:nvCxnSpPr>
        <p:spPr>
          <a:xfrm flipH="1" flipV="1">
            <a:off x="8504229" y="2219227"/>
            <a:ext cx="1" cy="558505"/>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C50CFFB-2B8E-E1BB-0FCE-654C7044EB9C}"/>
              </a:ext>
            </a:extLst>
          </p:cNvPr>
          <p:cNvCxnSpPr>
            <a:cxnSpLocks/>
          </p:cNvCxnSpPr>
          <p:nvPr/>
        </p:nvCxnSpPr>
        <p:spPr>
          <a:xfrm>
            <a:off x="7843661" y="3356073"/>
            <a:ext cx="0" cy="5154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4C543E40-A516-5AB5-D634-CC918E980631}"/>
              </a:ext>
            </a:extLst>
          </p:cNvPr>
          <p:cNvSpPr/>
          <p:nvPr/>
        </p:nvSpPr>
        <p:spPr>
          <a:xfrm>
            <a:off x="5026494" y="2447456"/>
            <a:ext cx="459472" cy="120932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21" name="Diagonal Stripe 20">
            <a:extLst>
              <a:ext uri="{FF2B5EF4-FFF2-40B4-BE49-F238E27FC236}">
                <a16:creationId xmlns:a16="http://schemas.microsoft.com/office/drawing/2014/main" id="{CD58B5DB-0AE5-4EEF-0EFA-BDE6E5BD5F7B}"/>
              </a:ext>
            </a:extLst>
          </p:cNvPr>
          <p:cNvSpPr/>
          <p:nvPr/>
        </p:nvSpPr>
        <p:spPr>
          <a:xfrm rot="8208606">
            <a:off x="5074294" y="3129551"/>
            <a:ext cx="303530" cy="349250"/>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2" name="Diagonal Stripe 21">
            <a:extLst>
              <a:ext uri="{FF2B5EF4-FFF2-40B4-BE49-F238E27FC236}">
                <a16:creationId xmlns:a16="http://schemas.microsoft.com/office/drawing/2014/main" id="{B196BDE0-9816-A104-9932-B2898DC39272}"/>
              </a:ext>
            </a:extLst>
          </p:cNvPr>
          <p:cNvSpPr/>
          <p:nvPr/>
        </p:nvSpPr>
        <p:spPr>
          <a:xfrm rot="8208606">
            <a:off x="5056005" y="2621304"/>
            <a:ext cx="303530" cy="349250"/>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23" name="Connector: Elbow 22">
            <a:extLst>
              <a:ext uri="{FF2B5EF4-FFF2-40B4-BE49-F238E27FC236}">
                <a16:creationId xmlns:a16="http://schemas.microsoft.com/office/drawing/2014/main" id="{67FCC53A-0841-EC0E-9D9F-94BA2E4FC4D0}"/>
              </a:ext>
            </a:extLst>
          </p:cNvPr>
          <p:cNvCxnSpPr>
            <a:cxnSpLocks/>
            <a:stCxn id="21" idx="2"/>
          </p:cNvCxnSpPr>
          <p:nvPr/>
        </p:nvCxnSpPr>
        <p:spPr>
          <a:xfrm flipV="1">
            <a:off x="5341142" y="3181749"/>
            <a:ext cx="447637" cy="13415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nector: Elbow 23">
            <a:extLst>
              <a:ext uri="{FF2B5EF4-FFF2-40B4-BE49-F238E27FC236}">
                <a16:creationId xmlns:a16="http://schemas.microsoft.com/office/drawing/2014/main" id="{54E6236D-DCDF-758F-40AB-BD9C4FC6BA5A}"/>
              </a:ext>
            </a:extLst>
          </p:cNvPr>
          <p:cNvCxnSpPr>
            <a:cxnSpLocks/>
            <a:stCxn id="22" idx="2"/>
          </p:cNvCxnSpPr>
          <p:nvPr/>
        </p:nvCxnSpPr>
        <p:spPr>
          <a:xfrm>
            <a:off x="5322853" y="2807652"/>
            <a:ext cx="465926" cy="13118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63DFE2F4-1D73-4230-A8C2-ABBAAA48753D}"/>
              </a:ext>
            </a:extLst>
          </p:cNvPr>
          <p:cNvCxnSpPr>
            <a:cxnSpLocks/>
          </p:cNvCxnSpPr>
          <p:nvPr/>
        </p:nvCxnSpPr>
        <p:spPr>
          <a:xfrm>
            <a:off x="4850460" y="2631154"/>
            <a:ext cx="357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3C98E58A-8173-F8C3-893B-F74862BCCA55}"/>
              </a:ext>
            </a:extLst>
          </p:cNvPr>
          <p:cNvCxnSpPr>
            <a:cxnSpLocks/>
          </p:cNvCxnSpPr>
          <p:nvPr/>
        </p:nvCxnSpPr>
        <p:spPr>
          <a:xfrm>
            <a:off x="4833349" y="2920797"/>
            <a:ext cx="357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80E73A7B-1DAE-97C3-DA69-5DCCF52220DF}"/>
              </a:ext>
            </a:extLst>
          </p:cNvPr>
          <p:cNvCxnSpPr>
            <a:cxnSpLocks/>
          </p:cNvCxnSpPr>
          <p:nvPr/>
        </p:nvCxnSpPr>
        <p:spPr>
          <a:xfrm>
            <a:off x="4850460" y="3158303"/>
            <a:ext cx="357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5CE231FC-3A89-BCB5-4BF6-B05574CEC6E5}"/>
              </a:ext>
            </a:extLst>
          </p:cNvPr>
          <p:cNvCxnSpPr>
            <a:cxnSpLocks/>
          </p:cNvCxnSpPr>
          <p:nvPr/>
        </p:nvCxnSpPr>
        <p:spPr>
          <a:xfrm>
            <a:off x="4868749" y="3435826"/>
            <a:ext cx="357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1B5ACBE5-6967-2CCC-30C1-810F7E226934}"/>
              </a:ext>
            </a:extLst>
          </p:cNvPr>
          <p:cNvCxnSpPr>
            <a:cxnSpLocks/>
          </p:cNvCxnSpPr>
          <p:nvPr/>
        </p:nvCxnSpPr>
        <p:spPr>
          <a:xfrm flipH="1" flipV="1">
            <a:off x="8504991" y="3505885"/>
            <a:ext cx="1" cy="36561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62273F9-7250-9FD9-9E16-A3C6867255C1}"/>
              </a:ext>
            </a:extLst>
          </p:cNvPr>
          <p:cNvCxnSpPr>
            <a:cxnSpLocks/>
          </p:cNvCxnSpPr>
          <p:nvPr/>
        </p:nvCxnSpPr>
        <p:spPr>
          <a:xfrm flipH="1">
            <a:off x="4654764" y="2550496"/>
            <a:ext cx="299079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0DF85DB7-8ED4-CDB7-FC1D-1FEA137E888D}"/>
              </a:ext>
            </a:extLst>
          </p:cNvPr>
          <p:cNvCxnSpPr>
            <a:cxnSpLocks/>
          </p:cNvCxnSpPr>
          <p:nvPr/>
        </p:nvCxnSpPr>
        <p:spPr>
          <a:xfrm rot="16200000" flipH="1">
            <a:off x="4332634" y="2887573"/>
            <a:ext cx="866782" cy="192627"/>
          </a:xfrm>
          <a:prstGeom prst="bentConnector3">
            <a:avLst>
              <a:gd name="adj1" fmla="val 98527"/>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0073C7AE-D47F-8455-C6E1-AAE4BE4549B6}"/>
              </a:ext>
            </a:extLst>
          </p:cNvPr>
          <p:cNvCxnSpPr>
            <a:stCxn id="4" idx="3"/>
          </p:cNvCxnSpPr>
          <p:nvPr/>
        </p:nvCxnSpPr>
        <p:spPr>
          <a:xfrm flipV="1">
            <a:off x="4097880" y="2631154"/>
            <a:ext cx="770869" cy="4093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F04470F9-A437-6F9B-B956-A783E9422F87}"/>
              </a:ext>
            </a:extLst>
          </p:cNvPr>
          <p:cNvCxnSpPr>
            <a:cxnSpLocks/>
          </p:cNvCxnSpPr>
          <p:nvPr/>
        </p:nvCxnSpPr>
        <p:spPr>
          <a:xfrm rot="10800000">
            <a:off x="4847837" y="2929361"/>
            <a:ext cx="3657155" cy="727424"/>
          </a:xfrm>
          <a:prstGeom prst="bentConnector3">
            <a:avLst>
              <a:gd name="adj1" fmla="val 99506"/>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EB00BCD2-5CA1-24D8-D89D-08181F179FAA}"/>
              </a:ext>
            </a:extLst>
          </p:cNvPr>
          <p:cNvCxnSpPr>
            <a:cxnSpLocks/>
          </p:cNvCxnSpPr>
          <p:nvPr/>
        </p:nvCxnSpPr>
        <p:spPr>
          <a:xfrm rot="16200000" flipH="1">
            <a:off x="4172738" y="2480579"/>
            <a:ext cx="874507" cy="480938"/>
          </a:xfrm>
          <a:prstGeom prst="bentConnector3">
            <a:avLst>
              <a:gd name="adj1" fmla="val 100190"/>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Diagonal Stripe 39">
            <a:extLst>
              <a:ext uri="{FF2B5EF4-FFF2-40B4-BE49-F238E27FC236}">
                <a16:creationId xmlns:a16="http://schemas.microsoft.com/office/drawing/2014/main" id="{17DDD1E7-12EE-D641-EE14-542B181C4FFA}"/>
              </a:ext>
            </a:extLst>
          </p:cNvPr>
          <p:cNvSpPr/>
          <p:nvPr/>
        </p:nvSpPr>
        <p:spPr>
          <a:xfrm rot="8208606">
            <a:off x="1695004" y="3100533"/>
            <a:ext cx="303530" cy="349250"/>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41" name="Connector: Elbow 122">
            <a:extLst>
              <a:ext uri="{FF2B5EF4-FFF2-40B4-BE49-F238E27FC236}">
                <a16:creationId xmlns:a16="http://schemas.microsoft.com/office/drawing/2014/main" id="{FEE2ACF5-089B-9EAA-5D7F-208AE63DC00C}"/>
              </a:ext>
            </a:extLst>
          </p:cNvPr>
          <p:cNvCxnSpPr>
            <a:cxnSpLocks/>
            <a:endCxn id="40" idx="0"/>
          </p:cNvCxnSpPr>
          <p:nvPr/>
        </p:nvCxnSpPr>
        <p:spPr>
          <a:xfrm>
            <a:off x="1496501" y="3275158"/>
            <a:ext cx="35026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88BBC3B6-0229-5B72-A560-F46ABE5FCDB1}"/>
              </a:ext>
            </a:extLst>
          </p:cNvPr>
          <p:cNvCxnSpPr>
            <a:cxnSpLocks/>
          </p:cNvCxnSpPr>
          <p:nvPr/>
        </p:nvCxnSpPr>
        <p:spPr>
          <a:xfrm>
            <a:off x="1971580" y="3259029"/>
            <a:ext cx="163312" cy="5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 name="Flowchart: Extract 42">
            <a:extLst>
              <a:ext uri="{FF2B5EF4-FFF2-40B4-BE49-F238E27FC236}">
                <a16:creationId xmlns:a16="http://schemas.microsoft.com/office/drawing/2014/main" id="{680A61FF-94FC-634B-6EC3-E480EB7122B3}"/>
              </a:ext>
            </a:extLst>
          </p:cNvPr>
          <p:cNvSpPr/>
          <p:nvPr/>
        </p:nvSpPr>
        <p:spPr>
          <a:xfrm rot="5400000">
            <a:off x="2162526" y="2769663"/>
            <a:ext cx="192024" cy="109728"/>
          </a:xfrm>
          <a:prstGeom prst="flowChartExtra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4" name="Flowchart: Extract 43">
            <a:extLst>
              <a:ext uri="{FF2B5EF4-FFF2-40B4-BE49-F238E27FC236}">
                <a16:creationId xmlns:a16="http://schemas.microsoft.com/office/drawing/2014/main" id="{1F57853C-05C0-F80E-00B1-6360CF4AAC5F}"/>
              </a:ext>
            </a:extLst>
          </p:cNvPr>
          <p:cNvSpPr/>
          <p:nvPr/>
        </p:nvSpPr>
        <p:spPr>
          <a:xfrm rot="5400000">
            <a:off x="2013458" y="3252220"/>
            <a:ext cx="159410" cy="47217"/>
          </a:xfrm>
          <a:prstGeom prst="flowChartExtra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46" name="Connector: Elbow 45">
            <a:extLst>
              <a:ext uri="{FF2B5EF4-FFF2-40B4-BE49-F238E27FC236}">
                <a16:creationId xmlns:a16="http://schemas.microsoft.com/office/drawing/2014/main" id="{C082252D-BD0F-A237-638C-B98C881A17B2}"/>
              </a:ext>
            </a:extLst>
          </p:cNvPr>
          <p:cNvCxnSpPr>
            <a:cxnSpLocks/>
          </p:cNvCxnSpPr>
          <p:nvPr/>
        </p:nvCxnSpPr>
        <p:spPr>
          <a:xfrm rot="5400000">
            <a:off x="1680044" y="2356227"/>
            <a:ext cx="958848" cy="563669"/>
          </a:xfrm>
          <a:prstGeom prst="bentConnector4">
            <a:avLst>
              <a:gd name="adj1" fmla="val 40894"/>
              <a:gd name="adj2" fmla="val 124231"/>
            </a:avLst>
          </a:prstGeom>
          <a:ln>
            <a:tailEnd type="triangle"/>
          </a:ln>
        </p:spPr>
        <p:style>
          <a:lnRef idx="2">
            <a:schemeClr val="accent1"/>
          </a:lnRef>
          <a:fillRef idx="0">
            <a:schemeClr val="accent1"/>
          </a:fillRef>
          <a:effectRef idx="1">
            <a:schemeClr val="accent1"/>
          </a:effectRef>
          <a:fontRef idx="minor">
            <a:schemeClr val="tx1"/>
          </a:fontRef>
        </p:style>
      </p:cxnSp>
      <p:sp>
        <p:nvSpPr>
          <p:cNvPr id="56" name="Rectangle 55">
            <a:extLst>
              <a:ext uri="{FF2B5EF4-FFF2-40B4-BE49-F238E27FC236}">
                <a16:creationId xmlns:a16="http://schemas.microsoft.com/office/drawing/2014/main" id="{3D6E6057-6851-1BDD-8361-9791ECEC8EB2}"/>
              </a:ext>
            </a:extLst>
          </p:cNvPr>
          <p:cNvSpPr/>
          <p:nvPr/>
        </p:nvSpPr>
        <p:spPr>
          <a:xfrm>
            <a:off x="1640107" y="2447456"/>
            <a:ext cx="7220760" cy="126220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8" name="TextBox 57">
            <a:extLst>
              <a:ext uri="{FF2B5EF4-FFF2-40B4-BE49-F238E27FC236}">
                <a16:creationId xmlns:a16="http://schemas.microsoft.com/office/drawing/2014/main" id="{D619E2B8-E71F-5B53-494A-A5818A0426B8}"/>
              </a:ext>
            </a:extLst>
          </p:cNvPr>
          <p:cNvSpPr txBox="1"/>
          <p:nvPr/>
        </p:nvSpPr>
        <p:spPr>
          <a:xfrm>
            <a:off x="1640106" y="1882927"/>
            <a:ext cx="1970268" cy="615553"/>
          </a:xfrm>
          <a:prstGeom prst="rect">
            <a:avLst/>
          </a:prstGeom>
          <a:noFill/>
        </p:spPr>
        <p:txBody>
          <a:bodyPr wrap="square" rtlCol="0">
            <a:spAutoFit/>
          </a:bodyPr>
          <a:lstStyle/>
          <a:p>
            <a:r>
              <a:rPr lang="en-IN" sz="1600" dirty="0" err="1"/>
              <a:t>inp_from_X</a:t>
            </a:r>
            <a:r>
              <a:rPr lang="en-IN" sz="1600" dirty="0"/>
              <a:t>(t+</a:t>
            </a:r>
            <a:r>
              <a:rPr lang="el-GR" sz="1600" b="0" i="0" dirty="0">
                <a:solidFill>
                  <a:schemeClr val="tx1"/>
                </a:solidFill>
                <a:effectLst/>
                <a:latin typeface="Google Sans"/>
              </a:rPr>
              <a:t>δ</a:t>
            </a:r>
            <a:r>
              <a:rPr lang="en-IN" sz="1600" b="0" i="0" dirty="0">
                <a:solidFill>
                  <a:schemeClr val="tx1"/>
                </a:solidFill>
                <a:effectLst/>
                <a:latin typeface="Google Sans"/>
              </a:rPr>
              <a:t>t</a:t>
            </a:r>
            <a:r>
              <a:rPr lang="en-IN" sz="1600" dirty="0"/>
              <a:t>)</a:t>
            </a:r>
          </a:p>
          <a:p>
            <a:endParaRPr lang="en-IN" dirty="0"/>
          </a:p>
        </p:txBody>
      </p:sp>
      <p:sp>
        <p:nvSpPr>
          <p:cNvPr id="59" name="TextBox 58">
            <a:extLst>
              <a:ext uri="{FF2B5EF4-FFF2-40B4-BE49-F238E27FC236}">
                <a16:creationId xmlns:a16="http://schemas.microsoft.com/office/drawing/2014/main" id="{E931772F-3102-B146-F378-5BA01DA804C5}"/>
              </a:ext>
            </a:extLst>
          </p:cNvPr>
          <p:cNvSpPr txBox="1"/>
          <p:nvPr/>
        </p:nvSpPr>
        <p:spPr>
          <a:xfrm>
            <a:off x="-27924" y="3105107"/>
            <a:ext cx="1831529" cy="338554"/>
          </a:xfrm>
          <a:prstGeom prst="rect">
            <a:avLst/>
          </a:prstGeom>
          <a:noFill/>
        </p:spPr>
        <p:txBody>
          <a:bodyPr wrap="square" rtlCol="0">
            <a:spAutoFit/>
          </a:bodyPr>
          <a:lstStyle/>
          <a:p>
            <a:r>
              <a:rPr lang="en-IN" sz="1600" dirty="0" err="1"/>
              <a:t>inp_curr_Variable</a:t>
            </a:r>
            <a:r>
              <a:rPr lang="en-IN" sz="1600" dirty="0"/>
              <a:t> </a:t>
            </a:r>
          </a:p>
        </p:txBody>
      </p:sp>
      <p:sp>
        <p:nvSpPr>
          <p:cNvPr id="60" name="TextBox 59">
            <a:extLst>
              <a:ext uri="{FF2B5EF4-FFF2-40B4-BE49-F238E27FC236}">
                <a16:creationId xmlns:a16="http://schemas.microsoft.com/office/drawing/2014/main" id="{52E5BC30-D187-B403-2C59-7206A09C28B7}"/>
              </a:ext>
            </a:extLst>
          </p:cNvPr>
          <p:cNvSpPr txBox="1"/>
          <p:nvPr/>
        </p:nvSpPr>
        <p:spPr>
          <a:xfrm>
            <a:off x="3383733" y="1888692"/>
            <a:ext cx="2458066" cy="338554"/>
          </a:xfrm>
          <a:prstGeom prst="rect">
            <a:avLst/>
          </a:prstGeom>
          <a:noFill/>
        </p:spPr>
        <p:txBody>
          <a:bodyPr wrap="square" rtlCol="0">
            <a:spAutoFit/>
          </a:bodyPr>
          <a:lstStyle/>
          <a:p>
            <a:r>
              <a:rPr lang="en-IN" sz="1600" dirty="0" err="1"/>
              <a:t>inp_prev_multiplier_result</a:t>
            </a:r>
            <a:r>
              <a:rPr lang="en-IN" sz="1600" dirty="0"/>
              <a:t> </a:t>
            </a:r>
          </a:p>
        </p:txBody>
      </p:sp>
      <p:sp>
        <p:nvSpPr>
          <p:cNvPr id="61" name="TextBox 60">
            <a:extLst>
              <a:ext uri="{FF2B5EF4-FFF2-40B4-BE49-F238E27FC236}">
                <a16:creationId xmlns:a16="http://schemas.microsoft.com/office/drawing/2014/main" id="{6531EC2E-0E2F-F180-8D30-8E78AC1D210E}"/>
              </a:ext>
            </a:extLst>
          </p:cNvPr>
          <p:cNvSpPr txBox="1"/>
          <p:nvPr/>
        </p:nvSpPr>
        <p:spPr>
          <a:xfrm>
            <a:off x="6015683" y="1700129"/>
            <a:ext cx="2458066" cy="584775"/>
          </a:xfrm>
          <a:prstGeom prst="rect">
            <a:avLst/>
          </a:prstGeom>
          <a:noFill/>
        </p:spPr>
        <p:txBody>
          <a:bodyPr wrap="square" rtlCol="0">
            <a:spAutoFit/>
          </a:bodyPr>
          <a:lstStyle/>
          <a:p>
            <a:r>
              <a:rPr lang="en-IN" sz="1600" dirty="0" err="1"/>
              <a:t>inp_streaming_result_from_above_to_below</a:t>
            </a:r>
            <a:r>
              <a:rPr lang="en-IN" sz="1600" dirty="0"/>
              <a:t> </a:t>
            </a:r>
          </a:p>
        </p:txBody>
      </p:sp>
      <p:sp>
        <p:nvSpPr>
          <p:cNvPr id="62" name="TextBox 61">
            <a:extLst>
              <a:ext uri="{FF2B5EF4-FFF2-40B4-BE49-F238E27FC236}">
                <a16:creationId xmlns:a16="http://schemas.microsoft.com/office/drawing/2014/main" id="{A695A6FA-7324-DAC9-B3D6-C524AB85E7C8}"/>
              </a:ext>
            </a:extLst>
          </p:cNvPr>
          <p:cNvSpPr txBox="1"/>
          <p:nvPr/>
        </p:nvSpPr>
        <p:spPr>
          <a:xfrm>
            <a:off x="8390477" y="1732577"/>
            <a:ext cx="2564363" cy="584775"/>
          </a:xfrm>
          <a:prstGeom prst="rect">
            <a:avLst/>
          </a:prstGeom>
          <a:noFill/>
        </p:spPr>
        <p:txBody>
          <a:bodyPr wrap="square" rtlCol="0">
            <a:spAutoFit/>
          </a:bodyPr>
          <a:lstStyle/>
          <a:p>
            <a:r>
              <a:rPr lang="en-IN" sz="1600" dirty="0" err="1"/>
              <a:t>out_streaming_result_from_below_to_above</a:t>
            </a:r>
            <a:r>
              <a:rPr lang="en-IN" sz="1600" dirty="0"/>
              <a:t> </a:t>
            </a:r>
          </a:p>
        </p:txBody>
      </p:sp>
      <p:sp>
        <p:nvSpPr>
          <p:cNvPr id="64" name="TextBox 63">
            <a:extLst>
              <a:ext uri="{FF2B5EF4-FFF2-40B4-BE49-F238E27FC236}">
                <a16:creationId xmlns:a16="http://schemas.microsoft.com/office/drawing/2014/main" id="{40F01B12-FD9C-9539-EF62-84DA1752FFB1}"/>
              </a:ext>
            </a:extLst>
          </p:cNvPr>
          <p:cNvSpPr txBox="1"/>
          <p:nvPr/>
        </p:nvSpPr>
        <p:spPr>
          <a:xfrm>
            <a:off x="9019616" y="2784718"/>
            <a:ext cx="2241812" cy="338554"/>
          </a:xfrm>
          <a:prstGeom prst="rect">
            <a:avLst/>
          </a:prstGeom>
          <a:noFill/>
        </p:spPr>
        <p:txBody>
          <a:bodyPr wrap="square" rtlCol="0">
            <a:spAutoFit/>
          </a:bodyPr>
          <a:lstStyle/>
          <a:p>
            <a:r>
              <a:rPr lang="en-IN" sz="1600" dirty="0" err="1"/>
              <a:t>out_result_from_adder</a:t>
            </a:r>
            <a:endParaRPr lang="en-IN" sz="1600" dirty="0"/>
          </a:p>
        </p:txBody>
      </p:sp>
      <p:sp>
        <p:nvSpPr>
          <p:cNvPr id="66" name="TextBox 65">
            <a:extLst>
              <a:ext uri="{FF2B5EF4-FFF2-40B4-BE49-F238E27FC236}">
                <a16:creationId xmlns:a16="http://schemas.microsoft.com/office/drawing/2014/main" id="{FD15485A-C7B4-DBE5-8DB7-3E6DC5A2BB76}"/>
              </a:ext>
            </a:extLst>
          </p:cNvPr>
          <p:cNvSpPr txBox="1"/>
          <p:nvPr/>
        </p:nvSpPr>
        <p:spPr>
          <a:xfrm>
            <a:off x="5783901" y="3834514"/>
            <a:ext cx="2533793" cy="584775"/>
          </a:xfrm>
          <a:prstGeom prst="rect">
            <a:avLst/>
          </a:prstGeom>
          <a:noFill/>
        </p:spPr>
        <p:txBody>
          <a:bodyPr wrap="square" rtlCol="0">
            <a:spAutoFit/>
          </a:bodyPr>
          <a:lstStyle/>
          <a:p>
            <a:r>
              <a:rPr lang="en-IN" sz="1600" dirty="0" err="1"/>
              <a:t>out_streaming_result_from_above_to_below</a:t>
            </a:r>
            <a:endParaRPr lang="en-IN" sz="1600" dirty="0"/>
          </a:p>
        </p:txBody>
      </p:sp>
      <p:sp>
        <p:nvSpPr>
          <p:cNvPr id="67" name="TextBox 66">
            <a:extLst>
              <a:ext uri="{FF2B5EF4-FFF2-40B4-BE49-F238E27FC236}">
                <a16:creationId xmlns:a16="http://schemas.microsoft.com/office/drawing/2014/main" id="{6D309579-4A24-F527-EEFF-BF531428A8FD}"/>
              </a:ext>
            </a:extLst>
          </p:cNvPr>
          <p:cNvSpPr txBox="1"/>
          <p:nvPr/>
        </p:nvSpPr>
        <p:spPr>
          <a:xfrm>
            <a:off x="8270908" y="3823362"/>
            <a:ext cx="2080790" cy="584775"/>
          </a:xfrm>
          <a:prstGeom prst="rect">
            <a:avLst/>
          </a:prstGeom>
          <a:noFill/>
        </p:spPr>
        <p:txBody>
          <a:bodyPr wrap="square" rtlCol="0">
            <a:spAutoFit/>
          </a:bodyPr>
          <a:lstStyle/>
          <a:p>
            <a:r>
              <a:rPr lang="en-IN" sz="1600" dirty="0" err="1"/>
              <a:t>inp_streaming_result_from_below_to_above</a:t>
            </a:r>
            <a:r>
              <a:rPr lang="en-IN" sz="1600" dirty="0"/>
              <a:t> </a:t>
            </a:r>
          </a:p>
        </p:txBody>
      </p:sp>
      <p:sp>
        <p:nvSpPr>
          <p:cNvPr id="68" name="Arrow: Down 67">
            <a:extLst>
              <a:ext uri="{FF2B5EF4-FFF2-40B4-BE49-F238E27FC236}">
                <a16:creationId xmlns:a16="http://schemas.microsoft.com/office/drawing/2014/main" id="{5A2A94E4-0536-CF16-5370-2EF0E5BDB4C5}"/>
              </a:ext>
            </a:extLst>
          </p:cNvPr>
          <p:cNvSpPr/>
          <p:nvPr/>
        </p:nvSpPr>
        <p:spPr>
          <a:xfrm>
            <a:off x="5228119" y="3798666"/>
            <a:ext cx="392887" cy="62961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Rectangle 68">
            <a:extLst>
              <a:ext uri="{FF2B5EF4-FFF2-40B4-BE49-F238E27FC236}">
                <a16:creationId xmlns:a16="http://schemas.microsoft.com/office/drawing/2014/main" id="{37584FB5-67AB-2179-C653-1E468D690869}"/>
              </a:ext>
            </a:extLst>
          </p:cNvPr>
          <p:cNvSpPr/>
          <p:nvPr/>
        </p:nvSpPr>
        <p:spPr>
          <a:xfrm>
            <a:off x="3995157" y="4968263"/>
            <a:ext cx="2458096" cy="85074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70" name="TextBox 69">
            <a:extLst>
              <a:ext uri="{FF2B5EF4-FFF2-40B4-BE49-F238E27FC236}">
                <a16:creationId xmlns:a16="http://schemas.microsoft.com/office/drawing/2014/main" id="{FA866939-383C-EA5D-7543-4F3C283B0A72}"/>
              </a:ext>
            </a:extLst>
          </p:cNvPr>
          <p:cNvSpPr txBox="1"/>
          <p:nvPr/>
        </p:nvSpPr>
        <p:spPr>
          <a:xfrm>
            <a:off x="4121066" y="5120641"/>
            <a:ext cx="1987647" cy="369332"/>
          </a:xfrm>
          <a:prstGeom prst="rect">
            <a:avLst/>
          </a:prstGeom>
          <a:noFill/>
        </p:spPr>
        <p:txBody>
          <a:bodyPr wrap="square" rtlCol="0">
            <a:spAutoFit/>
          </a:bodyPr>
          <a:lstStyle/>
          <a:p>
            <a:r>
              <a:rPr lang="en-IN" dirty="0" err="1"/>
              <a:t>FPFA_logical_block</a:t>
            </a:r>
            <a:endParaRPr lang="en-IN" dirty="0"/>
          </a:p>
        </p:txBody>
      </p:sp>
      <p:sp>
        <p:nvSpPr>
          <p:cNvPr id="71" name="TextBox 70">
            <a:extLst>
              <a:ext uri="{FF2B5EF4-FFF2-40B4-BE49-F238E27FC236}">
                <a16:creationId xmlns:a16="http://schemas.microsoft.com/office/drawing/2014/main" id="{E31C2B4C-7C1D-44BB-8FEB-DCDC6E4835E3}"/>
              </a:ext>
            </a:extLst>
          </p:cNvPr>
          <p:cNvSpPr txBox="1"/>
          <p:nvPr/>
        </p:nvSpPr>
        <p:spPr>
          <a:xfrm>
            <a:off x="6368632" y="5770543"/>
            <a:ext cx="2693806" cy="369332"/>
          </a:xfrm>
          <a:prstGeom prst="rect">
            <a:avLst/>
          </a:prstGeom>
          <a:noFill/>
        </p:spPr>
        <p:txBody>
          <a:bodyPr wrap="square" rtlCol="0">
            <a:spAutoFit/>
          </a:bodyPr>
          <a:lstStyle/>
          <a:p>
            <a:r>
              <a:rPr lang="en-IN" dirty="0">
                <a:solidFill>
                  <a:srgbClr val="FF0000"/>
                </a:solidFill>
              </a:rPr>
              <a:t>Short-hand representation </a:t>
            </a:r>
          </a:p>
        </p:txBody>
      </p:sp>
      <p:cxnSp>
        <p:nvCxnSpPr>
          <p:cNvPr id="73" name="Straight Arrow Connector 72">
            <a:extLst>
              <a:ext uri="{FF2B5EF4-FFF2-40B4-BE49-F238E27FC236}">
                <a16:creationId xmlns:a16="http://schemas.microsoft.com/office/drawing/2014/main" id="{56351E5F-60AC-D10C-8DBC-17A02623A644}"/>
              </a:ext>
            </a:extLst>
          </p:cNvPr>
          <p:cNvCxnSpPr>
            <a:cxnSpLocks/>
            <a:endCxn id="69" idx="1"/>
          </p:cNvCxnSpPr>
          <p:nvPr/>
        </p:nvCxnSpPr>
        <p:spPr>
          <a:xfrm>
            <a:off x="3317548" y="5393637"/>
            <a:ext cx="6776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EFA9C99B-1EF7-84DF-EF71-07EE000E98D7}"/>
              </a:ext>
            </a:extLst>
          </p:cNvPr>
          <p:cNvCxnSpPr/>
          <p:nvPr/>
        </p:nvCxnSpPr>
        <p:spPr>
          <a:xfrm>
            <a:off x="4210868" y="4699976"/>
            <a:ext cx="0" cy="28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7877378A-DE1E-19E7-609B-1A42462C89BA}"/>
              </a:ext>
            </a:extLst>
          </p:cNvPr>
          <p:cNvCxnSpPr/>
          <p:nvPr/>
        </p:nvCxnSpPr>
        <p:spPr>
          <a:xfrm>
            <a:off x="4896863" y="4667916"/>
            <a:ext cx="0" cy="28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220C2C1E-0308-4D62-47A1-F805057D1DB5}"/>
              </a:ext>
            </a:extLst>
          </p:cNvPr>
          <p:cNvCxnSpPr/>
          <p:nvPr/>
        </p:nvCxnSpPr>
        <p:spPr>
          <a:xfrm>
            <a:off x="5614355" y="4667916"/>
            <a:ext cx="0" cy="284084"/>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a:extLst>
              <a:ext uri="{FF2B5EF4-FFF2-40B4-BE49-F238E27FC236}">
                <a16:creationId xmlns:a16="http://schemas.microsoft.com/office/drawing/2014/main" id="{F480D38D-9D6C-7E5B-495C-1FED43FDC0D2}"/>
              </a:ext>
            </a:extLst>
          </p:cNvPr>
          <p:cNvCxnSpPr>
            <a:cxnSpLocks/>
            <a:stCxn id="69" idx="3"/>
          </p:cNvCxnSpPr>
          <p:nvPr/>
        </p:nvCxnSpPr>
        <p:spPr>
          <a:xfrm>
            <a:off x="6453253" y="5393637"/>
            <a:ext cx="3780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85F48BDF-A362-1A1B-7ED6-F1C77A126498}"/>
              </a:ext>
            </a:extLst>
          </p:cNvPr>
          <p:cNvCxnSpPr/>
          <p:nvPr/>
        </p:nvCxnSpPr>
        <p:spPr>
          <a:xfrm>
            <a:off x="5621966" y="5826115"/>
            <a:ext cx="0" cy="284084"/>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82" name="Straight Arrow Connector 81">
            <a:extLst>
              <a:ext uri="{FF2B5EF4-FFF2-40B4-BE49-F238E27FC236}">
                <a16:creationId xmlns:a16="http://schemas.microsoft.com/office/drawing/2014/main" id="{5EB14D12-EE71-80EC-E985-FD6A99C17B9C}"/>
              </a:ext>
            </a:extLst>
          </p:cNvPr>
          <p:cNvCxnSpPr>
            <a:cxnSpLocks/>
          </p:cNvCxnSpPr>
          <p:nvPr/>
        </p:nvCxnSpPr>
        <p:spPr>
          <a:xfrm flipV="1">
            <a:off x="6231063" y="5826115"/>
            <a:ext cx="0" cy="276980"/>
          </a:xfrm>
          <a:prstGeom prst="straightConnector1">
            <a:avLst/>
          </a:prstGeom>
          <a:ln>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990843C7-5267-B14A-1A19-4830DBD6186E}"/>
              </a:ext>
            </a:extLst>
          </p:cNvPr>
          <p:cNvCxnSpPr>
            <a:cxnSpLocks/>
          </p:cNvCxnSpPr>
          <p:nvPr/>
        </p:nvCxnSpPr>
        <p:spPr>
          <a:xfrm flipV="1">
            <a:off x="6231063" y="4691283"/>
            <a:ext cx="0" cy="276980"/>
          </a:xfrm>
          <a:prstGeom prst="straightConnector1">
            <a:avLst/>
          </a:prstGeom>
          <a:ln>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86" name="TextBox 85">
            <a:extLst>
              <a:ext uri="{FF2B5EF4-FFF2-40B4-BE49-F238E27FC236}">
                <a16:creationId xmlns:a16="http://schemas.microsoft.com/office/drawing/2014/main" id="{62A00B24-325C-FBE6-A323-D65D643E63FD}"/>
              </a:ext>
            </a:extLst>
          </p:cNvPr>
          <p:cNvSpPr txBox="1"/>
          <p:nvPr/>
        </p:nvSpPr>
        <p:spPr>
          <a:xfrm>
            <a:off x="2682782" y="5205005"/>
            <a:ext cx="781858" cy="307777"/>
          </a:xfrm>
          <a:prstGeom prst="rect">
            <a:avLst/>
          </a:prstGeom>
          <a:noFill/>
        </p:spPr>
        <p:txBody>
          <a:bodyPr wrap="square" rtlCol="0">
            <a:spAutoFit/>
          </a:bodyPr>
          <a:lstStyle/>
          <a:p>
            <a:r>
              <a:rPr lang="en-IN" sz="1400" dirty="0" err="1"/>
              <a:t>in_curr</a:t>
            </a:r>
            <a:endParaRPr lang="en-IN" sz="1400" dirty="0"/>
          </a:p>
        </p:txBody>
      </p:sp>
      <p:sp>
        <p:nvSpPr>
          <p:cNvPr id="87" name="TextBox 86">
            <a:extLst>
              <a:ext uri="{FF2B5EF4-FFF2-40B4-BE49-F238E27FC236}">
                <a16:creationId xmlns:a16="http://schemas.microsoft.com/office/drawing/2014/main" id="{6C6AE501-9F6E-E2D8-DE15-651DC5BF6383}"/>
              </a:ext>
            </a:extLst>
          </p:cNvPr>
          <p:cNvSpPr txBox="1"/>
          <p:nvPr/>
        </p:nvSpPr>
        <p:spPr>
          <a:xfrm>
            <a:off x="3647673" y="4432102"/>
            <a:ext cx="1005237" cy="307777"/>
          </a:xfrm>
          <a:prstGeom prst="rect">
            <a:avLst/>
          </a:prstGeom>
          <a:noFill/>
        </p:spPr>
        <p:txBody>
          <a:bodyPr wrap="square" rtlCol="0">
            <a:spAutoFit/>
          </a:bodyPr>
          <a:lstStyle/>
          <a:p>
            <a:r>
              <a:rPr lang="en-IN" sz="1400" dirty="0" err="1">
                <a:latin typeface="Google Sans"/>
              </a:rPr>
              <a:t>i</a:t>
            </a:r>
            <a:r>
              <a:rPr lang="en-IN" sz="1400" b="0" i="0" dirty="0" err="1">
                <a:solidFill>
                  <a:schemeClr val="tx1"/>
                </a:solidFill>
                <a:effectLst/>
                <a:latin typeface="Google Sans"/>
              </a:rPr>
              <a:t>n_X</a:t>
            </a:r>
            <a:r>
              <a:rPr lang="en-IN" sz="1400" b="0" i="0" dirty="0">
                <a:solidFill>
                  <a:schemeClr val="tx1"/>
                </a:solidFill>
                <a:effectLst/>
                <a:latin typeface="Google Sans"/>
              </a:rPr>
              <a:t>(t+</a:t>
            </a:r>
            <a:r>
              <a:rPr lang="el-GR" sz="1400" b="0" i="0" dirty="0">
                <a:solidFill>
                  <a:schemeClr val="tx1"/>
                </a:solidFill>
                <a:effectLst/>
                <a:latin typeface="Google Sans"/>
              </a:rPr>
              <a:t>δ</a:t>
            </a:r>
            <a:r>
              <a:rPr lang="en-IN" sz="1400" b="0" i="0" dirty="0">
                <a:solidFill>
                  <a:schemeClr val="tx1"/>
                </a:solidFill>
                <a:effectLst/>
                <a:latin typeface="Google Sans"/>
              </a:rPr>
              <a:t>t)</a:t>
            </a:r>
            <a:endParaRPr lang="en-IN" sz="1400" dirty="0"/>
          </a:p>
        </p:txBody>
      </p:sp>
      <p:sp>
        <p:nvSpPr>
          <p:cNvPr id="88" name="TextBox 87">
            <a:extLst>
              <a:ext uri="{FF2B5EF4-FFF2-40B4-BE49-F238E27FC236}">
                <a16:creationId xmlns:a16="http://schemas.microsoft.com/office/drawing/2014/main" id="{5C45DD6D-0A80-3D62-47C3-27E7DF6DFC34}"/>
              </a:ext>
            </a:extLst>
          </p:cNvPr>
          <p:cNvSpPr txBox="1"/>
          <p:nvPr/>
        </p:nvSpPr>
        <p:spPr>
          <a:xfrm>
            <a:off x="4529698" y="4410907"/>
            <a:ext cx="782095" cy="307777"/>
          </a:xfrm>
          <a:prstGeom prst="rect">
            <a:avLst/>
          </a:prstGeom>
          <a:noFill/>
        </p:spPr>
        <p:txBody>
          <a:bodyPr wrap="square" rtlCol="0">
            <a:spAutoFit/>
          </a:bodyPr>
          <a:lstStyle/>
          <a:p>
            <a:r>
              <a:rPr lang="en-IN" sz="1400" dirty="0" err="1">
                <a:latin typeface="Google Sans"/>
              </a:rPr>
              <a:t>i</a:t>
            </a:r>
            <a:r>
              <a:rPr lang="en-IN" sz="1400" b="0" i="0" dirty="0" err="1">
                <a:solidFill>
                  <a:schemeClr val="tx1"/>
                </a:solidFill>
                <a:effectLst/>
                <a:latin typeface="Google Sans"/>
              </a:rPr>
              <a:t>n_</a:t>
            </a:r>
            <a:r>
              <a:rPr lang="en-IN" sz="1400" dirty="0" err="1">
                <a:latin typeface="Google Sans"/>
              </a:rPr>
              <a:t>p_m</a:t>
            </a:r>
            <a:endParaRPr lang="en-IN" sz="1400" dirty="0"/>
          </a:p>
        </p:txBody>
      </p:sp>
      <p:sp>
        <p:nvSpPr>
          <p:cNvPr id="89" name="TextBox 88">
            <a:extLst>
              <a:ext uri="{FF2B5EF4-FFF2-40B4-BE49-F238E27FC236}">
                <a16:creationId xmlns:a16="http://schemas.microsoft.com/office/drawing/2014/main" id="{EAC7CF4F-86D3-95A7-BFA8-AF29BF29690B}"/>
              </a:ext>
            </a:extLst>
          </p:cNvPr>
          <p:cNvSpPr txBox="1"/>
          <p:nvPr/>
        </p:nvSpPr>
        <p:spPr>
          <a:xfrm>
            <a:off x="5155872" y="4389712"/>
            <a:ext cx="879168" cy="307777"/>
          </a:xfrm>
          <a:prstGeom prst="rect">
            <a:avLst/>
          </a:prstGeom>
          <a:noFill/>
        </p:spPr>
        <p:txBody>
          <a:bodyPr wrap="square" rtlCol="0">
            <a:spAutoFit/>
          </a:bodyPr>
          <a:lstStyle/>
          <a:p>
            <a:r>
              <a:rPr lang="en-IN" sz="1400" dirty="0" err="1">
                <a:latin typeface="Google Sans"/>
              </a:rPr>
              <a:t>i</a:t>
            </a:r>
            <a:r>
              <a:rPr lang="en-IN" sz="1400" b="0" i="0" dirty="0" err="1">
                <a:solidFill>
                  <a:schemeClr val="tx1"/>
                </a:solidFill>
                <a:effectLst/>
                <a:latin typeface="Google Sans"/>
              </a:rPr>
              <a:t>n_</a:t>
            </a:r>
            <a:r>
              <a:rPr lang="en-IN" sz="1400" dirty="0" err="1">
                <a:latin typeface="Google Sans"/>
              </a:rPr>
              <a:t>s_a_b</a:t>
            </a:r>
            <a:endParaRPr lang="en-IN" sz="1400" dirty="0"/>
          </a:p>
        </p:txBody>
      </p:sp>
      <p:sp>
        <p:nvSpPr>
          <p:cNvPr id="90" name="TextBox 89">
            <a:extLst>
              <a:ext uri="{FF2B5EF4-FFF2-40B4-BE49-F238E27FC236}">
                <a16:creationId xmlns:a16="http://schemas.microsoft.com/office/drawing/2014/main" id="{CA0BA814-4AE6-CAFC-9524-D23E0066981B}"/>
              </a:ext>
            </a:extLst>
          </p:cNvPr>
          <p:cNvSpPr txBox="1"/>
          <p:nvPr/>
        </p:nvSpPr>
        <p:spPr>
          <a:xfrm>
            <a:off x="5937967" y="4413086"/>
            <a:ext cx="1018916" cy="307777"/>
          </a:xfrm>
          <a:prstGeom prst="rect">
            <a:avLst/>
          </a:prstGeom>
          <a:noFill/>
        </p:spPr>
        <p:txBody>
          <a:bodyPr wrap="square" rtlCol="0">
            <a:spAutoFit/>
          </a:bodyPr>
          <a:lstStyle/>
          <a:p>
            <a:r>
              <a:rPr lang="en-IN" sz="1400" dirty="0" err="1">
                <a:latin typeface="Google Sans"/>
              </a:rPr>
              <a:t>out</a:t>
            </a:r>
            <a:r>
              <a:rPr lang="en-IN" sz="1400" b="0" i="0" dirty="0" err="1">
                <a:solidFill>
                  <a:schemeClr val="tx1"/>
                </a:solidFill>
                <a:effectLst/>
                <a:latin typeface="Google Sans"/>
              </a:rPr>
              <a:t>_</a:t>
            </a:r>
            <a:r>
              <a:rPr lang="en-IN" sz="1400" dirty="0" err="1">
                <a:latin typeface="Google Sans"/>
              </a:rPr>
              <a:t>s_b_a</a:t>
            </a:r>
            <a:endParaRPr lang="en-IN" sz="1400" dirty="0"/>
          </a:p>
        </p:txBody>
      </p:sp>
      <p:sp>
        <p:nvSpPr>
          <p:cNvPr id="91" name="TextBox 90">
            <a:extLst>
              <a:ext uri="{FF2B5EF4-FFF2-40B4-BE49-F238E27FC236}">
                <a16:creationId xmlns:a16="http://schemas.microsoft.com/office/drawing/2014/main" id="{C00D3A8A-CBFA-8E31-BB45-1FA772090187}"/>
              </a:ext>
            </a:extLst>
          </p:cNvPr>
          <p:cNvSpPr txBox="1"/>
          <p:nvPr/>
        </p:nvSpPr>
        <p:spPr>
          <a:xfrm>
            <a:off x="6860355" y="5221719"/>
            <a:ext cx="1018916" cy="307777"/>
          </a:xfrm>
          <a:prstGeom prst="rect">
            <a:avLst/>
          </a:prstGeom>
          <a:noFill/>
        </p:spPr>
        <p:txBody>
          <a:bodyPr wrap="square" rtlCol="0">
            <a:spAutoFit/>
          </a:bodyPr>
          <a:lstStyle/>
          <a:p>
            <a:r>
              <a:rPr lang="en-IN" sz="1400" dirty="0" err="1">
                <a:latin typeface="Google Sans"/>
              </a:rPr>
              <a:t>out</a:t>
            </a:r>
            <a:r>
              <a:rPr lang="en-IN" sz="1400" b="0" i="0" dirty="0" err="1">
                <a:solidFill>
                  <a:schemeClr val="tx1"/>
                </a:solidFill>
                <a:effectLst/>
                <a:latin typeface="Google Sans"/>
              </a:rPr>
              <a:t>_res</a:t>
            </a:r>
            <a:endParaRPr lang="en-IN" sz="1400" dirty="0"/>
          </a:p>
        </p:txBody>
      </p:sp>
      <p:sp>
        <p:nvSpPr>
          <p:cNvPr id="92" name="TextBox 91">
            <a:extLst>
              <a:ext uri="{FF2B5EF4-FFF2-40B4-BE49-F238E27FC236}">
                <a16:creationId xmlns:a16="http://schemas.microsoft.com/office/drawing/2014/main" id="{ED39606F-BE81-7DF3-24A8-2ADCB527E8A9}"/>
              </a:ext>
            </a:extLst>
          </p:cNvPr>
          <p:cNvSpPr txBox="1"/>
          <p:nvPr/>
        </p:nvSpPr>
        <p:spPr>
          <a:xfrm>
            <a:off x="5120608" y="6082956"/>
            <a:ext cx="1018916" cy="307777"/>
          </a:xfrm>
          <a:prstGeom prst="rect">
            <a:avLst/>
          </a:prstGeom>
          <a:noFill/>
        </p:spPr>
        <p:txBody>
          <a:bodyPr wrap="square" rtlCol="0">
            <a:spAutoFit/>
          </a:bodyPr>
          <a:lstStyle/>
          <a:p>
            <a:r>
              <a:rPr lang="en-IN" sz="1400" dirty="0" err="1">
                <a:latin typeface="Google Sans"/>
              </a:rPr>
              <a:t>out</a:t>
            </a:r>
            <a:r>
              <a:rPr lang="en-IN" sz="1400" b="0" i="0" dirty="0" err="1">
                <a:solidFill>
                  <a:schemeClr val="tx1"/>
                </a:solidFill>
                <a:effectLst/>
                <a:latin typeface="Google Sans"/>
              </a:rPr>
              <a:t>_</a:t>
            </a:r>
            <a:r>
              <a:rPr lang="en-IN" sz="1400" dirty="0" err="1">
                <a:latin typeface="Google Sans"/>
              </a:rPr>
              <a:t>s_a_b</a:t>
            </a:r>
            <a:endParaRPr lang="en-IN" sz="1400" dirty="0"/>
          </a:p>
        </p:txBody>
      </p:sp>
      <p:sp>
        <p:nvSpPr>
          <p:cNvPr id="93" name="TextBox 92">
            <a:extLst>
              <a:ext uri="{FF2B5EF4-FFF2-40B4-BE49-F238E27FC236}">
                <a16:creationId xmlns:a16="http://schemas.microsoft.com/office/drawing/2014/main" id="{687DAA72-DDE5-4F88-B0A5-72BC77FA2FE0}"/>
              </a:ext>
            </a:extLst>
          </p:cNvPr>
          <p:cNvSpPr txBox="1"/>
          <p:nvPr/>
        </p:nvSpPr>
        <p:spPr>
          <a:xfrm>
            <a:off x="5974734" y="6087739"/>
            <a:ext cx="879168" cy="307777"/>
          </a:xfrm>
          <a:prstGeom prst="rect">
            <a:avLst/>
          </a:prstGeom>
          <a:noFill/>
        </p:spPr>
        <p:txBody>
          <a:bodyPr wrap="square" rtlCol="0">
            <a:spAutoFit/>
          </a:bodyPr>
          <a:lstStyle/>
          <a:p>
            <a:r>
              <a:rPr lang="en-IN" sz="1400" dirty="0" err="1">
                <a:latin typeface="Google Sans"/>
              </a:rPr>
              <a:t>i</a:t>
            </a:r>
            <a:r>
              <a:rPr lang="en-IN" sz="1400" b="0" i="0" dirty="0" err="1">
                <a:solidFill>
                  <a:schemeClr val="tx1"/>
                </a:solidFill>
                <a:effectLst/>
                <a:latin typeface="Google Sans"/>
              </a:rPr>
              <a:t>n_</a:t>
            </a:r>
            <a:r>
              <a:rPr lang="en-IN" sz="1400" dirty="0" err="1">
                <a:latin typeface="Google Sans"/>
              </a:rPr>
              <a:t>s_b_a</a:t>
            </a:r>
            <a:endParaRPr lang="en-IN" sz="1400" dirty="0"/>
          </a:p>
        </p:txBody>
      </p:sp>
      <p:cxnSp>
        <p:nvCxnSpPr>
          <p:cNvPr id="94" name="Connector: Elbow 93">
            <a:extLst>
              <a:ext uri="{FF2B5EF4-FFF2-40B4-BE49-F238E27FC236}">
                <a16:creationId xmlns:a16="http://schemas.microsoft.com/office/drawing/2014/main" id="{EF9646FA-C419-B0E7-543A-5D4DB166D8D7}"/>
              </a:ext>
            </a:extLst>
          </p:cNvPr>
          <p:cNvCxnSpPr>
            <a:cxnSpLocks/>
          </p:cNvCxnSpPr>
          <p:nvPr/>
        </p:nvCxnSpPr>
        <p:spPr>
          <a:xfrm>
            <a:off x="2313402" y="3484140"/>
            <a:ext cx="0" cy="48964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69E4A541-31EC-9E1A-D90F-351CFFAFCAD9}"/>
              </a:ext>
            </a:extLst>
          </p:cNvPr>
          <p:cNvCxnSpPr/>
          <p:nvPr/>
        </p:nvCxnSpPr>
        <p:spPr>
          <a:xfrm>
            <a:off x="4212722" y="3051418"/>
            <a:ext cx="0" cy="82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A41E1523-9BF1-7B5A-EE52-B800EE96E220}"/>
              </a:ext>
            </a:extLst>
          </p:cNvPr>
          <p:cNvSpPr txBox="1"/>
          <p:nvPr/>
        </p:nvSpPr>
        <p:spPr>
          <a:xfrm>
            <a:off x="1878752" y="3881228"/>
            <a:ext cx="1025836" cy="615553"/>
          </a:xfrm>
          <a:prstGeom prst="rect">
            <a:avLst/>
          </a:prstGeom>
          <a:noFill/>
        </p:spPr>
        <p:txBody>
          <a:bodyPr wrap="square" rtlCol="0">
            <a:spAutoFit/>
          </a:bodyPr>
          <a:lstStyle/>
          <a:p>
            <a:r>
              <a:rPr lang="en-IN" sz="1600" dirty="0" err="1"/>
              <a:t>out_X</a:t>
            </a:r>
            <a:r>
              <a:rPr lang="en-IN" sz="1600" dirty="0"/>
              <a:t>(t)</a:t>
            </a:r>
          </a:p>
          <a:p>
            <a:endParaRPr lang="en-IN" dirty="0"/>
          </a:p>
        </p:txBody>
      </p:sp>
      <p:sp>
        <p:nvSpPr>
          <p:cNvPr id="101" name="TextBox 100">
            <a:extLst>
              <a:ext uri="{FF2B5EF4-FFF2-40B4-BE49-F238E27FC236}">
                <a16:creationId xmlns:a16="http://schemas.microsoft.com/office/drawing/2014/main" id="{B455A06F-3EB6-5581-509C-8FEDB568A86B}"/>
              </a:ext>
            </a:extLst>
          </p:cNvPr>
          <p:cNvSpPr txBox="1"/>
          <p:nvPr/>
        </p:nvSpPr>
        <p:spPr>
          <a:xfrm>
            <a:off x="3089855" y="3796478"/>
            <a:ext cx="1953480" cy="338554"/>
          </a:xfrm>
          <a:prstGeom prst="rect">
            <a:avLst/>
          </a:prstGeom>
          <a:noFill/>
        </p:spPr>
        <p:txBody>
          <a:bodyPr wrap="square" rtlCol="0">
            <a:spAutoFit/>
          </a:bodyPr>
          <a:lstStyle/>
          <a:p>
            <a:r>
              <a:rPr lang="en-IN" sz="1600" dirty="0" err="1"/>
              <a:t>out_multiplier_result</a:t>
            </a:r>
            <a:r>
              <a:rPr lang="en-IN" sz="1600" dirty="0"/>
              <a:t> </a:t>
            </a:r>
          </a:p>
        </p:txBody>
      </p:sp>
      <p:cxnSp>
        <p:nvCxnSpPr>
          <p:cNvPr id="102" name="Straight Arrow Connector 101">
            <a:extLst>
              <a:ext uri="{FF2B5EF4-FFF2-40B4-BE49-F238E27FC236}">
                <a16:creationId xmlns:a16="http://schemas.microsoft.com/office/drawing/2014/main" id="{99C7BD28-F91C-0155-EA72-2482E9EEEEE7}"/>
              </a:ext>
            </a:extLst>
          </p:cNvPr>
          <p:cNvCxnSpPr/>
          <p:nvPr/>
        </p:nvCxnSpPr>
        <p:spPr>
          <a:xfrm>
            <a:off x="4210868" y="5822563"/>
            <a:ext cx="0" cy="284084"/>
          </a:xfrm>
          <a:prstGeom prst="straightConnector1">
            <a:avLst/>
          </a:prstGeom>
          <a:ln>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103" name="Straight Arrow Connector 102">
            <a:extLst>
              <a:ext uri="{FF2B5EF4-FFF2-40B4-BE49-F238E27FC236}">
                <a16:creationId xmlns:a16="http://schemas.microsoft.com/office/drawing/2014/main" id="{42B93F47-3878-7943-52CA-E11DAA356926}"/>
              </a:ext>
            </a:extLst>
          </p:cNvPr>
          <p:cNvCxnSpPr/>
          <p:nvPr/>
        </p:nvCxnSpPr>
        <p:spPr>
          <a:xfrm>
            <a:off x="4782845" y="5826115"/>
            <a:ext cx="0" cy="2840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1219287B-7392-7A7E-F5C8-B729572C256D}"/>
              </a:ext>
            </a:extLst>
          </p:cNvPr>
          <p:cNvSpPr txBox="1"/>
          <p:nvPr/>
        </p:nvSpPr>
        <p:spPr>
          <a:xfrm>
            <a:off x="3787549" y="6119865"/>
            <a:ext cx="803263" cy="307777"/>
          </a:xfrm>
          <a:prstGeom prst="rect">
            <a:avLst/>
          </a:prstGeom>
          <a:noFill/>
        </p:spPr>
        <p:txBody>
          <a:bodyPr wrap="square" rtlCol="0">
            <a:spAutoFit/>
          </a:bodyPr>
          <a:lstStyle/>
          <a:p>
            <a:r>
              <a:rPr lang="en-IN" sz="1400" b="0" i="0" dirty="0" err="1">
                <a:solidFill>
                  <a:schemeClr val="tx1"/>
                </a:solidFill>
                <a:effectLst/>
                <a:latin typeface="Google Sans"/>
              </a:rPr>
              <a:t>out_X</a:t>
            </a:r>
            <a:r>
              <a:rPr lang="en-IN" sz="1400" b="0" i="0" dirty="0">
                <a:solidFill>
                  <a:schemeClr val="tx1"/>
                </a:solidFill>
                <a:effectLst/>
                <a:latin typeface="Google Sans"/>
              </a:rPr>
              <a:t>(t)</a:t>
            </a:r>
            <a:endParaRPr lang="en-IN" sz="1400" dirty="0"/>
          </a:p>
        </p:txBody>
      </p:sp>
      <p:sp>
        <p:nvSpPr>
          <p:cNvPr id="105" name="TextBox 104">
            <a:extLst>
              <a:ext uri="{FF2B5EF4-FFF2-40B4-BE49-F238E27FC236}">
                <a16:creationId xmlns:a16="http://schemas.microsoft.com/office/drawing/2014/main" id="{2FD007F9-9238-DE39-59A0-06E841D98A2F}"/>
              </a:ext>
            </a:extLst>
          </p:cNvPr>
          <p:cNvSpPr txBox="1"/>
          <p:nvPr/>
        </p:nvSpPr>
        <p:spPr>
          <a:xfrm>
            <a:off x="4526464" y="6103276"/>
            <a:ext cx="694502" cy="307777"/>
          </a:xfrm>
          <a:prstGeom prst="rect">
            <a:avLst/>
          </a:prstGeom>
          <a:noFill/>
        </p:spPr>
        <p:txBody>
          <a:bodyPr wrap="square" rtlCol="0">
            <a:spAutoFit/>
          </a:bodyPr>
          <a:lstStyle/>
          <a:p>
            <a:r>
              <a:rPr lang="en-IN" sz="1400" dirty="0" err="1">
                <a:latin typeface="Google Sans"/>
              </a:rPr>
              <a:t>out_m</a:t>
            </a:r>
            <a:endParaRPr lang="en-IN" sz="1400" dirty="0"/>
          </a:p>
        </p:txBody>
      </p:sp>
      <p:sp>
        <p:nvSpPr>
          <p:cNvPr id="37" name="Diagonal Stripe 36">
            <a:extLst>
              <a:ext uri="{FF2B5EF4-FFF2-40B4-BE49-F238E27FC236}">
                <a16:creationId xmlns:a16="http://schemas.microsoft.com/office/drawing/2014/main" id="{BBA311FB-7871-3F95-7188-3678C124CB42}"/>
              </a:ext>
            </a:extLst>
          </p:cNvPr>
          <p:cNvSpPr/>
          <p:nvPr/>
        </p:nvSpPr>
        <p:spPr>
          <a:xfrm rot="8208606">
            <a:off x="2626761" y="3078469"/>
            <a:ext cx="262303" cy="283555"/>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49" name="Connector: Elbow 48">
            <a:extLst>
              <a:ext uri="{FF2B5EF4-FFF2-40B4-BE49-F238E27FC236}">
                <a16:creationId xmlns:a16="http://schemas.microsoft.com/office/drawing/2014/main" id="{42E11798-D0AD-858A-0692-03A5168CE9F0}"/>
              </a:ext>
            </a:extLst>
          </p:cNvPr>
          <p:cNvCxnSpPr>
            <a:cxnSpLocks/>
          </p:cNvCxnSpPr>
          <p:nvPr/>
        </p:nvCxnSpPr>
        <p:spPr>
          <a:xfrm rot="10800000" flipH="1">
            <a:off x="2055011" y="3091854"/>
            <a:ext cx="721647" cy="170688"/>
          </a:xfrm>
          <a:prstGeom prst="bentConnector3">
            <a:avLst>
              <a:gd name="adj1" fmla="val -7021"/>
            </a:avLst>
          </a:prstGeom>
          <a:ln>
            <a:tailEnd type="triangle"/>
          </a:ln>
        </p:spPr>
        <p:style>
          <a:lnRef idx="2">
            <a:schemeClr val="dk1"/>
          </a:lnRef>
          <a:fillRef idx="0">
            <a:schemeClr val="dk1"/>
          </a:fillRef>
          <a:effectRef idx="1">
            <a:schemeClr val="dk1"/>
          </a:effectRef>
          <a:fontRef idx="minor">
            <a:schemeClr val="tx1"/>
          </a:fontRef>
        </p:style>
      </p:cxnSp>
      <p:cxnSp>
        <p:nvCxnSpPr>
          <p:cNvPr id="50" name="Connector: Elbow 8">
            <a:extLst>
              <a:ext uri="{FF2B5EF4-FFF2-40B4-BE49-F238E27FC236}">
                <a16:creationId xmlns:a16="http://schemas.microsoft.com/office/drawing/2014/main" id="{87A218D5-1E2B-6303-3135-D2C8BED3CCCA}"/>
              </a:ext>
            </a:extLst>
          </p:cNvPr>
          <p:cNvCxnSpPr>
            <a:cxnSpLocks/>
          </p:cNvCxnSpPr>
          <p:nvPr/>
        </p:nvCxnSpPr>
        <p:spPr>
          <a:xfrm flipV="1">
            <a:off x="2853310" y="3219041"/>
            <a:ext cx="236928" cy="55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97372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624B0-D7FE-CE2B-B966-BDBDE3CD2EF0}"/>
              </a:ext>
            </a:extLst>
          </p:cNvPr>
          <p:cNvSpPr>
            <a:spLocks noGrp="1"/>
          </p:cNvSpPr>
          <p:nvPr>
            <p:ph type="title"/>
          </p:nvPr>
        </p:nvSpPr>
        <p:spPr/>
        <p:txBody>
          <a:bodyPr>
            <a:normAutofit/>
          </a:bodyPr>
          <a:lstStyle/>
          <a:p>
            <a:r>
              <a:rPr lang="en-IN" dirty="0"/>
              <a:t>1</a:t>
            </a:r>
            <a:r>
              <a:rPr lang="en-IN" baseline="30000" dirty="0"/>
              <a:t>st</a:t>
            </a:r>
            <a:r>
              <a:rPr lang="en-IN" dirty="0"/>
              <a:t> order filter implementation</a:t>
            </a:r>
          </a:p>
        </p:txBody>
      </p:sp>
      <p:sp>
        <p:nvSpPr>
          <p:cNvPr id="3" name="TextBox 2">
            <a:extLst>
              <a:ext uri="{FF2B5EF4-FFF2-40B4-BE49-F238E27FC236}">
                <a16:creationId xmlns:a16="http://schemas.microsoft.com/office/drawing/2014/main" id="{ED9B1AC0-C18C-CA41-00ED-7625B918AD89}"/>
              </a:ext>
            </a:extLst>
          </p:cNvPr>
          <p:cNvSpPr txBox="1"/>
          <p:nvPr/>
        </p:nvSpPr>
        <p:spPr>
          <a:xfrm>
            <a:off x="987552" y="2174969"/>
            <a:ext cx="10168128" cy="1754326"/>
          </a:xfrm>
          <a:prstGeom prst="rect">
            <a:avLst/>
          </a:prstGeom>
          <a:noFill/>
        </p:spPr>
        <p:txBody>
          <a:bodyPr wrap="square" rtlCol="0">
            <a:spAutoFit/>
          </a:bodyPr>
          <a:lstStyle/>
          <a:p>
            <a:r>
              <a:rPr lang="en-IN" dirty="0"/>
              <a:t>Maximum delay for 2</a:t>
            </a:r>
            <a:r>
              <a:rPr lang="en-IN" baseline="30000" dirty="0"/>
              <a:t>nd</a:t>
            </a:r>
            <a:r>
              <a:rPr lang="en-IN" dirty="0"/>
              <a:t> order implementation is 1 multiplier, 3 adder and 3 mux. </a:t>
            </a:r>
          </a:p>
          <a:p>
            <a:r>
              <a:rPr lang="en-IN" dirty="0"/>
              <a:t>Here,</a:t>
            </a:r>
          </a:p>
          <a:p>
            <a:r>
              <a:rPr lang="en-IN" dirty="0"/>
              <a:t>A =</a:t>
            </a:r>
            <a:r>
              <a:rPr lang="el-GR" dirty="0"/>
              <a:t> 𝑦(𝑡) ⋅𝛼</a:t>
            </a:r>
            <a:endParaRPr lang="en-IN" dirty="0"/>
          </a:p>
          <a:p>
            <a:r>
              <a:rPr lang="en-IN" dirty="0"/>
              <a:t>B =</a:t>
            </a:r>
            <a:r>
              <a:rPr lang="el-GR" dirty="0"/>
              <a:t>𝑥(𝑡+Δ𝑡)⋅𝛽</a:t>
            </a:r>
            <a:endParaRPr lang="en-IN" dirty="0"/>
          </a:p>
          <a:p>
            <a:r>
              <a:rPr lang="en-IN" dirty="0"/>
              <a:t>C = </a:t>
            </a:r>
            <a:r>
              <a:rPr lang="el-GR" dirty="0"/>
              <a:t>𝑥(𝑡)⋅𝛾</a:t>
            </a:r>
            <a:endParaRPr lang="en-IN" dirty="0"/>
          </a:p>
          <a:p>
            <a:r>
              <a:rPr lang="en-IN" dirty="0"/>
              <a:t>F = </a:t>
            </a:r>
            <a:r>
              <a:rPr lang="el-GR" dirty="0"/>
              <a:t>𝑦(𝑡</a:t>
            </a:r>
            <a:r>
              <a:rPr lang="en-IN" dirty="0"/>
              <a:t>+</a:t>
            </a:r>
            <a:r>
              <a:rPr lang="el-GR" dirty="0"/>
              <a:t>Δ𝑡)</a:t>
            </a:r>
            <a:r>
              <a:rPr lang="en-IN" dirty="0"/>
              <a:t> “ Feedback”</a:t>
            </a:r>
          </a:p>
        </p:txBody>
      </p:sp>
      <p:pic>
        <p:nvPicPr>
          <p:cNvPr id="6" name="Picture 5">
            <a:extLst>
              <a:ext uri="{FF2B5EF4-FFF2-40B4-BE49-F238E27FC236}">
                <a16:creationId xmlns:a16="http://schemas.microsoft.com/office/drawing/2014/main" id="{0AA98844-1C04-7AE3-72A8-4FA777FEB052}"/>
              </a:ext>
            </a:extLst>
          </p:cNvPr>
          <p:cNvPicPr>
            <a:picLocks noChangeAspect="1"/>
          </p:cNvPicPr>
          <p:nvPr/>
        </p:nvPicPr>
        <p:blipFill>
          <a:blip r:embed="rId2"/>
          <a:stretch>
            <a:fillRect/>
          </a:stretch>
        </p:blipFill>
        <p:spPr>
          <a:xfrm>
            <a:off x="2131871" y="4249604"/>
            <a:ext cx="6130927" cy="733876"/>
          </a:xfrm>
          <a:prstGeom prst="rect">
            <a:avLst/>
          </a:prstGeom>
        </p:spPr>
      </p:pic>
    </p:spTree>
    <p:extLst>
      <p:ext uri="{BB962C8B-B14F-4D97-AF65-F5344CB8AC3E}">
        <p14:creationId xmlns:p14="http://schemas.microsoft.com/office/powerpoint/2010/main" val="22310610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Rectangle 150">
            <a:extLst>
              <a:ext uri="{FF2B5EF4-FFF2-40B4-BE49-F238E27FC236}">
                <a16:creationId xmlns:a16="http://schemas.microsoft.com/office/drawing/2014/main" id="{E4D4E36B-5F87-7DFE-EC10-355D1116AED6}"/>
              </a:ext>
            </a:extLst>
          </p:cNvPr>
          <p:cNvSpPr/>
          <p:nvPr/>
        </p:nvSpPr>
        <p:spPr>
          <a:xfrm>
            <a:off x="4184916" y="4665606"/>
            <a:ext cx="459472" cy="120932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3" name="Rectangle 2">
            <a:extLst>
              <a:ext uri="{FF2B5EF4-FFF2-40B4-BE49-F238E27FC236}">
                <a16:creationId xmlns:a16="http://schemas.microsoft.com/office/drawing/2014/main" id="{551EB847-5C5E-7DAA-5E2E-BD39C03512E4}"/>
              </a:ext>
            </a:extLst>
          </p:cNvPr>
          <p:cNvSpPr/>
          <p:nvPr/>
        </p:nvSpPr>
        <p:spPr>
          <a:xfrm>
            <a:off x="2227602" y="2486770"/>
            <a:ext cx="1028700" cy="5334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Aft>
                <a:spcPts val="800"/>
              </a:spcAft>
            </a:pPr>
            <a:r>
              <a:rPr lang="en-IN" sz="1100" kern="100" dirty="0">
                <a:effectLst/>
                <a:ea typeface="Calibri" panose="020F0502020204030204" pitchFamily="34" charset="0"/>
                <a:cs typeface="Times New Roman" panose="02020603050405020304" pitchFamily="18" charset="0"/>
              </a:rPr>
              <a:t>Multiplier block</a:t>
            </a:r>
          </a:p>
        </p:txBody>
      </p:sp>
      <p:sp>
        <p:nvSpPr>
          <p:cNvPr id="4" name="Rectangle 3">
            <a:extLst>
              <a:ext uri="{FF2B5EF4-FFF2-40B4-BE49-F238E27FC236}">
                <a16:creationId xmlns:a16="http://schemas.microsoft.com/office/drawing/2014/main" id="{A8BDF9AB-E97D-6969-F8BA-076F22568CF7}"/>
              </a:ext>
            </a:extLst>
          </p:cNvPr>
          <p:cNvSpPr/>
          <p:nvPr/>
        </p:nvSpPr>
        <p:spPr>
          <a:xfrm>
            <a:off x="4959078" y="2497668"/>
            <a:ext cx="961842" cy="533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Aft>
                <a:spcPts val="800"/>
              </a:spcAft>
            </a:pPr>
            <a:r>
              <a:rPr lang="en-IN" sz="1100" kern="100" dirty="0">
                <a:effectLst/>
                <a:ea typeface="Calibri" panose="020F0502020204030204" pitchFamily="34" charset="0"/>
                <a:cs typeface="Times New Roman" panose="02020603050405020304" pitchFamily="18" charset="0"/>
              </a:rPr>
              <a:t>Adder</a:t>
            </a:r>
          </a:p>
        </p:txBody>
      </p:sp>
      <p:sp>
        <p:nvSpPr>
          <p:cNvPr id="5" name="Rectangle 4">
            <a:extLst>
              <a:ext uri="{FF2B5EF4-FFF2-40B4-BE49-F238E27FC236}">
                <a16:creationId xmlns:a16="http://schemas.microsoft.com/office/drawing/2014/main" id="{5D4F92C9-94C4-8701-04B4-7E66E9C419E9}"/>
              </a:ext>
            </a:extLst>
          </p:cNvPr>
          <p:cNvSpPr/>
          <p:nvPr/>
        </p:nvSpPr>
        <p:spPr>
          <a:xfrm>
            <a:off x="1354560" y="2399829"/>
            <a:ext cx="643088" cy="266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l-GR" b="0" i="0" dirty="0">
                <a:solidFill>
                  <a:schemeClr val="tx1"/>
                </a:solidFill>
                <a:effectLst/>
                <a:latin typeface="Google Sans"/>
              </a:rPr>
              <a:t>β</a:t>
            </a:r>
            <a:endParaRPr lang="en-IN" dirty="0">
              <a:solidFill>
                <a:schemeClr val="tx1"/>
              </a:solidFill>
            </a:endParaRPr>
          </a:p>
        </p:txBody>
      </p:sp>
      <p:sp>
        <p:nvSpPr>
          <p:cNvPr id="6" name="Rectangle 5">
            <a:extLst>
              <a:ext uri="{FF2B5EF4-FFF2-40B4-BE49-F238E27FC236}">
                <a16:creationId xmlns:a16="http://schemas.microsoft.com/office/drawing/2014/main" id="{1F1DB86B-9FA9-D4A6-D3CE-401592CB21FA}"/>
              </a:ext>
            </a:extLst>
          </p:cNvPr>
          <p:cNvSpPr/>
          <p:nvPr/>
        </p:nvSpPr>
        <p:spPr>
          <a:xfrm>
            <a:off x="1280532" y="2843874"/>
            <a:ext cx="688564" cy="2957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X(t+</a:t>
            </a:r>
            <a:r>
              <a:rPr lang="el-GR" sz="1400" b="0" i="0" dirty="0">
                <a:solidFill>
                  <a:schemeClr val="tx1"/>
                </a:solidFill>
                <a:effectLst/>
                <a:latin typeface="Google Sans"/>
              </a:rPr>
              <a:t>δ</a:t>
            </a:r>
            <a:r>
              <a:rPr lang="en-IN" sz="1400" b="0" i="0" dirty="0">
                <a:solidFill>
                  <a:schemeClr val="tx1"/>
                </a:solidFill>
                <a:effectLst/>
                <a:latin typeface="Google Sans"/>
              </a:rPr>
              <a:t>t</a:t>
            </a:r>
            <a:r>
              <a:rPr lang="en-IN" sz="1400" dirty="0"/>
              <a:t>)</a:t>
            </a:r>
          </a:p>
        </p:txBody>
      </p:sp>
      <p:cxnSp>
        <p:nvCxnSpPr>
          <p:cNvPr id="7" name="Connector: Elbow 6">
            <a:extLst>
              <a:ext uri="{FF2B5EF4-FFF2-40B4-BE49-F238E27FC236}">
                <a16:creationId xmlns:a16="http://schemas.microsoft.com/office/drawing/2014/main" id="{87EFAEA4-4E4D-7CE6-DDCE-E682BD6E54BB}"/>
              </a:ext>
            </a:extLst>
          </p:cNvPr>
          <p:cNvCxnSpPr>
            <a:cxnSpLocks/>
            <a:stCxn id="5" idx="3"/>
          </p:cNvCxnSpPr>
          <p:nvPr/>
        </p:nvCxnSpPr>
        <p:spPr>
          <a:xfrm>
            <a:off x="1997648" y="2533180"/>
            <a:ext cx="222027" cy="71994"/>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8" name="Connector: Elbow 7">
            <a:extLst>
              <a:ext uri="{FF2B5EF4-FFF2-40B4-BE49-F238E27FC236}">
                <a16:creationId xmlns:a16="http://schemas.microsoft.com/office/drawing/2014/main" id="{E98E623C-01CE-C044-7CBD-1B86537013B8}"/>
              </a:ext>
            </a:extLst>
          </p:cNvPr>
          <p:cNvCxnSpPr>
            <a:cxnSpLocks/>
          </p:cNvCxnSpPr>
          <p:nvPr/>
        </p:nvCxnSpPr>
        <p:spPr>
          <a:xfrm flipV="1">
            <a:off x="2109796" y="2855398"/>
            <a:ext cx="150167" cy="1089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9" name="Rectangle 8">
            <a:extLst>
              <a:ext uri="{FF2B5EF4-FFF2-40B4-BE49-F238E27FC236}">
                <a16:creationId xmlns:a16="http://schemas.microsoft.com/office/drawing/2014/main" id="{3A4209AC-AE5B-5503-B5CE-581A94C3A20D}"/>
              </a:ext>
            </a:extLst>
          </p:cNvPr>
          <p:cNvSpPr/>
          <p:nvPr/>
        </p:nvSpPr>
        <p:spPr>
          <a:xfrm>
            <a:off x="2227602" y="3701018"/>
            <a:ext cx="1028700" cy="5334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Aft>
                <a:spcPts val="800"/>
              </a:spcAft>
            </a:pPr>
            <a:r>
              <a:rPr lang="en-IN" sz="1100" kern="100" dirty="0">
                <a:effectLst/>
                <a:ea typeface="Calibri" panose="020F0502020204030204" pitchFamily="34" charset="0"/>
                <a:cs typeface="Times New Roman" panose="02020603050405020304" pitchFamily="18" charset="0"/>
              </a:rPr>
              <a:t>Multiplier block</a:t>
            </a:r>
          </a:p>
        </p:txBody>
      </p:sp>
      <p:sp>
        <p:nvSpPr>
          <p:cNvPr id="10" name="Rectangle 9">
            <a:extLst>
              <a:ext uri="{FF2B5EF4-FFF2-40B4-BE49-F238E27FC236}">
                <a16:creationId xmlns:a16="http://schemas.microsoft.com/office/drawing/2014/main" id="{EB11B706-8DCF-BF4E-9AC5-F367227D8BBF}"/>
              </a:ext>
            </a:extLst>
          </p:cNvPr>
          <p:cNvSpPr/>
          <p:nvPr/>
        </p:nvSpPr>
        <p:spPr>
          <a:xfrm>
            <a:off x="4959078" y="3711916"/>
            <a:ext cx="961842" cy="533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Aft>
                <a:spcPts val="800"/>
              </a:spcAft>
            </a:pPr>
            <a:r>
              <a:rPr lang="en-IN" sz="1100" kern="100" dirty="0">
                <a:effectLst/>
                <a:ea typeface="Calibri" panose="020F0502020204030204" pitchFamily="34" charset="0"/>
                <a:cs typeface="Times New Roman" panose="02020603050405020304" pitchFamily="18" charset="0"/>
              </a:rPr>
              <a:t>Adder</a:t>
            </a:r>
          </a:p>
        </p:txBody>
      </p:sp>
      <p:sp>
        <p:nvSpPr>
          <p:cNvPr id="11" name="Rectangle 10">
            <a:extLst>
              <a:ext uri="{FF2B5EF4-FFF2-40B4-BE49-F238E27FC236}">
                <a16:creationId xmlns:a16="http://schemas.microsoft.com/office/drawing/2014/main" id="{58BF6D83-76D4-F3AA-CC64-D207F4A0FC0F}"/>
              </a:ext>
            </a:extLst>
          </p:cNvPr>
          <p:cNvSpPr/>
          <p:nvPr/>
        </p:nvSpPr>
        <p:spPr>
          <a:xfrm>
            <a:off x="1354560" y="3614077"/>
            <a:ext cx="643088" cy="266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l-GR" b="0" i="0" dirty="0">
                <a:solidFill>
                  <a:schemeClr val="tx1"/>
                </a:solidFill>
                <a:effectLst/>
                <a:latin typeface="Google Sans"/>
              </a:rPr>
              <a:t>γ</a:t>
            </a:r>
            <a:endParaRPr lang="en-IN" dirty="0">
              <a:solidFill>
                <a:schemeClr val="tx1"/>
              </a:solidFill>
            </a:endParaRPr>
          </a:p>
        </p:txBody>
      </p:sp>
      <p:sp>
        <p:nvSpPr>
          <p:cNvPr id="12" name="Rectangle 11">
            <a:extLst>
              <a:ext uri="{FF2B5EF4-FFF2-40B4-BE49-F238E27FC236}">
                <a16:creationId xmlns:a16="http://schemas.microsoft.com/office/drawing/2014/main" id="{E4ECA2F9-485E-D428-1E26-B06E77D67340}"/>
              </a:ext>
            </a:extLst>
          </p:cNvPr>
          <p:cNvSpPr/>
          <p:nvPr/>
        </p:nvSpPr>
        <p:spPr>
          <a:xfrm>
            <a:off x="1354559" y="4014126"/>
            <a:ext cx="491925" cy="266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X(t)</a:t>
            </a:r>
          </a:p>
        </p:txBody>
      </p:sp>
      <p:cxnSp>
        <p:nvCxnSpPr>
          <p:cNvPr id="13" name="Connector: Elbow 12">
            <a:extLst>
              <a:ext uri="{FF2B5EF4-FFF2-40B4-BE49-F238E27FC236}">
                <a16:creationId xmlns:a16="http://schemas.microsoft.com/office/drawing/2014/main" id="{E562816C-B03C-68D0-1095-724D196278B9}"/>
              </a:ext>
            </a:extLst>
          </p:cNvPr>
          <p:cNvCxnSpPr>
            <a:cxnSpLocks/>
            <a:stCxn id="11" idx="3"/>
          </p:cNvCxnSpPr>
          <p:nvPr/>
        </p:nvCxnSpPr>
        <p:spPr>
          <a:xfrm flipV="1">
            <a:off x="1997648" y="3747427"/>
            <a:ext cx="240455"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Connector: Elbow 13">
            <a:extLst>
              <a:ext uri="{FF2B5EF4-FFF2-40B4-BE49-F238E27FC236}">
                <a16:creationId xmlns:a16="http://schemas.microsoft.com/office/drawing/2014/main" id="{FEE14C3F-E73E-876F-3EA0-7B23A9426BC6}"/>
              </a:ext>
            </a:extLst>
          </p:cNvPr>
          <p:cNvCxnSpPr>
            <a:cxnSpLocks/>
          </p:cNvCxnSpPr>
          <p:nvPr/>
        </p:nvCxnSpPr>
        <p:spPr>
          <a:xfrm flipV="1">
            <a:off x="2045623" y="4041121"/>
            <a:ext cx="208179" cy="4298"/>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sp>
        <p:nvSpPr>
          <p:cNvPr id="15" name="Rectangle 14">
            <a:extLst>
              <a:ext uri="{FF2B5EF4-FFF2-40B4-BE49-F238E27FC236}">
                <a16:creationId xmlns:a16="http://schemas.microsoft.com/office/drawing/2014/main" id="{7CFE33E9-7931-40B4-2A88-6D14AAEA7379}"/>
              </a:ext>
            </a:extLst>
          </p:cNvPr>
          <p:cNvSpPr/>
          <p:nvPr/>
        </p:nvSpPr>
        <p:spPr>
          <a:xfrm>
            <a:off x="6458759" y="2433025"/>
            <a:ext cx="1483768" cy="733706"/>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6" name="Diagonal Stripe 15">
            <a:extLst>
              <a:ext uri="{FF2B5EF4-FFF2-40B4-BE49-F238E27FC236}">
                <a16:creationId xmlns:a16="http://schemas.microsoft.com/office/drawing/2014/main" id="{8083D790-18F3-60BE-D735-87CCA8C24030}"/>
              </a:ext>
            </a:extLst>
          </p:cNvPr>
          <p:cNvSpPr/>
          <p:nvPr/>
        </p:nvSpPr>
        <p:spPr>
          <a:xfrm rot="13721020">
            <a:off x="6811583" y="2720924"/>
            <a:ext cx="381000" cy="428625"/>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7" name="Diagonal Stripe 16">
            <a:extLst>
              <a:ext uri="{FF2B5EF4-FFF2-40B4-BE49-F238E27FC236}">
                <a16:creationId xmlns:a16="http://schemas.microsoft.com/office/drawing/2014/main" id="{DE64B384-326E-B00C-A57F-70D55D0BC78C}"/>
              </a:ext>
            </a:extLst>
          </p:cNvPr>
          <p:cNvSpPr/>
          <p:nvPr/>
        </p:nvSpPr>
        <p:spPr>
          <a:xfrm rot="3030769">
            <a:off x="7345493" y="2416666"/>
            <a:ext cx="381000" cy="467995"/>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9" name="Straight Arrow Connector 18">
            <a:extLst>
              <a:ext uri="{FF2B5EF4-FFF2-40B4-BE49-F238E27FC236}">
                <a16:creationId xmlns:a16="http://schemas.microsoft.com/office/drawing/2014/main" id="{1E4E5CA1-9EEB-3D2C-79C7-6A1448D9350F}"/>
              </a:ext>
            </a:extLst>
          </p:cNvPr>
          <p:cNvCxnSpPr>
            <a:endCxn id="16" idx="0"/>
          </p:cNvCxnSpPr>
          <p:nvPr/>
        </p:nvCxnSpPr>
        <p:spPr>
          <a:xfrm>
            <a:off x="7002083" y="2755369"/>
            <a:ext cx="0" cy="1798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CD7B6C25-936F-5156-6261-347BED5D87EB}"/>
              </a:ext>
            </a:extLst>
          </p:cNvPr>
          <p:cNvCxnSpPr>
            <a:endCxn id="17" idx="0"/>
          </p:cNvCxnSpPr>
          <p:nvPr/>
        </p:nvCxnSpPr>
        <p:spPr>
          <a:xfrm flipV="1">
            <a:off x="7535993" y="2650664"/>
            <a:ext cx="0" cy="89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12F16B3C-B5F2-D1FC-6486-C17DAF1C742D}"/>
              </a:ext>
            </a:extLst>
          </p:cNvPr>
          <p:cNvCxnSpPr>
            <a:cxnSpLocks/>
            <a:stCxn id="4" idx="3"/>
          </p:cNvCxnSpPr>
          <p:nvPr/>
        </p:nvCxnSpPr>
        <p:spPr>
          <a:xfrm>
            <a:off x="5920920" y="2764368"/>
            <a:ext cx="2232514" cy="4832"/>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50C4AAFD-C32B-C4A0-F391-24FA6272F453}"/>
              </a:ext>
            </a:extLst>
          </p:cNvPr>
          <p:cNvCxnSpPr>
            <a:cxnSpLocks/>
          </p:cNvCxnSpPr>
          <p:nvPr/>
        </p:nvCxnSpPr>
        <p:spPr>
          <a:xfrm>
            <a:off x="6803984" y="1956816"/>
            <a:ext cx="2802" cy="9784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59ED897-2F1C-00A2-7815-6C7FBA134C2D}"/>
              </a:ext>
            </a:extLst>
          </p:cNvPr>
          <p:cNvCxnSpPr>
            <a:cxnSpLocks/>
          </p:cNvCxnSpPr>
          <p:nvPr/>
        </p:nvCxnSpPr>
        <p:spPr>
          <a:xfrm flipV="1">
            <a:off x="7663414" y="2650664"/>
            <a:ext cx="0" cy="568171"/>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6B4976D-A936-EFE6-6A93-3F8DE8BFB4EC}"/>
              </a:ext>
            </a:extLst>
          </p:cNvPr>
          <p:cNvCxnSpPr>
            <a:cxnSpLocks/>
          </p:cNvCxnSpPr>
          <p:nvPr/>
        </p:nvCxnSpPr>
        <p:spPr>
          <a:xfrm flipH="1" flipV="1">
            <a:off x="7556742" y="1932888"/>
            <a:ext cx="1" cy="558505"/>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130C71D-7DAF-838B-AAF8-0298462207E3}"/>
              </a:ext>
            </a:extLst>
          </p:cNvPr>
          <p:cNvCxnSpPr>
            <a:cxnSpLocks/>
          </p:cNvCxnSpPr>
          <p:nvPr/>
        </p:nvCxnSpPr>
        <p:spPr>
          <a:xfrm>
            <a:off x="7002083" y="3069023"/>
            <a:ext cx="0" cy="3015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875A2D4E-8A9D-DFFB-4B19-EC4565EECD42}"/>
              </a:ext>
            </a:extLst>
          </p:cNvPr>
          <p:cNvSpPr/>
          <p:nvPr/>
        </p:nvSpPr>
        <p:spPr>
          <a:xfrm>
            <a:off x="6458759" y="3517264"/>
            <a:ext cx="1468626" cy="73370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31" name="Diagonal Stripe 30">
            <a:extLst>
              <a:ext uri="{FF2B5EF4-FFF2-40B4-BE49-F238E27FC236}">
                <a16:creationId xmlns:a16="http://schemas.microsoft.com/office/drawing/2014/main" id="{9DE534FA-C46F-5E43-FE8A-439C5CF92C1A}"/>
              </a:ext>
            </a:extLst>
          </p:cNvPr>
          <p:cNvSpPr/>
          <p:nvPr/>
        </p:nvSpPr>
        <p:spPr>
          <a:xfrm rot="13721020">
            <a:off x="6811583" y="3805163"/>
            <a:ext cx="381000" cy="428625"/>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2" name="Diagonal Stripe 31">
            <a:extLst>
              <a:ext uri="{FF2B5EF4-FFF2-40B4-BE49-F238E27FC236}">
                <a16:creationId xmlns:a16="http://schemas.microsoft.com/office/drawing/2014/main" id="{5BC02428-7917-57D6-0F93-672BB86A93F0}"/>
              </a:ext>
            </a:extLst>
          </p:cNvPr>
          <p:cNvSpPr/>
          <p:nvPr/>
        </p:nvSpPr>
        <p:spPr>
          <a:xfrm rot="3030769">
            <a:off x="7345493" y="3500905"/>
            <a:ext cx="381000" cy="467995"/>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34" name="Straight Arrow Connector 33">
            <a:extLst>
              <a:ext uri="{FF2B5EF4-FFF2-40B4-BE49-F238E27FC236}">
                <a16:creationId xmlns:a16="http://schemas.microsoft.com/office/drawing/2014/main" id="{61581ED7-F28A-F35C-330A-576B46043E3D}"/>
              </a:ext>
            </a:extLst>
          </p:cNvPr>
          <p:cNvCxnSpPr>
            <a:endCxn id="31" idx="0"/>
          </p:cNvCxnSpPr>
          <p:nvPr/>
        </p:nvCxnSpPr>
        <p:spPr>
          <a:xfrm>
            <a:off x="7002083" y="3839608"/>
            <a:ext cx="0" cy="179867"/>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B210361B-0B82-68B6-CF9C-85E8B2DCB68E}"/>
              </a:ext>
            </a:extLst>
          </p:cNvPr>
          <p:cNvCxnSpPr>
            <a:endCxn id="32" idx="0"/>
          </p:cNvCxnSpPr>
          <p:nvPr/>
        </p:nvCxnSpPr>
        <p:spPr>
          <a:xfrm flipV="1">
            <a:off x="7535993" y="3734903"/>
            <a:ext cx="0" cy="89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64F7558E-A5B7-1FB8-7909-927E7BCAA369}"/>
              </a:ext>
            </a:extLst>
          </p:cNvPr>
          <p:cNvCxnSpPr>
            <a:cxnSpLocks/>
          </p:cNvCxnSpPr>
          <p:nvPr/>
        </p:nvCxnSpPr>
        <p:spPr>
          <a:xfrm>
            <a:off x="5920920" y="3839608"/>
            <a:ext cx="2232514" cy="0"/>
          </a:xfrm>
          <a:prstGeom prst="straightConnector1">
            <a:avLst/>
          </a:prstGeom>
          <a:ln>
            <a:solidFill>
              <a:srgbClr val="FF0000"/>
            </a:solidFill>
            <a:tailEnd type="none"/>
          </a:ln>
        </p:spPr>
        <p:style>
          <a:lnRef idx="3">
            <a:schemeClr val="dk1"/>
          </a:lnRef>
          <a:fillRef idx="0">
            <a:schemeClr val="dk1"/>
          </a:fillRef>
          <a:effectRef idx="2">
            <a:schemeClr val="dk1"/>
          </a:effectRef>
          <a:fontRef idx="minor">
            <a:schemeClr val="tx1"/>
          </a:fontRef>
        </p:style>
      </p:cxnSp>
      <p:cxnSp>
        <p:nvCxnSpPr>
          <p:cNvPr id="40" name="Straight Arrow Connector 39">
            <a:extLst>
              <a:ext uri="{FF2B5EF4-FFF2-40B4-BE49-F238E27FC236}">
                <a16:creationId xmlns:a16="http://schemas.microsoft.com/office/drawing/2014/main" id="{FC836300-442C-46B7-BF2D-408516219DB6}"/>
              </a:ext>
            </a:extLst>
          </p:cNvPr>
          <p:cNvCxnSpPr>
            <a:cxnSpLocks/>
          </p:cNvCxnSpPr>
          <p:nvPr/>
        </p:nvCxnSpPr>
        <p:spPr>
          <a:xfrm>
            <a:off x="6806786" y="3301131"/>
            <a:ext cx="0" cy="7183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19FC3A2-E40C-0234-FE71-BE87E0368ED0}"/>
              </a:ext>
            </a:extLst>
          </p:cNvPr>
          <p:cNvCxnSpPr>
            <a:cxnSpLocks/>
          </p:cNvCxnSpPr>
          <p:nvPr/>
        </p:nvCxnSpPr>
        <p:spPr>
          <a:xfrm flipV="1">
            <a:off x="7663414" y="3734903"/>
            <a:ext cx="0" cy="685025"/>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2C26360-1C59-792B-A7C8-5AB34A8F5E2C}"/>
              </a:ext>
            </a:extLst>
          </p:cNvPr>
          <p:cNvCxnSpPr>
            <a:cxnSpLocks/>
          </p:cNvCxnSpPr>
          <p:nvPr/>
        </p:nvCxnSpPr>
        <p:spPr>
          <a:xfrm flipV="1">
            <a:off x="7556743" y="3218835"/>
            <a:ext cx="0" cy="356797"/>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24CCF31-FE07-ED17-4DEE-0CB0A2912B1A}"/>
              </a:ext>
            </a:extLst>
          </p:cNvPr>
          <p:cNvCxnSpPr>
            <a:cxnSpLocks/>
          </p:cNvCxnSpPr>
          <p:nvPr/>
        </p:nvCxnSpPr>
        <p:spPr>
          <a:xfrm>
            <a:off x="7002083" y="4153262"/>
            <a:ext cx="0" cy="30157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45" name="Rectangle 44">
            <a:extLst>
              <a:ext uri="{FF2B5EF4-FFF2-40B4-BE49-F238E27FC236}">
                <a16:creationId xmlns:a16="http://schemas.microsoft.com/office/drawing/2014/main" id="{174A0B63-5015-C2AA-45CE-DC9A65F5D870}"/>
              </a:ext>
            </a:extLst>
          </p:cNvPr>
          <p:cNvSpPr/>
          <p:nvPr/>
        </p:nvSpPr>
        <p:spPr>
          <a:xfrm>
            <a:off x="4184916" y="2160406"/>
            <a:ext cx="459472" cy="120932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46" name="Diagonal Stripe 45">
            <a:extLst>
              <a:ext uri="{FF2B5EF4-FFF2-40B4-BE49-F238E27FC236}">
                <a16:creationId xmlns:a16="http://schemas.microsoft.com/office/drawing/2014/main" id="{3388D5B4-8826-3DD1-1C27-82EDF0E6115C}"/>
              </a:ext>
            </a:extLst>
          </p:cNvPr>
          <p:cNvSpPr/>
          <p:nvPr/>
        </p:nvSpPr>
        <p:spPr>
          <a:xfrm rot="8208606">
            <a:off x="4232716" y="2842501"/>
            <a:ext cx="303530" cy="349250"/>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47" name="Diagonal Stripe 46">
            <a:extLst>
              <a:ext uri="{FF2B5EF4-FFF2-40B4-BE49-F238E27FC236}">
                <a16:creationId xmlns:a16="http://schemas.microsoft.com/office/drawing/2014/main" id="{74B6C759-C4A0-4999-F9BF-12B0F53A9994}"/>
              </a:ext>
            </a:extLst>
          </p:cNvPr>
          <p:cNvSpPr/>
          <p:nvPr/>
        </p:nvSpPr>
        <p:spPr>
          <a:xfrm rot="8208606">
            <a:off x="4214427" y="2334254"/>
            <a:ext cx="303530" cy="349250"/>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48" name="Connector: Elbow 47">
            <a:extLst>
              <a:ext uri="{FF2B5EF4-FFF2-40B4-BE49-F238E27FC236}">
                <a16:creationId xmlns:a16="http://schemas.microsoft.com/office/drawing/2014/main" id="{A7B14969-BAAC-0A92-D2A5-08F04D5B664E}"/>
              </a:ext>
            </a:extLst>
          </p:cNvPr>
          <p:cNvCxnSpPr>
            <a:cxnSpLocks/>
            <a:stCxn id="46" idx="2"/>
          </p:cNvCxnSpPr>
          <p:nvPr/>
        </p:nvCxnSpPr>
        <p:spPr>
          <a:xfrm flipV="1">
            <a:off x="4499564" y="2894699"/>
            <a:ext cx="447637" cy="13415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9" name="Connector: Elbow 48">
            <a:extLst>
              <a:ext uri="{FF2B5EF4-FFF2-40B4-BE49-F238E27FC236}">
                <a16:creationId xmlns:a16="http://schemas.microsoft.com/office/drawing/2014/main" id="{EE8757CF-7B99-B268-CDB0-A57FE96A0B25}"/>
              </a:ext>
            </a:extLst>
          </p:cNvPr>
          <p:cNvCxnSpPr>
            <a:cxnSpLocks/>
            <a:stCxn id="47" idx="2"/>
          </p:cNvCxnSpPr>
          <p:nvPr/>
        </p:nvCxnSpPr>
        <p:spPr>
          <a:xfrm>
            <a:off x="4481275" y="2520602"/>
            <a:ext cx="465926" cy="13118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3E3C4B11-F2BA-ACEA-49AE-8B1B57365CA1}"/>
              </a:ext>
            </a:extLst>
          </p:cNvPr>
          <p:cNvCxnSpPr>
            <a:cxnSpLocks/>
          </p:cNvCxnSpPr>
          <p:nvPr/>
        </p:nvCxnSpPr>
        <p:spPr>
          <a:xfrm>
            <a:off x="4008882" y="2344104"/>
            <a:ext cx="357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22BCE585-153D-72F8-C33F-6D2F38A42873}"/>
              </a:ext>
            </a:extLst>
          </p:cNvPr>
          <p:cNvCxnSpPr>
            <a:cxnSpLocks/>
          </p:cNvCxnSpPr>
          <p:nvPr/>
        </p:nvCxnSpPr>
        <p:spPr>
          <a:xfrm>
            <a:off x="3991771" y="2633747"/>
            <a:ext cx="357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A4A2605B-DC07-B8EB-0C92-E178D83794EC}"/>
              </a:ext>
            </a:extLst>
          </p:cNvPr>
          <p:cNvCxnSpPr>
            <a:cxnSpLocks/>
          </p:cNvCxnSpPr>
          <p:nvPr/>
        </p:nvCxnSpPr>
        <p:spPr>
          <a:xfrm>
            <a:off x="4008882" y="2871253"/>
            <a:ext cx="357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47A4FCF3-EC73-2B66-13B4-27DF0F6957CA}"/>
              </a:ext>
            </a:extLst>
          </p:cNvPr>
          <p:cNvCxnSpPr>
            <a:cxnSpLocks/>
          </p:cNvCxnSpPr>
          <p:nvPr/>
        </p:nvCxnSpPr>
        <p:spPr>
          <a:xfrm>
            <a:off x="4027171" y="3148776"/>
            <a:ext cx="357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Rectangle 53">
            <a:extLst>
              <a:ext uri="{FF2B5EF4-FFF2-40B4-BE49-F238E27FC236}">
                <a16:creationId xmlns:a16="http://schemas.microsoft.com/office/drawing/2014/main" id="{85F07108-F11C-17A5-2DE8-E75A9D995FFC}"/>
              </a:ext>
            </a:extLst>
          </p:cNvPr>
          <p:cNvSpPr/>
          <p:nvPr/>
        </p:nvSpPr>
        <p:spPr>
          <a:xfrm>
            <a:off x="4184916" y="3434465"/>
            <a:ext cx="459472" cy="1209329"/>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55" name="Diagonal Stripe 54">
            <a:extLst>
              <a:ext uri="{FF2B5EF4-FFF2-40B4-BE49-F238E27FC236}">
                <a16:creationId xmlns:a16="http://schemas.microsoft.com/office/drawing/2014/main" id="{F0C92D54-CA02-7DDF-72D8-B8DEB0A15C86}"/>
              </a:ext>
            </a:extLst>
          </p:cNvPr>
          <p:cNvSpPr/>
          <p:nvPr/>
        </p:nvSpPr>
        <p:spPr>
          <a:xfrm rot="8208606">
            <a:off x="4232716" y="4116560"/>
            <a:ext cx="303530" cy="349250"/>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56" name="Diagonal Stripe 55">
            <a:extLst>
              <a:ext uri="{FF2B5EF4-FFF2-40B4-BE49-F238E27FC236}">
                <a16:creationId xmlns:a16="http://schemas.microsoft.com/office/drawing/2014/main" id="{8BC35290-D02F-9991-5455-0C21EDEABDC1}"/>
              </a:ext>
            </a:extLst>
          </p:cNvPr>
          <p:cNvSpPr/>
          <p:nvPr/>
        </p:nvSpPr>
        <p:spPr>
          <a:xfrm rot="8208606">
            <a:off x="4214427" y="3608313"/>
            <a:ext cx="303530" cy="349250"/>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57" name="Connector: Elbow 56">
            <a:extLst>
              <a:ext uri="{FF2B5EF4-FFF2-40B4-BE49-F238E27FC236}">
                <a16:creationId xmlns:a16="http://schemas.microsoft.com/office/drawing/2014/main" id="{CEF6F7C3-7500-E519-4CF6-86F9E7C14D0F}"/>
              </a:ext>
            </a:extLst>
          </p:cNvPr>
          <p:cNvCxnSpPr>
            <a:cxnSpLocks/>
            <a:stCxn id="55" idx="2"/>
          </p:cNvCxnSpPr>
          <p:nvPr/>
        </p:nvCxnSpPr>
        <p:spPr>
          <a:xfrm flipV="1">
            <a:off x="4499564" y="4168758"/>
            <a:ext cx="447637" cy="134150"/>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8" name="Connector: Elbow 57">
            <a:extLst>
              <a:ext uri="{FF2B5EF4-FFF2-40B4-BE49-F238E27FC236}">
                <a16:creationId xmlns:a16="http://schemas.microsoft.com/office/drawing/2014/main" id="{CF260825-22BA-B203-2194-1360C0674F30}"/>
              </a:ext>
            </a:extLst>
          </p:cNvPr>
          <p:cNvCxnSpPr>
            <a:cxnSpLocks/>
            <a:stCxn id="56" idx="2"/>
          </p:cNvCxnSpPr>
          <p:nvPr/>
        </p:nvCxnSpPr>
        <p:spPr>
          <a:xfrm>
            <a:off x="4481275" y="3794661"/>
            <a:ext cx="465926" cy="131185"/>
          </a:xfrm>
          <a:prstGeom prst="bentConnector3">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59" name="Straight Arrow Connector 58">
            <a:extLst>
              <a:ext uri="{FF2B5EF4-FFF2-40B4-BE49-F238E27FC236}">
                <a16:creationId xmlns:a16="http://schemas.microsoft.com/office/drawing/2014/main" id="{A1E01E67-F8D0-3210-5396-EED9AD98A794}"/>
              </a:ext>
            </a:extLst>
          </p:cNvPr>
          <p:cNvCxnSpPr>
            <a:cxnSpLocks/>
          </p:cNvCxnSpPr>
          <p:nvPr/>
        </p:nvCxnSpPr>
        <p:spPr>
          <a:xfrm>
            <a:off x="4008882" y="3618163"/>
            <a:ext cx="357310" cy="0"/>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60" name="Straight Arrow Connector 59">
            <a:extLst>
              <a:ext uri="{FF2B5EF4-FFF2-40B4-BE49-F238E27FC236}">
                <a16:creationId xmlns:a16="http://schemas.microsoft.com/office/drawing/2014/main" id="{1299F667-528F-72C1-6473-20A1C9DC2C6D}"/>
              </a:ext>
            </a:extLst>
          </p:cNvPr>
          <p:cNvCxnSpPr>
            <a:cxnSpLocks/>
          </p:cNvCxnSpPr>
          <p:nvPr/>
        </p:nvCxnSpPr>
        <p:spPr>
          <a:xfrm>
            <a:off x="3991771" y="3907806"/>
            <a:ext cx="357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ABED80AA-8304-FE34-29AF-C8AC148D3E5C}"/>
              </a:ext>
            </a:extLst>
          </p:cNvPr>
          <p:cNvCxnSpPr>
            <a:cxnSpLocks/>
          </p:cNvCxnSpPr>
          <p:nvPr/>
        </p:nvCxnSpPr>
        <p:spPr>
          <a:xfrm>
            <a:off x="4008882" y="4145312"/>
            <a:ext cx="35731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2" name="Straight Arrow Connector 61">
            <a:extLst>
              <a:ext uri="{FF2B5EF4-FFF2-40B4-BE49-F238E27FC236}">
                <a16:creationId xmlns:a16="http://schemas.microsoft.com/office/drawing/2014/main" id="{4F87DDFC-F23B-5CDD-4745-4B7DAE2A1206}"/>
              </a:ext>
            </a:extLst>
          </p:cNvPr>
          <p:cNvCxnSpPr>
            <a:cxnSpLocks/>
          </p:cNvCxnSpPr>
          <p:nvPr/>
        </p:nvCxnSpPr>
        <p:spPr>
          <a:xfrm>
            <a:off x="4027171" y="4422835"/>
            <a:ext cx="357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C5668F54-BE5C-FF02-0627-68A9BA581C70}"/>
              </a:ext>
            </a:extLst>
          </p:cNvPr>
          <p:cNvCxnSpPr/>
          <p:nvPr/>
        </p:nvCxnSpPr>
        <p:spPr>
          <a:xfrm flipH="1">
            <a:off x="6806786" y="3335689"/>
            <a:ext cx="19529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D817548-1DF5-F257-0129-97CF47C94F50}"/>
              </a:ext>
            </a:extLst>
          </p:cNvPr>
          <p:cNvCxnSpPr>
            <a:cxnSpLocks/>
          </p:cNvCxnSpPr>
          <p:nvPr/>
        </p:nvCxnSpPr>
        <p:spPr>
          <a:xfrm flipV="1">
            <a:off x="7556742" y="3218835"/>
            <a:ext cx="106671" cy="3156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793B4F3-E065-1A27-1AAF-5F59C166F1C9}"/>
              </a:ext>
            </a:extLst>
          </p:cNvPr>
          <p:cNvCxnSpPr>
            <a:cxnSpLocks/>
          </p:cNvCxnSpPr>
          <p:nvPr/>
        </p:nvCxnSpPr>
        <p:spPr>
          <a:xfrm flipH="1">
            <a:off x="3813186" y="2263446"/>
            <a:ext cx="299079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or: Elbow 65">
            <a:extLst>
              <a:ext uri="{FF2B5EF4-FFF2-40B4-BE49-F238E27FC236}">
                <a16:creationId xmlns:a16="http://schemas.microsoft.com/office/drawing/2014/main" id="{CDB28C62-4459-849D-CEB9-5677F610CF66}"/>
              </a:ext>
            </a:extLst>
          </p:cNvPr>
          <p:cNvCxnSpPr>
            <a:cxnSpLocks/>
          </p:cNvCxnSpPr>
          <p:nvPr/>
        </p:nvCxnSpPr>
        <p:spPr>
          <a:xfrm rot="16200000" flipH="1">
            <a:off x="3491056" y="2600523"/>
            <a:ext cx="866782" cy="192627"/>
          </a:xfrm>
          <a:prstGeom prst="bentConnector3">
            <a:avLst>
              <a:gd name="adj1" fmla="val 98527"/>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Connector: Elbow 66">
            <a:extLst>
              <a:ext uri="{FF2B5EF4-FFF2-40B4-BE49-F238E27FC236}">
                <a16:creationId xmlns:a16="http://schemas.microsoft.com/office/drawing/2014/main" id="{1AF7E303-3D76-B336-CB68-FADDD62E658A}"/>
              </a:ext>
            </a:extLst>
          </p:cNvPr>
          <p:cNvCxnSpPr>
            <a:stCxn id="3" idx="3"/>
          </p:cNvCxnSpPr>
          <p:nvPr/>
        </p:nvCxnSpPr>
        <p:spPr>
          <a:xfrm flipV="1">
            <a:off x="3256302" y="2344104"/>
            <a:ext cx="770869" cy="409366"/>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8" name="Connector: Elbow 67">
            <a:extLst>
              <a:ext uri="{FF2B5EF4-FFF2-40B4-BE49-F238E27FC236}">
                <a16:creationId xmlns:a16="http://schemas.microsoft.com/office/drawing/2014/main" id="{A6AD5431-B7B9-D75B-B1DB-C7382DEFBC4B}"/>
              </a:ext>
            </a:extLst>
          </p:cNvPr>
          <p:cNvCxnSpPr>
            <a:cxnSpLocks/>
          </p:cNvCxnSpPr>
          <p:nvPr/>
        </p:nvCxnSpPr>
        <p:spPr>
          <a:xfrm rot="10800000">
            <a:off x="4006258" y="2642311"/>
            <a:ext cx="3541068" cy="741576"/>
          </a:xfrm>
          <a:prstGeom prst="bentConnector3">
            <a:avLst>
              <a:gd name="adj1" fmla="val 104228"/>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nector: Elbow 68">
            <a:extLst>
              <a:ext uri="{FF2B5EF4-FFF2-40B4-BE49-F238E27FC236}">
                <a16:creationId xmlns:a16="http://schemas.microsoft.com/office/drawing/2014/main" id="{1C9C173E-3DBC-4C7F-276F-D866AF46BB59}"/>
              </a:ext>
            </a:extLst>
          </p:cNvPr>
          <p:cNvCxnSpPr>
            <a:cxnSpLocks/>
          </p:cNvCxnSpPr>
          <p:nvPr/>
        </p:nvCxnSpPr>
        <p:spPr>
          <a:xfrm rot="16200000" flipH="1">
            <a:off x="3331160" y="2193529"/>
            <a:ext cx="874507" cy="480938"/>
          </a:xfrm>
          <a:prstGeom prst="bentConnector3">
            <a:avLst>
              <a:gd name="adj1" fmla="val 10019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nector: Elbow 69">
            <a:extLst>
              <a:ext uri="{FF2B5EF4-FFF2-40B4-BE49-F238E27FC236}">
                <a16:creationId xmlns:a16="http://schemas.microsoft.com/office/drawing/2014/main" id="{16582578-A1FE-B207-23A0-3412C08290A1}"/>
              </a:ext>
            </a:extLst>
          </p:cNvPr>
          <p:cNvCxnSpPr>
            <a:stCxn id="9" idx="3"/>
          </p:cNvCxnSpPr>
          <p:nvPr/>
        </p:nvCxnSpPr>
        <p:spPr>
          <a:xfrm flipV="1">
            <a:off x="3256302" y="3614077"/>
            <a:ext cx="770869" cy="353641"/>
          </a:xfrm>
          <a:prstGeom prst="bentConnector3">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71" name="Connector: Elbow 70">
            <a:extLst>
              <a:ext uri="{FF2B5EF4-FFF2-40B4-BE49-F238E27FC236}">
                <a16:creationId xmlns:a16="http://schemas.microsoft.com/office/drawing/2014/main" id="{75F68343-CD08-5FD7-7EB4-5E9CC064DA81}"/>
              </a:ext>
            </a:extLst>
          </p:cNvPr>
          <p:cNvCxnSpPr/>
          <p:nvPr/>
        </p:nvCxnSpPr>
        <p:spPr>
          <a:xfrm rot="16200000" flipH="1">
            <a:off x="3011491" y="3138454"/>
            <a:ext cx="1407675" cy="621940"/>
          </a:xfrm>
          <a:prstGeom prst="bentConnector3">
            <a:avLst>
              <a:gd name="adj1" fmla="val 98719"/>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2" name="Straight Arrow Connector 71">
            <a:extLst>
              <a:ext uri="{FF2B5EF4-FFF2-40B4-BE49-F238E27FC236}">
                <a16:creationId xmlns:a16="http://schemas.microsoft.com/office/drawing/2014/main" id="{609C5943-3777-6AE8-BCB3-7B54E219B443}"/>
              </a:ext>
            </a:extLst>
          </p:cNvPr>
          <p:cNvCxnSpPr/>
          <p:nvPr/>
        </p:nvCxnSpPr>
        <p:spPr>
          <a:xfrm flipH="1">
            <a:off x="3683776" y="3456277"/>
            <a:ext cx="3120208" cy="230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Connector: Elbow 72">
            <a:extLst>
              <a:ext uri="{FF2B5EF4-FFF2-40B4-BE49-F238E27FC236}">
                <a16:creationId xmlns:a16="http://schemas.microsoft.com/office/drawing/2014/main" id="{923148C2-111F-2D21-E922-94BA352C712D}"/>
              </a:ext>
            </a:extLst>
          </p:cNvPr>
          <p:cNvCxnSpPr>
            <a:cxnSpLocks/>
          </p:cNvCxnSpPr>
          <p:nvPr/>
        </p:nvCxnSpPr>
        <p:spPr>
          <a:xfrm rot="16200000" flipH="1">
            <a:off x="3379183" y="3771939"/>
            <a:ext cx="958589" cy="337387"/>
          </a:xfrm>
          <a:prstGeom prst="bentConnector3">
            <a:avLst>
              <a:gd name="adj1" fmla="val 9960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DF8A9E6F-DBAC-EC3A-9901-EBE1BD1D5C02}"/>
              </a:ext>
            </a:extLst>
          </p:cNvPr>
          <p:cNvSpPr/>
          <p:nvPr/>
        </p:nvSpPr>
        <p:spPr>
          <a:xfrm>
            <a:off x="2242744" y="5054815"/>
            <a:ext cx="1028700" cy="5334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Aft>
                <a:spcPts val="800"/>
              </a:spcAft>
            </a:pPr>
            <a:r>
              <a:rPr lang="en-IN" sz="1100" kern="100" dirty="0">
                <a:effectLst/>
                <a:ea typeface="Calibri" panose="020F0502020204030204" pitchFamily="34" charset="0"/>
                <a:cs typeface="Times New Roman" panose="02020603050405020304" pitchFamily="18" charset="0"/>
              </a:rPr>
              <a:t>Multiplier block</a:t>
            </a:r>
          </a:p>
        </p:txBody>
      </p:sp>
      <p:sp>
        <p:nvSpPr>
          <p:cNvPr id="75" name="Rectangle 74">
            <a:extLst>
              <a:ext uri="{FF2B5EF4-FFF2-40B4-BE49-F238E27FC236}">
                <a16:creationId xmlns:a16="http://schemas.microsoft.com/office/drawing/2014/main" id="{CC1C0368-3916-EFA7-9F5B-9B0E93CD2AEC}"/>
              </a:ext>
            </a:extLst>
          </p:cNvPr>
          <p:cNvSpPr/>
          <p:nvPr/>
        </p:nvSpPr>
        <p:spPr>
          <a:xfrm>
            <a:off x="4974220" y="5065713"/>
            <a:ext cx="961842" cy="533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Aft>
                <a:spcPts val="800"/>
              </a:spcAft>
            </a:pPr>
            <a:r>
              <a:rPr lang="en-IN" sz="1100" kern="100" dirty="0">
                <a:effectLst/>
                <a:ea typeface="Calibri" panose="020F0502020204030204" pitchFamily="34" charset="0"/>
                <a:cs typeface="Times New Roman" panose="02020603050405020304" pitchFamily="18" charset="0"/>
              </a:rPr>
              <a:t>Adder</a:t>
            </a:r>
          </a:p>
        </p:txBody>
      </p:sp>
      <p:sp>
        <p:nvSpPr>
          <p:cNvPr id="76" name="Rectangle 75">
            <a:extLst>
              <a:ext uri="{FF2B5EF4-FFF2-40B4-BE49-F238E27FC236}">
                <a16:creationId xmlns:a16="http://schemas.microsoft.com/office/drawing/2014/main" id="{388B9E91-0541-95F9-FBD0-B68CB6CD0C32}"/>
              </a:ext>
            </a:extLst>
          </p:cNvPr>
          <p:cNvSpPr/>
          <p:nvPr/>
        </p:nvSpPr>
        <p:spPr>
          <a:xfrm>
            <a:off x="1369702" y="4967874"/>
            <a:ext cx="643088" cy="266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l-GR" b="0" i="0" dirty="0">
                <a:solidFill>
                  <a:schemeClr val="tx1"/>
                </a:solidFill>
                <a:effectLst/>
                <a:latin typeface="Google Sans"/>
              </a:rPr>
              <a:t>α</a:t>
            </a:r>
            <a:endParaRPr lang="en-IN" dirty="0">
              <a:solidFill>
                <a:schemeClr val="tx1"/>
              </a:solidFill>
            </a:endParaRPr>
          </a:p>
        </p:txBody>
      </p:sp>
      <p:sp>
        <p:nvSpPr>
          <p:cNvPr id="77" name="Rectangle 76">
            <a:extLst>
              <a:ext uri="{FF2B5EF4-FFF2-40B4-BE49-F238E27FC236}">
                <a16:creationId xmlns:a16="http://schemas.microsoft.com/office/drawing/2014/main" id="{7CE94DFF-5AD0-5B9D-E4DD-34480D2A5C43}"/>
              </a:ext>
            </a:extLst>
          </p:cNvPr>
          <p:cNvSpPr/>
          <p:nvPr/>
        </p:nvSpPr>
        <p:spPr>
          <a:xfrm>
            <a:off x="1329272" y="5367925"/>
            <a:ext cx="538878" cy="266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solidFill>
                  <a:schemeClr val="tx1"/>
                </a:solidFill>
              </a:rPr>
              <a:t> Y</a:t>
            </a:r>
            <a:r>
              <a:rPr lang="en-IN" sz="1400" dirty="0"/>
              <a:t>(t)</a:t>
            </a:r>
          </a:p>
        </p:txBody>
      </p:sp>
      <p:cxnSp>
        <p:nvCxnSpPr>
          <p:cNvPr id="78" name="Connector: Elbow 77">
            <a:extLst>
              <a:ext uri="{FF2B5EF4-FFF2-40B4-BE49-F238E27FC236}">
                <a16:creationId xmlns:a16="http://schemas.microsoft.com/office/drawing/2014/main" id="{C478A281-DC32-0178-A6F8-8158BE68E481}"/>
              </a:ext>
            </a:extLst>
          </p:cNvPr>
          <p:cNvCxnSpPr>
            <a:cxnSpLocks/>
            <a:stCxn id="76" idx="3"/>
          </p:cNvCxnSpPr>
          <p:nvPr/>
        </p:nvCxnSpPr>
        <p:spPr>
          <a:xfrm>
            <a:off x="2012790" y="5101225"/>
            <a:ext cx="247173" cy="44952"/>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79" name="Connector: Elbow 78">
            <a:extLst>
              <a:ext uri="{FF2B5EF4-FFF2-40B4-BE49-F238E27FC236}">
                <a16:creationId xmlns:a16="http://schemas.microsoft.com/office/drawing/2014/main" id="{3A08BFDE-C152-55DD-B4EF-6836E62529C3}"/>
              </a:ext>
            </a:extLst>
          </p:cNvPr>
          <p:cNvCxnSpPr>
            <a:cxnSpLocks/>
          </p:cNvCxnSpPr>
          <p:nvPr/>
        </p:nvCxnSpPr>
        <p:spPr>
          <a:xfrm>
            <a:off x="2047876" y="5413347"/>
            <a:ext cx="2314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80" name="Rectangle 79">
            <a:extLst>
              <a:ext uri="{FF2B5EF4-FFF2-40B4-BE49-F238E27FC236}">
                <a16:creationId xmlns:a16="http://schemas.microsoft.com/office/drawing/2014/main" id="{8CD42D0C-7DE5-96BC-5765-C486681E7978}"/>
              </a:ext>
            </a:extLst>
          </p:cNvPr>
          <p:cNvSpPr/>
          <p:nvPr/>
        </p:nvSpPr>
        <p:spPr>
          <a:xfrm>
            <a:off x="6473901" y="5001070"/>
            <a:ext cx="1468626" cy="73370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81" name="Diagonal Stripe 80">
            <a:extLst>
              <a:ext uri="{FF2B5EF4-FFF2-40B4-BE49-F238E27FC236}">
                <a16:creationId xmlns:a16="http://schemas.microsoft.com/office/drawing/2014/main" id="{A06C6AFD-1031-917C-1EE2-7B06E726B5A1}"/>
              </a:ext>
            </a:extLst>
          </p:cNvPr>
          <p:cNvSpPr/>
          <p:nvPr/>
        </p:nvSpPr>
        <p:spPr>
          <a:xfrm rot="13721020">
            <a:off x="6826725" y="5288969"/>
            <a:ext cx="381000" cy="428625"/>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82" name="Diagonal Stripe 81">
            <a:extLst>
              <a:ext uri="{FF2B5EF4-FFF2-40B4-BE49-F238E27FC236}">
                <a16:creationId xmlns:a16="http://schemas.microsoft.com/office/drawing/2014/main" id="{4FB46CEB-77D8-5E9D-3F8D-870EAA87E684}"/>
              </a:ext>
            </a:extLst>
          </p:cNvPr>
          <p:cNvSpPr/>
          <p:nvPr/>
        </p:nvSpPr>
        <p:spPr>
          <a:xfrm rot="3030769">
            <a:off x="7360635" y="4984711"/>
            <a:ext cx="381000" cy="467995"/>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84" name="Straight Arrow Connector 83">
            <a:extLst>
              <a:ext uri="{FF2B5EF4-FFF2-40B4-BE49-F238E27FC236}">
                <a16:creationId xmlns:a16="http://schemas.microsoft.com/office/drawing/2014/main" id="{452D66A6-BE8D-4300-2D3E-B274A7B6360F}"/>
              </a:ext>
            </a:extLst>
          </p:cNvPr>
          <p:cNvCxnSpPr>
            <a:endCxn id="81" idx="0"/>
          </p:cNvCxnSpPr>
          <p:nvPr/>
        </p:nvCxnSpPr>
        <p:spPr>
          <a:xfrm>
            <a:off x="7017225" y="5323414"/>
            <a:ext cx="0" cy="1798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A4A615D6-95D4-C3D7-0862-7B957DE3BCD6}"/>
              </a:ext>
            </a:extLst>
          </p:cNvPr>
          <p:cNvCxnSpPr>
            <a:endCxn id="82" idx="0"/>
          </p:cNvCxnSpPr>
          <p:nvPr/>
        </p:nvCxnSpPr>
        <p:spPr>
          <a:xfrm flipV="1">
            <a:off x="7551135" y="5218709"/>
            <a:ext cx="0" cy="89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CC03F87C-AA1F-933A-B80F-B7CF12730639}"/>
              </a:ext>
            </a:extLst>
          </p:cNvPr>
          <p:cNvCxnSpPr>
            <a:cxnSpLocks/>
            <a:stCxn id="75" idx="3"/>
          </p:cNvCxnSpPr>
          <p:nvPr/>
        </p:nvCxnSpPr>
        <p:spPr>
          <a:xfrm>
            <a:off x="5936062" y="5332413"/>
            <a:ext cx="2217372" cy="0"/>
          </a:xfrm>
          <a:prstGeom prst="straightConnector1">
            <a:avLst/>
          </a:prstGeom>
          <a:ln>
            <a:solidFill>
              <a:srgbClr val="7030A0"/>
            </a:solidFill>
            <a:tailEnd type="triangle"/>
          </a:ln>
        </p:spPr>
        <p:style>
          <a:lnRef idx="3">
            <a:schemeClr val="accent1"/>
          </a:lnRef>
          <a:fillRef idx="0">
            <a:schemeClr val="accent1"/>
          </a:fillRef>
          <a:effectRef idx="2">
            <a:schemeClr val="accent1"/>
          </a:effectRef>
          <a:fontRef idx="minor">
            <a:schemeClr val="tx1"/>
          </a:fontRef>
        </p:style>
      </p:cxnSp>
      <p:cxnSp>
        <p:nvCxnSpPr>
          <p:cNvPr id="88" name="Straight Arrow Connector 87">
            <a:extLst>
              <a:ext uri="{FF2B5EF4-FFF2-40B4-BE49-F238E27FC236}">
                <a16:creationId xmlns:a16="http://schemas.microsoft.com/office/drawing/2014/main" id="{33D26604-3241-0EA1-9D06-C1DF9EC66FCB}"/>
              </a:ext>
            </a:extLst>
          </p:cNvPr>
          <p:cNvCxnSpPr>
            <a:cxnSpLocks/>
          </p:cNvCxnSpPr>
          <p:nvPr/>
        </p:nvCxnSpPr>
        <p:spPr>
          <a:xfrm flipV="1">
            <a:off x="8153435" y="4522374"/>
            <a:ext cx="0" cy="847019"/>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90" name="Straight Arrow Connector 89">
            <a:extLst>
              <a:ext uri="{FF2B5EF4-FFF2-40B4-BE49-F238E27FC236}">
                <a16:creationId xmlns:a16="http://schemas.microsoft.com/office/drawing/2014/main" id="{C91003D4-85B9-66EC-81AD-B038B2F2DE60}"/>
              </a:ext>
            </a:extLst>
          </p:cNvPr>
          <p:cNvCxnSpPr>
            <a:cxnSpLocks/>
          </p:cNvCxnSpPr>
          <p:nvPr/>
        </p:nvCxnSpPr>
        <p:spPr>
          <a:xfrm>
            <a:off x="6821928" y="4610267"/>
            <a:ext cx="0" cy="89301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1" name="Straight Arrow Connector 90">
            <a:extLst>
              <a:ext uri="{FF2B5EF4-FFF2-40B4-BE49-F238E27FC236}">
                <a16:creationId xmlns:a16="http://schemas.microsoft.com/office/drawing/2014/main" id="{23722606-7FB3-9896-5DD1-4A0805053A5D}"/>
              </a:ext>
            </a:extLst>
          </p:cNvPr>
          <p:cNvCxnSpPr>
            <a:cxnSpLocks/>
          </p:cNvCxnSpPr>
          <p:nvPr/>
        </p:nvCxnSpPr>
        <p:spPr>
          <a:xfrm flipV="1">
            <a:off x="7678556" y="5218709"/>
            <a:ext cx="0" cy="759397"/>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00DA29C7-32BE-BB70-46AF-BF662C77ED7A}"/>
              </a:ext>
            </a:extLst>
          </p:cNvPr>
          <p:cNvCxnSpPr>
            <a:cxnSpLocks/>
          </p:cNvCxnSpPr>
          <p:nvPr/>
        </p:nvCxnSpPr>
        <p:spPr>
          <a:xfrm flipV="1">
            <a:off x="7571885" y="4702641"/>
            <a:ext cx="0" cy="356797"/>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93" name="Diagonal Stripe 92">
            <a:extLst>
              <a:ext uri="{FF2B5EF4-FFF2-40B4-BE49-F238E27FC236}">
                <a16:creationId xmlns:a16="http://schemas.microsoft.com/office/drawing/2014/main" id="{DA2878A3-9DEF-A721-AC85-3DF843DF819F}"/>
              </a:ext>
            </a:extLst>
          </p:cNvPr>
          <p:cNvSpPr/>
          <p:nvPr/>
        </p:nvSpPr>
        <p:spPr>
          <a:xfrm rot="8208606">
            <a:off x="4247858" y="5410546"/>
            <a:ext cx="303530" cy="349250"/>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94" name="Diagonal Stripe 93">
            <a:extLst>
              <a:ext uri="{FF2B5EF4-FFF2-40B4-BE49-F238E27FC236}">
                <a16:creationId xmlns:a16="http://schemas.microsoft.com/office/drawing/2014/main" id="{F1F672AF-4FB6-28A5-6CFF-8AF5766247E3}"/>
              </a:ext>
            </a:extLst>
          </p:cNvPr>
          <p:cNvSpPr/>
          <p:nvPr/>
        </p:nvSpPr>
        <p:spPr>
          <a:xfrm rot="8208606">
            <a:off x="4229569" y="4902299"/>
            <a:ext cx="303530" cy="349250"/>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95" name="Connector: Elbow 94">
            <a:extLst>
              <a:ext uri="{FF2B5EF4-FFF2-40B4-BE49-F238E27FC236}">
                <a16:creationId xmlns:a16="http://schemas.microsoft.com/office/drawing/2014/main" id="{34815FCB-6154-4F8D-AEF7-45D42356DC79}"/>
              </a:ext>
            </a:extLst>
          </p:cNvPr>
          <p:cNvCxnSpPr>
            <a:cxnSpLocks/>
            <a:stCxn id="93" idx="2"/>
          </p:cNvCxnSpPr>
          <p:nvPr/>
        </p:nvCxnSpPr>
        <p:spPr>
          <a:xfrm flipV="1">
            <a:off x="4514706" y="5462744"/>
            <a:ext cx="447637" cy="134150"/>
          </a:xfrm>
          <a:prstGeom prst="bentConnector3">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6" name="Connector: Elbow 95">
            <a:extLst>
              <a:ext uri="{FF2B5EF4-FFF2-40B4-BE49-F238E27FC236}">
                <a16:creationId xmlns:a16="http://schemas.microsoft.com/office/drawing/2014/main" id="{2C0C9119-6232-4CD0-F345-869B3EBF74B7}"/>
              </a:ext>
            </a:extLst>
          </p:cNvPr>
          <p:cNvCxnSpPr>
            <a:cxnSpLocks/>
            <a:stCxn id="94" idx="2"/>
          </p:cNvCxnSpPr>
          <p:nvPr/>
        </p:nvCxnSpPr>
        <p:spPr>
          <a:xfrm>
            <a:off x="4496417" y="5088647"/>
            <a:ext cx="465926" cy="131185"/>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97" name="Straight Arrow Connector 96">
            <a:extLst>
              <a:ext uri="{FF2B5EF4-FFF2-40B4-BE49-F238E27FC236}">
                <a16:creationId xmlns:a16="http://schemas.microsoft.com/office/drawing/2014/main" id="{FD9DA554-9C79-A414-AE06-10D7D627AAB5}"/>
              </a:ext>
            </a:extLst>
          </p:cNvPr>
          <p:cNvCxnSpPr>
            <a:cxnSpLocks/>
          </p:cNvCxnSpPr>
          <p:nvPr/>
        </p:nvCxnSpPr>
        <p:spPr>
          <a:xfrm>
            <a:off x="4024024" y="4912149"/>
            <a:ext cx="35731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8" name="Straight Arrow Connector 97">
            <a:extLst>
              <a:ext uri="{FF2B5EF4-FFF2-40B4-BE49-F238E27FC236}">
                <a16:creationId xmlns:a16="http://schemas.microsoft.com/office/drawing/2014/main" id="{2F0FC1D1-1B19-B671-B215-6B48BAEA8D07}"/>
              </a:ext>
            </a:extLst>
          </p:cNvPr>
          <p:cNvCxnSpPr>
            <a:cxnSpLocks/>
          </p:cNvCxnSpPr>
          <p:nvPr/>
        </p:nvCxnSpPr>
        <p:spPr>
          <a:xfrm>
            <a:off x="4006913" y="5201792"/>
            <a:ext cx="357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 name="Straight Arrow Connector 98">
            <a:extLst>
              <a:ext uri="{FF2B5EF4-FFF2-40B4-BE49-F238E27FC236}">
                <a16:creationId xmlns:a16="http://schemas.microsoft.com/office/drawing/2014/main" id="{9A33F9CA-4E22-AD81-8344-4D32D83812A3}"/>
              </a:ext>
            </a:extLst>
          </p:cNvPr>
          <p:cNvCxnSpPr>
            <a:cxnSpLocks/>
          </p:cNvCxnSpPr>
          <p:nvPr/>
        </p:nvCxnSpPr>
        <p:spPr>
          <a:xfrm>
            <a:off x="4024024" y="5439298"/>
            <a:ext cx="357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7BDAC77B-0B10-B9B1-0220-697D9D44C1B4}"/>
              </a:ext>
            </a:extLst>
          </p:cNvPr>
          <p:cNvCxnSpPr>
            <a:cxnSpLocks/>
          </p:cNvCxnSpPr>
          <p:nvPr/>
        </p:nvCxnSpPr>
        <p:spPr>
          <a:xfrm>
            <a:off x="4027171" y="5734776"/>
            <a:ext cx="357310" cy="0"/>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101" name="Straight Arrow Connector 100">
            <a:extLst>
              <a:ext uri="{FF2B5EF4-FFF2-40B4-BE49-F238E27FC236}">
                <a16:creationId xmlns:a16="http://schemas.microsoft.com/office/drawing/2014/main" id="{2A400A5A-1433-ED33-31F9-0E97B1C29B03}"/>
              </a:ext>
            </a:extLst>
          </p:cNvPr>
          <p:cNvCxnSpPr>
            <a:cxnSpLocks/>
          </p:cNvCxnSpPr>
          <p:nvPr/>
        </p:nvCxnSpPr>
        <p:spPr>
          <a:xfrm>
            <a:off x="4006258" y="5909441"/>
            <a:ext cx="3672298" cy="0"/>
          </a:xfrm>
          <a:prstGeom prst="straightConnector1">
            <a:avLst/>
          </a:prstGeom>
          <a:ln>
            <a:solidFill>
              <a:srgbClr val="00B0F0"/>
            </a:solidFill>
            <a:tailEnd type="non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629D288F-4F27-E66A-9855-28ED1574A5FF}"/>
              </a:ext>
            </a:extLst>
          </p:cNvPr>
          <p:cNvCxnSpPr>
            <a:cxnSpLocks/>
          </p:cNvCxnSpPr>
          <p:nvPr/>
        </p:nvCxnSpPr>
        <p:spPr>
          <a:xfrm flipH="1" flipV="1">
            <a:off x="3753949" y="4689463"/>
            <a:ext cx="3052837" cy="13048"/>
          </a:xfrm>
          <a:prstGeom prst="straightConnector1">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103" name="Connector: Elbow 102">
            <a:extLst>
              <a:ext uri="{FF2B5EF4-FFF2-40B4-BE49-F238E27FC236}">
                <a16:creationId xmlns:a16="http://schemas.microsoft.com/office/drawing/2014/main" id="{E5A13CF6-F513-EA67-5161-E96AD8CFA347}"/>
              </a:ext>
            </a:extLst>
          </p:cNvPr>
          <p:cNvCxnSpPr>
            <a:cxnSpLocks/>
          </p:cNvCxnSpPr>
          <p:nvPr/>
        </p:nvCxnSpPr>
        <p:spPr>
          <a:xfrm rot="16200000" flipH="1">
            <a:off x="3389191" y="5081652"/>
            <a:ext cx="1045311" cy="260931"/>
          </a:xfrm>
          <a:prstGeom prst="bentConnector3">
            <a:avLst>
              <a:gd name="adj1" fmla="val 100736"/>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04" name="Connector: Elbow 103">
            <a:extLst>
              <a:ext uri="{FF2B5EF4-FFF2-40B4-BE49-F238E27FC236}">
                <a16:creationId xmlns:a16="http://schemas.microsoft.com/office/drawing/2014/main" id="{9B43293F-D168-8AA4-82B4-EF41636FEEC5}"/>
              </a:ext>
            </a:extLst>
          </p:cNvPr>
          <p:cNvCxnSpPr>
            <a:stCxn id="74" idx="3"/>
          </p:cNvCxnSpPr>
          <p:nvPr/>
        </p:nvCxnSpPr>
        <p:spPr>
          <a:xfrm flipV="1">
            <a:off x="3271444" y="4912149"/>
            <a:ext cx="770869" cy="409366"/>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05" name="Connector: Elbow 104">
            <a:extLst>
              <a:ext uri="{FF2B5EF4-FFF2-40B4-BE49-F238E27FC236}">
                <a16:creationId xmlns:a16="http://schemas.microsoft.com/office/drawing/2014/main" id="{C26AED52-53DE-39B3-13F6-1656BDE6AA1A}"/>
              </a:ext>
            </a:extLst>
          </p:cNvPr>
          <p:cNvCxnSpPr>
            <a:cxnSpLocks/>
          </p:cNvCxnSpPr>
          <p:nvPr/>
        </p:nvCxnSpPr>
        <p:spPr>
          <a:xfrm rot="16200000" flipH="1">
            <a:off x="3047963" y="4463235"/>
            <a:ext cx="1471579" cy="480544"/>
          </a:xfrm>
          <a:prstGeom prst="bentConnector3">
            <a:avLst>
              <a:gd name="adj1" fmla="val 10095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Connector: Elbow 105">
            <a:extLst>
              <a:ext uri="{FF2B5EF4-FFF2-40B4-BE49-F238E27FC236}">
                <a16:creationId xmlns:a16="http://schemas.microsoft.com/office/drawing/2014/main" id="{C2E702E0-497E-EB4E-FBA2-4C77F1A1A96A}"/>
              </a:ext>
            </a:extLst>
          </p:cNvPr>
          <p:cNvCxnSpPr>
            <a:cxnSpLocks/>
          </p:cNvCxnSpPr>
          <p:nvPr/>
        </p:nvCxnSpPr>
        <p:spPr>
          <a:xfrm rot="5400000" flipH="1" flipV="1">
            <a:off x="7463031" y="4532110"/>
            <a:ext cx="312562" cy="88199"/>
          </a:xfrm>
          <a:prstGeom prst="bentConnector3">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Connector: Elbow 106">
            <a:extLst>
              <a:ext uri="{FF2B5EF4-FFF2-40B4-BE49-F238E27FC236}">
                <a16:creationId xmlns:a16="http://schemas.microsoft.com/office/drawing/2014/main" id="{D04BFB09-B863-3F1B-83B7-14FE6325FF03}"/>
              </a:ext>
            </a:extLst>
          </p:cNvPr>
          <p:cNvCxnSpPr>
            <a:cxnSpLocks/>
          </p:cNvCxnSpPr>
          <p:nvPr/>
        </p:nvCxnSpPr>
        <p:spPr>
          <a:xfrm rot="5400000">
            <a:off x="6807651" y="4443934"/>
            <a:ext cx="218439" cy="170428"/>
          </a:xfrm>
          <a:prstGeom prst="bentConnector3">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08" name="Connector: Elbow 107">
            <a:extLst>
              <a:ext uri="{FF2B5EF4-FFF2-40B4-BE49-F238E27FC236}">
                <a16:creationId xmlns:a16="http://schemas.microsoft.com/office/drawing/2014/main" id="{6706ECFF-89DE-1D72-049D-769E7F9B74B5}"/>
              </a:ext>
            </a:extLst>
          </p:cNvPr>
          <p:cNvCxnSpPr>
            <a:cxnSpLocks/>
          </p:cNvCxnSpPr>
          <p:nvPr/>
        </p:nvCxnSpPr>
        <p:spPr>
          <a:xfrm rot="10800000">
            <a:off x="4012618" y="3900657"/>
            <a:ext cx="3541068" cy="741576"/>
          </a:xfrm>
          <a:prstGeom prst="bentConnector3">
            <a:avLst>
              <a:gd name="adj1" fmla="val 104228"/>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5E301808-9394-CCEB-F025-54405CD667DF}"/>
              </a:ext>
            </a:extLst>
          </p:cNvPr>
          <p:cNvCxnSpPr>
            <a:cxnSpLocks/>
            <a:endCxn id="203" idx="4"/>
          </p:cNvCxnSpPr>
          <p:nvPr/>
        </p:nvCxnSpPr>
        <p:spPr>
          <a:xfrm>
            <a:off x="851921" y="1929384"/>
            <a:ext cx="12484" cy="110927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6" name="Straight Arrow Connector 115">
            <a:extLst>
              <a:ext uri="{FF2B5EF4-FFF2-40B4-BE49-F238E27FC236}">
                <a16:creationId xmlns:a16="http://schemas.microsoft.com/office/drawing/2014/main" id="{1545EBF9-4429-3521-561E-24E98EE93A0E}"/>
              </a:ext>
            </a:extLst>
          </p:cNvPr>
          <p:cNvCxnSpPr>
            <a:cxnSpLocks/>
          </p:cNvCxnSpPr>
          <p:nvPr/>
        </p:nvCxnSpPr>
        <p:spPr>
          <a:xfrm flipH="1">
            <a:off x="818053" y="2162647"/>
            <a:ext cx="733538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7" name="Straight Arrow Connector 116">
            <a:extLst>
              <a:ext uri="{FF2B5EF4-FFF2-40B4-BE49-F238E27FC236}">
                <a16:creationId xmlns:a16="http://schemas.microsoft.com/office/drawing/2014/main" id="{9BC151A2-AC63-AFA4-956D-1ACE99B9D301}"/>
              </a:ext>
            </a:extLst>
          </p:cNvPr>
          <p:cNvCxnSpPr>
            <a:cxnSpLocks/>
          </p:cNvCxnSpPr>
          <p:nvPr/>
        </p:nvCxnSpPr>
        <p:spPr>
          <a:xfrm flipH="1">
            <a:off x="837013" y="3292733"/>
            <a:ext cx="7316421" cy="0"/>
          </a:xfrm>
          <a:prstGeom prst="straightConnector1">
            <a:avLst/>
          </a:prstGeom>
          <a:ln>
            <a:tailEnd type="none"/>
          </a:ln>
        </p:spPr>
        <p:style>
          <a:lnRef idx="2">
            <a:schemeClr val="dk1"/>
          </a:lnRef>
          <a:fillRef idx="0">
            <a:schemeClr val="dk1"/>
          </a:fillRef>
          <a:effectRef idx="1">
            <a:schemeClr val="dk1"/>
          </a:effectRef>
          <a:fontRef idx="minor">
            <a:schemeClr val="tx1"/>
          </a:fontRef>
        </p:style>
      </p:cxnSp>
      <p:cxnSp>
        <p:nvCxnSpPr>
          <p:cNvPr id="118" name="Straight Arrow Connector 117">
            <a:extLst>
              <a:ext uri="{FF2B5EF4-FFF2-40B4-BE49-F238E27FC236}">
                <a16:creationId xmlns:a16="http://schemas.microsoft.com/office/drawing/2014/main" id="{BF43F243-D6E1-649D-5E2C-AA0682D69A8D}"/>
              </a:ext>
            </a:extLst>
          </p:cNvPr>
          <p:cNvCxnSpPr>
            <a:cxnSpLocks/>
          </p:cNvCxnSpPr>
          <p:nvPr/>
        </p:nvCxnSpPr>
        <p:spPr>
          <a:xfrm flipH="1">
            <a:off x="837013" y="4556736"/>
            <a:ext cx="7310018" cy="0"/>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119" name="Straight Arrow Connector 118">
            <a:extLst>
              <a:ext uri="{FF2B5EF4-FFF2-40B4-BE49-F238E27FC236}">
                <a16:creationId xmlns:a16="http://schemas.microsoft.com/office/drawing/2014/main" id="{B277E517-55B6-B401-02E8-8111078F897C}"/>
              </a:ext>
            </a:extLst>
          </p:cNvPr>
          <p:cNvCxnSpPr>
            <a:cxnSpLocks/>
          </p:cNvCxnSpPr>
          <p:nvPr/>
        </p:nvCxnSpPr>
        <p:spPr>
          <a:xfrm flipH="1">
            <a:off x="837013" y="5817199"/>
            <a:ext cx="7316421" cy="0"/>
          </a:xfrm>
          <a:prstGeom prst="straightConnector1">
            <a:avLst/>
          </a:prstGeom>
          <a:ln>
            <a:tailEnd type="none"/>
          </a:ln>
        </p:spPr>
        <p:style>
          <a:lnRef idx="2">
            <a:schemeClr val="dk1"/>
          </a:lnRef>
          <a:fillRef idx="0">
            <a:schemeClr val="dk1"/>
          </a:fillRef>
          <a:effectRef idx="1">
            <a:schemeClr val="dk1"/>
          </a:effectRef>
          <a:fontRef idx="minor">
            <a:schemeClr val="tx1"/>
          </a:fontRef>
        </p:style>
      </p:cxnSp>
      <p:sp>
        <p:nvSpPr>
          <p:cNvPr id="120" name="Diagonal Stripe 119">
            <a:extLst>
              <a:ext uri="{FF2B5EF4-FFF2-40B4-BE49-F238E27FC236}">
                <a16:creationId xmlns:a16="http://schemas.microsoft.com/office/drawing/2014/main" id="{55413D70-3A6D-426E-E129-A8F785653716}"/>
              </a:ext>
            </a:extLst>
          </p:cNvPr>
          <p:cNvSpPr/>
          <p:nvPr/>
        </p:nvSpPr>
        <p:spPr>
          <a:xfrm rot="8208606">
            <a:off x="922553" y="2810033"/>
            <a:ext cx="303530" cy="349250"/>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21" name="Diagonal Stripe 120">
            <a:extLst>
              <a:ext uri="{FF2B5EF4-FFF2-40B4-BE49-F238E27FC236}">
                <a16:creationId xmlns:a16="http://schemas.microsoft.com/office/drawing/2014/main" id="{B91923C4-1305-34BF-D4AB-F0DFC9682360}"/>
              </a:ext>
            </a:extLst>
          </p:cNvPr>
          <p:cNvSpPr/>
          <p:nvPr/>
        </p:nvSpPr>
        <p:spPr>
          <a:xfrm rot="8208606">
            <a:off x="1011639" y="3932999"/>
            <a:ext cx="303530" cy="349250"/>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22" name="Diagonal Stripe 121">
            <a:extLst>
              <a:ext uri="{FF2B5EF4-FFF2-40B4-BE49-F238E27FC236}">
                <a16:creationId xmlns:a16="http://schemas.microsoft.com/office/drawing/2014/main" id="{F147331B-F74E-A81F-7801-554148317386}"/>
              </a:ext>
            </a:extLst>
          </p:cNvPr>
          <p:cNvSpPr/>
          <p:nvPr/>
        </p:nvSpPr>
        <p:spPr>
          <a:xfrm rot="8208606">
            <a:off x="1004917" y="5326649"/>
            <a:ext cx="303530" cy="349250"/>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23" name="Connector: Elbow 122">
            <a:extLst>
              <a:ext uri="{FF2B5EF4-FFF2-40B4-BE49-F238E27FC236}">
                <a16:creationId xmlns:a16="http://schemas.microsoft.com/office/drawing/2014/main" id="{4638A6D6-10C2-242A-9000-1E36B23A3F54}"/>
              </a:ext>
            </a:extLst>
          </p:cNvPr>
          <p:cNvCxnSpPr>
            <a:cxnSpLocks/>
          </p:cNvCxnSpPr>
          <p:nvPr/>
        </p:nvCxnSpPr>
        <p:spPr>
          <a:xfrm flipV="1">
            <a:off x="865844" y="2958509"/>
            <a:ext cx="227477" cy="14729"/>
          </a:xfrm>
          <a:prstGeom prst="straightConnector1">
            <a:avLst/>
          </a:prstGeom>
          <a:ln>
            <a:solidFill>
              <a:schemeClr val="accent2">
                <a:lumMod val="60000"/>
                <a:lumOff val="40000"/>
              </a:schemeClr>
            </a:solidFill>
            <a:tailEnd type="triangle"/>
          </a:ln>
        </p:spPr>
        <p:style>
          <a:lnRef idx="3">
            <a:schemeClr val="dk1"/>
          </a:lnRef>
          <a:fillRef idx="0">
            <a:schemeClr val="dk1"/>
          </a:fillRef>
          <a:effectRef idx="2">
            <a:schemeClr val="dk1"/>
          </a:effectRef>
          <a:fontRef idx="minor">
            <a:schemeClr val="tx1"/>
          </a:fontRef>
        </p:style>
      </p:cxnSp>
      <p:cxnSp>
        <p:nvCxnSpPr>
          <p:cNvPr id="124" name="Connector: Elbow 123">
            <a:extLst>
              <a:ext uri="{FF2B5EF4-FFF2-40B4-BE49-F238E27FC236}">
                <a16:creationId xmlns:a16="http://schemas.microsoft.com/office/drawing/2014/main" id="{61A24DFB-5E7C-6C2F-976C-6417A2AFF70A}"/>
              </a:ext>
            </a:extLst>
          </p:cNvPr>
          <p:cNvCxnSpPr>
            <a:cxnSpLocks/>
          </p:cNvCxnSpPr>
          <p:nvPr/>
        </p:nvCxnSpPr>
        <p:spPr>
          <a:xfrm>
            <a:off x="852468" y="4234418"/>
            <a:ext cx="30958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5" name="Connector: Elbow 124">
            <a:extLst>
              <a:ext uri="{FF2B5EF4-FFF2-40B4-BE49-F238E27FC236}">
                <a16:creationId xmlns:a16="http://schemas.microsoft.com/office/drawing/2014/main" id="{9BF24C2C-5836-B5F4-04AF-46CC6EFA9AA4}"/>
              </a:ext>
            </a:extLst>
          </p:cNvPr>
          <p:cNvCxnSpPr/>
          <p:nvPr/>
        </p:nvCxnSpPr>
        <p:spPr>
          <a:xfrm flipV="1">
            <a:off x="907117" y="5423261"/>
            <a:ext cx="264919" cy="199743"/>
          </a:xfrm>
          <a:prstGeom prst="bentConnector3">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126" name="Straight Arrow Connector 125">
            <a:extLst>
              <a:ext uri="{FF2B5EF4-FFF2-40B4-BE49-F238E27FC236}">
                <a16:creationId xmlns:a16="http://schemas.microsoft.com/office/drawing/2014/main" id="{418AAF60-4653-D02F-81B0-0651CA456644}"/>
              </a:ext>
            </a:extLst>
          </p:cNvPr>
          <p:cNvCxnSpPr>
            <a:cxnSpLocks/>
          </p:cNvCxnSpPr>
          <p:nvPr/>
        </p:nvCxnSpPr>
        <p:spPr>
          <a:xfrm>
            <a:off x="1173809" y="3008850"/>
            <a:ext cx="163312" cy="5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7" name="Straight Arrow Connector 126">
            <a:extLst>
              <a:ext uri="{FF2B5EF4-FFF2-40B4-BE49-F238E27FC236}">
                <a16:creationId xmlns:a16="http://schemas.microsoft.com/office/drawing/2014/main" id="{1C05E8D4-42F9-4640-17C7-BBECD587B900}"/>
              </a:ext>
            </a:extLst>
          </p:cNvPr>
          <p:cNvCxnSpPr>
            <a:cxnSpLocks/>
          </p:cNvCxnSpPr>
          <p:nvPr/>
        </p:nvCxnSpPr>
        <p:spPr>
          <a:xfrm>
            <a:off x="1251633" y="4156543"/>
            <a:ext cx="163312" cy="5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8" name="Connector: Elbow 127">
            <a:extLst>
              <a:ext uri="{FF2B5EF4-FFF2-40B4-BE49-F238E27FC236}">
                <a16:creationId xmlns:a16="http://schemas.microsoft.com/office/drawing/2014/main" id="{29C71BEB-4644-0B4B-8C3E-FF88B9EF15BA}"/>
              </a:ext>
            </a:extLst>
          </p:cNvPr>
          <p:cNvCxnSpPr>
            <a:cxnSpLocks/>
            <a:stCxn id="6" idx="2"/>
            <a:endCxn id="121" idx="0"/>
          </p:cNvCxnSpPr>
          <p:nvPr/>
        </p:nvCxnSpPr>
        <p:spPr>
          <a:xfrm rot="5400000">
            <a:off x="910085" y="3392895"/>
            <a:ext cx="968048" cy="461410"/>
          </a:xfrm>
          <a:prstGeom prst="bentConnector4">
            <a:avLst>
              <a:gd name="adj1" fmla="val 40981"/>
              <a:gd name="adj2" fmla="val 149544"/>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cxnSp>
        <p:nvCxnSpPr>
          <p:cNvPr id="129" name="Straight Arrow Connector 128">
            <a:extLst>
              <a:ext uri="{FF2B5EF4-FFF2-40B4-BE49-F238E27FC236}">
                <a16:creationId xmlns:a16="http://schemas.microsoft.com/office/drawing/2014/main" id="{E0F6EB46-6C85-FE76-F427-EB3952732797}"/>
              </a:ext>
            </a:extLst>
          </p:cNvPr>
          <p:cNvCxnSpPr>
            <a:cxnSpLocks/>
          </p:cNvCxnSpPr>
          <p:nvPr/>
        </p:nvCxnSpPr>
        <p:spPr>
          <a:xfrm>
            <a:off x="1272904" y="5497663"/>
            <a:ext cx="163312" cy="5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0" name="Connector: Elbow 129">
            <a:extLst>
              <a:ext uri="{FF2B5EF4-FFF2-40B4-BE49-F238E27FC236}">
                <a16:creationId xmlns:a16="http://schemas.microsoft.com/office/drawing/2014/main" id="{AC9FD8F4-F6EE-F531-6513-13D354F5D853}"/>
              </a:ext>
            </a:extLst>
          </p:cNvPr>
          <p:cNvCxnSpPr>
            <a:cxnSpLocks/>
          </p:cNvCxnSpPr>
          <p:nvPr/>
        </p:nvCxnSpPr>
        <p:spPr>
          <a:xfrm rot="5400000">
            <a:off x="832185" y="4626328"/>
            <a:ext cx="1041045" cy="378608"/>
          </a:xfrm>
          <a:prstGeom prst="bentConnector4">
            <a:avLst>
              <a:gd name="adj1" fmla="val 41613"/>
              <a:gd name="adj2" fmla="val 1313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1C09E8E0-13E5-EE47-D4B0-42A6BD1F055F}"/>
              </a:ext>
            </a:extLst>
          </p:cNvPr>
          <p:cNvCxnSpPr>
            <a:cxnSpLocks/>
          </p:cNvCxnSpPr>
          <p:nvPr/>
        </p:nvCxnSpPr>
        <p:spPr>
          <a:xfrm>
            <a:off x="866086" y="4508672"/>
            <a:ext cx="4300" cy="1685029"/>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132" name="Straight Arrow Connector 131">
            <a:extLst>
              <a:ext uri="{FF2B5EF4-FFF2-40B4-BE49-F238E27FC236}">
                <a16:creationId xmlns:a16="http://schemas.microsoft.com/office/drawing/2014/main" id="{E5ECEBBF-051D-FC7A-311F-02888993AE68}"/>
              </a:ext>
            </a:extLst>
          </p:cNvPr>
          <p:cNvCxnSpPr>
            <a:cxnSpLocks/>
          </p:cNvCxnSpPr>
          <p:nvPr/>
        </p:nvCxnSpPr>
        <p:spPr>
          <a:xfrm flipV="1">
            <a:off x="8153434" y="5332413"/>
            <a:ext cx="0" cy="794936"/>
          </a:xfrm>
          <a:prstGeom prst="straightConnector1">
            <a:avLst/>
          </a:prstGeom>
          <a:ln>
            <a:tailEnd type="none"/>
          </a:ln>
        </p:spPr>
        <p:style>
          <a:lnRef idx="2">
            <a:schemeClr val="dk1"/>
          </a:lnRef>
          <a:fillRef idx="0">
            <a:schemeClr val="dk1"/>
          </a:fillRef>
          <a:effectRef idx="1">
            <a:schemeClr val="dk1"/>
          </a:effectRef>
          <a:fontRef idx="minor">
            <a:schemeClr val="tx1"/>
          </a:fontRef>
        </p:style>
      </p:cxnSp>
      <p:sp>
        <p:nvSpPr>
          <p:cNvPr id="134" name="Flowchart: Extract 133">
            <a:extLst>
              <a:ext uri="{FF2B5EF4-FFF2-40B4-BE49-F238E27FC236}">
                <a16:creationId xmlns:a16="http://schemas.microsoft.com/office/drawing/2014/main" id="{164553BF-2FEE-6F06-DAF7-5B74C27E981B}"/>
              </a:ext>
            </a:extLst>
          </p:cNvPr>
          <p:cNvSpPr/>
          <p:nvPr/>
        </p:nvSpPr>
        <p:spPr>
          <a:xfrm rot="5400000">
            <a:off x="1320948" y="2482613"/>
            <a:ext cx="192024" cy="109728"/>
          </a:xfrm>
          <a:prstGeom prst="flowChartExtra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5" name="Flowchart: Extract 134">
            <a:extLst>
              <a:ext uri="{FF2B5EF4-FFF2-40B4-BE49-F238E27FC236}">
                <a16:creationId xmlns:a16="http://schemas.microsoft.com/office/drawing/2014/main" id="{B560B7ED-4E62-C256-D0D0-6EAC8B74C999}"/>
              </a:ext>
            </a:extLst>
          </p:cNvPr>
          <p:cNvSpPr/>
          <p:nvPr/>
        </p:nvSpPr>
        <p:spPr>
          <a:xfrm rot="5400000">
            <a:off x="1232605" y="2947070"/>
            <a:ext cx="161187" cy="82720"/>
          </a:xfrm>
          <a:prstGeom prst="flowChartExtra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6" name="Flowchart: Extract 135">
            <a:extLst>
              <a:ext uri="{FF2B5EF4-FFF2-40B4-BE49-F238E27FC236}">
                <a16:creationId xmlns:a16="http://schemas.microsoft.com/office/drawing/2014/main" id="{4018B1A2-3DEB-95DB-CFA4-9485BF18C471}"/>
              </a:ext>
            </a:extLst>
          </p:cNvPr>
          <p:cNvSpPr/>
          <p:nvPr/>
        </p:nvSpPr>
        <p:spPr>
          <a:xfrm rot="5400000">
            <a:off x="1326770" y="3697580"/>
            <a:ext cx="192024" cy="109728"/>
          </a:xfrm>
          <a:prstGeom prst="flowChartExtra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7" name="Flowchart: Extract 136">
            <a:extLst>
              <a:ext uri="{FF2B5EF4-FFF2-40B4-BE49-F238E27FC236}">
                <a16:creationId xmlns:a16="http://schemas.microsoft.com/office/drawing/2014/main" id="{4FCB1CA5-85AB-EF81-1EDB-EE1D0200E0E4}"/>
              </a:ext>
            </a:extLst>
          </p:cNvPr>
          <p:cNvSpPr/>
          <p:nvPr/>
        </p:nvSpPr>
        <p:spPr>
          <a:xfrm rot="5400000">
            <a:off x="1327355" y="4115752"/>
            <a:ext cx="152241" cy="69599"/>
          </a:xfrm>
          <a:prstGeom prst="flowChartExtra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8" name="Flowchart: Extract 137">
            <a:extLst>
              <a:ext uri="{FF2B5EF4-FFF2-40B4-BE49-F238E27FC236}">
                <a16:creationId xmlns:a16="http://schemas.microsoft.com/office/drawing/2014/main" id="{AE832014-7191-363E-8E7D-A1B409ACE28B}"/>
              </a:ext>
            </a:extLst>
          </p:cNvPr>
          <p:cNvSpPr/>
          <p:nvPr/>
        </p:nvSpPr>
        <p:spPr>
          <a:xfrm rot="5400000">
            <a:off x="1320321" y="5031157"/>
            <a:ext cx="192024" cy="109728"/>
          </a:xfrm>
          <a:prstGeom prst="flowChartExtra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9" name="Flowchart: Extract 138">
            <a:extLst>
              <a:ext uri="{FF2B5EF4-FFF2-40B4-BE49-F238E27FC236}">
                <a16:creationId xmlns:a16="http://schemas.microsoft.com/office/drawing/2014/main" id="{68971A54-C6A7-7B81-E78B-CCEC2C4DCDE1}"/>
              </a:ext>
            </a:extLst>
          </p:cNvPr>
          <p:cNvSpPr/>
          <p:nvPr/>
        </p:nvSpPr>
        <p:spPr>
          <a:xfrm rot="5400000">
            <a:off x="1298693" y="5437339"/>
            <a:ext cx="192024" cy="109728"/>
          </a:xfrm>
          <a:prstGeom prst="flowChartExtra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45" name="Text Box 2">
            <a:extLst>
              <a:ext uri="{FF2B5EF4-FFF2-40B4-BE49-F238E27FC236}">
                <a16:creationId xmlns:a16="http://schemas.microsoft.com/office/drawing/2014/main" id="{9F7C61DB-3DB0-EAFF-60E3-3C2399D33D04}"/>
              </a:ext>
            </a:extLst>
          </p:cNvPr>
          <p:cNvSpPr txBox="1">
            <a:spLocks noChangeArrowheads="1"/>
          </p:cNvSpPr>
          <p:nvPr/>
        </p:nvSpPr>
        <p:spPr bwMode="auto">
          <a:xfrm>
            <a:off x="3323184" y="2554261"/>
            <a:ext cx="102235" cy="163195"/>
          </a:xfrm>
          <a:prstGeom prst="rect">
            <a:avLst/>
          </a:prstGeom>
          <a:noFill/>
          <a:ln w="9525">
            <a:solidFill>
              <a:schemeClr val="bg1"/>
            </a:solidFill>
            <a:prstDash val="sysDot"/>
            <a:miter lim="800000"/>
            <a:headEnd/>
            <a:tailEnd/>
          </a:ln>
        </p:spPr>
        <p:txBody>
          <a:bodyPr rot="0" vert="horz" wrap="square" lIns="0" tIns="0" rIns="0" bIns="0" anchor="t" anchorCtr="0">
            <a:noAutofit/>
          </a:bodyPr>
          <a:lstStyle/>
          <a:p>
            <a:pPr marL="0" marR="0">
              <a:lnSpc>
                <a:spcPct val="107000"/>
              </a:lnSpc>
              <a:spcAft>
                <a:spcPts val="800"/>
              </a:spcAft>
            </a:pPr>
            <a:r>
              <a:rPr lang="en-IN" sz="1100" b="1" kern="1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a:t>
            </a:r>
          </a:p>
        </p:txBody>
      </p:sp>
      <p:sp>
        <p:nvSpPr>
          <p:cNvPr id="146" name="Text Box 2">
            <a:extLst>
              <a:ext uri="{FF2B5EF4-FFF2-40B4-BE49-F238E27FC236}">
                <a16:creationId xmlns:a16="http://schemas.microsoft.com/office/drawing/2014/main" id="{B6D96452-0351-8B62-B8AE-BFA91E1AAB3B}"/>
              </a:ext>
            </a:extLst>
          </p:cNvPr>
          <p:cNvSpPr txBox="1">
            <a:spLocks noChangeArrowheads="1"/>
          </p:cNvSpPr>
          <p:nvPr/>
        </p:nvSpPr>
        <p:spPr bwMode="auto">
          <a:xfrm>
            <a:off x="3311411" y="3794760"/>
            <a:ext cx="102235" cy="163195"/>
          </a:xfrm>
          <a:prstGeom prst="rect">
            <a:avLst/>
          </a:prstGeom>
          <a:noFill/>
          <a:ln w="9525">
            <a:solidFill>
              <a:schemeClr val="bg1"/>
            </a:solidFill>
            <a:prstDash val="sysDot"/>
            <a:miter lim="800000"/>
            <a:headEnd/>
            <a:tailEnd/>
          </a:ln>
        </p:spPr>
        <p:txBody>
          <a:bodyPr rot="0" vert="horz" wrap="square" lIns="0" tIns="0" rIns="0" bIns="0" anchor="t" anchorCtr="0">
            <a:noAutofit/>
          </a:bodyPr>
          <a:lstStyle/>
          <a:p>
            <a:pPr marL="0" marR="0">
              <a:lnSpc>
                <a:spcPct val="107000"/>
              </a:lnSpc>
              <a:spcAft>
                <a:spcPts val="800"/>
              </a:spcAft>
            </a:pPr>
            <a:r>
              <a:rPr lang="en-IN" sz="1100" b="1" kern="100" dirty="0">
                <a:solidFill>
                  <a:srgbClr val="00B050"/>
                </a:solidFill>
                <a:latin typeface="Calibri" panose="020F0502020204030204" pitchFamily="34" charset="0"/>
                <a:ea typeface="Calibri" panose="020F0502020204030204" pitchFamily="34" charset="0"/>
                <a:cs typeface="Times New Roman" panose="02020603050405020304" pitchFamily="18" charset="0"/>
              </a:rPr>
              <a:t>B</a:t>
            </a:r>
            <a:endParaRPr lang="en-IN" sz="1100" b="1"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7" name="Text Box 2">
            <a:extLst>
              <a:ext uri="{FF2B5EF4-FFF2-40B4-BE49-F238E27FC236}">
                <a16:creationId xmlns:a16="http://schemas.microsoft.com/office/drawing/2014/main" id="{C6E3D177-C2F3-2A84-080D-3EB6441D1134}"/>
              </a:ext>
            </a:extLst>
          </p:cNvPr>
          <p:cNvSpPr txBox="1">
            <a:spLocks noChangeArrowheads="1"/>
          </p:cNvSpPr>
          <p:nvPr/>
        </p:nvSpPr>
        <p:spPr bwMode="auto">
          <a:xfrm>
            <a:off x="3302123" y="5129772"/>
            <a:ext cx="102235" cy="163195"/>
          </a:xfrm>
          <a:prstGeom prst="rect">
            <a:avLst/>
          </a:prstGeom>
          <a:noFill/>
          <a:ln w="9525">
            <a:solidFill>
              <a:schemeClr val="bg1"/>
            </a:solidFill>
            <a:prstDash val="sysDot"/>
            <a:miter lim="800000"/>
            <a:headEnd/>
            <a:tailEnd/>
          </a:ln>
        </p:spPr>
        <p:txBody>
          <a:bodyPr rot="0" vert="horz" wrap="square" lIns="0" tIns="0" rIns="0" bIns="0" anchor="t" anchorCtr="0">
            <a:noAutofit/>
          </a:bodyPr>
          <a:lstStyle/>
          <a:p>
            <a:pPr marL="0" marR="0">
              <a:lnSpc>
                <a:spcPct val="107000"/>
              </a:lnSpc>
              <a:spcAft>
                <a:spcPts val="800"/>
              </a:spcAft>
            </a:pPr>
            <a:r>
              <a:rPr lang="en-IN" sz="1100" b="1" kern="100" dirty="0">
                <a:solidFill>
                  <a:schemeClr val="tx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C</a:t>
            </a:r>
            <a:endParaRPr lang="en-IN" sz="1100" b="1" kern="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8" name="Text Box 2">
            <a:extLst>
              <a:ext uri="{FF2B5EF4-FFF2-40B4-BE49-F238E27FC236}">
                <a16:creationId xmlns:a16="http://schemas.microsoft.com/office/drawing/2014/main" id="{7337F166-A950-A49A-08C9-8B83CA0FDF5E}"/>
              </a:ext>
            </a:extLst>
          </p:cNvPr>
          <p:cNvSpPr txBox="1">
            <a:spLocks noChangeArrowheads="1"/>
          </p:cNvSpPr>
          <p:nvPr/>
        </p:nvSpPr>
        <p:spPr bwMode="auto">
          <a:xfrm>
            <a:off x="5940791" y="3698399"/>
            <a:ext cx="546850" cy="170180"/>
          </a:xfrm>
          <a:prstGeom prst="rect">
            <a:avLst/>
          </a:prstGeom>
          <a:noFill/>
          <a:ln w="9525">
            <a:solidFill>
              <a:srgbClr val="FF0000"/>
            </a:solidFill>
            <a:prstDash val="sysDot"/>
            <a:miter lim="800000"/>
            <a:headEnd/>
            <a:tailEnd/>
          </a:ln>
        </p:spPr>
        <p:txBody>
          <a:bodyPr rot="0" vert="horz" wrap="square" lIns="0" tIns="0" rIns="0" bIns="0" anchor="t" anchorCtr="0">
            <a:noAutofit/>
          </a:bodyPr>
          <a:lstStyle/>
          <a:p>
            <a:pPr marL="0" marR="0">
              <a:lnSpc>
                <a:spcPct val="107000"/>
              </a:lnSpc>
              <a:spcAft>
                <a:spcPts val="800"/>
              </a:spcAft>
            </a:pPr>
            <a:r>
              <a:rPr lang="en-IN" sz="11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D = A + B</a:t>
            </a:r>
          </a:p>
        </p:txBody>
      </p:sp>
      <p:sp>
        <p:nvSpPr>
          <p:cNvPr id="171" name="Text Box 2">
            <a:extLst>
              <a:ext uri="{FF2B5EF4-FFF2-40B4-BE49-F238E27FC236}">
                <a16:creationId xmlns:a16="http://schemas.microsoft.com/office/drawing/2014/main" id="{A0D80EB9-7870-C730-6213-91C7B765855F}"/>
              </a:ext>
            </a:extLst>
          </p:cNvPr>
          <p:cNvSpPr txBox="1">
            <a:spLocks noChangeArrowheads="1"/>
          </p:cNvSpPr>
          <p:nvPr/>
        </p:nvSpPr>
        <p:spPr bwMode="auto">
          <a:xfrm>
            <a:off x="6068560" y="5126280"/>
            <a:ext cx="646786" cy="170180"/>
          </a:xfrm>
          <a:prstGeom prst="rect">
            <a:avLst/>
          </a:prstGeom>
          <a:noFill/>
          <a:ln w="9525">
            <a:solidFill>
              <a:schemeClr val="bg1"/>
            </a:solidFill>
            <a:prstDash val="sysDot"/>
            <a:miter lim="800000"/>
            <a:headEnd/>
            <a:tailEnd/>
          </a:ln>
        </p:spPr>
        <p:txBody>
          <a:bodyPr rot="0" vert="horz" wrap="square" lIns="0" tIns="0" rIns="0" bIns="0" anchor="t" anchorCtr="0">
            <a:noAutofit/>
          </a:bodyPr>
          <a:lstStyle/>
          <a:p>
            <a:pPr marL="0" marR="0">
              <a:lnSpc>
                <a:spcPct val="107000"/>
              </a:lnSpc>
              <a:spcAft>
                <a:spcPts val="800"/>
              </a:spcAft>
            </a:pPr>
            <a:r>
              <a:rPr lang="en-IN" sz="1100" b="1" kern="100" dirty="0">
                <a:solidFill>
                  <a:srgbClr val="7030A0"/>
                </a:solidFill>
                <a:latin typeface="Calibri" panose="020F0502020204030204" pitchFamily="34" charset="0"/>
                <a:ea typeface="Calibri" panose="020F0502020204030204" pitchFamily="34" charset="0"/>
                <a:cs typeface="Times New Roman" panose="02020603050405020304" pitchFamily="18" charset="0"/>
              </a:rPr>
              <a:t>E</a:t>
            </a:r>
            <a:r>
              <a:rPr lang="en-IN" sz="1100" b="1"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 = C + D</a:t>
            </a:r>
          </a:p>
        </p:txBody>
      </p:sp>
      <p:sp>
        <p:nvSpPr>
          <p:cNvPr id="172" name="Text Box 2">
            <a:extLst>
              <a:ext uri="{FF2B5EF4-FFF2-40B4-BE49-F238E27FC236}">
                <a16:creationId xmlns:a16="http://schemas.microsoft.com/office/drawing/2014/main" id="{1C504925-03B7-DFEF-6049-EAFC8486AB8E}"/>
              </a:ext>
            </a:extLst>
          </p:cNvPr>
          <p:cNvSpPr txBox="1">
            <a:spLocks noChangeArrowheads="1"/>
          </p:cNvSpPr>
          <p:nvPr/>
        </p:nvSpPr>
        <p:spPr bwMode="auto">
          <a:xfrm>
            <a:off x="8280341" y="4698290"/>
            <a:ext cx="1664605" cy="282103"/>
          </a:xfrm>
          <a:prstGeom prst="rect">
            <a:avLst/>
          </a:prstGeom>
          <a:noFill/>
          <a:ln w="9525">
            <a:solidFill>
              <a:schemeClr val="bg1"/>
            </a:solidFill>
            <a:prstDash val="sysDot"/>
            <a:miter lim="800000"/>
            <a:headEnd/>
            <a:tailEnd/>
          </a:ln>
        </p:spPr>
        <p:txBody>
          <a:bodyPr rot="0" vert="horz" wrap="square" lIns="0" tIns="0" rIns="0" bIns="0" anchor="t" anchorCtr="0">
            <a:noAutofit/>
          </a:bodyPr>
          <a:lstStyle/>
          <a:p>
            <a:pPr marL="0" marR="0">
              <a:lnSpc>
                <a:spcPct val="107000"/>
              </a:lnSpc>
              <a:spcAft>
                <a:spcPts val="800"/>
              </a:spcAft>
            </a:pPr>
            <a:r>
              <a:rPr lang="en-IN" sz="1600" dirty="0">
                <a:solidFill>
                  <a:srgbClr val="7030A0"/>
                </a:solidFill>
              </a:rPr>
              <a:t>Y(t+</a:t>
            </a:r>
            <a:r>
              <a:rPr lang="el-GR" sz="1600" b="0" i="0" dirty="0">
                <a:solidFill>
                  <a:srgbClr val="7030A0"/>
                </a:solidFill>
                <a:effectLst/>
                <a:latin typeface="Google Sans"/>
              </a:rPr>
              <a:t>δ</a:t>
            </a:r>
            <a:r>
              <a:rPr lang="en-IN" sz="1600" dirty="0">
                <a:solidFill>
                  <a:srgbClr val="7030A0"/>
                </a:solidFill>
              </a:rPr>
              <a:t>t</a:t>
            </a:r>
            <a:r>
              <a:rPr lang="en-IN" sz="1600" kern="100" dirty="0">
                <a:solidFill>
                  <a:srgbClr val="7030A0"/>
                </a:solidFill>
                <a:latin typeface="Calibri" panose="020F0502020204030204" pitchFamily="34" charset="0"/>
                <a:ea typeface="Calibri" panose="020F0502020204030204" pitchFamily="34" charset="0"/>
                <a:cs typeface="Times New Roman" panose="02020603050405020304" pitchFamily="18" charset="0"/>
              </a:rPr>
              <a:t>)</a:t>
            </a:r>
            <a:r>
              <a:rPr lang="en-IN" sz="1600"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 = A + B + C</a:t>
            </a:r>
          </a:p>
        </p:txBody>
      </p:sp>
      <p:pic>
        <p:nvPicPr>
          <p:cNvPr id="173" name="Picture 172">
            <a:extLst>
              <a:ext uri="{FF2B5EF4-FFF2-40B4-BE49-F238E27FC236}">
                <a16:creationId xmlns:a16="http://schemas.microsoft.com/office/drawing/2014/main" id="{2962BF90-EDDF-FE2E-AF00-7BC5491B974C}"/>
              </a:ext>
            </a:extLst>
          </p:cNvPr>
          <p:cNvPicPr>
            <a:picLocks noChangeAspect="1"/>
          </p:cNvPicPr>
          <p:nvPr/>
        </p:nvPicPr>
        <p:blipFill>
          <a:blip r:embed="rId2"/>
          <a:stretch>
            <a:fillRect/>
          </a:stretch>
        </p:blipFill>
        <p:spPr>
          <a:xfrm>
            <a:off x="777539" y="487765"/>
            <a:ext cx="6130927" cy="733876"/>
          </a:xfrm>
          <a:prstGeom prst="rect">
            <a:avLst/>
          </a:prstGeom>
        </p:spPr>
      </p:pic>
      <p:sp>
        <p:nvSpPr>
          <p:cNvPr id="174" name="TextBox 173">
            <a:extLst>
              <a:ext uri="{FF2B5EF4-FFF2-40B4-BE49-F238E27FC236}">
                <a16:creationId xmlns:a16="http://schemas.microsoft.com/office/drawing/2014/main" id="{4889C1FC-F0B2-E293-9A30-72D96B826517}"/>
              </a:ext>
            </a:extLst>
          </p:cNvPr>
          <p:cNvSpPr txBox="1"/>
          <p:nvPr/>
        </p:nvSpPr>
        <p:spPr>
          <a:xfrm>
            <a:off x="8596988" y="551997"/>
            <a:ext cx="3182786" cy="3416320"/>
          </a:xfrm>
          <a:prstGeom prst="rect">
            <a:avLst/>
          </a:prstGeom>
          <a:noFill/>
        </p:spPr>
        <p:txBody>
          <a:bodyPr wrap="square" rtlCol="0">
            <a:spAutoFit/>
          </a:bodyPr>
          <a:lstStyle/>
          <a:p>
            <a:pPr marL="285750" indent="-285750">
              <a:buFont typeface="Arial" panose="020B0604020202020204" pitchFamily="34" charset="0"/>
              <a:buChar char="•"/>
            </a:pPr>
            <a:r>
              <a:rPr lang="en-IN" dirty="0"/>
              <a:t>Here, the Total delay for 1</a:t>
            </a:r>
            <a:r>
              <a:rPr lang="en-IN" baseline="30000" dirty="0"/>
              <a:t>st</a:t>
            </a:r>
            <a:r>
              <a:rPr lang="en-IN" dirty="0"/>
              <a:t> order Filter from input to availability in feedback path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MUX : 3</a:t>
            </a:r>
          </a:p>
          <a:p>
            <a:pPr marL="285750" indent="-285750">
              <a:buFont typeface="Arial" panose="020B0604020202020204" pitchFamily="34" charset="0"/>
              <a:buChar char="•"/>
            </a:pPr>
            <a:r>
              <a:rPr lang="en-IN" dirty="0"/>
              <a:t>Adder: 2</a:t>
            </a:r>
          </a:p>
          <a:p>
            <a:pPr marL="285750" indent="-285750">
              <a:buFont typeface="Arial" panose="020B0604020202020204" pitchFamily="34" charset="0"/>
              <a:buChar char="•"/>
            </a:pPr>
            <a:r>
              <a:rPr lang="en-IN" dirty="0"/>
              <a:t>Multiplier: 1</a:t>
            </a:r>
          </a:p>
          <a:p>
            <a:endParaRPr lang="en-IN" dirty="0"/>
          </a:p>
          <a:p>
            <a:r>
              <a:rPr lang="en-IN" b="1" dirty="0">
                <a:solidFill>
                  <a:srgbClr val="FF0000"/>
                </a:solidFill>
              </a:rPr>
              <a:t>NOTE: BUS WIDTH IS SAME EVERY WHERE: IT IS VARIABLE FOR NOW.</a:t>
            </a:r>
          </a:p>
          <a:p>
            <a:endParaRPr lang="en-IN" dirty="0"/>
          </a:p>
        </p:txBody>
      </p:sp>
      <p:sp>
        <p:nvSpPr>
          <p:cNvPr id="153" name="TextBox 152">
            <a:extLst>
              <a:ext uri="{FF2B5EF4-FFF2-40B4-BE49-F238E27FC236}">
                <a16:creationId xmlns:a16="http://schemas.microsoft.com/office/drawing/2014/main" id="{750FDDFB-BB60-5549-FE38-2EB499244127}"/>
              </a:ext>
            </a:extLst>
          </p:cNvPr>
          <p:cNvSpPr txBox="1"/>
          <p:nvPr/>
        </p:nvSpPr>
        <p:spPr>
          <a:xfrm>
            <a:off x="2156553" y="5985213"/>
            <a:ext cx="5408298" cy="369332"/>
          </a:xfrm>
          <a:prstGeom prst="rect">
            <a:avLst/>
          </a:prstGeom>
          <a:noFill/>
        </p:spPr>
        <p:txBody>
          <a:bodyPr wrap="square" rtlCol="0">
            <a:spAutoFit/>
          </a:bodyPr>
          <a:lstStyle/>
          <a:p>
            <a:r>
              <a:rPr lang="en-IN" dirty="0"/>
              <a:t>Figure 5: 1</a:t>
            </a:r>
            <a:r>
              <a:rPr lang="en-IN" baseline="30000" dirty="0"/>
              <a:t>st</a:t>
            </a:r>
            <a:r>
              <a:rPr lang="en-IN" dirty="0"/>
              <a:t> order Filter Implementation </a:t>
            </a:r>
          </a:p>
        </p:txBody>
      </p:sp>
      <p:cxnSp>
        <p:nvCxnSpPr>
          <p:cNvPr id="187" name="Connector: Elbow 186">
            <a:extLst>
              <a:ext uri="{FF2B5EF4-FFF2-40B4-BE49-F238E27FC236}">
                <a16:creationId xmlns:a16="http://schemas.microsoft.com/office/drawing/2014/main" id="{BD3FE793-9101-45EB-A698-1A74501E8C38}"/>
              </a:ext>
            </a:extLst>
          </p:cNvPr>
          <p:cNvCxnSpPr>
            <a:cxnSpLocks/>
          </p:cNvCxnSpPr>
          <p:nvPr/>
        </p:nvCxnSpPr>
        <p:spPr>
          <a:xfrm rot="5400000">
            <a:off x="887304" y="2143294"/>
            <a:ext cx="958848" cy="563669"/>
          </a:xfrm>
          <a:prstGeom prst="bentConnector4">
            <a:avLst>
              <a:gd name="adj1" fmla="val 40894"/>
              <a:gd name="adj2" fmla="val 12423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72CB5F07-5322-FAE9-685B-7343BB533953}"/>
              </a:ext>
            </a:extLst>
          </p:cNvPr>
          <p:cNvCxnSpPr>
            <a:cxnSpLocks/>
          </p:cNvCxnSpPr>
          <p:nvPr/>
        </p:nvCxnSpPr>
        <p:spPr>
          <a:xfrm>
            <a:off x="855824" y="3000014"/>
            <a:ext cx="12084" cy="15817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2" name="Flowchart: Connector 201">
            <a:extLst>
              <a:ext uri="{FF2B5EF4-FFF2-40B4-BE49-F238E27FC236}">
                <a16:creationId xmlns:a16="http://schemas.microsoft.com/office/drawing/2014/main" id="{C30395AC-CCA9-03F1-7DD7-C6764BDA8822}"/>
              </a:ext>
            </a:extLst>
          </p:cNvPr>
          <p:cNvSpPr/>
          <p:nvPr/>
        </p:nvSpPr>
        <p:spPr>
          <a:xfrm>
            <a:off x="804984" y="2105543"/>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03" name="Flowchart: Connector 202">
            <a:extLst>
              <a:ext uri="{FF2B5EF4-FFF2-40B4-BE49-F238E27FC236}">
                <a16:creationId xmlns:a16="http://schemas.microsoft.com/office/drawing/2014/main" id="{341F901B-2A05-96E7-36B7-9008D15B51D9}"/>
              </a:ext>
            </a:extLst>
          </p:cNvPr>
          <p:cNvSpPr/>
          <p:nvPr/>
        </p:nvSpPr>
        <p:spPr>
          <a:xfrm>
            <a:off x="805584" y="2928931"/>
            <a:ext cx="117642" cy="109726"/>
          </a:xfrm>
          <a:prstGeom prst="flowChartConnector">
            <a:avLst/>
          </a:prstGeom>
          <a:solidFill>
            <a:schemeClr val="accent1">
              <a:lumMod val="60000"/>
              <a:lumOff val="40000"/>
            </a:schemeClr>
          </a:solidFill>
          <a:ln w="19050" cap="flat" cmpd="sng" algn="ctr">
            <a:solidFill>
              <a:schemeClr val="accent2">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06" name="Flowchart: Connector 205">
            <a:extLst>
              <a:ext uri="{FF2B5EF4-FFF2-40B4-BE49-F238E27FC236}">
                <a16:creationId xmlns:a16="http://schemas.microsoft.com/office/drawing/2014/main" id="{6B2C319C-BC1C-28CC-4798-0F4D936408F7}"/>
              </a:ext>
            </a:extLst>
          </p:cNvPr>
          <p:cNvSpPr/>
          <p:nvPr/>
        </p:nvSpPr>
        <p:spPr>
          <a:xfrm>
            <a:off x="804445" y="4193182"/>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07" name="Flowchart: Connector 206">
            <a:extLst>
              <a:ext uri="{FF2B5EF4-FFF2-40B4-BE49-F238E27FC236}">
                <a16:creationId xmlns:a16="http://schemas.microsoft.com/office/drawing/2014/main" id="{E1DD4AC1-E2DB-F3E4-AAFB-D6C2C93C240B}"/>
              </a:ext>
            </a:extLst>
          </p:cNvPr>
          <p:cNvSpPr/>
          <p:nvPr/>
        </p:nvSpPr>
        <p:spPr>
          <a:xfrm>
            <a:off x="804984" y="4500541"/>
            <a:ext cx="117642" cy="109726"/>
          </a:xfrm>
          <a:prstGeom prst="flowChartConnector">
            <a:avLst/>
          </a:prstGeom>
          <a:solidFill>
            <a:srgbClr val="7030A0"/>
          </a:solidFill>
          <a:ln w="19050"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08" name="Flowchart: Connector 207">
            <a:extLst>
              <a:ext uri="{FF2B5EF4-FFF2-40B4-BE49-F238E27FC236}">
                <a16:creationId xmlns:a16="http://schemas.microsoft.com/office/drawing/2014/main" id="{A8412A74-E15C-CDA5-4518-69BF10A0DCE5}"/>
              </a:ext>
            </a:extLst>
          </p:cNvPr>
          <p:cNvSpPr/>
          <p:nvPr/>
        </p:nvSpPr>
        <p:spPr>
          <a:xfrm>
            <a:off x="813715" y="5579763"/>
            <a:ext cx="117642" cy="109726"/>
          </a:xfrm>
          <a:prstGeom prst="flowChartConnector">
            <a:avLst/>
          </a:prstGeom>
          <a:solidFill>
            <a:srgbClr val="7030A0"/>
          </a:solidFill>
          <a:ln w="19050"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09" name="Flowchart: Connector 208">
            <a:extLst>
              <a:ext uri="{FF2B5EF4-FFF2-40B4-BE49-F238E27FC236}">
                <a16:creationId xmlns:a16="http://schemas.microsoft.com/office/drawing/2014/main" id="{D65E870C-1D35-5249-C0DF-34FE21D7A907}"/>
              </a:ext>
            </a:extLst>
          </p:cNvPr>
          <p:cNvSpPr/>
          <p:nvPr/>
        </p:nvSpPr>
        <p:spPr>
          <a:xfrm>
            <a:off x="823272" y="5765209"/>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10" name="Flowchart: Connector 209">
            <a:extLst>
              <a:ext uri="{FF2B5EF4-FFF2-40B4-BE49-F238E27FC236}">
                <a16:creationId xmlns:a16="http://schemas.microsoft.com/office/drawing/2014/main" id="{117FD07A-3457-6242-15BD-70EF8147D036}"/>
              </a:ext>
            </a:extLst>
          </p:cNvPr>
          <p:cNvSpPr/>
          <p:nvPr/>
        </p:nvSpPr>
        <p:spPr>
          <a:xfrm>
            <a:off x="814128" y="3234616"/>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14" name="Straight Arrow Connector 213">
            <a:extLst>
              <a:ext uri="{FF2B5EF4-FFF2-40B4-BE49-F238E27FC236}">
                <a16:creationId xmlns:a16="http://schemas.microsoft.com/office/drawing/2014/main" id="{B98FCCC5-5C70-C88D-0F7D-5F9314B096D4}"/>
              </a:ext>
            </a:extLst>
          </p:cNvPr>
          <p:cNvCxnSpPr>
            <a:cxnSpLocks/>
          </p:cNvCxnSpPr>
          <p:nvPr/>
        </p:nvCxnSpPr>
        <p:spPr>
          <a:xfrm flipH="1" flipV="1">
            <a:off x="8141122" y="2140387"/>
            <a:ext cx="12312" cy="2381987"/>
          </a:xfrm>
          <a:prstGeom prst="straightConnector1">
            <a:avLst/>
          </a:prstGeom>
          <a:ln>
            <a:tailEnd type="none"/>
          </a:ln>
        </p:spPr>
        <p:style>
          <a:lnRef idx="2">
            <a:schemeClr val="dk1"/>
          </a:lnRef>
          <a:fillRef idx="0">
            <a:schemeClr val="dk1"/>
          </a:fillRef>
          <a:effectRef idx="1">
            <a:schemeClr val="dk1"/>
          </a:effectRef>
          <a:fontRef idx="minor">
            <a:schemeClr val="tx1"/>
          </a:fontRef>
        </p:style>
      </p:cxnSp>
      <p:sp>
        <p:nvSpPr>
          <p:cNvPr id="21" name="Flowchart: Connector 20">
            <a:extLst>
              <a:ext uri="{FF2B5EF4-FFF2-40B4-BE49-F238E27FC236}">
                <a16:creationId xmlns:a16="http://schemas.microsoft.com/office/drawing/2014/main" id="{2BBDA6DB-C7C4-7E88-FF1C-F91357E0D3C1}"/>
              </a:ext>
            </a:extLst>
          </p:cNvPr>
          <p:cNvSpPr/>
          <p:nvPr/>
        </p:nvSpPr>
        <p:spPr>
          <a:xfrm>
            <a:off x="8094613" y="2113921"/>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3" name="Flowchart: Connector 22">
            <a:extLst>
              <a:ext uri="{FF2B5EF4-FFF2-40B4-BE49-F238E27FC236}">
                <a16:creationId xmlns:a16="http://schemas.microsoft.com/office/drawing/2014/main" id="{17C4D3D4-04D0-7B4F-48F7-3279BD403232}"/>
              </a:ext>
            </a:extLst>
          </p:cNvPr>
          <p:cNvSpPr/>
          <p:nvPr/>
        </p:nvSpPr>
        <p:spPr>
          <a:xfrm>
            <a:off x="8070331" y="2731074"/>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4" name="Flowchart: Connector 23">
            <a:extLst>
              <a:ext uri="{FF2B5EF4-FFF2-40B4-BE49-F238E27FC236}">
                <a16:creationId xmlns:a16="http://schemas.microsoft.com/office/drawing/2014/main" id="{4A29B5A9-61CE-3DDD-12C4-0F399EA08B86}"/>
              </a:ext>
            </a:extLst>
          </p:cNvPr>
          <p:cNvSpPr/>
          <p:nvPr/>
        </p:nvSpPr>
        <p:spPr>
          <a:xfrm>
            <a:off x="8090405" y="3244024"/>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9" name="Flowchart: Connector 28">
            <a:extLst>
              <a:ext uri="{FF2B5EF4-FFF2-40B4-BE49-F238E27FC236}">
                <a16:creationId xmlns:a16="http://schemas.microsoft.com/office/drawing/2014/main" id="{14B7160D-82AF-5D5A-2413-992AF2DEBF6F}"/>
              </a:ext>
            </a:extLst>
          </p:cNvPr>
          <p:cNvSpPr/>
          <p:nvPr/>
        </p:nvSpPr>
        <p:spPr>
          <a:xfrm>
            <a:off x="8080622" y="3790897"/>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3" name="Flowchart: Connector 32">
            <a:extLst>
              <a:ext uri="{FF2B5EF4-FFF2-40B4-BE49-F238E27FC236}">
                <a16:creationId xmlns:a16="http://schemas.microsoft.com/office/drawing/2014/main" id="{D64BE82D-B337-E54E-AD56-06E99C8C915E}"/>
              </a:ext>
            </a:extLst>
          </p:cNvPr>
          <p:cNvSpPr/>
          <p:nvPr/>
        </p:nvSpPr>
        <p:spPr>
          <a:xfrm>
            <a:off x="8094613" y="4512486"/>
            <a:ext cx="117642" cy="109726"/>
          </a:xfrm>
          <a:prstGeom prst="flowChartConnector">
            <a:avLst/>
          </a:prstGeom>
          <a:solidFill>
            <a:srgbClr val="7030A0"/>
          </a:solidFill>
          <a:ln w="19050"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6" name="Flowchart: Connector 35">
            <a:extLst>
              <a:ext uri="{FF2B5EF4-FFF2-40B4-BE49-F238E27FC236}">
                <a16:creationId xmlns:a16="http://schemas.microsoft.com/office/drawing/2014/main" id="{FE238FEA-EBCA-4CE2-FAE6-90AC54A37810}"/>
              </a:ext>
            </a:extLst>
          </p:cNvPr>
          <p:cNvSpPr/>
          <p:nvPr/>
        </p:nvSpPr>
        <p:spPr>
          <a:xfrm>
            <a:off x="8079002" y="5277550"/>
            <a:ext cx="117642" cy="109726"/>
          </a:xfrm>
          <a:prstGeom prst="flowChartConnector">
            <a:avLst/>
          </a:prstGeom>
          <a:solidFill>
            <a:srgbClr val="7030A0"/>
          </a:solidFill>
          <a:ln w="19050"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8" name="Flowchart: Connector 37">
            <a:extLst>
              <a:ext uri="{FF2B5EF4-FFF2-40B4-BE49-F238E27FC236}">
                <a16:creationId xmlns:a16="http://schemas.microsoft.com/office/drawing/2014/main" id="{6477E325-A466-D9BF-FB67-E72652419E7C}"/>
              </a:ext>
            </a:extLst>
          </p:cNvPr>
          <p:cNvSpPr/>
          <p:nvPr/>
        </p:nvSpPr>
        <p:spPr>
          <a:xfrm>
            <a:off x="8094613" y="5765209"/>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83" name="Straight Connector 82">
            <a:extLst>
              <a:ext uri="{FF2B5EF4-FFF2-40B4-BE49-F238E27FC236}">
                <a16:creationId xmlns:a16="http://schemas.microsoft.com/office/drawing/2014/main" id="{940D70A9-5000-D8D1-CE59-9FA8CDDD1D39}"/>
              </a:ext>
            </a:extLst>
          </p:cNvPr>
          <p:cNvCxnSpPr>
            <a:cxnSpLocks/>
          </p:cNvCxnSpPr>
          <p:nvPr/>
        </p:nvCxnSpPr>
        <p:spPr>
          <a:xfrm flipV="1">
            <a:off x="4026299" y="5162752"/>
            <a:ext cx="0" cy="768148"/>
          </a:xfrm>
          <a:prstGeom prst="line">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Connector: Elbow 132">
            <a:extLst>
              <a:ext uri="{FF2B5EF4-FFF2-40B4-BE49-F238E27FC236}">
                <a16:creationId xmlns:a16="http://schemas.microsoft.com/office/drawing/2014/main" id="{F42AA939-9AA3-5E91-2FAF-58405AAD2D78}"/>
              </a:ext>
            </a:extLst>
          </p:cNvPr>
          <p:cNvCxnSpPr>
            <a:cxnSpLocks/>
          </p:cNvCxnSpPr>
          <p:nvPr/>
        </p:nvCxnSpPr>
        <p:spPr>
          <a:xfrm rot="16200000" flipH="1">
            <a:off x="3124637" y="5628582"/>
            <a:ext cx="740665" cy="9640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1FE82A62-26B6-94AB-BA5E-F7F21B13C6B1}"/>
              </a:ext>
            </a:extLst>
          </p:cNvPr>
          <p:cNvCxnSpPr>
            <a:cxnSpLocks/>
          </p:cNvCxnSpPr>
          <p:nvPr/>
        </p:nvCxnSpPr>
        <p:spPr>
          <a:xfrm>
            <a:off x="7044748" y="5640284"/>
            <a:ext cx="0" cy="4693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5" name="Diagonal Stripe 154">
            <a:extLst>
              <a:ext uri="{FF2B5EF4-FFF2-40B4-BE49-F238E27FC236}">
                <a16:creationId xmlns:a16="http://schemas.microsoft.com/office/drawing/2014/main" id="{970868FB-B3D1-EB8F-058D-FD8E3BFE3654}"/>
              </a:ext>
            </a:extLst>
          </p:cNvPr>
          <p:cNvSpPr/>
          <p:nvPr/>
        </p:nvSpPr>
        <p:spPr>
          <a:xfrm rot="8208606">
            <a:off x="1884616" y="5309638"/>
            <a:ext cx="262303" cy="283555"/>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62" name="Connector: Elbow 78">
            <a:extLst>
              <a:ext uri="{FF2B5EF4-FFF2-40B4-BE49-F238E27FC236}">
                <a16:creationId xmlns:a16="http://schemas.microsoft.com/office/drawing/2014/main" id="{1CFB0B6B-2F0A-CFEC-0ADE-2E18770500E0}"/>
              </a:ext>
            </a:extLst>
          </p:cNvPr>
          <p:cNvCxnSpPr>
            <a:cxnSpLocks/>
          </p:cNvCxnSpPr>
          <p:nvPr/>
        </p:nvCxnSpPr>
        <p:spPr>
          <a:xfrm>
            <a:off x="1883292" y="5514531"/>
            <a:ext cx="12949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5" name="Connector: Elbow 164">
            <a:extLst>
              <a:ext uri="{FF2B5EF4-FFF2-40B4-BE49-F238E27FC236}">
                <a16:creationId xmlns:a16="http://schemas.microsoft.com/office/drawing/2014/main" id="{7235F150-B6DB-70C4-4239-87BD9E4283DC}"/>
              </a:ext>
            </a:extLst>
          </p:cNvPr>
          <p:cNvCxnSpPr>
            <a:cxnSpLocks/>
            <a:stCxn id="139" idx="2"/>
          </p:cNvCxnSpPr>
          <p:nvPr/>
        </p:nvCxnSpPr>
        <p:spPr>
          <a:xfrm rot="10800000" flipH="1">
            <a:off x="1339840" y="5321515"/>
            <a:ext cx="721647" cy="170688"/>
          </a:xfrm>
          <a:prstGeom prst="bentConnector3">
            <a:avLst>
              <a:gd name="adj1" fmla="val -7021"/>
            </a:avLst>
          </a:prstGeom>
          <a:ln>
            <a:tailEnd type="triangle"/>
          </a:ln>
        </p:spPr>
        <p:style>
          <a:lnRef idx="2">
            <a:schemeClr val="dk1"/>
          </a:lnRef>
          <a:fillRef idx="0">
            <a:schemeClr val="dk1"/>
          </a:fillRef>
          <a:effectRef idx="1">
            <a:schemeClr val="dk1"/>
          </a:effectRef>
          <a:fontRef idx="minor">
            <a:schemeClr val="tx1"/>
          </a:fontRef>
        </p:style>
      </p:cxnSp>
      <p:sp>
        <p:nvSpPr>
          <p:cNvPr id="182" name="Diagonal Stripe 181">
            <a:extLst>
              <a:ext uri="{FF2B5EF4-FFF2-40B4-BE49-F238E27FC236}">
                <a16:creationId xmlns:a16="http://schemas.microsoft.com/office/drawing/2014/main" id="{D2E2F45E-1F72-E792-B079-00463C1C7369}"/>
              </a:ext>
            </a:extLst>
          </p:cNvPr>
          <p:cNvSpPr/>
          <p:nvPr/>
        </p:nvSpPr>
        <p:spPr>
          <a:xfrm rot="8258890">
            <a:off x="1885905" y="3936713"/>
            <a:ext cx="218108" cy="257890"/>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85" name="Connector: Elbow 184">
            <a:extLst>
              <a:ext uri="{FF2B5EF4-FFF2-40B4-BE49-F238E27FC236}">
                <a16:creationId xmlns:a16="http://schemas.microsoft.com/office/drawing/2014/main" id="{BBCBA9D2-E59E-B666-8E9F-2C8760666D46}"/>
              </a:ext>
            </a:extLst>
          </p:cNvPr>
          <p:cNvCxnSpPr>
            <a:cxnSpLocks/>
          </p:cNvCxnSpPr>
          <p:nvPr/>
        </p:nvCxnSpPr>
        <p:spPr>
          <a:xfrm flipV="1">
            <a:off x="1293484" y="3946153"/>
            <a:ext cx="722289" cy="207109"/>
          </a:xfrm>
          <a:prstGeom prst="bentConnector3">
            <a:avLst>
              <a:gd name="adj1" fmla="val 2526"/>
            </a:avLst>
          </a:prstGeom>
          <a:ln>
            <a:tailEnd type="triangle"/>
          </a:ln>
        </p:spPr>
        <p:style>
          <a:lnRef idx="2">
            <a:schemeClr val="dk1"/>
          </a:lnRef>
          <a:fillRef idx="0">
            <a:schemeClr val="dk1"/>
          </a:fillRef>
          <a:effectRef idx="1">
            <a:schemeClr val="dk1"/>
          </a:effectRef>
          <a:fontRef idx="minor">
            <a:schemeClr val="tx1"/>
          </a:fontRef>
        </p:style>
      </p:cxnSp>
      <p:cxnSp>
        <p:nvCxnSpPr>
          <p:cNvPr id="198" name="Connector: Elbow 78">
            <a:extLst>
              <a:ext uri="{FF2B5EF4-FFF2-40B4-BE49-F238E27FC236}">
                <a16:creationId xmlns:a16="http://schemas.microsoft.com/office/drawing/2014/main" id="{92704835-38DE-3A62-F07E-3C0A3625C643}"/>
              </a:ext>
            </a:extLst>
          </p:cNvPr>
          <p:cNvCxnSpPr>
            <a:cxnSpLocks/>
          </p:cNvCxnSpPr>
          <p:nvPr/>
        </p:nvCxnSpPr>
        <p:spPr>
          <a:xfrm>
            <a:off x="1868150" y="4143646"/>
            <a:ext cx="12949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1" name="Diagonal Stripe 220">
            <a:extLst>
              <a:ext uri="{FF2B5EF4-FFF2-40B4-BE49-F238E27FC236}">
                <a16:creationId xmlns:a16="http://schemas.microsoft.com/office/drawing/2014/main" id="{5225D8A7-2E10-8486-FA1E-4C0B10ECD0EC}"/>
              </a:ext>
            </a:extLst>
          </p:cNvPr>
          <p:cNvSpPr/>
          <p:nvPr/>
        </p:nvSpPr>
        <p:spPr>
          <a:xfrm rot="8258890">
            <a:off x="1932076" y="2713479"/>
            <a:ext cx="218108" cy="257890"/>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223" name="Connector: Elbow 222">
            <a:extLst>
              <a:ext uri="{FF2B5EF4-FFF2-40B4-BE49-F238E27FC236}">
                <a16:creationId xmlns:a16="http://schemas.microsoft.com/office/drawing/2014/main" id="{A17DACB7-7656-7BAD-A125-9AA0ABD09E15}"/>
              </a:ext>
            </a:extLst>
          </p:cNvPr>
          <p:cNvCxnSpPr>
            <a:cxnSpLocks/>
          </p:cNvCxnSpPr>
          <p:nvPr/>
        </p:nvCxnSpPr>
        <p:spPr>
          <a:xfrm flipV="1">
            <a:off x="1231428" y="2753441"/>
            <a:ext cx="860353" cy="249266"/>
          </a:xfrm>
          <a:prstGeom prst="bentConnector3">
            <a:avLst>
              <a:gd name="adj1" fmla="val 1287"/>
            </a:avLst>
          </a:prstGeom>
          <a:ln>
            <a:tailEnd type="triangle"/>
          </a:ln>
        </p:spPr>
        <p:style>
          <a:lnRef idx="2">
            <a:schemeClr val="dk1"/>
          </a:lnRef>
          <a:fillRef idx="0">
            <a:schemeClr val="dk1"/>
          </a:fillRef>
          <a:effectRef idx="1">
            <a:schemeClr val="dk1"/>
          </a:effectRef>
          <a:fontRef idx="minor">
            <a:schemeClr val="tx1"/>
          </a:fontRef>
        </p:style>
      </p:cxnSp>
      <p:cxnSp>
        <p:nvCxnSpPr>
          <p:cNvPr id="227" name="Connector: Elbow 78">
            <a:extLst>
              <a:ext uri="{FF2B5EF4-FFF2-40B4-BE49-F238E27FC236}">
                <a16:creationId xmlns:a16="http://schemas.microsoft.com/office/drawing/2014/main" id="{12EBA38B-932C-B32B-0A89-471DAF323E3A}"/>
              </a:ext>
            </a:extLst>
          </p:cNvPr>
          <p:cNvCxnSpPr>
            <a:cxnSpLocks/>
          </p:cNvCxnSpPr>
          <p:nvPr/>
        </p:nvCxnSpPr>
        <p:spPr>
          <a:xfrm>
            <a:off x="1969096" y="2934749"/>
            <a:ext cx="12949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56910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9B28087-F401-D394-70EB-F8F5624A65B6}"/>
              </a:ext>
            </a:extLst>
          </p:cNvPr>
          <p:cNvSpPr/>
          <p:nvPr/>
        </p:nvSpPr>
        <p:spPr>
          <a:xfrm>
            <a:off x="8448593" y="1483788"/>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 name="TextBox 2">
            <a:extLst>
              <a:ext uri="{FF2B5EF4-FFF2-40B4-BE49-F238E27FC236}">
                <a16:creationId xmlns:a16="http://schemas.microsoft.com/office/drawing/2014/main" id="{B23B36D9-8F9D-3B3E-AC45-3DCDB2B41048}"/>
              </a:ext>
            </a:extLst>
          </p:cNvPr>
          <p:cNvSpPr txBox="1"/>
          <p:nvPr/>
        </p:nvSpPr>
        <p:spPr>
          <a:xfrm>
            <a:off x="8499814" y="1551413"/>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4" name="Straight Arrow Connector 3">
            <a:extLst>
              <a:ext uri="{FF2B5EF4-FFF2-40B4-BE49-F238E27FC236}">
                <a16:creationId xmlns:a16="http://schemas.microsoft.com/office/drawing/2014/main" id="{F010C148-4579-4F35-DDF6-ED42DB89915B}"/>
              </a:ext>
            </a:extLst>
          </p:cNvPr>
          <p:cNvCxnSpPr>
            <a:cxnSpLocks/>
            <a:stCxn id="53" idx="6"/>
            <a:endCxn id="2" idx="1"/>
          </p:cNvCxnSpPr>
          <p:nvPr/>
        </p:nvCxnSpPr>
        <p:spPr>
          <a:xfrm flipV="1">
            <a:off x="8068897" y="1686844"/>
            <a:ext cx="379696" cy="12010"/>
          </a:xfrm>
          <a:prstGeom prst="straightConnector1">
            <a:avLst/>
          </a:prstGeom>
          <a:ln>
            <a:solidFill>
              <a:srgbClr val="FFC000"/>
            </a:solidFill>
            <a:tailEnd type="triangle"/>
          </a:ln>
        </p:spPr>
        <p:style>
          <a:lnRef idx="3">
            <a:schemeClr val="accent1"/>
          </a:lnRef>
          <a:fillRef idx="0">
            <a:schemeClr val="accent1"/>
          </a:fillRef>
          <a:effectRef idx="2">
            <a:schemeClr val="accent1"/>
          </a:effectRef>
          <a:fontRef idx="minor">
            <a:schemeClr val="tx1"/>
          </a:fontRef>
        </p:style>
      </p:cxnSp>
      <p:cxnSp>
        <p:nvCxnSpPr>
          <p:cNvPr id="5" name="Straight Arrow Connector 4">
            <a:extLst>
              <a:ext uri="{FF2B5EF4-FFF2-40B4-BE49-F238E27FC236}">
                <a16:creationId xmlns:a16="http://schemas.microsoft.com/office/drawing/2014/main" id="{EE92E3FD-D79D-EA22-B27D-BCAC5B705FA4}"/>
              </a:ext>
            </a:extLst>
          </p:cNvPr>
          <p:cNvCxnSpPr>
            <a:cxnSpLocks/>
          </p:cNvCxnSpPr>
          <p:nvPr/>
        </p:nvCxnSpPr>
        <p:spPr>
          <a:xfrm>
            <a:off x="8567413" y="1319591"/>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DA23219B-E6E8-D824-DA89-5D82997791DB}"/>
              </a:ext>
            </a:extLst>
          </p:cNvPr>
          <p:cNvCxnSpPr>
            <a:cxnSpLocks/>
            <a:stCxn id="2" idx="3"/>
          </p:cNvCxnSpPr>
          <p:nvPr/>
        </p:nvCxnSpPr>
        <p:spPr>
          <a:xfrm flipV="1">
            <a:off x="9601224" y="1686843"/>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FC9D09A-ECBB-E834-F534-4BCAE4BB3EBF}"/>
              </a:ext>
            </a:extLst>
          </p:cNvPr>
          <p:cNvCxnSpPr>
            <a:cxnSpLocks/>
          </p:cNvCxnSpPr>
          <p:nvPr/>
        </p:nvCxnSpPr>
        <p:spPr>
          <a:xfrm flipV="1">
            <a:off x="9462896" y="1303794"/>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08444829-C36F-7772-9E61-F3E73EB1C4FA}"/>
              </a:ext>
            </a:extLst>
          </p:cNvPr>
          <p:cNvCxnSpPr>
            <a:cxnSpLocks/>
          </p:cNvCxnSpPr>
          <p:nvPr/>
        </p:nvCxnSpPr>
        <p:spPr>
          <a:xfrm>
            <a:off x="8738101" y="1319591"/>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6FE2F175-6D5E-0D47-AB89-83F5DE573409}"/>
              </a:ext>
            </a:extLst>
          </p:cNvPr>
          <p:cNvCxnSpPr>
            <a:cxnSpLocks/>
          </p:cNvCxnSpPr>
          <p:nvPr/>
        </p:nvCxnSpPr>
        <p:spPr>
          <a:xfrm>
            <a:off x="9259309" y="1303794"/>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9">
            <a:extLst>
              <a:ext uri="{FF2B5EF4-FFF2-40B4-BE49-F238E27FC236}">
                <a16:creationId xmlns:a16="http://schemas.microsoft.com/office/drawing/2014/main" id="{94859FD0-604E-7052-01C9-E6B7B5372DFE}"/>
              </a:ext>
            </a:extLst>
          </p:cNvPr>
          <p:cNvSpPr/>
          <p:nvPr/>
        </p:nvSpPr>
        <p:spPr>
          <a:xfrm>
            <a:off x="8448593" y="2072814"/>
            <a:ext cx="1152631" cy="406111"/>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11" name="TextBox 10">
            <a:extLst>
              <a:ext uri="{FF2B5EF4-FFF2-40B4-BE49-F238E27FC236}">
                <a16:creationId xmlns:a16="http://schemas.microsoft.com/office/drawing/2014/main" id="{E98BCFF0-0368-F2B4-DBC4-0C9D293B7A5D}"/>
              </a:ext>
            </a:extLst>
          </p:cNvPr>
          <p:cNvSpPr txBox="1"/>
          <p:nvPr/>
        </p:nvSpPr>
        <p:spPr>
          <a:xfrm>
            <a:off x="8499814" y="2140439"/>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12" name="Straight Arrow Connector 11">
            <a:extLst>
              <a:ext uri="{FF2B5EF4-FFF2-40B4-BE49-F238E27FC236}">
                <a16:creationId xmlns:a16="http://schemas.microsoft.com/office/drawing/2014/main" id="{70DE7EE5-AE3C-7113-7067-8E2770962132}"/>
              </a:ext>
            </a:extLst>
          </p:cNvPr>
          <p:cNvCxnSpPr>
            <a:cxnSpLocks/>
            <a:stCxn id="90" idx="6"/>
            <a:endCxn id="10" idx="1"/>
          </p:cNvCxnSpPr>
          <p:nvPr/>
        </p:nvCxnSpPr>
        <p:spPr>
          <a:xfrm flipV="1">
            <a:off x="7833454" y="2275870"/>
            <a:ext cx="615139" cy="10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DAB697D-0225-031A-FC42-38B3879944C4}"/>
              </a:ext>
            </a:extLst>
          </p:cNvPr>
          <p:cNvCxnSpPr>
            <a:cxnSpLocks/>
          </p:cNvCxnSpPr>
          <p:nvPr/>
        </p:nvCxnSpPr>
        <p:spPr>
          <a:xfrm>
            <a:off x="8567413" y="1908617"/>
            <a:ext cx="0" cy="179994"/>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A548063D-4B4B-A44F-CC08-B9E80A302874}"/>
              </a:ext>
            </a:extLst>
          </p:cNvPr>
          <p:cNvCxnSpPr>
            <a:cxnSpLocks/>
            <a:stCxn id="10" idx="3"/>
          </p:cNvCxnSpPr>
          <p:nvPr/>
        </p:nvCxnSpPr>
        <p:spPr>
          <a:xfrm flipV="1">
            <a:off x="9601224" y="2275869"/>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8EA73C5-7804-51F0-B935-C02C951ADC82}"/>
              </a:ext>
            </a:extLst>
          </p:cNvPr>
          <p:cNvCxnSpPr>
            <a:cxnSpLocks/>
          </p:cNvCxnSpPr>
          <p:nvPr/>
        </p:nvCxnSpPr>
        <p:spPr>
          <a:xfrm flipV="1">
            <a:off x="9462896" y="1892820"/>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7AF0C79-A058-238C-EC37-B81C0E0975E7}"/>
              </a:ext>
            </a:extLst>
          </p:cNvPr>
          <p:cNvCxnSpPr>
            <a:cxnSpLocks/>
          </p:cNvCxnSpPr>
          <p:nvPr/>
        </p:nvCxnSpPr>
        <p:spPr>
          <a:xfrm>
            <a:off x="8738101" y="1908617"/>
            <a:ext cx="0" cy="179994"/>
          </a:xfrm>
          <a:prstGeom prst="straightConnector1">
            <a:avLst/>
          </a:prstGeom>
          <a:ln>
            <a:solidFill>
              <a:srgbClr val="FFC000"/>
            </a:solidFill>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C8015F80-1E69-B723-C547-45F121E7F81A}"/>
              </a:ext>
            </a:extLst>
          </p:cNvPr>
          <p:cNvCxnSpPr>
            <a:cxnSpLocks/>
          </p:cNvCxnSpPr>
          <p:nvPr/>
        </p:nvCxnSpPr>
        <p:spPr>
          <a:xfrm>
            <a:off x="9259309" y="1892820"/>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Rectangle 17">
            <a:extLst>
              <a:ext uri="{FF2B5EF4-FFF2-40B4-BE49-F238E27FC236}">
                <a16:creationId xmlns:a16="http://schemas.microsoft.com/office/drawing/2014/main" id="{818C1D6F-6D26-B5F1-B027-633F6721FF86}"/>
              </a:ext>
            </a:extLst>
          </p:cNvPr>
          <p:cNvSpPr/>
          <p:nvPr/>
        </p:nvSpPr>
        <p:spPr>
          <a:xfrm>
            <a:off x="8448593" y="2652352"/>
            <a:ext cx="1152631" cy="406111"/>
          </a:xfrm>
          <a:prstGeom prst="rect">
            <a:avLst/>
          </a:prstGeom>
          <a:solidFill>
            <a:srgbClr val="92D050"/>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9" name="TextBox 18">
            <a:extLst>
              <a:ext uri="{FF2B5EF4-FFF2-40B4-BE49-F238E27FC236}">
                <a16:creationId xmlns:a16="http://schemas.microsoft.com/office/drawing/2014/main" id="{6B917D71-3C97-7E4D-6161-DD9C87412B3A}"/>
              </a:ext>
            </a:extLst>
          </p:cNvPr>
          <p:cNvSpPr txBox="1"/>
          <p:nvPr/>
        </p:nvSpPr>
        <p:spPr>
          <a:xfrm>
            <a:off x="8499814" y="2719977"/>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20" name="Straight Arrow Connector 19">
            <a:extLst>
              <a:ext uri="{FF2B5EF4-FFF2-40B4-BE49-F238E27FC236}">
                <a16:creationId xmlns:a16="http://schemas.microsoft.com/office/drawing/2014/main" id="{882C1F52-6F5D-5C3F-DBB0-C1D0F1ED12D7}"/>
              </a:ext>
            </a:extLst>
          </p:cNvPr>
          <p:cNvCxnSpPr>
            <a:cxnSpLocks/>
            <a:stCxn id="61" idx="6"/>
            <a:endCxn id="18" idx="1"/>
          </p:cNvCxnSpPr>
          <p:nvPr/>
        </p:nvCxnSpPr>
        <p:spPr>
          <a:xfrm flipV="1">
            <a:off x="8068170" y="2855408"/>
            <a:ext cx="380423" cy="10232"/>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FCF03B08-3C61-4846-00E4-10A00E0F04FE}"/>
              </a:ext>
            </a:extLst>
          </p:cNvPr>
          <p:cNvCxnSpPr>
            <a:cxnSpLocks/>
          </p:cNvCxnSpPr>
          <p:nvPr/>
        </p:nvCxnSpPr>
        <p:spPr>
          <a:xfrm>
            <a:off x="8567413" y="2488155"/>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C95B8B44-6101-D7B5-79EA-D0C8A7B7A5C7}"/>
              </a:ext>
            </a:extLst>
          </p:cNvPr>
          <p:cNvCxnSpPr>
            <a:cxnSpLocks/>
            <a:stCxn id="18" idx="3"/>
          </p:cNvCxnSpPr>
          <p:nvPr/>
        </p:nvCxnSpPr>
        <p:spPr>
          <a:xfrm flipV="1">
            <a:off x="9601224" y="2855407"/>
            <a:ext cx="466345" cy="1"/>
          </a:xfrm>
          <a:prstGeom prst="straightConnector1">
            <a:avLst/>
          </a:prstGeom>
          <a:ln>
            <a:solidFill>
              <a:srgbClr val="7030A0"/>
            </a:solidFill>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9F0F57A6-4F55-06B7-8375-040C87794BC8}"/>
              </a:ext>
            </a:extLst>
          </p:cNvPr>
          <p:cNvCxnSpPr>
            <a:cxnSpLocks/>
          </p:cNvCxnSpPr>
          <p:nvPr/>
        </p:nvCxnSpPr>
        <p:spPr>
          <a:xfrm flipV="1">
            <a:off x="9462896" y="2472358"/>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E4CCBFD7-E866-93B7-8ADA-943FB622EAB8}"/>
              </a:ext>
            </a:extLst>
          </p:cNvPr>
          <p:cNvCxnSpPr>
            <a:cxnSpLocks/>
          </p:cNvCxnSpPr>
          <p:nvPr/>
        </p:nvCxnSpPr>
        <p:spPr>
          <a:xfrm>
            <a:off x="8738101" y="2488155"/>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780C1B60-B5CB-907E-3DA0-B7A94AA3EB26}"/>
              </a:ext>
            </a:extLst>
          </p:cNvPr>
          <p:cNvCxnSpPr>
            <a:cxnSpLocks/>
          </p:cNvCxnSpPr>
          <p:nvPr/>
        </p:nvCxnSpPr>
        <p:spPr>
          <a:xfrm>
            <a:off x="9259309" y="2472358"/>
            <a:ext cx="0" cy="179994"/>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6" name="Rectangle 25">
            <a:extLst>
              <a:ext uri="{FF2B5EF4-FFF2-40B4-BE49-F238E27FC236}">
                <a16:creationId xmlns:a16="http://schemas.microsoft.com/office/drawing/2014/main" id="{A8F2AE75-3F14-F1A5-9D55-2008B4CD58EE}"/>
              </a:ext>
            </a:extLst>
          </p:cNvPr>
          <p:cNvSpPr/>
          <p:nvPr/>
        </p:nvSpPr>
        <p:spPr>
          <a:xfrm>
            <a:off x="8448593" y="3226040"/>
            <a:ext cx="1152631" cy="406111"/>
          </a:xfrm>
          <a:prstGeom prst="rect">
            <a:avLst/>
          </a:prstGeom>
          <a:solidFill>
            <a:srgbClr val="FFFF00"/>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7" name="TextBox 26">
            <a:extLst>
              <a:ext uri="{FF2B5EF4-FFF2-40B4-BE49-F238E27FC236}">
                <a16:creationId xmlns:a16="http://schemas.microsoft.com/office/drawing/2014/main" id="{0A5C0171-AF9A-0046-9442-4BDD43567A12}"/>
              </a:ext>
            </a:extLst>
          </p:cNvPr>
          <p:cNvSpPr txBox="1"/>
          <p:nvPr/>
        </p:nvSpPr>
        <p:spPr>
          <a:xfrm>
            <a:off x="8499814" y="3293665"/>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28" name="Straight Arrow Connector 27">
            <a:extLst>
              <a:ext uri="{FF2B5EF4-FFF2-40B4-BE49-F238E27FC236}">
                <a16:creationId xmlns:a16="http://schemas.microsoft.com/office/drawing/2014/main" id="{1C3906CA-8B34-9AA2-1E38-635FC8276EF9}"/>
              </a:ext>
            </a:extLst>
          </p:cNvPr>
          <p:cNvCxnSpPr>
            <a:cxnSpLocks/>
            <a:stCxn id="65" idx="6"/>
            <a:endCxn id="26" idx="1"/>
          </p:cNvCxnSpPr>
          <p:nvPr/>
        </p:nvCxnSpPr>
        <p:spPr>
          <a:xfrm flipV="1">
            <a:off x="8066424" y="3429096"/>
            <a:ext cx="382169" cy="3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2A92445-F2EC-0EE9-2A84-4F74F257B597}"/>
              </a:ext>
            </a:extLst>
          </p:cNvPr>
          <p:cNvCxnSpPr>
            <a:cxnSpLocks/>
          </p:cNvCxnSpPr>
          <p:nvPr/>
        </p:nvCxnSpPr>
        <p:spPr>
          <a:xfrm>
            <a:off x="8567413" y="3061843"/>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D3A547D7-1E91-49D5-7765-57196857E372}"/>
              </a:ext>
            </a:extLst>
          </p:cNvPr>
          <p:cNvCxnSpPr>
            <a:cxnSpLocks/>
            <a:stCxn id="26" idx="3"/>
          </p:cNvCxnSpPr>
          <p:nvPr/>
        </p:nvCxnSpPr>
        <p:spPr>
          <a:xfrm flipV="1">
            <a:off x="9601224" y="3429095"/>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5697C8F8-1C49-C72D-D066-C7DFC2845EB4}"/>
              </a:ext>
            </a:extLst>
          </p:cNvPr>
          <p:cNvCxnSpPr>
            <a:cxnSpLocks/>
          </p:cNvCxnSpPr>
          <p:nvPr/>
        </p:nvCxnSpPr>
        <p:spPr>
          <a:xfrm flipV="1">
            <a:off x="9462896" y="3046046"/>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ABB02AAF-C9CB-BA2F-17DA-6BAB5DECF85D}"/>
              </a:ext>
            </a:extLst>
          </p:cNvPr>
          <p:cNvCxnSpPr>
            <a:cxnSpLocks/>
          </p:cNvCxnSpPr>
          <p:nvPr/>
        </p:nvCxnSpPr>
        <p:spPr>
          <a:xfrm>
            <a:off x="8738101" y="3061843"/>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C2ACD668-26FD-838A-6634-51CD5A295149}"/>
              </a:ext>
            </a:extLst>
          </p:cNvPr>
          <p:cNvCxnSpPr>
            <a:cxnSpLocks/>
          </p:cNvCxnSpPr>
          <p:nvPr/>
        </p:nvCxnSpPr>
        <p:spPr>
          <a:xfrm>
            <a:off x="9259309" y="3046046"/>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8C8084EF-DF52-3317-FAA9-FD19AEA38AD3}"/>
              </a:ext>
            </a:extLst>
          </p:cNvPr>
          <p:cNvSpPr/>
          <p:nvPr/>
        </p:nvSpPr>
        <p:spPr>
          <a:xfrm>
            <a:off x="8448593" y="3812696"/>
            <a:ext cx="1152631" cy="406111"/>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2E2F2EB1-7423-4D97-11B4-0150D9A04FF7}"/>
              </a:ext>
            </a:extLst>
          </p:cNvPr>
          <p:cNvSpPr txBox="1"/>
          <p:nvPr/>
        </p:nvSpPr>
        <p:spPr>
          <a:xfrm>
            <a:off x="8499814" y="3880321"/>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36" name="Straight Arrow Connector 35">
            <a:extLst>
              <a:ext uri="{FF2B5EF4-FFF2-40B4-BE49-F238E27FC236}">
                <a16:creationId xmlns:a16="http://schemas.microsoft.com/office/drawing/2014/main" id="{8779DD0C-CF55-1064-2D6E-4DAE636CD0DA}"/>
              </a:ext>
            </a:extLst>
          </p:cNvPr>
          <p:cNvCxnSpPr>
            <a:cxnSpLocks/>
            <a:endCxn id="34" idx="1"/>
          </p:cNvCxnSpPr>
          <p:nvPr/>
        </p:nvCxnSpPr>
        <p:spPr>
          <a:xfrm>
            <a:off x="7918729" y="4015752"/>
            <a:ext cx="5298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98F67F3-5E2E-D667-56AD-01C7D904F6C5}"/>
              </a:ext>
            </a:extLst>
          </p:cNvPr>
          <p:cNvCxnSpPr>
            <a:cxnSpLocks/>
          </p:cNvCxnSpPr>
          <p:nvPr/>
        </p:nvCxnSpPr>
        <p:spPr>
          <a:xfrm>
            <a:off x="8567413" y="3648499"/>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FD2FD2E3-AECC-9768-31D6-7B51AA5A46E2}"/>
              </a:ext>
            </a:extLst>
          </p:cNvPr>
          <p:cNvCxnSpPr>
            <a:cxnSpLocks/>
            <a:stCxn id="34" idx="3"/>
          </p:cNvCxnSpPr>
          <p:nvPr/>
        </p:nvCxnSpPr>
        <p:spPr>
          <a:xfrm flipV="1">
            <a:off x="9601224" y="4015751"/>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50E66CB-BE17-CD8B-F870-DEB6B3F4D8CB}"/>
              </a:ext>
            </a:extLst>
          </p:cNvPr>
          <p:cNvCxnSpPr>
            <a:cxnSpLocks/>
          </p:cNvCxnSpPr>
          <p:nvPr/>
        </p:nvCxnSpPr>
        <p:spPr>
          <a:xfrm flipV="1">
            <a:off x="9462896" y="3632702"/>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225E3681-91E1-4783-4F86-820CA3E31EE1}"/>
              </a:ext>
            </a:extLst>
          </p:cNvPr>
          <p:cNvCxnSpPr>
            <a:cxnSpLocks/>
          </p:cNvCxnSpPr>
          <p:nvPr/>
        </p:nvCxnSpPr>
        <p:spPr>
          <a:xfrm>
            <a:off x="8738101" y="3648499"/>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F3455441-C45A-3456-1378-CE90FAD6799D}"/>
              </a:ext>
            </a:extLst>
          </p:cNvPr>
          <p:cNvCxnSpPr>
            <a:cxnSpLocks/>
          </p:cNvCxnSpPr>
          <p:nvPr/>
        </p:nvCxnSpPr>
        <p:spPr>
          <a:xfrm>
            <a:off x="9259309" y="3632702"/>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22118DE0-7597-965E-4C03-2EFDF36DECE4}"/>
              </a:ext>
            </a:extLst>
          </p:cNvPr>
          <p:cNvSpPr/>
          <p:nvPr/>
        </p:nvSpPr>
        <p:spPr>
          <a:xfrm>
            <a:off x="8448368" y="4398843"/>
            <a:ext cx="1152631" cy="406111"/>
          </a:xfrm>
          <a:prstGeom prst="rect">
            <a:avLst/>
          </a:prstGeom>
          <a:solidFill>
            <a:schemeClr val="bg1">
              <a:lumMod val="8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3" name="TextBox 42">
            <a:extLst>
              <a:ext uri="{FF2B5EF4-FFF2-40B4-BE49-F238E27FC236}">
                <a16:creationId xmlns:a16="http://schemas.microsoft.com/office/drawing/2014/main" id="{E724F7FC-936F-0815-63EA-00A528319FB5}"/>
              </a:ext>
            </a:extLst>
          </p:cNvPr>
          <p:cNvSpPr txBox="1"/>
          <p:nvPr/>
        </p:nvSpPr>
        <p:spPr>
          <a:xfrm>
            <a:off x="8499589" y="4466468"/>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44" name="Straight Arrow Connector 43">
            <a:extLst>
              <a:ext uri="{FF2B5EF4-FFF2-40B4-BE49-F238E27FC236}">
                <a16:creationId xmlns:a16="http://schemas.microsoft.com/office/drawing/2014/main" id="{81852D2F-9914-77CF-7525-D1666ADDFB76}"/>
              </a:ext>
            </a:extLst>
          </p:cNvPr>
          <p:cNvCxnSpPr>
            <a:cxnSpLocks/>
            <a:stCxn id="73" idx="6"/>
            <a:endCxn id="42" idx="1"/>
          </p:cNvCxnSpPr>
          <p:nvPr/>
        </p:nvCxnSpPr>
        <p:spPr>
          <a:xfrm flipV="1">
            <a:off x="8057542" y="4601899"/>
            <a:ext cx="390826" cy="10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88289A2-E10C-EC7E-6061-A9CFCE9D69F5}"/>
              </a:ext>
            </a:extLst>
          </p:cNvPr>
          <p:cNvCxnSpPr>
            <a:cxnSpLocks/>
          </p:cNvCxnSpPr>
          <p:nvPr/>
        </p:nvCxnSpPr>
        <p:spPr>
          <a:xfrm>
            <a:off x="8567188" y="4234646"/>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220C5C54-6EAF-13DE-56A5-576E29F1C062}"/>
              </a:ext>
            </a:extLst>
          </p:cNvPr>
          <p:cNvCxnSpPr>
            <a:cxnSpLocks/>
          </p:cNvCxnSpPr>
          <p:nvPr/>
        </p:nvCxnSpPr>
        <p:spPr>
          <a:xfrm flipV="1">
            <a:off x="9625685" y="4601897"/>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43F9AB6-467A-515F-EDF5-C30129C7B2E9}"/>
              </a:ext>
            </a:extLst>
          </p:cNvPr>
          <p:cNvCxnSpPr>
            <a:cxnSpLocks/>
          </p:cNvCxnSpPr>
          <p:nvPr/>
        </p:nvCxnSpPr>
        <p:spPr>
          <a:xfrm flipV="1">
            <a:off x="9462671" y="4218849"/>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542E3BCA-665C-1EF0-BB1C-B731627A142A}"/>
              </a:ext>
            </a:extLst>
          </p:cNvPr>
          <p:cNvCxnSpPr>
            <a:cxnSpLocks/>
          </p:cNvCxnSpPr>
          <p:nvPr/>
        </p:nvCxnSpPr>
        <p:spPr>
          <a:xfrm>
            <a:off x="8737876" y="4234646"/>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B610FADD-AE3C-4C05-340B-96249BB9DB06}"/>
              </a:ext>
            </a:extLst>
          </p:cNvPr>
          <p:cNvCxnSpPr>
            <a:cxnSpLocks/>
          </p:cNvCxnSpPr>
          <p:nvPr/>
        </p:nvCxnSpPr>
        <p:spPr>
          <a:xfrm>
            <a:off x="9259084" y="4218849"/>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5D89B05B-7B69-B6D2-AF7B-1C8ABBA9C9EC}"/>
              </a:ext>
            </a:extLst>
          </p:cNvPr>
          <p:cNvCxnSpPr/>
          <p:nvPr/>
        </p:nvCxnSpPr>
        <p:spPr>
          <a:xfrm>
            <a:off x="8019313" y="1319591"/>
            <a:ext cx="0" cy="367252"/>
          </a:xfrm>
          <a:prstGeom prst="line">
            <a:avLst/>
          </a:prstGeom>
          <a:ln>
            <a:solidFill>
              <a:srgbClr val="FFC000"/>
            </a:solidFill>
          </a:ln>
        </p:spPr>
        <p:style>
          <a:lnRef idx="3">
            <a:schemeClr val="accent1"/>
          </a:lnRef>
          <a:fillRef idx="0">
            <a:schemeClr val="accent1"/>
          </a:fillRef>
          <a:effectRef idx="2">
            <a:schemeClr val="accent1"/>
          </a:effectRef>
          <a:fontRef idx="minor">
            <a:schemeClr val="tx1"/>
          </a:fontRef>
        </p:style>
      </p:cxnSp>
      <p:cxnSp>
        <p:nvCxnSpPr>
          <p:cNvPr id="51" name="Straight Connector 50">
            <a:extLst>
              <a:ext uri="{FF2B5EF4-FFF2-40B4-BE49-F238E27FC236}">
                <a16:creationId xmlns:a16="http://schemas.microsoft.com/office/drawing/2014/main" id="{302DDD49-BE33-AFC7-0D59-AEEE257F54F5}"/>
              </a:ext>
            </a:extLst>
          </p:cNvPr>
          <p:cNvCxnSpPr>
            <a:cxnSpLocks/>
          </p:cNvCxnSpPr>
          <p:nvPr/>
        </p:nvCxnSpPr>
        <p:spPr>
          <a:xfrm>
            <a:off x="8016265" y="1686843"/>
            <a:ext cx="3048" cy="300260"/>
          </a:xfrm>
          <a:prstGeom prst="line">
            <a:avLst/>
          </a:prstGeom>
        </p:spPr>
        <p:style>
          <a:lnRef idx="1">
            <a:schemeClr val="accent1"/>
          </a:lnRef>
          <a:fillRef idx="0">
            <a:schemeClr val="accent1"/>
          </a:fillRef>
          <a:effectRef idx="0">
            <a:schemeClr val="accent1"/>
          </a:effectRef>
          <a:fontRef idx="minor">
            <a:schemeClr val="tx1"/>
          </a:fontRef>
        </p:style>
      </p:cxnSp>
      <p:sp>
        <p:nvSpPr>
          <p:cNvPr id="52" name="Flowchart: Connector 51">
            <a:extLst>
              <a:ext uri="{FF2B5EF4-FFF2-40B4-BE49-F238E27FC236}">
                <a16:creationId xmlns:a16="http://schemas.microsoft.com/office/drawing/2014/main" id="{9E1C114B-99B7-F801-240C-9612AD6F6464}"/>
              </a:ext>
            </a:extLst>
          </p:cNvPr>
          <p:cNvSpPr/>
          <p:nvPr/>
        </p:nvSpPr>
        <p:spPr>
          <a:xfrm>
            <a:off x="7976993" y="137014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3" name="Flowchart: Connector 52">
            <a:extLst>
              <a:ext uri="{FF2B5EF4-FFF2-40B4-BE49-F238E27FC236}">
                <a16:creationId xmlns:a16="http://schemas.microsoft.com/office/drawing/2014/main" id="{6BF263CF-0D9F-C4BF-7893-1A703482D387}"/>
              </a:ext>
            </a:extLst>
          </p:cNvPr>
          <p:cNvSpPr/>
          <p:nvPr/>
        </p:nvSpPr>
        <p:spPr>
          <a:xfrm>
            <a:off x="7977457" y="1651154"/>
            <a:ext cx="91440" cy="95399"/>
          </a:xfrm>
          <a:prstGeom prst="flowChartConnector">
            <a:avLst/>
          </a:prstGeom>
          <a:solidFill>
            <a:schemeClr val="accent1">
              <a:lumMod val="60000"/>
              <a:lumOff val="40000"/>
            </a:schemeClr>
          </a:solidFill>
          <a:ln w="9525" cap="flat" cmpd="sng" algn="ctr">
            <a:solidFill>
              <a:schemeClr val="accent2">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4" name="Flowchart: Connector 53">
            <a:extLst>
              <a:ext uri="{FF2B5EF4-FFF2-40B4-BE49-F238E27FC236}">
                <a16:creationId xmlns:a16="http://schemas.microsoft.com/office/drawing/2014/main" id="{B51DA17E-2768-4D1F-1C6A-AD3959CA9C7A}"/>
              </a:ext>
            </a:extLst>
          </p:cNvPr>
          <p:cNvSpPr/>
          <p:nvPr/>
        </p:nvSpPr>
        <p:spPr>
          <a:xfrm>
            <a:off x="7742014" y="137676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55" name="Straight Connector 54">
            <a:extLst>
              <a:ext uri="{FF2B5EF4-FFF2-40B4-BE49-F238E27FC236}">
                <a16:creationId xmlns:a16="http://schemas.microsoft.com/office/drawing/2014/main" id="{A0C13B5E-5BC5-8786-64D7-C6920C12B0B6}"/>
              </a:ext>
            </a:extLst>
          </p:cNvPr>
          <p:cNvCxnSpPr/>
          <p:nvPr/>
        </p:nvCxnSpPr>
        <p:spPr>
          <a:xfrm>
            <a:off x="8017567" y="1958025"/>
            <a:ext cx="0" cy="36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5B0AF17-F103-8983-EC15-31061E359895}"/>
              </a:ext>
            </a:extLst>
          </p:cNvPr>
          <p:cNvCxnSpPr>
            <a:cxnSpLocks/>
          </p:cNvCxnSpPr>
          <p:nvPr/>
        </p:nvCxnSpPr>
        <p:spPr>
          <a:xfrm>
            <a:off x="8014519" y="2325277"/>
            <a:ext cx="0" cy="229987"/>
          </a:xfrm>
          <a:prstGeom prst="line">
            <a:avLst/>
          </a:prstGeom>
        </p:spPr>
        <p:style>
          <a:lnRef idx="1">
            <a:schemeClr val="accent1"/>
          </a:lnRef>
          <a:fillRef idx="0">
            <a:schemeClr val="accent1"/>
          </a:fillRef>
          <a:effectRef idx="0">
            <a:schemeClr val="accent1"/>
          </a:effectRef>
          <a:fontRef idx="minor">
            <a:schemeClr val="tx1"/>
          </a:fontRef>
        </p:style>
      </p:cxnSp>
      <p:sp>
        <p:nvSpPr>
          <p:cNvPr id="57" name="Flowchart: Connector 56">
            <a:extLst>
              <a:ext uri="{FF2B5EF4-FFF2-40B4-BE49-F238E27FC236}">
                <a16:creationId xmlns:a16="http://schemas.microsoft.com/office/drawing/2014/main" id="{D176AF42-89EA-97E1-6772-3A1D8073E492}"/>
              </a:ext>
            </a:extLst>
          </p:cNvPr>
          <p:cNvSpPr/>
          <p:nvPr/>
        </p:nvSpPr>
        <p:spPr>
          <a:xfrm>
            <a:off x="7974984" y="191933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8" name="Flowchart: Connector 57">
            <a:extLst>
              <a:ext uri="{FF2B5EF4-FFF2-40B4-BE49-F238E27FC236}">
                <a16:creationId xmlns:a16="http://schemas.microsoft.com/office/drawing/2014/main" id="{51EFBE5F-4EE9-5748-8F24-F0812BC623CE}"/>
              </a:ext>
            </a:extLst>
          </p:cNvPr>
          <p:cNvSpPr/>
          <p:nvPr/>
        </p:nvSpPr>
        <p:spPr>
          <a:xfrm>
            <a:off x="7974984" y="223730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59" name="Straight Connector 58">
            <a:extLst>
              <a:ext uri="{FF2B5EF4-FFF2-40B4-BE49-F238E27FC236}">
                <a16:creationId xmlns:a16="http://schemas.microsoft.com/office/drawing/2014/main" id="{6520B6FC-05B0-059E-C6F7-EB7D1A962670}"/>
              </a:ext>
            </a:extLst>
          </p:cNvPr>
          <p:cNvCxnSpPr/>
          <p:nvPr/>
        </p:nvCxnSpPr>
        <p:spPr>
          <a:xfrm>
            <a:off x="8019313" y="2785231"/>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52DEEFA-792B-C351-C555-DB60AE3D8090}"/>
              </a:ext>
            </a:extLst>
          </p:cNvPr>
          <p:cNvCxnSpPr>
            <a:cxnSpLocks/>
          </p:cNvCxnSpPr>
          <p:nvPr/>
        </p:nvCxnSpPr>
        <p:spPr>
          <a:xfrm>
            <a:off x="8016265" y="3152483"/>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61" name="Flowchart: Connector 60">
            <a:extLst>
              <a:ext uri="{FF2B5EF4-FFF2-40B4-BE49-F238E27FC236}">
                <a16:creationId xmlns:a16="http://schemas.microsoft.com/office/drawing/2014/main" id="{9DC8C64E-2F3C-1FDA-11E6-C995E19107D3}"/>
              </a:ext>
            </a:extLst>
          </p:cNvPr>
          <p:cNvSpPr/>
          <p:nvPr/>
        </p:nvSpPr>
        <p:spPr>
          <a:xfrm>
            <a:off x="7976730" y="281794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2" name="Flowchart: Connector 61">
            <a:extLst>
              <a:ext uri="{FF2B5EF4-FFF2-40B4-BE49-F238E27FC236}">
                <a16:creationId xmlns:a16="http://schemas.microsoft.com/office/drawing/2014/main" id="{3F8D79DA-4C98-4ED1-B59A-8D547BC1514B}"/>
              </a:ext>
            </a:extLst>
          </p:cNvPr>
          <p:cNvSpPr/>
          <p:nvPr/>
        </p:nvSpPr>
        <p:spPr>
          <a:xfrm>
            <a:off x="7979185" y="308942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63" name="Straight Connector 62">
            <a:extLst>
              <a:ext uri="{FF2B5EF4-FFF2-40B4-BE49-F238E27FC236}">
                <a16:creationId xmlns:a16="http://schemas.microsoft.com/office/drawing/2014/main" id="{03A3018F-9E31-C251-5B77-15156E3B5027}"/>
              </a:ext>
            </a:extLst>
          </p:cNvPr>
          <p:cNvCxnSpPr/>
          <p:nvPr/>
        </p:nvCxnSpPr>
        <p:spPr>
          <a:xfrm>
            <a:off x="8017567" y="3423665"/>
            <a:ext cx="0" cy="36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C1B17F0-1CFC-6B98-D01D-605FA66DB908}"/>
              </a:ext>
            </a:extLst>
          </p:cNvPr>
          <p:cNvCxnSpPr>
            <a:cxnSpLocks/>
          </p:cNvCxnSpPr>
          <p:nvPr/>
        </p:nvCxnSpPr>
        <p:spPr>
          <a:xfrm>
            <a:off x="8014519" y="3790917"/>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65" name="Flowchart: Connector 64">
            <a:extLst>
              <a:ext uri="{FF2B5EF4-FFF2-40B4-BE49-F238E27FC236}">
                <a16:creationId xmlns:a16="http://schemas.microsoft.com/office/drawing/2014/main" id="{7E6D07C4-BC9C-20D6-C184-66ED730A60AF}"/>
              </a:ext>
            </a:extLst>
          </p:cNvPr>
          <p:cNvSpPr/>
          <p:nvPr/>
        </p:nvSpPr>
        <p:spPr>
          <a:xfrm>
            <a:off x="7974984" y="338497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6" name="Flowchart: Connector 65">
            <a:extLst>
              <a:ext uri="{FF2B5EF4-FFF2-40B4-BE49-F238E27FC236}">
                <a16:creationId xmlns:a16="http://schemas.microsoft.com/office/drawing/2014/main" id="{C432C9C8-36A5-9E4A-1A12-87F0B00AD6EA}"/>
              </a:ext>
            </a:extLst>
          </p:cNvPr>
          <p:cNvSpPr/>
          <p:nvPr/>
        </p:nvSpPr>
        <p:spPr>
          <a:xfrm>
            <a:off x="7974984" y="370294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67" name="Straight Connector 66">
            <a:extLst>
              <a:ext uri="{FF2B5EF4-FFF2-40B4-BE49-F238E27FC236}">
                <a16:creationId xmlns:a16="http://schemas.microsoft.com/office/drawing/2014/main" id="{70F245C6-DBC2-CB9C-BC67-75789496E018}"/>
              </a:ext>
            </a:extLst>
          </p:cNvPr>
          <p:cNvCxnSpPr>
            <a:cxnSpLocks/>
          </p:cNvCxnSpPr>
          <p:nvPr/>
        </p:nvCxnSpPr>
        <p:spPr>
          <a:xfrm>
            <a:off x="8022450" y="2555264"/>
            <a:ext cx="0" cy="310375"/>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sp>
        <p:nvSpPr>
          <p:cNvPr id="68" name="Flowchart: Connector 67">
            <a:extLst>
              <a:ext uri="{FF2B5EF4-FFF2-40B4-BE49-F238E27FC236}">
                <a16:creationId xmlns:a16="http://schemas.microsoft.com/office/drawing/2014/main" id="{220598F6-A494-3237-4471-A3F4FC1E57E2}"/>
              </a:ext>
            </a:extLst>
          </p:cNvPr>
          <p:cNvSpPr/>
          <p:nvPr/>
        </p:nvSpPr>
        <p:spPr>
          <a:xfrm>
            <a:off x="7974984" y="253367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69" name="Straight Connector 68">
            <a:extLst>
              <a:ext uri="{FF2B5EF4-FFF2-40B4-BE49-F238E27FC236}">
                <a16:creationId xmlns:a16="http://schemas.microsoft.com/office/drawing/2014/main" id="{8B137AE2-DEA3-392D-4AD6-8AD52AAB2598}"/>
              </a:ext>
            </a:extLst>
          </p:cNvPr>
          <p:cNvCxnSpPr/>
          <p:nvPr/>
        </p:nvCxnSpPr>
        <p:spPr>
          <a:xfrm>
            <a:off x="8014519" y="4015751"/>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523AB97F-791D-CA8C-88B3-A3954029FD65}"/>
              </a:ext>
            </a:extLst>
          </p:cNvPr>
          <p:cNvCxnSpPr>
            <a:cxnSpLocks/>
          </p:cNvCxnSpPr>
          <p:nvPr/>
        </p:nvCxnSpPr>
        <p:spPr>
          <a:xfrm>
            <a:off x="8019263" y="4357337"/>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71" name="Flowchart: Connector 70">
            <a:extLst>
              <a:ext uri="{FF2B5EF4-FFF2-40B4-BE49-F238E27FC236}">
                <a16:creationId xmlns:a16="http://schemas.microsoft.com/office/drawing/2014/main" id="{E2B1F9AB-881F-02E9-9DE0-43751AF22E42}"/>
              </a:ext>
            </a:extLst>
          </p:cNvPr>
          <p:cNvSpPr/>
          <p:nvPr/>
        </p:nvSpPr>
        <p:spPr>
          <a:xfrm>
            <a:off x="7970763" y="398548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72" name="Flowchart: Connector 71">
            <a:extLst>
              <a:ext uri="{FF2B5EF4-FFF2-40B4-BE49-F238E27FC236}">
                <a16:creationId xmlns:a16="http://schemas.microsoft.com/office/drawing/2014/main" id="{E7F362B9-B471-FF33-AA1E-6CEC8E84E425}"/>
              </a:ext>
            </a:extLst>
          </p:cNvPr>
          <p:cNvSpPr/>
          <p:nvPr/>
        </p:nvSpPr>
        <p:spPr>
          <a:xfrm>
            <a:off x="7970763" y="430344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73" name="Flowchart: Connector 72">
            <a:extLst>
              <a:ext uri="{FF2B5EF4-FFF2-40B4-BE49-F238E27FC236}">
                <a16:creationId xmlns:a16="http://schemas.microsoft.com/office/drawing/2014/main" id="{B81EAF7F-80CD-E7B2-EAA9-B8AC5DA8242E}"/>
              </a:ext>
            </a:extLst>
          </p:cNvPr>
          <p:cNvSpPr/>
          <p:nvPr/>
        </p:nvSpPr>
        <p:spPr>
          <a:xfrm>
            <a:off x="7966102" y="456494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74" name="Straight Connector 73">
            <a:extLst>
              <a:ext uri="{FF2B5EF4-FFF2-40B4-BE49-F238E27FC236}">
                <a16:creationId xmlns:a16="http://schemas.microsoft.com/office/drawing/2014/main" id="{F3C1BB75-475E-DF5C-6DC3-BB9A78A92B20}"/>
              </a:ext>
            </a:extLst>
          </p:cNvPr>
          <p:cNvCxnSpPr>
            <a:cxnSpLocks/>
          </p:cNvCxnSpPr>
          <p:nvPr/>
        </p:nvCxnSpPr>
        <p:spPr>
          <a:xfrm>
            <a:off x="8019263" y="1077007"/>
            <a:ext cx="3048" cy="300260"/>
          </a:xfrm>
          <a:prstGeom prst="line">
            <a:avLst/>
          </a:prstGeom>
          <a:ln>
            <a:solidFill>
              <a:srgbClr val="FFC000"/>
            </a:solidFill>
          </a:ln>
        </p:spPr>
        <p:style>
          <a:lnRef idx="3">
            <a:schemeClr val="accent1"/>
          </a:lnRef>
          <a:fillRef idx="0">
            <a:schemeClr val="accent1"/>
          </a:fillRef>
          <a:effectRef idx="2">
            <a:schemeClr val="accent1"/>
          </a:effectRef>
          <a:fontRef idx="minor">
            <a:schemeClr val="tx1"/>
          </a:fontRef>
        </p:style>
      </p:cxnSp>
      <p:cxnSp>
        <p:nvCxnSpPr>
          <p:cNvPr id="75" name="Straight Connector 74">
            <a:extLst>
              <a:ext uri="{FF2B5EF4-FFF2-40B4-BE49-F238E27FC236}">
                <a16:creationId xmlns:a16="http://schemas.microsoft.com/office/drawing/2014/main" id="{1A3EA07D-E5CC-86EB-E172-BD6155807A98}"/>
              </a:ext>
            </a:extLst>
          </p:cNvPr>
          <p:cNvCxnSpPr>
            <a:cxnSpLocks/>
          </p:cNvCxnSpPr>
          <p:nvPr/>
        </p:nvCxnSpPr>
        <p:spPr>
          <a:xfrm>
            <a:off x="8019263" y="4639277"/>
            <a:ext cx="3048" cy="300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C44283F-C5E3-217E-07E9-A3C4B2FDC971}"/>
              </a:ext>
            </a:extLst>
          </p:cNvPr>
          <p:cNvCxnSpPr/>
          <p:nvPr/>
        </p:nvCxnSpPr>
        <p:spPr>
          <a:xfrm flipH="1">
            <a:off x="8010298" y="1394970"/>
            <a:ext cx="2005298" cy="15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8AE3D755-A34E-7C50-A039-8F890495620D}"/>
              </a:ext>
            </a:extLst>
          </p:cNvPr>
          <p:cNvCxnSpPr/>
          <p:nvPr/>
        </p:nvCxnSpPr>
        <p:spPr>
          <a:xfrm flipH="1">
            <a:off x="8017567" y="1964665"/>
            <a:ext cx="2005298" cy="15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AB538D2-A1C0-16F2-CA86-72D6BB6F0BF0}"/>
              </a:ext>
            </a:extLst>
          </p:cNvPr>
          <p:cNvCxnSpPr/>
          <p:nvPr/>
        </p:nvCxnSpPr>
        <p:spPr>
          <a:xfrm flipH="1">
            <a:off x="8017567" y="4320667"/>
            <a:ext cx="2005298" cy="15797"/>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7AD97DC-1BAB-9209-5551-6182784B4641}"/>
              </a:ext>
            </a:extLst>
          </p:cNvPr>
          <p:cNvCxnSpPr/>
          <p:nvPr/>
        </p:nvCxnSpPr>
        <p:spPr>
          <a:xfrm flipV="1">
            <a:off x="10032187" y="2571327"/>
            <a:ext cx="0" cy="310542"/>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cxnSp>
        <p:nvCxnSpPr>
          <p:cNvPr id="80" name="Straight Connector 79">
            <a:extLst>
              <a:ext uri="{FF2B5EF4-FFF2-40B4-BE49-F238E27FC236}">
                <a16:creationId xmlns:a16="http://schemas.microsoft.com/office/drawing/2014/main" id="{40BC36E1-E200-F395-5EDD-4E5DF9C51837}"/>
              </a:ext>
            </a:extLst>
          </p:cNvPr>
          <p:cNvCxnSpPr/>
          <p:nvPr/>
        </p:nvCxnSpPr>
        <p:spPr>
          <a:xfrm flipH="1">
            <a:off x="8025587" y="2567319"/>
            <a:ext cx="2005298" cy="15797"/>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cxnSp>
        <p:nvCxnSpPr>
          <p:cNvPr id="81" name="Straight Connector 80">
            <a:extLst>
              <a:ext uri="{FF2B5EF4-FFF2-40B4-BE49-F238E27FC236}">
                <a16:creationId xmlns:a16="http://schemas.microsoft.com/office/drawing/2014/main" id="{B83FB55B-32F0-9F38-331F-3AAE9C538DBD}"/>
              </a:ext>
            </a:extLst>
          </p:cNvPr>
          <p:cNvCxnSpPr/>
          <p:nvPr/>
        </p:nvCxnSpPr>
        <p:spPr>
          <a:xfrm flipH="1">
            <a:off x="8057542" y="3125462"/>
            <a:ext cx="2005298" cy="15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54F72E86-2793-3D40-7CCD-69476C23370C}"/>
              </a:ext>
            </a:extLst>
          </p:cNvPr>
          <p:cNvCxnSpPr/>
          <p:nvPr/>
        </p:nvCxnSpPr>
        <p:spPr>
          <a:xfrm flipV="1">
            <a:off x="10016898" y="3733282"/>
            <a:ext cx="0" cy="31054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D43DACF-B457-3A8D-BEBB-6DAEFD17CEE4}"/>
              </a:ext>
            </a:extLst>
          </p:cNvPr>
          <p:cNvCxnSpPr/>
          <p:nvPr/>
        </p:nvCxnSpPr>
        <p:spPr>
          <a:xfrm flipH="1">
            <a:off x="8010298" y="3729274"/>
            <a:ext cx="2005298" cy="15797"/>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FFB9C9B8-1071-9564-1C44-AFAA39D4D75E}"/>
              </a:ext>
            </a:extLst>
          </p:cNvPr>
          <p:cNvCxnSpPr>
            <a:cxnSpLocks/>
            <a:endCxn id="102" idx="4"/>
          </p:cNvCxnSpPr>
          <p:nvPr/>
        </p:nvCxnSpPr>
        <p:spPr>
          <a:xfrm>
            <a:off x="7772318" y="1086131"/>
            <a:ext cx="17570" cy="2990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99B1446-C5C6-5979-CC66-FEF6673A94A7}"/>
              </a:ext>
            </a:extLst>
          </p:cNvPr>
          <p:cNvCxnSpPr>
            <a:cxnSpLocks/>
            <a:stCxn id="54" idx="6"/>
          </p:cNvCxnSpPr>
          <p:nvPr/>
        </p:nvCxnSpPr>
        <p:spPr>
          <a:xfrm flipV="1">
            <a:off x="7833454" y="1415336"/>
            <a:ext cx="229020" cy="9124"/>
          </a:xfrm>
          <a:prstGeom prst="line">
            <a:avLst/>
          </a:prstGeom>
        </p:spPr>
        <p:style>
          <a:lnRef idx="1">
            <a:schemeClr val="accent1"/>
          </a:lnRef>
          <a:fillRef idx="0">
            <a:schemeClr val="accent1"/>
          </a:fillRef>
          <a:effectRef idx="0">
            <a:schemeClr val="accent1"/>
          </a:effectRef>
          <a:fontRef idx="minor">
            <a:schemeClr val="tx1"/>
          </a:fontRef>
        </p:style>
      </p:cxnSp>
      <p:sp>
        <p:nvSpPr>
          <p:cNvPr id="86" name="Flowchart: Connector 85">
            <a:extLst>
              <a:ext uri="{FF2B5EF4-FFF2-40B4-BE49-F238E27FC236}">
                <a16:creationId xmlns:a16="http://schemas.microsoft.com/office/drawing/2014/main" id="{9157A439-E900-1B5F-A3E6-7FFDF874181C}"/>
              </a:ext>
            </a:extLst>
          </p:cNvPr>
          <p:cNvSpPr/>
          <p:nvPr/>
        </p:nvSpPr>
        <p:spPr>
          <a:xfrm>
            <a:off x="7735922" y="165479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87" name="Straight Connector 86">
            <a:extLst>
              <a:ext uri="{FF2B5EF4-FFF2-40B4-BE49-F238E27FC236}">
                <a16:creationId xmlns:a16="http://schemas.microsoft.com/office/drawing/2014/main" id="{AFDD6610-1D12-67C9-9867-5B601FA24C38}"/>
              </a:ext>
            </a:extLst>
          </p:cNvPr>
          <p:cNvCxnSpPr>
            <a:cxnSpLocks/>
            <a:stCxn id="86" idx="6"/>
          </p:cNvCxnSpPr>
          <p:nvPr/>
        </p:nvCxnSpPr>
        <p:spPr>
          <a:xfrm flipV="1">
            <a:off x="7827362" y="1693370"/>
            <a:ext cx="229020" cy="9124"/>
          </a:xfrm>
          <a:prstGeom prst="line">
            <a:avLst/>
          </a:prstGeom>
        </p:spPr>
        <p:style>
          <a:lnRef idx="1">
            <a:schemeClr val="accent1"/>
          </a:lnRef>
          <a:fillRef idx="0">
            <a:schemeClr val="accent1"/>
          </a:fillRef>
          <a:effectRef idx="0">
            <a:schemeClr val="accent1"/>
          </a:effectRef>
          <a:fontRef idx="minor">
            <a:schemeClr val="tx1"/>
          </a:fontRef>
        </p:style>
      </p:cxnSp>
      <p:sp>
        <p:nvSpPr>
          <p:cNvPr id="88" name="Flowchart: Connector 87">
            <a:extLst>
              <a:ext uri="{FF2B5EF4-FFF2-40B4-BE49-F238E27FC236}">
                <a16:creationId xmlns:a16="http://schemas.microsoft.com/office/drawing/2014/main" id="{7EDFEB9D-47A5-2462-9DD4-A4107CA1598E}"/>
              </a:ext>
            </a:extLst>
          </p:cNvPr>
          <p:cNvSpPr/>
          <p:nvPr/>
        </p:nvSpPr>
        <p:spPr>
          <a:xfrm>
            <a:off x="7744275" y="194752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89" name="Straight Connector 88">
            <a:extLst>
              <a:ext uri="{FF2B5EF4-FFF2-40B4-BE49-F238E27FC236}">
                <a16:creationId xmlns:a16="http://schemas.microsoft.com/office/drawing/2014/main" id="{F1A66558-9E0F-4F2F-22F8-FE4E9C4EA247}"/>
              </a:ext>
            </a:extLst>
          </p:cNvPr>
          <p:cNvCxnSpPr>
            <a:cxnSpLocks/>
            <a:stCxn id="88" idx="6"/>
          </p:cNvCxnSpPr>
          <p:nvPr/>
        </p:nvCxnSpPr>
        <p:spPr>
          <a:xfrm flipV="1">
            <a:off x="7835715" y="1986102"/>
            <a:ext cx="229020" cy="9124"/>
          </a:xfrm>
          <a:prstGeom prst="line">
            <a:avLst/>
          </a:prstGeom>
        </p:spPr>
        <p:style>
          <a:lnRef idx="1">
            <a:schemeClr val="accent1"/>
          </a:lnRef>
          <a:fillRef idx="0">
            <a:schemeClr val="accent1"/>
          </a:fillRef>
          <a:effectRef idx="0">
            <a:schemeClr val="accent1"/>
          </a:effectRef>
          <a:fontRef idx="minor">
            <a:schemeClr val="tx1"/>
          </a:fontRef>
        </p:style>
      </p:cxnSp>
      <p:sp>
        <p:nvSpPr>
          <p:cNvPr id="90" name="Flowchart: Connector 89">
            <a:extLst>
              <a:ext uri="{FF2B5EF4-FFF2-40B4-BE49-F238E27FC236}">
                <a16:creationId xmlns:a16="http://schemas.microsoft.com/office/drawing/2014/main" id="{688F200F-5C38-F39B-C250-64FAEC52BD18}"/>
              </a:ext>
            </a:extLst>
          </p:cNvPr>
          <p:cNvSpPr/>
          <p:nvPr/>
        </p:nvSpPr>
        <p:spPr>
          <a:xfrm>
            <a:off x="7742014" y="223900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91" name="Straight Connector 90">
            <a:extLst>
              <a:ext uri="{FF2B5EF4-FFF2-40B4-BE49-F238E27FC236}">
                <a16:creationId xmlns:a16="http://schemas.microsoft.com/office/drawing/2014/main" id="{2ABEDB13-B11A-9810-900D-35C02A51C701}"/>
              </a:ext>
            </a:extLst>
          </p:cNvPr>
          <p:cNvCxnSpPr>
            <a:cxnSpLocks/>
            <a:stCxn id="90" idx="6"/>
          </p:cNvCxnSpPr>
          <p:nvPr/>
        </p:nvCxnSpPr>
        <p:spPr>
          <a:xfrm flipV="1">
            <a:off x="7833454" y="2277578"/>
            <a:ext cx="229020" cy="9124"/>
          </a:xfrm>
          <a:prstGeom prst="line">
            <a:avLst/>
          </a:prstGeom>
        </p:spPr>
        <p:style>
          <a:lnRef idx="1">
            <a:schemeClr val="accent1"/>
          </a:lnRef>
          <a:fillRef idx="0">
            <a:schemeClr val="accent1"/>
          </a:fillRef>
          <a:effectRef idx="0">
            <a:schemeClr val="accent1"/>
          </a:effectRef>
          <a:fontRef idx="minor">
            <a:schemeClr val="tx1"/>
          </a:fontRef>
        </p:style>
      </p:cxnSp>
      <p:sp>
        <p:nvSpPr>
          <p:cNvPr id="92" name="Flowchart: Connector 91">
            <a:extLst>
              <a:ext uri="{FF2B5EF4-FFF2-40B4-BE49-F238E27FC236}">
                <a16:creationId xmlns:a16="http://schemas.microsoft.com/office/drawing/2014/main" id="{F71D88B6-BDB9-19F6-B2B9-79A7D194F950}"/>
              </a:ext>
            </a:extLst>
          </p:cNvPr>
          <p:cNvSpPr/>
          <p:nvPr/>
        </p:nvSpPr>
        <p:spPr>
          <a:xfrm>
            <a:off x="7757397" y="253949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93" name="Straight Connector 92">
            <a:extLst>
              <a:ext uri="{FF2B5EF4-FFF2-40B4-BE49-F238E27FC236}">
                <a16:creationId xmlns:a16="http://schemas.microsoft.com/office/drawing/2014/main" id="{4D136EEB-ACA9-BA6E-3250-0FA6BA1BF171}"/>
              </a:ext>
            </a:extLst>
          </p:cNvPr>
          <p:cNvCxnSpPr>
            <a:cxnSpLocks/>
            <a:stCxn id="92" idx="6"/>
          </p:cNvCxnSpPr>
          <p:nvPr/>
        </p:nvCxnSpPr>
        <p:spPr>
          <a:xfrm flipV="1">
            <a:off x="7848837" y="2578072"/>
            <a:ext cx="229020" cy="9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BB043A1-A414-F271-1C3A-0A0DA41DD17A}"/>
              </a:ext>
            </a:extLst>
          </p:cNvPr>
          <p:cNvCxnSpPr>
            <a:cxnSpLocks/>
            <a:stCxn id="95" idx="6"/>
          </p:cNvCxnSpPr>
          <p:nvPr/>
        </p:nvCxnSpPr>
        <p:spPr>
          <a:xfrm flipV="1">
            <a:off x="7841647" y="2855407"/>
            <a:ext cx="229020" cy="9124"/>
          </a:xfrm>
          <a:prstGeom prst="line">
            <a:avLst/>
          </a:prstGeom>
        </p:spPr>
        <p:style>
          <a:lnRef idx="1">
            <a:schemeClr val="accent1"/>
          </a:lnRef>
          <a:fillRef idx="0">
            <a:schemeClr val="accent1"/>
          </a:fillRef>
          <a:effectRef idx="0">
            <a:schemeClr val="accent1"/>
          </a:effectRef>
          <a:fontRef idx="minor">
            <a:schemeClr val="tx1"/>
          </a:fontRef>
        </p:style>
      </p:cxnSp>
      <p:sp>
        <p:nvSpPr>
          <p:cNvPr id="95" name="Flowchart: Connector 94">
            <a:extLst>
              <a:ext uri="{FF2B5EF4-FFF2-40B4-BE49-F238E27FC236}">
                <a16:creationId xmlns:a16="http://schemas.microsoft.com/office/drawing/2014/main" id="{5AC13E4A-EA3F-0008-B3C9-45F321453C27}"/>
              </a:ext>
            </a:extLst>
          </p:cNvPr>
          <p:cNvSpPr/>
          <p:nvPr/>
        </p:nvSpPr>
        <p:spPr>
          <a:xfrm>
            <a:off x="7750207" y="281683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96" name="Flowchart: Connector 95">
            <a:extLst>
              <a:ext uri="{FF2B5EF4-FFF2-40B4-BE49-F238E27FC236}">
                <a16:creationId xmlns:a16="http://schemas.microsoft.com/office/drawing/2014/main" id="{F5443589-9698-2D65-BE59-FAF6F9F32645}"/>
              </a:ext>
            </a:extLst>
          </p:cNvPr>
          <p:cNvSpPr/>
          <p:nvPr/>
        </p:nvSpPr>
        <p:spPr>
          <a:xfrm>
            <a:off x="7745843" y="310980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97" name="Straight Connector 96">
            <a:extLst>
              <a:ext uri="{FF2B5EF4-FFF2-40B4-BE49-F238E27FC236}">
                <a16:creationId xmlns:a16="http://schemas.microsoft.com/office/drawing/2014/main" id="{87E7454C-340D-E38C-CBA9-675BC14F62A0}"/>
              </a:ext>
            </a:extLst>
          </p:cNvPr>
          <p:cNvCxnSpPr>
            <a:cxnSpLocks/>
            <a:stCxn id="96" idx="6"/>
          </p:cNvCxnSpPr>
          <p:nvPr/>
        </p:nvCxnSpPr>
        <p:spPr>
          <a:xfrm flipV="1">
            <a:off x="7837283" y="3148381"/>
            <a:ext cx="229020" cy="9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11FBF1D6-C637-A517-F87C-11FEA89B6F32}"/>
              </a:ext>
            </a:extLst>
          </p:cNvPr>
          <p:cNvCxnSpPr>
            <a:cxnSpLocks/>
            <a:stCxn id="99" idx="6"/>
            <a:endCxn id="65" idx="6"/>
          </p:cNvCxnSpPr>
          <p:nvPr/>
        </p:nvCxnSpPr>
        <p:spPr>
          <a:xfrm flipV="1">
            <a:off x="7833454" y="3432676"/>
            <a:ext cx="232970" cy="3047"/>
          </a:xfrm>
          <a:prstGeom prst="line">
            <a:avLst/>
          </a:prstGeom>
        </p:spPr>
        <p:style>
          <a:lnRef idx="1">
            <a:schemeClr val="accent1"/>
          </a:lnRef>
          <a:fillRef idx="0">
            <a:schemeClr val="accent1"/>
          </a:fillRef>
          <a:effectRef idx="0">
            <a:schemeClr val="accent1"/>
          </a:effectRef>
          <a:fontRef idx="minor">
            <a:schemeClr val="tx1"/>
          </a:fontRef>
        </p:style>
      </p:cxnSp>
      <p:sp>
        <p:nvSpPr>
          <p:cNvPr id="99" name="Flowchart: Connector 98">
            <a:extLst>
              <a:ext uri="{FF2B5EF4-FFF2-40B4-BE49-F238E27FC236}">
                <a16:creationId xmlns:a16="http://schemas.microsoft.com/office/drawing/2014/main" id="{4851A90E-244F-0838-7471-83D192B7B286}"/>
              </a:ext>
            </a:extLst>
          </p:cNvPr>
          <p:cNvSpPr/>
          <p:nvPr/>
        </p:nvSpPr>
        <p:spPr>
          <a:xfrm>
            <a:off x="7742014" y="338802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00" name="Straight Connector 99">
            <a:extLst>
              <a:ext uri="{FF2B5EF4-FFF2-40B4-BE49-F238E27FC236}">
                <a16:creationId xmlns:a16="http://schemas.microsoft.com/office/drawing/2014/main" id="{A369CD84-7CB8-BA96-D98F-4CF75201FF4B}"/>
              </a:ext>
            </a:extLst>
          </p:cNvPr>
          <p:cNvCxnSpPr>
            <a:cxnSpLocks/>
            <a:stCxn id="101" idx="6"/>
          </p:cNvCxnSpPr>
          <p:nvPr/>
        </p:nvCxnSpPr>
        <p:spPr>
          <a:xfrm flipV="1">
            <a:off x="7833527" y="3750640"/>
            <a:ext cx="229020" cy="9124"/>
          </a:xfrm>
          <a:prstGeom prst="line">
            <a:avLst/>
          </a:prstGeom>
        </p:spPr>
        <p:style>
          <a:lnRef idx="1">
            <a:schemeClr val="accent1"/>
          </a:lnRef>
          <a:fillRef idx="0">
            <a:schemeClr val="accent1"/>
          </a:fillRef>
          <a:effectRef idx="0">
            <a:schemeClr val="accent1"/>
          </a:effectRef>
          <a:fontRef idx="minor">
            <a:schemeClr val="tx1"/>
          </a:fontRef>
        </p:style>
      </p:cxnSp>
      <p:sp>
        <p:nvSpPr>
          <p:cNvPr id="101" name="Flowchart: Connector 100">
            <a:extLst>
              <a:ext uri="{FF2B5EF4-FFF2-40B4-BE49-F238E27FC236}">
                <a16:creationId xmlns:a16="http://schemas.microsoft.com/office/drawing/2014/main" id="{79458169-C977-025B-68DD-8C1D6BF4E8FA}"/>
              </a:ext>
            </a:extLst>
          </p:cNvPr>
          <p:cNvSpPr/>
          <p:nvPr/>
        </p:nvSpPr>
        <p:spPr>
          <a:xfrm>
            <a:off x="7742087" y="371206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02" name="Flowchart: Connector 101">
            <a:extLst>
              <a:ext uri="{FF2B5EF4-FFF2-40B4-BE49-F238E27FC236}">
                <a16:creationId xmlns:a16="http://schemas.microsoft.com/office/drawing/2014/main" id="{AC1BFA6A-18D2-6FEA-90B2-DAA57E76F72B}"/>
              </a:ext>
            </a:extLst>
          </p:cNvPr>
          <p:cNvSpPr/>
          <p:nvPr/>
        </p:nvSpPr>
        <p:spPr>
          <a:xfrm>
            <a:off x="7744168" y="398134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03" name="Straight Connector 102">
            <a:extLst>
              <a:ext uri="{FF2B5EF4-FFF2-40B4-BE49-F238E27FC236}">
                <a16:creationId xmlns:a16="http://schemas.microsoft.com/office/drawing/2014/main" id="{9C24FDB7-9560-70C9-1261-4EE2A110A8A9}"/>
              </a:ext>
            </a:extLst>
          </p:cNvPr>
          <p:cNvCxnSpPr>
            <a:cxnSpLocks/>
            <a:stCxn id="102" idx="6"/>
          </p:cNvCxnSpPr>
          <p:nvPr/>
        </p:nvCxnSpPr>
        <p:spPr>
          <a:xfrm flipV="1">
            <a:off x="7835608" y="4019916"/>
            <a:ext cx="229020" cy="9124"/>
          </a:xfrm>
          <a:prstGeom prst="line">
            <a:avLst/>
          </a:prstGeom>
          <a:ln/>
        </p:spPr>
        <p:style>
          <a:lnRef idx="1">
            <a:schemeClr val="accent1"/>
          </a:lnRef>
          <a:fillRef idx="0">
            <a:schemeClr val="accent1"/>
          </a:fillRef>
          <a:effectRef idx="0">
            <a:schemeClr val="accent1"/>
          </a:effectRef>
          <a:fontRef idx="minor">
            <a:schemeClr val="tx1"/>
          </a:fontRef>
        </p:style>
      </p:cxnSp>
      <p:sp>
        <p:nvSpPr>
          <p:cNvPr id="104" name="Flowchart: Connector 103">
            <a:extLst>
              <a:ext uri="{FF2B5EF4-FFF2-40B4-BE49-F238E27FC236}">
                <a16:creationId xmlns:a16="http://schemas.microsoft.com/office/drawing/2014/main" id="{785355D7-3DD8-2520-13A1-244A4FC62A24}"/>
              </a:ext>
            </a:extLst>
          </p:cNvPr>
          <p:cNvSpPr/>
          <p:nvPr/>
        </p:nvSpPr>
        <p:spPr>
          <a:xfrm>
            <a:off x="7742014" y="430344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05" name="Straight Connector 104">
            <a:extLst>
              <a:ext uri="{FF2B5EF4-FFF2-40B4-BE49-F238E27FC236}">
                <a16:creationId xmlns:a16="http://schemas.microsoft.com/office/drawing/2014/main" id="{103E99F3-59D9-6DD7-BB13-D037DA92C75E}"/>
              </a:ext>
            </a:extLst>
          </p:cNvPr>
          <p:cNvCxnSpPr>
            <a:cxnSpLocks/>
          </p:cNvCxnSpPr>
          <p:nvPr/>
        </p:nvCxnSpPr>
        <p:spPr>
          <a:xfrm flipV="1">
            <a:off x="7781278" y="4601006"/>
            <a:ext cx="229020" cy="9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30C66985-A01E-4D3A-A0D3-D4F60804CE2F}"/>
              </a:ext>
            </a:extLst>
          </p:cNvPr>
          <p:cNvCxnSpPr>
            <a:cxnSpLocks/>
            <a:stCxn id="104" idx="6"/>
          </p:cNvCxnSpPr>
          <p:nvPr/>
        </p:nvCxnSpPr>
        <p:spPr>
          <a:xfrm flipV="1">
            <a:off x="7833454" y="4342020"/>
            <a:ext cx="229020" cy="9124"/>
          </a:xfrm>
          <a:prstGeom prst="line">
            <a:avLst/>
          </a:prstGeom>
        </p:spPr>
        <p:style>
          <a:lnRef idx="1">
            <a:schemeClr val="accent1"/>
          </a:lnRef>
          <a:fillRef idx="0">
            <a:schemeClr val="accent1"/>
          </a:fillRef>
          <a:effectRef idx="0">
            <a:schemeClr val="accent1"/>
          </a:effectRef>
          <a:fontRef idx="minor">
            <a:schemeClr val="tx1"/>
          </a:fontRef>
        </p:style>
      </p:cxnSp>
      <p:sp>
        <p:nvSpPr>
          <p:cNvPr id="107" name="Flowchart: Connector 106">
            <a:extLst>
              <a:ext uri="{FF2B5EF4-FFF2-40B4-BE49-F238E27FC236}">
                <a16:creationId xmlns:a16="http://schemas.microsoft.com/office/drawing/2014/main" id="{441ABDB1-014E-ED63-0802-54804CF30720}"/>
              </a:ext>
            </a:extLst>
          </p:cNvPr>
          <p:cNvSpPr/>
          <p:nvPr/>
        </p:nvSpPr>
        <p:spPr>
          <a:xfrm>
            <a:off x="7742014" y="456332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08" name="Rectangle 107">
            <a:extLst>
              <a:ext uri="{FF2B5EF4-FFF2-40B4-BE49-F238E27FC236}">
                <a16:creationId xmlns:a16="http://schemas.microsoft.com/office/drawing/2014/main" id="{2991504F-D886-DC67-723E-B9ACDF7E4579}"/>
              </a:ext>
            </a:extLst>
          </p:cNvPr>
          <p:cNvSpPr/>
          <p:nvPr/>
        </p:nvSpPr>
        <p:spPr>
          <a:xfrm>
            <a:off x="8448368" y="4919863"/>
            <a:ext cx="1152631" cy="40611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09" name="TextBox 108">
            <a:extLst>
              <a:ext uri="{FF2B5EF4-FFF2-40B4-BE49-F238E27FC236}">
                <a16:creationId xmlns:a16="http://schemas.microsoft.com/office/drawing/2014/main" id="{8DE12D3A-3D33-6D22-F92A-CFAF193E17ED}"/>
              </a:ext>
            </a:extLst>
          </p:cNvPr>
          <p:cNvSpPr txBox="1"/>
          <p:nvPr/>
        </p:nvSpPr>
        <p:spPr>
          <a:xfrm>
            <a:off x="8499589" y="4987488"/>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110" name="Straight Arrow Connector 109">
            <a:extLst>
              <a:ext uri="{FF2B5EF4-FFF2-40B4-BE49-F238E27FC236}">
                <a16:creationId xmlns:a16="http://schemas.microsoft.com/office/drawing/2014/main" id="{444A0D04-B10E-E5E3-6C3A-E31E08A44677}"/>
              </a:ext>
            </a:extLst>
          </p:cNvPr>
          <p:cNvCxnSpPr>
            <a:cxnSpLocks/>
            <a:stCxn id="124" idx="6"/>
            <a:endCxn id="108" idx="1"/>
          </p:cNvCxnSpPr>
          <p:nvPr/>
        </p:nvCxnSpPr>
        <p:spPr>
          <a:xfrm flipV="1">
            <a:off x="8061978" y="5122919"/>
            <a:ext cx="386390" cy="17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A4F0193D-51DC-DE9C-784B-236B048C5603}"/>
              </a:ext>
            </a:extLst>
          </p:cNvPr>
          <p:cNvCxnSpPr>
            <a:cxnSpLocks/>
            <a:stCxn id="108" idx="3"/>
          </p:cNvCxnSpPr>
          <p:nvPr/>
        </p:nvCxnSpPr>
        <p:spPr>
          <a:xfrm flipV="1">
            <a:off x="9600999" y="5122918"/>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DE6C1DCE-8376-A54C-6732-A47BD940A2A1}"/>
              </a:ext>
            </a:extLst>
          </p:cNvPr>
          <p:cNvSpPr/>
          <p:nvPr/>
        </p:nvSpPr>
        <p:spPr>
          <a:xfrm>
            <a:off x="8448143" y="5506010"/>
            <a:ext cx="1152631" cy="406111"/>
          </a:xfrm>
          <a:prstGeom prst="rect">
            <a:avLst/>
          </a:prstGeom>
          <a:solidFill>
            <a:schemeClr val="bg2">
              <a:lumMod val="90000"/>
            </a:schemeClr>
          </a:solidFill>
          <a:ln w="9525" cap="flat" cmpd="sng" algn="ctr">
            <a:solidFill>
              <a:schemeClr val="dk1">
                <a:alpha val="1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13" name="TextBox 112">
            <a:extLst>
              <a:ext uri="{FF2B5EF4-FFF2-40B4-BE49-F238E27FC236}">
                <a16:creationId xmlns:a16="http://schemas.microsoft.com/office/drawing/2014/main" id="{0B90C7C5-B711-F047-99FE-06902B1B8B1E}"/>
              </a:ext>
            </a:extLst>
          </p:cNvPr>
          <p:cNvSpPr txBox="1"/>
          <p:nvPr/>
        </p:nvSpPr>
        <p:spPr>
          <a:xfrm>
            <a:off x="8499364" y="5573635"/>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114" name="Straight Arrow Connector 113">
            <a:extLst>
              <a:ext uri="{FF2B5EF4-FFF2-40B4-BE49-F238E27FC236}">
                <a16:creationId xmlns:a16="http://schemas.microsoft.com/office/drawing/2014/main" id="{CC32422D-45EE-F8B4-73E7-5EBA9957BD88}"/>
              </a:ext>
            </a:extLst>
          </p:cNvPr>
          <p:cNvCxnSpPr>
            <a:cxnSpLocks/>
            <a:stCxn id="126" idx="6"/>
            <a:endCxn id="112" idx="1"/>
          </p:cNvCxnSpPr>
          <p:nvPr/>
        </p:nvCxnSpPr>
        <p:spPr>
          <a:xfrm flipV="1">
            <a:off x="8057317" y="5709066"/>
            <a:ext cx="390826" cy="10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9C14D1CD-EEF9-7F0E-B560-2A2623EE2EAC}"/>
              </a:ext>
            </a:extLst>
          </p:cNvPr>
          <p:cNvCxnSpPr>
            <a:cxnSpLocks/>
          </p:cNvCxnSpPr>
          <p:nvPr/>
        </p:nvCxnSpPr>
        <p:spPr>
          <a:xfrm>
            <a:off x="8566963" y="5341813"/>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6" name="Straight Arrow Connector 115">
            <a:extLst>
              <a:ext uri="{FF2B5EF4-FFF2-40B4-BE49-F238E27FC236}">
                <a16:creationId xmlns:a16="http://schemas.microsoft.com/office/drawing/2014/main" id="{8BF27291-5DFD-10A7-2952-48DD8D2B9E1A}"/>
              </a:ext>
            </a:extLst>
          </p:cNvPr>
          <p:cNvCxnSpPr>
            <a:cxnSpLocks/>
            <a:stCxn id="112" idx="3"/>
          </p:cNvCxnSpPr>
          <p:nvPr/>
        </p:nvCxnSpPr>
        <p:spPr>
          <a:xfrm flipV="1">
            <a:off x="9600774" y="5709065"/>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6D6E9EE6-01C7-D848-D1F4-5A36E0902C76}"/>
              </a:ext>
            </a:extLst>
          </p:cNvPr>
          <p:cNvCxnSpPr>
            <a:cxnSpLocks/>
          </p:cNvCxnSpPr>
          <p:nvPr/>
        </p:nvCxnSpPr>
        <p:spPr>
          <a:xfrm flipV="1">
            <a:off x="9462446" y="5326016"/>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8" name="Straight Arrow Connector 117">
            <a:extLst>
              <a:ext uri="{FF2B5EF4-FFF2-40B4-BE49-F238E27FC236}">
                <a16:creationId xmlns:a16="http://schemas.microsoft.com/office/drawing/2014/main" id="{AA75A44E-F119-9F63-ADBD-9331965FD0ED}"/>
              </a:ext>
            </a:extLst>
          </p:cNvPr>
          <p:cNvCxnSpPr>
            <a:cxnSpLocks/>
          </p:cNvCxnSpPr>
          <p:nvPr/>
        </p:nvCxnSpPr>
        <p:spPr>
          <a:xfrm>
            <a:off x="8737651" y="5341813"/>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a:extLst>
              <a:ext uri="{FF2B5EF4-FFF2-40B4-BE49-F238E27FC236}">
                <a16:creationId xmlns:a16="http://schemas.microsoft.com/office/drawing/2014/main" id="{A7C9AEB0-6A37-D91C-2B2D-1A4ECFB08613}"/>
              </a:ext>
            </a:extLst>
          </p:cNvPr>
          <p:cNvCxnSpPr>
            <a:cxnSpLocks/>
          </p:cNvCxnSpPr>
          <p:nvPr/>
        </p:nvCxnSpPr>
        <p:spPr>
          <a:xfrm>
            <a:off x="9258859" y="5326016"/>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A8690301-6227-2572-9F26-0BFEBE3EE90E}"/>
              </a:ext>
            </a:extLst>
          </p:cNvPr>
          <p:cNvCxnSpPr>
            <a:cxnSpLocks/>
          </p:cNvCxnSpPr>
          <p:nvPr/>
        </p:nvCxnSpPr>
        <p:spPr>
          <a:xfrm>
            <a:off x="8014294" y="4898084"/>
            <a:ext cx="3048" cy="300260"/>
          </a:xfrm>
          <a:prstGeom prst="line">
            <a:avLst/>
          </a:prstGeom>
        </p:spPr>
        <p:style>
          <a:lnRef idx="1">
            <a:schemeClr val="accent1"/>
          </a:lnRef>
          <a:fillRef idx="0">
            <a:schemeClr val="accent1"/>
          </a:fillRef>
          <a:effectRef idx="0">
            <a:schemeClr val="accent1"/>
          </a:effectRef>
          <a:fontRef idx="minor">
            <a:schemeClr val="tx1"/>
          </a:fontRef>
        </p:style>
      </p:cxnSp>
      <p:sp>
        <p:nvSpPr>
          <p:cNvPr id="121" name="Flowchart: Connector 120">
            <a:extLst>
              <a:ext uri="{FF2B5EF4-FFF2-40B4-BE49-F238E27FC236}">
                <a16:creationId xmlns:a16="http://schemas.microsoft.com/office/drawing/2014/main" id="{3EF5A1C8-CC34-056B-C1C1-65344F675C5C}"/>
              </a:ext>
            </a:extLst>
          </p:cNvPr>
          <p:cNvSpPr/>
          <p:nvPr/>
        </p:nvSpPr>
        <p:spPr>
          <a:xfrm>
            <a:off x="7974759" y="481010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22" name="Straight Connector 121">
            <a:extLst>
              <a:ext uri="{FF2B5EF4-FFF2-40B4-BE49-F238E27FC236}">
                <a16:creationId xmlns:a16="http://schemas.microsoft.com/office/drawing/2014/main" id="{1400D9A1-2AF7-E218-C338-7AD6C0833F5F}"/>
              </a:ext>
            </a:extLst>
          </p:cNvPr>
          <p:cNvCxnSpPr/>
          <p:nvPr/>
        </p:nvCxnSpPr>
        <p:spPr>
          <a:xfrm>
            <a:off x="8011822" y="5114581"/>
            <a:ext cx="0" cy="36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6652DDCA-2BA6-8B86-D761-326ECCFC5ECE}"/>
              </a:ext>
            </a:extLst>
          </p:cNvPr>
          <p:cNvCxnSpPr>
            <a:cxnSpLocks/>
          </p:cNvCxnSpPr>
          <p:nvPr/>
        </p:nvCxnSpPr>
        <p:spPr>
          <a:xfrm>
            <a:off x="8019263" y="5461983"/>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124" name="Flowchart: Connector 123">
            <a:extLst>
              <a:ext uri="{FF2B5EF4-FFF2-40B4-BE49-F238E27FC236}">
                <a16:creationId xmlns:a16="http://schemas.microsoft.com/office/drawing/2014/main" id="{C817FFC0-E2BA-ECAA-BAA3-AAD6E8AA512E}"/>
              </a:ext>
            </a:extLst>
          </p:cNvPr>
          <p:cNvSpPr/>
          <p:nvPr/>
        </p:nvSpPr>
        <p:spPr>
          <a:xfrm>
            <a:off x="7970538" y="509264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25" name="Flowchart: Connector 124">
            <a:extLst>
              <a:ext uri="{FF2B5EF4-FFF2-40B4-BE49-F238E27FC236}">
                <a16:creationId xmlns:a16="http://schemas.microsoft.com/office/drawing/2014/main" id="{958F7F8F-2A0B-A468-5138-52467881C653}"/>
              </a:ext>
            </a:extLst>
          </p:cNvPr>
          <p:cNvSpPr/>
          <p:nvPr/>
        </p:nvSpPr>
        <p:spPr>
          <a:xfrm>
            <a:off x="7970538" y="541061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26" name="Flowchart: Connector 125">
            <a:extLst>
              <a:ext uri="{FF2B5EF4-FFF2-40B4-BE49-F238E27FC236}">
                <a16:creationId xmlns:a16="http://schemas.microsoft.com/office/drawing/2014/main" id="{99173025-C08F-EA60-B1A6-C75CFDEA6751}"/>
              </a:ext>
            </a:extLst>
          </p:cNvPr>
          <p:cNvSpPr/>
          <p:nvPr/>
        </p:nvSpPr>
        <p:spPr>
          <a:xfrm>
            <a:off x="7965877" y="567210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27" name="Straight Connector 126">
            <a:extLst>
              <a:ext uri="{FF2B5EF4-FFF2-40B4-BE49-F238E27FC236}">
                <a16:creationId xmlns:a16="http://schemas.microsoft.com/office/drawing/2014/main" id="{A79F44CD-4922-4E21-F2C2-7EB21DADA30C}"/>
              </a:ext>
            </a:extLst>
          </p:cNvPr>
          <p:cNvCxnSpPr>
            <a:cxnSpLocks/>
          </p:cNvCxnSpPr>
          <p:nvPr/>
        </p:nvCxnSpPr>
        <p:spPr>
          <a:xfrm>
            <a:off x="8019038" y="5746444"/>
            <a:ext cx="3048" cy="30026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D90EE94A-7E64-09BF-BE8F-09B2AAA474FC}"/>
              </a:ext>
            </a:extLst>
          </p:cNvPr>
          <p:cNvCxnSpPr/>
          <p:nvPr/>
        </p:nvCxnSpPr>
        <p:spPr>
          <a:xfrm flipV="1">
            <a:off x="10023942" y="5431842"/>
            <a:ext cx="0" cy="31054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4C538EEA-1DFB-A1D1-C7F3-9D60763DD8D1}"/>
              </a:ext>
            </a:extLst>
          </p:cNvPr>
          <p:cNvCxnSpPr/>
          <p:nvPr/>
        </p:nvCxnSpPr>
        <p:spPr>
          <a:xfrm flipH="1">
            <a:off x="8017342" y="5427834"/>
            <a:ext cx="2005298" cy="15797"/>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1C8B0911-3034-A85E-8D91-B7C87BA933BA}"/>
              </a:ext>
            </a:extLst>
          </p:cNvPr>
          <p:cNvCxnSpPr/>
          <p:nvPr/>
        </p:nvCxnSpPr>
        <p:spPr>
          <a:xfrm flipH="1">
            <a:off x="8010073" y="4836441"/>
            <a:ext cx="2005298" cy="15797"/>
          </a:xfrm>
          <a:prstGeom prst="line">
            <a:avLst/>
          </a:prstGeom>
        </p:spPr>
        <p:style>
          <a:lnRef idx="1">
            <a:schemeClr val="accent1"/>
          </a:lnRef>
          <a:fillRef idx="0">
            <a:schemeClr val="accent1"/>
          </a:fillRef>
          <a:effectRef idx="0">
            <a:schemeClr val="accent1"/>
          </a:effectRef>
          <a:fontRef idx="minor">
            <a:schemeClr val="tx1"/>
          </a:fontRef>
        </p:style>
      </p:cxnSp>
      <p:sp>
        <p:nvSpPr>
          <p:cNvPr id="131" name="Flowchart: Connector 130">
            <a:extLst>
              <a:ext uri="{FF2B5EF4-FFF2-40B4-BE49-F238E27FC236}">
                <a16:creationId xmlns:a16="http://schemas.microsoft.com/office/drawing/2014/main" id="{F2CF6DCF-BFA1-E291-CEC4-DFA27F5006AE}"/>
              </a:ext>
            </a:extLst>
          </p:cNvPr>
          <p:cNvSpPr/>
          <p:nvPr/>
        </p:nvSpPr>
        <p:spPr>
          <a:xfrm>
            <a:off x="7741862" y="481923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32" name="Straight Connector 131">
            <a:extLst>
              <a:ext uri="{FF2B5EF4-FFF2-40B4-BE49-F238E27FC236}">
                <a16:creationId xmlns:a16="http://schemas.microsoft.com/office/drawing/2014/main" id="{197C669E-FFE6-AB24-824F-3BBF58098A3C}"/>
              </a:ext>
            </a:extLst>
          </p:cNvPr>
          <p:cNvCxnSpPr>
            <a:cxnSpLocks/>
            <a:stCxn id="131" idx="6"/>
          </p:cNvCxnSpPr>
          <p:nvPr/>
        </p:nvCxnSpPr>
        <p:spPr>
          <a:xfrm flipV="1">
            <a:off x="7833302" y="4857807"/>
            <a:ext cx="229020" cy="9124"/>
          </a:xfrm>
          <a:prstGeom prst="line">
            <a:avLst/>
          </a:prstGeom>
        </p:spPr>
        <p:style>
          <a:lnRef idx="1">
            <a:schemeClr val="accent1"/>
          </a:lnRef>
          <a:fillRef idx="0">
            <a:schemeClr val="accent1"/>
          </a:fillRef>
          <a:effectRef idx="0">
            <a:schemeClr val="accent1"/>
          </a:effectRef>
          <a:fontRef idx="minor">
            <a:schemeClr val="tx1"/>
          </a:fontRef>
        </p:style>
      </p:cxnSp>
      <p:sp>
        <p:nvSpPr>
          <p:cNvPr id="133" name="Flowchart: Connector 132">
            <a:extLst>
              <a:ext uri="{FF2B5EF4-FFF2-40B4-BE49-F238E27FC236}">
                <a16:creationId xmlns:a16="http://schemas.microsoft.com/office/drawing/2014/main" id="{41C19FF3-6418-BA51-7F2E-09166457E83B}"/>
              </a:ext>
            </a:extLst>
          </p:cNvPr>
          <p:cNvSpPr/>
          <p:nvPr/>
        </p:nvSpPr>
        <p:spPr>
          <a:xfrm>
            <a:off x="7743943" y="508850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34" name="Straight Connector 133">
            <a:extLst>
              <a:ext uri="{FF2B5EF4-FFF2-40B4-BE49-F238E27FC236}">
                <a16:creationId xmlns:a16="http://schemas.microsoft.com/office/drawing/2014/main" id="{41CD8FF7-5864-2184-1D94-F6F27554F385}"/>
              </a:ext>
            </a:extLst>
          </p:cNvPr>
          <p:cNvCxnSpPr>
            <a:cxnSpLocks/>
            <a:stCxn id="133" idx="6"/>
          </p:cNvCxnSpPr>
          <p:nvPr/>
        </p:nvCxnSpPr>
        <p:spPr>
          <a:xfrm flipV="1">
            <a:off x="7835383" y="5127083"/>
            <a:ext cx="229020" cy="9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3B7BD81-5CCD-DB5A-6BB5-D42C006066E7}"/>
              </a:ext>
            </a:extLst>
          </p:cNvPr>
          <p:cNvCxnSpPr>
            <a:cxnSpLocks/>
          </p:cNvCxnSpPr>
          <p:nvPr/>
        </p:nvCxnSpPr>
        <p:spPr>
          <a:xfrm flipV="1">
            <a:off x="7795885" y="5463030"/>
            <a:ext cx="229020" cy="9124"/>
          </a:xfrm>
          <a:prstGeom prst="line">
            <a:avLst/>
          </a:prstGeom>
        </p:spPr>
        <p:style>
          <a:lnRef idx="1">
            <a:schemeClr val="accent1"/>
          </a:lnRef>
          <a:fillRef idx="0">
            <a:schemeClr val="accent1"/>
          </a:fillRef>
          <a:effectRef idx="0">
            <a:schemeClr val="accent1"/>
          </a:effectRef>
          <a:fontRef idx="minor">
            <a:schemeClr val="tx1"/>
          </a:fontRef>
        </p:style>
      </p:cxnSp>
      <p:sp>
        <p:nvSpPr>
          <p:cNvPr id="136" name="Flowchart: Connector 135">
            <a:extLst>
              <a:ext uri="{FF2B5EF4-FFF2-40B4-BE49-F238E27FC236}">
                <a16:creationId xmlns:a16="http://schemas.microsoft.com/office/drawing/2014/main" id="{8DBD0518-555D-8C1E-B025-6875A4B6EE8E}"/>
              </a:ext>
            </a:extLst>
          </p:cNvPr>
          <p:cNvSpPr/>
          <p:nvPr/>
        </p:nvSpPr>
        <p:spPr>
          <a:xfrm>
            <a:off x="7741789" y="541061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37" name="Straight Connector 136">
            <a:extLst>
              <a:ext uri="{FF2B5EF4-FFF2-40B4-BE49-F238E27FC236}">
                <a16:creationId xmlns:a16="http://schemas.microsoft.com/office/drawing/2014/main" id="{E5BB8DD1-DFEC-1FDC-D079-9DA93EC16CF3}"/>
              </a:ext>
            </a:extLst>
          </p:cNvPr>
          <p:cNvCxnSpPr>
            <a:cxnSpLocks/>
            <a:stCxn id="138" idx="6"/>
          </p:cNvCxnSpPr>
          <p:nvPr/>
        </p:nvCxnSpPr>
        <p:spPr>
          <a:xfrm flipV="1">
            <a:off x="7833229" y="5709065"/>
            <a:ext cx="229020" cy="9124"/>
          </a:xfrm>
          <a:prstGeom prst="line">
            <a:avLst/>
          </a:prstGeom>
        </p:spPr>
        <p:style>
          <a:lnRef idx="1">
            <a:schemeClr val="accent1"/>
          </a:lnRef>
          <a:fillRef idx="0">
            <a:schemeClr val="accent1"/>
          </a:fillRef>
          <a:effectRef idx="0">
            <a:schemeClr val="accent1"/>
          </a:effectRef>
          <a:fontRef idx="minor">
            <a:schemeClr val="tx1"/>
          </a:fontRef>
        </p:style>
      </p:cxnSp>
      <p:sp>
        <p:nvSpPr>
          <p:cNvPr id="138" name="Flowchart: Connector 137">
            <a:extLst>
              <a:ext uri="{FF2B5EF4-FFF2-40B4-BE49-F238E27FC236}">
                <a16:creationId xmlns:a16="http://schemas.microsoft.com/office/drawing/2014/main" id="{109B0B81-D078-07A6-51C1-05855CBB7C30}"/>
              </a:ext>
            </a:extLst>
          </p:cNvPr>
          <p:cNvSpPr/>
          <p:nvPr/>
        </p:nvSpPr>
        <p:spPr>
          <a:xfrm>
            <a:off x="7741789" y="567048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39" name="Straight Connector 138">
            <a:extLst>
              <a:ext uri="{FF2B5EF4-FFF2-40B4-BE49-F238E27FC236}">
                <a16:creationId xmlns:a16="http://schemas.microsoft.com/office/drawing/2014/main" id="{8DC070AD-1929-99CC-96E8-55AA8C54BD7D}"/>
              </a:ext>
            </a:extLst>
          </p:cNvPr>
          <p:cNvCxnSpPr>
            <a:cxnSpLocks/>
          </p:cNvCxnSpPr>
          <p:nvPr/>
        </p:nvCxnSpPr>
        <p:spPr>
          <a:xfrm>
            <a:off x="7765916" y="4015751"/>
            <a:ext cx="18869" cy="201168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FAC938C9-353C-8B5A-C14F-6EAE64678756}"/>
              </a:ext>
            </a:extLst>
          </p:cNvPr>
          <p:cNvCxnSpPr>
            <a:cxnSpLocks/>
          </p:cNvCxnSpPr>
          <p:nvPr/>
        </p:nvCxnSpPr>
        <p:spPr>
          <a:xfrm>
            <a:off x="8567188" y="4804954"/>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1" name="Straight Arrow Connector 140">
            <a:extLst>
              <a:ext uri="{FF2B5EF4-FFF2-40B4-BE49-F238E27FC236}">
                <a16:creationId xmlns:a16="http://schemas.microsoft.com/office/drawing/2014/main" id="{AB8C6605-8259-E2C4-0DD4-BDE134726FC5}"/>
              </a:ext>
            </a:extLst>
          </p:cNvPr>
          <p:cNvCxnSpPr>
            <a:cxnSpLocks/>
          </p:cNvCxnSpPr>
          <p:nvPr/>
        </p:nvCxnSpPr>
        <p:spPr>
          <a:xfrm>
            <a:off x="8745801" y="4804954"/>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2" name="Straight Arrow Connector 141">
            <a:extLst>
              <a:ext uri="{FF2B5EF4-FFF2-40B4-BE49-F238E27FC236}">
                <a16:creationId xmlns:a16="http://schemas.microsoft.com/office/drawing/2014/main" id="{BA4118E4-C0BB-F09F-A59B-E9A3DB81B817}"/>
              </a:ext>
            </a:extLst>
          </p:cNvPr>
          <p:cNvCxnSpPr>
            <a:cxnSpLocks/>
          </p:cNvCxnSpPr>
          <p:nvPr/>
        </p:nvCxnSpPr>
        <p:spPr>
          <a:xfrm>
            <a:off x="9259084" y="4804954"/>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3" name="Straight Arrow Connector 142">
            <a:extLst>
              <a:ext uri="{FF2B5EF4-FFF2-40B4-BE49-F238E27FC236}">
                <a16:creationId xmlns:a16="http://schemas.microsoft.com/office/drawing/2014/main" id="{653CCDCC-C8C3-F59F-CCB2-0ECC22FDE115}"/>
              </a:ext>
            </a:extLst>
          </p:cNvPr>
          <p:cNvCxnSpPr>
            <a:cxnSpLocks/>
          </p:cNvCxnSpPr>
          <p:nvPr/>
        </p:nvCxnSpPr>
        <p:spPr>
          <a:xfrm flipV="1">
            <a:off x="9477841" y="4804954"/>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4" name="Flowchart: Connector 143">
            <a:extLst>
              <a:ext uri="{FF2B5EF4-FFF2-40B4-BE49-F238E27FC236}">
                <a16:creationId xmlns:a16="http://schemas.microsoft.com/office/drawing/2014/main" id="{15B86DDC-358E-5441-319C-E35C121926F0}"/>
              </a:ext>
            </a:extLst>
          </p:cNvPr>
          <p:cNvSpPr/>
          <p:nvPr/>
        </p:nvSpPr>
        <p:spPr>
          <a:xfrm>
            <a:off x="9980900" y="136331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45" name="Straight Connector 144">
            <a:extLst>
              <a:ext uri="{FF2B5EF4-FFF2-40B4-BE49-F238E27FC236}">
                <a16:creationId xmlns:a16="http://schemas.microsoft.com/office/drawing/2014/main" id="{03849DCF-EF4B-ABCB-6CAD-433126924734}"/>
              </a:ext>
            </a:extLst>
          </p:cNvPr>
          <p:cNvCxnSpPr>
            <a:cxnSpLocks/>
            <a:endCxn id="149" idx="0"/>
          </p:cNvCxnSpPr>
          <p:nvPr/>
        </p:nvCxnSpPr>
        <p:spPr>
          <a:xfrm>
            <a:off x="10011204" y="1072686"/>
            <a:ext cx="30799" cy="1453365"/>
          </a:xfrm>
          <a:prstGeom prst="line">
            <a:avLst/>
          </a:prstGeom>
        </p:spPr>
        <p:style>
          <a:lnRef idx="1">
            <a:schemeClr val="accent1"/>
          </a:lnRef>
          <a:fillRef idx="0">
            <a:schemeClr val="accent1"/>
          </a:fillRef>
          <a:effectRef idx="0">
            <a:schemeClr val="accent1"/>
          </a:effectRef>
          <a:fontRef idx="minor">
            <a:schemeClr val="tx1"/>
          </a:fontRef>
        </p:style>
      </p:cxnSp>
      <p:sp>
        <p:nvSpPr>
          <p:cNvPr id="146" name="Flowchart: Connector 145">
            <a:extLst>
              <a:ext uri="{FF2B5EF4-FFF2-40B4-BE49-F238E27FC236}">
                <a16:creationId xmlns:a16="http://schemas.microsoft.com/office/drawing/2014/main" id="{4A85E887-9429-2142-BEB5-A903A64120AA}"/>
              </a:ext>
            </a:extLst>
          </p:cNvPr>
          <p:cNvSpPr/>
          <p:nvPr/>
        </p:nvSpPr>
        <p:spPr>
          <a:xfrm>
            <a:off x="9974808" y="164134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47" name="Flowchart: Connector 146">
            <a:extLst>
              <a:ext uri="{FF2B5EF4-FFF2-40B4-BE49-F238E27FC236}">
                <a16:creationId xmlns:a16="http://schemas.microsoft.com/office/drawing/2014/main" id="{A11607AC-CD1F-12FD-6DD1-BAD95D9AC9BF}"/>
              </a:ext>
            </a:extLst>
          </p:cNvPr>
          <p:cNvSpPr/>
          <p:nvPr/>
        </p:nvSpPr>
        <p:spPr>
          <a:xfrm>
            <a:off x="9983161" y="193408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48" name="Flowchart: Connector 147">
            <a:extLst>
              <a:ext uri="{FF2B5EF4-FFF2-40B4-BE49-F238E27FC236}">
                <a16:creationId xmlns:a16="http://schemas.microsoft.com/office/drawing/2014/main" id="{A064B857-6D5A-1FB7-CB4F-670A61D1B8F0}"/>
              </a:ext>
            </a:extLst>
          </p:cNvPr>
          <p:cNvSpPr/>
          <p:nvPr/>
        </p:nvSpPr>
        <p:spPr>
          <a:xfrm>
            <a:off x="9980900" y="222555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49" name="Flowchart: Connector 148">
            <a:extLst>
              <a:ext uri="{FF2B5EF4-FFF2-40B4-BE49-F238E27FC236}">
                <a16:creationId xmlns:a16="http://schemas.microsoft.com/office/drawing/2014/main" id="{48ED4332-E0AA-D4B8-3764-0B30E210360F}"/>
              </a:ext>
            </a:extLst>
          </p:cNvPr>
          <p:cNvSpPr/>
          <p:nvPr/>
        </p:nvSpPr>
        <p:spPr>
          <a:xfrm>
            <a:off x="9996283" y="252605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50" name="Flowchart: Connector 149">
            <a:extLst>
              <a:ext uri="{FF2B5EF4-FFF2-40B4-BE49-F238E27FC236}">
                <a16:creationId xmlns:a16="http://schemas.microsoft.com/office/drawing/2014/main" id="{C15BAB22-093F-92E8-C911-7310DFDC9EB1}"/>
              </a:ext>
            </a:extLst>
          </p:cNvPr>
          <p:cNvSpPr/>
          <p:nvPr/>
        </p:nvSpPr>
        <p:spPr>
          <a:xfrm>
            <a:off x="9989093" y="280338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51" name="Flowchart: Connector 150">
            <a:extLst>
              <a:ext uri="{FF2B5EF4-FFF2-40B4-BE49-F238E27FC236}">
                <a16:creationId xmlns:a16="http://schemas.microsoft.com/office/drawing/2014/main" id="{CC61220A-029D-6B9A-6CFA-80035E4BB8B5}"/>
              </a:ext>
            </a:extLst>
          </p:cNvPr>
          <p:cNvSpPr/>
          <p:nvPr/>
        </p:nvSpPr>
        <p:spPr>
          <a:xfrm>
            <a:off x="9984729" y="309636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52" name="Flowchart: Connector 151">
            <a:extLst>
              <a:ext uri="{FF2B5EF4-FFF2-40B4-BE49-F238E27FC236}">
                <a16:creationId xmlns:a16="http://schemas.microsoft.com/office/drawing/2014/main" id="{616093BC-C037-5E6A-509D-5C9B23987736}"/>
              </a:ext>
            </a:extLst>
          </p:cNvPr>
          <p:cNvSpPr/>
          <p:nvPr/>
        </p:nvSpPr>
        <p:spPr>
          <a:xfrm>
            <a:off x="9980900" y="337457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53" name="Flowchart: Connector 152">
            <a:extLst>
              <a:ext uri="{FF2B5EF4-FFF2-40B4-BE49-F238E27FC236}">
                <a16:creationId xmlns:a16="http://schemas.microsoft.com/office/drawing/2014/main" id="{E85E3AFE-C8AC-3DF5-1CA3-D82D25A8A726}"/>
              </a:ext>
            </a:extLst>
          </p:cNvPr>
          <p:cNvSpPr/>
          <p:nvPr/>
        </p:nvSpPr>
        <p:spPr>
          <a:xfrm>
            <a:off x="9980973" y="369861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54" name="Flowchart: Connector 153">
            <a:extLst>
              <a:ext uri="{FF2B5EF4-FFF2-40B4-BE49-F238E27FC236}">
                <a16:creationId xmlns:a16="http://schemas.microsoft.com/office/drawing/2014/main" id="{19755FB6-D336-8D5A-F128-20A10EAA18D8}"/>
              </a:ext>
            </a:extLst>
          </p:cNvPr>
          <p:cNvSpPr/>
          <p:nvPr/>
        </p:nvSpPr>
        <p:spPr>
          <a:xfrm>
            <a:off x="9983054" y="396789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55" name="Flowchart: Connector 154">
            <a:extLst>
              <a:ext uri="{FF2B5EF4-FFF2-40B4-BE49-F238E27FC236}">
                <a16:creationId xmlns:a16="http://schemas.microsoft.com/office/drawing/2014/main" id="{FE4FF0AE-072A-1331-9D2D-E99DD59A608B}"/>
              </a:ext>
            </a:extLst>
          </p:cNvPr>
          <p:cNvSpPr/>
          <p:nvPr/>
        </p:nvSpPr>
        <p:spPr>
          <a:xfrm>
            <a:off x="9980900" y="428999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56" name="Flowchart: Connector 155">
            <a:extLst>
              <a:ext uri="{FF2B5EF4-FFF2-40B4-BE49-F238E27FC236}">
                <a16:creationId xmlns:a16="http://schemas.microsoft.com/office/drawing/2014/main" id="{00D62B63-94E2-FF67-3BDF-913AA92685FB}"/>
              </a:ext>
            </a:extLst>
          </p:cNvPr>
          <p:cNvSpPr/>
          <p:nvPr/>
        </p:nvSpPr>
        <p:spPr>
          <a:xfrm>
            <a:off x="9980900" y="454987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57" name="Flowchart: Connector 156">
            <a:extLst>
              <a:ext uri="{FF2B5EF4-FFF2-40B4-BE49-F238E27FC236}">
                <a16:creationId xmlns:a16="http://schemas.microsoft.com/office/drawing/2014/main" id="{224D1B63-C876-66C3-A4D4-FF296AB4F880}"/>
              </a:ext>
            </a:extLst>
          </p:cNvPr>
          <p:cNvSpPr/>
          <p:nvPr/>
        </p:nvSpPr>
        <p:spPr>
          <a:xfrm>
            <a:off x="9980748" y="480578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58" name="Flowchart: Connector 157">
            <a:extLst>
              <a:ext uri="{FF2B5EF4-FFF2-40B4-BE49-F238E27FC236}">
                <a16:creationId xmlns:a16="http://schemas.microsoft.com/office/drawing/2014/main" id="{AB54F85A-9F03-FE44-4C9A-1DA41F65A970}"/>
              </a:ext>
            </a:extLst>
          </p:cNvPr>
          <p:cNvSpPr/>
          <p:nvPr/>
        </p:nvSpPr>
        <p:spPr>
          <a:xfrm>
            <a:off x="9982829" y="507506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59" name="Flowchart: Connector 158">
            <a:extLst>
              <a:ext uri="{FF2B5EF4-FFF2-40B4-BE49-F238E27FC236}">
                <a16:creationId xmlns:a16="http://schemas.microsoft.com/office/drawing/2014/main" id="{578A2BDF-E53A-7BF1-DE90-CF63671AA1DB}"/>
              </a:ext>
            </a:extLst>
          </p:cNvPr>
          <p:cNvSpPr/>
          <p:nvPr/>
        </p:nvSpPr>
        <p:spPr>
          <a:xfrm>
            <a:off x="9980675" y="539716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60" name="Flowchart: Connector 159">
            <a:extLst>
              <a:ext uri="{FF2B5EF4-FFF2-40B4-BE49-F238E27FC236}">
                <a16:creationId xmlns:a16="http://schemas.microsoft.com/office/drawing/2014/main" id="{36D2426C-B247-EA5B-7618-07BACD320570}"/>
              </a:ext>
            </a:extLst>
          </p:cNvPr>
          <p:cNvSpPr/>
          <p:nvPr/>
        </p:nvSpPr>
        <p:spPr>
          <a:xfrm>
            <a:off x="9980675" y="565704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61" name="Straight Connector 160">
            <a:extLst>
              <a:ext uri="{FF2B5EF4-FFF2-40B4-BE49-F238E27FC236}">
                <a16:creationId xmlns:a16="http://schemas.microsoft.com/office/drawing/2014/main" id="{40BBD0BC-CC21-7FD2-C500-858089869193}"/>
              </a:ext>
            </a:extLst>
          </p:cNvPr>
          <p:cNvCxnSpPr>
            <a:cxnSpLocks/>
            <a:stCxn id="154" idx="4"/>
            <a:endCxn id="155" idx="0"/>
          </p:cNvCxnSpPr>
          <p:nvPr/>
        </p:nvCxnSpPr>
        <p:spPr>
          <a:xfrm flipH="1">
            <a:off x="10026620" y="4063294"/>
            <a:ext cx="2154" cy="226705"/>
          </a:xfrm>
          <a:prstGeom prst="line">
            <a:avLst/>
          </a:prstGeom>
          <a:ln/>
        </p:spPr>
        <p:style>
          <a:lnRef idx="1">
            <a:schemeClr val="accent1"/>
          </a:lnRef>
          <a:fillRef idx="0">
            <a:schemeClr val="accent1"/>
          </a:fillRef>
          <a:effectRef idx="0">
            <a:schemeClr val="accent1"/>
          </a:effectRef>
          <a:fontRef idx="minor">
            <a:schemeClr val="tx1"/>
          </a:fontRef>
        </p:style>
      </p:cxnSp>
      <p:sp>
        <p:nvSpPr>
          <p:cNvPr id="162" name="Flowchart: Connector 161">
            <a:extLst>
              <a:ext uri="{FF2B5EF4-FFF2-40B4-BE49-F238E27FC236}">
                <a16:creationId xmlns:a16="http://schemas.microsoft.com/office/drawing/2014/main" id="{BE548148-C5B9-8205-39E0-AFE86B076F9F}"/>
              </a:ext>
            </a:extLst>
          </p:cNvPr>
          <p:cNvSpPr/>
          <p:nvPr/>
        </p:nvSpPr>
        <p:spPr>
          <a:xfrm>
            <a:off x="10244827" y="135529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63" name="Straight Connector 162">
            <a:extLst>
              <a:ext uri="{FF2B5EF4-FFF2-40B4-BE49-F238E27FC236}">
                <a16:creationId xmlns:a16="http://schemas.microsoft.com/office/drawing/2014/main" id="{FD6176F9-18FE-CFCF-28FC-BD6FCCE363CB}"/>
              </a:ext>
            </a:extLst>
          </p:cNvPr>
          <p:cNvCxnSpPr>
            <a:cxnSpLocks/>
            <a:endCxn id="176" idx="5"/>
          </p:cNvCxnSpPr>
          <p:nvPr/>
        </p:nvCxnSpPr>
        <p:spPr>
          <a:xfrm>
            <a:off x="10293119" y="1082232"/>
            <a:ext cx="29532" cy="4648223"/>
          </a:xfrm>
          <a:prstGeom prst="line">
            <a:avLst/>
          </a:prstGeom>
        </p:spPr>
        <p:style>
          <a:lnRef idx="1">
            <a:schemeClr val="accent1"/>
          </a:lnRef>
          <a:fillRef idx="0">
            <a:schemeClr val="accent1"/>
          </a:fillRef>
          <a:effectRef idx="0">
            <a:schemeClr val="accent1"/>
          </a:effectRef>
          <a:fontRef idx="minor">
            <a:schemeClr val="tx1"/>
          </a:fontRef>
        </p:style>
      </p:cxnSp>
      <p:sp>
        <p:nvSpPr>
          <p:cNvPr id="164" name="Flowchart: Connector 163">
            <a:extLst>
              <a:ext uri="{FF2B5EF4-FFF2-40B4-BE49-F238E27FC236}">
                <a16:creationId xmlns:a16="http://schemas.microsoft.com/office/drawing/2014/main" id="{494F3AB1-6BA9-4081-8F21-3E5DDC4FE77E}"/>
              </a:ext>
            </a:extLst>
          </p:cNvPr>
          <p:cNvSpPr/>
          <p:nvPr/>
        </p:nvSpPr>
        <p:spPr>
          <a:xfrm>
            <a:off x="10238735" y="163333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65" name="Flowchart: Connector 164">
            <a:extLst>
              <a:ext uri="{FF2B5EF4-FFF2-40B4-BE49-F238E27FC236}">
                <a16:creationId xmlns:a16="http://schemas.microsoft.com/office/drawing/2014/main" id="{E40498C0-0B9F-EDD6-F70E-E251BECE5309}"/>
              </a:ext>
            </a:extLst>
          </p:cNvPr>
          <p:cNvSpPr/>
          <p:nvPr/>
        </p:nvSpPr>
        <p:spPr>
          <a:xfrm>
            <a:off x="10247088" y="192606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66" name="Flowchart: Connector 165">
            <a:extLst>
              <a:ext uri="{FF2B5EF4-FFF2-40B4-BE49-F238E27FC236}">
                <a16:creationId xmlns:a16="http://schemas.microsoft.com/office/drawing/2014/main" id="{C9596C99-54C7-A0D6-23E3-9EE7570A590E}"/>
              </a:ext>
            </a:extLst>
          </p:cNvPr>
          <p:cNvSpPr/>
          <p:nvPr/>
        </p:nvSpPr>
        <p:spPr>
          <a:xfrm>
            <a:off x="10244827" y="221754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67" name="Flowchart: Connector 166">
            <a:extLst>
              <a:ext uri="{FF2B5EF4-FFF2-40B4-BE49-F238E27FC236}">
                <a16:creationId xmlns:a16="http://schemas.microsoft.com/office/drawing/2014/main" id="{0F6DAC7F-CDA9-E5B3-FF99-95A26C7DE487}"/>
              </a:ext>
            </a:extLst>
          </p:cNvPr>
          <p:cNvSpPr/>
          <p:nvPr/>
        </p:nvSpPr>
        <p:spPr>
          <a:xfrm>
            <a:off x="10260210" y="251803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68" name="Flowchart: Connector 167">
            <a:extLst>
              <a:ext uri="{FF2B5EF4-FFF2-40B4-BE49-F238E27FC236}">
                <a16:creationId xmlns:a16="http://schemas.microsoft.com/office/drawing/2014/main" id="{5C542017-8E0E-4D4F-8B64-33F9B3D66AA9}"/>
              </a:ext>
            </a:extLst>
          </p:cNvPr>
          <p:cNvSpPr/>
          <p:nvPr/>
        </p:nvSpPr>
        <p:spPr>
          <a:xfrm>
            <a:off x="10253020" y="279536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69" name="Flowchart: Connector 168">
            <a:extLst>
              <a:ext uri="{FF2B5EF4-FFF2-40B4-BE49-F238E27FC236}">
                <a16:creationId xmlns:a16="http://schemas.microsoft.com/office/drawing/2014/main" id="{8FC649F0-0760-327C-12BB-C3FD6148D814}"/>
              </a:ext>
            </a:extLst>
          </p:cNvPr>
          <p:cNvSpPr/>
          <p:nvPr/>
        </p:nvSpPr>
        <p:spPr>
          <a:xfrm>
            <a:off x="10248656" y="308834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70" name="Flowchart: Connector 169">
            <a:extLst>
              <a:ext uri="{FF2B5EF4-FFF2-40B4-BE49-F238E27FC236}">
                <a16:creationId xmlns:a16="http://schemas.microsoft.com/office/drawing/2014/main" id="{77478B2D-8C49-3F70-0181-6C3186507118}"/>
              </a:ext>
            </a:extLst>
          </p:cNvPr>
          <p:cNvSpPr/>
          <p:nvPr/>
        </p:nvSpPr>
        <p:spPr>
          <a:xfrm>
            <a:off x="10244827" y="336656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71" name="Flowchart: Connector 170">
            <a:extLst>
              <a:ext uri="{FF2B5EF4-FFF2-40B4-BE49-F238E27FC236}">
                <a16:creationId xmlns:a16="http://schemas.microsoft.com/office/drawing/2014/main" id="{D92A15D6-99DF-C3A8-0C06-EC7043F66607}"/>
              </a:ext>
            </a:extLst>
          </p:cNvPr>
          <p:cNvSpPr/>
          <p:nvPr/>
        </p:nvSpPr>
        <p:spPr>
          <a:xfrm>
            <a:off x="10244827" y="428198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72" name="Flowchart: Connector 171">
            <a:extLst>
              <a:ext uri="{FF2B5EF4-FFF2-40B4-BE49-F238E27FC236}">
                <a16:creationId xmlns:a16="http://schemas.microsoft.com/office/drawing/2014/main" id="{A557B027-AFF9-DC6E-0C29-56CA8795A4E6}"/>
              </a:ext>
            </a:extLst>
          </p:cNvPr>
          <p:cNvSpPr/>
          <p:nvPr/>
        </p:nvSpPr>
        <p:spPr>
          <a:xfrm>
            <a:off x="10244827" y="454186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73" name="Flowchart: Connector 172">
            <a:extLst>
              <a:ext uri="{FF2B5EF4-FFF2-40B4-BE49-F238E27FC236}">
                <a16:creationId xmlns:a16="http://schemas.microsoft.com/office/drawing/2014/main" id="{F76C5AA2-DC14-A45D-EFFF-1F77E7C0D352}"/>
              </a:ext>
            </a:extLst>
          </p:cNvPr>
          <p:cNvSpPr/>
          <p:nvPr/>
        </p:nvSpPr>
        <p:spPr>
          <a:xfrm>
            <a:off x="10244675" y="479776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74" name="Flowchart: Connector 173">
            <a:extLst>
              <a:ext uri="{FF2B5EF4-FFF2-40B4-BE49-F238E27FC236}">
                <a16:creationId xmlns:a16="http://schemas.microsoft.com/office/drawing/2014/main" id="{DEE00BAB-D2BB-E08F-1E49-76F6BCAE7F85}"/>
              </a:ext>
            </a:extLst>
          </p:cNvPr>
          <p:cNvSpPr/>
          <p:nvPr/>
        </p:nvSpPr>
        <p:spPr>
          <a:xfrm>
            <a:off x="10246756" y="506704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75" name="Flowchart: Connector 174">
            <a:extLst>
              <a:ext uri="{FF2B5EF4-FFF2-40B4-BE49-F238E27FC236}">
                <a16:creationId xmlns:a16="http://schemas.microsoft.com/office/drawing/2014/main" id="{54EC932F-380D-6512-A402-DF9536748467}"/>
              </a:ext>
            </a:extLst>
          </p:cNvPr>
          <p:cNvSpPr/>
          <p:nvPr/>
        </p:nvSpPr>
        <p:spPr>
          <a:xfrm>
            <a:off x="10244602" y="538914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76" name="Flowchart: Connector 175">
            <a:extLst>
              <a:ext uri="{FF2B5EF4-FFF2-40B4-BE49-F238E27FC236}">
                <a16:creationId xmlns:a16="http://schemas.microsoft.com/office/drawing/2014/main" id="{9984EACD-1DEC-CDED-8376-1DE835A4967C}"/>
              </a:ext>
            </a:extLst>
          </p:cNvPr>
          <p:cNvSpPr/>
          <p:nvPr/>
        </p:nvSpPr>
        <p:spPr>
          <a:xfrm>
            <a:off x="10244602" y="564902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77" name="Flowchart: Connector 176">
            <a:extLst>
              <a:ext uri="{FF2B5EF4-FFF2-40B4-BE49-F238E27FC236}">
                <a16:creationId xmlns:a16="http://schemas.microsoft.com/office/drawing/2014/main" id="{4150AC4F-F3AB-CC9B-14E3-AF268D7537AE}"/>
              </a:ext>
            </a:extLst>
          </p:cNvPr>
          <p:cNvSpPr/>
          <p:nvPr/>
        </p:nvSpPr>
        <p:spPr>
          <a:xfrm>
            <a:off x="10251228" y="370726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78" name="Flowchart: Connector 177">
            <a:extLst>
              <a:ext uri="{FF2B5EF4-FFF2-40B4-BE49-F238E27FC236}">
                <a16:creationId xmlns:a16="http://schemas.microsoft.com/office/drawing/2014/main" id="{C954C40A-85E9-0D4A-05EE-F269E1E8B2CD}"/>
              </a:ext>
            </a:extLst>
          </p:cNvPr>
          <p:cNvSpPr/>
          <p:nvPr/>
        </p:nvSpPr>
        <p:spPr>
          <a:xfrm>
            <a:off x="10247399" y="398548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79" name="Straight Connector 178">
            <a:extLst>
              <a:ext uri="{FF2B5EF4-FFF2-40B4-BE49-F238E27FC236}">
                <a16:creationId xmlns:a16="http://schemas.microsoft.com/office/drawing/2014/main" id="{A3DACA38-D6A2-BB0F-C996-E01D8AFF2A82}"/>
              </a:ext>
            </a:extLst>
          </p:cNvPr>
          <p:cNvCxnSpPr>
            <a:cxnSpLocks/>
          </p:cNvCxnSpPr>
          <p:nvPr/>
        </p:nvCxnSpPr>
        <p:spPr>
          <a:xfrm>
            <a:off x="10067569" y="1417847"/>
            <a:ext cx="229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760099FE-29D0-AF41-5DC7-DEB8D678DDFD}"/>
              </a:ext>
            </a:extLst>
          </p:cNvPr>
          <p:cNvCxnSpPr>
            <a:cxnSpLocks/>
          </p:cNvCxnSpPr>
          <p:nvPr/>
        </p:nvCxnSpPr>
        <p:spPr>
          <a:xfrm>
            <a:off x="10067569" y="1698853"/>
            <a:ext cx="229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B49E6EA1-20EC-74B9-E56A-639EB9604BD6}"/>
              </a:ext>
            </a:extLst>
          </p:cNvPr>
          <p:cNvCxnSpPr>
            <a:cxnSpLocks/>
          </p:cNvCxnSpPr>
          <p:nvPr/>
        </p:nvCxnSpPr>
        <p:spPr>
          <a:xfrm>
            <a:off x="10067569" y="1969964"/>
            <a:ext cx="229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4737CBBF-187C-5530-7FA4-AD6F916FF19B}"/>
              </a:ext>
            </a:extLst>
          </p:cNvPr>
          <p:cNvCxnSpPr>
            <a:cxnSpLocks/>
          </p:cNvCxnSpPr>
          <p:nvPr/>
        </p:nvCxnSpPr>
        <p:spPr>
          <a:xfrm>
            <a:off x="10022865" y="2287099"/>
            <a:ext cx="2591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D6EF8CAC-0030-5543-59A2-19834A19E732}"/>
              </a:ext>
            </a:extLst>
          </p:cNvPr>
          <p:cNvCxnSpPr>
            <a:cxnSpLocks/>
          </p:cNvCxnSpPr>
          <p:nvPr/>
        </p:nvCxnSpPr>
        <p:spPr>
          <a:xfrm>
            <a:off x="10092030" y="2562355"/>
            <a:ext cx="229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3E813CF0-4AA2-087F-A3BA-4C1328078818}"/>
              </a:ext>
            </a:extLst>
          </p:cNvPr>
          <p:cNvCxnSpPr>
            <a:cxnSpLocks/>
          </p:cNvCxnSpPr>
          <p:nvPr/>
        </p:nvCxnSpPr>
        <p:spPr>
          <a:xfrm>
            <a:off x="10067569" y="2865639"/>
            <a:ext cx="229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637EA4A5-2416-1D5C-B90B-11A2ED3C48C2}"/>
              </a:ext>
            </a:extLst>
          </p:cNvPr>
          <p:cNvCxnSpPr>
            <a:cxnSpLocks/>
          </p:cNvCxnSpPr>
          <p:nvPr/>
        </p:nvCxnSpPr>
        <p:spPr>
          <a:xfrm>
            <a:off x="10067569" y="3125647"/>
            <a:ext cx="229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70A6EFF0-7B71-C2F0-EC25-E2FA9CDC472C}"/>
              </a:ext>
            </a:extLst>
          </p:cNvPr>
          <p:cNvCxnSpPr>
            <a:cxnSpLocks/>
          </p:cNvCxnSpPr>
          <p:nvPr/>
        </p:nvCxnSpPr>
        <p:spPr>
          <a:xfrm>
            <a:off x="10067569" y="3409081"/>
            <a:ext cx="229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AF52D40B-5AEE-FF20-CB2E-A8B45588C693}"/>
              </a:ext>
            </a:extLst>
          </p:cNvPr>
          <p:cNvCxnSpPr>
            <a:cxnSpLocks/>
          </p:cNvCxnSpPr>
          <p:nvPr/>
        </p:nvCxnSpPr>
        <p:spPr>
          <a:xfrm>
            <a:off x="10067569" y="3763096"/>
            <a:ext cx="229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B81DD6DE-2CF4-D460-5AB5-4D305B52CE09}"/>
              </a:ext>
            </a:extLst>
          </p:cNvPr>
          <p:cNvCxnSpPr>
            <a:cxnSpLocks/>
          </p:cNvCxnSpPr>
          <p:nvPr/>
        </p:nvCxnSpPr>
        <p:spPr>
          <a:xfrm>
            <a:off x="10092030" y="4015751"/>
            <a:ext cx="229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14DF7972-D28A-E23D-3022-6A20316C0B29}"/>
              </a:ext>
            </a:extLst>
          </p:cNvPr>
          <p:cNvCxnSpPr>
            <a:cxnSpLocks/>
          </p:cNvCxnSpPr>
          <p:nvPr/>
        </p:nvCxnSpPr>
        <p:spPr>
          <a:xfrm>
            <a:off x="10067569" y="4332559"/>
            <a:ext cx="229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C2F6687F-B023-B358-C9EF-7589265B6BAD}"/>
              </a:ext>
            </a:extLst>
          </p:cNvPr>
          <p:cNvCxnSpPr>
            <a:cxnSpLocks/>
          </p:cNvCxnSpPr>
          <p:nvPr/>
        </p:nvCxnSpPr>
        <p:spPr>
          <a:xfrm>
            <a:off x="10067569" y="4594056"/>
            <a:ext cx="229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EC00D88F-B893-C2E3-E1F0-56AF5DE29D8C}"/>
              </a:ext>
            </a:extLst>
          </p:cNvPr>
          <p:cNvCxnSpPr>
            <a:cxnSpLocks/>
          </p:cNvCxnSpPr>
          <p:nvPr/>
        </p:nvCxnSpPr>
        <p:spPr>
          <a:xfrm>
            <a:off x="10067569" y="4855754"/>
            <a:ext cx="229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B8A8A773-B9C1-99D1-977B-B8A32586400C}"/>
              </a:ext>
            </a:extLst>
          </p:cNvPr>
          <p:cNvCxnSpPr>
            <a:cxnSpLocks/>
          </p:cNvCxnSpPr>
          <p:nvPr/>
        </p:nvCxnSpPr>
        <p:spPr>
          <a:xfrm>
            <a:off x="10067569" y="5135307"/>
            <a:ext cx="229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4C865BF7-A9AD-5F8A-E2F2-77C233C51D5B}"/>
              </a:ext>
            </a:extLst>
          </p:cNvPr>
          <p:cNvCxnSpPr>
            <a:cxnSpLocks/>
          </p:cNvCxnSpPr>
          <p:nvPr/>
        </p:nvCxnSpPr>
        <p:spPr>
          <a:xfrm>
            <a:off x="10067569" y="5458579"/>
            <a:ext cx="229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2BDA0DC9-AB09-C8EC-F2DA-3DF2B1E2975C}"/>
              </a:ext>
            </a:extLst>
          </p:cNvPr>
          <p:cNvCxnSpPr>
            <a:cxnSpLocks/>
          </p:cNvCxnSpPr>
          <p:nvPr/>
        </p:nvCxnSpPr>
        <p:spPr>
          <a:xfrm>
            <a:off x="10067569" y="5726434"/>
            <a:ext cx="229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DC990D4C-858E-374C-2F46-F469B0C118B2}"/>
              </a:ext>
            </a:extLst>
          </p:cNvPr>
          <p:cNvCxnSpPr>
            <a:cxnSpLocks/>
          </p:cNvCxnSpPr>
          <p:nvPr/>
        </p:nvCxnSpPr>
        <p:spPr>
          <a:xfrm>
            <a:off x="10312260" y="5695507"/>
            <a:ext cx="0" cy="248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BAFA443E-560A-9191-9BDA-8B139E96529E}"/>
              </a:ext>
            </a:extLst>
          </p:cNvPr>
          <p:cNvCxnSpPr>
            <a:cxnSpLocks/>
          </p:cNvCxnSpPr>
          <p:nvPr/>
        </p:nvCxnSpPr>
        <p:spPr>
          <a:xfrm>
            <a:off x="10030024" y="5763379"/>
            <a:ext cx="0" cy="181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8489CFD1-7C60-FAA2-50EC-D7F0B8CE6808}"/>
              </a:ext>
            </a:extLst>
          </p:cNvPr>
          <p:cNvCxnSpPr>
            <a:cxnSpLocks/>
            <a:stCxn id="150" idx="4"/>
          </p:cNvCxnSpPr>
          <p:nvPr/>
        </p:nvCxnSpPr>
        <p:spPr>
          <a:xfrm flipH="1">
            <a:off x="10022865" y="2898785"/>
            <a:ext cx="11948" cy="11761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1B99CAF3-522A-2BAC-BF84-BFA4E8CBBACA}"/>
              </a:ext>
            </a:extLst>
          </p:cNvPr>
          <p:cNvCxnSpPr>
            <a:cxnSpLocks/>
            <a:endCxn id="159" idx="4"/>
          </p:cNvCxnSpPr>
          <p:nvPr/>
        </p:nvCxnSpPr>
        <p:spPr>
          <a:xfrm>
            <a:off x="10023029" y="4332386"/>
            <a:ext cx="3366" cy="1160179"/>
          </a:xfrm>
          <a:prstGeom prst="line">
            <a:avLst/>
          </a:prstGeom>
          <a:ln/>
        </p:spPr>
        <p:style>
          <a:lnRef idx="1">
            <a:schemeClr val="accent1"/>
          </a:lnRef>
          <a:fillRef idx="0">
            <a:schemeClr val="accent1"/>
          </a:fillRef>
          <a:effectRef idx="0">
            <a:schemeClr val="accent1"/>
          </a:effectRef>
          <a:fontRef idx="minor">
            <a:schemeClr val="tx1"/>
          </a:fontRef>
        </p:style>
      </p:cxnSp>
      <p:pic>
        <p:nvPicPr>
          <p:cNvPr id="201" name="Picture 200">
            <a:extLst>
              <a:ext uri="{FF2B5EF4-FFF2-40B4-BE49-F238E27FC236}">
                <a16:creationId xmlns:a16="http://schemas.microsoft.com/office/drawing/2014/main" id="{40CAA76B-07D4-5581-B130-D3FAF7779D49}"/>
              </a:ext>
            </a:extLst>
          </p:cNvPr>
          <p:cNvPicPr>
            <a:picLocks noChangeAspect="1"/>
          </p:cNvPicPr>
          <p:nvPr/>
        </p:nvPicPr>
        <p:blipFill>
          <a:blip r:embed="rId2"/>
          <a:stretch>
            <a:fillRect/>
          </a:stretch>
        </p:blipFill>
        <p:spPr>
          <a:xfrm>
            <a:off x="6448817" y="1321037"/>
            <a:ext cx="942982" cy="466728"/>
          </a:xfrm>
          <a:prstGeom prst="rect">
            <a:avLst/>
          </a:prstGeom>
        </p:spPr>
      </p:pic>
      <p:pic>
        <p:nvPicPr>
          <p:cNvPr id="203" name="Picture 202">
            <a:extLst>
              <a:ext uri="{FF2B5EF4-FFF2-40B4-BE49-F238E27FC236}">
                <a16:creationId xmlns:a16="http://schemas.microsoft.com/office/drawing/2014/main" id="{8FA47C0D-56A1-8E3D-AECF-13D2837A1D7D}"/>
              </a:ext>
            </a:extLst>
          </p:cNvPr>
          <p:cNvPicPr>
            <a:picLocks noChangeAspect="1"/>
          </p:cNvPicPr>
          <p:nvPr/>
        </p:nvPicPr>
        <p:blipFill>
          <a:blip r:embed="rId3"/>
          <a:stretch>
            <a:fillRect/>
          </a:stretch>
        </p:blipFill>
        <p:spPr>
          <a:xfrm>
            <a:off x="5963871" y="1919336"/>
            <a:ext cx="1447811" cy="581029"/>
          </a:xfrm>
          <a:prstGeom prst="rect">
            <a:avLst/>
          </a:prstGeom>
        </p:spPr>
      </p:pic>
      <p:pic>
        <p:nvPicPr>
          <p:cNvPr id="205" name="Picture 204">
            <a:extLst>
              <a:ext uri="{FF2B5EF4-FFF2-40B4-BE49-F238E27FC236}">
                <a16:creationId xmlns:a16="http://schemas.microsoft.com/office/drawing/2014/main" id="{7BC5F319-B605-C725-9163-D263F1FA6B3B}"/>
              </a:ext>
            </a:extLst>
          </p:cNvPr>
          <p:cNvPicPr>
            <a:picLocks noChangeAspect="1"/>
          </p:cNvPicPr>
          <p:nvPr/>
        </p:nvPicPr>
        <p:blipFill>
          <a:blip r:embed="rId4"/>
          <a:stretch>
            <a:fillRect/>
          </a:stretch>
        </p:blipFill>
        <p:spPr>
          <a:xfrm>
            <a:off x="6116668" y="2612164"/>
            <a:ext cx="1323985" cy="523879"/>
          </a:xfrm>
          <a:prstGeom prst="rect">
            <a:avLst/>
          </a:prstGeom>
        </p:spPr>
      </p:pic>
      <p:cxnSp>
        <p:nvCxnSpPr>
          <p:cNvPr id="209" name="Straight Connector 208">
            <a:extLst>
              <a:ext uri="{FF2B5EF4-FFF2-40B4-BE49-F238E27FC236}">
                <a16:creationId xmlns:a16="http://schemas.microsoft.com/office/drawing/2014/main" id="{E7C92724-8E4E-E6F5-2B79-1E69B3D08908}"/>
              </a:ext>
            </a:extLst>
          </p:cNvPr>
          <p:cNvCxnSpPr/>
          <p:nvPr/>
        </p:nvCxnSpPr>
        <p:spPr>
          <a:xfrm>
            <a:off x="5837382" y="1227137"/>
            <a:ext cx="0" cy="2253238"/>
          </a:xfrm>
          <a:prstGeom prst="line">
            <a:avLst/>
          </a:prstGeom>
        </p:spPr>
        <p:style>
          <a:lnRef idx="1">
            <a:schemeClr val="dk1"/>
          </a:lnRef>
          <a:fillRef idx="0">
            <a:schemeClr val="dk1"/>
          </a:fillRef>
          <a:effectRef idx="0">
            <a:schemeClr val="dk1"/>
          </a:effectRef>
          <a:fontRef idx="minor">
            <a:schemeClr val="tx1"/>
          </a:fontRef>
        </p:style>
      </p:cxnSp>
      <p:cxnSp>
        <p:nvCxnSpPr>
          <p:cNvPr id="211" name="Straight Connector 210">
            <a:extLst>
              <a:ext uri="{FF2B5EF4-FFF2-40B4-BE49-F238E27FC236}">
                <a16:creationId xmlns:a16="http://schemas.microsoft.com/office/drawing/2014/main" id="{198B7F2C-B26C-7997-0273-E76AC2BCBF53}"/>
              </a:ext>
            </a:extLst>
          </p:cNvPr>
          <p:cNvCxnSpPr>
            <a:cxnSpLocks/>
          </p:cNvCxnSpPr>
          <p:nvPr/>
        </p:nvCxnSpPr>
        <p:spPr>
          <a:xfrm flipV="1">
            <a:off x="4977208" y="1854077"/>
            <a:ext cx="2470752" cy="358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615BB3DD-5E19-487D-01D2-D9D05A6817BB}"/>
              </a:ext>
            </a:extLst>
          </p:cNvPr>
          <p:cNvCxnSpPr>
            <a:cxnSpLocks/>
          </p:cNvCxnSpPr>
          <p:nvPr/>
        </p:nvCxnSpPr>
        <p:spPr>
          <a:xfrm flipV="1">
            <a:off x="5030491" y="2555264"/>
            <a:ext cx="2470752" cy="35822"/>
          </a:xfrm>
          <a:prstGeom prst="line">
            <a:avLst/>
          </a:prstGeom>
        </p:spPr>
        <p:style>
          <a:lnRef idx="1">
            <a:schemeClr val="accent1"/>
          </a:lnRef>
          <a:fillRef idx="0">
            <a:schemeClr val="accent1"/>
          </a:fillRef>
          <a:effectRef idx="0">
            <a:schemeClr val="accent1"/>
          </a:effectRef>
          <a:fontRef idx="minor">
            <a:schemeClr val="tx1"/>
          </a:fontRef>
        </p:style>
      </p:cxnSp>
      <p:sp>
        <p:nvSpPr>
          <p:cNvPr id="214" name="TextBox 213">
            <a:extLst>
              <a:ext uri="{FF2B5EF4-FFF2-40B4-BE49-F238E27FC236}">
                <a16:creationId xmlns:a16="http://schemas.microsoft.com/office/drawing/2014/main" id="{9F32F2AF-7933-D37F-27C9-C7846775D022}"/>
              </a:ext>
            </a:extLst>
          </p:cNvPr>
          <p:cNvSpPr txBox="1"/>
          <p:nvPr/>
        </p:nvSpPr>
        <p:spPr>
          <a:xfrm>
            <a:off x="4580775" y="803333"/>
            <a:ext cx="3206959" cy="369332"/>
          </a:xfrm>
          <a:prstGeom prst="rect">
            <a:avLst/>
          </a:prstGeom>
          <a:noFill/>
        </p:spPr>
        <p:txBody>
          <a:bodyPr wrap="square" rtlCol="0">
            <a:spAutoFit/>
          </a:bodyPr>
          <a:lstStyle/>
          <a:p>
            <a:r>
              <a:rPr lang="en-IN" dirty="0"/>
              <a:t>   Symbol          Multiplier output </a:t>
            </a:r>
          </a:p>
        </p:txBody>
      </p:sp>
      <p:sp>
        <p:nvSpPr>
          <p:cNvPr id="215" name="TextBox 214">
            <a:extLst>
              <a:ext uri="{FF2B5EF4-FFF2-40B4-BE49-F238E27FC236}">
                <a16:creationId xmlns:a16="http://schemas.microsoft.com/office/drawing/2014/main" id="{4DCD56A3-B7FC-7814-5573-8719788FA78F}"/>
              </a:ext>
            </a:extLst>
          </p:cNvPr>
          <p:cNvSpPr txBox="1"/>
          <p:nvPr/>
        </p:nvSpPr>
        <p:spPr>
          <a:xfrm>
            <a:off x="5218546" y="1402868"/>
            <a:ext cx="544944" cy="367252"/>
          </a:xfrm>
          <a:prstGeom prst="rect">
            <a:avLst/>
          </a:prstGeom>
          <a:noFill/>
        </p:spPr>
        <p:txBody>
          <a:bodyPr wrap="square" rtlCol="0">
            <a:spAutoFit/>
          </a:bodyPr>
          <a:lstStyle/>
          <a:p>
            <a:r>
              <a:rPr lang="en-IN" dirty="0"/>
              <a:t>A</a:t>
            </a:r>
          </a:p>
        </p:txBody>
      </p:sp>
      <p:sp>
        <p:nvSpPr>
          <p:cNvPr id="216" name="TextBox 215">
            <a:extLst>
              <a:ext uri="{FF2B5EF4-FFF2-40B4-BE49-F238E27FC236}">
                <a16:creationId xmlns:a16="http://schemas.microsoft.com/office/drawing/2014/main" id="{3633D793-286F-92B2-3DE4-BAAA92C18403}"/>
              </a:ext>
            </a:extLst>
          </p:cNvPr>
          <p:cNvSpPr txBox="1"/>
          <p:nvPr/>
        </p:nvSpPr>
        <p:spPr>
          <a:xfrm>
            <a:off x="5237941" y="2140439"/>
            <a:ext cx="544944" cy="367252"/>
          </a:xfrm>
          <a:prstGeom prst="rect">
            <a:avLst/>
          </a:prstGeom>
          <a:noFill/>
        </p:spPr>
        <p:txBody>
          <a:bodyPr wrap="square" rtlCol="0">
            <a:spAutoFit/>
          </a:bodyPr>
          <a:lstStyle/>
          <a:p>
            <a:r>
              <a:rPr lang="en-IN" dirty="0"/>
              <a:t>B</a:t>
            </a:r>
          </a:p>
        </p:txBody>
      </p:sp>
      <p:sp>
        <p:nvSpPr>
          <p:cNvPr id="217" name="TextBox 216">
            <a:extLst>
              <a:ext uri="{FF2B5EF4-FFF2-40B4-BE49-F238E27FC236}">
                <a16:creationId xmlns:a16="http://schemas.microsoft.com/office/drawing/2014/main" id="{FDFB23F2-7DA0-95A6-960C-4288B163ED77}"/>
              </a:ext>
            </a:extLst>
          </p:cNvPr>
          <p:cNvSpPr txBox="1"/>
          <p:nvPr/>
        </p:nvSpPr>
        <p:spPr>
          <a:xfrm>
            <a:off x="5227783" y="2849748"/>
            <a:ext cx="544944" cy="367252"/>
          </a:xfrm>
          <a:prstGeom prst="rect">
            <a:avLst/>
          </a:prstGeom>
          <a:noFill/>
        </p:spPr>
        <p:txBody>
          <a:bodyPr wrap="square" rtlCol="0">
            <a:spAutoFit/>
          </a:bodyPr>
          <a:lstStyle/>
          <a:p>
            <a:r>
              <a:rPr lang="en-IN" dirty="0"/>
              <a:t>C</a:t>
            </a:r>
          </a:p>
        </p:txBody>
      </p:sp>
      <p:sp>
        <p:nvSpPr>
          <p:cNvPr id="218" name="TextBox 217">
            <a:extLst>
              <a:ext uri="{FF2B5EF4-FFF2-40B4-BE49-F238E27FC236}">
                <a16:creationId xmlns:a16="http://schemas.microsoft.com/office/drawing/2014/main" id="{FFA97ED3-76D3-2B52-C078-77954598580D}"/>
              </a:ext>
            </a:extLst>
          </p:cNvPr>
          <p:cNvSpPr txBox="1"/>
          <p:nvPr/>
        </p:nvSpPr>
        <p:spPr>
          <a:xfrm>
            <a:off x="10434143" y="2048305"/>
            <a:ext cx="578027"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dirty="0"/>
              <a:t>A+B</a:t>
            </a:r>
          </a:p>
        </p:txBody>
      </p:sp>
      <p:sp>
        <p:nvSpPr>
          <p:cNvPr id="219" name="TextBox 218">
            <a:extLst>
              <a:ext uri="{FF2B5EF4-FFF2-40B4-BE49-F238E27FC236}">
                <a16:creationId xmlns:a16="http://schemas.microsoft.com/office/drawing/2014/main" id="{F6B218C7-617F-35A1-C9B6-B891A893D56B}"/>
              </a:ext>
            </a:extLst>
          </p:cNvPr>
          <p:cNvSpPr txBox="1"/>
          <p:nvPr/>
        </p:nvSpPr>
        <p:spPr>
          <a:xfrm>
            <a:off x="10434143" y="2525785"/>
            <a:ext cx="1567357" cy="338554"/>
          </a:xfrm>
          <a:prstGeom prst="rect">
            <a:avLst/>
          </a:prstGeom>
          <a:solidFill>
            <a:srgbClr val="92D050"/>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sz="1600" dirty="0"/>
              <a:t>Y(t+</a:t>
            </a:r>
            <a:r>
              <a:rPr lang="el-GR" sz="1600" b="0" i="0" dirty="0">
                <a:solidFill>
                  <a:schemeClr val="tx1"/>
                </a:solidFill>
                <a:effectLst/>
                <a:latin typeface="Google Sans"/>
              </a:rPr>
              <a:t>δ</a:t>
            </a:r>
            <a:r>
              <a:rPr lang="en-IN" sz="1600" b="0" i="0" dirty="0">
                <a:solidFill>
                  <a:schemeClr val="tx1"/>
                </a:solidFill>
                <a:effectLst/>
                <a:latin typeface="Google Sans"/>
              </a:rPr>
              <a:t>t)</a:t>
            </a:r>
            <a:r>
              <a:rPr lang="en-IN" sz="1600" dirty="0"/>
              <a:t> = A+B+ C</a:t>
            </a:r>
          </a:p>
        </p:txBody>
      </p:sp>
      <p:sp>
        <p:nvSpPr>
          <p:cNvPr id="222" name="Left Brace 221">
            <a:extLst>
              <a:ext uri="{FF2B5EF4-FFF2-40B4-BE49-F238E27FC236}">
                <a16:creationId xmlns:a16="http://schemas.microsoft.com/office/drawing/2014/main" id="{7E63E31B-A389-F96B-F760-3C9A9F96D693}"/>
              </a:ext>
            </a:extLst>
          </p:cNvPr>
          <p:cNvSpPr/>
          <p:nvPr/>
        </p:nvSpPr>
        <p:spPr>
          <a:xfrm>
            <a:off x="7592291" y="1376760"/>
            <a:ext cx="88392" cy="513139"/>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223" name="Left Brace 222">
            <a:extLst>
              <a:ext uri="{FF2B5EF4-FFF2-40B4-BE49-F238E27FC236}">
                <a16:creationId xmlns:a16="http://schemas.microsoft.com/office/drawing/2014/main" id="{D0CC5990-64EF-D01E-803E-E04AC9A0C71E}"/>
              </a:ext>
            </a:extLst>
          </p:cNvPr>
          <p:cNvSpPr/>
          <p:nvPr/>
        </p:nvSpPr>
        <p:spPr>
          <a:xfrm>
            <a:off x="7586985" y="1963850"/>
            <a:ext cx="88392" cy="513139"/>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224" name="Left Brace 223">
            <a:extLst>
              <a:ext uri="{FF2B5EF4-FFF2-40B4-BE49-F238E27FC236}">
                <a16:creationId xmlns:a16="http://schemas.microsoft.com/office/drawing/2014/main" id="{62F40D0C-E822-8E8A-72FD-272F3F2F9ECF}"/>
              </a:ext>
            </a:extLst>
          </p:cNvPr>
          <p:cNvSpPr/>
          <p:nvPr/>
        </p:nvSpPr>
        <p:spPr>
          <a:xfrm>
            <a:off x="7550213" y="2578823"/>
            <a:ext cx="143934" cy="513139"/>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225" name="TextBox 224">
            <a:extLst>
              <a:ext uri="{FF2B5EF4-FFF2-40B4-BE49-F238E27FC236}">
                <a16:creationId xmlns:a16="http://schemas.microsoft.com/office/drawing/2014/main" id="{0A961DF2-B598-928C-4F2D-5291692AE9F7}"/>
              </a:ext>
            </a:extLst>
          </p:cNvPr>
          <p:cNvSpPr txBox="1"/>
          <p:nvPr/>
        </p:nvSpPr>
        <p:spPr>
          <a:xfrm>
            <a:off x="181301" y="1629538"/>
            <a:ext cx="4033243" cy="1938992"/>
          </a:xfrm>
          <a:prstGeom prst="rect">
            <a:avLst/>
          </a:prstGeom>
          <a:noFill/>
        </p:spPr>
        <p:txBody>
          <a:bodyPr wrap="square" rtlCol="0">
            <a:spAutoFit/>
          </a:bodyPr>
          <a:lstStyle/>
          <a:p>
            <a:r>
              <a:rPr lang="en-IN" sz="4000" dirty="0"/>
              <a:t>1</a:t>
            </a:r>
            <a:r>
              <a:rPr lang="en-IN" sz="4000" baseline="30000" dirty="0"/>
              <a:t>st</a:t>
            </a:r>
            <a:r>
              <a:rPr lang="en-IN" sz="4000" dirty="0"/>
              <a:t> order Filter implementation in FPFA fabric </a:t>
            </a:r>
          </a:p>
        </p:txBody>
      </p:sp>
      <p:sp>
        <p:nvSpPr>
          <p:cNvPr id="199" name="TextBox 198">
            <a:extLst>
              <a:ext uri="{FF2B5EF4-FFF2-40B4-BE49-F238E27FC236}">
                <a16:creationId xmlns:a16="http://schemas.microsoft.com/office/drawing/2014/main" id="{0FE4CE08-DDA3-5716-CA17-6148FB06DE22}"/>
              </a:ext>
            </a:extLst>
          </p:cNvPr>
          <p:cNvSpPr txBox="1"/>
          <p:nvPr/>
        </p:nvSpPr>
        <p:spPr>
          <a:xfrm>
            <a:off x="293298" y="3880321"/>
            <a:ext cx="6229314" cy="369332"/>
          </a:xfrm>
          <a:prstGeom prst="rect">
            <a:avLst/>
          </a:prstGeom>
          <a:noFill/>
        </p:spPr>
        <p:txBody>
          <a:bodyPr wrap="square" rtlCol="0">
            <a:spAutoFit/>
          </a:bodyPr>
          <a:lstStyle/>
          <a:p>
            <a:r>
              <a:rPr lang="en-IN" b="1" dirty="0">
                <a:solidFill>
                  <a:srgbClr val="FF0000"/>
                </a:solidFill>
              </a:rPr>
              <a:t>Critical path delay =  1 multiplier + 3 Adder (approx.)</a:t>
            </a:r>
          </a:p>
        </p:txBody>
      </p:sp>
    </p:spTree>
    <p:extLst>
      <p:ext uri="{BB962C8B-B14F-4D97-AF65-F5344CB8AC3E}">
        <p14:creationId xmlns:p14="http://schemas.microsoft.com/office/powerpoint/2010/main" val="2657986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7707F-68DC-77E9-4031-597478B0EFEA}"/>
              </a:ext>
            </a:extLst>
          </p:cNvPr>
          <p:cNvSpPr>
            <a:spLocks noGrp="1"/>
          </p:cNvSpPr>
          <p:nvPr>
            <p:ph type="title"/>
          </p:nvPr>
        </p:nvSpPr>
        <p:spPr/>
        <p:txBody>
          <a:bodyPr/>
          <a:lstStyle/>
          <a:p>
            <a:r>
              <a:rPr lang="en-IN" dirty="0"/>
              <a:t>TABLE OF CONTENT (MODULES)</a:t>
            </a:r>
          </a:p>
        </p:txBody>
      </p:sp>
      <p:graphicFrame>
        <p:nvGraphicFramePr>
          <p:cNvPr id="4" name="Content Placeholder 3">
            <a:extLst>
              <a:ext uri="{FF2B5EF4-FFF2-40B4-BE49-F238E27FC236}">
                <a16:creationId xmlns:a16="http://schemas.microsoft.com/office/drawing/2014/main" id="{E64879FE-EDE0-3734-5206-9B47D032D0D3}"/>
              </a:ext>
            </a:extLst>
          </p:cNvPr>
          <p:cNvGraphicFramePr>
            <a:graphicFrameLocks noGrp="1"/>
          </p:cNvGraphicFramePr>
          <p:nvPr>
            <p:ph idx="1"/>
            <p:extLst>
              <p:ext uri="{D42A27DB-BD31-4B8C-83A1-F6EECF244321}">
                <p14:modId xmlns:p14="http://schemas.microsoft.com/office/powerpoint/2010/main" val="2792950316"/>
              </p:ext>
            </p:extLst>
          </p:nvPr>
        </p:nvGraphicFramePr>
        <p:xfrm>
          <a:off x="1096963" y="1846263"/>
          <a:ext cx="10058397" cy="2225040"/>
        </p:xfrm>
        <a:graphic>
          <a:graphicData uri="http://schemas.openxmlformats.org/drawingml/2006/table">
            <a:tbl>
              <a:tblPr firstRow="1" bandRow="1">
                <a:tableStyleId>{5C22544A-7EE6-4342-B048-85BDC9FD1C3A}</a:tableStyleId>
              </a:tblPr>
              <a:tblGrid>
                <a:gridCol w="2189701">
                  <a:extLst>
                    <a:ext uri="{9D8B030D-6E8A-4147-A177-3AD203B41FA5}">
                      <a16:colId xmlns:a16="http://schemas.microsoft.com/office/drawing/2014/main" val="1141989679"/>
                    </a:ext>
                  </a:extLst>
                </a:gridCol>
                <a:gridCol w="4515897">
                  <a:extLst>
                    <a:ext uri="{9D8B030D-6E8A-4147-A177-3AD203B41FA5}">
                      <a16:colId xmlns:a16="http://schemas.microsoft.com/office/drawing/2014/main" val="4237173867"/>
                    </a:ext>
                  </a:extLst>
                </a:gridCol>
                <a:gridCol w="3352799">
                  <a:extLst>
                    <a:ext uri="{9D8B030D-6E8A-4147-A177-3AD203B41FA5}">
                      <a16:colId xmlns:a16="http://schemas.microsoft.com/office/drawing/2014/main" val="1073043661"/>
                    </a:ext>
                  </a:extLst>
                </a:gridCol>
              </a:tblGrid>
              <a:tr h="370840">
                <a:tc>
                  <a:txBody>
                    <a:bodyPr/>
                    <a:lstStyle/>
                    <a:p>
                      <a:r>
                        <a:rPr lang="en-IN" dirty="0"/>
                        <a:t>SERIAL NO</a:t>
                      </a:r>
                    </a:p>
                  </a:txBody>
                  <a:tcPr/>
                </a:tc>
                <a:tc>
                  <a:txBody>
                    <a:bodyPr/>
                    <a:lstStyle/>
                    <a:p>
                      <a:r>
                        <a:rPr lang="en-IN" dirty="0"/>
                        <a:t>MODULE</a:t>
                      </a:r>
                    </a:p>
                  </a:txBody>
                  <a:tcPr/>
                </a:tc>
                <a:tc>
                  <a:txBody>
                    <a:bodyPr/>
                    <a:lstStyle/>
                    <a:p>
                      <a:r>
                        <a:rPr lang="en-IN" dirty="0"/>
                        <a:t>SLIDES </a:t>
                      </a:r>
                    </a:p>
                  </a:txBody>
                  <a:tcPr/>
                </a:tc>
                <a:extLst>
                  <a:ext uri="{0D108BD9-81ED-4DB2-BD59-A6C34878D82A}">
                    <a16:rowId xmlns:a16="http://schemas.microsoft.com/office/drawing/2014/main" val="4133176343"/>
                  </a:ext>
                </a:extLst>
              </a:tr>
              <a:tr h="370840">
                <a:tc>
                  <a:txBody>
                    <a:bodyPr/>
                    <a:lstStyle/>
                    <a:p>
                      <a:r>
                        <a:rPr lang="en-IN" dirty="0"/>
                        <a:t>1</a:t>
                      </a:r>
                    </a:p>
                  </a:txBody>
                  <a:tcPr/>
                </a:tc>
                <a:tc>
                  <a:txBody>
                    <a:bodyPr/>
                    <a:lstStyle/>
                    <a:p>
                      <a:r>
                        <a:rPr lang="en-IN" sz="1800" dirty="0"/>
                        <a:t>EMT Network and Problem description</a:t>
                      </a:r>
                    </a:p>
                  </a:txBody>
                  <a:tcPr/>
                </a:tc>
                <a:tc>
                  <a:txBody>
                    <a:bodyPr/>
                    <a:lstStyle/>
                    <a:p>
                      <a:r>
                        <a:rPr lang="en-IN" dirty="0"/>
                        <a:t>3-4</a:t>
                      </a:r>
                    </a:p>
                  </a:txBody>
                  <a:tcPr/>
                </a:tc>
                <a:extLst>
                  <a:ext uri="{0D108BD9-81ED-4DB2-BD59-A6C34878D82A}">
                    <a16:rowId xmlns:a16="http://schemas.microsoft.com/office/drawing/2014/main" val="543793129"/>
                  </a:ext>
                </a:extLst>
              </a:tr>
              <a:tr h="370840">
                <a:tc>
                  <a:txBody>
                    <a:bodyPr/>
                    <a:lstStyle/>
                    <a:p>
                      <a:r>
                        <a:rPr lang="en-IN" dirty="0"/>
                        <a:t>2</a:t>
                      </a:r>
                    </a:p>
                  </a:txBody>
                  <a:tcPr/>
                </a:tc>
                <a:tc>
                  <a:txBody>
                    <a:bodyPr/>
                    <a:lstStyle/>
                    <a:p>
                      <a:r>
                        <a:rPr lang="en-IN" dirty="0"/>
                        <a:t>Exciter (observation for filter)</a:t>
                      </a:r>
                    </a:p>
                  </a:txBody>
                  <a:tcPr/>
                </a:tc>
                <a:tc>
                  <a:txBody>
                    <a:bodyPr/>
                    <a:lstStyle/>
                    <a:p>
                      <a:r>
                        <a:rPr lang="en-IN" dirty="0"/>
                        <a:t>5- 8</a:t>
                      </a:r>
                    </a:p>
                  </a:txBody>
                  <a:tcPr/>
                </a:tc>
                <a:extLst>
                  <a:ext uri="{0D108BD9-81ED-4DB2-BD59-A6C34878D82A}">
                    <a16:rowId xmlns:a16="http://schemas.microsoft.com/office/drawing/2014/main" val="2666744909"/>
                  </a:ext>
                </a:extLst>
              </a:tr>
              <a:tr h="370840">
                <a:tc>
                  <a:txBody>
                    <a:bodyPr/>
                    <a:lstStyle/>
                    <a:p>
                      <a:r>
                        <a:rPr lang="en-IN"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Filter (1 -2 -3) order </a:t>
                      </a:r>
                    </a:p>
                  </a:txBody>
                  <a:tcPr/>
                </a:tc>
                <a:tc>
                  <a:txBody>
                    <a:bodyPr/>
                    <a:lstStyle/>
                    <a:p>
                      <a:r>
                        <a:rPr lang="en-IN" dirty="0"/>
                        <a:t>9-34</a:t>
                      </a:r>
                    </a:p>
                  </a:txBody>
                  <a:tcPr/>
                </a:tc>
                <a:extLst>
                  <a:ext uri="{0D108BD9-81ED-4DB2-BD59-A6C34878D82A}">
                    <a16:rowId xmlns:a16="http://schemas.microsoft.com/office/drawing/2014/main" val="3545480959"/>
                  </a:ext>
                </a:extLst>
              </a:tr>
              <a:tr h="370840">
                <a:tc>
                  <a:txBody>
                    <a:bodyPr/>
                    <a:lstStyle/>
                    <a:p>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Limiter</a:t>
                      </a:r>
                    </a:p>
                  </a:txBody>
                  <a:tcPr/>
                </a:tc>
                <a:tc>
                  <a:txBody>
                    <a:bodyPr/>
                    <a:lstStyle/>
                    <a:p>
                      <a:r>
                        <a:rPr lang="en-IN" dirty="0"/>
                        <a:t>35-45</a:t>
                      </a:r>
                    </a:p>
                  </a:txBody>
                  <a:tcPr/>
                </a:tc>
                <a:extLst>
                  <a:ext uri="{0D108BD9-81ED-4DB2-BD59-A6C34878D82A}">
                    <a16:rowId xmlns:a16="http://schemas.microsoft.com/office/drawing/2014/main" val="1078008084"/>
                  </a:ext>
                </a:extLst>
              </a:tr>
              <a:tr h="370840">
                <a:tc>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endParaRPr lang="en-IN" dirty="0"/>
                    </a:p>
                  </a:txBody>
                  <a:tcPr/>
                </a:tc>
                <a:extLst>
                  <a:ext uri="{0D108BD9-81ED-4DB2-BD59-A6C34878D82A}">
                    <a16:rowId xmlns:a16="http://schemas.microsoft.com/office/drawing/2014/main" val="2379315990"/>
                  </a:ext>
                </a:extLst>
              </a:tr>
            </a:tbl>
          </a:graphicData>
        </a:graphic>
      </p:graphicFrame>
    </p:spTree>
    <p:extLst>
      <p:ext uri="{BB962C8B-B14F-4D97-AF65-F5344CB8AC3E}">
        <p14:creationId xmlns:p14="http://schemas.microsoft.com/office/powerpoint/2010/main" val="988335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FE00E-88A5-4B70-7738-5AF77312FACD}"/>
              </a:ext>
            </a:extLst>
          </p:cNvPr>
          <p:cNvSpPr>
            <a:spLocks noGrp="1"/>
          </p:cNvSpPr>
          <p:nvPr>
            <p:ph type="title"/>
          </p:nvPr>
        </p:nvSpPr>
        <p:spPr/>
        <p:txBody>
          <a:bodyPr/>
          <a:lstStyle/>
          <a:p>
            <a:r>
              <a:rPr lang="en-IN" dirty="0"/>
              <a:t>General:2</a:t>
            </a:r>
            <a:r>
              <a:rPr lang="en-IN" baseline="30000" dirty="0"/>
              <a:t>nd</a:t>
            </a:r>
            <a:r>
              <a:rPr lang="en-IN" dirty="0"/>
              <a:t> order transfer function</a:t>
            </a:r>
          </a:p>
        </p:txBody>
      </p:sp>
      <p:sp>
        <p:nvSpPr>
          <p:cNvPr id="3" name="Content Placeholder 2">
            <a:extLst>
              <a:ext uri="{FF2B5EF4-FFF2-40B4-BE49-F238E27FC236}">
                <a16:creationId xmlns:a16="http://schemas.microsoft.com/office/drawing/2014/main" id="{7A74F7D1-8375-1AF4-3C72-DC642A113E5A}"/>
              </a:ext>
            </a:extLst>
          </p:cNvPr>
          <p:cNvSpPr>
            <a:spLocks noGrp="1"/>
          </p:cNvSpPr>
          <p:nvPr>
            <p:ph idx="1"/>
          </p:nvPr>
        </p:nvSpPr>
        <p:spPr/>
        <p:txBody>
          <a:bodyPr/>
          <a:lstStyle/>
          <a:p>
            <a:r>
              <a:rPr lang="en-US" dirty="0"/>
              <a:t>For the s, domain general 2</a:t>
            </a:r>
            <a:r>
              <a:rPr lang="en-US" baseline="30000" dirty="0"/>
              <a:t>nd</a:t>
            </a:r>
            <a:r>
              <a:rPr lang="en-US" dirty="0"/>
              <a:t>  order transfer function.</a:t>
            </a:r>
          </a:p>
          <a:p>
            <a:endParaRPr lang="en-IN" dirty="0"/>
          </a:p>
          <a:p>
            <a:endParaRPr lang="en-IN" dirty="0"/>
          </a:p>
          <a:p>
            <a:endParaRPr lang="en-IN" dirty="0"/>
          </a:p>
          <a:p>
            <a:r>
              <a:rPr lang="en-US" dirty="0"/>
              <a:t>This is a second-order system, where Y(s) is the output and X(s) is the input. This can also be written as:</a:t>
            </a:r>
            <a:endParaRPr lang="en-IN" dirty="0"/>
          </a:p>
          <a:p>
            <a:pPr marL="0" indent="0">
              <a:buNone/>
            </a:pPr>
            <a:endParaRPr lang="en-IN" dirty="0"/>
          </a:p>
          <a:p>
            <a:r>
              <a:rPr lang="en-IN" dirty="0"/>
              <a:t>Converting to time domain,</a:t>
            </a:r>
          </a:p>
          <a:p>
            <a:endParaRPr lang="en-IN" dirty="0"/>
          </a:p>
          <a:p>
            <a:endParaRPr lang="en-IN" dirty="0"/>
          </a:p>
        </p:txBody>
      </p:sp>
      <p:pic>
        <p:nvPicPr>
          <p:cNvPr id="4" name="Picture 3">
            <a:extLst>
              <a:ext uri="{FF2B5EF4-FFF2-40B4-BE49-F238E27FC236}">
                <a16:creationId xmlns:a16="http://schemas.microsoft.com/office/drawing/2014/main" id="{D909D421-4621-87A3-6A39-CF17ADECC1CD}"/>
              </a:ext>
            </a:extLst>
          </p:cNvPr>
          <p:cNvPicPr>
            <a:picLocks noChangeAspect="1"/>
          </p:cNvPicPr>
          <p:nvPr/>
        </p:nvPicPr>
        <p:blipFill>
          <a:blip r:embed="rId2"/>
          <a:stretch>
            <a:fillRect/>
          </a:stretch>
        </p:blipFill>
        <p:spPr>
          <a:xfrm>
            <a:off x="1241282" y="2756958"/>
            <a:ext cx="2962688" cy="533474"/>
          </a:xfrm>
          <a:prstGeom prst="rect">
            <a:avLst/>
          </a:prstGeom>
        </p:spPr>
      </p:pic>
      <p:pic>
        <p:nvPicPr>
          <p:cNvPr id="5" name="Picture 4">
            <a:extLst>
              <a:ext uri="{FF2B5EF4-FFF2-40B4-BE49-F238E27FC236}">
                <a16:creationId xmlns:a16="http://schemas.microsoft.com/office/drawing/2014/main" id="{DFDDC7C3-88A3-65D7-E1F3-AA8FB423F9ED}"/>
              </a:ext>
            </a:extLst>
          </p:cNvPr>
          <p:cNvPicPr>
            <a:picLocks noChangeAspect="1"/>
          </p:cNvPicPr>
          <p:nvPr/>
        </p:nvPicPr>
        <p:blipFill>
          <a:blip r:embed="rId3"/>
          <a:stretch>
            <a:fillRect/>
          </a:stretch>
        </p:blipFill>
        <p:spPr>
          <a:xfrm>
            <a:off x="7487729" y="1967059"/>
            <a:ext cx="3328032" cy="1200564"/>
          </a:xfrm>
          <a:prstGeom prst="rect">
            <a:avLst/>
          </a:prstGeom>
        </p:spPr>
      </p:pic>
      <p:pic>
        <p:nvPicPr>
          <p:cNvPr id="6" name="Picture 5">
            <a:extLst>
              <a:ext uri="{FF2B5EF4-FFF2-40B4-BE49-F238E27FC236}">
                <a16:creationId xmlns:a16="http://schemas.microsoft.com/office/drawing/2014/main" id="{A0EFD5C3-7700-C8BB-711A-7A80113678C6}"/>
              </a:ext>
            </a:extLst>
          </p:cNvPr>
          <p:cNvPicPr>
            <a:picLocks noChangeAspect="1"/>
          </p:cNvPicPr>
          <p:nvPr/>
        </p:nvPicPr>
        <p:blipFill>
          <a:blip r:embed="rId4"/>
          <a:stretch>
            <a:fillRect/>
          </a:stretch>
        </p:blipFill>
        <p:spPr>
          <a:xfrm>
            <a:off x="1189523" y="4352244"/>
            <a:ext cx="5468113" cy="257211"/>
          </a:xfrm>
          <a:prstGeom prst="rect">
            <a:avLst/>
          </a:prstGeom>
        </p:spPr>
      </p:pic>
      <p:pic>
        <p:nvPicPr>
          <p:cNvPr id="8" name="Picture 7">
            <a:extLst>
              <a:ext uri="{FF2B5EF4-FFF2-40B4-BE49-F238E27FC236}">
                <a16:creationId xmlns:a16="http://schemas.microsoft.com/office/drawing/2014/main" id="{42B0F77F-0ECB-A7DC-602D-7885ED63BB83}"/>
              </a:ext>
            </a:extLst>
          </p:cNvPr>
          <p:cNvPicPr>
            <a:picLocks noChangeAspect="1"/>
          </p:cNvPicPr>
          <p:nvPr/>
        </p:nvPicPr>
        <p:blipFill>
          <a:blip r:embed="rId5"/>
          <a:stretch>
            <a:fillRect/>
          </a:stretch>
        </p:blipFill>
        <p:spPr>
          <a:xfrm>
            <a:off x="1097280" y="4905642"/>
            <a:ext cx="3570434" cy="963452"/>
          </a:xfrm>
          <a:prstGeom prst="rect">
            <a:avLst/>
          </a:prstGeom>
        </p:spPr>
      </p:pic>
    </p:spTree>
    <p:extLst>
      <p:ext uri="{BB962C8B-B14F-4D97-AF65-F5344CB8AC3E}">
        <p14:creationId xmlns:p14="http://schemas.microsoft.com/office/powerpoint/2010/main" val="3983675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B761FE4-3A8E-9BD1-4C0D-86A00F8D5C1C}"/>
              </a:ext>
            </a:extLst>
          </p:cNvPr>
          <p:cNvSpPr txBox="1"/>
          <p:nvPr/>
        </p:nvSpPr>
        <p:spPr>
          <a:xfrm>
            <a:off x="347932" y="255916"/>
            <a:ext cx="11496136" cy="5909310"/>
          </a:xfrm>
          <a:prstGeom prst="rect">
            <a:avLst/>
          </a:prstGeom>
          <a:noFill/>
        </p:spPr>
        <p:txBody>
          <a:bodyPr wrap="square" rtlCol="0">
            <a:spAutoFit/>
          </a:bodyPr>
          <a:lstStyle/>
          <a:p>
            <a:endParaRPr lang="en-IN" dirty="0"/>
          </a:p>
          <a:p>
            <a:endParaRPr lang="en-IN" dirty="0"/>
          </a:p>
          <a:p>
            <a:endParaRPr lang="en-IN" dirty="0"/>
          </a:p>
          <a:p>
            <a:r>
              <a:rPr lang="en-IN" dirty="0"/>
              <a:t>  </a:t>
            </a:r>
          </a:p>
          <a:p>
            <a:endParaRPr lang="en-IN" dirty="0"/>
          </a:p>
          <a:p>
            <a:endParaRPr lang="en-IN" dirty="0"/>
          </a:p>
          <a:p>
            <a:endParaRPr lang="en-IN" dirty="0"/>
          </a:p>
          <a:p>
            <a:endParaRPr lang="en-IN" dirty="0"/>
          </a:p>
          <a:p>
            <a:r>
              <a:rPr lang="en-IN" dirty="0"/>
              <a:t>	 Using Euler's approximation,</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6" name="Picture 5">
            <a:extLst>
              <a:ext uri="{FF2B5EF4-FFF2-40B4-BE49-F238E27FC236}">
                <a16:creationId xmlns:a16="http://schemas.microsoft.com/office/drawing/2014/main" id="{20F3DE25-1426-D36B-AD7A-9198CDC2986A}"/>
              </a:ext>
            </a:extLst>
          </p:cNvPr>
          <p:cNvPicPr>
            <a:picLocks noChangeAspect="1"/>
          </p:cNvPicPr>
          <p:nvPr/>
        </p:nvPicPr>
        <p:blipFill>
          <a:blip r:embed="rId2"/>
          <a:stretch>
            <a:fillRect/>
          </a:stretch>
        </p:blipFill>
        <p:spPr>
          <a:xfrm>
            <a:off x="619654" y="887653"/>
            <a:ext cx="5560449" cy="654170"/>
          </a:xfrm>
          <a:prstGeom prst="rect">
            <a:avLst/>
          </a:prstGeom>
        </p:spPr>
      </p:pic>
      <p:pic>
        <p:nvPicPr>
          <p:cNvPr id="12" name="Picture 11">
            <a:extLst>
              <a:ext uri="{FF2B5EF4-FFF2-40B4-BE49-F238E27FC236}">
                <a16:creationId xmlns:a16="http://schemas.microsoft.com/office/drawing/2014/main" id="{654EC416-E7AB-6CED-41D0-A2D45B02C895}"/>
              </a:ext>
            </a:extLst>
          </p:cNvPr>
          <p:cNvPicPr>
            <a:picLocks noChangeAspect="1"/>
          </p:cNvPicPr>
          <p:nvPr/>
        </p:nvPicPr>
        <p:blipFill>
          <a:blip r:embed="rId3"/>
          <a:stretch>
            <a:fillRect/>
          </a:stretch>
        </p:blipFill>
        <p:spPr>
          <a:xfrm>
            <a:off x="874853" y="3086979"/>
            <a:ext cx="4410093" cy="432101"/>
          </a:xfrm>
          <a:prstGeom prst="rect">
            <a:avLst/>
          </a:prstGeom>
        </p:spPr>
      </p:pic>
      <p:pic>
        <p:nvPicPr>
          <p:cNvPr id="14" name="Picture 13">
            <a:extLst>
              <a:ext uri="{FF2B5EF4-FFF2-40B4-BE49-F238E27FC236}">
                <a16:creationId xmlns:a16="http://schemas.microsoft.com/office/drawing/2014/main" id="{2F9CA2E0-378E-1158-5D7A-16B249F1FF8E}"/>
              </a:ext>
            </a:extLst>
          </p:cNvPr>
          <p:cNvPicPr>
            <a:picLocks noChangeAspect="1"/>
          </p:cNvPicPr>
          <p:nvPr/>
        </p:nvPicPr>
        <p:blipFill>
          <a:blip r:embed="rId4"/>
          <a:stretch>
            <a:fillRect/>
          </a:stretch>
        </p:blipFill>
        <p:spPr>
          <a:xfrm>
            <a:off x="6824208" y="3165981"/>
            <a:ext cx="3973729" cy="295277"/>
          </a:xfrm>
          <a:prstGeom prst="rect">
            <a:avLst/>
          </a:prstGeom>
        </p:spPr>
      </p:pic>
      <p:pic>
        <p:nvPicPr>
          <p:cNvPr id="16" name="Picture 15">
            <a:extLst>
              <a:ext uri="{FF2B5EF4-FFF2-40B4-BE49-F238E27FC236}">
                <a16:creationId xmlns:a16="http://schemas.microsoft.com/office/drawing/2014/main" id="{414B2576-E494-A334-5B73-406D7686238C}"/>
              </a:ext>
            </a:extLst>
          </p:cNvPr>
          <p:cNvPicPr>
            <a:picLocks noChangeAspect="1"/>
          </p:cNvPicPr>
          <p:nvPr/>
        </p:nvPicPr>
        <p:blipFill>
          <a:blip r:embed="rId5"/>
          <a:stretch>
            <a:fillRect/>
          </a:stretch>
        </p:blipFill>
        <p:spPr>
          <a:xfrm>
            <a:off x="1104891" y="3931962"/>
            <a:ext cx="3858508" cy="607357"/>
          </a:xfrm>
          <a:prstGeom prst="rect">
            <a:avLst/>
          </a:prstGeom>
        </p:spPr>
      </p:pic>
      <p:pic>
        <p:nvPicPr>
          <p:cNvPr id="18" name="Picture 17">
            <a:extLst>
              <a:ext uri="{FF2B5EF4-FFF2-40B4-BE49-F238E27FC236}">
                <a16:creationId xmlns:a16="http://schemas.microsoft.com/office/drawing/2014/main" id="{65D85D0B-480A-0D30-F58C-DE8D73942740}"/>
              </a:ext>
            </a:extLst>
          </p:cNvPr>
          <p:cNvPicPr>
            <a:picLocks noChangeAspect="1"/>
          </p:cNvPicPr>
          <p:nvPr/>
        </p:nvPicPr>
        <p:blipFill>
          <a:blip r:embed="rId6"/>
          <a:stretch>
            <a:fillRect/>
          </a:stretch>
        </p:blipFill>
        <p:spPr>
          <a:xfrm>
            <a:off x="7370553" y="3931962"/>
            <a:ext cx="2881038" cy="633419"/>
          </a:xfrm>
          <a:prstGeom prst="rect">
            <a:avLst/>
          </a:prstGeom>
        </p:spPr>
      </p:pic>
      <p:pic>
        <p:nvPicPr>
          <p:cNvPr id="20" name="Picture 19">
            <a:extLst>
              <a:ext uri="{FF2B5EF4-FFF2-40B4-BE49-F238E27FC236}">
                <a16:creationId xmlns:a16="http://schemas.microsoft.com/office/drawing/2014/main" id="{97258E5F-36F5-D08E-62A6-211DC53A809E}"/>
              </a:ext>
            </a:extLst>
          </p:cNvPr>
          <p:cNvPicPr>
            <a:picLocks noChangeAspect="1"/>
          </p:cNvPicPr>
          <p:nvPr/>
        </p:nvPicPr>
        <p:blipFill>
          <a:blip r:embed="rId7"/>
          <a:stretch>
            <a:fillRect/>
          </a:stretch>
        </p:blipFill>
        <p:spPr>
          <a:xfrm>
            <a:off x="874853" y="5241589"/>
            <a:ext cx="10381032" cy="718978"/>
          </a:xfrm>
          <a:prstGeom prst="rect">
            <a:avLst/>
          </a:prstGeom>
        </p:spPr>
      </p:pic>
      <p:pic>
        <p:nvPicPr>
          <p:cNvPr id="21" name="Picture 20">
            <a:extLst>
              <a:ext uri="{FF2B5EF4-FFF2-40B4-BE49-F238E27FC236}">
                <a16:creationId xmlns:a16="http://schemas.microsoft.com/office/drawing/2014/main" id="{2F7EC329-02FA-73C6-2777-9E99A44D09E5}"/>
              </a:ext>
            </a:extLst>
          </p:cNvPr>
          <p:cNvPicPr>
            <a:picLocks noChangeAspect="1"/>
          </p:cNvPicPr>
          <p:nvPr/>
        </p:nvPicPr>
        <p:blipFill>
          <a:blip r:embed="rId8"/>
          <a:stretch>
            <a:fillRect/>
          </a:stretch>
        </p:blipFill>
        <p:spPr>
          <a:xfrm>
            <a:off x="6647357" y="898796"/>
            <a:ext cx="5106113" cy="1286054"/>
          </a:xfrm>
          <a:prstGeom prst="rect">
            <a:avLst/>
          </a:prstGeom>
        </p:spPr>
      </p:pic>
    </p:spTree>
    <p:extLst>
      <p:ext uri="{BB962C8B-B14F-4D97-AF65-F5344CB8AC3E}">
        <p14:creationId xmlns:p14="http://schemas.microsoft.com/office/powerpoint/2010/main" val="854315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64104-2B6C-BB7E-86DB-623C87D3FE7D}"/>
              </a:ext>
            </a:extLst>
          </p:cNvPr>
          <p:cNvSpPr>
            <a:spLocks noGrp="1"/>
          </p:cNvSpPr>
          <p:nvPr>
            <p:ph type="title"/>
          </p:nvPr>
        </p:nvSpPr>
        <p:spPr>
          <a:xfrm>
            <a:off x="1097280" y="286603"/>
            <a:ext cx="10058400" cy="1306843"/>
          </a:xfrm>
        </p:spPr>
        <p:txBody>
          <a:bodyPr>
            <a:normAutofit fontScale="90000"/>
          </a:bodyPr>
          <a:lstStyle/>
          <a:p>
            <a:r>
              <a:rPr lang="en-IN" dirty="0"/>
              <a:t>2</a:t>
            </a:r>
            <a:r>
              <a:rPr lang="en-IN" baseline="30000" dirty="0"/>
              <a:t>nd</a:t>
            </a:r>
            <a:r>
              <a:rPr lang="en-IN" dirty="0"/>
              <a:t> order transfer function (S domain: Euler's approximation)</a:t>
            </a:r>
          </a:p>
        </p:txBody>
      </p:sp>
      <p:sp>
        <p:nvSpPr>
          <p:cNvPr id="3" name="Content Placeholder 2">
            <a:extLst>
              <a:ext uri="{FF2B5EF4-FFF2-40B4-BE49-F238E27FC236}">
                <a16:creationId xmlns:a16="http://schemas.microsoft.com/office/drawing/2014/main" id="{C1EDBBEA-CBAA-A7E4-F978-8BDF2173EBBE}"/>
              </a:ext>
            </a:extLst>
          </p:cNvPr>
          <p:cNvSpPr>
            <a:spLocks noGrp="1"/>
          </p:cNvSpPr>
          <p:nvPr>
            <p:ph idx="1"/>
          </p:nvPr>
        </p:nvSpPr>
        <p:spPr/>
        <p:txBody>
          <a:bodyPr/>
          <a:lstStyle/>
          <a:p>
            <a:r>
              <a:rPr lang="en-IN" dirty="0"/>
              <a:t>  </a:t>
            </a:r>
          </a:p>
          <a:p>
            <a:endParaRPr lang="en-IN" dirty="0"/>
          </a:p>
          <a:p>
            <a:endParaRPr lang="en-IN" dirty="0"/>
          </a:p>
          <a:p>
            <a:endParaRPr lang="en-IN" dirty="0"/>
          </a:p>
        </p:txBody>
      </p:sp>
      <p:pic>
        <p:nvPicPr>
          <p:cNvPr id="10" name="Picture 9">
            <a:extLst>
              <a:ext uri="{FF2B5EF4-FFF2-40B4-BE49-F238E27FC236}">
                <a16:creationId xmlns:a16="http://schemas.microsoft.com/office/drawing/2014/main" id="{C4540EAB-4EAF-B7E7-A741-DAA4E126FA73}"/>
              </a:ext>
            </a:extLst>
          </p:cNvPr>
          <p:cNvPicPr>
            <a:picLocks noChangeAspect="1"/>
          </p:cNvPicPr>
          <p:nvPr/>
        </p:nvPicPr>
        <p:blipFill>
          <a:blip r:embed="rId2"/>
          <a:stretch>
            <a:fillRect/>
          </a:stretch>
        </p:blipFill>
        <p:spPr>
          <a:xfrm>
            <a:off x="1414451" y="1782701"/>
            <a:ext cx="5937353" cy="667818"/>
          </a:xfrm>
          <a:prstGeom prst="rect">
            <a:avLst/>
          </a:prstGeom>
        </p:spPr>
      </p:pic>
      <p:pic>
        <p:nvPicPr>
          <p:cNvPr id="12" name="Picture 11">
            <a:extLst>
              <a:ext uri="{FF2B5EF4-FFF2-40B4-BE49-F238E27FC236}">
                <a16:creationId xmlns:a16="http://schemas.microsoft.com/office/drawing/2014/main" id="{71A07FDD-76B4-1488-F3AB-7D467334F2C5}"/>
              </a:ext>
            </a:extLst>
          </p:cNvPr>
          <p:cNvPicPr>
            <a:picLocks noChangeAspect="1"/>
          </p:cNvPicPr>
          <p:nvPr/>
        </p:nvPicPr>
        <p:blipFill>
          <a:blip r:embed="rId3"/>
          <a:stretch>
            <a:fillRect/>
          </a:stretch>
        </p:blipFill>
        <p:spPr>
          <a:xfrm>
            <a:off x="7351804" y="1773597"/>
            <a:ext cx="3068546" cy="626817"/>
          </a:xfrm>
          <a:prstGeom prst="rect">
            <a:avLst/>
          </a:prstGeom>
        </p:spPr>
      </p:pic>
      <p:pic>
        <p:nvPicPr>
          <p:cNvPr id="14" name="Picture 13">
            <a:extLst>
              <a:ext uri="{FF2B5EF4-FFF2-40B4-BE49-F238E27FC236}">
                <a16:creationId xmlns:a16="http://schemas.microsoft.com/office/drawing/2014/main" id="{37A8712B-65F0-BDCA-F189-3665A9F2A9F0}"/>
              </a:ext>
            </a:extLst>
          </p:cNvPr>
          <p:cNvPicPr>
            <a:picLocks noChangeAspect="1"/>
          </p:cNvPicPr>
          <p:nvPr/>
        </p:nvPicPr>
        <p:blipFill>
          <a:blip r:embed="rId4"/>
          <a:stretch>
            <a:fillRect/>
          </a:stretch>
        </p:blipFill>
        <p:spPr>
          <a:xfrm>
            <a:off x="8815484" y="2955095"/>
            <a:ext cx="1823941" cy="2738540"/>
          </a:xfrm>
          <a:prstGeom prst="rect">
            <a:avLst/>
          </a:prstGeom>
        </p:spPr>
      </p:pic>
      <p:pic>
        <p:nvPicPr>
          <p:cNvPr id="8" name="Picture 7">
            <a:extLst>
              <a:ext uri="{FF2B5EF4-FFF2-40B4-BE49-F238E27FC236}">
                <a16:creationId xmlns:a16="http://schemas.microsoft.com/office/drawing/2014/main" id="{515EACD8-CB9C-8640-2438-BD253B70F926}"/>
              </a:ext>
            </a:extLst>
          </p:cNvPr>
          <p:cNvPicPr>
            <a:picLocks noChangeAspect="1"/>
          </p:cNvPicPr>
          <p:nvPr/>
        </p:nvPicPr>
        <p:blipFill>
          <a:blip r:embed="rId5"/>
          <a:stretch>
            <a:fillRect/>
          </a:stretch>
        </p:blipFill>
        <p:spPr>
          <a:xfrm>
            <a:off x="1247672" y="2964519"/>
            <a:ext cx="7051557" cy="3093068"/>
          </a:xfrm>
          <a:prstGeom prst="rect">
            <a:avLst/>
          </a:prstGeom>
        </p:spPr>
      </p:pic>
      <p:sp>
        <p:nvSpPr>
          <p:cNvPr id="4" name="TextBox 3">
            <a:extLst>
              <a:ext uri="{FF2B5EF4-FFF2-40B4-BE49-F238E27FC236}">
                <a16:creationId xmlns:a16="http://schemas.microsoft.com/office/drawing/2014/main" id="{E0411286-9D7D-548E-EC82-ECBC1A14BD5E}"/>
              </a:ext>
            </a:extLst>
          </p:cNvPr>
          <p:cNvSpPr txBox="1"/>
          <p:nvPr/>
        </p:nvSpPr>
        <p:spPr>
          <a:xfrm>
            <a:off x="1846053" y="5998234"/>
            <a:ext cx="5210355" cy="369332"/>
          </a:xfrm>
          <a:prstGeom prst="rect">
            <a:avLst/>
          </a:prstGeom>
          <a:noFill/>
        </p:spPr>
        <p:txBody>
          <a:bodyPr wrap="square" rtlCol="0">
            <a:spAutoFit/>
          </a:bodyPr>
          <a:lstStyle/>
          <a:p>
            <a:r>
              <a:rPr lang="en-IN" dirty="0"/>
              <a:t>Figure 6 : Block diagram of 2</a:t>
            </a:r>
            <a:r>
              <a:rPr lang="en-IN" baseline="30000" dirty="0"/>
              <a:t>nd</a:t>
            </a:r>
            <a:r>
              <a:rPr lang="en-IN" dirty="0"/>
              <a:t> order filter</a:t>
            </a:r>
          </a:p>
        </p:txBody>
      </p:sp>
    </p:spTree>
    <p:extLst>
      <p:ext uri="{BB962C8B-B14F-4D97-AF65-F5344CB8AC3E}">
        <p14:creationId xmlns:p14="http://schemas.microsoft.com/office/powerpoint/2010/main" val="1765273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ADB0015-DD35-D2F6-8E55-31E6BABF99C1}"/>
              </a:ext>
            </a:extLst>
          </p:cNvPr>
          <p:cNvSpPr txBox="1"/>
          <p:nvPr/>
        </p:nvSpPr>
        <p:spPr>
          <a:xfrm>
            <a:off x="914400" y="-18109"/>
            <a:ext cx="10514467" cy="1569660"/>
          </a:xfrm>
          <a:prstGeom prst="rect">
            <a:avLst/>
          </a:prstGeom>
          <a:noFill/>
        </p:spPr>
        <p:txBody>
          <a:bodyPr wrap="square" rtlCol="0">
            <a:spAutoFit/>
          </a:bodyPr>
          <a:lstStyle/>
          <a:p>
            <a:r>
              <a:rPr lang="en-IN" sz="4800" dirty="0">
                <a:latin typeface="+mj-lt"/>
                <a:cs typeface="Times New Roman" panose="02020603050405020304" pitchFamily="18" charset="0"/>
              </a:rPr>
              <a:t>2</a:t>
            </a:r>
            <a:r>
              <a:rPr lang="en-IN" sz="4800" baseline="30000" dirty="0">
                <a:latin typeface="+mj-lt"/>
                <a:cs typeface="Times New Roman" panose="02020603050405020304" pitchFamily="18" charset="0"/>
              </a:rPr>
              <a:t>nd</a:t>
            </a:r>
            <a:r>
              <a:rPr lang="en-IN" sz="4800" dirty="0">
                <a:latin typeface="+mj-lt"/>
                <a:cs typeface="Times New Roman" panose="02020603050405020304" pitchFamily="18" charset="0"/>
              </a:rPr>
              <a:t> Order implementation of Configurable filter block </a:t>
            </a:r>
          </a:p>
        </p:txBody>
      </p:sp>
      <p:sp>
        <p:nvSpPr>
          <p:cNvPr id="2" name="TextBox 1">
            <a:extLst>
              <a:ext uri="{FF2B5EF4-FFF2-40B4-BE49-F238E27FC236}">
                <a16:creationId xmlns:a16="http://schemas.microsoft.com/office/drawing/2014/main" id="{6F73D8B2-2A72-B1AA-14F7-BAD3CC00E139}"/>
              </a:ext>
            </a:extLst>
          </p:cNvPr>
          <p:cNvSpPr txBox="1"/>
          <p:nvPr/>
        </p:nvSpPr>
        <p:spPr>
          <a:xfrm>
            <a:off x="1281542" y="1685422"/>
            <a:ext cx="9810130" cy="3970318"/>
          </a:xfrm>
          <a:prstGeom prst="rect">
            <a:avLst/>
          </a:prstGeom>
          <a:noFill/>
        </p:spPr>
        <p:txBody>
          <a:bodyPr wrap="square" rtlCol="0">
            <a:spAutoFit/>
          </a:bodyPr>
          <a:lstStyle/>
          <a:p>
            <a:r>
              <a:rPr lang="en-IN" dirty="0"/>
              <a:t>Maximum delay for 2</a:t>
            </a:r>
            <a:r>
              <a:rPr lang="en-IN" baseline="30000" dirty="0"/>
              <a:t>nd</a:t>
            </a:r>
            <a:r>
              <a:rPr lang="en-IN" dirty="0"/>
              <a:t> order implementation is 1 multiplier, 3 adder and 3 mux. </a:t>
            </a:r>
          </a:p>
          <a:p>
            <a:r>
              <a:rPr lang="en-IN" dirty="0"/>
              <a:t>Here,</a:t>
            </a:r>
          </a:p>
          <a:p>
            <a:r>
              <a:rPr lang="en-IN" dirty="0"/>
              <a:t>B =</a:t>
            </a:r>
            <a:r>
              <a:rPr lang="el-GR" dirty="0"/>
              <a:t>𝑥(𝑡)⋅𝛼</a:t>
            </a:r>
            <a:endParaRPr lang="en-IN" dirty="0"/>
          </a:p>
          <a:p>
            <a:r>
              <a:rPr lang="en-IN" dirty="0"/>
              <a:t>A =</a:t>
            </a:r>
            <a:r>
              <a:rPr lang="el-GR" dirty="0"/>
              <a:t>𝑥(𝑡+Δ𝑡)⋅𝛽</a:t>
            </a:r>
            <a:endParaRPr lang="en-IN" dirty="0"/>
          </a:p>
          <a:p>
            <a:r>
              <a:rPr lang="en-IN" dirty="0"/>
              <a:t>C = </a:t>
            </a:r>
            <a:r>
              <a:rPr lang="el-GR" dirty="0"/>
              <a:t>𝑥(𝑡−Δ𝑡)⋅𝛾</a:t>
            </a:r>
            <a:endParaRPr lang="en-IN" dirty="0"/>
          </a:p>
          <a:p>
            <a:r>
              <a:rPr lang="en-IN" dirty="0"/>
              <a:t>D = </a:t>
            </a:r>
            <a:r>
              <a:rPr lang="el-GR" dirty="0"/>
              <a:t>𝑦(𝑡)⋅𝛿</a:t>
            </a:r>
            <a:endParaRPr lang="en-IN" dirty="0"/>
          </a:p>
          <a:p>
            <a:r>
              <a:rPr lang="en-IN" dirty="0"/>
              <a:t>E = </a:t>
            </a:r>
            <a:r>
              <a:rPr lang="el-GR" dirty="0"/>
              <a:t>𝑦(𝑡−Δ𝑡)⋅𝜖</a:t>
            </a:r>
            <a:endParaRPr lang="en-IN" dirty="0"/>
          </a:p>
          <a:p>
            <a:endParaRPr lang="en-IN" dirty="0"/>
          </a:p>
          <a:p>
            <a:r>
              <a:rPr lang="en-IN" dirty="0"/>
              <a:t>F = A + B</a:t>
            </a:r>
          </a:p>
          <a:p>
            <a:r>
              <a:rPr lang="en-IN" dirty="0"/>
              <a:t>G = F + C</a:t>
            </a:r>
          </a:p>
          <a:p>
            <a:r>
              <a:rPr lang="en-IN" dirty="0"/>
              <a:t>H = D + E</a:t>
            </a:r>
          </a:p>
          <a:p>
            <a:endParaRPr lang="en-IN" dirty="0"/>
          </a:p>
          <a:p>
            <a:r>
              <a:rPr lang="en-IN" dirty="0"/>
              <a:t>I = </a:t>
            </a:r>
            <a:r>
              <a:rPr lang="el-GR" dirty="0"/>
              <a:t>𝑦(𝑡</a:t>
            </a:r>
            <a:r>
              <a:rPr lang="en-IN" dirty="0"/>
              <a:t>+</a:t>
            </a:r>
            <a:r>
              <a:rPr lang="el-GR" dirty="0"/>
              <a:t>Δ𝑡)</a:t>
            </a:r>
            <a:r>
              <a:rPr lang="en-IN" dirty="0"/>
              <a:t> = A + B + C +D + E = H + G</a:t>
            </a:r>
          </a:p>
          <a:p>
            <a:endParaRPr lang="en-IN" dirty="0"/>
          </a:p>
        </p:txBody>
      </p:sp>
      <p:pic>
        <p:nvPicPr>
          <p:cNvPr id="5" name="Picture 4">
            <a:extLst>
              <a:ext uri="{FF2B5EF4-FFF2-40B4-BE49-F238E27FC236}">
                <a16:creationId xmlns:a16="http://schemas.microsoft.com/office/drawing/2014/main" id="{E04BE36B-FE70-97B8-E442-C79D09D8D1E0}"/>
              </a:ext>
            </a:extLst>
          </p:cNvPr>
          <p:cNvPicPr>
            <a:picLocks noChangeAspect="1"/>
          </p:cNvPicPr>
          <p:nvPr/>
        </p:nvPicPr>
        <p:blipFill>
          <a:blip r:embed="rId2"/>
          <a:stretch>
            <a:fillRect/>
          </a:stretch>
        </p:blipFill>
        <p:spPr>
          <a:xfrm>
            <a:off x="1937365" y="5638911"/>
            <a:ext cx="7982625" cy="550040"/>
          </a:xfrm>
          <a:prstGeom prst="rect">
            <a:avLst/>
          </a:prstGeom>
        </p:spPr>
      </p:pic>
    </p:spTree>
    <p:extLst>
      <p:ext uri="{BB962C8B-B14F-4D97-AF65-F5344CB8AC3E}">
        <p14:creationId xmlns:p14="http://schemas.microsoft.com/office/powerpoint/2010/main" val="21000766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3B939EF-A9A4-436C-3FD5-F17826A6CE07}"/>
              </a:ext>
            </a:extLst>
          </p:cNvPr>
          <p:cNvSpPr/>
          <p:nvPr/>
        </p:nvSpPr>
        <p:spPr>
          <a:xfrm>
            <a:off x="2334398" y="554277"/>
            <a:ext cx="1028700" cy="5334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Aft>
                <a:spcPts val="800"/>
              </a:spcAft>
            </a:pPr>
            <a:r>
              <a:rPr lang="en-IN" sz="1100" kern="100" dirty="0">
                <a:effectLst/>
                <a:ea typeface="Calibri" panose="020F0502020204030204" pitchFamily="34" charset="0"/>
                <a:cs typeface="Times New Roman" panose="02020603050405020304" pitchFamily="18" charset="0"/>
              </a:rPr>
              <a:t>Multiplier block</a:t>
            </a:r>
          </a:p>
        </p:txBody>
      </p:sp>
      <p:sp>
        <p:nvSpPr>
          <p:cNvPr id="3" name="Rectangle 2">
            <a:extLst>
              <a:ext uri="{FF2B5EF4-FFF2-40B4-BE49-F238E27FC236}">
                <a16:creationId xmlns:a16="http://schemas.microsoft.com/office/drawing/2014/main" id="{FCAE2A00-3B5C-0863-09D8-B52AE0650543}"/>
              </a:ext>
            </a:extLst>
          </p:cNvPr>
          <p:cNvSpPr/>
          <p:nvPr/>
        </p:nvSpPr>
        <p:spPr>
          <a:xfrm>
            <a:off x="5065874" y="565175"/>
            <a:ext cx="961842" cy="533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Aft>
                <a:spcPts val="800"/>
              </a:spcAft>
            </a:pPr>
            <a:r>
              <a:rPr lang="en-IN" sz="1100" kern="100" dirty="0">
                <a:effectLst/>
                <a:ea typeface="Calibri" panose="020F0502020204030204" pitchFamily="34" charset="0"/>
                <a:cs typeface="Times New Roman" panose="02020603050405020304" pitchFamily="18" charset="0"/>
              </a:rPr>
              <a:t>Adder</a:t>
            </a:r>
          </a:p>
        </p:txBody>
      </p:sp>
      <p:sp>
        <p:nvSpPr>
          <p:cNvPr id="8" name="Rectangle 7">
            <a:extLst>
              <a:ext uri="{FF2B5EF4-FFF2-40B4-BE49-F238E27FC236}">
                <a16:creationId xmlns:a16="http://schemas.microsoft.com/office/drawing/2014/main" id="{AD5AA69A-8B90-6BE9-52AA-D05E1FC86DDF}"/>
              </a:ext>
            </a:extLst>
          </p:cNvPr>
          <p:cNvSpPr/>
          <p:nvPr/>
        </p:nvSpPr>
        <p:spPr>
          <a:xfrm>
            <a:off x="1022974" y="454811"/>
            <a:ext cx="643088" cy="266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l-GR" b="0" i="0" dirty="0">
                <a:solidFill>
                  <a:schemeClr val="tx1">
                    <a:lumMod val="95000"/>
                    <a:lumOff val="5000"/>
                  </a:schemeClr>
                </a:solidFill>
                <a:effectLst/>
                <a:latin typeface="Google Sans"/>
              </a:rPr>
              <a:t>β</a:t>
            </a:r>
            <a:endParaRPr lang="en-IN" dirty="0">
              <a:solidFill>
                <a:schemeClr val="tx1">
                  <a:lumMod val="95000"/>
                  <a:lumOff val="5000"/>
                </a:schemeClr>
              </a:solidFill>
            </a:endParaRPr>
          </a:p>
        </p:txBody>
      </p:sp>
      <p:sp>
        <p:nvSpPr>
          <p:cNvPr id="9" name="Rectangle 8">
            <a:extLst>
              <a:ext uri="{FF2B5EF4-FFF2-40B4-BE49-F238E27FC236}">
                <a16:creationId xmlns:a16="http://schemas.microsoft.com/office/drawing/2014/main" id="{16069579-66F6-49CE-A4BD-7F20127EED9D}"/>
              </a:ext>
            </a:extLst>
          </p:cNvPr>
          <p:cNvSpPr/>
          <p:nvPr/>
        </p:nvSpPr>
        <p:spPr>
          <a:xfrm>
            <a:off x="1099978" y="865100"/>
            <a:ext cx="698732" cy="266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X(t+</a:t>
            </a:r>
            <a:r>
              <a:rPr lang="el-GR" sz="1400" b="0" i="0" dirty="0">
                <a:solidFill>
                  <a:schemeClr val="tx1"/>
                </a:solidFill>
                <a:effectLst/>
                <a:latin typeface="Google Sans"/>
              </a:rPr>
              <a:t>δ</a:t>
            </a:r>
            <a:r>
              <a:rPr lang="en-IN" sz="1400" dirty="0"/>
              <a:t>t)</a:t>
            </a:r>
          </a:p>
        </p:txBody>
      </p:sp>
      <p:cxnSp>
        <p:nvCxnSpPr>
          <p:cNvPr id="15" name="Connector: Elbow 14">
            <a:extLst>
              <a:ext uri="{FF2B5EF4-FFF2-40B4-BE49-F238E27FC236}">
                <a16:creationId xmlns:a16="http://schemas.microsoft.com/office/drawing/2014/main" id="{F369A466-2AE0-C0D8-EDE6-1125F63EAB65}"/>
              </a:ext>
            </a:extLst>
          </p:cNvPr>
          <p:cNvCxnSpPr>
            <a:cxnSpLocks/>
            <a:stCxn id="8" idx="3"/>
          </p:cNvCxnSpPr>
          <p:nvPr/>
        </p:nvCxnSpPr>
        <p:spPr>
          <a:xfrm>
            <a:off x="1666062" y="588162"/>
            <a:ext cx="667464" cy="89878"/>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7" name="Connector: Elbow 16">
            <a:extLst>
              <a:ext uri="{FF2B5EF4-FFF2-40B4-BE49-F238E27FC236}">
                <a16:creationId xmlns:a16="http://schemas.microsoft.com/office/drawing/2014/main" id="{DFB919E8-4A25-0839-5E9C-F1777BF3CB19}"/>
              </a:ext>
            </a:extLst>
          </p:cNvPr>
          <p:cNvCxnSpPr>
            <a:cxnSpLocks/>
            <a:stCxn id="9" idx="3"/>
          </p:cNvCxnSpPr>
          <p:nvPr/>
        </p:nvCxnSpPr>
        <p:spPr>
          <a:xfrm flipV="1">
            <a:off x="1798710" y="994153"/>
            <a:ext cx="174310" cy="4298"/>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sp>
        <p:nvSpPr>
          <p:cNvPr id="52" name="Rectangle 51">
            <a:extLst>
              <a:ext uri="{FF2B5EF4-FFF2-40B4-BE49-F238E27FC236}">
                <a16:creationId xmlns:a16="http://schemas.microsoft.com/office/drawing/2014/main" id="{D23387F4-C777-5654-F418-80EE9921F211}"/>
              </a:ext>
            </a:extLst>
          </p:cNvPr>
          <p:cNvSpPr/>
          <p:nvPr/>
        </p:nvSpPr>
        <p:spPr>
          <a:xfrm>
            <a:off x="2334398" y="1768525"/>
            <a:ext cx="1028700" cy="5334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Aft>
                <a:spcPts val="800"/>
              </a:spcAft>
            </a:pPr>
            <a:r>
              <a:rPr lang="en-IN" sz="1100" kern="100" dirty="0">
                <a:effectLst/>
                <a:ea typeface="Calibri" panose="020F0502020204030204" pitchFamily="34" charset="0"/>
                <a:cs typeface="Times New Roman" panose="02020603050405020304" pitchFamily="18" charset="0"/>
              </a:rPr>
              <a:t>Multiplier block</a:t>
            </a:r>
          </a:p>
        </p:txBody>
      </p:sp>
      <p:sp>
        <p:nvSpPr>
          <p:cNvPr id="53" name="Rectangle 52">
            <a:extLst>
              <a:ext uri="{FF2B5EF4-FFF2-40B4-BE49-F238E27FC236}">
                <a16:creationId xmlns:a16="http://schemas.microsoft.com/office/drawing/2014/main" id="{4C5E097E-5A3F-B578-3067-9C7C289F0F7F}"/>
              </a:ext>
            </a:extLst>
          </p:cNvPr>
          <p:cNvSpPr/>
          <p:nvPr/>
        </p:nvSpPr>
        <p:spPr>
          <a:xfrm>
            <a:off x="5065874" y="1779423"/>
            <a:ext cx="961842" cy="533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Aft>
                <a:spcPts val="800"/>
              </a:spcAft>
            </a:pPr>
            <a:r>
              <a:rPr lang="en-IN" sz="1100" kern="100" dirty="0">
                <a:effectLst/>
                <a:ea typeface="Calibri" panose="020F0502020204030204" pitchFamily="34" charset="0"/>
                <a:cs typeface="Times New Roman" panose="02020603050405020304" pitchFamily="18" charset="0"/>
              </a:rPr>
              <a:t>Adder</a:t>
            </a:r>
          </a:p>
        </p:txBody>
      </p:sp>
      <p:sp>
        <p:nvSpPr>
          <p:cNvPr id="58" name="Rectangle 57">
            <a:extLst>
              <a:ext uri="{FF2B5EF4-FFF2-40B4-BE49-F238E27FC236}">
                <a16:creationId xmlns:a16="http://schemas.microsoft.com/office/drawing/2014/main" id="{A803B1A0-1BCC-F15A-799D-065D6E263A3F}"/>
              </a:ext>
            </a:extLst>
          </p:cNvPr>
          <p:cNvSpPr/>
          <p:nvPr/>
        </p:nvSpPr>
        <p:spPr>
          <a:xfrm>
            <a:off x="1022974" y="1669059"/>
            <a:ext cx="643088" cy="266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l-GR" b="0" i="0" dirty="0">
                <a:solidFill>
                  <a:schemeClr val="tx1"/>
                </a:solidFill>
                <a:effectLst/>
                <a:latin typeface="Google Sans"/>
              </a:rPr>
              <a:t>α</a:t>
            </a:r>
            <a:endParaRPr lang="en-IN" dirty="0">
              <a:solidFill>
                <a:schemeClr val="tx1"/>
              </a:solidFill>
            </a:endParaRPr>
          </a:p>
        </p:txBody>
      </p:sp>
      <p:sp>
        <p:nvSpPr>
          <p:cNvPr id="59" name="Rectangle 58">
            <a:extLst>
              <a:ext uri="{FF2B5EF4-FFF2-40B4-BE49-F238E27FC236}">
                <a16:creationId xmlns:a16="http://schemas.microsoft.com/office/drawing/2014/main" id="{0C695C2C-9D74-E639-AB4F-CD122E03FBD1}"/>
              </a:ext>
            </a:extLst>
          </p:cNvPr>
          <p:cNvSpPr/>
          <p:nvPr/>
        </p:nvSpPr>
        <p:spPr>
          <a:xfrm>
            <a:off x="1022974" y="2069108"/>
            <a:ext cx="677746" cy="266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800" dirty="0"/>
              <a:t>X(t)</a:t>
            </a:r>
            <a:endParaRPr lang="en-IN" dirty="0"/>
          </a:p>
        </p:txBody>
      </p:sp>
      <p:cxnSp>
        <p:nvCxnSpPr>
          <p:cNvPr id="60" name="Connector: Elbow 59">
            <a:extLst>
              <a:ext uri="{FF2B5EF4-FFF2-40B4-BE49-F238E27FC236}">
                <a16:creationId xmlns:a16="http://schemas.microsoft.com/office/drawing/2014/main" id="{54AE0275-F81F-C956-6CDF-F395483437A3}"/>
              </a:ext>
            </a:extLst>
          </p:cNvPr>
          <p:cNvCxnSpPr>
            <a:cxnSpLocks/>
            <a:stCxn id="58" idx="3"/>
          </p:cNvCxnSpPr>
          <p:nvPr/>
        </p:nvCxnSpPr>
        <p:spPr>
          <a:xfrm>
            <a:off x="1666062" y="1802410"/>
            <a:ext cx="633678" cy="104705"/>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61" name="Connector: Elbow 60">
            <a:extLst>
              <a:ext uri="{FF2B5EF4-FFF2-40B4-BE49-F238E27FC236}">
                <a16:creationId xmlns:a16="http://schemas.microsoft.com/office/drawing/2014/main" id="{C3479A0B-7543-CFF9-1886-D2E1F5100812}"/>
              </a:ext>
            </a:extLst>
          </p:cNvPr>
          <p:cNvCxnSpPr>
            <a:cxnSpLocks/>
            <a:stCxn id="59" idx="3"/>
          </p:cNvCxnSpPr>
          <p:nvPr/>
        </p:nvCxnSpPr>
        <p:spPr>
          <a:xfrm flipV="1">
            <a:off x="1700720" y="2198161"/>
            <a:ext cx="195296" cy="4298"/>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135" name="Rectangle 134">
            <a:extLst>
              <a:ext uri="{FF2B5EF4-FFF2-40B4-BE49-F238E27FC236}">
                <a16:creationId xmlns:a16="http://schemas.microsoft.com/office/drawing/2014/main" id="{FF0484F5-8990-F09B-068B-9FBB19C9D2DA}"/>
              </a:ext>
            </a:extLst>
          </p:cNvPr>
          <p:cNvSpPr/>
          <p:nvPr/>
        </p:nvSpPr>
        <p:spPr>
          <a:xfrm>
            <a:off x="6565555" y="500532"/>
            <a:ext cx="1564018" cy="73370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36" name="Diagonal Stripe 135">
            <a:extLst>
              <a:ext uri="{FF2B5EF4-FFF2-40B4-BE49-F238E27FC236}">
                <a16:creationId xmlns:a16="http://schemas.microsoft.com/office/drawing/2014/main" id="{4C7CF1C4-154E-206B-4170-7201D8DA2BE0}"/>
              </a:ext>
            </a:extLst>
          </p:cNvPr>
          <p:cNvSpPr/>
          <p:nvPr/>
        </p:nvSpPr>
        <p:spPr>
          <a:xfrm rot="13721020">
            <a:off x="6918379" y="788431"/>
            <a:ext cx="381000" cy="428625"/>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37" name="Diagonal Stripe 136">
            <a:extLst>
              <a:ext uri="{FF2B5EF4-FFF2-40B4-BE49-F238E27FC236}">
                <a16:creationId xmlns:a16="http://schemas.microsoft.com/office/drawing/2014/main" id="{5B3F0E7F-72AF-F3ED-8260-20EC8946DBA1}"/>
              </a:ext>
            </a:extLst>
          </p:cNvPr>
          <p:cNvSpPr/>
          <p:nvPr/>
        </p:nvSpPr>
        <p:spPr>
          <a:xfrm rot="3030769">
            <a:off x="7452289" y="484173"/>
            <a:ext cx="381000" cy="467995"/>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39" name="Straight Arrow Connector 138">
            <a:extLst>
              <a:ext uri="{FF2B5EF4-FFF2-40B4-BE49-F238E27FC236}">
                <a16:creationId xmlns:a16="http://schemas.microsoft.com/office/drawing/2014/main" id="{31ED7D4B-CC33-B16C-158D-6E70A0869ACB}"/>
              </a:ext>
            </a:extLst>
          </p:cNvPr>
          <p:cNvCxnSpPr>
            <a:endCxn id="136" idx="0"/>
          </p:cNvCxnSpPr>
          <p:nvPr/>
        </p:nvCxnSpPr>
        <p:spPr>
          <a:xfrm>
            <a:off x="7108879" y="822876"/>
            <a:ext cx="0" cy="1798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0" name="Straight Arrow Connector 139">
            <a:extLst>
              <a:ext uri="{FF2B5EF4-FFF2-40B4-BE49-F238E27FC236}">
                <a16:creationId xmlns:a16="http://schemas.microsoft.com/office/drawing/2014/main" id="{9C0F241F-D8D0-5C3F-2EDA-3BAFA119961D}"/>
              </a:ext>
            </a:extLst>
          </p:cNvPr>
          <p:cNvCxnSpPr>
            <a:endCxn id="137" idx="0"/>
          </p:cNvCxnSpPr>
          <p:nvPr/>
        </p:nvCxnSpPr>
        <p:spPr>
          <a:xfrm flipV="1">
            <a:off x="7642789" y="718171"/>
            <a:ext cx="0" cy="89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2" name="Straight Arrow Connector 141">
            <a:extLst>
              <a:ext uri="{FF2B5EF4-FFF2-40B4-BE49-F238E27FC236}">
                <a16:creationId xmlns:a16="http://schemas.microsoft.com/office/drawing/2014/main" id="{678F7636-B784-6B49-33C4-4BCC8D585BA1}"/>
              </a:ext>
            </a:extLst>
          </p:cNvPr>
          <p:cNvCxnSpPr>
            <a:cxnSpLocks/>
            <a:stCxn id="3" idx="3"/>
          </p:cNvCxnSpPr>
          <p:nvPr/>
        </p:nvCxnSpPr>
        <p:spPr>
          <a:xfrm>
            <a:off x="6027716" y="831875"/>
            <a:ext cx="2228306" cy="11061"/>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145" name="Straight Arrow Connector 144">
            <a:extLst>
              <a:ext uri="{FF2B5EF4-FFF2-40B4-BE49-F238E27FC236}">
                <a16:creationId xmlns:a16="http://schemas.microsoft.com/office/drawing/2014/main" id="{CACFE348-F319-365C-8229-831464950189}"/>
              </a:ext>
            </a:extLst>
          </p:cNvPr>
          <p:cNvCxnSpPr>
            <a:cxnSpLocks/>
          </p:cNvCxnSpPr>
          <p:nvPr/>
        </p:nvCxnSpPr>
        <p:spPr>
          <a:xfrm>
            <a:off x="6913582" y="175640"/>
            <a:ext cx="0" cy="8271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EFD8F2DD-2564-B825-3248-23261E59E68D}"/>
              </a:ext>
            </a:extLst>
          </p:cNvPr>
          <p:cNvCxnSpPr>
            <a:cxnSpLocks/>
          </p:cNvCxnSpPr>
          <p:nvPr/>
        </p:nvCxnSpPr>
        <p:spPr>
          <a:xfrm flipV="1">
            <a:off x="7770210" y="718171"/>
            <a:ext cx="0" cy="568171"/>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AEB883AB-9577-3D7A-7327-3CE7A96C01EB}"/>
              </a:ext>
            </a:extLst>
          </p:cNvPr>
          <p:cNvCxnSpPr>
            <a:cxnSpLocks/>
          </p:cNvCxnSpPr>
          <p:nvPr/>
        </p:nvCxnSpPr>
        <p:spPr>
          <a:xfrm flipV="1">
            <a:off x="7663539" y="71815"/>
            <a:ext cx="0" cy="487085"/>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81C19646-1712-3330-83A6-B5F90AFAAB7D}"/>
              </a:ext>
            </a:extLst>
          </p:cNvPr>
          <p:cNvCxnSpPr>
            <a:cxnSpLocks/>
          </p:cNvCxnSpPr>
          <p:nvPr/>
        </p:nvCxnSpPr>
        <p:spPr>
          <a:xfrm>
            <a:off x="7108879" y="1136530"/>
            <a:ext cx="0" cy="30157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1B88D013-D62A-32BF-F001-6FA4B63217CF}"/>
              </a:ext>
            </a:extLst>
          </p:cNvPr>
          <p:cNvSpPr/>
          <p:nvPr/>
        </p:nvSpPr>
        <p:spPr>
          <a:xfrm>
            <a:off x="6565555" y="1584771"/>
            <a:ext cx="1564018" cy="73370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51" name="Diagonal Stripe 150">
            <a:extLst>
              <a:ext uri="{FF2B5EF4-FFF2-40B4-BE49-F238E27FC236}">
                <a16:creationId xmlns:a16="http://schemas.microsoft.com/office/drawing/2014/main" id="{63BF82F4-3571-9864-E9AA-A7AB6B05B686}"/>
              </a:ext>
            </a:extLst>
          </p:cNvPr>
          <p:cNvSpPr/>
          <p:nvPr/>
        </p:nvSpPr>
        <p:spPr>
          <a:xfrm rot="13721020">
            <a:off x="6918379" y="1872670"/>
            <a:ext cx="381000" cy="428625"/>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52" name="Diagonal Stripe 151">
            <a:extLst>
              <a:ext uri="{FF2B5EF4-FFF2-40B4-BE49-F238E27FC236}">
                <a16:creationId xmlns:a16="http://schemas.microsoft.com/office/drawing/2014/main" id="{C6DFFEE3-6E98-F731-D186-9208224EC82A}"/>
              </a:ext>
            </a:extLst>
          </p:cNvPr>
          <p:cNvSpPr/>
          <p:nvPr/>
        </p:nvSpPr>
        <p:spPr>
          <a:xfrm rot="3030769">
            <a:off x="7452289" y="1568412"/>
            <a:ext cx="381000" cy="467995"/>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54" name="Straight Arrow Connector 153">
            <a:extLst>
              <a:ext uri="{FF2B5EF4-FFF2-40B4-BE49-F238E27FC236}">
                <a16:creationId xmlns:a16="http://schemas.microsoft.com/office/drawing/2014/main" id="{646E171E-D375-5C63-D601-246AD33BF8A5}"/>
              </a:ext>
            </a:extLst>
          </p:cNvPr>
          <p:cNvCxnSpPr>
            <a:endCxn id="151" idx="0"/>
          </p:cNvCxnSpPr>
          <p:nvPr/>
        </p:nvCxnSpPr>
        <p:spPr>
          <a:xfrm>
            <a:off x="7108879" y="1907115"/>
            <a:ext cx="0" cy="179867"/>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55" name="Straight Arrow Connector 154">
            <a:extLst>
              <a:ext uri="{FF2B5EF4-FFF2-40B4-BE49-F238E27FC236}">
                <a16:creationId xmlns:a16="http://schemas.microsoft.com/office/drawing/2014/main" id="{953588FC-E87C-14F1-4D76-8034BB4F7282}"/>
              </a:ext>
            </a:extLst>
          </p:cNvPr>
          <p:cNvCxnSpPr>
            <a:endCxn id="152" idx="0"/>
          </p:cNvCxnSpPr>
          <p:nvPr/>
        </p:nvCxnSpPr>
        <p:spPr>
          <a:xfrm flipV="1">
            <a:off x="7642789" y="1802410"/>
            <a:ext cx="0" cy="89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7" name="Straight Arrow Connector 156">
            <a:extLst>
              <a:ext uri="{FF2B5EF4-FFF2-40B4-BE49-F238E27FC236}">
                <a16:creationId xmlns:a16="http://schemas.microsoft.com/office/drawing/2014/main" id="{3A154001-4FD9-B7EF-8769-6914C686A5D4}"/>
              </a:ext>
            </a:extLst>
          </p:cNvPr>
          <p:cNvCxnSpPr>
            <a:cxnSpLocks/>
          </p:cNvCxnSpPr>
          <p:nvPr/>
        </p:nvCxnSpPr>
        <p:spPr>
          <a:xfrm>
            <a:off x="6027716" y="1907115"/>
            <a:ext cx="2228306" cy="0"/>
          </a:xfrm>
          <a:prstGeom prst="straightConnector1">
            <a:avLst/>
          </a:prstGeom>
          <a:ln>
            <a:solidFill>
              <a:srgbClr val="FF0000"/>
            </a:solidFill>
            <a:tailEnd type="none"/>
          </a:ln>
        </p:spPr>
        <p:style>
          <a:lnRef idx="3">
            <a:schemeClr val="dk1"/>
          </a:lnRef>
          <a:fillRef idx="0">
            <a:schemeClr val="dk1"/>
          </a:fillRef>
          <a:effectRef idx="2">
            <a:schemeClr val="dk1"/>
          </a:effectRef>
          <a:fontRef idx="minor">
            <a:schemeClr val="tx1"/>
          </a:fontRef>
        </p:style>
      </p:cxnSp>
      <p:cxnSp>
        <p:nvCxnSpPr>
          <p:cNvPr id="160" name="Straight Arrow Connector 159">
            <a:extLst>
              <a:ext uri="{FF2B5EF4-FFF2-40B4-BE49-F238E27FC236}">
                <a16:creationId xmlns:a16="http://schemas.microsoft.com/office/drawing/2014/main" id="{3CADE90D-8541-15F8-FD9C-17C7B4CE5342}"/>
              </a:ext>
            </a:extLst>
          </p:cNvPr>
          <p:cNvCxnSpPr>
            <a:cxnSpLocks/>
          </p:cNvCxnSpPr>
          <p:nvPr/>
        </p:nvCxnSpPr>
        <p:spPr>
          <a:xfrm>
            <a:off x="6913582" y="1403196"/>
            <a:ext cx="0" cy="683786"/>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F3233B5A-89AA-DB3E-5D8C-B581A32E2311}"/>
              </a:ext>
            </a:extLst>
          </p:cNvPr>
          <p:cNvCxnSpPr>
            <a:cxnSpLocks/>
          </p:cNvCxnSpPr>
          <p:nvPr/>
        </p:nvCxnSpPr>
        <p:spPr>
          <a:xfrm flipV="1">
            <a:off x="7770210" y="1802410"/>
            <a:ext cx="0" cy="685025"/>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C009720E-AFE1-5565-38CB-E7BD6D323EEF}"/>
              </a:ext>
            </a:extLst>
          </p:cNvPr>
          <p:cNvCxnSpPr>
            <a:cxnSpLocks/>
          </p:cNvCxnSpPr>
          <p:nvPr/>
        </p:nvCxnSpPr>
        <p:spPr>
          <a:xfrm flipV="1">
            <a:off x="7663539" y="1286342"/>
            <a:ext cx="0" cy="356797"/>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8F33CA5C-09BA-BD00-3C55-1169F83F3477}"/>
              </a:ext>
            </a:extLst>
          </p:cNvPr>
          <p:cNvCxnSpPr>
            <a:cxnSpLocks/>
          </p:cNvCxnSpPr>
          <p:nvPr/>
        </p:nvCxnSpPr>
        <p:spPr>
          <a:xfrm>
            <a:off x="7108879" y="2220769"/>
            <a:ext cx="0" cy="30157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70" name="Rectangle 169">
            <a:extLst>
              <a:ext uri="{FF2B5EF4-FFF2-40B4-BE49-F238E27FC236}">
                <a16:creationId xmlns:a16="http://schemas.microsoft.com/office/drawing/2014/main" id="{91D15F51-B177-BFE3-FDB1-039F1C1E15CC}"/>
              </a:ext>
            </a:extLst>
          </p:cNvPr>
          <p:cNvSpPr/>
          <p:nvPr/>
        </p:nvSpPr>
        <p:spPr>
          <a:xfrm>
            <a:off x="4291712" y="227913"/>
            <a:ext cx="459472" cy="120932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171" name="Diagonal Stripe 170">
            <a:extLst>
              <a:ext uri="{FF2B5EF4-FFF2-40B4-BE49-F238E27FC236}">
                <a16:creationId xmlns:a16="http://schemas.microsoft.com/office/drawing/2014/main" id="{D583C57D-B0F2-D944-05D7-00C33B4FF206}"/>
              </a:ext>
            </a:extLst>
          </p:cNvPr>
          <p:cNvSpPr/>
          <p:nvPr/>
        </p:nvSpPr>
        <p:spPr>
          <a:xfrm rot="8208606">
            <a:off x="4339512" y="910008"/>
            <a:ext cx="303530" cy="349250"/>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72" name="Diagonal Stripe 171">
            <a:extLst>
              <a:ext uri="{FF2B5EF4-FFF2-40B4-BE49-F238E27FC236}">
                <a16:creationId xmlns:a16="http://schemas.microsoft.com/office/drawing/2014/main" id="{BA9F49C3-965C-EC0A-09EE-9012429A7F50}"/>
              </a:ext>
            </a:extLst>
          </p:cNvPr>
          <p:cNvSpPr/>
          <p:nvPr/>
        </p:nvSpPr>
        <p:spPr>
          <a:xfrm rot="8208606">
            <a:off x="4321223" y="401761"/>
            <a:ext cx="303530" cy="349250"/>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73" name="Connector: Elbow 172">
            <a:extLst>
              <a:ext uri="{FF2B5EF4-FFF2-40B4-BE49-F238E27FC236}">
                <a16:creationId xmlns:a16="http://schemas.microsoft.com/office/drawing/2014/main" id="{6A09013D-2122-44BA-760A-7B3B76595196}"/>
              </a:ext>
            </a:extLst>
          </p:cNvPr>
          <p:cNvCxnSpPr>
            <a:cxnSpLocks/>
            <a:stCxn id="171" idx="2"/>
          </p:cNvCxnSpPr>
          <p:nvPr/>
        </p:nvCxnSpPr>
        <p:spPr>
          <a:xfrm flipV="1">
            <a:off x="4606360" y="962206"/>
            <a:ext cx="447637" cy="13415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74" name="Connector: Elbow 173">
            <a:extLst>
              <a:ext uri="{FF2B5EF4-FFF2-40B4-BE49-F238E27FC236}">
                <a16:creationId xmlns:a16="http://schemas.microsoft.com/office/drawing/2014/main" id="{DB36A37E-EFFC-A147-660D-EF490EBD2B6C}"/>
              </a:ext>
            </a:extLst>
          </p:cNvPr>
          <p:cNvCxnSpPr>
            <a:cxnSpLocks/>
            <a:stCxn id="172" idx="2"/>
          </p:cNvCxnSpPr>
          <p:nvPr/>
        </p:nvCxnSpPr>
        <p:spPr>
          <a:xfrm>
            <a:off x="4588071" y="588109"/>
            <a:ext cx="465926" cy="13118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75" name="Straight Arrow Connector 174">
            <a:extLst>
              <a:ext uri="{FF2B5EF4-FFF2-40B4-BE49-F238E27FC236}">
                <a16:creationId xmlns:a16="http://schemas.microsoft.com/office/drawing/2014/main" id="{49D9A6B4-4E42-3192-DE58-5E7191F52DDB}"/>
              </a:ext>
            </a:extLst>
          </p:cNvPr>
          <p:cNvCxnSpPr>
            <a:cxnSpLocks/>
          </p:cNvCxnSpPr>
          <p:nvPr/>
        </p:nvCxnSpPr>
        <p:spPr>
          <a:xfrm>
            <a:off x="4115678" y="411611"/>
            <a:ext cx="357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6" name="Straight Arrow Connector 175">
            <a:extLst>
              <a:ext uri="{FF2B5EF4-FFF2-40B4-BE49-F238E27FC236}">
                <a16:creationId xmlns:a16="http://schemas.microsoft.com/office/drawing/2014/main" id="{15365E3E-59F3-A05D-1991-322F7CD1E4AC}"/>
              </a:ext>
            </a:extLst>
          </p:cNvPr>
          <p:cNvCxnSpPr>
            <a:cxnSpLocks/>
          </p:cNvCxnSpPr>
          <p:nvPr/>
        </p:nvCxnSpPr>
        <p:spPr>
          <a:xfrm>
            <a:off x="4098567" y="701254"/>
            <a:ext cx="357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7" name="Straight Arrow Connector 176">
            <a:extLst>
              <a:ext uri="{FF2B5EF4-FFF2-40B4-BE49-F238E27FC236}">
                <a16:creationId xmlns:a16="http://schemas.microsoft.com/office/drawing/2014/main" id="{0DA3291B-0617-3FAB-4887-89E72B7A914E}"/>
              </a:ext>
            </a:extLst>
          </p:cNvPr>
          <p:cNvCxnSpPr>
            <a:cxnSpLocks/>
          </p:cNvCxnSpPr>
          <p:nvPr/>
        </p:nvCxnSpPr>
        <p:spPr>
          <a:xfrm>
            <a:off x="4115678" y="938760"/>
            <a:ext cx="357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8" name="Straight Arrow Connector 177">
            <a:extLst>
              <a:ext uri="{FF2B5EF4-FFF2-40B4-BE49-F238E27FC236}">
                <a16:creationId xmlns:a16="http://schemas.microsoft.com/office/drawing/2014/main" id="{B1C6DC5F-A4E7-5344-C4B0-3D61FFFF4FB7}"/>
              </a:ext>
            </a:extLst>
          </p:cNvPr>
          <p:cNvCxnSpPr>
            <a:cxnSpLocks/>
          </p:cNvCxnSpPr>
          <p:nvPr/>
        </p:nvCxnSpPr>
        <p:spPr>
          <a:xfrm>
            <a:off x="4133967" y="1216283"/>
            <a:ext cx="357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9" name="Rectangle 178">
            <a:extLst>
              <a:ext uri="{FF2B5EF4-FFF2-40B4-BE49-F238E27FC236}">
                <a16:creationId xmlns:a16="http://schemas.microsoft.com/office/drawing/2014/main" id="{625F7051-3F17-44C8-3EFF-3837D11408C2}"/>
              </a:ext>
            </a:extLst>
          </p:cNvPr>
          <p:cNvSpPr/>
          <p:nvPr/>
        </p:nvSpPr>
        <p:spPr>
          <a:xfrm>
            <a:off x="4291712" y="1501972"/>
            <a:ext cx="459472" cy="120932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180" name="Diagonal Stripe 179">
            <a:extLst>
              <a:ext uri="{FF2B5EF4-FFF2-40B4-BE49-F238E27FC236}">
                <a16:creationId xmlns:a16="http://schemas.microsoft.com/office/drawing/2014/main" id="{15CA594F-74AD-8FE5-261F-12541CCBB2B1}"/>
              </a:ext>
            </a:extLst>
          </p:cNvPr>
          <p:cNvSpPr/>
          <p:nvPr/>
        </p:nvSpPr>
        <p:spPr>
          <a:xfrm rot="8208606">
            <a:off x="4339512" y="2184067"/>
            <a:ext cx="303530" cy="349250"/>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81" name="Diagonal Stripe 180">
            <a:extLst>
              <a:ext uri="{FF2B5EF4-FFF2-40B4-BE49-F238E27FC236}">
                <a16:creationId xmlns:a16="http://schemas.microsoft.com/office/drawing/2014/main" id="{844D2AE9-CC1B-AEFA-B781-D7A4B7F7DED5}"/>
              </a:ext>
            </a:extLst>
          </p:cNvPr>
          <p:cNvSpPr/>
          <p:nvPr/>
        </p:nvSpPr>
        <p:spPr>
          <a:xfrm rot="8208606">
            <a:off x="4321223" y="1675820"/>
            <a:ext cx="303530" cy="349250"/>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82" name="Connector: Elbow 181">
            <a:extLst>
              <a:ext uri="{FF2B5EF4-FFF2-40B4-BE49-F238E27FC236}">
                <a16:creationId xmlns:a16="http://schemas.microsoft.com/office/drawing/2014/main" id="{67CB0F0B-5C5C-535B-1A75-DF126C2F674E}"/>
              </a:ext>
            </a:extLst>
          </p:cNvPr>
          <p:cNvCxnSpPr>
            <a:cxnSpLocks/>
            <a:stCxn id="180" idx="2"/>
          </p:cNvCxnSpPr>
          <p:nvPr/>
        </p:nvCxnSpPr>
        <p:spPr>
          <a:xfrm flipV="1">
            <a:off x="4606360" y="2236265"/>
            <a:ext cx="447637" cy="134150"/>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3" name="Connector: Elbow 182">
            <a:extLst>
              <a:ext uri="{FF2B5EF4-FFF2-40B4-BE49-F238E27FC236}">
                <a16:creationId xmlns:a16="http://schemas.microsoft.com/office/drawing/2014/main" id="{E5CF44D1-922B-4283-285B-4A2FB0B23539}"/>
              </a:ext>
            </a:extLst>
          </p:cNvPr>
          <p:cNvCxnSpPr>
            <a:cxnSpLocks/>
            <a:stCxn id="181" idx="2"/>
          </p:cNvCxnSpPr>
          <p:nvPr/>
        </p:nvCxnSpPr>
        <p:spPr>
          <a:xfrm>
            <a:off x="4588071" y="1862168"/>
            <a:ext cx="465926" cy="131185"/>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84" name="Straight Arrow Connector 183">
            <a:extLst>
              <a:ext uri="{FF2B5EF4-FFF2-40B4-BE49-F238E27FC236}">
                <a16:creationId xmlns:a16="http://schemas.microsoft.com/office/drawing/2014/main" id="{6FB0A5A7-B411-320C-7FE0-73143312E859}"/>
              </a:ext>
            </a:extLst>
          </p:cNvPr>
          <p:cNvCxnSpPr>
            <a:cxnSpLocks/>
          </p:cNvCxnSpPr>
          <p:nvPr/>
        </p:nvCxnSpPr>
        <p:spPr>
          <a:xfrm>
            <a:off x="4115678" y="1685670"/>
            <a:ext cx="35731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5" name="Straight Arrow Connector 184">
            <a:extLst>
              <a:ext uri="{FF2B5EF4-FFF2-40B4-BE49-F238E27FC236}">
                <a16:creationId xmlns:a16="http://schemas.microsoft.com/office/drawing/2014/main" id="{619E2B70-07D5-958B-B774-085D3A4A97A7}"/>
              </a:ext>
            </a:extLst>
          </p:cNvPr>
          <p:cNvCxnSpPr>
            <a:cxnSpLocks/>
          </p:cNvCxnSpPr>
          <p:nvPr/>
        </p:nvCxnSpPr>
        <p:spPr>
          <a:xfrm>
            <a:off x="4098567" y="1975313"/>
            <a:ext cx="357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6" name="Straight Arrow Connector 185">
            <a:extLst>
              <a:ext uri="{FF2B5EF4-FFF2-40B4-BE49-F238E27FC236}">
                <a16:creationId xmlns:a16="http://schemas.microsoft.com/office/drawing/2014/main" id="{509ABBC4-BEA0-B8B8-E482-ABF58B2C7176}"/>
              </a:ext>
            </a:extLst>
          </p:cNvPr>
          <p:cNvCxnSpPr>
            <a:cxnSpLocks/>
          </p:cNvCxnSpPr>
          <p:nvPr/>
        </p:nvCxnSpPr>
        <p:spPr>
          <a:xfrm>
            <a:off x="4115678" y="2212819"/>
            <a:ext cx="357310"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87" name="Straight Arrow Connector 186">
            <a:extLst>
              <a:ext uri="{FF2B5EF4-FFF2-40B4-BE49-F238E27FC236}">
                <a16:creationId xmlns:a16="http://schemas.microsoft.com/office/drawing/2014/main" id="{062110E0-CE67-1E9E-8AF5-5289267BD08E}"/>
              </a:ext>
            </a:extLst>
          </p:cNvPr>
          <p:cNvCxnSpPr>
            <a:cxnSpLocks/>
          </p:cNvCxnSpPr>
          <p:nvPr/>
        </p:nvCxnSpPr>
        <p:spPr>
          <a:xfrm>
            <a:off x="4133967" y="2490342"/>
            <a:ext cx="357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9" name="Straight Arrow Connector 188">
            <a:extLst>
              <a:ext uri="{FF2B5EF4-FFF2-40B4-BE49-F238E27FC236}">
                <a16:creationId xmlns:a16="http://schemas.microsoft.com/office/drawing/2014/main" id="{79BE966E-8552-1BFE-49ED-6FC607A40E40}"/>
              </a:ext>
            </a:extLst>
          </p:cNvPr>
          <p:cNvCxnSpPr/>
          <p:nvPr/>
        </p:nvCxnSpPr>
        <p:spPr>
          <a:xfrm flipH="1">
            <a:off x="6913582" y="1403196"/>
            <a:ext cx="195297"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DB963E52-A544-7BEB-1881-38C85D147B5F}"/>
              </a:ext>
            </a:extLst>
          </p:cNvPr>
          <p:cNvCxnSpPr>
            <a:cxnSpLocks/>
          </p:cNvCxnSpPr>
          <p:nvPr/>
        </p:nvCxnSpPr>
        <p:spPr>
          <a:xfrm flipV="1">
            <a:off x="7663538" y="1286342"/>
            <a:ext cx="106671" cy="3156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A998BA79-BE7C-7128-06B1-06415BFF85E7}"/>
              </a:ext>
            </a:extLst>
          </p:cNvPr>
          <p:cNvCxnSpPr>
            <a:cxnSpLocks/>
          </p:cNvCxnSpPr>
          <p:nvPr/>
        </p:nvCxnSpPr>
        <p:spPr>
          <a:xfrm flipH="1">
            <a:off x="3919982" y="175641"/>
            <a:ext cx="2990798"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Connector: Elbow 197">
            <a:extLst>
              <a:ext uri="{FF2B5EF4-FFF2-40B4-BE49-F238E27FC236}">
                <a16:creationId xmlns:a16="http://schemas.microsoft.com/office/drawing/2014/main" id="{9B4BCF89-6830-1E56-C4E5-3264356F06B0}"/>
              </a:ext>
            </a:extLst>
          </p:cNvPr>
          <p:cNvCxnSpPr>
            <a:cxnSpLocks/>
          </p:cNvCxnSpPr>
          <p:nvPr/>
        </p:nvCxnSpPr>
        <p:spPr>
          <a:xfrm rot="16200000" flipH="1">
            <a:off x="3506217" y="589405"/>
            <a:ext cx="1040642" cy="213113"/>
          </a:xfrm>
          <a:prstGeom prst="bentConnector3">
            <a:avLst>
              <a:gd name="adj1" fmla="val 99884"/>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Connector: Elbow 202">
            <a:extLst>
              <a:ext uri="{FF2B5EF4-FFF2-40B4-BE49-F238E27FC236}">
                <a16:creationId xmlns:a16="http://schemas.microsoft.com/office/drawing/2014/main" id="{EC5F7BF4-0678-82E2-8C35-C8867400E910}"/>
              </a:ext>
            </a:extLst>
          </p:cNvPr>
          <p:cNvCxnSpPr>
            <a:stCxn id="2" idx="3"/>
          </p:cNvCxnSpPr>
          <p:nvPr/>
        </p:nvCxnSpPr>
        <p:spPr>
          <a:xfrm flipV="1">
            <a:off x="3363098" y="411611"/>
            <a:ext cx="770869" cy="409366"/>
          </a:xfrm>
          <a:prstGeom prst="bentConnector3">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5" name="Connector: Elbow 204">
            <a:extLst>
              <a:ext uri="{FF2B5EF4-FFF2-40B4-BE49-F238E27FC236}">
                <a16:creationId xmlns:a16="http://schemas.microsoft.com/office/drawing/2014/main" id="{2E0C0744-5C60-6690-130D-21FAA6D2FC5E}"/>
              </a:ext>
            </a:extLst>
          </p:cNvPr>
          <p:cNvCxnSpPr>
            <a:cxnSpLocks/>
          </p:cNvCxnSpPr>
          <p:nvPr/>
        </p:nvCxnSpPr>
        <p:spPr>
          <a:xfrm rot="10800000">
            <a:off x="4113054" y="709818"/>
            <a:ext cx="3541068" cy="741576"/>
          </a:xfrm>
          <a:prstGeom prst="bentConnector3">
            <a:avLst>
              <a:gd name="adj1" fmla="val 104228"/>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Connector: Elbow 215">
            <a:extLst>
              <a:ext uri="{FF2B5EF4-FFF2-40B4-BE49-F238E27FC236}">
                <a16:creationId xmlns:a16="http://schemas.microsoft.com/office/drawing/2014/main" id="{36E0A2E1-2CDB-7E65-BD51-0168D912714B}"/>
              </a:ext>
            </a:extLst>
          </p:cNvPr>
          <p:cNvCxnSpPr>
            <a:cxnSpLocks/>
          </p:cNvCxnSpPr>
          <p:nvPr/>
        </p:nvCxnSpPr>
        <p:spPr>
          <a:xfrm rot="16200000" flipH="1">
            <a:off x="3444256" y="267337"/>
            <a:ext cx="823030" cy="519814"/>
          </a:xfrm>
          <a:prstGeom prst="bentConnector3">
            <a:avLst>
              <a:gd name="adj1" fmla="val 10221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9" name="Connector: Elbow 218">
            <a:extLst>
              <a:ext uri="{FF2B5EF4-FFF2-40B4-BE49-F238E27FC236}">
                <a16:creationId xmlns:a16="http://schemas.microsoft.com/office/drawing/2014/main" id="{91D7C3ED-0E4C-C427-BBAE-7BCC1C2BFFC4}"/>
              </a:ext>
            </a:extLst>
          </p:cNvPr>
          <p:cNvCxnSpPr>
            <a:stCxn id="52" idx="3"/>
          </p:cNvCxnSpPr>
          <p:nvPr/>
        </p:nvCxnSpPr>
        <p:spPr>
          <a:xfrm flipV="1">
            <a:off x="3363098" y="1681584"/>
            <a:ext cx="770869" cy="353641"/>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223" name="Connector: Elbow 222">
            <a:extLst>
              <a:ext uri="{FF2B5EF4-FFF2-40B4-BE49-F238E27FC236}">
                <a16:creationId xmlns:a16="http://schemas.microsoft.com/office/drawing/2014/main" id="{04967AB8-FDDC-C659-E3CF-39540A932F98}"/>
              </a:ext>
            </a:extLst>
          </p:cNvPr>
          <p:cNvCxnSpPr/>
          <p:nvPr/>
        </p:nvCxnSpPr>
        <p:spPr>
          <a:xfrm rot="16200000" flipH="1">
            <a:off x="3118287" y="1205961"/>
            <a:ext cx="1407675" cy="621940"/>
          </a:xfrm>
          <a:prstGeom prst="bentConnector3">
            <a:avLst>
              <a:gd name="adj1" fmla="val 98719"/>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6" name="Straight Arrow Connector 225">
            <a:extLst>
              <a:ext uri="{FF2B5EF4-FFF2-40B4-BE49-F238E27FC236}">
                <a16:creationId xmlns:a16="http://schemas.microsoft.com/office/drawing/2014/main" id="{E45AC7D3-073C-4EA6-B89A-1F1DBDDA95EE}"/>
              </a:ext>
            </a:extLst>
          </p:cNvPr>
          <p:cNvCxnSpPr/>
          <p:nvPr/>
        </p:nvCxnSpPr>
        <p:spPr>
          <a:xfrm flipH="1">
            <a:off x="3790572" y="1523784"/>
            <a:ext cx="3120208" cy="23016"/>
          </a:xfrm>
          <a:prstGeom prst="straightConnector1">
            <a:avLst/>
          </a:prstGeom>
          <a:ln>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228" name="Connector: Elbow 227">
            <a:extLst>
              <a:ext uri="{FF2B5EF4-FFF2-40B4-BE49-F238E27FC236}">
                <a16:creationId xmlns:a16="http://schemas.microsoft.com/office/drawing/2014/main" id="{6122029F-57D7-3BA4-2C29-E9F4EE335211}"/>
              </a:ext>
            </a:extLst>
          </p:cNvPr>
          <p:cNvCxnSpPr>
            <a:cxnSpLocks/>
          </p:cNvCxnSpPr>
          <p:nvPr/>
        </p:nvCxnSpPr>
        <p:spPr>
          <a:xfrm rot="16200000" flipH="1">
            <a:off x="3485979" y="1839446"/>
            <a:ext cx="958589" cy="337387"/>
          </a:xfrm>
          <a:prstGeom prst="bentConnector3">
            <a:avLst>
              <a:gd name="adj1" fmla="val 99603"/>
            </a:avLst>
          </a:prstGeom>
          <a:ln>
            <a:solidFill>
              <a:srgbClr val="00B050"/>
            </a:solidFill>
            <a:tailEnd type="triangle"/>
          </a:ln>
        </p:spPr>
        <p:style>
          <a:lnRef idx="1">
            <a:schemeClr val="dk1"/>
          </a:lnRef>
          <a:fillRef idx="0">
            <a:schemeClr val="dk1"/>
          </a:fillRef>
          <a:effectRef idx="0">
            <a:schemeClr val="dk1"/>
          </a:effectRef>
          <a:fontRef idx="minor">
            <a:schemeClr val="tx1"/>
          </a:fontRef>
        </p:style>
      </p:cxnSp>
      <p:sp>
        <p:nvSpPr>
          <p:cNvPr id="236" name="Rectangle 235">
            <a:extLst>
              <a:ext uri="{FF2B5EF4-FFF2-40B4-BE49-F238E27FC236}">
                <a16:creationId xmlns:a16="http://schemas.microsoft.com/office/drawing/2014/main" id="{89DFB15F-FC45-11F3-0337-BD69D6E21998}"/>
              </a:ext>
            </a:extLst>
          </p:cNvPr>
          <p:cNvSpPr/>
          <p:nvPr/>
        </p:nvSpPr>
        <p:spPr>
          <a:xfrm>
            <a:off x="2349540" y="3122322"/>
            <a:ext cx="1028700" cy="5334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dirty="0">
                <a:effectLst/>
                <a:ea typeface="Calibri" panose="020F0502020204030204" pitchFamily="34" charset="0"/>
                <a:cs typeface="Times New Roman" panose="02020603050405020304" pitchFamily="18" charset="0"/>
              </a:rPr>
              <a:t>Multiplier block</a:t>
            </a:r>
          </a:p>
        </p:txBody>
      </p:sp>
      <p:sp>
        <p:nvSpPr>
          <p:cNvPr id="237" name="Rectangle 236">
            <a:extLst>
              <a:ext uri="{FF2B5EF4-FFF2-40B4-BE49-F238E27FC236}">
                <a16:creationId xmlns:a16="http://schemas.microsoft.com/office/drawing/2014/main" id="{AFF1EE90-97BF-6129-7DC0-77823A7857FB}"/>
              </a:ext>
            </a:extLst>
          </p:cNvPr>
          <p:cNvSpPr/>
          <p:nvPr/>
        </p:nvSpPr>
        <p:spPr>
          <a:xfrm>
            <a:off x="5081016" y="3133220"/>
            <a:ext cx="961842" cy="533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Aft>
                <a:spcPts val="800"/>
              </a:spcAft>
            </a:pPr>
            <a:r>
              <a:rPr lang="en-IN" sz="1100" kern="100" dirty="0">
                <a:effectLst/>
                <a:ea typeface="Calibri" panose="020F0502020204030204" pitchFamily="34" charset="0"/>
                <a:cs typeface="Times New Roman" panose="02020603050405020304" pitchFamily="18" charset="0"/>
              </a:rPr>
              <a:t>Adder</a:t>
            </a:r>
          </a:p>
        </p:txBody>
      </p:sp>
      <p:sp>
        <p:nvSpPr>
          <p:cNvPr id="238" name="Rectangle 237">
            <a:extLst>
              <a:ext uri="{FF2B5EF4-FFF2-40B4-BE49-F238E27FC236}">
                <a16:creationId xmlns:a16="http://schemas.microsoft.com/office/drawing/2014/main" id="{9CC7E5A3-A9A3-9D49-E856-7D17B3590FED}"/>
              </a:ext>
            </a:extLst>
          </p:cNvPr>
          <p:cNvSpPr/>
          <p:nvPr/>
        </p:nvSpPr>
        <p:spPr>
          <a:xfrm>
            <a:off x="1038116" y="3022856"/>
            <a:ext cx="643088" cy="266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l-GR" b="0" i="0" dirty="0">
                <a:solidFill>
                  <a:schemeClr val="tx1">
                    <a:lumMod val="95000"/>
                    <a:lumOff val="5000"/>
                  </a:schemeClr>
                </a:solidFill>
                <a:effectLst/>
                <a:latin typeface="Google Sans"/>
              </a:rPr>
              <a:t>γ</a:t>
            </a:r>
            <a:endParaRPr lang="en-IN" dirty="0">
              <a:solidFill>
                <a:schemeClr val="tx1">
                  <a:lumMod val="95000"/>
                  <a:lumOff val="5000"/>
                </a:schemeClr>
              </a:solidFill>
            </a:endParaRPr>
          </a:p>
        </p:txBody>
      </p:sp>
      <p:sp>
        <p:nvSpPr>
          <p:cNvPr id="239" name="Rectangle 238">
            <a:extLst>
              <a:ext uri="{FF2B5EF4-FFF2-40B4-BE49-F238E27FC236}">
                <a16:creationId xmlns:a16="http://schemas.microsoft.com/office/drawing/2014/main" id="{446A31D2-F10E-CB35-9DC7-D2AF237AB8D0}"/>
              </a:ext>
            </a:extLst>
          </p:cNvPr>
          <p:cNvSpPr/>
          <p:nvPr/>
        </p:nvSpPr>
        <p:spPr>
          <a:xfrm>
            <a:off x="1061631" y="3424677"/>
            <a:ext cx="754638" cy="266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X(t-</a:t>
            </a:r>
            <a:r>
              <a:rPr lang="el-GR" sz="1400" b="0" i="0" dirty="0">
                <a:solidFill>
                  <a:schemeClr val="tx1"/>
                </a:solidFill>
                <a:effectLst/>
                <a:latin typeface="Google Sans"/>
              </a:rPr>
              <a:t>δ</a:t>
            </a:r>
            <a:r>
              <a:rPr lang="en-IN" sz="1400" dirty="0"/>
              <a:t>t)</a:t>
            </a:r>
          </a:p>
        </p:txBody>
      </p:sp>
      <p:cxnSp>
        <p:nvCxnSpPr>
          <p:cNvPr id="240" name="Connector: Elbow 239">
            <a:extLst>
              <a:ext uri="{FF2B5EF4-FFF2-40B4-BE49-F238E27FC236}">
                <a16:creationId xmlns:a16="http://schemas.microsoft.com/office/drawing/2014/main" id="{7200399F-D371-AF4D-5966-1A50CEEB1BFC}"/>
              </a:ext>
            </a:extLst>
          </p:cNvPr>
          <p:cNvCxnSpPr>
            <a:cxnSpLocks/>
            <a:stCxn id="238" idx="3"/>
          </p:cNvCxnSpPr>
          <p:nvPr/>
        </p:nvCxnSpPr>
        <p:spPr>
          <a:xfrm>
            <a:off x="1681204" y="3156207"/>
            <a:ext cx="668336" cy="46409"/>
          </a:xfrm>
          <a:prstGeom prst="bentConnector3">
            <a:avLst/>
          </a:prstGeom>
          <a:ln>
            <a:solidFill>
              <a:srgbClr val="002060"/>
            </a:solidFill>
            <a:tailEnd type="triangle"/>
          </a:ln>
        </p:spPr>
        <p:style>
          <a:lnRef idx="3">
            <a:schemeClr val="dk1"/>
          </a:lnRef>
          <a:fillRef idx="0">
            <a:schemeClr val="dk1"/>
          </a:fillRef>
          <a:effectRef idx="2">
            <a:schemeClr val="dk1"/>
          </a:effectRef>
          <a:fontRef idx="minor">
            <a:schemeClr val="tx1"/>
          </a:fontRef>
        </p:style>
      </p:cxnSp>
      <p:cxnSp>
        <p:nvCxnSpPr>
          <p:cNvPr id="241" name="Connector: Elbow 240">
            <a:extLst>
              <a:ext uri="{FF2B5EF4-FFF2-40B4-BE49-F238E27FC236}">
                <a16:creationId xmlns:a16="http://schemas.microsoft.com/office/drawing/2014/main" id="{DBCC256C-48F3-F0B3-3ED2-083BD941FD38}"/>
              </a:ext>
            </a:extLst>
          </p:cNvPr>
          <p:cNvCxnSpPr>
            <a:cxnSpLocks/>
            <a:stCxn id="239" idx="3"/>
          </p:cNvCxnSpPr>
          <p:nvPr/>
        </p:nvCxnSpPr>
        <p:spPr>
          <a:xfrm flipV="1">
            <a:off x="1816269" y="3553730"/>
            <a:ext cx="118404" cy="4298"/>
          </a:xfrm>
          <a:prstGeom prst="bentConnector3">
            <a:avLst/>
          </a:prstGeom>
          <a:ln>
            <a:solidFill>
              <a:srgbClr val="002060"/>
            </a:solidFill>
            <a:tailEnd type="triangle"/>
          </a:ln>
        </p:spPr>
        <p:style>
          <a:lnRef idx="3">
            <a:schemeClr val="dk1"/>
          </a:lnRef>
          <a:fillRef idx="0">
            <a:schemeClr val="dk1"/>
          </a:fillRef>
          <a:effectRef idx="2">
            <a:schemeClr val="dk1"/>
          </a:effectRef>
          <a:fontRef idx="minor">
            <a:schemeClr val="tx1"/>
          </a:fontRef>
        </p:style>
      </p:cxnSp>
      <p:sp>
        <p:nvSpPr>
          <p:cNvPr id="242" name="Rectangle 241">
            <a:extLst>
              <a:ext uri="{FF2B5EF4-FFF2-40B4-BE49-F238E27FC236}">
                <a16:creationId xmlns:a16="http://schemas.microsoft.com/office/drawing/2014/main" id="{9B9E2712-36B9-C453-5035-252B072C9051}"/>
              </a:ext>
            </a:extLst>
          </p:cNvPr>
          <p:cNvSpPr/>
          <p:nvPr/>
        </p:nvSpPr>
        <p:spPr>
          <a:xfrm>
            <a:off x="2349540" y="4336570"/>
            <a:ext cx="1028700" cy="5334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Aft>
                <a:spcPts val="800"/>
              </a:spcAft>
            </a:pPr>
            <a:r>
              <a:rPr lang="en-IN" sz="1100" kern="100" dirty="0">
                <a:effectLst/>
                <a:ea typeface="Calibri" panose="020F0502020204030204" pitchFamily="34" charset="0"/>
                <a:cs typeface="Times New Roman" panose="02020603050405020304" pitchFamily="18" charset="0"/>
              </a:rPr>
              <a:t>Multiplier block</a:t>
            </a:r>
          </a:p>
        </p:txBody>
      </p:sp>
      <p:sp>
        <p:nvSpPr>
          <p:cNvPr id="243" name="Rectangle 242">
            <a:extLst>
              <a:ext uri="{FF2B5EF4-FFF2-40B4-BE49-F238E27FC236}">
                <a16:creationId xmlns:a16="http://schemas.microsoft.com/office/drawing/2014/main" id="{0287006F-6271-707D-7975-EB746E9D2261}"/>
              </a:ext>
            </a:extLst>
          </p:cNvPr>
          <p:cNvSpPr/>
          <p:nvPr/>
        </p:nvSpPr>
        <p:spPr>
          <a:xfrm>
            <a:off x="5081016" y="4347468"/>
            <a:ext cx="961842" cy="533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Aft>
                <a:spcPts val="800"/>
              </a:spcAft>
            </a:pPr>
            <a:r>
              <a:rPr lang="en-IN" sz="1100" kern="100" dirty="0">
                <a:effectLst/>
                <a:ea typeface="Calibri" panose="020F0502020204030204" pitchFamily="34" charset="0"/>
                <a:cs typeface="Times New Roman" panose="02020603050405020304" pitchFamily="18" charset="0"/>
              </a:rPr>
              <a:t>Adder</a:t>
            </a:r>
          </a:p>
        </p:txBody>
      </p:sp>
      <p:sp>
        <p:nvSpPr>
          <p:cNvPr id="244" name="Rectangle 243">
            <a:extLst>
              <a:ext uri="{FF2B5EF4-FFF2-40B4-BE49-F238E27FC236}">
                <a16:creationId xmlns:a16="http://schemas.microsoft.com/office/drawing/2014/main" id="{48E0F2C5-C4AE-DD24-1DFF-604362183959}"/>
              </a:ext>
            </a:extLst>
          </p:cNvPr>
          <p:cNvSpPr/>
          <p:nvPr/>
        </p:nvSpPr>
        <p:spPr>
          <a:xfrm>
            <a:off x="1038116" y="4237104"/>
            <a:ext cx="643088" cy="266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l-GR" b="0" i="0" dirty="0">
                <a:solidFill>
                  <a:srgbClr val="E8E8E8"/>
                </a:solidFill>
                <a:effectLst/>
                <a:latin typeface="Google Sans"/>
              </a:rPr>
              <a:t> </a:t>
            </a:r>
            <a:r>
              <a:rPr lang="el-GR" b="0" i="0" dirty="0">
                <a:solidFill>
                  <a:schemeClr val="tx1">
                    <a:lumMod val="95000"/>
                    <a:lumOff val="5000"/>
                  </a:schemeClr>
                </a:solidFill>
                <a:effectLst/>
                <a:latin typeface="Google Sans"/>
              </a:rPr>
              <a:t> δ </a:t>
            </a:r>
            <a:endParaRPr lang="en-IN" dirty="0">
              <a:solidFill>
                <a:schemeClr val="tx1">
                  <a:lumMod val="95000"/>
                  <a:lumOff val="5000"/>
                </a:schemeClr>
              </a:solidFill>
            </a:endParaRPr>
          </a:p>
        </p:txBody>
      </p:sp>
      <p:sp>
        <p:nvSpPr>
          <p:cNvPr id="245" name="Rectangle 244">
            <a:extLst>
              <a:ext uri="{FF2B5EF4-FFF2-40B4-BE49-F238E27FC236}">
                <a16:creationId xmlns:a16="http://schemas.microsoft.com/office/drawing/2014/main" id="{F4F11BCA-8254-AA55-0878-1C2B66198102}"/>
              </a:ext>
            </a:extLst>
          </p:cNvPr>
          <p:cNvSpPr/>
          <p:nvPr/>
        </p:nvSpPr>
        <p:spPr>
          <a:xfrm>
            <a:off x="1008648" y="4657007"/>
            <a:ext cx="841246" cy="22532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Y</a:t>
            </a:r>
            <a:r>
              <a:rPr lang="en-IN" sz="1800" dirty="0"/>
              <a:t>(t)</a:t>
            </a:r>
            <a:endParaRPr lang="en-IN" dirty="0"/>
          </a:p>
        </p:txBody>
      </p:sp>
      <p:cxnSp>
        <p:nvCxnSpPr>
          <p:cNvPr id="246" name="Connector: Elbow 245">
            <a:extLst>
              <a:ext uri="{FF2B5EF4-FFF2-40B4-BE49-F238E27FC236}">
                <a16:creationId xmlns:a16="http://schemas.microsoft.com/office/drawing/2014/main" id="{C7C867D0-306D-A89C-2F0E-A27EE21031C2}"/>
              </a:ext>
            </a:extLst>
          </p:cNvPr>
          <p:cNvCxnSpPr>
            <a:cxnSpLocks/>
            <a:stCxn id="244" idx="3"/>
          </p:cNvCxnSpPr>
          <p:nvPr/>
        </p:nvCxnSpPr>
        <p:spPr>
          <a:xfrm>
            <a:off x="1681204" y="4370455"/>
            <a:ext cx="652322" cy="81253"/>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7" name="Connector: Elbow 246">
            <a:extLst>
              <a:ext uri="{FF2B5EF4-FFF2-40B4-BE49-F238E27FC236}">
                <a16:creationId xmlns:a16="http://schemas.microsoft.com/office/drawing/2014/main" id="{2405F559-BFC3-984D-A63B-2F08AB1FB93C}"/>
              </a:ext>
            </a:extLst>
          </p:cNvPr>
          <p:cNvCxnSpPr>
            <a:cxnSpLocks/>
          </p:cNvCxnSpPr>
          <p:nvPr/>
        </p:nvCxnSpPr>
        <p:spPr>
          <a:xfrm>
            <a:off x="1816269" y="4777676"/>
            <a:ext cx="193143" cy="6830"/>
          </a:xfrm>
          <a:prstGeom prst="straightConnector1">
            <a:avLst/>
          </a:prstGeom>
          <a:ln>
            <a:solidFill>
              <a:srgbClr val="7030A0"/>
            </a:solidFill>
            <a:tailEnd type="triangle"/>
          </a:ln>
        </p:spPr>
        <p:style>
          <a:lnRef idx="3">
            <a:schemeClr val="accent2"/>
          </a:lnRef>
          <a:fillRef idx="0">
            <a:schemeClr val="accent2"/>
          </a:fillRef>
          <a:effectRef idx="2">
            <a:schemeClr val="accent2"/>
          </a:effectRef>
          <a:fontRef idx="minor">
            <a:schemeClr val="tx1"/>
          </a:fontRef>
        </p:style>
      </p:cxnSp>
      <p:sp>
        <p:nvSpPr>
          <p:cNvPr id="248" name="Rectangle 247">
            <a:extLst>
              <a:ext uri="{FF2B5EF4-FFF2-40B4-BE49-F238E27FC236}">
                <a16:creationId xmlns:a16="http://schemas.microsoft.com/office/drawing/2014/main" id="{78B09570-3D8D-A1A9-71F4-6B5649D90B69}"/>
              </a:ext>
            </a:extLst>
          </p:cNvPr>
          <p:cNvSpPr/>
          <p:nvPr/>
        </p:nvSpPr>
        <p:spPr>
          <a:xfrm>
            <a:off x="6580697" y="3068577"/>
            <a:ext cx="1548876" cy="73370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249" name="Diagonal Stripe 248">
            <a:extLst>
              <a:ext uri="{FF2B5EF4-FFF2-40B4-BE49-F238E27FC236}">
                <a16:creationId xmlns:a16="http://schemas.microsoft.com/office/drawing/2014/main" id="{70CE0A94-BA7E-84BB-0809-FF80F5E935F3}"/>
              </a:ext>
            </a:extLst>
          </p:cNvPr>
          <p:cNvSpPr/>
          <p:nvPr/>
        </p:nvSpPr>
        <p:spPr>
          <a:xfrm rot="13721020">
            <a:off x="6933521" y="3356476"/>
            <a:ext cx="381000" cy="428625"/>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50" name="Diagonal Stripe 249">
            <a:extLst>
              <a:ext uri="{FF2B5EF4-FFF2-40B4-BE49-F238E27FC236}">
                <a16:creationId xmlns:a16="http://schemas.microsoft.com/office/drawing/2014/main" id="{2BBB6D01-26A8-0234-7DB5-7446575B8E8C}"/>
              </a:ext>
            </a:extLst>
          </p:cNvPr>
          <p:cNvSpPr/>
          <p:nvPr/>
        </p:nvSpPr>
        <p:spPr>
          <a:xfrm rot="3030769">
            <a:off x="7467431" y="3052218"/>
            <a:ext cx="381000" cy="467995"/>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252" name="Straight Arrow Connector 251">
            <a:extLst>
              <a:ext uri="{FF2B5EF4-FFF2-40B4-BE49-F238E27FC236}">
                <a16:creationId xmlns:a16="http://schemas.microsoft.com/office/drawing/2014/main" id="{9C00DE92-014C-70C3-AFC1-12D940E2073B}"/>
              </a:ext>
            </a:extLst>
          </p:cNvPr>
          <p:cNvCxnSpPr>
            <a:endCxn id="249" idx="0"/>
          </p:cNvCxnSpPr>
          <p:nvPr/>
        </p:nvCxnSpPr>
        <p:spPr>
          <a:xfrm>
            <a:off x="7124021" y="3390921"/>
            <a:ext cx="0" cy="179867"/>
          </a:xfrm>
          <a:prstGeom prst="straightConnector1">
            <a:avLst/>
          </a:prstGeom>
          <a:ln>
            <a:solidFill>
              <a:srgbClr val="00B050"/>
            </a:solidFill>
            <a:tailEnd type="triangle"/>
          </a:ln>
        </p:spPr>
        <p:style>
          <a:lnRef idx="3">
            <a:schemeClr val="accent4"/>
          </a:lnRef>
          <a:fillRef idx="0">
            <a:schemeClr val="accent4"/>
          </a:fillRef>
          <a:effectRef idx="2">
            <a:schemeClr val="accent4"/>
          </a:effectRef>
          <a:fontRef idx="minor">
            <a:schemeClr val="tx1"/>
          </a:fontRef>
        </p:style>
      </p:cxnSp>
      <p:cxnSp>
        <p:nvCxnSpPr>
          <p:cNvPr id="253" name="Straight Arrow Connector 252">
            <a:extLst>
              <a:ext uri="{FF2B5EF4-FFF2-40B4-BE49-F238E27FC236}">
                <a16:creationId xmlns:a16="http://schemas.microsoft.com/office/drawing/2014/main" id="{1CB50B52-4BDE-65C9-1E4A-870F18FC93E0}"/>
              </a:ext>
            </a:extLst>
          </p:cNvPr>
          <p:cNvCxnSpPr>
            <a:endCxn id="250" idx="0"/>
          </p:cNvCxnSpPr>
          <p:nvPr/>
        </p:nvCxnSpPr>
        <p:spPr>
          <a:xfrm flipV="1">
            <a:off x="7657931" y="3286216"/>
            <a:ext cx="0" cy="89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5" name="Straight Arrow Connector 254">
            <a:extLst>
              <a:ext uri="{FF2B5EF4-FFF2-40B4-BE49-F238E27FC236}">
                <a16:creationId xmlns:a16="http://schemas.microsoft.com/office/drawing/2014/main" id="{48197A79-1226-1284-6404-D8BC88D5A3D3}"/>
              </a:ext>
            </a:extLst>
          </p:cNvPr>
          <p:cNvCxnSpPr>
            <a:cxnSpLocks/>
            <a:stCxn id="237" idx="3"/>
          </p:cNvCxnSpPr>
          <p:nvPr/>
        </p:nvCxnSpPr>
        <p:spPr>
          <a:xfrm flipV="1">
            <a:off x="6042858" y="3389022"/>
            <a:ext cx="2213164" cy="10898"/>
          </a:xfrm>
          <a:prstGeom prst="straightConnector1">
            <a:avLst/>
          </a:prstGeom>
          <a:ln>
            <a:solidFill>
              <a:srgbClr val="00B050"/>
            </a:solidFill>
            <a:tailEnd type="none"/>
          </a:ln>
        </p:spPr>
        <p:style>
          <a:lnRef idx="3">
            <a:schemeClr val="accent5"/>
          </a:lnRef>
          <a:fillRef idx="0">
            <a:schemeClr val="accent5"/>
          </a:fillRef>
          <a:effectRef idx="2">
            <a:schemeClr val="accent5"/>
          </a:effectRef>
          <a:fontRef idx="minor">
            <a:schemeClr val="tx1"/>
          </a:fontRef>
        </p:style>
      </p:cxnSp>
      <p:cxnSp>
        <p:nvCxnSpPr>
          <p:cNvPr id="258" name="Straight Arrow Connector 257">
            <a:extLst>
              <a:ext uri="{FF2B5EF4-FFF2-40B4-BE49-F238E27FC236}">
                <a16:creationId xmlns:a16="http://schemas.microsoft.com/office/drawing/2014/main" id="{8ED44D37-EA80-2D48-D960-A873036EBBFE}"/>
              </a:ext>
            </a:extLst>
          </p:cNvPr>
          <p:cNvCxnSpPr>
            <a:cxnSpLocks/>
          </p:cNvCxnSpPr>
          <p:nvPr/>
        </p:nvCxnSpPr>
        <p:spPr>
          <a:xfrm>
            <a:off x="6928724" y="2677774"/>
            <a:ext cx="0" cy="893014"/>
          </a:xfrm>
          <a:prstGeom prst="straightConnector1">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cxnSp>
        <p:nvCxnSpPr>
          <p:cNvPr id="259" name="Straight Arrow Connector 258">
            <a:extLst>
              <a:ext uri="{FF2B5EF4-FFF2-40B4-BE49-F238E27FC236}">
                <a16:creationId xmlns:a16="http://schemas.microsoft.com/office/drawing/2014/main" id="{470CEF93-0130-3BE1-B21E-1A01DB62C333}"/>
              </a:ext>
            </a:extLst>
          </p:cNvPr>
          <p:cNvCxnSpPr>
            <a:cxnSpLocks/>
          </p:cNvCxnSpPr>
          <p:nvPr/>
        </p:nvCxnSpPr>
        <p:spPr>
          <a:xfrm flipV="1">
            <a:off x="7785352" y="3286216"/>
            <a:ext cx="0" cy="568171"/>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5CA8A29D-E7C7-2A3F-47FD-EF31434AEF0E}"/>
              </a:ext>
            </a:extLst>
          </p:cNvPr>
          <p:cNvCxnSpPr>
            <a:cxnSpLocks/>
          </p:cNvCxnSpPr>
          <p:nvPr/>
        </p:nvCxnSpPr>
        <p:spPr>
          <a:xfrm flipV="1">
            <a:off x="7678681" y="2770148"/>
            <a:ext cx="0" cy="356797"/>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0B134D34-CED5-66BF-BF42-DCFDF0EA8B13}"/>
              </a:ext>
            </a:extLst>
          </p:cNvPr>
          <p:cNvCxnSpPr>
            <a:cxnSpLocks/>
          </p:cNvCxnSpPr>
          <p:nvPr/>
        </p:nvCxnSpPr>
        <p:spPr>
          <a:xfrm>
            <a:off x="7124021" y="3704575"/>
            <a:ext cx="0" cy="301571"/>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sp>
        <p:nvSpPr>
          <p:cNvPr id="263" name="Rectangle 262">
            <a:extLst>
              <a:ext uri="{FF2B5EF4-FFF2-40B4-BE49-F238E27FC236}">
                <a16:creationId xmlns:a16="http://schemas.microsoft.com/office/drawing/2014/main" id="{0009A520-21F1-4653-BAEB-EACC970A6180}"/>
              </a:ext>
            </a:extLst>
          </p:cNvPr>
          <p:cNvSpPr/>
          <p:nvPr/>
        </p:nvSpPr>
        <p:spPr>
          <a:xfrm>
            <a:off x="6580697" y="4152816"/>
            <a:ext cx="1548876" cy="73370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264" name="Diagonal Stripe 263">
            <a:extLst>
              <a:ext uri="{FF2B5EF4-FFF2-40B4-BE49-F238E27FC236}">
                <a16:creationId xmlns:a16="http://schemas.microsoft.com/office/drawing/2014/main" id="{ACAC683F-9719-1A22-E951-C61835097AE5}"/>
              </a:ext>
            </a:extLst>
          </p:cNvPr>
          <p:cNvSpPr/>
          <p:nvPr/>
        </p:nvSpPr>
        <p:spPr>
          <a:xfrm rot="13721020">
            <a:off x="6933521" y="4440715"/>
            <a:ext cx="381000" cy="428625"/>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65" name="Diagonal Stripe 264">
            <a:extLst>
              <a:ext uri="{FF2B5EF4-FFF2-40B4-BE49-F238E27FC236}">
                <a16:creationId xmlns:a16="http://schemas.microsoft.com/office/drawing/2014/main" id="{A3F22F52-CA6E-8369-DBD3-DFE8AEF64D7E}"/>
              </a:ext>
            </a:extLst>
          </p:cNvPr>
          <p:cNvSpPr/>
          <p:nvPr/>
        </p:nvSpPr>
        <p:spPr>
          <a:xfrm rot="3030769">
            <a:off x="7467431" y="4136457"/>
            <a:ext cx="381000" cy="467995"/>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267" name="Straight Arrow Connector 266">
            <a:extLst>
              <a:ext uri="{FF2B5EF4-FFF2-40B4-BE49-F238E27FC236}">
                <a16:creationId xmlns:a16="http://schemas.microsoft.com/office/drawing/2014/main" id="{F030AD99-8F0E-09B3-2E8C-990186F3BB0E}"/>
              </a:ext>
            </a:extLst>
          </p:cNvPr>
          <p:cNvCxnSpPr>
            <a:endCxn id="264" idx="0"/>
          </p:cNvCxnSpPr>
          <p:nvPr/>
        </p:nvCxnSpPr>
        <p:spPr>
          <a:xfrm>
            <a:off x="7124021" y="4475160"/>
            <a:ext cx="0" cy="1798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8" name="Straight Arrow Connector 267">
            <a:extLst>
              <a:ext uri="{FF2B5EF4-FFF2-40B4-BE49-F238E27FC236}">
                <a16:creationId xmlns:a16="http://schemas.microsoft.com/office/drawing/2014/main" id="{DCA54C1A-5215-64A2-C5D5-1C60AB92BCAD}"/>
              </a:ext>
            </a:extLst>
          </p:cNvPr>
          <p:cNvCxnSpPr>
            <a:endCxn id="265" idx="0"/>
          </p:cNvCxnSpPr>
          <p:nvPr/>
        </p:nvCxnSpPr>
        <p:spPr>
          <a:xfrm flipV="1">
            <a:off x="7657931" y="4370455"/>
            <a:ext cx="0" cy="89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0" name="Straight Arrow Connector 269">
            <a:extLst>
              <a:ext uri="{FF2B5EF4-FFF2-40B4-BE49-F238E27FC236}">
                <a16:creationId xmlns:a16="http://schemas.microsoft.com/office/drawing/2014/main" id="{2C5F098D-63A1-AC24-E5C6-3FAFF1CE3AD1}"/>
              </a:ext>
            </a:extLst>
          </p:cNvPr>
          <p:cNvCxnSpPr>
            <a:cxnSpLocks/>
          </p:cNvCxnSpPr>
          <p:nvPr/>
        </p:nvCxnSpPr>
        <p:spPr>
          <a:xfrm>
            <a:off x="6042858" y="4475160"/>
            <a:ext cx="2213164" cy="0"/>
          </a:xfrm>
          <a:prstGeom prst="straightConnector1">
            <a:avLst/>
          </a:prstGeom>
          <a:ln>
            <a:solidFill>
              <a:srgbClr val="7030A0"/>
            </a:solidFill>
            <a:tailEnd type="triangle"/>
          </a:ln>
        </p:spPr>
        <p:style>
          <a:lnRef idx="3">
            <a:schemeClr val="accent3"/>
          </a:lnRef>
          <a:fillRef idx="0">
            <a:schemeClr val="accent3"/>
          </a:fillRef>
          <a:effectRef idx="2">
            <a:schemeClr val="accent3"/>
          </a:effectRef>
          <a:fontRef idx="minor">
            <a:schemeClr val="tx1"/>
          </a:fontRef>
        </p:style>
      </p:cxnSp>
      <p:cxnSp>
        <p:nvCxnSpPr>
          <p:cNvPr id="273" name="Straight Arrow Connector 272">
            <a:extLst>
              <a:ext uri="{FF2B5EF4-FFF2-40B4-BE49-F238E27FC236}">
                <a16:creationId xmlns:a16="http://schemas.microsoft.com/office/drawing/2014/main" id="{911138E6-006A-8288-009B-AEFF424D1B40}"/>
              </a:ext>
            </a:extLst>
          </p:cNvPr>
          <p:cNvCxnSpPr>
            <a:cxnSpLocks/>
          </p:cNvCxnSpPr>
          <p:nvPr/>
        </p:nvCxnSpPr>
        <p:spPr>
          <a:xfrm>
            <a:off x="6928724" y="3936683"/>
            <a:ext cx="0" cy="718344"/>
          </a:xfrm>
          <a:prstGeom prst="straightConnector1">
            <a:avLst/>
          </a:prstGeom>
          <a:ln>
            <a:solidFill>
              <a:srgbClr val="00B050"/>
            </a:solidFill>
            <a:tailEnd type="triangle"/>
          </a:ln>
        </p:spPr>
        <p:style>
          <a:lnRef idx="3">
            <a:schemeClr val="accent6"/>
          </a:lnRef>
          <a:fillRef idx="0">
            <a:schemeClr val="accent6"/>
          </a:fillRef>
          <a:effectRef idx="2">
            <a:schemeClr val="accent6"/>
          </a:effectRef>
          <a:fontRef idx="minor">
            <a:schemeClr val="tx1"/>
          </a:fontRef>
        </p:style>
      </p:cxnSp>
      <p:cxnSp>
        <p:nvCxnSpPr>
          <p:cNvPr id="274" name="Straight Arrow Connector 273">
            <a:extLst>
              <a:ext uri="{FF2B5EF4-FFF2-40B4-BE49-F238E27FC236}">
                <a16:creationId xmlns:a16="http://schemas.microsoft.com/office/drawing/2014/main" id="{B411864B-3A86-2598-229F-527E83272CDE}"/>
              </a:ext>
            </a:extLst>
          </p:cNvPr>
          <p:cNvCxnSpPr>
            <a:cxnSpLocks/>
          </p:cNvCxnSpPr>
          <p:nvPr/>
        </p:nvCxnSpPr>
        <p:spPr>
          <a:xfrm flipV="1">
            <a:off x="7785352" y="4370455"/>
            <a:ext cx="0" cy="685025"/>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8841C96D-1DE5-57DA-F551-975D23403821}"/>
              </a:ext>
            </a:extLst>
          </p:cNvPr>
          <p:cNvCxnSpPr>
            <a:cxnSpLocks/>
          </p:cNvCxnSpPr>
          <p:nvPr/>
        </p:nvCxnSpPr>
        <p:spPr>
          <a:xfrm flipV="1">
            <a:off x="7678681" y="3854387"/>
            <a:ext cx="0" cy="356797"/>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id="{BE09F870-CCD2-E39E-4326-9ABB32E14DA5}"/>
              </a:ext>
            </a:extLst>
          </p:cNvPr>
          <p:cNvCxnSpPr>
            <a:cxnSpLocks/>
          </p:cNvCxnSpPr>
          <p:nvPr/>
        </p:nvCxnSpPr>
        <p:spPr>
          <a:xfrm>
            <a:off x="7124021" y="4788814"/>
            <a:ext cx="0" cy="44598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8" name="Rectangle 277">
            <a:extLst>
              <a:ext uri="{FF2B5EF4-FFF2-40B4-BE49-F238E27FC236}">
                <a16:creationId xmlns:a16="http://schemas.microsoft.com/office/drawing/2014/main" id="{7B79E49C-27DF-EE64-15BF-1B7CEAD28C67}"/>
              </a:ext>
            </a:extLst>
          </p:cNvPr>
          <p:cNvSpPr/>
          <p:nvPr/>
        </p:nvSpPr>
        <p:spPr>
          <a:xfrm>
            <a:off x="4306854" y="2795958"/>
            <a:ext cx="459472" cy="120932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279" name="Diagonal Stripe 278">
            <a:extLst>
              <a:ext uri="{FF2B5EF4-FFF2-40B4-BE49-F238E27FC236}">
                <a16:creationId xmlns:a16="http://schemas.microsoft.com/office/drawing/2014/main" id="{778EF4EF-8C09-C2B1-CE24-AB531DC28E1B}"/>
              </a:ext>
            </a:extLst>
          </p:cNvPr>
          <p:cNvSpPr/>
          <p:nvPr/>
        </p:nvSpPr>
        <p:spPr>
          <a:xfrm rot="8208606">
            <a:off x="4354654" y="3478053"/>
            <a:ext cx="303530" cy="349250"/>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80" name="Diagonal Stripe 279">
            <a:extLst>
              <a:ext uri="{FF2B5EF4-FFF2-40B4-BE49-F238E27FC236}">
                <a16:creationId xmlns:a16="http://schemas.microsoft.com/office/drawing/2014/main" id="{2226EA01-AE62-4E7C-C3F0-9F0DE30898CD}"/>
              </a:ext>
            </a:extLst>
          </p:cNvPr>
          <p:cNvSpPr/>
          <p:nvPr/>
        </p:nvSpPr>
        <p:spPr>
          <a:xfrm rot="8208606">
            <a:off x="4336365" y="2969806"/>
            <a:ext cx="303530" cy="349250"/>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281" name="Connector: Elbow 280">
            <a:extLst>
              <a:ext uri="{FF2B5EF4-FFF2-40B4-BE49-F238E27FC236}">
                <a16:creationId xmlns:a16="http://schemas.microsoft.com/office/drawing/2014/main" id="{8DD6FA3E-8937-E54A-D0CF-DC7461DB3827}"/>
              </a:ext>
            </a:extLst>
          </p:cNvPr>
          <p:cNvCxnSpPr>
            <a:cxnSpLocks/>
            <a:stCxn id="279" idx="2"/>
          </p:cNvCxnSpPr>
          <p:nvPr/>
        </p:nvCxnSpPr>
        <p:spPr>
          <a:xfrm flipV="1">
            <a:off x="4621502" y="3530251"/>
            <a:ext cx="447637" cy="134150"/>
          </a:xfrm>
          <a:prstGeom prst="bentConnector3">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82" name="Connector: Elbow 281">
            <a:extLst>
              <a:ext uri="{FF2B5EF4-FFF2-40B4-BE49-F238E27FC236}">
                <a16:creationId xmlns:a16="http://schemas.microsoft.com/office/drawing/2014/main" id="{A84E73E0-1FF2-3714-20A1-9236CB62B1AF}"/>
              </a:ext>
            </a:extLst>
          </p:cNvPr>
          <p:cNvCxnSpPr>
            <a:cxnSpLocks/>
            <a:stCxn id="280" idx="2"/>
          </p:cNvCxnSpPr>
          <p:nvPr/>
        </p:nvCxnSpPr>
        <p:spPr>
          <a:xfrm>
            <a:off x="4603213" y="3156154"/>
            <a:ext cx="465926" cy="131185"/>
          </a:xfrm>
          <a:prstGeom prst="bentConnector3">
            <a:avLst/>
          </a:prstGeom>
          <a:ln>
            <a:solidFill>
              <a:srgbClr val="002060"/>
            </a:solidFill>
            <a:tailEnd type="triangle"/>
          </a:ln>
        </p:spPr>
        <p:style>
          <a:lnRef idx="3">
            <a:schemeClr val="dk1"/>
          </a:lnRef>
          <a:fillRef idx="0">
            <a:schemeClr val="dk1"/>
          </a:fillRef>
          <a:effectRef idx="2">
            <a:schemeClr val="dk1"/>
          </a:effectRef>
          <a:fontRef idx="minor">
            <a:schemeClr val="tx1"/>
          </a:fontRef>
        </p:style>
      </p:cxnSp>
      <p:cxnSp>
        <p:nvCxnSpPr>
          <p:cNvPr id="283" name="Straight Arrow Connector 282">
            <a:extLst>
              <a:ext uri="{FF2B5EF4-FFF2-40B4-BE49-F238E27FC236}">
                <a16:creationId xmlns:a16="http://schemas.microsoft.com/office/drawing/2014/main" id="{8227755A-E16F-6288-EF83-B461663A19EE}"/>
              </a:ext>
            </a:extLst>
          </p:cNvPr>
          <p:cNvCxnSpPr>
            <a:cxnSpLocks/>
          </p:cNvCxnSpPr>
          <p:nvPr/>
        </p:nvCxnSpPr>
        <p:spPr>
          <a:xfrm>
            <a:off x="4130820" y="2979656"/>
            <a:ext cx="357310" cy="0"/>
          </a:xfrm>
          <a:prstGeom prst="straightConnector1">
            <a:avLst/>
          </a:prstGeom>
          <a:ln>
            <a:solidFill>
              <a:srgbClr val="002060"/>
            </a:solidFill>
            <a:tailEnd type="triangle"/>
          </a:ln>
        </p:spPr>
        <p:style>
          <a:lnRef idx="3">
            <a:schemeClr val="dk1"/>
          </a:lnRef>
          <a:fillRef idx="0">
            <a:schemeClr val="dk1"/>
          </a:fillRef>
          <a:effectRef idx="2">
            <a:schemeClr val="dk1"/>
          </a:effectRef>
          <a:fontRef idx="minor">
            <a:schemeClr val="tx1"/>
          </a:fontRef>
        </p:style>
      </p:cxnSp>
      <p:cxnSp>
        <p:nvCxnSpPr>
          <p:cNvPr id="284" name="Straight Arrow Connector 283">
            <a:extLst>
              <a:ext uri="{FF2B5EF4-FFF2-40B4-BE49-F238E27FC236}">
                <a16:creationId xmlns:a16="http://schemas.microsoft.com/office/drawing/2014/main" id="{5CF7EFEC-D70B-F386-ADE5-4B226D14BFED}"/>
              </a:ext>
            </a:extLst>
          </p:cNvPr>
          <p:cNvCxnSpPr>
            <a:cxnSpLocks/>
          </p:cNvCxnSpPr>
          <p:nvPr/>
        </p:nvCxnSpPr>
        <p:spPr>
          <a:xfrm>
            <a:off x="4113709" y="3269299"/>
            <a:ext cx="357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5" name="Straight Arrow Connector 284">
            <a:extLst>
              <a:ext uri="{FF2B5EF4-FFF2-40B4-BE49-F238E27FC236}">
                <a16:creationId xmlns:a16="http://schemas.microsoft.com/office/drawing/2014/main" id="{5EC8738B-DD27-2531-BF66-CE52DE03B386}"/>
              </a:ext>
            </a:extLst>
          </p:cNvPr>
          <p:cNvCxnSpPr>
            <a:cxnSpLocks/>
          </p:cNvCxnSpPr>
          <p:nvPr/>
        </p:nvCxnSpPr>
        <p:spPr>
          <a:xfrm>
            <a:off x="4130820" y="3506805"/>
            <a:ext cx="357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6" name="Straight Arrow Connector 285">
            <a:extLst>
              <a:ext uri="{FF2B5EF4-FFF2-40B4-BE49-F238E27FC236}">
                <a16:creationId xmlns:a16="http://schemas.microsoft.com/office/drawing/2014/main" id="{7EF12B5B-2CE3-A3F6-D3F8-DEEFFB02FF73}"/>
              </a:ext>
            </a:extLst>
          </p:cNvPr>
          <p:cNvCxnSpPr>
            <a:cxnSpLocks/>
          </p:cNvCxnSpPr>
          <p:nvPr/>
        </p:nvCxnSpPr>
        <p:spPr>
          <a:xfrm>
            <a:off x="4149109" y="3784328"/>
            <a:ext cx="357310"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87" name="Rectangle 286">
            <a:extLst>
              <a:ext uri="{FF2B5EF4-FFF2-40B4-BE49-F238E27FC236}">
                <a16:creationId xmlns:a16="http://schemas.microsoft.com/office/drawing/2014/main" id="{D8C56352-B918-8AE2-AB1C-B60F3C4BBCAC}"/>
              </a:ext>
            </a:extLst>
          </p:cNvPr>
          <p:cNvSpPr/>
          <p:nvPr/>
        </p:nvSpPr>
        <p:spPr>
          <a:xfrm>
            <a:off x="4306854" y="4070017"/>
            <a:ext cx="459472" cy="1209329"/>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288" name="Diagonal Stripe 287">
            <a:extLst>
              <a:ext uri="{FF2B5EF4-FFF2-40B4-BE49-F238E27FC236}">
                <a16:creationId xmlns:a16="http://schemas.microsoft.com/office/drawing/2014/main" id="{9E15FE98-0649-FA9E-3EE5-C99D8C77720C}"/>
              </a:ext>
            </a:extLst>
          </p:cNvPr>
          <p:cNvSpPr/>
          <p:nvPr/>
        </p:nvSpPr>
        <p:spPr>
          <a:xfrm rot="8208606">
            <a:off x="4354654" y="4752112"/>
            <a:ext cx="303530" cy="349250"/>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89" name="Diagonal Stripe 288">
            <a:extLst>
              <a:ext uri="{FF2B5EF4-FFF2-40B4-BE49-F238E27FC236}">
                <a16:creationId xmlns:a16="http://schemas.microsoft.com/office/drawing/2014/main" id="{DB1BAD36-0318-8E68-8FB0-FA77DFAE2D94}"/>
              </a:ext>
            </a:extLst>
          </p:cNvPr>
          <p:cNvSpPr/>
          <p:nvPr/>
        </p:nvSpPr>
        <p:spPr>
          <a:xfrm rot="8208606">
            <a:off x="4336365" y="4243865"/>
            <a:ext cx="303530" cy="349250"/>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290" name="Connector: Elbow 289">
            <a:extLst>
              <a:ext uri="{FF2B5EF4-FFF2-40B4-BE49-F238E27FC236}">
                <a16:creationId xmlns:a16="http://schemas.microsoft.com/office/drawing/2014/main" id="{D3B3524B-DE85-64BB-FF64-D19DEB0D37CC}"/>
              </a:ext>
            </a:extLst>
          </p:cNvPr>
          <p:cNvCxnSpPr>
            <a:cxnSpLocks/>
            <a:stCxn id="288" idx="2"/>
          </p:cNvCxnSpPr>
          <p:nvPr/>
        </p:nvCxnSpPr>
        <p:spPr>
          <a:xfrm flipV="1">
            <a:off x="4621502" y="4804310"/>
            <a:ext cx="447637" cy="134150"/>
          </a:xfrm>
          <a:prstGeom prst="bentConnector3">
            <a:avLst/>
          </a:prstGeom>
          <a:ln>
            <a:solidFill>
              <a:srgbClr val="00B050"/>
            </a:solidFill>
            <a:tailEnd type="triangle"/>
          </a:ln>
        </p:spPr>
        <p:style>
          <a:lnRef idx="3">
            <a:schemeClr val="accent3"/>
          </a:lnRef>
          <a:fillRef idx="0">
            <a:schemeClr val="accent3"/>
          </a:fillRef>
          <a:effectRef idx="2">
            <a:schemeClr val="accent3"/>
          </a:effectRef>
          <a:fontRef idx="minor">
            <a:schemeClr val="tx1"/>
          </a:fontRef>
        </p:style>
      </p:cxnSp>
      <p:cxnSp>
        <p:nvCxnSpPr>
          <p:cNvPr id="291" name="Connector: Elbow 290">
            <a:extLst>
              <a:ext uri="{FF2B5EF4-FFF2-40B4-BE49-F238E27FC236}">
                <a16:creationId xmlns:a16="http://schemas.microsoft.com/office/drawing/2014/main" id="{57033BEA-1E26-EC18-B187-2B09A741E31B}"/>
              </a:ext>
            </a:extLst>
          </p:cNvPr>
          <p:cNvCxnSpPr>
            <a:cxnSpLocks/>
            <a:stCxn id="289" idx="2"/>
          </p:cNvCxnSpPr>
          <p:nvPr/>
        </p:nvCxnSpPr>
        <p:spPr>
          <a:xfrm>
            <a:off x="4603213" y="4430213"/>
            <a:ext cx="465926" cy="131185"/>
          </a:xfrm>
          <a:prstGeom prst="bentConnector3">
            <a:avLst/>
          </a:prstGeom>
          <a:ln>
            <a:solidFill>
              <a:srgbClr val="00B0F0"/>
            </a:solidFill>
            <a:tailEnd type="triangle"/>
          </a:ln>
        </p:spPr>
        <p:style>
          <a:lnRef idx="3">
            <a:schemeClr val="accent3"/>
          </a:lnRef>
          <a:fillRef idx="0">
            <a:schemeClr val="accent3"/>
          </a:fillRef>
          <a:effectRef idx="2">
            <a:schemeClr val="accent3"/>
          </a:effectRef>
          <a:fontRef idx="minor">
            <a:schemeClr val="tx1"/>
          </a:fontRef>
        </p:style>
      </p:cxnSp>
      <p:cxnSp>
        <p:nvCxnSpPr>
          <p:cNvPr id="292" name="Straight Arrow Connector 291">
            <a:extLst>
              <a:ext uri="{FF2B5EF4-FFF2-40B4-BE49-F238E27FC236}">
                <a16:creationId xmlns:a16="http://schemas.microsoft.com/office/drawing/2014/main" id="{9B8AE8F7-E4C5-54DC-8A66-36E6A4DA20A4}"/>
              </a:ext>
            </a:extLst>
          </p:cNvPr>
          <p:cNvCxnSpPr>
            <a:cxnSpLocks/>
          </p:cNvCxnSpPr>
          <p:nvPr/>
        </p:nvCxnSpPr>
        <p:spPr>
          <a:xfrm>
            <a:off x="4130820" y="4253715"/>
            <a:ext cx="357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3" name="Straight Arrow Connector 292">
            <a:extLst>
              <a:ext uri="{FF2B5EF4-FFF2-40B4-BE49-F238E27FC236}">
                <a16:creationId xmlns:a16="http://schemas.microsoft.com/office/drawing/2014/main" id="{91316C53-9A22-4B85-EC75-CAC2524F6114}"/>
              </a:ext>
            </a:extLst>
          </p:cNvPr>
          <p:cNvCxnSpPr>
            <a:cxnSpLocks/>
          </p:cNvCxnSpPr>
          <p:nvPr/>
        </p:nvCxnSpPr>
        <p:spPr>
          <a:xfrm>
            <a:off x="4113709" y="4543358"/>
            <a:ext cx="357310" cy="0"/>
          </a:xfrm>
          <a:prstGeom prst="straightConnector1">
            <a:avLst/>
          </a:prstGeom>
          <a:ln>
            <a:solidFill>
              <a:srgbClr val="00B0F0"/>
            </a:solidFill>
            <a:tailEnd type="triangle"/>
          </a:ln>
        </p:spPr>
        <p:style>
          <a:lnRef idx="3">
            <a:schemeClr val="accent3"/>
          </a:lnRef>
          <a:fillRef idx="0">
            <a:schemeClr val="accent3"/>
          </a:fillRef>
          <a:effectRef idx="2">
            <a:schemeClr val="accent3"/>
          </a:effectRef>
          <a:fontRef idx="minor">
            <a:schemeClr val="tx1"/>
          </a:fontRef>
        </p:style>
      </p:cxnSp>
      <p:cxnSp>
        <p:nvCxnSpPr>
          <p:cNvPr id="294" name="Straight Arrow Connector 293">
            <a:extLst>
              <a:ext uri="{FF2B5EF4-FFF2-40B4-BE49-F238E27FC236}">
                <a16:creationId xmlns:a16="http://schemas.microsoft.com/office/drawing/2014/main" id="{C5D38C23-1605-6181-5085-275DF25BFD22}"/>
              </a:ext>
            </a:extLst>
          </p:cNvPr>
          <p:cNvCxnSpPr>
            <a:cxnSpLocks/>
          </p:cNvCxnSpPr>
          <p:nvPr/>
        </p:nvCxnSpPr>
        <p:spPr>
          <a:xfrm>
            <a:off x="4130820" y="4780864"/>
            <a:ext cx="357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5" name="Straight Arrow Connector 294">
            <a:extLst>
              <a:ext uri="{FF2B5EF4-FFF2-40B4-BE49-F238E27FC236}">
                <a16:creationId xmlns:a16="http://schemas.microsoft.com/office/drawing/2014/main" id="{93C3BD6F-8B10-BC34-F024-2D2148E535DB}"/>
              </a:ext>
            </a:extLst>
          </p:cNvPr>
          <p:cNvCxnSpPr>
            <a:cxnSpLocks/>
          </p:cNvCxnSpPr>
          <p:nvPr/>
        </p:nvCxnSpPr>
        <p:spPr>
          <a:xfrm>
            <a:off x="4149109" y="5058387"/>
            <a:ext cx="357310" cy="0"/>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296" name="Straight Arrow Connector 295">
            <a:extLst>
              <a:ext uri="{FF2B5EF4-FFF2-40B4-BE49-F238E27FC236}">
                <a16:creationId xmlns:a16="http://schemas.microsoft.com/office/drawing/2014/main" id="{DA3EF7D9-6229-F466-4CA2-CDFCA75449F1}"/>
              </a:ext>
            </a:extLst>
          </p:cNvPr>
          <p:cNvCxnSpPr/>
          <p:nvPr/>
        </p:nvCxnSpPr>
        <p:spPr>
          <a:xfrm flipH="1">
            <a:off x="6928724" y="3971241"/>
            <a:ext cx="195297"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D0A7571D-55EE-93D2-A93C-F72015CE862B}"/>
              </a:ext>
            </a:extLst>
          </p:cNvPr>
          <p:cNvCxnSpPr>
            <a:cxnSpLocks/>
          </p:cNvCxnSpPr>
          <p:nvPr/>
        </p:nvCxnSpPr>
        <p:spPr>
          <a:xfrm flipV="1">
            <a:off x="7678680" y="3854387"/>
            <a:ext cx="106671" cy="31562"/>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a:extLst>
              <a:ext uri="{FF2B5EF4-FFF2-40B4-BE49-F238E27FC236}">
                <a16:creationId xmlns:a16="http://schemas.microsoft.com/office/drawing/2014/main" id="{1480C298-C140-7BCF-6D9D-49C5F739F017}"/>
              </a:ext>
            </a:extLst>
          </p:cNvPr>
          <p:cNvCxnSpPr>
            <a:cxnSpLocks/>
          </p:cNvCxnSpPr>
          <p:nvPr/>
        </p:nvCxnSpPr>
        <p:spPr>
          <a:xfrm flipH="1" flipV="1">
            <a:off x="3860745" y="2756970"/>
            <a:ext cx="3052837" cy="13048"/>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99" name="Connector: Elbow 298">
            <a:extLst>
              <a:ext uri="{FF2B5EF4-FFF2-40B4-BE49-F238E27FC236}">
                <a16:creationId xmlns:a16="http://schemas.microsoft.com/office/drawing/2014/main" id="{795B48BF-CA4B-1A56-19A9-AEC1928C733B}"/>
              </a:ext>
            </a:extLst>
          </p:cNvPr>
          <p:cNvCxnSpPr>
            <a:cxnSpLocks/>
          </p:cNvCxnSpPr>
          <p:nvPr/>
        </p:nvCxnSpPr>
        <p:spPr>
          <a:xfrm rot="16200000" flipH="1">
            <a:off x="3495987" y="3149159"/>
            <a:ext cx="1045311" cy="260931"/>
          </a:xfrm>
          <a:prstGeom prst="bentConnector3">
            <a:avLst>
              <a:gd name="adj1" fmla="val 100736"/>
            </a:avLst>
          </a:prstGeom>
          <a:ln>
            <a:solidFill>
              <a:srgbClr val="FF0000"/>
            </a:solidFill>
            <a:tailEnd type="triangle"/>
          </a:ln>
        </p:spPr>
        <p:style>
          <a:lnRef idx="3">
            <a:schemeClr val="accent5"/>
          </a:lnRef>
          <a:fillRef idx="0">
            <a:schemeClr val="accent5"/>
          </a:fillRef>
          <a:effectRef idx="2">
            <a:schemeClr val="accent5"/>
          </a:effectRef>
          <a:fontRef idx="minor">
            <a:schemeClr val="tx1"/>
          </a:fontRef>
        </p:style>
      </p:cxnSp>
      <p:cxnSp>
        <p:nvCxnSpPr>
          <p:cNvPr id="300" name="Connector: Elbow 299">
            <a:extLst>
              <a:ext uri="{FF2B5EF4-FFF2-40B4-BE49-F238E27FC236}">
                <a16:creationId xmlns:a16="http://schemas.microsoft.com/office/drawing/2014/main" id="{F4115765-02F7-6AAC-D1BE-883FEBB64419}"/>
              </a:ext>
            </a:extLst>
          </p:cNvPr>
          <p:cNvCxnSpPr>
            <a:stCxn id="236" idx="3"/>
          </p:cNvCxnSpPr>
          <p:nvPr/>
        </p:nvCxnSpPr>
        <p:spPr>
          <a:xfrm flipV="1">
            <a:off x="3378240" y="2979656"/>
            <a:ext cx="770869" cy="409366"/>
          </a:xfrm>
          <a:prstGeom prst="bentConnector3">
            <a:avLst/>
          </a:prstGeom>
          <a:ln>
            <a:solidFill>
              <a:srgbClr val="002060"/>
            </a:solidFill>
            <a:tailEnd type="triangle"/>
          </a:ln>
        </p:spPr>
        <p:style>
          <a:lnRef idx="3">
            <a:schemeClr val="dk1"/>
          </a:lnRef>
          <a:fillRef idx="0">
            <a:schemeClr val="dk1"/>
          </a:fillRef>
          <a:effectRef idx="2">
            <a:schemeClr val="dk1"/>
          </a:effectRef>
          <a:fontRef idx="minor">
            <a:schemeClr val="tx1"/>
          </a:fontRef>
        </p:style>
      </p:cxnSp>
      <p:cxnSp>
        <p:nvCxnSpPr>
          <p:cNvPr id="301" name="Connector: Elbow 300">
            <a:extLst>
              <a:ext uri="{FF2B5EF4-FFF2-40B4-BE49-F238E27FC236}">
                <a16:creationId xmlns:a16="http://schemas.microsoft.com/office/drawing/2014/main" id="{4C2D95D1-4E6E-7B03-6CC2-8F4606797749}"/>
              </a:ext>
            </a:extLst>
          </p:cNvPr>
          <p:cNvCxnSpPr>
            <a:cxnSpLocks/>
          </p:cNvCxnSpPr>
          <p:nvPr/>
        </p:nvCxnSpPr>
        <p:spPr>
          <a:xfrm rot="10800000">
            <a:off x="4128196" y="3277863"/>
            <a:ext cx="3541068" cy="741576"/>
          </a:xfrm>
          <a:prstGeom prst="bentConnector3">
            <a:avLst>
              <a:gd name="adj1" fmla="val 104228"/>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02" name="Connector: Elbow 301">
            <a:extLst>
              <a:ext uri="{FF2B5EF4-FFF2-40B4-BE49-F238E27FC236}">
                <a16:creationId xmlns:a16="http://schemas.microsoft.com/office/drawing/2014/main" id="{AF24107C-8023-A67B-6BD8-AC5FD80EB131}"/>
              </a:ext>
            </a:extLst>
          </p:cNvPr>
          <p:cNvCxnSpPr>
            <a:cxnSpLocks/>
          </p:cNvCxnSpPr>
          <p:nvPr/>
        </p:nvCxnSpPr>
        <p:spPr>
          <a:xfrm rot="16200000" flipH="1">
            <a:off x="3154759" y="2530742"/>
            <a:ext cx="1471579" cy="480544"/>
          </a:xfrm>
          <a:prstGeom prst="bentConnector3">
            <a:avLst>
              <a:gd name="adj1" fmla="val 10095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3" name="Connector: Elbow 302">
            <a:extLst>
              <a:ext uri="{FF2B5EF4-FFF2-40B4-BE49-F238E27FC236}">
                <a16:creationId xmlns:a16="http://schemas.microsoft.com/office/drawing/2014/main" id="{BCFC8069-6CA6-2A58-4B2F-DF632B5EA99A}"/>
              </a:ext>
            </a:extLst>
          </p:cNvPr>
          <p:cNvCxnSpPr>
            <a:stCxn id="242" idx="3"/>
          </p:cNvCxnSpPr>
          <p:nvPr/>
        </p:nvCxnSpPr>
        <p:spPr>
          <a:xfrm flipV="1">
            <a:off x="3378240" y="4249629"/>
            <a:ext cx="770869" cy="353641"/>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04" name="Connector: Elbow 303">
            <a:extLst>
              <a:ext uri="{FF2B5EF4-FFF2-40B4-BE49-F238E27FC236}">
                <a16:creationId xmlns:a16="http://schemas.microsoft.com/office/drawing/2014/main" id="{291625A5-1BB6-E43E-7446-4512D3894DF1}"/>
              </a:ext>
            </a:extLst>
          </p:cNvPr>
          <p:cNvCxnSpPr/>
          <p:nvPr/>
        </p:nvCxnSpPr>
        <p:spPr>
          <a:xfrm rot="16200000" flipH="1">
            <a:off x="3133429" y="3774006"/>
            <a:ext cx="1407675" cy="621940"/>
          </a:xfrm>
          <a:prstGeom prst="bentConnector3">
            <a:avLst>
              <a:gd name="adj1" fmla="val 9871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228A5375-DCDF-4A5B-7F27-E9B82D24A8E7}"/>
              </a:ext>
            </a:extLst>
          </p:cNvPr>
          <p:cNvCxnSpPr/>
          <p:nvPr/>
        </p:nvCxnSpPr>
        <p:spPr>
          <a:xfrm flipH="1">
            <a:off x="3805714" y="4091829"/>
            <a:ext cx="3120208" cy="23016"/>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cxnSp>
        <p:nvCxnSpPr>
          <p:cNvPr id="306" name="Connector: Elbow 305">
            <a:extLst>
              <a:ext uri="{FF2B5EF4-FFF2-40B4-BE49-F238E27FC236}">
                <a16:creationId xmlns:a16="http://schemas.microsoft.com/office/drawing/2014/main" id="{85B5C871-EEFB-E43B-E7CE-8AEA93CB3056}"/>
              </a:ext>
            </a:extLst>
          </p:cNvPr>
          <p:cNvCxnSpPr>
            <a:cxnSpLocks/>
          </p:cNvCxnSpPr>
          <p:nvPr/>
        </p:nvCxnSpPr>
        <p:spPr>
          <a:xfrm rot="16200000" flipH="1">
            <a:off x="3501121" y="4407491"/>
            <a:ext cx="958589" cy="337387"/>
          </a:xfrm>
          <a:prstGeom prst="bentConnector3">
            <a:avLst>
              <a:gd name="adj1" fmla="val 99603"/>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cxnSp>
        <p:nvCxnSpPr>
          <p:cNvPr id="309" name="Connector: Elbow 308">
            <a:extLst>
              <a:ext uri="{FF2B5EF4-FFF2-40B4-BE49-F238E27FC236}">
                <a16:creationId xmlns:a16="http://schemas.microsoft.com/office/drawing/2014/main" id="{1B4FB161-682A-C800-A9A1-F69F9D8E9D27}"/>
              </a:ext>
            </a:extLst>
          </p:cNvPr>
          <p:cNvCxnSpPr>
            <a:cxnSpLocks/>
          </p:cNvCxnSpPr>
          <p:nvPr/>
        </p:nvCxnSpPr>
        <p:spPr>
          <a:xfrm rot="5400000" flipH="1" flipV="1">
            <a:off x="7569827" y="2599617"/>
            <a:ext cx="312562" cy="88199"/>
          </a:xfrm>
          <a:prstGeom prst="bentConnector3">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13" name="Connector: Elbow 312">
            <a:extLst>
              <a:ext uri="{FF2B5EF4-FFF2-40B4-BE49-F238E27FC236}">
                <a16:creationId xmlns:a16="http://schemas.microsoft.com/office/drawing/2014/main" id="{FB218396-741C-9AAC-20F9-84608F9EDF6C}"/>
              </a:ext>
            </a:extLst>
          </p:cNvPr>
          <p:cNvCxnSpPr>
            <a:cxnSpLocks/>
          </p:cNvCxnSpPr>
          <p:nvPr/>
        </p:nvCxnSpPr>
        <p:spPr>
          <a:xfrm rot="5400000">
            <a:off x="6914447" y="2511441"/>
            <a:ext cx="218439" cy="170428"/>
          </a:xfrm>
          <a:prstGeom prst="bentConnector3">
            <a:avLst/>
          </a:prstGeom>
          <a:ln>
            <a:solidFill>
              <a:srgbClr val="FF0000"/>
            </a:solidFill>
            <a:tailEnd type="triangle"/>
          </a:ln>
        </p:spPr>
        <p:style>
          <a:lnRef idx="3">
            <a:schemeClr val="accent6"/>
          </a:lnRef>
          <a:fillRef idx="0">
            <a:schemeClr val="accent6"/>
          </a:fillRef>
          <a:effectRef idx="2">
            <a:schemeClr val="accent6"/>
          </a:effectRef>
          <a:fontRef idx="minor">
            <a:schemeClr val="tx1"/>
          </a:fontRef>
        </p:style>
      </p:cxnSp>
      <p:cxnSp>
        <p:nvCxnSpPr>
          <p:cNvPr id="319" name="Connector: Elbow 318">
            <a:extLst>
              <a:ext uri="{FF2B5EF4-FFF2-40B4-BE49-F238E27FC236}">
                <a16:creationId xmlns:a16="http://schemas.microsoft.com/office/drawing/2014/main" id="{35F56577-D322-0B8E-B432-CFCFBE838C10}"/>
              </a:ext>
            </a:extLst>
          </p:cNvPr>
          <p:cNvCxnSpPr>
            <a:cxnSpLocks/>
          </p:cNvCxnSpPr>
          <p:nvPr/>
        </p:nvCxnSpPr>
        <p:spPr>
          <a:xfrm rot="10800000">
            <a:off x="4119414" y="1968164"/>
            <a:ext cx="3541068" cy="741576"/>
          </a:xfrm>
          <a:prstGeom prst="bentConnector3">
            <a:avLst>
              <a:gd name="adj1" fmla="val 104228"/>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53" name="Rectangle 352">
            <a:extLst>
              <a:ext uri="{FF2B5EF4-FFF2-40B4-BE49-F238E27FC236}">
                <a16:creationId xmlns:a16="http://schemas.microsoft.com/office/drawing/2014/main" id="{0B965F10-47A2-B12D-2122-CF49C27AA6F9}"/>
              </a:ext>
            </a:extLst>
          </p:cNvPr>
          <p:cNvSpPr/>
          <p:nvPr/>
        </p:nvSpPr>
        <p:spPr>
          <a:xfrm>
            <a:off x="2349180" y="5570859"/>
            <a:ext cx="1028700" cy="533400"/>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kern="100" dirty="0">
                <a:effectLst/>
                <a:ea typeface="Calibri" panose="020F0502020204030204" pitchFamily="34" charset="0"/>
                <a:cs typeface="Times New Roman" panose="02020603050405020304" pitchFamily="18" charset="0"/>
              </a:rPr>
              <a:t>Multiplier block</a:t>
            </a:r>
          </a:p>
        </p:txBody>
      </p:sp>
      <p:sp>
        <p:nvSpPr>
          <p:cNvPr id="354" name="Rectangle 353">
            <a:extLst>
              <a:ext uri="{FF2B5EF4-FFF2-40B4-BE49-F238E27FC236}">
                <a16:creationId xmlns:a16="http://schemas.microsoft.com/office/drawing/2014/main" id="{F1C16573-C3F7-400E-7A1A-137171FE0643}"/>
              </a:ext>
            </a:extLst>
          </p:cNvPr>
          <p:cNvSpPr/>
          <p:nvPr/>
        </p:nvSpPr>
        <p:spPr>
          <a:xfrm>
            <a:off x="5080656" y="5581757"/>
            <a:ext cx="961842" cy="533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Aft>
                <a:spcPts val="800"/>
              </a:spcAft>
            </a:pPr>
            <a:r>
              <a:rPr lang="en-IN" sz="1100" kern="100" dirty="0">
                <a:effectLst/>
                <a:ea typeface="Calibri" panose="020F0502020204030204" pitchFamily="34" charset="0"/>
                <a:cs typeface="Times New Roman" panose="02020603050405020304" pitchFamily="18" charset="0"/>
              </a:rPr>
              <a:t>Adder</a:t>
            </a:r>
          </a:p>
        </p:txBody>
      </p:sp>
      <p:sp>
        <p:nvSpPr>
          <p:cNvPr id="355" name="Rectangle 354">
            <a:extLst>
              <a:ext uri="{FF2B5EF4-FFF2-40B4-BE49-F238E27FC236}">
                <a16:creationId xmlns:a16="http://schemas.microsoft.com/office/drawing/2014/main" id="{8966878E-E1D0-4E71-E28F-312DD9F81DD2}"/>
              </a:ext>
            </a:extLst>
          </p:cNvPr>
          <p:cNvSpPr/>
          <p:nvPr/>
        </p:nvSpPr>
        <p:spPr>
          <a:xfrm>
            <a:off x="1037756" y="5471393"/>
            <a:ext cx="643088" cy="266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l-GR" b="0" i="0" dirty="0">
                <a:solidFill>
                  <a:schemeClr val="tx1">
                    <a:lumMod val="95000"/>
                    <a:lumOff val="5000"/>
                  </a:schemeClr>
                </a:solidFill>
                <a:effectLst/>
                <a:latin typeface="Google Sans"/>
              </a:rPr>
              <a:t>ε</a:t>
            </a:r>
            <a:endParaRPr lang="en-IN" dirty="0">
              <a:solidFill>
                <a:schemeClr val="tx1">
                  <a:lumMod val="95000"/>
                  <a:lumOff val="5000"/>
                </a:schemeClr>
              </a:solidFill>
            </a:endParaRPr>
          </a:p>
        </p:txBody>
      </p:sp>
      <p:sp>
        <p:nvSpPr>
          <p:cNvPr id="356" name="Rectangle 355">
            <a:extLst>
              <a:ext uri="{FF2B5EF4-FFF2-40B4-BE49-F238E27FC236}">
                <a16:creationId xmlns:a16="http://schemas.microsoft.com/office/drawing/2014/main" id="{BE028B55-4C4A-A5D2-90A5-288BBFAAE3D3}"/>
              </a:ext>
            </a:extLst>
          </p:cNvPr>
          <p:cNvSpPr/>
          <p:nvPr/>
        </p:nvSpPr>
        <p:spPr>
          <a:xfrm>
            <a:off x="1037756" y="5871442"/>
            <a:ext cx="677746" cy="26670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a:t>Y(t-</a:t>
            </a:r>
            <a:r>
              <a:rPr lang="el-GR" sz="1400" b="0" i="0" dirty="0">
                <a:solidFill>
                  <a:schemeClr val="tx1"/>
                </a:solidFill>
                <a:effectLst/>
                <a:latin typeface="Google Sans"/>
              </a:rPr>
              <a:t>δ</a:t>
            </a:r>
            <a:r>
              <a:rPr lang="en-IN" sz="1400" dirty="0"/>
              <a:t>t)</a:t>
            </a:r>
          </a:p>
        </p:txBody>
      </p:sp>
      <p:cxnSp>
        <p:nvCxnSpPr>
          <p:cNvPr id="357" name="Connector: Elbow 356">
            <a:extLst>
              <a:ext uri="{FF2B5EF4-FFF2-40B4-BE49-F238E27FC236}">
                <a16:creationId xmlns:a16="http://schemas.microsoft.com/office/drawing/2014/main" id="{DE233C39-5AF2-4F56-D366-626AC3B02CDD}"/>
              </a:ext>
            </a:extLst>
          </p:cNvPr>
          <p:cNvCxnSpPr>
            <a:cxnSpLocks/>
            <a:stCxn id="355" idx="3"/>
          </p:cNvCxnSpPr>
          <p:nvPr/>
        </p:nvCxnSpPr>
        <p:spPr>
          <a:xfrm>
            <a:off x="1680844" y="5604744"/>
            <a:ext cx="668696" cy="66900"/>
          </a:xfrm>
          <a:prstGeom prst="bentConnector3">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cxnSp>
        <p:nvCxnSpPr>
          <p:cNvPr id="358" name="Connector: Elbow 357">
            <a:extLst>
              <a:ext uri="{FF2B5EF4-FFF2-40B4-BE49-F238E27FC236}">
                <a16:creationId xmlns:a16="http://schemas.microsoft.com/office/drawing/2014/main" id="{A995CDE6-0260-9CEE-3466-48B880ECB9EE}"/>
              </a:ext>
            </a:extLst>
          </p:cNvPr>
          <p:cNvCxnSpPr>
            <a:cxnSpLocks/>
            <a:stCxn id="356" idx="3"/>
          </p:cNvCxnSpPr>
          <p:nvPr/>
        </p:nvCxnSpPr>
        <p:spPr>
          <a:xfrm flipV="1">
            <a:off x="1715502" y="6000495"/>
            <a:ext cx="195296" cy="4298"/>
          </a:xfrm>
          <a:prstGeom prst="bentConnector3">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sp>
        <p:nvSpPr>
          <p:cNvPr id="359" name="Rectangle 358">
            <a:extLst>
              <a:ext uri="{FF2B5EF4-FFF2-40B4-BE49-F238E27FC236}">
                <a16:creationId xmlns:a16="http://schemas.microsoft.com/office/drawing/2014/main" id="{6AE0B0B5-5C1A-DC6A-691E-B1CD4ED4E6FC}"/>
              </a:ext>
            </a:extLst>
          </p:cNvPr>
          <p:cNvSpPr/>
          <p:nvPr/>
        </p:nvSpPr>
        <p:spPr>
          <a:xfrm>
            <a:off x="6580337" y="5387105"/>
            <a:ext cx="1548876" cy="73370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360" name="Diagonal Stripe 359">
            <a:extLst>
              <a:ext uri="{FF2B5EF4-FFF2-40B4-BE49-F238E27FC236}">
                <a16:creationId xmlns:a16="http://schemas.microsoft.com/office/drawing/2014/main" id="{FAC05C29-AE58-E23F-4AD3-9C2D3F5820CF}"/>
              </a:ext>
            </a:extLst>
          </p:cNvPr>
          <p:cNvSpPr/>
          <p:nvPr/>
        </p:nvSpPr>
        <p:spPr>
          <a:xfrm rot="13721020">
            <a:off x="6933161" y="5675004"/>
            <a:ext cx="381000" cy="428625"/>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61" name="Diagonal Stripe 360">
            <a:extLst>
              <a:ext uri="{FF2B5EF4-FFF2-40B4-BE49-F238E27FC236}">
                <a16:creationId xmlns:a16="http://schemas.microsoft.com/office/drawing/2014/main" id="{41CE210A-E1C2-714D-8F72-B2E2FD8EDB0A}"/>
              </a:ext>
            </a:extLst>
          </p:cNvPr>
          <p:cNvSpPr/>
          <p:nvPr/>
        </p:nvSpPr>
        <p:spPr>
          <a:xfrm rot="3030769">
            <a:off x="7467071" y="5370746"/>
            <a:ext cx="381000" cy="467995"/>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363" name="Straight Arrow Connector 362">
            <a:extLst>
              <a:ext uri="{FF2B5EF4-FFF2-40B4-BE49-F238E27FC236}">
                <a16:creationId xmlns:a16="http://schemas.microsoft.com/office/drawing/2014/main" id="{52BAF60A-1409-FF48-29D6-6AC9991B91D4}"/>
              </a:ext>
            </a:extLst>
          </p:cNvPr>
          <p:cNvCxnSpPr>
            <a:endCxn id="360" idx="0"/>
          </p:cNvCxnSpPr>
          <p:nvPr/>
        </p:nvCxnSpPr>
        <p:spPr>
          <a:xfrm>
            <a:off x="7123661" y="5709449"/>
            <a:ext cx="0" cy="1798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4" name="Straight Arrow Connector 363">
            <a:extLst>
              <a:ext uri="{FF2B5EF4-FFF2-40B4-BE49-F238E27FC236}">
                <a16:creationId xmlns:a16="http://schemas.microsoft.com/office/drawing/2014/main" id="{B9BF36CC-1C3F-F3AA-1B64-9BF5572C010C}"/>
              </a:ext>
            </a:extLst>
          </p:cNvPr>
          <p:cNvCxnSpPr>
            <a:endCxn id="361" idx="0"/>
          </p:cNvCxnSpPr>
          <p:nvPr/>
        </p:nvCxnSpPr>
        <p:spPr>
          <a:xfrm flipV="1">
            <a:off x="7657571" y="5604744"/>
            <a:ext cx="0" cy="89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6" name="Straight Arrow Connector 365">
            <a:extLst>
              <a:ext uri="{FF2B5EF4-FFF2-40B4-BE49-F238E27FC236}">
                <a16:creationId xmlns:a16="http://schemas.microsoft.com/office/drawing/2014/main" id="{DEF6A105-CF07-AC09-D62C-2CDA71C1458A}"/>
              </a:ext>
            </a:extLst>
          </p:cNvPr>
          <p:cNvCxnSpPr>
            <a:cxnSpLocks/>
          </p:cNvCxnSpPr>
          <p:nvPr/>
        </p:nvCxnSpPr>
        <p:spPr>
          <a:xfrm>
            <a:off x="6042498" y="5709449"/>
            <a:ext cx="2213524" cy="0"/>
          </a:xfrm>
          <a:prstGeom prst="straightConnector1">
            <a:avLst/>
          </a:prstGeom>
          <a:ln>
            <a:solidFill>
              <a:srgbClr val="00B0F0"/>
            </a:solidFill>
            <a:tailEnd type="none"/>
          </a:ln>
        </p:spPr>
        <p:style>
          <a:lnRef idx="3">
            <a:schemeClr val="accent4"/>
          </a:lnRef>
          <a:fillRef idx="0">
            <a:schemeClr val="accent4"/>
          </a:fillRef>
          <a:effectRef idx="2">
            <a:schemeClr val="accent4"/>
          </a:effectRef>
          <a:fontRef idx="minor">
            <a:schemeClr val="tx1"/>
          </a:fontRef>
        </p:style>
      </p:cxnSp>
      <p:cxnSp>
        <p:nvCxnSpPr>
          <p:cNvPr id="368" name="Straight Arrow Connector 367">
            <a:extLst>
              <a:ext uri="{FF2B5EF4-FFF2-40B4-BE49-F238E27FC236}">
                <a16:creationId xmlns:a16="http://schemas.microsoft.com/office/drawing/2014/main" id="{1B9CF442-4D0B-09A7-5776-5988347D1ACE}"/>
              </a:ext>
            </a:extLst>
          </p:cNvPr>
          <p:cNvCxnSpPr>
            <a:cxnSpLocks/>
          </p:cNvCxnSpPr>
          <p:nvPr/>
        </p:nvCxnSpPr>
        <p:spPr>
          <a:xfrm flipV="1">
            <a:off x="7784992" y="5604744"/>
            <a:ext cx="0" cy="1070376"/>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69" name="Straight Arrow Connector 368">
            <a:extLst>
              <a:ext uri="{FF2B5EF4-FFF2-40B4-BE49-F238E27FC236}">
                <a16:creationId xmlns:a16="http://schemas.microsoft.com/office/drawing/2014/main" id="{77132E6D-17AE-CAB6-74BA-BCDDC2BA84BD}"/>
              </a:ext>
            </a:extLst>
          </p:cNvPr>
          <p:cNvCxnSpPr>
            <a:cxnSpLocks/>
          </p:cNvCxnSpPr>
          <p:nvPr/>
        </p:nvCxnSpPr>
        <p:spPr>
          <a:xfrm>
            <a:off x="7123661" y="6023103"/>
            <a:ext cx="360" cy="6885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1" name="Rectangle 370">
            <a:extLst>
              <a:ext uri="{FF2B5EF4-FFF2-40B4-BE49-F238E27FC236}">
                <a16:creationId xmlns:a16="http://schemas.microsoft.com/office/drawing/2014/main" id="{2897B624-EC4E-5D46-FEF9-73DFFDDD7CD0}"/>
              </a:ext>
            </a:extLst>
          </p:cNvPr>
          <p:cNvSpPr/>
          <p:nvPr/>
        </p:nvSpPr>
        <p:spPr>
          <a:xfrm>
            <a:off x="4306494" y="5328666"/>
            <a:ext cx="459472" cy="115252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372" name="Diagonal Stripe 371">
            <a:extLst>
              <a:ext uri="{FF2B5EF4-FFF2-40B4-BE49-F238E27FC236}">
                <a16:creationId xmlns:a16="http://schemas.microsoft.com/office/drawing/2014/main" id="{1014B311-075B-D084-6E52-0A4DADDA7F38}"/>
              </a:ext>
            </a:extLst>
          </p:cNvPr>
          <p:cNvSpPr/>
          <p:nvPr/>
        </p:nvSpPr>
        <p:spPr>
          <a:xfrm rot="8208606">
            <a:off x="4354294" y="5986401"/>
            <a:ext cx="303530" cy="349250"/>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373" name="Diagonal Stripe 372">
            <a:extLst>
              <a:ext uri="{FF2B5EF4-FFF2-40B4-BE49-F238E27FC236}">
                <a16:creationId xmlns:a16="http://schemas.microsoft.com/office/drawing/2014/main" id="{A32C8034-B967-DDB2-3FC3-A370ADA76E60}"/>
              </a:ext>
            </a:extLst>
          </p:cNvPr>
          <p:cNvSpPr/>
          <p:nvPr/>
        </p:nvSpPr>
        <p:spPr>
          <a:xfrm rot="8208606">
            <a:off x="4336005" y="5478154"/>
            <a:ext cx="303530" cy="349250"/>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374" name="Connector: Elbow 373">
            <a:extLst>
              <a:ext uri="{FF2B5EF4-FFF2-40B4-BE49-F238E27FC236}">
                <a16:creationId xmlns:a16="http://schemas.microsoft.com/office/drawing/2014/main" id="{76DEEC6C-C282-CF80-F80F-CB07308D4BCC}"/>
              </a:ext>
            </a:extLst>
          </p:cNvPr>
          <p:cNvCxnSpPr>
            <a:cxnSpLocks/>
            <a:stCxn id="372" idx="2"/>
          </p:cNvCxnSpPr>
          <p:nvPr/>
        </p:nvCxnSpPr>
        <p:spPr>
          <a:xfrm flipV="1">
            <a:off x="4621142" y="6038599"/>
            <a:ext cx="447637" cy="134150"/>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75" name="Connector: Elbow 374">
            <a:extLst>
              <a:ext uri="{FF2B5EF4-FFF2-40B4-BE49-F238E27FC236}">
                <a16:creationId xmlns:a16="http://schemas.microsoft.com/office/drawing/2014/main" id="{A6F98FAE-7DF4-FBD6-D02F-3EC977BD30F4}"/>
              </a:ext>
            </a:extLst>
          </p:cNvPr>
          <p:cNvCxnSpPr>
            <a:cxnSpLocks/>
            <a:stCxn id="373" idx="2"/>
          </p:cNvCxnSpPr>
          <p:nvPr/>
        </p:nvCxnSpPr>
        <p:spPr>
          <a:xfrm>
            <a:off x="4602853" y="5664502"/>
            <a:ext cx="465926" cy="131185"/>
          </a:xfrm>
          <a:prstGeom prst="bentConnector3">
            <a:avLst/>
          </a:prstGeom>
          <a:ln>
            <a:solidFill>
              <a:srgbClr val="FFC000"/>
            </a:solidFill>
            <a:tailEnd type="triangle"/>
          </a:ln>
        </p:spPr>
        <p:style>
          <a:lnRef idx="3">
            <a:schemeClr val="accent3"/>
          </a:lnRef>
          <a:fillRef idx="0">
            <a:schemeClr val="accent3"/>
          </a:fillRef>
          <a:effectRef idx="2">
            <a:schemeClr val="accent3"/>
          </a:effectRef>
          <a:fontRef idx="minor">
            <a:schemeClr val="tx1"/>
          </a:fontRef>
        </p:style>
      </p:cxnSp>
      <p:cxnSp>
        <p:nvCxnSpPr>
          <p:cNvPr id="376" name="Straight Arrow Connector 375">
            <a:extLst>
              <a:ext uri="{FF2B5EF4-FFF2-40B4-BE49-F238E27FC236}">
                <a16:creationId xmlns:a16="http://schemas.microsoft.com/office/drawing/2014/main" id="{2497695E-3C3D-98CB-6EE4-47627089108F}"/>
              </a:ext>
            </a:extLst>
          </p:cNvPr>
          <p:cNvCxnSpPr>
            <a:cxnSpLocks/>
          </p:cNvCxnSpPr>
          <p:nvPr/>
        </p:nvCxnSpPr>
        <p:spPr>
          <a:xfrm>
            <a:off x="4130460" y="5488004"/>
            <a:ext cx="357310" cy="0"/>
          </a:xfrm>
          <a:prstGeom prst="straightConnector1">
            <a:avLst/>
          </a:prstGeom>
          <a:ln>
            <a:solidFill>
              <a:srgbClr val="FFC000"/>
            </a:solidFill>
            <a:tailEnd type="triangle"/>
          </a:ln>
        </p:spPr>
        <p:style>
          <a:lnRef idx="3">
            <a:schemeClr val="accent1"/>
          </a:lnRef>
          <a:fillRef idx="0">
            <a:schemeClr val="accent1"/>
          </a:fillRef>
          <a:effectRef idx="2">
            <a:schemeClr val="accent1"/>
          </a:effectRef>
          <a:fontRef idx="minor">
            <a:schemeClr val="tx1"/>
          </a:fontRef>
        </p:style>
      </p:cxnSp>
      <p:cxnSp>
        <p:nvCxnSpPr>
          <p:cNvPr id="377" name="Straight Arrow Connector 376">
            <a:extLst>
              <a:ext uri="{FF2B5EF4-FFF2-40B4-BE49-F238E27FC236}">
                <a16:creationId xmlns:a16="http://schemas.microsoft.com/office/drawing/2014/main" id="{7C0A0A55-4E31-A6E7-7C9A-9881E7974DB3}"/>
              </a:ext>
            </a:extLst>
          </p:cNvPr>
          <p:cNvCxnSpPr>
            <a:cxnSpLocks/>
          </p:cNvCxnSpPr>
          <p:nvPr/>
        </p:nvCxnSpPr>
        <p:spPr>
          <a:xfrm>
            <a:off x="4113349" y="5777647"/>
            <a:ext cx="357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8" name="Straight Arrow Connector 377">
            <a:extLst>
              <a:ext uri="{FF2B5EF4-FFF2-40B4-BE49-F238E27FC236}">
                <a16:creationId xmlns:a16="http://schemas.microsoft.com/office/drawing/2014/main" id="{76CFBB4D-C46E-1BE2-DE99-8D4451D67418}"/>
              </a:ext>
            </a:extLst>
          </p:cNvPr>
          <p:cNvCxnSpPr>
            <a:cxnSpLocks/>
          </p:cNvCxnSpPr>
          <p:nvPr/>
        </p:nvCxnSpPr>
        <p:spPr>
          <a:xfrm>
            <a:off x="4130460" y="6015153"/>
            <a:ext cx="35731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79" name="Straight Arrow Connector 378">
            <a:extLst>
              <a:ext uri="{FF2B5EF4-FFF2-40B4-BE49-F238E27FC236}">
                <a16:creationId xmlns:a16="http://schemas.microsoft.com/office/drawing/2014/main" id="{27015EB5-3ED5-5075-D3E1-B78D0096098C}"/>
              </a:ext>
            </a:extLst>
          </p:cNvPr>
          <p:cNvCxnSpPr>
            <a:cxnSpLocks/>
          </p:cNvCxnSpPr>
          <p:nvPr/>
        </p:nvCxnSpPr>
        <p:spPr>
          <a:xfrm>
            <a:off x="4148749" y="6292676"/>
            <a:ext cx="35731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0" name="Straight Arrow Connector 379">
            <a:extLst>
              <a:ext uri="{FF2B5EF4-FFF2-40B4-BE49-F238E27FC236}">
                <a16:creationId xmlns:a16="http://schemas.microsoft.com/office/drawing/2014/main" id="{29229458-520F-5F26-2C01-7F62D6AF2842}"/>
              </a:ext>
            </a:extLst>
          </p:cNvPr>
          <p:cNvCxnSpPr/>
          <p:nvPr/>
        </p:nvCxnSpPr>
        <p:spPr>
          <a:xfrm flipH="1">
            <a:off x="6928364" y="5205530"/>
            <a:ext cx="19529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1" name="Connector: Elbow 380">
            <a:extLst>
              <a:ext uri="{FF2B5EF4-FFF2-40B4-BE49-F238E27FC236}">
                <a16:creationId xmlns:a16="http://schemas.microsoft.com/office/drawing/2014/main" id="{7395A160-7AF7-4E85-2C70-3FDF83D67C45}"/>
              </a:ext>
            </a:extLst>
          </p:cNvPr>
          <p:cNvCxnSpPr>
            <a:stCxn id="353" idx="3"/>
          </p:cNvCxnSpPr>
          <p:nvPr/>
        </p:nvCxnSpPr>
        <p:spPr>
          <a:xfrm flipV="1">
            <a:off x="3377880" y="5483918"/>
            <a:ext cx="770869" cy="353641"/>
          </a:xfrm>
          <a:prstGeom prst="bentConnector3">
            <a:avLst/>
          </a:prstGeom>
          <a:ln>
            <a:solidFill>
              <a:srgbClr val="FFC000"/>
            </a:solidFill>
            <a:tailEnd type="triangle"/>
          </a:ln>
        </p:spPr>
        <p:style>
          <a:lnRef idx="3">
            <a:schemeClr val="accent2"/>
          </a:lnRef>
          <a:fillRef idx="0">
            <a:schemeClr val="accent2"/>
          </a:fillRef>
          <a:effectRef idx="2">
            <a:schemeClr val="accent2"/>
          </a:effectRef>
          <a:fontRef idx="minor">
            <a:schemeClr val="tx1"/>
          </a:fontRef>
        </p:style>
      </p:cxnSp>
      <p:cxnSp>
        <p:nvCxnSpPr>
          <p:cNvPr id="382" name="Straight Arrow Connector 381">
            <a:extLst>
              <a:ext uri="{FF2B5EF4-FFF2-40B4-BE49-F238E27FC236}">
                <a16:creationId xmlns:a16="http://schemas.microsoft.com/office/drawing/2014/main" id="{9FC2AC1F-4DD5-0B7C-2CBA-5CEED03D6533}"/>
              </a:ext>
            </a:extLst>
          </p:cNvPr>
          <p:cNvCxnSpPr/>
          <p:nvPr/>
        </p:nvCxnSpPr>
        <p:spPr>
          <a:xfrm flipH="1">
            <a:off x="3805354" y="5326118"/>
            <a:ext cx="3120208" cy="230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3" name="Connector: Elbow 382">
            <a:extLst>
              <a:ext uri="{FF2B5EF4-FFF2-40B4-BE49-F238E27FC236}">
                <a16:creationId xmlns:a16="http://schemas.microsoft.com/office/drawing/2014/main" id="{CD41D7C2-4798-FFF5-5D0C-8C772A806E02}"/>
              </a:ext>
            </a:extLst>
          </p:cNvPr>
          <p:cNvCxnSpPr>
            <a:cxnSpLocks/>
          </p:cNvCxnSpPr>
          <p:nvPr/>
        </p:nvCxnSpPr>
        <p:spPr>
          <a:xfrm rot="16200000" flipH="1">
            <a:off x="3500761" y="5641780"/>
            <a:ext cx="958589" cy="337387"/>
          </a:xfrm>
          <a:prstGeom prst="bentConnector3">
            <a:avLst>
              <a:gd name="adj1" fmla="val 9960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8" name="Connector: Elbow 387">
            <a:extLst>
              <a:ext uri="{FF2B5EF4-FFF2-40B4-BE49-F238E27FC236}">
                <a16:creationId xmlns:a16="http://schemas.microsoft.com/office/drawing/2014/main" id="{DD8D1FFF-B976-6B82-BBAB-C4AB194F35D1}"/>
              </a:ext>
            </a:extLst>
          </p:cNvPr>
          <p:cNvCxnSpPr>
            <a:cxnSpLocks/>
          </p:cNvCxnSpPr>
          <p:nvPr/>
        </p:nvCxnSpPr>
        <p:spPr>
          <a:xfrm rot="16200000" flipH="1">
            <a:off x="6616630" y="5496844"/>
            <a:ext cx="677465" cy="83556"/>
          </a:xfrm>
          <a:prstGeom prst="bentConnector3">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2" name="Straight Arrow Connector 391">
            <a:extLst>
              <a:ext uri="{FF2B5EF4-FFF2-40B4-BE49-F238E27FC236}">
                <a16:creationId xmlns:a16="http://schemas.microsoft.com/office/drawing/2014/main" id="{52F33733-1EB5-601B-B781-682C93F29D0E}"/>
              </a:ext>
            </a:extLst>
          </p:cNvPr>
          <p:cNvCxnSpPr>
            <a:cxnSpLocks/>
          </p:cNvCxnSpPr>
          <p:nvPr/>
        </p:nvCxnSpPr>
        <p:spPr>
          <a:xfrm flipV="1">
            <a:off x="7770209" y="4774071"/>
            <a:ext cx="0" cy="685025"/>
          </a:xfrm>
          <a:prstGeom prst="straightConnector1">
            <a:avLst/>
          </a:prstGeom>
          <a:ln>
            <a:solidFill>
              <a:srgbClr val="00B0F0"/>
            </a:solidFill>
            <a:tailEnd type="triangle"/>
          </a:ln>
        </p:spPr>
        <p:style>
          <a:lnRef idx="3">
            <a:schemeClr val="accent3"/>
          </a:lnRef>
          <a:fillRef idx="0">
            <a:schemeClr val="accent3"/>
          </a:fillRef>
          <a:effectRef idx="2">
            <a:schemeClr val="accent3"/>
          </a:effectRef>
          <a:fontRef idx="minor">
            <a:schemeClr val="tx1"/>
          </a:fontRef>
        </p:style>
      </p:cxnSp>
      <p:cxnSp>
        <p:nvCxnSpPr>
          <p:cNvPr id="393" name="Connector: Elbow 392">
            <a:extLst>
              <a:ext uri="{FF2B5EF4-FFF2-40B4-BE49-F238E27FC236}">
                <a16:creationId xmlns:a16="http://schemas.microsoft.com/office/drawing/2014/main" id="{38578639-4934-0623-C6B4-52E18085AE4A}"/>
              </a:ext>
            </a:extLst>
          </p:cNvPr>
          <p:cNvCxnSpPr>
            <a:cxnSpLocks/>
          </p:cNvCxnSpPr>
          <p:nvPr/>
        </p:nvCxnSpPr>
        <p:spPr>
          <a:xfrm rot="10800000">
            <a:off x="4206516" y="4541903"/>
            <a:ext cx="3541068" cy="741576"/>
          </a:xfrm>
          <a:prstGeom prst="bentConnector3">
            <a:avLst>
              <a:gd name="adj1" fmla="val 104228"/>
            </a:avLst>
          </a:prstGeom>
          <a:ln>
            <a:solidFill>
              <a:srgbClr val="00B0F0"/>
            </a:solidFill>
            <a:tailEnd type="triangle"/>
          </a:ln>
        </p:spPr>
        <p:style>
          <a:lnRef idx="3">
            <a:schemeClr val="accent5"/>
          </a:lnRef>
          <a:fillRef idx="0">
            <a:schemeClr val="accent5"/>
          </a:fillRef>
          <a:effectRef idx="2">
            <a:schemeClr val="accent5"/>
          </a:effectRef>
          <a:fontRef idx="minor">
            <a:schemeClr val="tx1"/>
          </a:fontRef>
        </p:style>
      </p:cxnSp>
      <p:cxnSp>
        <p:nvCxnSpPr>
          <p:cNvPr id="394" name="Connector: Elbow 393">
            <a:extLst>
              <a:ext uri="{FF2B5EF4-FFF2-40B4-BE49-F238E27FC236}">
                <a16:creationId xmlns:a16="http://schemas.microsoft.com/office/drawing/2014/main" id="{93AF8FE7-5D87-D635-35A0-5C2422095B9B}"/>
              </a:ext>
            </a:extLst>
          </p:cNvPr>
          <p:cNvCxnSpPr>
            <a:cxnSpLocks/>
          </p:cNvCxnSpPr>
          <p:nvPr/>
        </p:nvCxnSpPr>
        <p:spPr>
          <a:xfrm rot="16200000" flipH="1">
            <a:off x="3094272" y="4993106"/>
            <a:ext cx="1422050" cy="657343"/>
          </a:xfrm>
          <a:prstGeom prst="bentConnector3">
            <a:avLst>
              <a:gd name="adj1" fmla="val 100155"/>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49" name="Straight Arrow Connector 448">
            <a:extLst>
              <a:ext uri="{FF2B5EF4-FFF2-40B4-BE49-F238E27FC236}">
                <a16:creationId xmlns:a16="http://schemas.microsoft.com/office/drawing/2014/main" id="{66FFDFBC-9B18-CBCD-989E-0DB5A7409010}"/>
              </a:ext>
            </a:extLst>
          </p:cNvPr>
          <p:cNvCxnSpPr>
            <a:cxnSpLocks/>
            <a:endCxn id="560" idx="6"/>
          </p:cNvCxnSpPr>
          <p:nvPr/>
        </p:nvCxnSpPr>
        <p:spPr>
          <a:xfrm flipH="1" flipV="1">
            <a:off x="556927" y="215388"/>
            <a:ext cx="7718393" cy="147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1" name="Straight Arrow Connector 450">
            <a:extLst>
              <a:ext uri="{FF2B5EF4-FFF2-40B4-BE49-F238E27FC236}">
                <a16:creationId xmlns:a16="http://schemas.microsoft.com/office/drawing/2014/main" id="{7DC3786C-28BF-42BE-546E-44C744F9C598}"/>
              </a:ext>
            </a:extLst>
          </p:cNvPr>
          <p:cNvCxnSpPr>
            <a:cxnSpLocks/>
            <a:endCxn id="566" idx="4"/>
          </p:cNvCxnSpPr>
          <p:nvPr/>
        </p:nvCxnSpPr>
        <p:spPr>
          <a:xfrm flipH="1">
            <a:off x="507250" y="1360240"/>
            <a:ext cx="7748772" cy="390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2" name="Straight Arrow Connector 451">
            <a:extLst>
              <a:ext uri="{FF2B5EF4-FFF2-40B4-BE49-F238E27FC236}">
                <a16:creationId xmlns:a16="http://schemas.microsoft.com/office/drawing/2014/main" id="{833B2E33-BFEC-9402-5895-455DD1C8499F}"/>
              </a:ext>
            </a:extLst>
          </p:cNvPr>
          <p:cNvCxnSpPr>
            <a:cxnSpLocks/>
            <a:endCxn id="167" idx="4"/>
          </p:cNvCxnSpPr>
          <p:nvPr/>
        </p:nvCxnSpPr>
        <p:spPr>
          <a:xfrm flipH="1">
            <a:off x="513013" y="2624243"/>
            <a:ext cx="7743009" cy="540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3" name="Straight Arrow Connector 452">
            <a:extLst>
              <a:ext uri="{FF2B5EF4-FFF2-40B4-BE49-F238E27FC236}">
                <a16:creationId xmlns:a16="http://schemas.microsoft.com/office/drawing/2014/main" id="{966CDE60-2072-FCC0-DE53-669D481A9A4D}"/>
              </a:ext>
            </a:extLst>
          </p:cNvPr>
          <p:cNvCxnSpPr>
            <a:cxnSpLocks/>
            <a:endCxn id="565" idx="5"/>
          </p:cNvCxnSpPr>
          <p:nvPr/>
        </p:nvCxnSpPr>
        <p:spPr>
          <a:xfrm flipH="1">
            <a:off x="557987" y="3884706"/>
            <a:ext cx="7698035" cy="29142"/>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454" name="Straight Arrow Connector 453">
            <a:extLst>
              <a:ext uri="{FF2B5EF4-FFF2-40B4-BE49-F238E27FC236}">
                <a16:creationId xmlns:a16="http://schemas.microsoft.com/office/drawing/2014/main" id="{0338EF2A-B596-6F41-9AAE-3CF88938FF29}"/>
              </a:ext>
            </a:extLst>
          </p:cNvPr>
          <p:cNvCxnSpPr>
            <a:cxnSpLocks/>
            <a:endCxn id="188" idx="6"/>
          </p:cNvCxnSpPr>
          <p:nvPr/>
        </p:nvCxnSpPr>
        <p:spPr>
          <a:xfrm flipH="1" flipV="1">
            <a:off x="590122" y="5075271"/>
            <a:ext cx="7665900" cy="94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5" name="Straight Arrow Connector 454">
            <a:extLst>
              <a:ext uri="{FF2B5EF4-FFF2-40B4-BE49-F238E27FC236}">
                <a16:creationId xmlns:a16="http://schemas.microsoft.com/office/drawing/2014/main" id="{2B9CB331-AB3F-8C61-D387-6847B1D17B7B}"/>
              </a:ext>
            </a:extLst>
          </p:cNvPr>
          <p:cNvCxnSpPr>
            <a:cxnSpLocks/>
            <a:endCxn id="192" idx="5"/>
          </p:cNvCxnSpPr>
          <p:nvPr/>
        </p:nvCxnSpPr>
        <p:spPr>
          <a:xfrm flipH="1">
            <a:off x="591182" y="6399306"/>
            <a:ext cx="7664840" cy="406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58" name="Diagonal Stripe 457">
            <a:extLst>
              <a:ext uri="{FF2B5EF4-FFF2-40B4-BE49-F238E27FC236}">
                <a16:creationId xmlns:a16="http://schemas.microsoft.com/office/drawing/2014/main" id="{F791242C-B313-2781-C448-23CD2608EF29}"/>
              </a:ext>
            </a:extLst>
          </p:cNvPr>
          <p:cNvSpPr/>
          <p:nvPr/>
        </p:nvSpPr>
        <p:spPr>
          <a:xfrm rot="8208606">
            <a:off x="701257" y="860770"/>
            <a:ext cx="303530" cy="349250"/>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459" name="Diagonal Stripe 458">
            <a:extLst>
              <a:ext uri="{FF2B5EF4-FFF2-40B4-BE49-F238E27FC236}">
                <a16:creationId xmlns:a16="http://schemas.microsoft.com/office/drawing/2014/main" id="{A6310C1B-6188-DB58-558E-2748374E33DD}"/>
              </a:ext>
            </a:extLst>
          </p:cNvPr>
          <p:cNvSpPr/>
          <p:nvPr/>
        </p:nvSpPr>
        <p:spPr>
          <a:xfrm rot="8208606">
            <a:off x="680053" y="1987981"/>
            <a:ext cx="303530" cy="349250"/>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460" name="Diagonal Stripe 459">
            <a:extLst>
              <a:ext uri="{FF2B5EF4-FFF2-40B4-BE49-F238E27FC236}">
                <a16:creationId xmlns:a16="http://schemas.microsoft.com/office/drawing/2014/main" id="{4BF8EAC7-B3A9-1147-B930-183D67CF3400}"/>
              </a:ext>
            </a:extLst>
          </p:cNvPr>
          <p:cNvSpPr/>
          <p:nvPr/>
        </p:nvSpPr>
        <p:spPr>
          <a:xfrm rot="8208606">
            <a:off x="709186" y="3371141"/>
            <a:ext cx="303530" cy="349250"/>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461" name="Diagonal Stripe 460">
            <a:extLst>
              <a:ext uri="{FF2B5EF4-FFF2-40B4-BE49-F238E27FC236}">
                <a16:creationId xmlns:a16="http://schemas.microsoft.com/office/drawing/2014/main" id="{23E34E43-762B-1160-7A9C-A274E4FA9C40}"/>
              </a:ext>
            </a:extLst>
          </p:cNvPr>
          <p:cNvSpPr/>
          <p:nvPr/>
        </p:nvSpPr>
        <p:spPr>
          <a:xfrm rot="8208606">
            <a:off x="650821" y="4579193"/>
            <a:ext cx="303530" cy="349250"/>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462" name="Diagonal Stripe 461">
            <a:extLst>
              <a:ext uri="{FF2B5EF4-FFF2-40B4-BE49-F238E27FC236}">
                <a16:creationId xmlns:a16="http://schemas.microsoft.com/office/drawing/2014/main" id="{B9A8F07F-4297-057E-268E-83E3FF40858B}"/>
              </a:ext>
            </a:extLst>
          </p:cNvPr>
          <p:cNvSpPr/>
          <p:nvPr/>
        </p:nvSpPr>
        <p:spPr>
          <a:xfrm rot="8208606">
            <a:off x="641043" y="5776168"/>
            <a:ext cx="303530" cy="349250"/>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464" name="Connector: Elbow 463">
            <a:extLst>
              <a:ext uri="{FF2B5EF4-FFF2-40B4-BE49-F238E27FC236}">
                <a16:creationId xmlns:a16="http://schemas.microsoft.com/office/drawing/2014/main" id="{E03511A2-C161-9304-E52C-8D90B1FD6D43}"/>
              </a:ext>
            </a:extLst>
          </p:cNvPr>
          <p:cNvCxnSpPr>
            <a:cxnSpLocks/>
            <a:stCxn id="561" idx="6"/>
            <a:endCxn id="458" idx="0"/>
          </p:cNvCxnSpPr>
          <p:nvPr/>
        </p:nvCxnSpPr>
        <p:spPr>
          <a:xfrm flipV="1">
            <a:off x="557527" y="1035395"/>
            <a:ext cx="295495" cy="338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65" name="Connector: Elbow 464">
            <a:extLst>
              <a:ext uri="{FF2B5EF4-FFF2-40B4-BE49-F238E27FC236}">
                <a16:creationId xmlns:a16="http://schemas.microsoft.com/office/drawing/2014/main" id="{3844C3DD-1712-F57C-7C34-51F0933A8BE8}"/>
              </a:ext>
            </a:extLst>
          </p:cNvPr>
          <p:cNvCxnSpPr>
            <a:cxnSpLocks/>
            <a:stCxn id="562" idx="6"/>
          </p:cNvCxnSpPr>
          <p:nvPr/>
        </p:nvCxnSpPr>
        <p:spPr>
          <a:xfrm flipV="1">
            <a:off x="556594" y="2334897"/>
            <a:ext cx="262277" cy="93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6" name="Connector: Elbow 465">
            <a:extLst>
              <a:ext uri="{FF2B5EF4-FFF2-40B4-BE49-F238E27FC236}">
                <a16:creationId xmlns:a16="http://schemas.microsoft.com/office/drawing/2014/main" id="{10CBA2C6-7F3E-1283-9572-DB6D470821E9}"/>
              </a:ext>
            </a:extLst>
          </p:cNvPr>
          <p:cNvCxnSpPr>
            <a:cxnSpLocks/>
          </p:cNvCxnSpPr>
          <p:nvPr/>
        </p:nvCxnSpPr>
        <p:spPr>
          <a:xfrm flipV="1">
            <a:off x="528338" y="3478243"/>
            <a:ext cx="312112" cy="9127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7" name="Connector: Elbow 466">
            <a:extLst>
              <a:ext uri="{FF2B5EF4-FFF2-40B4-BE49-F238E27FC236}">
                <a16:creationId xmlns:a16="http://schemas.microsoft.com/office/drawing/2014/main" id="{9F7EA121-EDC7-EBF2-96A1-64686BB5153F}"/>
              </a:ext>
            </a:extLst>
          </p:cNvPr>
          <p:cNvCxnSpPr>
            <a:cxnSpLocks/>
          </p:cNvCxnSpPr>
          <p:nvPr/>
        </p:nvCxnSpPr>
        <p:spPr>
          <a:xfrm flipV="1">
            <a:off x="503450" y="4761546"/>
            <a:ext cx="302959" cy="95899"/>
          </a:xfrm>
          <a:prstGeom prst="bentConnector3">
            <a:avLst/>
          </a:prstGeom>
          <a:ln>
            <a:solidFill>
              <a:srgbClr val="7030A0"/>
            </a:solidFill>
            <a:tailEnd type="triangle"/>
          </a:ln>
        </p:spPr>
        <p:style>
          <a:lnRef idx="3">
            <a:schemeClr val="accent3"/>
          </a:lnRef>
          <a:fillRef idx="0">
            <a:schemeClr val="accent3"/>
          </a:fillRef>
          <a:effectRef idx="2">
            <a:schemeClr val="accent3"/>
          </a:effectRef>
          <a:fontRef idx="minor">
            <a:schemeClr val="tx1"/>
          </a:fontRef>
        </p:style>
      </p:cxnSp>
      <p:cxnSp>
        <p:nvCxnSpPr>
          <p:cNvPr id="468" name="Connector: Elbow 467">
            <a:extLst>
              <a:ext uri="{FF2B5EF4-FFF2-40B4-BE49-F238E27FC236}">
                <a16:creationId xmlns:a16="http://schemas.microsoft.com/office/drawing/2014/main" id="{3AF27309-AFCE-A4F1-0B3F-3CEE12CE931A}"/>
              </a:ext>
            </a:extLst>
          </p:cNvPr>
          <p:cNvCxnSpPr/>
          <p:nvPr/>
        </p:nvCxnSpPr>
        <p:spPr>
          <a:xfrm flipV="1">
            <a:off x="548099" y="5996512"/>
            <a:ext cx="264919" cy="199743"/>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471" name="Straight Arrow Connector 470">
            <a:extLst>
              <a:ext uri="{FF2B5EF4-FFF2-40B4-BE49-F238E27FC236}">
                <a16:creationId xmlns:a16="http://schemas.microsoft.com/office/drawing/2014/main" id="{554DDB5D-B7B0-D2DF-B1BE-F81AB583E34E}"/>
              </a:ext>
            </a:extLst>
          </p:cNvPr>
          <p:cNvCxnSpPr>
            <a:cxnSpLocks/>
          </p:cNvCxnSpPr>
          <p:nvPr/>
        </p:nvCxnSpPr>
        <p:spPr>
          <a:xfrm>
            <a:off x="939014" y="1008727"/>
            <a:ext cx="163312" cy="5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3" name="Straight Arrow Connector 472">
            <a:extLst>
              <a:ext uri="{FF2B5EF4-FFF2-40B4-BE49-F238E27FC236}">
                <a16:creationId xmlns:a16="http://schemas.microsoft.com/office/drawing/2014/main" id="{F1D84DBA-3B67-AA20-693F-134C88AEFC4D}"/>
              </a:ext>
            </a:extLst>
          </p:cNvPr>
          <p:cNvCxnSpPr>
            <a:cxnSpLocks/>
          </p:cNvCxnSpPr>
          <p:nvPr/>
        </p:nvCxnSpPr>
        <p:spPr>
          <a:xfrm>
            <a:off x="920047" y="2211525"/>
            <a:ext cx="163312" cy="5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5" name="Connector: Elbow 474">
            <a:extLst>
              <a:ext uri="{FF2B5EF4-FFF2-40B4-BE49-F238E27FC236}">
                <a16:creationId xmlns:a16="http://schemas.microsoft.com/office/drawing/2014/main" id="{12547574-4EEA-0D32-6D18-0CAB5ABF20C6}"/>
              </a:ext>
            </a:extLst>
          </p:cNvPr>
          <p:cNvCxnSpPr>
            <a:cxnSpLocks/>
            <a:stCxn id="9" idx="2"/>
            <a:endCxn id="459" idx="0"/>
          </p:cNvCxnSpPr>
          <p:nvPr/>
        </p:nvCxnSpPr>
        <p:spPr>
          <a:xfrm rot="5400000">
            <a:off x="625179" y="1338440"/>
            <a:ext cx="1030805" cy="617526"/>
          </a:xfrm>
          <a:prstGeom prst="bentConnector4">
            <a:avLst>
              <a:gd name="adj1" fmla="val 41530"/>
              <a:gd name="adj2" fmla="val 137019"/>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82" name="Straight Arrow Connector 481">
            <a:extLst>
              <a:ext uri="{FF2B5EF4-FFF2-40B4-BE49-F238E27FC236}">
                <a16:creationId xmlns:a16="http://schemas.microsoft.com/office/drawing/2014/main" id="{BE7849DA-D182-2AAE-2EEA-829D25D30BDB}"/>
              </a:ext>
            </a:extLst>
          </p:cNvPr>
          <p:cNvCxnSpPr>
            <a:cxnSpLocks/>
          </p:cNvCxnSpPr>
          <p:nvPr/>
        </p:nvCxnSpPr>
        <p:spPr>
          <a:xfrm>
            <a:off x="941318" y="3552645"/>
            <a:ext cx="163312" cy="5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4" name="Straight Arrow Connector 483">
            <a:extLst>
              <a:ext uri="{FF2B5EF4-FFF2-40B4-BE49-F238E27FC236}">
                <a16:creationId xmlns:a16="http://schemas.microsoft.com/office/drawing/2014/main" id="{D4608A74-849C-C3E7-53FA-36ADFB12D7E3}"/>
              </a:ext>
            </a:extLst>
          </p:cNvPr>
          <p:cNvCxnSpPr>
            <a:cxnSpLocks/>
          </p:cNvCxnSpPr>
          <p:nvPr/>
        </p:nvCxnSpPr>
        <p:spPr>
          <a:xfrm>
            <a:off x="859662" y="6021525"/>
            <a:ext cx="163312" cy="5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5" name="Connector: Elbow 484">
            <a:extLst>
              <a:ext uri="{FF2B5EF4-FFF2-40B4-BE49-F238E27FC236}">
                <a16:creationId xmlns:a16="http://schemas.microsoft.com/office/drawing/2014/main" id="{B6BCF446-1D83-62DB-84FF-117C81D431AF}"/>
              </a:ext>
            </a:extLst>
          </p:cNvPr>
          <p:cNvCxnSpPr>
            <a:cxnSpLocks/>
          </p:cNvCxnSpPr>
          <p:nvPr/>
        </p:nvCxnSpPr>
        <p:spPr>
          <a:xfrm rot="5400000">
            <a:off x="500599" y="2681310"/>
            <a:ext cx="1041045" cy="378608"/>
          </a:xfrm>
          <a:prstGeom prst="bentConnector4">
            <a:avLst>
              <a:gd name="adj1" fmla="val 41613"/>
              <a:gd name="adj2" fmla="val 131397"/>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86" name="Connector: Elbow 485">
            <a:extLst>
              <a:ext uri="{FF2B5EF4-FFF2-40B4-BE49-F238E27FC236}">
                <a16:creationId xmlns:a16="http://schemas.microsoft.com/office/drawing/2014/main" id="{A36CC1F8-47D5-36B6-C03F-5B440DFB6138}"/>
              </a:ext>
            </a:extLst>
          </p:cNvPr>
          <p:cNvCxnSpPr>
            <a:cxnSpLocks/>
          </p:cNvCxnSpPr>
          <p:nvPr/>
        </p:nvCxnSpPr>
        <p:spPr>
          <a:xfrm rot="5400000">
            <a:off x="470767" y="3975365"/>
            <a:ext cx="1041045" cy="378608"/>
          </a:xfrm>
          <a:prstGeom prst="bentConnector4">
            <a:avLst>
              <a:gd name="adj1" fmla="val 41613"/>
              <a:gd name="adj2" fmla="val 131397"/>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87" name="Connector: Elbow 486">
            <a:extLst>
              <a:ext uri="{FF2B5EF4-FFF2-40B4-BE49-F238E27FC236}">
                <a16:creationId xmlns:a16="http://schemas.microsoft.com/office/drawing/2014/main" id="{1D8E3D9F-11A3-8AC2-AD19-AF20671FF8B6}"/>
              </a:ext>
            </a:extLst>
          </p:cNvPr>
          <p:cNvCxnSpPr>
            <a:cxnSpLocks/>
          </p:cNvCxnSpPr>
          <p:nvPr/>
        </p:nvCxnSpPr>
        <p:spPr>
          <a:xfrm rot="5400000">
            <a:off x="496240" y="5187048"/>
            <a:ext cx="1041045" cy="378608"/>
          </a:xfrm>
          <a:prstGeom prst="bentConnector4">
            <a:avLst>
              <a:gd name="adj1" fmla="val 41613"/>
              <a:gd name="adj2" fmla="val 131397"/>
            </a:avLst>
          </a:prstGeom>
          <a:ln>
            <a:solidFill>
              <a:srgbClr val="7030A0"/>
            </a:solidFill>
            <a:tailEnd type="triangle"/>
          </a:ln>
        </p:spPr>
        <p:style>
          <a:lnRef idx="3">
            <a:schemeClr val="accent2"/>
          </a:lnRef>
          <a:fillRef idx="0">
            <a:schemeClr val="accent2"/>
          </a:fillRef>
          <a:effectRef idx="2">
            <a:schemeClr val="accent2"/>
          </a:effectRef>
          <a:fontRef idx="minor">
            <a:schemeClr val="tx1"/>
          </a:fontRef>
        </p:style>
      </p:cxnSp>
      <p:sp>
        <p:nvSpPr>
          <p:cNvPr id="505" name="Flowchart: Extract 504">
            <a:extLst>
              <a:ext uri="{FF2B5EF4-FFF2-40B4-BE49-F238E27FC236}">
                <a16:creationId xmlns:a16="http://schemas.microsoft.com/office/drawing/2014/main" id="{55402792-E2D4-26F2-3C42-FB1FEF13B1E1}"/>
              </a:ext>
            </a:extLst>
          </p:cNvPr>
          <p:cNvSpPr/>
          <p:nvPr/>
        </p:nvSpPr>
        <p:spPr>
          <a:xfrm rot="5400000">
            <a:off x="1086122" y="992268"/>
            <a:ext cx="109728" cy="75379"/>
          </a:xfrm>
          <a:prstGeom prst="flowChartExtra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06" name="Flowchart: Extract 505">
            <a:extLst>
              <a:ext uri="{FF2B5EF4-FFF2-40B4-BE49-F238E27FC236}">
                <a16:creationId xmlns:a16="http://schemas.microsoft.com/office/drawing/2014/main" id="{9E025147-2310-864D-BE11-E040D3F8FB50}"/>
              </a:ext>
            </a:extLst>
          </p:cNvPr>
          <p:cNvSpPr/>
          <p:nvPr/>
        </p:nvSpPr>
        <p:spPr>
          <a:xfrm rot="5400000">
            <a:off x="997545" y="581036"/>
            <a:ext cx="109728" cy="75379"/>
          </a:xfrm>
          <a:prstGeom prst="flowChartExtra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07" name="Flowchart: Extract 506">
            <a:extLst>
              <a:ext uri="{FF2B5EF4-FFF2-40B4-BE49-F238E27FC236}">
                <a16:creationId xmlns:a16="http://schemas.microsoft.com/office/drawing/2014/main" id="{E7F5A85E-BBD7-C8A4-AE1E-42CAE5FCEAE1}"/>
              </a:ext>
            </a:extLst>
          </p:cNvPr>
          <p:cNvSpPr/>
          <p:nvPr/>
        </p:nvSpPr>
        <p:spPr>
          <a:xfrm rot="5400000">
            <a:off x="1004927" y="1796897"/>
            <a:ext cx="109728" cy="75379"/>
          </a:xfrm>
          <a:prstGeom prst="flowChartExtra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08" name="Flowchart: Extract 507">
            <a:extLst>
              <a:ext uri="{FF2B5EF4-FFF2-40B4-BE49-F238E27FC236}">
                <a16:creationId xmlns:a16="http://schemas.microsoft.com/office/drawing/2014/main" id="{255F0D41-B65F-A84C-6589-7E01D8F7BAAE}"/>
              </a:ext>
            </a:extLst>
          </p:cNvPr>
          <p:cNvSpPr/>
          <p:nvPr/>
        </p:nvSpPr>
        <p:spPr>
          <a:xfrm rot="5400000">
            <a:off x="993922" y="2186051"/>
            <a:ext cx="109728" cy="75379"/>
          </a:xfrm>
          <a:prstGeom prst="flowChartExtra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09" name="Flowchart: Extract 508">
            <a:extLst>
              <a:ext uri="{FF2B5EF4-FFF2-40B4-BE49-F238E27FC236}">
                <a16:creationId xmlns:a16="http://schemas.microsoft.com/office/drawing/2014/main" id="{9B8211A4-AAD6-153D-3A5B-7FB75FE47709}"/>
              </a:ext>
            </a:extLst>
          </p:cNvPr>
          <p:cNvSpPr/>
          <p:nvPr/>
        </p:nvSpPr>
        <p:spPr>
          <a:xfrm rot="5400000">
            <a:off x="1020941" y="3118517"/>
            <a:ext cx="109728" cy="75379"/>
          </a:xfrm>
          <a:prstGeom prst="flowChartExtra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10" name="Flowchart: Extract 509">
            <a:extLst>
              <a:ext uri="{FF2B5EF4-FFF2-40B4-BE49-F238E27FC236}">
                <a16:creationId xmlns:a16="http://schemas.microsoft.com/office/drawing/2014/main" id="{97440F22-B7A0-CED6-06F1-03944DA63B94}"/>
              </a:ext>
            </a:extLst>
          </p:cNvPr>
          <p:cNvSpPr/>
          <p:nvPr/>
        </p:nvSpPr>
        <p:spPr>
          <a:xfrm rot="5400000">
            <a:off x="1044456" y="3516041"/>
            <a:ext cx="109728" cy="75379"/>
          </a:xfrm>
          <a:prstGeom prst="flowChartExtra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11" name="Flowchart: Extract 510">
            <a:extLst>
              <a:ext uri="{FF2B5EF4-FFF2-40B4-BE49-F238E27FC236}">
                <a16:creationId xmlns:a16="http://schemas.microsoft.com/office/drawing/2014/main" id="{E0BCA72C-F199-FA6C-88E6-92E88B3A9753}"/>
              </a:ext>
            </a:extLst>
          </p:cNvPr>
          <p:cNvSpPr/>
          <p:nvPr/>
        </p:nvSpPr>
        <p:spPr>
          <a:xfrm rot="5400000">
            <a:off x="1020941" y="4345880"/>
            <a:ext cx="109728" cy="75379"/>
          </a:xfrm>
          <a:prstGeom prst="flowChartExtra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12" name="Flowchart: Extract 511">
            <a:extLst>
              <a:ext uri="{FF2B5EF4-FFF2-40B4-BE49-F238E27FC236}">
                <a16:creationId xmlns:a16="http://schemas.microsoft.com/office/drawing/2014/main" id="{C029FDFA-DA41-A9C8-F0DE-F29E30B723C4}"/>
              </a:ext>
            </a:extLst>
          </p:cNvPr>
          <p:cNvSpPr/>
          <p:nvPr/>
        </p:nvSpPr>
        <p:spPr>
          <a:xfrm rot="5400000">
            <a:off x="1004022" y="4773467"/>
            <a:ext cx="109728" cy="75379"/>
          </a:xfrm>
          <a:prstGeom prst="flowChartExtra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13" name="Flowchart: Extract 512">
            <a:extLst>
              <a:ext uri="{FF2B5EF4-FFF2-40B4-BE49-F238E27FC236}">
                <a16:creationId xmlns:a16="http://schemas.microsoft.com/office/drawing/2014/main" id="{0125F5C0-B899-CB1C-BDAD-6B31605E5665}"/>
              </a:ext>
            </a:extLst>
          </p:cNvPr>
          <p:cNvSpPr/>
          <p:nvPr/>
        </p:nvSpPr>
        <p:spPr>
          <a:xfrm rot="5400000">
            <a:off x="1020941" y="5562032"/>
            <a:ext cx="109728" cy="75379"/>
          </a:xfrm>
          <a:prstGeom prst="flowChartExtra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14" name="Flowchart: Extract 513">
            <a:extLst>
              <a:ext uri="{FF2B5EF4-FFF2-40B4-BE49-F238E27FC236}">
                <a16:creationId xmlns:a16="http://schemas.microsoft.com/office/drawing/2014/main" id="{ACA87C5E-0F51-7DE9-D502-628AE55F7007}"/>
              </a:ext>
            </a:extLst>
          </p:cNvPr>
          <p:cNvSpPr/>
          <p:nvPr/>
        </p:nvSpPr>
        <p:spPr>
          <a:xfrm rot="5400000">
            <a:off x="1005799" y="5990785"/>
            <a:ext cx="109728" cy="75379"/>
          </a:xfrm>
          <a:prstGeom prst="flowChartExtra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15" name="Text Box 2">
            <a:extLst>
              <a:ext uri="{FF2B5EF4-FFF2-40B4-BE49-F238E27FC236}">
                <a16:creationId xmlns:a16="http://schemas.microsoft.com/office/drawing/2014/main" id="{6256D5A6-9A44-A814-C3D4-0A73B76C3E17}"/>
              </a:ext>
            </a:extLst>
          </p:cNvPr>
          <p:cNvSpPr txBox="1">
            <a:spLocks noChangeArrowheads="1"/>
          </p:cNvSpPr>
          <p:nvPr/>
        </p:nvSpPr>
        <p:spPr bwMode="auto">
          <a:xfrm>
            <a:off x="3474599" y="606134"/>
            <a:ext cx="102235" cy="163195"/>
          </a:xfrm>
          <a:prstGeom prst="rect">
            <a:avLst/>
          </a:prstGeom>
          <a:noFill/>
          <a:ln w="9525">
            <a:solidFill>
              <a:schemeClr val="bg1"/>
            </a:solidFill>
            <a:prstDash val="sysDot"/>
            <a:miter lim="800000"/>
            <a:headEnd/>
            <a:tailEnd/>
          </a:ln>
        </p:spPr>
        <p:txBody>
          <a:bodyPr rot="0" vert="horz" wrap="square" lIns="0" tIns="0" rIns="0" bIns="0" anchor="t" anchorCtr="0">
            <a:noAutofit/>
          </a:bodyPr>
          <a:lstStyle/>
          <a:p>
            <a:pPr marL="0" marR="0">
              <a:lnSpc>
                <a:spcPct val="107000"/>
              </a:lnSpc>
              <a:spcAft>
                <a:spcPts val="800"/>
              </a:spcAft>
            </a:pPr>
            <a:r>
              <a:rPr lang="en-IN" sz="1100" b="1" kern="100" dirty="0">
                <a:solidFill>
                  <a:schemeClr val="accent1">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a:t>
            </a:r>
          </a:p>
        </p:txBody>
      </p:sp>
      <p:sp>
        <p:nvSpPr>
          <p:cNvPr id="516" name="Text Box 2">
            <a:extLst>
              <a:ext uri="{FF2B5EF4-FFF2-40B4-BE49-F238E27FC236}">
                <a16:creationId xmlns:a16="http://schemas.microsoft.com/office/drawing/2014/main" id="{A9DBB313-A889-D1D6-6FCD-AE8776AC8E01}"/>
              </a:ext>
            </a:extLst>
          </p:cNvPr>
          <p:cNvSpPr txBox="1">
            <a:spLocks noChangeArrowheads="1"/>
          </p:cNvSpPr>
          <p:nvPr/>
        </p:nvSpPr>
        <p:spPr bwMode="auto">
          <a:xfrm>
            <a:off x="3601284" y="1842336"/>
            <a:ext cx="102235" cy="163195"/>
          </a:xfrm>
          <a:prstGeom prst="rect">
            <a:avLst/>
          </a:prstGeom>
          <a:noFill/>
          <a:ln w="9525">
            <a:solidFill>
              <a:schemeClr val="bg1"/>
            </a:solidFill>
            <a:prstDash val="sysDot"/>
            <a:miter lim="800000"/>
            <a:headEnd/>
            <a:tailEnd/>
          </a:ln>
        </p:spPr>
        <p:txBody>
          <a:bodyPr rot="0" vert="horz" wrap="square" lIns="0" tIns="0" rIns="0" bIns="0" anchor="t" anchorCtr="0">
            <a:noAutofit/>
          </a:bodyPr>
          <a:lstStyle/>
          <a:p>
            <a:pPr marL="0" marR="0">
              <a:lnSpc>
                <a:spcPct val="107000"/>
              </a:lnSpc>
              <a:spcAft>
                <a:spcPts val="800"/>
              </a:spcAft>
            </a:pPr>
            <a:r>
              <a:rPr lang="en-IN" sz="1100" b="1" kern="100" dirty="0">
                <a:solidFill>
                  <a:schemeClr val="tx1">
                    <a:lumMod val="95000"/>
                    <a:lumOff val="5000"/>
                  </a:schemeClr>
                </a:solidFill>
                <a:latin typeface="Calibri" panose="020F0502020204030204" pitchFamily="34" charset="0"/>
                <a:ea typeface="Calibri" panose="020F0502020204030204" pitchFamily="34" charset="0"/>
                <a:cs typeface="Times New Roman" panose="02020603050405020304" pitchFamily="18" charset="0"/>
              </a:rPr>
              <a:t>B</a:t>
            </a:r>
            <a:endParaRPr lang="en-IN" sz="1100" b="1" kern="100" dirty="0">
              <a:solidFill>
                <a:schemeClr val="tx1">
                  <a:lumMod val="95000"/>
                  <a:lumOff val="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17" name="Text Box 2">
            <a:extLst>
              <a:ext uri="{FF2B5EF4-FFF2-40B4-BE49-F238E27FC236}">
                <a16:creationId xmlns:a16="http://schemas.microsoft.com/office/drawing/2014/main" id="{3BA66E2B-FFA7-F178-257B-6CE57C6C328D}"/>
              </a:ext>
            </a:extLst>
          </p:cNvPr>
          <p:cNvSpPr txBox="1">
            <a:spLocks noChangeArrowheads="1"/>
          </p:cNvSpPr>
          <p:nvPr/>
        </p:nvSpPr>
        <p:spPr bwMode="auto">
          <a:xfrm>
            <a:off x="3514972" y="3197279"/>
            <a:ext cx="102235" cy="163195"/>
          </a:xfrm>
          <a:prstGeom prst="rect">
            <a:avLst/>
          </a:prstGeom>
          <a:noFill/>
          <a:ln w="9525">
            <a:solidFill>
              <a:schemeClr val="bg1"/>
            </a:solidFill>
            <a:prstDash val="sysDot"/>
            <a:miter lim="800000"/>
            <a:headEnd/>
            <a:tailEnd/>
          </a:ln>
        </p:spPr>
        <p:txBody>
          <a:bodyPr rot="0" vert="horz" wrap="square" lIns="0" tIns="0" rIns="0" bIns="0" anchor="t" anchorCtr="0">
            <a:noAutofit/>
          </a:bodyPr>
          <a:lstStyle/>
          <a:p>
            <a:pPr marL="0" marR="0">
              <a:lnSpc>
                <a:spcPct val="107000"/>
              </a:lnSpc>
              <a:spcAft>
                <a:spcPts val="800"/>
              </a:spcAft>
            </a:pPr>
            <a:r>
              <a:rPr lang="en-IN" sz="1100" b="1" kern="100" dirty="0">
                <a:solidFill>
                  <a:srgbClr val="002060"/>
                </a:solidFill>
                <a:latin typeface="Calibri" panose="020F0502020204030204" pitchFamily="34" charset="0"/>
                <a:ea typeface="Calibri" panose="020F0502020204030204" pitchFamily="34" charset="0"/>
                <a:cs typeface="Times New Roman" panose="02020603050405020304" pitchFamily="18" charset="0"/>
              </a:rPr>
              <a:t>C</a:t>
            </a:r>
            <a:endParaRPr lang="en-IN" sz="1100" b="1" kern="100" dirty="0">
              <a:solidFill>
                <a:srgbClr val="00206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18" name="Text Box 2">
            <a:extLst>
              <a:ext uri="{FF2B5EF4-FFF2-40B4-BE49-F238E27FC236}">
                <a16:creationId xmlns:a16="http://schemas.microsoft.com/office/drawing/2014/main" id="{EF7B5F9F-2442-592A-6EB0-3655F5711402}"/>
              </a:ext>
            </a:extLst>
          </p:cNvPr>
          <p:cNvSpPr txBox="1">
            <a:spLocks noChangeArrowheads="1"/>
          </p:cNvSpPr>
          <p:nvPr/>
        </p:nvSpPr>
        <p:spPr bwMode="auto">
          <a:xfrm>
            <a:off x="3615500" y="4426687"/>
            <a:ext cx="102235" cy="163195"/>
          </a:xfrm>
          <a:prstGeom prst="rect">
            <a:avLst/>
          </a:prstGeom>
          <a:noFill/>
          <a:ln w="9525">
            <a:solidFill>
              <a:schemeClr val="bg1"/>
            </a:solidFill>
            <a:prstDash val="sysDot"/>
            <a:miter lim="800000"/>
            <a:headEnd/>
            <a:tailEnd/>
          </a:ln>
        </p:spPr>
        <p:txBody>
          <a:bodyPr rot="0" vert="horz" wrap="square" lIns="0" tIns="0" rIns="0" bIns="0" anchor="t" anchorCtr="0">
            <a:noAutofit/>
          </a:bodyPr>
          <a:lstStyle/>
          <a:p>
            <a:pPr marL="0" marR="0">
              <a:lnSpc>
                <a:spcPct val="107000"/>
              </a:lnSpc>
              <a:spcAft>
                <a:spcPts val="800"/>
              </a:spcAft>
            </a:pPr>
            <a:r>
              <a:rPr lang="en-IN" sz="1100" b="1" kern="100" dirty="0">
                <a:solidFill>
                  <a:schemeClr val="accent2">
                    <a:lumMod val="75000"/>
                  </a:schemeClr>
                </a:solidFill>
                <a:latin typeface="Calibri" panose="020F0502020204030204" pitchFamily="34" charset="0"/>
                <a:ea typeface="Calibri" panose="020F0502020204030204" pitchFamily="34" charset="0"/>
                <a:cs typeface="Times New Roman" panose="02020603050405020304" pitchFamily="18" charset="0"/>
              </a:rPr>
              <a:t>D</a:t>
            </a:r>
            <a:endParaRPr lang="en-IN" sz="1100" b="1" kern="100" dirty="0">
              <a:solidFill>
                <a:schemeClr val="accent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19" name="Text Box 2">
            <a:extLst>
              <a:ext uri="{FF2B5EF4-FFF2-40B4-BE49-F238E27FC236}">
                <a16:creationId xmlns:a16="http://schemas.microsoft.com/office/drawing/2014/main" id="{9631D582-36E1-0AD8-0FF7-FFC504D6F3B5}"/>
              </a:ext>
            </a:extLst>
          </p:cNvPr>
          <p:cNvSpPr txBox="1">
            <a:spLocks noChangeArrowheads="1"/>
          </p:cNvSpPr>
          <p:nvPr/>
        </p:nvSpPr>
        <p:spPr bwMode="auto">
          <a:xfrm>
            <a:off x="3564382" y="5651983"/>
            <a:ext cx="102235" cy="163195"/>
          </a:xfrm>
          <a:prstGeom prst="rect">
            <a:avLst/>
          </a:prstGeom>
          <a:noFill/>
          <a:ln w="9525">
            <a:solidFill>
              <a:schemeClr val="bg1"/>
            </a:solidFill>
            <a:prstDash val="sysDot"/>
            <a:miter lim="800000"/>
            <a:headEnd/>
            <a:tailEnd/>
          </a:ln>
        </p:spPr>
        <p:txBody>
          <a:bodyPr rot="0" vert="horz" wrap="square" lIns="0" tIns="0" rIns="0" bIns="0" anchor="t" anchorCtr="0">
            <a:noAutofit/>
          </a:bodyPr>
          <a:lstStyle/>
          <a:p>
            <a:pPr marL="0" marR="0">
              <a:lnSpc>
                <a:spcPct val="107000"/>
              </a:lnSpc>
              <a:spcAft>
                <a:spcPts val="800"/>
              </a:spcAft>
            </a:pPr>
            <a:r>
              <a:rPr lang="en-IN" sz="1100" b="1" kern="100" dirty="0">
                <a:solidFill>
                  <a:srgbClr val="FFC000"/>
                </a:solidFill>
                <a:latin typeface="Calibri" panose="020F0502020204030204" pitchFamily="34" charset="0"/>
                <a:ea typeface="Calibri" panose="020F0502020204030204" pitchFamily="34" charset="0"/>
                <a:cs typeface="Times New Roman" panose="02020603050405020304" pitchFamily="18" charset="0"/>
              </a:rPr>
              <a:t>E</a:t>
            </a:r>
            <a:endParaRPr lang="en-IN" sz="1100" b="1" kern="100" dirty="0">
              <a:solidFill>
                <a:srgbClr val="FFC00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20" name="Text Box 2">
            <a:extLst>
              <a:ext uri="{FF2B5EF4-FFF2-40B4-BE49-F238E27FC236}">
                <a16:creationId xmlns:a16="http://schemas.microsoft.com/office/drawing/2014/main" id="{8896764B-C99B-43CB-7457-1F02BD6BBF4D}"/>
              </a:ext>
            </a:extLst>
          </p:cNvPr>
          <p:cNvSpPr txBox="1">
            <a:spLocks noChangeArrowheads="1"/>
          </p:cNvSpPr>
          <p:nvPr/>
        </p:nvSpPr>
        <p:spPr bwMode="auto">
          <a:xfrm>
            <a:off x="6087995" y="1721352"/>
            <a:ext cx="546850" cy="170180"/>
          </a:xfrm>
          <a:prstGeom prst="rect">
            <a:avLst/>
          </a:prstGeom>
          <a:noFill/>
          <a:ln w="9525">
            <a:solidFill>
              <a:schemeClr val="bg1"/>
            </a:solidFill>
            <a:prstDash val="sysDot"/>
            <a:miter lim="800000"/>
            <a:headEnd/>
            <a:tailEnd/>
          </a:ln>
        </p:spPr>
        <p:txBody>
          <a:bodyPr rot="0" vert="horz" wrap="square" lIns="0" tIns="0" rIns="0" bIns="0" anchor="t" anchorCtr="0">
            <a:noAutofit/>
          </a:bodyPr>
          <a:lstStyle/>
          <a:p>
            <a:pPr marL="0" marR="0">
              <a:lnSpc>
                <a:spcPct val="107000"/>
              </a:lnSpc>
              <a:spcAft>
                <a:spcPts val="800"/>
              </a:spcAft>
            </a:pPr>
            <a:r>
              <a:rPr lang="en-IN" sz="11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F</a:t>
            </a:r>
            <a:r>
              <a:rPr lang="en-IN" sz="11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 A + B</a:t>
            </a:r>
          </a:p>
        </p:txBody>
      </p:sp>
      <p:sp>
        <p:nvSpPr>
          <p:cNvPr id="521" name="Text Box 2">
            <a:extLst>
              <a:ext uri="{FF2B5EF4-FFF2-40B4-BE49-F238E27FC236}">
                <a16:creationId xmlns:a16="http://schemas.microsoft.com/office/drawing/2014/main" id="{193E4747-1D10-1553-E519-7D22F3D6A65B}"/>
              </a:ext>
            </a:extLst>
          </p:cNvPr>
          <p:cNvSpPr txBox="1">
            <a:spLocks noChangeArrowheads="1"/>
          </p:cNvSpPr>
          <p:nvPr/>
        </p:nvSpPr>
        <p:spPr bwMode="auto">
          <a:xfrm>
            <a:off x="5418183" y="2772905"/>
            <a:ext cx="546850" cy="170180"/>
          </a:xfrm>
          <a:prstGeom prst="rect">
            <a:avLst/>
          </a:prstGeom>
          <a:noFill/>
          <a:ln w="9525">
            <a:solidFill>
              <a:schemeClr val="bg1"/>
            </a:solidFill>
            <a:prstDash val="sysDot"/>
            <a:miter lim="800000"/>
            <a:headEnd/>
            <a:tailEnd/>
          </a:ln>
        </p:spPr>
        <p:txBody>
          <a:bodyPr rot="0" vert="horz" wrap="square" lIns="0" tIns="0" rIns="0" bIns="0" anchor="t" anchorCtr="0">
            <a:noAutofit/>
          </a:bodyPr>
          <a:lstStyle/>
          <a:p>
            <a:pPr marL="0" marR="0">
              <a:lnSpc>
                <a:spcPct val="107000"/>
              </a:lnSpc>
              <a:spcAft>
                <a:spcPts val="800"/>
              </a:spcAft>
            </a:pPr>
            <a:r>
              <a:rPr lang="en-IN" sz="1100" b="1"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F</a:t>
            </a:r>
            <a:r>
              <a:rPr lang="en-IN" sz="1100" b="1" kern="1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 = A + B</a:t>
            </a:r>
          </a:p>
        </p:txBody>
      </p:sp>
      <p:sp>
        <p:nvSpPr>
          <p:cNvPr id="522" name="Text Box 2">
            <a:extLst>
              <a:ext uri="{FF2B5EF4-FFF2-40B4-BE49-F238E27FC236}">
                <a16:creationId xmlns:a16="http://schemas.microsoft.com/office/drawing/2014/main" id="{B89463BD-48F5-89D9-C7F5-033CF406CECD}"/>
              </a:ext>
            </a:extLst>
          </p:cNvPr>
          <p:cNvSpPr txBox="1">
            <a:spLocks noChangeArrowheads="1"/>
          </p:cNvSpPr>
          <p:nvPr/>
        </p:nvSpPr>
        <p:spPr bwMode="auto">
          <a:xfrm>
            <a:off x="6141431" y="3229740"/>
            <a:ext cx="546850" cy="170180"/>
          </a:xfrm>
          <a:prstGeom prst="rect">
            <a:avLst/>
          </a:prstGeom>
          <a:noFill/>
          <a:ln w="9525">
            <a:solidFill>
              <a:schemeClr val="bg1"/>
            </a:solidFill>
            <a:prstDash val="sysDot"/>
            <a:miter lim="800000"/>
            <a:headEnd/>
            <a:tailEnd/>
          </a:ln>
        </p:spPr>
        <p:txBody>
          <a:bodyPr rot="0" vert="horz" wrap="square" lIns="0" tIns="0" rIns="0" bIns="0" anchor="t" anchorCtr="0">
            <a:noAutofit/>
          </a:bodyPr>
          <a:lstStyle/>
          <a:p>
            <a:pPr marL="0" marR="0">
              <a:lnSpc>
                <a:spcPct val="107000"/>
              </a:lnSpc>
              <a:spcAft>
                <a:spcPts val="800"/>
              </a:spcAft>
            </a:pPr>
            <a:r>
              <a:rPr lang="en-IN" sz="1100" b="1"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G = </a:t>
            </a:r>
            <a:r>
              <a:rPr lang="en-IN" sz="1100" b="1" kern="100" dirty="0">
                <a:solidFill>
                  <a:srgbClr val="00B050"/>
                </a:solidFill>
                <a:latin typeface="Calibri" panose="020F0502020204030204" pitchFamily="34" charset="0"/>
                <a:ea typeface="Calibri" panose="020F0502020204030204" pitchFamily="34" charset="0"/>
                <a:cs typeface="Times New Roman" panose="02020603050405020304" pitchFamily="18" charset="0"/>
              </a:rPr>
              <a:t>F</a:t>
            </a:r>
            <a:r>
              <a:rPr lang="en-IN" sz="1100" b="1"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 C</a:t>
            </a:r>
          </a:p>
        </p:txBody>
      </p:sp>
      <p:sp>
        <p:nvSpPr>
          <p:cNvPr id="524" name="Text Box 2">
            <a:extLst>
              <a:ext uri="{FF2B5EF4-FFF2-40B4-BE49-F238E27FC236}">
                <a16:creationId xmlns:a16="http://schemas.microsoft.com/office/drawing/2014/main" id="{62FF75BB-7F94-2025-F211-20709F0D43A6}"/>
              </a:ext>
            </a:extLst>
          </p:cNvPr>
          <p:cNvSpPr txBox="1">
            <a:spLocks noChangeArrowheads="1"/>
          </p:cNvSpPr>
          <p:nvPr/>
        </p:nvSpPr>
        <p:spPr bwMode="auto">
          <a:xfrm>
            <a:off x="5288512" y="4113660"/>
            <a:ext cx="546850" cy="170180"/>
          </a:xfrm>
          <a:prstGeom prst="rect">
            <a:avLst/>
          </a:prstGeom>
          <a:noFill/>
          <a:ln w="9525">
            <a:solidFill>
              <a:schemeClr val="bg1"/>
            </a:solidFill>
            <a:prstDash val="sysDot"/>
            <a:miter lim="800000"/>
            <a:headEnd/>
            <a:tailEnd/>
          </a:ln>
        </p:spPr>
        <p:txBody>
          <a:bodyPr rot="0" vert="horz" wrap="square" lIns="0" tIns="0" rIns="0" bIns="0" anchor="t" anchorCtr="0">
            <a:noAutofit/>
          </a:bodyPr>
          <a:lstStyle/>
          <a:p>
            <a:pPr marL="0" marR="0">
              <a:lnSpc>
                <a:spcPct val="107000"/>
              </a:lnSpc>
              <a:spcAft>
                <a:spcPts val="800"/>
              </a:spcAft>
            </a:pPr>
            <a:r>
              <a:rPr lang="en-IN" sz="1100" b="1"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G = </a:t>
            </a:r>
            <a:r>
              <a:rPr lang="en-IN" sz="1100" b="1" kern="100" dirty="0">
                <a:solidFill>
                  <a:srgbClr val="00B050"/>
                </a:solidFill>
                <a:latin typeface="Calibri" panose="020F0502020204030204" pitchFamily="34" charset="0"/>
                <a:ea typeface="Calibri" panose="020F0502020204030204" pitchFamily="34" charset="0"/>
                <a:cs typeface="Times New Roman" panose="02020603050405020304" pitchFamily="18" charset="0"/>
              </a:rPr>
              <a:t>F</a:t>
            </a:r>
            <a:r>
              <a:rPr lang="en-IN" sz="1100" b="1" kern="1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 C</a:t>
            </a:r>
          </a:p>
        </p:txBody>
      </p:sp>
      <p:sp>
        <p:nvSpPr>
          <p:cNvPr id="525" name="Text Box 2">
            <a:extLst>
              <a:ext uri="{FF2B5EF4-FFF2-40B4-BE49-F238E27FC236}">
                <a16:creationId xmlns:a16="http://schemas.microsoft.com/office/drawing/2014/main" id="{ED324D65-8F7D-D07B-FA68-508964A0D283}"/>
              </a:ext>
            </a:extLst>
          </p:cNvPr>
          <p:cNvSpPr txBox="1">
            <a:spLocks noChangeArrowheads="1"/>
          </p:cNvSpPr>
          <p:nvPr/>
        </p:nvSpPr>
        <p:spPr bwMode="auto">
          <a:xfrm>
            <a:off x="6129239" y="5526105"/>
            <a:ext cx="546850" cy="170180"/>
          </a:xfrm>
          <a:prstGeom prst="rect">
            <a:avLst/>
          </a:prstGeom>
          <a:noFill/>
          <a:ln w="9525">
            <a:solidFill>
              <a:schemeClr val="bg1"/>
            </a:solidFill>
            <a:prstDash val="sysDot"/>
            <a:miter lim="800000"/>
            <a:headEnd/>
            <a:tailEnd/>
          </a:ln>
        </p:spPr>
        <p:txBody>
          <a:bodyPr rot="0" vert="horz" wrap="square" lIns="0" tIns="0" rIns="0" bIns="0" anchor="t" anchorCtr="0">
            <a:noAutofit/>
          </a:bodyPr>
          <a:lstStyle/>
          <a:p>
            <a:pPr marL="0" marR="0">
              <a:lnSpc>
                <a:spcPct val="107000"/>
              </a:lnSpc>
              <a:spcAft>
                <a:spcPts val="800"/>
              </a:spcAft>
            </a:pPr>
            <a:r>
              <a:rPr lang="en-IN" sz="1100" b="1" kern="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H = D + </a:t>
            </a:r>
            <a:r>
              <a:rPr lang="en-IN" sz="1100" b="1" kern="100" dirty="0">
                <a:solidFill>
                  <a:srgbClr val="00B0F0"/>
                </a:solidFill>
                <a:latin typeface="Calibri" panose="020F0502020204030204" pitchFamily="34" charset="0"/>
                <a:ea typeface="Calibri" panose="020F0502020204030204" pitchFamily="34" charset="0"/>
                <a:cs typeface="Times New Roman" panose="02020603050405020304" pitchFamily="18" charset="0"/>
              </a:rPr>
              <a:t>E</a:t>
            </a:r>
            <a:endParaRPr lang="en-IN" sz="1100" b="1" kern="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27" name="Text Box 2">
            <a:extLst>
              <a:ext uri="{FF2B5EF4-FFF2-40B4-BE49-F238E27FC236}">
                <a16:creationId xmlns:a16="http://schemas.microsoft.com/office/drawing/2014/main" id="{1B3DD762-5806-A25B-EF59-4A9F027CD612}"/>
              </a:ext>
            </a:extLst>
          </p:cNvPr>
          <p:cNvSpPr txBox="1">
            <a:spLocks noChangeArrowheads="1"/>
          </p:cNvSpPr>
          <p:nvPr/>
        </p:nvSpPr>
        <p:spPr bwMode="auto">
          <a:xfrm>
            <a:off x="5954858" y="5120721"/>
            <a:ext cx="546850" cy="170180"/>
          </a:xfrm>
          <a:prstGeom prst="rect">
            <a:avLst/>
          </a:prstGeom>
          <a:noFill/>
          <a:ln w="9525">
            <a:solidFill>
              <a:schemeClr val="bg1"/>
            </a:solidFill>
            <a:prstDash val="sysDot"/>
            <a:miter lim="800000"/>
            <a:headEnd/>
            <a:tailEnd/>
          </a:ln>
        </p:spPr>
        <p:txBody>
          <a:bodyPr rot="0" vert="horz" wrap="square" lIns="0" tIns="0" rIns="0" bIns="0" anchor="t" anchorCtr="0">
            <a:noAutofit/>
          </a:bodyPr>
          <a:lstStyle/>
          <a:p>
            <a:pPr marL="0" marR="0">
              <a:lnSpc>
                <a:spcPct val="107000"/>
              </a:lnSpc>
              <a:spcAft>
                <a:spcPts val="800"/>
              </a:spcAft>
            </a:pPr>
            <a:r>
              <a:rPr lang="en-IN" sz="1100" b="1" kern="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rPr>
              <a:t>H = D + </a:t>
            </a:r>
            <a:r>
              <a:rPr lang="en-IN" sz="1100" b="1" kern="100" dirty="0">
                <a:solidFill>
                  <a:srgbClr val="00B0F0"/>
                </a:solidFill>
                <a:latin typeface="Calibri" panose="020F0502020204030204" pitchFamily="34" charset="0"/>
                <a:ea typeface="Calibri" panose="020F0502020204030204" pitchFamily="34" charset="0"/>
                <a:cs typeface="Times New Roman" panose="02020603050405020304" pitchFamily="18" charset="0"/>
              </a:rPr>
              <a:t>E</a:t>
            </a:r>
            <a:endParaRPr lang="en-IN" sz="1100" b="1" kern="100" dirty="0">
              <a:solidFill>
                <a:srgbClr val="00B0F0"/>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28" name="Text Box 2">
            <a:extLst>
              <a:ext uri="{FF2B5EF4-FFF2-40B4-BE49-F238E27FC236}">
                <a16:creationId xmlns:a16="http://schemas.microsoft.com/office/drawing/2014/main" id="{71806596-B461-A492-8463-3489A03BE39A}"/>
              </a:ext>
            </a:extLst>
          </p:cNvPr>
          <p:cNvSpPr txBox="1">
            <a:spLocks noChangeArrowheads="1"/>
          </p:cNvSpPr>
          <p:nvPr/>
        </p:nvSpPr>
        <p:spPr bwMode="auto">
          <a:xfrm>
            <a:off x="6135335" y="4308707"/>
            <a:ext cx="546850" cy="170180"/>
          </a:xfrm>
          <a:prstGeom prst="rect">
            <a:avLst/>
          </a:prstGeom>
          <a:noFill/>
          <a:ln w="9525">
            <a:solidFill>
              <a:schemeClr val="bg1"/>
            </a:solidFill>
            <a:prstDash val="sysDot"/>
            <a:miter lim="800000"/>
            <a:headEnd/>
            <a:tailEnd/>
          </a:ln>
        </p:spPr>
        <p:txBody>
          <a:bodyPr rot="0" vert="horz" wrap="square" lIns="0" tIns="0" rIns="0" bIns="0" anchor="t" anchorCtr="0">
            <a:noAutofit/>
          </a:bodyPr>
          <a:lstStyle/>
          <a:p>
            <a:pPr marL="0" marR="0">
              <a:lnSpc>
                <a:spcPct val="107000"/>
              </a:lnSpc>
              <a:spcAft>
                <a:spcPts val="800"/>
              </a:spcAft>
            </a:pPr>
            <a:r>
              <a:rPr lang="en-IN" sz="1100" b="1" kern="100" dirty="0">
                <a:solidFill>
                  <a:srgbClr val="7030A0"/>
                </a:solidFill>
                <a:latin typeface="Calibri" panose="020F0502020204030204" pitchFamily="34" charset="0"/>
                <a:ea typeface="Calibri" panose="020F0502020204030204" pitchFamily="34" charset="0"/>
                <a:cs typeface="Times New Roman" panose="02020603050405020304" pitchFamily="18" charset="0"/>
              </a:rPr>
              <a:t>I</a:t>
            </a:r>
            <a:r>
              <a:rPr lang="en-IN" sz="1100" b="1"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 = </a:t>
            </a:r>
            <a:r>
              <a:rPr lang="en-IN" sz="1100" b="1" kern="100" dirty="0">
                <a:solidFill>
                  <a:srgbClr val="7030A0"/>
                </a:solidFill>
                <a:latin typeface="Calibri" panose="020F0502020204030204" pitchFamily="34" charset="0"/>
                <a:ea typeface="Calibri" panose="020F0502020204030204" pitchFamily="34" charset="0"/>
                <a:cs typeface="Times New Roman" panose="02020603050405020304" pitchFamily="18" charset="0"/>
              </a:rPr>
              <a:t>H</a:t>
            </a:r>
            <a:r>
              <a:rPr lang="en-IN" sz="1100" b="1"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 + G</a:t>
            </a:r>
          </a:p>
        </p:txBody>
      </p:sp>
      <p:sp>
        <p:nvSpPr>
          <p:cNvPr id="532" name="Text Box 2">
            <a:extLst>
              <a:ext uri="{FF2B5EF4-FFF2-40B4-BE49-F238E27FC236}">
                <a16:creationId xmlns:a16="http://schemas.microsoft.com/office/drawing/2014/main" id="{60986432-27E0-270B-7FEE-70BABE144427}"/>
              </a:ext>
            </a:extLst>
          </p:cNvPr>
          <p:cNvSpPr txBox="1">
            <a:spLocks noChangeArrowheads="1"/>
          </p:cNvSpPr>
          <p:nvPr/>
        </p:nvSpPr>
        <p:spPr bwMode="auto">
          <a:xfrm>
            <a:off x="8426186" y="4065365"/>
            <a:ext cx="2005335" cy="282103"/>
          </a:xfrm>
          <a:prstGeom prst="rect">
            <a:avLst/>
          </a:prstGeom>
          <a:noFill/>
          <a:ln w="9525">
            <a:solidFill>
              <a:schemeClr val="bg1"/>
            </a:solidFill>
            <a:prstDash val="sysDot"/>
            <a:miter lim="800000"/>
            <a:headEnd/>
            <a:tailEnd/>
          </a:ln>
        </p:spPr>
        <p:txBody>
          <a:bodyPr rot="0" vert="horz" wrap="square" lIns="0" tIns="0" rIns="0" bIns="0" anchor="t" anchorCtr="0">
            <a:noAutofit/>
          </a:bodyPr>
          <a:lstStyle/>
          <a:p>
            <a:pPr marL="0" marR="0">
              <a:lnSpc>
                <a:spcPct val="107000"/>
              </a:lnSpc>
              <a:spcAft>
                <a:spcPts val="800"/>
              </a:spcAft>
            </a:pPr>
            <a:r>
              <a:rPr lang="en-IN" sz="1600" dirty="0">
                <a:solidFill>
                  <a:srgbClr val="7030A0"/>
                </a:solidFill>
              </a:rPr>
              <a:t>Y(t</a:t>
            </a:r>
            <a:r>
              <a:rPr lang="en-IN" sz="1600" kern="100" dirty="0">
                <a:solidFill>
                  <a:srgbClr val="7030A0"/>
                </a:solidFill>
                <a:latin typeface="Calibri" panose="020F0502020204030204" pitchFamily="34" charset="0"/>
                <a:ea typeface="Calibri" panose="020F0502020204030204" pitchFamily="34" charset="0"/>
                <a:cs typeface="Times New Roman" panose="02020603050405020304" pitchFamily="18" charset="0"/>
              </a:rPr>
              <a:t>)</a:t>
            </a:r>
            <a:r>
              <a:rPr lang="en-IN" sz="1600" kern="1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rPr>
              <a:t> = A + B + C + D+ E</a:t>
            </a:r>
          </a:p>
        </p:txBody>
      </p:sp>
      <p:sp>
        <p:nvSpPr>
          <p:cNvPr id="533" name="TextBox 532">
            <a:extLst>
              <a:ext uri="{FF2B5EF4-FFF2-40B4-BE49-F238E27FC236}">
                <a16:creationId xmlns:a16="http://schemas.microsoft.com/office/drawing/2014/main" id="{A6DFB3CD-C340-F190-22F8-F717E7658D67}"/>
              </a:ext>
            </a:extLst>
          </p:cNvPr>
          <p:cNvSpPr txBox="1"/>
          <p:nvPr/>
        </p:nvSpPr>
        <p:spPr>
          <a:xfrm>
            <a:off x="8502678" y="283595"/>
            <a:ext cx="3359618" cy="3416320"/>
          </a:xfrm>
          <a:prstGeom prst="rect">
            <a:avLst/>
          </a:prstGeom>
          <a:noFill/>
        </p:spPr>
        <p:txBody>
          <a:bodyPr wrap="square" rtlCol="0">
            <a:spAutoFit/>
          </a:bodyPr>
          <a:lstStyle/>
          <a:p>
            <a:r>
              <a:rPr lang="en-IN" dirty="0"/>
              <a:t>Here, the Total delay for 2</a:t>
            </a:r>
            <a:r>
              <a:rPr lang="en-IN" baseline="30000" dirty="0"/>
              <a:t>nd</a:t>
            </a:r>
            <a:r>
              <a:rPr lang="en-IN" dirty="0"/>
              <a:t>  order Filter from input to availability in feedback path :</a:t>
            </a:r>
          </a:p>
          <a:p>
            <a:endParaRPr lang="en-IN" dirty="0"/>
          </a:p>
          <a:p>
            <a:pPr marL="285750" indent="-285750">
              <a:buFont typeface="Arial" panose="020B0604020202020204" pitchFamily="34" charset="0"/>
              <a:buChar char="•"/>
            </a:pPr>
            <a:r>
              <a:rPr lang="en-IN" dirty="0"/>
              <a:t>MUX : 5</a:t>
            </a:r>
          </a:p>
          <a:p>
            <a:pPr marL="285750" indent="-285750">
              <a:buFont typeface="Arial" panose="020B0604020202020204" pitchFamily="34" charset="0"/>
              <a:buChar char="•"/>
            </a:pPr>
            <a:r>
              <a:rPr lang="en-IN" dirty="0"/>
              <a:t>Adder: 3</a:t>
            </a:r>
          </a:p>
          <a:p>
            <a:pPr marL="285750" indent="-285750">
              <a:buFont typeface="Arial" panose="020B0604020202020204" pitchFamily="34" charset="0"/>
              <a:buChar char="•"/>
            </a:pPr>
            <a:r>
              <a:rPr lang="en-IN" dirty="0"/>
              <a:t>Multiplier : 1</a:t>
            </a:r>
          </a:p>
          <a:p>
            <a:pPr marL="285750" indent="-285750">
              <a:buFont typeface="Arial" panose="020B0604020202020204" pitchFamily="34" charset="0"/>
              <a:buChar char="•"/>
            </a:pPr>
            <a:endParaRPr lang="en-IN" dirty="0"/>
          </a:p>
          <a:p>
            <a:r>
              <a:rPr lang="en-IN" b="1" dirty="0">
                <a:solidFill>
                  <a:srgbClr val="FF0000"/>
                </a:solidFill>
              </a:rPr>
              <a:t>NOTE: BUS WIDTH IS SAME EVERY WHERE: IT IS VARIABLE FOR NOW.</a:t>
            </a:r>
          </a:p>
          <a:p>
            <a:endParaRPr lang="en-IN" dirty="0"/>
          </a:p>
        </p:txBody>
      </p:sp>
      <p:cxnSp>
        <p:nvCxnSpPr>
          <p:cNvPr id="24" name="Connector: Elbow 23">
            <a:extLst>
              <a:ext uri="{FF2B5EF4-FFF2-40B4-BE49-F238E27FC236}">
                <a16:creationId xmlns:a16="http://schemas.microsoft.com/office/drawing/2014/main" id="{01A18FCE-B6AF-18C0-798C-198674310468}"/>
              </a:ext>
            </a:extLst>
          </p:cNvPr>
          <p:cNvCxnSpPr>
            <a:cxnSpLocks/>
            <a:endCxn id="458" idx="1"/>
          </p:cNvCxnSpPr>
          <p:nvPr/>
        </p:nvCxnSpPr>
        <p:spPr>
          <a:xfrm rot="16200000" flipH="1">
            <a:off x="415053" y="379004"/>
            <a:ext cx="752374" cy="225348"/>
          </a:xfrm>
          <a:prstGeom prst="bentConnector4">
            <a:avLst>
              <a:gd name="adj1" fmla="val 49528"/>
              <a:gd name="adj2" fmla="val 121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1AB16C40-C02B-9310-B7CE-549555010F7A}"/>
              </a:ext>
            </a:extLst>
          </p:cNvPr>
          <p:cNvSpPr txBox="1"/>
          <p:nvPr/>
        </p:nvSpPr>
        <p:spPr>
          <a:xfrm>
            <a:off x="8632166" y="5405887"/>
            <a:ext cx="3174521" cy="646331"/>
          </a:xfrm>
          <a:prstGeom prst="rect">
            <a:avLst/>
          </a:prstGeom>
          <a:noFill/>
        </p:spPr>
        <p:txBody>
          <a:bodyPr wrap="square" rtlCol="0">
            <a:spAutoFit/>
          </a:bodyPr>
          <a:lstStyle/>
          <a:p>
            <a:r>
              <a:rPr lang="en-IN" dirty="0"/>
              <a:t>Figure 7: 2</a:t>
            </a:r>
            <a:r>
              <a:rPr lang="en-IN" baseline="30000" dirty="0"/>
              <a:t>nd</a:t>
            </a:r>
            <a:r>
              <a:rPr lang="en-IN" dirty="0"/>
              <a:t> order Filter Implementation </a:t>
            </a:r>
          </a:p>
        </p:txBody>
      </p:sp>
      <p:cxnSp>
        <p:nvCxnSpPr>
          <p:cNvPr id="19" name="Straight Arrow Connector 18">
            <a:extLst>
              <a:ext uri="{FF2B5EF4-FFF2-40B4-BE49-F238E27FC236}">
                <a16:creationId xmlns:a16="http://schemas.microsoft.com/office/drawing/2014/main" id="{AB4E97B1-F37C-ABB5-7D50-A211B9F80BC8}"/>
              </a:ext>
            </a:extLst>
          </p:cNvPr>
          <p:cNvCxnSpPr>
            <a:cxnSpLocks/>
          </p:cNvCxnSpPr>
          <p:nvPr/>
        </p:nvCxnSpPr>
        <p:spPr>
          <a:xfrm flipV="1">
            <a:off x="8256022" y="227913"/>
            <a:ext cx="0" cy="3627448"/>
          </a:xfrm>
          <a:prstGeom prst="straightConnector1">
            <a:avLst/>
          </a:prstGeom>
          <a:ln>
            <a:tailEnd type="none"/>
          </a:ln>
        </p:spPr>
        <p:style>
          <a:lnRef idx="2">
            <a:schemeClr val="dk1"/>
          </a:lnRef>
          <a:fillRef idx="0">
            <a:schemeClr val="dk1"/>
          </a:fillRef>
          <a:effectRef idx="1">
            <a:schemeClr val="dk1"/>
          </a:effectRef>
          <a:fontRef idx="minor">
            <a:schemeClr val="tx1"/>
          </a:fontRef>
        </p:style>
      </p:cxnSp>
      <p:cxnSp>
        <p:nvCxnSpPr>
          <p:cNvPr id="479" name="Straight Arrow Connector 478">
            <a:extLst>
              <a:ext uri="{FF2B5EF4-FFF2-40B4-BE49-F238E27FC236}">
                <a16:creationId xmlns:a16="http://schemas.microsoft.com/office/drawing/2014/main" id="{59A5EC41-C914-7FDE-4313-454D635E2562}"/>
              </a:ext>
            </a:extLst>
          </p:cNvPr>
          <p:cNvCxnSpPr>
            <a:cxnSpLocks/>
          </p:cNvCxnSpPr>
          <p:nvPr/>
        </p:nvCxnSpPr>
        <p:spPr>
          <a:xfrm flipV="1">
            <a:off x="8249980" y="3855361"/>
            <a:ext cx="0" cy="660969"/>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550" name="Straight Arrow Connector 549">
            <a:extLst>
              <a:ext uri="{FF2B5EF4-FFF2-40B4-BE49-F238E27FC236}">
                <a16:creationId xmlns:a16="http://schemas.microsoft.com/office/drawing/2014/main" id="{91E81177-4E96-76C9-34D7-164A34A42229}"/>
              </a:ext>
            </a:extLst>
          </p:cNvPr>
          <p:cNvCxnSpPr>
            <a:cxnSpLocks/>
          </p:cNvCxnSpPr>
          <p:nvPr/>
        </p:nvCxnSpPr>
        <p:spPr>
          <a:xfrm flipV="1">
            <a:off x="8256022" y="4382980"/>
            <a:ext cx="0" cy="1318916"/>
          </a:xfrm>
          <a:prstGeom prst="straightConnector1">
            <a:avLst/>
          </a:prstGeom>
          <a:ln>
            <a:tailEnd type="none"/>
          </a:ln>
        </p:spPr>
        <p:style>
          <a:lnRef idx="2">
            <a:schemeClr val="dk1"/>
          </a:lnRef>
          <a:fillRef idx="0">
            <a:schemeClr val="dk1"/>
          </a:fillRef>
          <a:effectRef idx="1">
            <a:schemeClr val="dk1"/>
          </a:effectRef>
          <a:fontRef idx="minor">
            <a:schemeClr val="tx1"/>
          </a:fontRef>
        </p:style>
      </p:cxnSp>
      <p:cxnSp>
        <p:nvCxnSpPr>
          <p:cNvPr id="552" name="Straight Arrow Connector 551">
            <a:extLst>
              <a:ext uri="{FF2B5EF4-FFF2-40B4-BE49-F238E27FC236}">
                <a16:creationId xmlns:a16="http://schemas.microsoft.com/office/drawing/2014/main" id="{9821F6CC-8D95-42BD-B09C-04FC2D46363C}"/>
              </a:ext>
            </a:extLst>
          </p:cNvPr>
          <p:cNvCxnSpPr>
            <a:cxnSpLocks/>
          </p:cNvCxnSpPr>
          <p:nvPr/>
        </p:nvCxnSpPr>
        <p:spPr>
          <a:xfrm flipV="1">
            <a:off x="8256022" y="5634182"/>
            <a:ext cx="0" cy="1004362"/>
          </a:xfrm>
          <a:prstGeom prst="straightConnector1">
            <a:avLst/>
          </a:prstGeom>
          <a:ln>
            <a:tailEnd type="none"/>
          </a:ln>
        </p:spPr>
        <p:style>
          <a:lnRef idx="2">
            <a:schemeClr val="dk1"/>
          </a:lnRef>
          <a:fillRef idx="0">
            <a:schemeClr val="dk1"/>
          </a:fillRef>
          <a:effectRef idx="1">
            <a:schemeClr val="dk1"/>
          </a:effectRef>
          <a:fontRef idx="minor">
            <a:schemeClr val="tx1"/>
          </a:fontRef>
        </p:style>
      </p:cxnSp>
      <p:cxnSp>
        <p:nvCxnSpPr>
          <p:cNvPr id="557" name="Straight Arrow Connector 556">
            <a:extLst>
              <a:ext uri="{FF2B5EF4-FFF2-40B4-BE49-F238E27FC236}">
                <a16:creationId xmlns:a16="http://schemas.microsoft.com/office/drawing/2014/main" id="{01EBFF54-9898-FBF2-7F5E-70E17AD252D8}"/>
              </a:ext>
            </a:extLst>
          </p:cNvPr>
          <p:cNvCxnSpPr>
            <a:cxnSpLocks/>
            <a:endCxn id="561" idx="4"/>
          </p:cNvCxnSpPr>
          <p:nvPr/>
        </p:nvCxnSpPr>
        <p:spPr>
          <a:xfrm>
            <a:off x="486222" y="-15634"/>
            <a:ext cx="12484" cy="110927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59" name="Straight Arrow Connector 558">
            <a:extLst>
              <a:ext uri="{FF2B5EF4-FFF2-40B4-BE49-F238E27FC236}">
                <a16:creationId xmlns:a16="http://schemas.microsoft.com/office/drawing/2014/main" id="{B10876A0-3E4C-0843-99C2-776471EFF6F3}"/>
              </a:ext>
            </a:extLst>
          </p:cNvPr>
          <p:cNvCxnSpPr>
            <a:cxnSpLocks/>
            <a:stCxn id="561" idx="4"/>
            <a:endCxn id="565" idx="0"/>
          </p:cNvCxnSpPr>
          <p:nvPr/>
        </p:nvCxnSpPr>
        <p:spPr>
          <a:xfrm>
            <a:off x="498706" y="1093639"/>
            <a:ext cx="17688" cy="27265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60" name="Flowchart: Connector 559">
            <a:extLst>
              <a:ext uri="{FF2B5EF4-FFF2-40B4-BE49-F238E27FC236}">
                <a16:creationId xmlns:a16="http://schemas.microsoft.com/office/drawing/2014/main" id="{D05912D5-F28E-91B0-D8BE-339164A13A85}"/>
              </a:ext>
            </a:extLst>
          </p:cNvPr>
          <p:cNvSpPr/>
          <p:nvPr/>
        </p:nvSpPr>
        <p:spPr>
          <a:xfrm>
            <a:off x="439285" y="160525"/>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61" name="Flowchart: Connector 560">
            <a:extLst>
              <a:ext uri="{FF2B5EF4-FFF2-40B4-BE49-F238E27FC236}">
                <a16:creationId xmlns:a16="http://schemas.microsoft.com/office/drawing/2014/main" id="{6BAB7105-C640-189F-DBFA-B24C4A1BA032}"/>
              </a:ext>
            </a:extLst>
          </p:cNvPr>
          <p:cNvSpPr/>
          <p:nvPr/>
        </p:nvSpPr>
        <p:spPr>
          <a:xfrm>
            <a:off x="439885" y="983913"/>
            <a:ext cx="117642" cy="109726"/>
          </a:xfrm>
          <a:prstGeom prst="flowChartConnector">
            <a:avLst/>
          </a:prstGeom>
          <a:solidFill>
            <a:schemeClr val="accent1">
              <a:lumMod val="60000"/>
              <a:lumOff val="40000"/>
            </a:schemeClr>
          </a:solidFill>
          <a:ln w="19050" cap="flat" cmpd="sng" algn="ctr">
            <a:solidFill>
              <a:schemeClr val="accent2">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62" name="Flowchart: Connector 561">
            <a:extLst>
              <a:ext uri="{FF2B5EF4-FFF2-40B4-BE49-F238E27FC236}">
                <a16:creationId xmlns:a16="http://schemas.microsoft.com/office/drawing/2014/main" id="{A556DF0C-2026-6468-A637-9728FA079701}"/>
              </a:ext>
            </a:extLst>
          </p:cNvPr>
          <p:cNvSpPr/>
          <p:nvPr/>
        </p:nvSpPr>
        <p:spPr>
          <a:xfrm>
            <a:off x="438952" y="2289400"/>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65" name="Flowchart: Connector 564">
            <a:extLst>
              <a:ext uri="{FF2B5EF4-FFF2-40B4-BE49-F238E27FC236}">
                <a16:creationId xmlns:a16="http://schemas.microsoft.com/office/drawing/2014/main" id="{6C132B6D-97E8-B235-FA4B-FFA837200ECE}"/>
              </a:ext>
            </a:extLst>
          </p:cNvPr>
          <p:cNvSpPr/>
          <p:nvPr/>
        </p:nvSpPr>
        <p:spPr>
          <a:xfrm>
            <a:off x="457573" y="3820191"/>
            <a:ext cx="117642" cy="109726"/>
          </a:xfrm>
          <a:prstGeom prst="flowChartConnector">
            <a:avLst/>
          </a:prstGeom>
          <a:solidFill>
            <a:srgbClr val="7030A0"/>
          </a:solidFill>
          <a:ln w="19050"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66" name="Flowchart: Connector 565">
            <a:extLst>
              <a:ext uri="{FF2B5EF4-FFF2-40B4-BE49-F238E27FC236}">
                <a16:creationId xmlns:a16="http://schemas.microsoft.com/office/drawing/2014/main" id="{2B9639E7-B7A2-9649-A219-F6C3B1C9B1DB}"/>
              </a:ext>
            </a:extLst>
          </p:cNvPr>
          <p:cNvSpPr/>
          <p:nvPr/>
        </p:nvSpPr>
        <p:spPr>
          <a:xfrm>
            <a:off x="448429" y="1289598"/>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34" name="Straight Arrow Connector 133">
            <a:extLst>
              <a:ext uri="{FF2B5EF4-FFF2-40B4-BE49-F238E27FC236}">
                <a16:creationId xmlns:a16="http://schemas.microsoft.com/office/drawing/2014/main" id="{6A9362A1-E048-83C0-168F-762C2F6EE6C4}"/>
              </a:ext>
            </a:extLst>
          </p:cNvPr>
          <p:cNvCxnSpPr>
            <a:cxnSpLocks/>
          </p:cNvCxnSpPr>
          <p:nvPr/>
        </p:nvCxnSpPr>
        <p:spPr>
          <a:xfrm>
            <a:off x="501627" y="3842836"/>
            <a:ext cx="19505" cy="2810615"/>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sp>
        <p:nvSpPr>
          <p:cNvPr id="166" name="Flowchart: Connector 165">
            <a:extLst>
              <a:ext uri="{FF2B5EF4-FFF2-40B4-BE49-F238E27FC236}">
                <a16:creationId xmlns:a16="http://schemas.microsoft.com/office/drawing/2014/main" id="{D7B5F26F-8051-751A-F984-5861EA6B5201}"/>
              </a:ext>
            </a:extLst>
          </p:cNvPr>
          <p:cNvSpPr/>
          <p:nvPr/>
        </p:nvSpPr>
        <p:spPr>
          <a:xfrm>
            <a:off x="472063" y="4794128"/>
            <a:ext cx="117642" cy="109726"/>
          </a:xfrm>
          <a:prstGeom prst="flowChartConnector">
            <a:avLst/>
          </a:prstGeom>
          <a:solidFill>
            <a:srgbClr val="7030A0"/>
          </a:solidFill>
          <a:ln w="19050"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67" name="Flowchart: Connector 166">
            <a:extLst>
              <a:ext uri="{FF2B5EF4-FFF2-40B4-BE49-F238E27FC236}">
                <a16:creationId xmlns:a16="http://schemas.microsoft.com/office/drawing/2014/main" id="{BB1852A3-EC89-9195-7DA3-80909A6AC1F0}"/>
              </a:ext>
            </a:extLst>
          </p:cNvPr>
          <p:cNvSpPr/>
          <p:nvPr/>
        </p:nvSpPr>
        <p:spPr>
          <a:xfrm>
            <a:off x="454192" y="2568517"/>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69" name="Flowchart: Connector 168">
            <a:extLst>
              <a:ext uri="{FF2B5EF4-FFF2-40B4-BE49-F238E27FC236}">
                <a16:creationId xmlns:a16="http://schemas.microsoft.com/office/drawing/2014/main" id="{AED555E0-AC53-E827-5725-8336B2716A12}"/>
              </a:ext>
            </a:extLst>
          </p:cNvPr>
          <p:cNvSpPr/>
          <p:nvPr/>
        </p:nvSpPr>
        <p:spPr>
          <a:xfrm>
            <a:off x="473902" y="3533471"/>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88" name="Flowchart: Connector 187">
            <a:extLst>
              <a:ext uri="{FF2B5EF4-FFF2-40B4-BE49-F238E27FC236}">
                <a16:creationId xmlns:a16="http://schemas.microsoft.com/office/drawing/2014/main" id="{96021917-1EF2-5781-7F84-AA606B5AA561}"/>
              </a:ext>
            </a:extLst>
          </p:cNvPr>
          <p:cNvSpPr/>
          <p:nvPr/>
        </p:nvSpPr>
        <p:spPr>
          <a:xfrm>
            <a:off x="472480" y="5020408"/>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90" name="Flowchart: Connector 189">
            <a:extLst>
              <a:ext uri="{FF2B5EF4-FFF2-40B4-BE49-F238E27FC236}">
                <a16:creationId xmlns:a16="http://schemas.microsoft.com/office/drawing/2014/main" id="{6320ADAE-09A2-31EA-4577-85566AC9DFA7}"/>
              </a:ext>
            </a:extLst>
          </p:cNvPr>
          <p:cNvSpPr/>
          <p:nvPr/>
        </p:nvSpPr>
        <p:spPr>
          <a:xfrm>
            <a:off x="472480" y="6154264"/>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92" name="Flowchart: Connector 191">
            <a:extLst>
              <a:ext uri="{FF2B5EF4-FFF2-40B4-BE49-F238E27FC236}">
                <a16:creationId xmlns:a16="http://schemas.microsoft.com/office/drawing/2014/main" id="{C7119916-8DF0-CD4E-AD45-A0E9FD7976DA}"/>
              </a:ext>
            </a:extLst>
          </p:cNvPr>
          <p:cNvSpPr/>
          <p:nvPr/>
        </p:nvSpPr>
        <p:spPr>
          <a:xfrm>
            <a:off x="490768" y="6346288"/>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1" name="Flowchart: Connector 10">
            <a:extLst>
              <a:ext uri="{FF2B5EF4-FFF2-40B4-BE49-F238E27FC236}">
                <a16:creationId xmlns:a16="http://schemas.microsoft.com/office/drawing/2014/main" id="{52631E89-058D-D709-AA80-2E6BD1279123}"/>
              </a:ext>
            </a:extLst>
          </p:cNvPr>
          <p:cNvSpPr/>
          <p:nvPr/>
        </p:nvSpPr>
        <p:spPr>
          <a:xfrm>
            <a:off x="8197201" y="168554"/>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3" name="Flowchart: Connector 12">
            <a:extLst>
              <a:ext uri="{FF2B5EF4-FFF2-40B4-BE49-F238E27FC236}">
                <a16:creationId xmlns:a16="http://schemas.microsoft.com/office/drawing/2014/main" id="{9382737B-79D3-5A63-01D9-39570AFB1A70}"/>
              </a:ext>
            </a:extLst>
          </p:cNvPr>
          <p:cNvSpPr/>
          <p:nvPr/>
        </p:nvSpPr>
        <p:spPr>
          <a:xfrm>
            <a:off x="8194338" y="798581"/>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4" name="Flowchart: Connector 13">
            <a:extLst>
              <a:ext uri="{FF2B5EF4-FFF2-40B4-BE49-F238E27FC236}">
                <a16:creationId xmlns:a16="http://schemas.microsoft.com/office/drawing/2014/main" id="{2DA06ED7-CCCE-9EE5-BA88-48F6581FFE78}"/>
              </a:ext>
            </a:extLst>
          </p:cNvPr>
          <p:cNvSpPr/>
          <p:nvPr/>
        </p:nvSpPr>
        <p:spPr>
          <a:xfrm>
            <a:off x="8197201" y="1297985"/>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6" name="Flowchart: Connector 15">
            <a:extLst>
              <a:ext uri="{FF2B5EF4-FFF2-40B4-BE49-F238E27FC236}">
                <a16:creationId xmlns:a16="http://schemas.microsoft.com/office/drawing/2014/main" id="{989354FC-4D47-25C9-59C0-CE6AC12925A6}"/>
              </a:ext>
            </a:extLst>
          </p:cNvPr>
          <p:cNvSpPr/>
          <p:nvPr/>
        </p:nvSpPr>
        <p:spPr>
          <a:xfrm>
            <a:off x="8191612" y="1858404"/>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8" name="Flowchart: Connector 17">
            <a:extLst>
              <a:ext uri="{FF2B5EF4-FFF2-40B4-BE49-F238E27FC236}">
                <a16:creationId xmlns:a16="http://schemas.microsoft.com/office/drawing/2014/main" id="{5F2149BD-DD1C-A9A3-7E5D-6D7E6C75DD44}"/>
              </a:ext>
            </a:extLst>
          </p:cNvPr>
          <p:cNvSpPr/>
          <p:nvPr/>
        </p:nvSpPr>
        <p:spPr>
          <a:xfrm>
            <a:off x="8197201" y="2575476"/>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0" name="Flowchart: Connector 19">
            <a:extLst>
              <a:ext uri="{FF2B5EF4-FFF2-40B4-BE49-F238E27FC236}">
                <a16:creationId xmlns:a16="http://schemas.microsoft.com/office/drawing/2014/main" id="{16E8AC04-AA29-0FA6-7DEB-020714DE2F78}"/>
              </a:ext>
            </a:extLst>
          </p:cNvPr>
          <p:cNvSpPr/>
          <p:nvPr/>
        </p:nvSpPr>
        <p:spPr>
          <a:xfrm>
            <a:off x="8186260" y="3345057"/>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1" name="Flowchart: Connector 20">
            <a:extLst>
              <a:ext uri="{FF2B5EF4-FFF2-40B4-BE49-F238E27FC236}">
                <a16:creationId xmlns:a16="http://schemas.microsoft.com/office/drawing/2014/main" id="{662016AF-B2BF-CEDA-EA57-87694B223F67}"/>
              </a:ext>
            </a:extLst>
          </p:cNvPr>
          <p:cNvSpPr/>
          <p:nvPr/>
        </p:nvSpPr>
        <p:spPr>
          <a:xfrm>
            <a:off x="8197201" y="5020708"/>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3" name="Flowchart: Connector 22">
            <a:extLst>
              <a:ext uri="{FF2B5EF4-FFF2-40B4-BE49-F238E27FC236}">
                <a16:creationId xmlns:a16="http://schemas.microsoft.com/office/drawing/2014/main" id="{E8CBD35F-5144-579C-D04E-B43EAC824A2F}"/>
              </a:ext>
            </a:extLst>
          </p:cNvPr>
          <p:cNvSpPr/>
          <p:nvPr/>
        </p:nvSpPr>
        <p:spPr>
          <a:xfrm>
            <a:off x="8198725" y="5667254"/>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5" name="Flowchart: Connector 24">
            <a:extLst>
              <a:ext uri="{FF2B5EF4-FFF2-40B4-BE49-F238E27FC236}">
                <a16:creationId xmlns:a16="http://schemas.microsoft.com/office/drawing/2014/main" id="{9DE6A0FE-A742-E73D-E82D-516E76417B52}"/>
              </a:ext>
            </a:extLst>
          </p:cNvPr>
          <p:cNvSpPr/>
          <p:nvPr/>
        </p:nvSpPr>
        <p:spPr>
          <a:xfrm>
            <a:off x="8197201" y="6350745"/>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6" name="Flowchart: Connector 25">
            <a:extLst>
              <a:ext uri="{FF2B5EF4-FFF2-40B4-BE49-F238E27FC236}">
                <a16:creationId xmlns:a16="http://schemas.microsoft.com/office/drawing/2014/main" id="{0923DC68-A8C6-DABD-F9BD-7FA24D172277}"/>
              </a:ext>
            </a:extLst>
          </p:cNvPr>
          <p:cNvSpPr/>
          <p:nvPr/>
        </p:nvSpPr>
        <p:spPr>
          <a:xfrm>
            <a:off x="8197201" y="4438262"/>
            <a:ext cx="117642" cy="109726"/>
          </a:xfrm>
          <a:prstGeom prst="flowChartConnector">
            <a:avLst/>
          </a:prstGeom>
          <a:solidFill>
            <a:srgbClr val="7030A0"/>
          </a:solidFill>
          <a:ln w="19050"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7" name="Flowchart: Connector 26">
            <a:extLst>
              <a:ext uri="{FF2B5EF4-FFF2-40B4-BE49-F238E27FC236}">
                <a16:creationId xmlns:a16="http://schemas.microsoft.com/office/drawing/2014/main" id="{B09C1416-4DAA-09CC-1440-07E88BA838C0}"/>
              </a:ext>
            </a:extLst>
          </p:cNvPr>
          <p:cNvSpPr/>
          <p:nvPr/>
        </p:nvSpPr>
        <p:spPr>
          <a:xfrm>
            <a:off x="8197201" y="3855361"/>
            <a:ext cx="117642" cy="109726"/>
          </a:xfrm>
          <a:prstGeom prst="flowChartConnector">
            <a:avLst/>
          </a:prstGeom>
          <a:solidFill>
            <a:srgbClr val="7030A0"/>
          </a:solidFill>
          <a:ln w="19050"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4" name="Connector: Elbow 3">
            <a:extLst>
              <a:ext uri="{FF2B5EF4-FFF2-40B4-BE49-F238E27FC236}">
                <a16:creationId xmlns:a16="http://schemas.microsoft.com/office/drawing/2014/main" id="{D2420E20-250E-C0E6-39E0-402768EA0B08}"/>
              </a:ext>
            </a:extLst>
          </p:cNvPr>
          <p:cNvCxnSpPr>
            <a:cxnSpLocks/>
          </p:cNvCxnSpPr>
          <p:nvPr/>
        </p:nvCxnSpPr>
        <p:spPr>
          <a:xfrm rot="10800000">
            <a:off x="4113055" y="5776407"/>
            <a:ext cx="3657155" cy="669982"/>
          </a:xfrm>
          <a:prstGeom prst="bentConnector3">
            <a:avLst>
              <a:gd name="adj1" fmla="val 100006"/>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581809FE-83C1-B29E-859A-AB39B6C99859}"/>
              </a:ext>
            </a:extLst>
          </p:cNvPr>
          <p:cNvCxnSpPr>
            <a:cxnSpLocks/>
          </p:cNvCxnSpPr>
          <p:nvPr/>
        </p:nvCxnSpPr>
        <p:spPr>
          <a:xfrm rot="16200000" flipH="1">
            <a:off x="3338149" y="6100526"/>
            <a:ext cx="820623" cy="343041"/>
          </a:xfrm>
          <a:prstGeom prst="bentConnector3">
            <a:avLst>
              <a:gd name="adj1" fmla="val 72075"/>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Diagonal Stripe 40">
            <a:extLst>
              <a:ext uri="{FF2B5EF4-FFF2-40B4-BE49-F238E27FC236}">
                <a16:creationId xmlns:a16="http://schemas.microsoft.com/office/drawing/2014/main" id="{07C367E1-AA9B-3156-F9E7-B81DF64B361A}"/>
              </a:ext>
            </a:extLst>
          </p:cNvPr>
          <p:cNvSpPr/>
          <p:nvPr/>
        </p:nvSpPr>
        <p:spPr>
          <a:xfrm rot="8208606">
            <a:off x="1877603" y="838877"/>
            <a:ext cx="233758" cy="260884"/>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42" name="Diagonal Stripe 41">
            <a:extLst>
              <a:ext uri="{FF2B5EF4-FFF2-40B4-BE49-F238E27FC236}">
                <a16:creationId xmlns:a16="http://schemas.microsoft.com/office/drawing/2014/main" id="{997B641F-51A8-4447-3F86-6D041C2EF3CA}"/>
              </a:ext>
            </a:extLst>
          </p:cNvPr>
          <p:cNvSpPr/>
          <p:nvPr/>
        </p:nvSpPr>
        <p:spPr>
          <a:xfrm rot="8208606">
            <a:off x="1794279" y="1999350"/>
            <a:ext cx="233758" cy="260884"/>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44" name="Connector: Elbow 43">
            <a:extLst>
              <a:ext uri="{FF2B5EF4-FFF2-40B4-BE49-F238E27FC236}">
                <a16:creationId xmlns:a16="http://schemas.microsoft.com/office/drawing/2014/main" id="{7286AD68-9F91-F608-5ADF-8D927205D196}"/>
              </a:ext>
            </a:extLst>
          </p:cNvPr>
          <p:cNvCxnSpPr>
            <a:cxnSpLocks/>
          </p:cNvCxnSpPr>
          <p:nvPr/>
        </p:nvCxnSpPr>
        <p:spPr>
          <a:xfrm flipV="1">
            <a:off x="996206" y="820410"/>
            <a:ext cx="963941" cy="209912"/>
          </a:xfrm>
          <a:prstGeom prst="bentConnector3">
            <a:avLst>
              <a:gd name="adj1" fmla="val 594"/>
            </a:avLst>
          </a:prstGeom>
          <a:ln>
            <a:tailEnd type="triangle"/>
          </a:ln>
        </p:spPr>
        <p:style>
          <a:lnRef idx="2">
            <a:schemeClr val="dk1"/>
          </a:lnRef>
          <a:fillRef idx="0">
            <a:schemeClr val="dk1"/>
          </a:fillRef>
          <a:effectRef idx="1">
            <a:schemeClr val="dk1"/>
          </a:effectRef>
          <a:fontRef idx="minor">
            <a:schemeClr val="tx1"/>
          </a:fontRef>
        </p:style>
      </p:cxnSp>
      <p:cxnSp>
        <p:nvCxnSpPr>
          <p:cNvPr id="47" name="Connector: Elbow 46">
            <a:extLst>
              <a:ext uri="{FF2B5EF4-FFF2-40B4-BE49-F238E27FC236}">
                <a16:creationId xmlns:a16="http://schemas.microsoft.com/office/drawing/2014/main" id="{C7493FD2-FC39-E20B-A434-797317307BD5}"/>
              </a:ext>
            </a:extLst>
          </p:cNvPr>
          <p:cNvCxnSpPr>
            <a:cxnSpLocks/>
          </p:cNvCxnSpPr>
          <p:nvPr/>
        </p:nvCxnSpPr>
        <p:spPr>
          <a:xfrm>
            <a:off x="2084553" y="944428"/>
            <a:ext cx="296790" cy="1006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4" name="Connector: Elbow 53">
            <a:extLst>
              <a:ext uri="{FF2B5EF4-FFF2-40B4-BE49-F238E27FC236}">
                <a16:creationId xmlns:a16="http://schemas.microsoft.com/office/drawing/2014/main" id="{C12E6739-2F82-AB7B-206D-E7B5546A0E0B}"/>
              </a:ext>
            </a:extLst>
          </p:cNvPr>
          <p:cNvCxnSpPr>
            <a:cxnSpLocks/>
          </p:cNvCxnSpPr>
          <p:nvPr/>
        </p:nvCxnSpPr>
        <p:spPr>
          <a:xfrm flipV="1">
            <a:off x="974160" y="1990963"/>
            <a:ext cx="963941" cy="209912"/>
          </a:xfrm>
          <a:prstGeom prst="bentConnector3">
            <a:avLst>
              <a:gd name="adj1" fmla="val 594"/>
            </a:avLst>
          </a:prstGeom>
          <a:ln>
            <a:tailEnd type="triangle"/>
          </a:ln>
        </p:spPr>
        <p:style>
          <a:lnRef idx="2">
            <a:schemeClr val="dk1"/>
          </a:lnRef>
          <a:fillRef idx="0">
            <a:schemeClr val="dk1"/>
          </a:fillRef>
          <a:effectRef idx="1">
            <a:schemeClr val="dk1"/>
          </a:effectRef>
          <a:fontRef idx="minor">
            <a:schemeClr val="tx1"/>
          </a:fontRef>
        </p:style>
      </p:cxnSp>
      <p:cxnSp>
        <p:nvCxnSpPr>
          <p:cNvPr id="55" name="Connector: Elbow 54">
            <a:extLst>
              <a:ext uri="{FF2B5EF4-FFF2-40B4-BE49-F238E27FC236}">
                <a16:creationId xmlns:a16="http://schemas.microsoft.com/office/drawing/2014/main" id="{33426FDC-E9D5-6FC9-9680-AA2589AC553F}"/>
              </a:ext>
            </a:extLst>
          </p:cNvPr>
          <p:cNvCxnSpPr>
            <a:cxnSpLocks/>
          </p:cNvCxnSpPr>
          <p:nvPr/>
        </p:nvCxnSpPr>
        <p:spPr>
          <a:xfrm>
            <a:off x="2015372" y="2144922"/>
            <a:ext cx="276194" cy="27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7" name="Diagonal Stripe 56">
            <a:extLst>
              <a:ext uri="{FF2B5EF4-FFF2-40B4-BE49-F238E27FC236}">
                <a16:creationId xmlns:a16="http://schemas.microsoft.com/office/drawing/2014/main" id="{9BE7FEC4-1DDD-63DE-C708-8608285ED8E4}"/>
              </a:ext>
            </a:extLst>
          </p:cNvPr>
          <p:cNvSpPr/>
          <p:nvPr/>
        </p:nvSpPr>
        <p:spPr>
          <a:xfrm rot="8208606">
            <a:off x="1850366" y="3321110"/>
            <a:ext cx="233758" cy="260884"/>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62" name="Connector: Elbow 61">
            <a:extLst>
              <a:ext uri="{FF2B5EF4-FFF2-40B4-BE49-F238E27FC236}">
                <a16:creationId xmlns:a16="http://schemas.microsoft.com/office/drawing/2014/main" id="{2A2C2994-15D4-7458-81FC-499C9E6DD89D}"/>
              </a:ext>
            </a:extLst>
          </p:cNvPr>
          <p:cNvCxnSpPr>
            <a:cxnSpLocks/>
          </p:cNvCxnSpPr>
          <p:nvPr/>
        </p:nvCxnSpPr>
        <p:spPr>
          <a:xfrm flipV="1">
            <a:off x="1011437" y="3334952"/>
            <a:ext cx="963941" cy="209912"/>
          </a:xfrm>
          <a:prstGeom prst="bentConnector3">
            <a:avLst>
              <a:gd name="adj1" fmla="val 594"/>
            </a:avLst>
          </a:prstGeom>
          <a:ln>
            <a:tailEnd type="triangle"/>
          </a:ln>
        </p:spPr>
        <p:style>
          <a:lnRef idx="2">
            <a:schemeClr val="dk1"/>
          </a:lnRef>
          <a:fillRef idx="0">
            <a:schemeClr val="dk1"/>
          </a:fillRef>
          <a:effectRef idx="1">
            <a:schemeClr val="dk1"/>
          </a:effectRef>
          <a:fontRef idx="minor">
            <a:schemeClr val="tx1"/>
          </a:fontRef>
        </p:style>
      </p:cxnSp>
      <p:cxnSp>
        <p:nvCxnSpPr>
          <p:cNvPr id="63" name="Connector: Elbow 54">
            <a:extLst>
              <a:ext uri="{FF2B5EF4-FFF2-40B4-BE49-F238E27FC236}">
                <a16:creationId xmlns:a16="http://schemas.microsoft.com/office/drawing/2014/main" id="{56BC78D0-E4B2-36D1-3A8B-9274869126DC}"/>
              </a:ext>
            </a:extLst>
          </p:cNvPr>
          <p:cNvCxnSpPr>
            <a:cxnSpLocks/>
          </p:cNvCxnSpPr>
          <p:nvPr/>
        </p:nvCxnSpPr>
        <p:spPr>
          <a:xfrm>
            <a:off x="2052661" y="3431077"/>
            <a:ext cx="276194" cy="270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48" name="Diagonal Stripe 447">
            <a:extLst>
              <a:ext uri="{FF2B5EF4-FFF2-40B4-BE49-F238E27FC236}">
                <a16:creationId xmlns:a16="http://schemas.microsoft.com/office/drawing/2014/main" id="{339092A9-6727-FE4F-5FC0-D99EF54A6801}"/>
              </a:ext>
            </a:extLst>
          </p:cNvPr>
          <p:cNvSpPr/>
          <p:nvPr/>
        </p:nvSpPr>
        <p:spPr>
          <a:xfrm rot="8208606">
            <a:off x="1889261" y="4591932"/>
            <a:ext cx="233758" cy="260884"/>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463" name="Connector: Elbow 462">
            <a:extLst>
              <a:ext uri="{FF2B5EF4-FFF2-40B4-BE49-F238E27FC236}">
                <a16:creationId xmlns:a16="http://schemas.microsoft.com/office/drawing/2014/main" id="{7955FEA1-340D-9B29-1968-BB8A756B3C0C}"/>
              </a:ext>
            </a:extLst>
          </p:cNvPr>
          <p:cNvCxnSpPr>
            <a:cxnSpLocks/>
          </p:cNvCxnSpPr>
          <p:nvPr/>
        </p:nvCxnSpPr>
        <p:spPr>
          <a:xfrm flipV="1">
            <a:off x="978033" y="4603270"/>
            <a:ext cx="1021761" cy="204511"/>
          </a:xfrm>
          <a:prstGeom prst="bentConnector3">
            <a:avLst>
              <a:gd name="adj1" fmla="val -340"/>
            </a:avLst>
          </a:prstGeom>
          <a:ln>
            <a:tailEnd type="triangle"/>
          </a:ln>
        </p:spPr>
        <p:style>
          <a:lnRef idx="2">
            <a:schemeClr val="dk1"/>
          </a:lnRef>
          <a:fillRef idx="0">
            <a:schemeClr val="dk1"/>
          </a:fillRef>
          <a:effectRef idx="1">
            <a:schemeClr val="dk1"/>
          </a:effectRef>
          <a:fontRef idx="minor">
            <a:schemeClr val="tx1"/>
          </a:fontRef>
        </p:style>
      </p:cxnSp>
      <p:cxnSp>
        <p:nvCxnSpPr>
          <p:cNvPr id="474" name="Connector: Elbow 464">
            <a:extLst>
              <a:ext uri="{FF2B5EF4-FFF2-40B4-BE49-F238E27FC236}">
                <a16:creationId xmlns:a16="http://schemas.microsoft.com/office/drawing/2014/main" id="{AA9794DC-F604-E3A9-A1CF-C0958D0E7CD5}"/>
              </a:ext>
            </a:extLst>
          </p:cNvPr>
          <p:cNvCxnSpPr>
            <a:cxnSpLocks/>
          </p:cNvCxnSpPr>
          <p:nvPr/>
        </p:nvCxnSpPr>
        <p:spPr>
          <a:xfrm>
            <a:off x="884823" y="4794866"/>
            <a:ext cx="123825" cy="7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8" name="Connector: Elbow 246">
            <a:extLst>
              <a:ext uri="{FF2B5EF4-FFF2-40B4-BE49-F238E27FC236}">
                <a16:creationId xmlns:a16="http://schemas.microsoft.com/office/drawing/2014/main" id="{A16F1923-5894-15F6-2A3D-9CAE04CD0407}"/>
              </a:ext>
            </a:extLst>
          </p:cNvPr>
          <p:cNvCxnSpPr>
            <a:cxnSpLocks/>
          </p:cNvCxnSpPr>
          <p:nvPr/>
        </p:nvCxnSpPr>
        <p:spPr>
          <a:xfrm>
            <a:off x="2111185" y="4677063"/>
            <a:ext cx="222341" cy="0"/>
          </a:xfrm>
          <a:prstGeom prst="straightConnector1">
            <a:avLst/>
          </a:prstGeom>
          <a:ln>
            <a:solidFill>
              <a:srgbClr val="7030A0"/>
            </a:solidFill>
            <a:tailEnd type="triangle"/>
          </a:ln>
        </p:spPr>
        <p:style>
          <a:lnRef idx="3">
            <a:schemeClr val="accent2"/>
          </a:lnRef>
          <a:fillRef idx="0">
            <a:schemeClr val="accent2"/>
          </a:fillRef>
          <a:effectRef idx="2">
            <a:schemeClr val="accent2"/>
          </a:effectRef>
          <a:fontRef idx="minor">
            <a:schemeClr val="tx1"/>
          </a:fontRef>
        </p:style>
      </p:cxnSp>
      <p:sp>
        <p:nvSpPr>
          <p:cNvPr id="489" name="Diagonal Stripe 488">
            <a:extLst>
              <a:ext uri="{FF2B5EF4-FFF2-40B4-BE49-F238E27FC236}">
                <a16:creationId xmlns:a16="http://schemas.microsoft.com/office/drawing/2014/main" id="{096033D4-11BD-32EE-80C1-4D73553E1C68}"/>
              </a:ext>
            </a:extLst>
          </p:cNvPr>
          <p:cNvSpPr/>
          <p:nvPr/>
        </p:nvSpPr>
        <p:spPr>
          <a:xfrm rot="8208606">
            <a:off x="1817794" y="5747184"/>
            <a:ext cx="233758" cy="260884"/>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490" name="Connector: Elbow 489">
            <a:extLst>
              <a:ext uri="{FF2B5EF4-FFF2-40B4-BE49-F238E27FC236}">
                <a16:creationId xmlns:a16="http://schemas.microsoft.com/office/drawing/2014/main" id="{615231B7-F962-9495-C73D-CA6A857507AD}"/>
              </a:ext>
            </a:extLst>
          </p:cNvPr>
          <p:cNvCxnSpPr>
            <a:cxnSpLocks/>
          </p:cNvCxnSpPr>
          <p:nvPr/>
        </p:nvCxnSpPr>
        <p:spPr>
          <a:xfrm flipV="1">
            <a:off x="946752" y="5816804"/>
            <a:ext cx="1021761" cy="204511"/>
          </a:xfrm>
          <a:prstGeom prst="bentConnector3">
            <a:avLst>
              <a:gd name="adj1" fmla="val -340"/>
            </a:avLst>
          </a:prstGeom>
          <a:ln>
            <a:tailEnd type="triangle"/>
          </a:ln>
        </p:spPr>
        <p:style>
          <a:lnRef idx="2">
            <a:schemeClr val="dk1"/>
          </a:lnRef>
          <a:fillRef idx="0">
            <a:schemeClr val="dk1"/>
          </a:fillRef>
          <a:effectRef idx="1">
            <a:schemeClr val="dk1"/>
          </a:effectRef>
          <a:fontRef idx="minor">
            <a:schemeClr val="tx1"/>
          </a:fontRef>
        </p:style>
      </p:cxnSp>
      <p:cxnSp>
        <p:nvCxnSpPr>
          <p:cNvPr id="491" name="Connector: Elbow 490">
            <a:extLst>
              <a:ext uri="{FF2B5EF4-FFF2-40B4-BE49-F238E27FC236}">
                <a16:creationId xmlns:a16="http://schemas.microsoft.com/office/drawing/2014/main" id="{2EC3473F-7580-1E51-2743-260B233DE8C2}"/>
              </a:ext>
            </a:extLst>
          </p:cNvPr>
          <p:cNvCxnSpPr>
            <a:cxnSpLocks/>
          </p:cNvCxnSpPr>
          <p:nvPr/>
        </p:nvCxnSpPr>
        <p:spPr>
          <a:xfrm>
            <a:off x="2015372" y="5880968"/>
            <a:ext cx="369588" cy="0"/>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12131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 name="Picture 199">
            <a:extLst>
              <a:ext uri="{FF2B5EF4-FFF2-40B4-BE49-F238E27FC236}">
                <a16:creationId xmlns:a16="http://schemas.microsoft.com/office/drawing/2014/main" id="{EDB7A4BA-08C7-1B95-F620-C9EA02A53D47}"/>
              </a:ext>
            </a:extLst>
          </p:cNvPr>
          <p:cNvPicPr>
            <a:picLocks noChangeAspect="1"/>
          </p:cNvPicPr>
          <p:nvPr/>
        </p:nvPicPr>
        <p:blipFill>
          <a:blip r:embed="rId2"/>
          <a:stretch>
            <a:fillRect/>
          </a:stretch>
        </p:blipFill>
        <p:spPr>
          <a:xfrm>
            <a:off x="5780307" y="2113622"/>
            <a:ext cx="1362085" cy="438153"/>
          </a:xfrm>
          <a:prstGeom prst="rect">
            <a:avLst/>
          </a:prstGeom>
        </p:spPr>
      </p:pic>
      <p:sp>
        <p:nvSpPr>
          <p:cNvPr id="201" name="Rectangle 200">
            <a:extLst>
              <a:ext uri="{FF2B5EF4-FFF2-40B4-BE49-F238E27FC236}">
                <a16:creationId xmlns:a16="http://schemas.microsoft.com/office/drawing/2014/main" id="{E53BC2DB-FBCB-48EC-FC53-B612851A4AA4}"/>
              </a:ext>
            </a:extLst>
          </p:cNvPr>
          <p:cNvSpPr/>
          <p:nvPr/>
        </p:nvSpPr>
        <p:spPr>
          <a:xfrm>
            <a:off x="8448593" y="1483788"/>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02" name="TextBox 201">
            <a:extLst>
              <a:ext uri="{FF2B5EF4-FFF2-40B4-BE49-F238E27FC236}">
                <a16:creationId xmlns:a16="http://schemas.microsoft.com/office/drawing/2014/main" id="{12F9882A-C3BD-1803-1BBE-27A3B358ED45}"/>
              </a:ext>
            </a:extLst>
          </p:cNvPr>
          <p:cNvSpPr txBox="1"/>
          <p:nvPr/>
        </p:nvSpPr>
        <p:spPr>
          <a:xfrm>
            <a:off x="8499814" y="1551413"/>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203" name="Straight Arrow Connector 202">
            <a:extLst>
              <a:ext uri="{FF2B5EF4-FFF2-40B4-BE49-F238E27FC236}">
                <a16:creationId xmlns:a16="http://schemas.microsoft.com/office/drawing/2014/main" id="{0F698A54-1031-67DC-0760-997DF5027069}"/>
              </a:ext>
            </a:extLst>
          </p:cNvPr>
          <p:cNvCxnSpPr>
            <a:cxnSpLocks/>
            <a:stCxn id="252" idx="6"/>
            <a:endCxn id="201" idx="1"/>
          </p:cNvCxnSpPr>
          <p:nvPr/>
        </p:nvCxnSpPr>
        <p:spPr>
          <a:xfrm flipV="1">
            <a:off x="8068897" y="1686844"/>
            <a:ext cx="379696" cy="12010"/>
          </a:xfrm>
          <a:prstGeom prst="straightConnector1">
            <a:avLst/>
          </a:prstGeom>
          <a:ln>
            <a:solidFill>
              <a:srgbClr val="FFC000"/>
            </a:solidFill>
            <a:tailEnd type="triangle"/>
          </a:ln>
        </p:spPr>
        <p:style>
          <a:lnRef idx="3">
            <a:schemeClr val="accent1"/>
          </a:lnRef>
          <a:fillRef idx="0">
            <a:schemeClr val="accent1"/>
          </a:fillRef>
          <a:effectRef idx="2">
            <a:schemeClr val="accent1"/>
          </a:effectRef>
          <a:fontRef idx="minor">
            <a:schemeClr val="tx1"/>
          </a:fontRef>
        </p:style>
      </p:cxnSp>
      <p:cxnSp>
        <p:nvCxnSpPr>
          <p:cNvPr id="204" name="Straight Arrow Connector 203">
            <a:extLst>
              <a:ext uri="{FF2B5EF4-FFF2-40B4-BE49-F238E27FC236}">
                <a16:creationId xmlns:a16="http://schemas.microsoft.com/office/drawing/2014/main" id="{F4B8BABC-B642-6C9E-3B26-FA76F070D0D6}"/>
              </a:ext>
            </a:extLst>
          </p:cNvPr>
          <p:cNvCxnSpPr>
            <a:cxnSpLocks/>
          </p:cNvCxnSpPr>
          <p:nvPr/>
        </p:nvCxnSpPr>
        <p:spPr>
          <a:xfrm>
            <a:off x="8567413" y="1319591"/>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5" name="Straight Arrow Connector 204">
            <a:extLst>
              <a:ext uri="{FF2B5EF4-FFF2-40B4-BE49-F238E27FC236}">
                <a16:creationId xmlns:a16="http://schemas.microsoft.com/office/drawing/2014/main" id="{0A25CE67-2D6D-A82F-FDAD-210D3DF54D4F}"/>
              </a:ext>
            </a:extLst>
          </p:cNvPr>
          <p:cNvCxnSpPr>
            <a:cxnSpLocks/>
            <a:stCxn id="201" idx="3"/>
          </p:cNvCxnSpPr>
          <p:nvPr/>
        </p:nvCxnSpPr>
        <p:spPr>
          <a:xfrm flipV="1">
            <a:off x="9601224" y="1686843"/>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6B64076F-3F04-B7F4-D33F-8E165F229C80}"/>
              </a:ext>
            </a:extLst>
          </p:cNvPr>
          <p:cNvCxnSpPr>
            <a:cxnSpLocks/>
          </p:cNvCxnSpPr>
          <p:nvPr/>
        </p:nvCxnSpPr>
        <p:spPr>
          <a:xfrm flipV="1">
            <a:off x="9462896" y="1303794"/>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7" name="Straight Arrow Connector 206">
            <a:extLst>
              <a:ext uri="{FF2B5EF4-FFF2-40B4-BE49-F238E27FC236}">
                <a16:creationId xmlns:a16="http://schemas.microsoft.com/office/drawing/2014/main" id="{FA33D8F7-47E9-2E04-9AE2-0BD2E785872E}"/>
              </a:ext>
            </a:extLst>
          </p:cNvPr>
          <p:cNvCxnSpPr>
            <a:cxnSpLocks/>
          </p:cNvCxnSpPr>
          <p:nvPr/>
        </p:nvCxnSpPr>
        <p:spPr>
          <a:xfrm>
            <a:off x="8738101" y="1319591"/>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8" name="Straight Arrow Connector 207">
            <a:extLst>
              <a:ext uri="{FF2B5EF4-FFF2-40B4-BE49-F238E27FC236}">
                <a16:creationId xmlns:a16="http://schemas.microsoft.com/office/drawing/2014/main" id="{E2024357-FE8F-4D35-6E79-E5630FCE9E5D}"/>
              </a:ext>
            </a:extLst>
          </p:cNvPr>
          <p:cNvCxnSpPr>
            <a:cxnSpLocks/>
          </p:cNvCxnSpPr>
          <p:nvPr/>
        </p:nvCxnSpPr>
        <p:spPr>
          <a:xfrm>
            <a:off x="9259309" y="1303794"/>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9" name="Rectangle 208">
            <a:extLst>
              <a:ext uri="{FF2B5EF4-FFF2-40B4-BE49-F238E27FC236}">
                <a16:creationId xmlns:a16="http://schemas.microsoft.com/office/drawing/2014/main" id="{58375FA3-CEA2-1F50-0709-CCF0E5EFD101}"/>
              </a:ext>
            </a:extLst>
          </p:cNvPr>
          <p:cNvSpPr/>
          <p:nvPr/>
        </p:nvSpPr>
        <p:spPr>
          <a:xfrm>
            <a:off x="8448593" y="2072814"/>
            <a:ext cx="1152631" cy="406111"/>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210" name="TextBox 209">
            <a:extLst>
              <a:ext uri="{FF2B5EF4-FFF2-40B4-BE49-F238E27FC236}">
                <a16:creationId xmlns:a16="http://schemas.microsoft.com/office/drawing/2014/main" id="{339E97ED-838A-9328-4FDF-D7DA83A5225F}"/>
              </a:ext>
            </a:extLst>
          </p:cNvPr>
          <p:cNvSpPr txBox="1"/>
          <p:nvPr/>
        </p:nvSpPr>
        <p:spPr>
          <a:xfrm>
            <a:off x="8499814" y="2140439"/>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211" name="Straight Arrow Connector 210">
            <a:extLst>
              <a:ext uri="{FF2B5EF4-FFF2-40B4-BE49-F238E27FC236}">
                <a16:creationId xmlns:a16="http://schemas.microsoft.com/office/drawing/2014/main" id="{875A9376-9416-4641-F621-35EF0CA778AE}"/>
              </a:ext>
            </a:extLst>
          </p:cNvPr>
          <p:cNvCxnSpPr>
            <a:cxnSpLocks/>
            <a:stCxn id="289" idx="6"/>
            <a:endCxn id="209" idx="1"/>
          </p:cNvCxnSpPr>
          <p:nvPr/>
        </p:nvCxnSpPr>
        <p:spPr>
          <a:xfrm flipV="1">
            <a:off x="7833454" y="2275870"/>
            <a:ext cx="615139" cy="10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45BC2A3E-11CA-2882-07DE-1E3F5FB8B426}"/>
              </a:ext>
            </a:extLst>
          </p:cNvPr>
          <p:cNvCxnSpPr>
            <a:cxnSpLocks/>
          </p:cNvCxnSpPr>
          <p:nvPr/>
        </p:nvCxnSpPr>
        <p:spPr>
          <a:xfrm>
            <a:off x="8567413" y="1908617"/>
            <a:ext cx="0" cy="179994"/>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cxnSp>
        <p:nvCxnSpPr>
          <p:cNvPr id="213" name="Straight Arrow Connector 212">
            <a:extLst>
              <a:ext uri="{FF2B5EF4-FFF2-40B4-BE49-F238E27FC236}">
                <a16:creationId xmlns:a16="http://schemas.microsoft.com/office/drawing/2014/main" id="{1F569827-91DA-2B2A-D2FE-8BEC293A6A67}"/>
              </a:ext>
            </a:extLst>
          </p:cNvPr>
          <p:cNvCxnSpPr>
            <a:cxnSpLocks/>
            <a:stCxn id="209" idx="3"/>
          </p:cNvCxnSpPr>
          <p:nvPr/>
        </p:nvCxnSpPr>
        <p:spPr>
          <a:xfrm flipV="1">
            <a:off x="9601224" y="2275869"/>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8E7EC270-64E0-6977-3D77-762E8BB364D4}"/>
              </a:ext>
            </a:extLst>
          </p:cNvPr>
          <p:cNvCxnSpPr>
            <a:cxnSpLocks/>
          </p:cNvCxnSpPr>
          <p:nvPr/>
        </p:nvCxnSpPr>
        <p:spPr>
          <a:xfrm flipV="1">
            <a:off x="9462896" y="1892820"/>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5" name="Straight Arrow Connector 214">
            <a:extLst>
              <a:ext uri="{FF2B5EF4-FFF2-40B4-BE49-F238E27FC236}">
                <a16:creationId xmlns:a16="http://schemas.microsoft.com/office/drawing/2014/main" id="{0DE79B54-12FB-29C2-C779-B24B90685153}"/>
              </a:ext>
            </a:extLst>
          </p:cNvPr>
          <p:cNvCxnSpPr>
            <a:cxnSpLocks/>
          </p:cNvCxnSpPr>
          <p:nvPr/>
        </p:nvCxnSpPr>
        <p:spPr>
          <a:xfrm>
            <a:off x="8738101" y="1908617"/>
            <a:ext cx="0" cy="179994"/>
          </a:xfrm>
          <a:prstGeom prst="straightConnector1">
            <a:avLst/>
          </a:prstGeom>
          <a:ln>
            <a:solidFill>
              <a:srgbClr val="FFC000"/>
            </a:solidFill>
            <a:tailEnd type="triangle"/>
          </a:ln>
        </p:spPr>
        <p:style>
          <a:lnRef idx="3">
            <a:schemeClr val="accent1"/>
          </a:lnRef>
          <a:fillRef idx="0">
            <a:schemeClr val="accent1"/>
          </a:fillRef>
          <a:effectRef idx="2">
            <a:schemeClr val="accent1"/>
          </a:effectRef>
          <a:fontRef idx="minor">
            <a:schemeClr val="tx1"/>
          </a:fontRef>
        </p:style>
      </p:cxnSp>
      <p:cxnSp>
        <p:nvCxnSpPr>
          <p:cNvPr id="216" name="Straight Arrow Connector 215">
            <a:extLst>
              <a:ext uri="{FF2B5EF4-FFF2-40B4-BE49-F238E27FC236}">
                <a16:creationId xmlns:a16="http://schemas.microsoft.com/office/drawing/2014/main" id="{5701CA2E-C1A6-741E-9762-470979C0858A}"/>
              </a:ext>
            </a:extLst>
          </p:cNvPr>
          <p:cNvCxnSpPr>
            <a:cxnSpLocks/>
          </p:cNvCxnSpPr>
          <p:nvPr/>
        </p:nvCxnSpPr>
        <p:spPr>
          <a:xfrm>
            <a:off x="9259309" y="1892820"/>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7" name="Rectangle 216">
            <a:extLst>
              <a:ext uri="{FF2B5EF4-FFF2-40B4-BE49-F238E27FC236}">
                <a16:creationId xmlns:a16="http://schemas.microsoft.com/office/drawing/2014/main" id="{4A45C5A8-7912-2DE8-2851-0DBBC019A652}"/>
              </a:ext>
            </a:extLst>
          </p:cNvPr>
          <p:cNvSpPr/>
          <p:nvPr/>
        </p:nvSpPr>
        <p:spPr>
          <a:xfrm>
            <a:off x="8448593" y="2652352"/>
            <a:ext cx="1152631" cy="406111"/>
          </a:xfrm>
          <a:prstGeom prst="rect">
            <a:avLst/>
          </a:prstGeom>
          <a:solidFill>
            <a:srgbClr val="92D050"/>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18" name="TextBox 217">
            <a:extLst>
              <a:ext uri="{FF2B5EF4-FFF2-40B4-BE49-F238E27FC236}">
                <a16:creationId xmlns:a16="http://schemas.microsoft.com/office/drawing/2014/main" id="{1C8F366B-E1F3-73D0-D706-7D1F3C5129D2}"/>
              </a:ext>
            </a:extLst>
          </p:cNvPr>
          <p:cNvSpPr txBox="1"/>
          <p:nvPr/>
        </p:nvSpPr>
        <p:spPr>
          <a:xfrm>
            <a:off x="8499814" y="2719977"/>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219" name="Straight Arrow Connector 218">
            <a:extLst>
              <a:ext uri="{FF2B5EF4-FFF2-40B4-BE49-F238E27FC236}">
                <a16:creationId xmlns:a16="http://schemas.microsoft.com/office/drawing/2014/main" id="{FCFD3842-404C-0BD6-D8E5-3F3FAEC8F4AC}"/>
              </a:ext>
            </a:extLst>
          </p:cNvPr>
          <p:cNvCxnSpPr>
            <a:cxnSpLocks/>
            <a:stCxn id="260" idx="6"/>
            <a:endCxn id="217" idx="1"/>
          </p:cNvCxnSpPr>
          <p:nvPr/>
        </p:nvCxnSpPr>
        <p:spPr>
          <a:xfrm flipV="1">
            <a:off x="8068170" y="2855408"/>
            <a:ext cx="380423" cy="10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7BA0C081-B6A9-A41A-4890-64C7CD8EE8F9}"/>
              </a:ext>
            </a:extLst>
          </p:cNvPr>
          <p:cNvCxnSpPr>
            <a:cxnSpLocks/>
          </p:cNvCxnSpPr>
          <p:nvPr/>
        </p:nvCxnSpPr>
        <p:spPr>
          <a:xfrm>
            <a:off x="8567413" y="2488155"/>
            <a:ext cx="0" cy="179994"/>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221" name="Straight Arrow Connector 220">
            <a:extLst>
              <a:ext uri="{FF2B5EF4-FFF2-40B4-BE49-F238E27FC236}">
                <a16:creationId xmlns:a16="http://schemas.microsoft.com/office/drawing/2014/main" id="{B410A152-A15D-DBFB-C672-437F3744898C}"/>
              </a:ext>
            </a:extLst>
          </p:cNvPr>
          <p:cNvCxnSpPr>
            <a:cxnSpLocks/>
            <a:stCxn id="217" idx="3"/>
          </p:cNvCxnSpPr>
          <p:nvPr/>
        </p:nvCxnSpPr>
        <p:spPr>
          <a:xfrm flipV="1">
            <a:off x="9601224" y="2855407"/>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579DD29B-5AF7-7091-2EC8-8BC6BFF333DB}"/>
              </a:ext>
            </a:extLst>
          </p:cNvPr>
          <p:cNvCxnSpPr>
            <a:cxnSpLocks/>
          </p:cNvCxnSpPr>
          <p:nvPr/>
        </p:nvCxnSpPr>
        <p:spPr>
          <a:xfrm flipV="1">
            <a:off x="9462896" y="2472358"/>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3" name="Straight Arrow Connector 222">
            <a:extLst>
              <a:ext uri="{FF2B5EF4-FFF2-40B4-BE49-F238E27FC236}">
                <a16:creationId xmlns:a16="http://schemas.microsoft.com/office/drawing/2014/main" id="{9225020B-3782-1818-096F-6791B464D98D}"/>
              </a:ext>
            </a:extLst>
          </p:cNvPr>
          <p:cNvCxnSpPr>
            <a:cxnSpLocks/>
          </p:cNvCxnSpPr>
          <p:nvPr/>
        </p:nvCxnSpPr>
        <p:spPr>
          <a:xfrm>
            <a:off x="8738101" y="2488155"/>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4" name="Straight Arrow Connector 223">
            <a:extLst>
              <a:ext uri="{FF2B5EF4-FFF2-40B4-BE49-F238E27FC236}">
                <a16:creationId xmlns:a16="http://schemas.microsoft.com/office/drawing/2014/main" id="{7B8E5287-9DB5-DDCE-8570-178DDF4C2B5C}"/>
              </a:ext>
            </a:extLst>
          </p:cNvPr>
          <p:cNvCxnSpPr>
            <a:cxnSpLocks/>
          </p:cNvCxnSpPr>
          <p:nvPr/>
        </p:nvCxnSpPr>
        <p:spPr>
          <a:xfrm>
            <a:off x="9259309" y="2472358"/>
            <a:ext cx="0" cy="179994"/>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25" name="Rectangle 224">
            <a:extLst>
              <a:ext uri="{FF2B5EF4-FFF2-40B4-BE49-F238E27FC236}">
                <a16:creationId xmlns:a16="http://schemas.microsoft.com/office/drawing/2014/main" id="{E259393F-26CB-AC4D-9140-4B23D2D6A592}"/>
              </a:ext>
            </a:extLst>
          </p:cNvPr>
          <p:cNvSpPr/>
          <p:nvPr/>
        </p:nvSpPr>
        <p:spPr>
          <a:xfrm>
            <a:off x="8448593" y="3226040"/>
            <a:ext cx="1152631" cy="406111"/>
          </a:xfrm>
          <a:prstGeom prst="rect">
            <a:avLst/>
          </a:prstGeom>
          <a:solidFill>
            <a:srgbClr val="FFFF00"/>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26" name="TextBox 225">
            <a:extLst>
              <a:ext uri="{FF2B5EF4-FFF2-40B4-BE49-F238E27FC236}">
                <a16:creationId xmlns:a16="http://schemas.microsoft.com/office/drawing/2014/main" id="{27621776-9DD1-EF6D-5D79-405A13958413}"/>
              </a:ext>
            </a:extLst>
          </p:cNvPr>
          <p:cNvSpPr txBox="1"/>
          <p:nvPr/>
        </p:nvSpPr>
        <p:spPr>
          <a:xfrm>
            <a:off x="8499814" y="3293665"/>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227" name="Straight Arrow Connector 226">
            <a:extLst>
              <a:ext uri="{FF2B5EF4-FFF2-40B4-BE49-F238E27FC236}">
                <a16:creationId xmlns:a16="http://schemas.microsoft.com/office/drawing/2014/main" id="{6813D12A-4092-7255-FC45-4A1FEBBE9843}"/>
              </a:ext>
            </a:extLst>
          </p:cNvPr>
          <p:cNvCxnSpPr>
            <a:cxnSpLocks/>
            <a:stCxn id="264" idx="6"/>
            <a:endCxn id="225" idx="1"/>
          </p:cNvCxnSpPr>
          <p:nvPr/>
        </p:nvCxnSpPr>
        <p:spPr>
          <a:xfrm flipV="1">
            <a:off x="8066424" y="3429096"/>
            <a:ext cx="382169" cy="3580"/>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228" name="Straight Arrow Connector 227">
            <a:extLst>
              <a:ext uri="{FF2B5EF4-FFF2-40B4-BE49-F238E27FC236}">
                <a16:creationId xmlns:a16="http://schemas.microsoft.com/office/drawing/2014/main" id="{25829437-A0C6-1309-D1F1-55E84E78C039}"/>
              </a:ext>
            </a:extLst>
          </p:cNvPr>
          <p:cNvCxnSpPr>
            <a:cxnSpLocks/>
          </p:cNvCxnSpPr>
          <p:nvPr/>
        </p:nvCxnSpPr>
        <p:spPr>
          <a:xfrm>
            <a:off x="8567413" y="3061843"/>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9" name="Straight Arrow Connector 228">
            <a:extLst>
              <a:ext uri="{FF2B5EF4-FFF2-40B4-BE49-F238E27FC236}">
                <a16:creationId xmlns:a16="http://schemas.microsoft.com/office/drawing/2014/main" id="{B7DEDC45-14B0-58B1-407D-010F37C0B5BC}"/>
              </a:ext>
            </a:extLst>
          </p:cNvPr>
          <p:cNvCxnSpPr>
            <a:cxnSpLocks/>
            <a:stCxn id="225" idx="3"/>
          </p:cNvCxnSpPr>
          <p:nvPr/>
        </p:nvCxnSpPr>
        <p:spPr>
          <a:xfrm flipV="1">
            <a:off x="9601224" y="3429095"/>
            <a:ext cx="466345" cy="1"/>
          </a:xfrm>
          <a:prstGeom prst="straightConnector1">
            <a:avLst/>
          </a:prstGeom>
          <a:ln>
            <a:solidFill>
              <a:srgbClr val="7030A0"/>
            </a:solidFill>
            <a:tailEnd type="none"/>
          </a:ln>
        </p:spPr>
        <p:style>
          <a:lnRef idx="3">
            <a:schemeClr val="dk1"/>
          </a:lnRef>
          <a:fillRef idx="0">
            <a:schemeClr val="dk1"/>
          </a:fillRef>
          <a:effectRef idx="2">
            <a:schemeClr val="dk1"/>
          </a:effectRef>
          <a:fontRef idx="minor">
            <a:schemeClr val="tx1"/>
          </a:fontRef>
        </p:style>
      </p:cxnSp>
      <p:cxnSp>
        <p:nvCxnSpPr>
          <p:cNvPr id="230" name="Straight Arrow Connector 229">
            <a:extLst>
              <a:ext uri="{FF2B5EF4-FFF2-40B4-BE49-F238E27FC236}">
                <a16:creationId xmlns:a16="http://schemas.microsoft.com/office/drawing/2014/main" id="{BB7CE8EF-F7B0-E93E-3D44-3598D5783C34}"/>
              </a:ext>
            </a:extLst>
          </p:cNvPr>
          <p:cNvCxnSpPr>
            <a:cxnSpLocks/>
          </p:cNvCxnSpPr>
          <p:nvPr/>
        </p:nvCxnSpPr>
        <p:spPr>
          <a:xfrm flipV="1">
            <a:off x="9462896" y="3046046"/>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1" name="Straight Arrow Connector 230">
            <a:extLst>
              <a:ext uri="{FF2B5EF4-FFF2-40B4-BE49-F238E27FC236}">
                <a16:creationId xmlns:a16="http://schemas.microsoft.com/office/drawing/2014/main" id="{46BB30F1-B23B-7FB2-9550-D501A4F4C517}"/>
              </a:ext>
            </a:extLst>
          </p:cNvPr>
          <p:cNvCxnSpPr>
            <a:cxnSpLocks/>
          </p:cNvCxnSpPr>
          <p:nvPr/>
        </p:nvCxnSpPr>
        <p:spPr>
          <a:xfrm>
            <a:off x="8738101" y="3061843"/>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2" name="Straight Arrow Connector 231">
            <a:extLst>
              <a:ext uri="{FF2B5EF4-FFF2-40B4-BE49-F238E27FC236}">
                <a16:creationId xmlns:a16="http://schemas.microsoft.com/office/drawing/2014/main" id="{70D36457-34FB-2C6C-F41D-92D347020DF5}"/>
              </a:ext>
            </a:extLst>
          </p:cNvPr>
          <p:cNvCxnSpPr>
            <a:cxnSpLocks/>
          </p:cNvCxnSpPr>
          <p:nvPr/>
        </p:nvCxnSpPr>
        <p:spPr>
          <a:xfrm>
            <a:off x="9259309" y="3046046"/>
            <a:ext cx="0" cy="179994"/>
          </a:xfrm>
          <a:prstGeom prst="straightConnector1">
            <a:avLst/>
          </a:prstGeom>
          <a:ln>
            <a:solidFill>
              <a:srgbClr val="C00000"/>
            </a:solidFill>
            <a:tailEnd type="triangle"/>
          </a:ln>
        </p:spPr>
        <p:style>
          <a:lnRef idx="3">
            <a:schemeClr val="accent2"/>
          </a:lnRef>
          <a:fillRef idx="0">
            <a:schemeClr val="accent2"/>
          </a:fillRef>
          <a:effectRef idx="2">
            <a:schemeClr val="accent2"/>
          </a:effectRef>
          <a:fontRef idx="minor">
            <a:schemeClr val="tx1"/>
          </a:fontRef>
        </p:style>
      </p:cxnSp>
      <p:sp>
        <p:nvSpPr>
          <p:cNvPr id="233" name="Rectangle 232">
            <a:extLst>
              <a:ext uri="{FF2B5EF4-FFF2-40B4-BE49-F238E27FC236}">
                <a16:creationId xmlns:a16="http://schemas.microsoft.com/office/drawing/2014/main" id="{C0F818B0-FB24-78BD-B640-CE163982D582}"/>
              </a:ext>
            </a:extLst>
          </p:cNvPr>
          <p:cNvSpPr/>
          <p:nvPr/>
        </p:nvSpPr>
        <p:spPr>
          <a:xfrm>
            <a:off x="8448593" y="3812696"/>
            <a:ext cx="1152631" cy="406111"/>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34" name="TextBox 233">
            <a:extLst>
              <a:ext uri="{FF2B5EF4-FFF2-40B4-BE49-F238E27FC236}">
                <a16:creationId xmlns:a16="http://schemas.microsoft.com/office/drawing/2014/main" id="{D0D80927-84E2-BF4B-70F4-9E113470F91F}"/>
              </a:ext>
            </a:extLst>
          </p:cNvPr>
          <p:cNvSpPr txBox="1"/>
          <p:nvPr/>
        </p:nvSpPr>
        <p:spPr>
          <a:xfrm>
            <a:off x="8499814" y="3880321"/>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235" name="Straight Arrow Connector 234">
            <a:extLst>
              <a:ext uri="{FF2B5EF4-FFF2-40B4-BE49-F238E27FC236}">
                <a16:creationId xmlns:a16="http://schemas.microsoft.com/office/drawing/2014/main" id="{0C52A31E-DBB4-C51A-143C-DA629DB0D4FC}"/>
              </a:ext>
            </a:extLst>
          </p:cNvPr>
          <p:cNvCxnSpPr>
            <a:cxnSpLocks/>
            <a:endCxn id="233" idx="1"/>
          </p:cNvCxnSpPr>
          <p:nvPr/>
        </p:nvCxnSpPr>
        <p:spPr>
          <a:xfrm>
            <a:off x="7918729" y="4015752"/>
            <a:ext cx="5298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21EE0389-DB8E-7527-1168-C50FE0246909}"/>
              </a:ext>
            </a:extLst>
          </p:cNvPr>
          <p:cNvCxnSpPr>
            <a:cxnSpLocks/>
          </p:cNvCxnSpPr>
          <p:nvPr/>
        </p:nvCxnSpPr>
        <p:spPr>
          <a:xfrm>
            <a:off x="8567413" y="3648499"/>
            <a:ext cx="0" cy="179994"/>
          </a:xfrm>
          <a:prstGeom prst="straightConnector1">
            <a:avLst/>
          </a:prstGeom>
          <a:ln>
            <a:solidFill>
              <a:srgbClr val="7030A0"/>
            </a:solidFill>
            <a:tailEnd type="triangle"/>
          </a:ln>
        </p:spPr>
        <p:style>
          <a:lnRef idx="3">
            <a:schemeClr val="accent1"/>
          </a:lnRef>
          <a:fillRef idx="0">
            <a:schemeClr val="accent1"/>
          </a:fillRef>
          <a:effectRef idx="2">
            <a:schemeClr val="accent1"/>
          </a:effectRef>
          <a:fontRef idx="minor">
            <a:schemeClr val="tx1"/>
          </a:fontRef>
        </p:style>
      </p:cxnSp>
      <p:cxnSp>
        <p:nvCxnSpPr>
          <p:cNvPr id="237" name="Straight Arrow Connector 236">
            <a:extLst>
              <a:ext uri="{FF2B5EF4-FFF2-40B4-BE49-F238E27FC236}">
                <a16:creationId xmlns:a16="http://schemas.microsoft.com/office/drawing/2014/main" id="{37297A1C-ED81-A408-AB6C-7C9FD6672439}"/>
              </a:ext>
            </a:extLst>
          </p:cNvPr>
          <p:cNvCxnSpPr>
            <a:cxnSpLocks/>
            <a:stCxn id="233" idx="3"/>
          </p:cNvCxnSpPr>
          <p:nvPr/>
        </p:nvCxnSpPr>
        <p:spPr>
          <a:xfrm flipV="1">
            <a:off x="9601224" y="4015751"/>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9BDF43B6-AB8E-5227-FE52-C102DF6F2801}"/>
              </a:ext>
            </a:extLst>
          </p:cNvPr>
          <p:cNvCxnSpPr>
            <a:cxnSpLocks/>
          </p:cNvCxnSpPr>
          <p:nvPr/>
        </p:nvCxnSpPr>
        <p:spPr>
          <a:xfrm flipV="1">
            <a:off x="9462896" y="3632702"/>
            <a:ext cx="0" cy="179994"/>
          </a:xfrm>
          <a:prstGeom prst="straightConnector1">
            <a:avLst/>
          </a:prstGeom>
          <a:ln>
            <a:solidFill>
              <a:srgbClr val="00B0F0"/>
            </a:solidFill>
            <a:tailEnd type="triangle"/>
          </a:ln>
        </p:spPr>
        <p:style>
          <a:lnRef idx="3">
            <a:schemeClr val="dk1"/>
          </a:lnRef>
          <a:fillRef idx="0">
            <a:schemeClr val="dk1"/>
          </a:fillRef>
          <a:effectRef idx="2">
            <a:schemeClr val="dk1"/>
          </a:effectRef>
          <a:fontRef idx="minor">
            <a:schemeClr val="tx1"/>
          </a:fontRef>
        </p:style>
      </p:cxnSp>
      <p:cxnSp>
        <p:nvCxnSpPr>
          <p:cNvPr id="239" name="Straight Arrow Connector 238">
            <a:extLst>
              <a:ext uri="{FF2B5EF4-FFF2-40B4-BE49-F238E27FC236}">
                <a16:creationId xmlns:a16="http://schemas.microsoft.com/office/drawing/2014/main" id="{9E008AC3-D547-20CD-391C-62B1A3187BAA}"/>
              </a:ext>
            </a:extLst>
          </p:cNvPr>
          <p:cNvCxnSpPr>
            <a:cxnSpLocks/>
          </p:cNvCxnSpPr>
          <p:nvPr/>
        </p:nvCxnSpPr>
        <p:spPr>
          <a:xfrm>
            <a:off x="8738101" y="3648499"/>
            <a:ext cx="0" cy="179994"/>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cxnSp>
        <p:nvCxnSpPr>
          <p:cNvPr id="240" name="Straight Arrow Connector 239">
            <a:extLst>
              <a:ext uri="{FF2B5EF4-FFF2-40B4-BE49-F238E27FC236}">
                <a16:creationId xmlns:a16="http://schemas.microsoft.com/office/drawing/2014/main" id="{5DAA852D-6CF6-A1DA-E03C-6903173D0E22}"/>
              </a:ext>
            </a:extLst>
          </p:cNvPr>
          <p:cNvCxnSpPr>
            <a:cxnSpLocks/>
          </p:cNvCxnSpPr>
          <p:nvPr/>
        </p:nvCxnSpPr>
        <p:spPr>
          <a:xfrm>
            <a:off x="9259309" y="3632702"/>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1" name="Rectangle 240">
            <a:extLst>
              <a:ext uri="{FF2B5EF4-FFF2-40B4-BE49-F238E27FC236}">
                <a16:creationId xmlns:a16="http://schemas.microsoft.com/office/drawing/2014/main" id="{15507341-309E-7EBF-570A-4861059822B0}"/>
              </a:ext>
            </a:extLst>
          </p:cNvPr>
          <p:cNvSpPr/>
          <p:nvPr/>
        </p:nvSpPr>
        <p:spPr>
          <a:xfrm>
            <a:off x="8448368" y="4398843"/>
            <a:ext cx="1152631" cy="406111"/>
          </a:xfrm>
          <a:prstGeom prst="rect">
            <a:avLst/>
          </a:prstGeom>
          <a:solidFill>
            <a:schemeClr val="bg1">
              <a:lumMod val="8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42" name="TextBox 241">
            <a:extLst>
              <a:ext uri="{FF2B5EF4-FFF2-40B4-BE49-F238E27FC236}">
                <a16:creationId xmlns:a16="http://schemas.microsoft.com/office/drawing/2014/main" id="{4B0A7C94-C337-8C31-7833-8071A5E65350}"/>
              </a:ext>
            </a:extLst>
          </p:cNvPr>
          <p:cNvSpPr txBox="1"/>
          <p:nvPr/>
        </p:nvSpPr>
        <p:spPr>
          <a:xfrm>
            <a:off x="8499589" y="4466468"/>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243" name="Straight Arrow Connector 242">
            <a:extLst>
              <a:ext uri="{FF2B5EF4-FFF2-40B4-BE49-F238E27FC236}">
                <a16:creationId xmlns:a16="http://schemas.microsoft.com/office/drawing/2014/main" id="{DC6E7DEC-28F5-F4EE-857D-AF192970BCBB}"/>
              </a:ext>
            </a:extLst>
          </p:cNvPr>
          <p:cNvCxnSpPr>
            <a:cxnSpLocks/>
            <a:stCxn id="272" idx="6"/>
            <a:endCxn id="241" idx="1"/>
          </p:cNvCxnSpPr>
          <p:nvPr/>
        </p:nvCxnSpPr>
        <p:spPr>
          <a:xfrm flipV="1">
            <a:off x="8057542" y="4601899"/>
            <a:ext cx="390826" cy="10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6EC1FC8E-17EB-FE07-56EE-C4FD96A0EC9E}"/>
              </a:ext>
            </a:extLst>
          </p:cNvPr>
          <p:cNvCxnSpPr>
            <a:cxnSpLocks/>
          </p:cNvCxnSpPr>
          <p:nvPr/>
        </p:nvCxnSpPr>
        <p:spPr>
          <a:xfrm>
            <a:off x="8567188" y="4234646"/>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5" name="Straight Arrow Connector 244">
            <a:extLst>
              <a:ext uri="{FF2B5EF4-FFF2-40B4-BE49-F238E27FC236}">
                <a16:creationId xmlns:a16="http://schemas.microsoft.com/office/drawing/2014/main" id="{90CC25B0-315D-6B49-79E3-8595E035E06C}"/>
              </a:ext>
            </a:extLst>
          </p:cNvPr>
          <p:cNvCxnSpPr>
            <a:cxnSpLocks/>
          </p:cNvCxnSpPr>
          <p:nvPr/>
        </p:nvCxnSpPr>
        <p:spPr>
          <a:xfrm flipV="1">
            <a:off x="9625685" y="4601897"/>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F969EF41-15D5-AB59-ED4F-0FB6582C1168}"/>
              </a:ext>
            </a:extLst>
          </p:cNvPr>
          <p:cNvCxnSpPr>
            <a:cxnSpLocks/>
          </p:cNvCxnSpPr>
          <p:nvPr/>
        </p:nvCxnSpPr>
        <p:spPr>
          <a:xfrm flipV="1">
            <a:off x="9462671" y="4218849"/>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7" name="Straight Arrow Connector 246">
            <a:extLst>
              <a:ext uri="{FF2B5EF4-FFF2-40B4-BE49-F238E27FC236}">
                <a16:creationId xmlns:a16="http://schemas.microsoft.com/office/drawing/2014/main" id="{8601775D-9F53-4906-8B1F-9BE4DA86D2A9}"/>
              </a:ext>
            </a:extLst>
          </p:cNvPr>
          <p:cNvCxnSpPr>
            <a:cxnSpLocks/>
          </p:cNvCxnSpPr>
          <p:nvPr/>
        </p:nvCxnSpPr>
        <p:spPr>
          <a:xfrm>
            <a:off x="8737876" y="4234646"/>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8" name="Straight Arrow Connector 247">
            <a:extLst>
              <a:ext uri="{FF2B5EF4-FFF2-40B4-BE49-F238E27FC236}">
                <a16:creationId xmlns:a16="http://schemas.microsoft.com/office/drawing/2014/main" id="{8008C273-9F24-4939-6671-8ADEF0A9FE32}"/>
              </a:ext>
            </a:extLst>
          </p:cNvPr>
          <p:cNvCxnSpPr>
            <a:cxnSpLocks/>
          </p:cNvCxnSpPr>
          <p:nvPr/>
        </p:nvCxnSpPr>
        <p:spPr>
          <a:xfrm>
            <a:off x="9259084" y="4218849"/>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9" name="Straight Connector 248">
            <a:extLst>
              <a:ext uri="{FF2B5EF4-FFF2-40B4-BE49-F238E27FC236}">
                <a16:creationId xmlns:a16="http://schemas.microsoft.com/office/drawing/2014/main" id="{76B7B763-AD92-4E48-895F-F5D63ADC16E8}"/>
              </a:ext>
            </a:extLst>
          </p:cNvPr>
          <p:cNvCxnSpPr/>
          <p:nvPr/>
        </p:nvCxnSpPr>
        <p:spPr>
          <a:xfrm>
            <a:off x="8019313" y="1319591"/>
            <a:ext cx="0" cy="367252"/>
          </a:xfrm>
          <a:prstGeom prst="line">
            <a:avLst/>
          </a:prstGeom>
          <a:ln>
            <a:solidFill>
              <a:srgbClr val="FFC000"/>
            </a:solidFill>
          </a:ln>
        </p:spPr>
        <p:style>
          <a:lnRef idx="3">
            <a:schemeClr val="accent1"/>
          </a:lnRef>
          <a:fillRef idx="0">
            <a:schemeClr val="accent1"/>
          </a:fillRef>
          <a:effectRef idx="2">
            <a:schemeClr val="accent1"/>
          </a:effectRef>
          <a:fontRef idx="minor">
            <a:schemeClr val="tx1"/>
          </a:fontRef>
        </p:style>
      </p:cxnSp>
      <p:cxnSp>
        <p:nvCxnSpPr>
          <p:cNvPr id="250" name="Straight Connector 249">
            <a:extLst>
              <a:ext uri="{FF2B5EF4-FFF2-40B4-BE49-F238E27FC236}">
                <a16:creationId xmlns:a16="http://schemas.microsoft.com/office/drawing/2014/main" id="{5DF35FDB-92CB-B67C-527A-627CB3858F3A}"/>
              </a:ext>
            </a:extLst>
          </p:cNvPr>
          <p:cNvCxnSpPr>
            <a:cxnSpLocks/>
          </p:cNvCxnSpPr>
          <p:nvPr/>
        </p:nvCxnSpPr>
        <p:spPr>
          <a:xfrm>
            <a:off x="8016265" y="1686843"/>
            <a:ext cx="3048" cy="300260"/>
          </a:xfrm>
          <a:prstGeom prst="line">
            <a:avLst/>
          </a:prstGeom>
        </p:spPr>
        <p:style>
          <a:lnRef idx="1">
            <a:schemeClr val="accent1"/>
          </a:lnRef>
          <a:fillRef idx="0">
            <a:schemeClr val="accent1"/>
          </a:fillRef>
          <a:effectRef idx="0">
            <a:schemeClr val="accent1"/>
          </a:effectRef>
          <a:fontRef idx="minor">
            <a:schemeClr val="tx1"/>
          </a:fontRef>
        </p:style>
      </p:cxnSp>
      <p:sp>
        <p:nvSpPr>
          <p:cNvPr id="251" name="Flowchart: Connector 250">
            <a:extLst>
              <a:ext uri="{FF2B5EF4-FFF2-40B4-BE49-F238E27FC236}">
                <a16:creationId xmlns:a16="http://schemas.microsoft.com/office/drawing/2014/main" id="{E799F916-AD96-0771-E351-ABCE0478FB6D}"/>
              </a:ext>
            </a:extLst>
          </p:cNvPr>
          <p:cNvSpPr/>
          <p:nvPr/>
        </p:nvSpPr>
        <p:spPr>
          <a:xfrm>
            <a:off x="7976993" y="137014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52" name="Flowchart: Connector 251">
            <a:extLst>
              <a:ext uri="{FF2B5EF4-FFF2-40B4-BE49-F238E27FC236}">
                <a16:creationId xmlns:a16="http://schemas.microsoft.com/office/drawing/2014/main" id="{177BBBEF-C9F9-8C47-374D-65A3DB65812A}"/>
              </a:ext>
            </a:extLst>
          </p:cNvPr>
          <p:cNvSpPr/>
          <p:nvPr/>
        </p:nvSpPr>
        <p:spPr>
          <a:xfrm>
            <a:off x="7977457" y="1651154"/>
            <a:ext cx="91440" cy="95399"/>
          </a:xfrm>
          <a:prstGeom prst="flowChartConnector">
            <a:avLst/>
          </a:prstGeom>
          <a:solidFill>
            <a:schemeClr val="accent1">
              <a:lumMod val="60000"/>
              <a:lumOff val="40000"/>
            </a:schemeClr>
          </a:solidFill>
          <a:ln w="9525" cap="flat" cmpd="sng" algn="ctr">
            <a:solidFill>
              <a:schemeClr val="accent2">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53" name="Flowchart: Connector 252">
            <a:extLst>
              <a:ext uri="{FF2B5EF4-FFF2-40B4-BE49-F238E27FC236}">
                <a16:creationId xmlns:a16="http://schemas.microsoft.com/office/drawing/2014/main" id="{B44F3B33-FF2E-6AB2-1EBA-74556F2CD504}"/>
              </a:ext>
            </a:extLst>
          </p:cNvPr>
          <p:cNvSpPr/>
          <p:nvPr/>
        </p:nvSpPr>
        <p:spPr>
          <a:xfrm>
            <a:off x="7742014" y="137676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54" name="Straight Connector 253">
            <a:extLst>
              <a:ext uri="{FF2B5EF4-FFF2-40B4-BE49-F238E27FC236}">
                <a16:creationId xmlns:a16="http://schemas.microsoft.com/office/drawing/2014/main" id="{0152547C-21AB-E596-E667-C4B02B0AE500}"/>
              </a:ext>
            </a:extLst>
          </p:cNvPr>
          <p:cNvCxnSpPr/>
          <p:nvPr/>
        </p:nvCxnSpPr>
        <p:spPr>
          <a:xfrm>
            <a:off x="8017567" y="1958025"/>
            <a:ext cx="0" cy="36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AC03DFBE-2B07-2AF7-1A40-A12959358328}"/>
              </a:ext>
            </a:extLst>
          </p:cNvPr>
          <p:cNvCxnSpPr>
            <a:cxnSpLocks/>
          </p:cNvCxnSpPr>
          <p:nvPr/>
        </p:nvCxnSpPr>
        <p:spPr>
          <a:xfrm>
            <a:off x="8014519" y="2325277"/>
            <a:ext cx="0" cy="229987"/>
          </a:xfrm>
          <a:prstGeom prst="line">
            <a:avLst/>
          </a:prstGeom>
        </p:spPr>
        <p:style>
          <a:lnRef idx="1">
            <a:schemeClr val="accent1"/>
          </a:lnRef>
          <a:fillRef idx="0">
            <a:schemeClr val="accent1"/>
          </a:fillRef>
          <a:effectRef idx="0">
            <a:schemeClr val="accent1"/>
          </a:effectRef>
          <a:fontRef idx="minor">
            <a:schemeClr val="tx1"/>
          </a:fontRef>
        </p:style>
      </p:cxnSp>
      <p:sp>
        <p:nvSpPr>
          <p:cNvPr id="256" name="Flowchart: Connector 255">
            <a:extLst>
              <a:ext uri="{FF2B5EF4-FFF2-40B4-BE49-F238E27FC236}">
                <a16:creationId xmlns:a16="http://schemas.microsoft.com/office/drawing/2014/main" id="{7C2C562E-DD23-1316-919F-EA0C5D8916E5}"/>
              </a:ext>
            </a:extLst>
          </p:cNvPr>
          <p:cNvSpPr/>
          <p:nvPr/>
        </p:nvSpPr>
        <p:spPr>
          <a:xfrm>
            <a:off x="7974984" y="191933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57" name="Flowchart: Connector 256">
            <a:extLst>
              <a:ext uri="{FF2B5EF4-FFF2-40B4-BE49-F238E27FC236}">
                <a16:creationId xmlns:a16="http://schemas.microsoft.com/office/drawing/2014/main" id="{74D0F068-9A2B-F452-BCFC-BD2E429BA2D8}"/>
              </a:ext>
            </a:extLst>
          </p:cNvPr>
          <p:cNvSpPr/>
          <p:nvPr/>
        </p:nvSpPr>
        <p:spPr>
          <a:xfrm>
            <a:off x="7974984" y="223730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58" name="Straight Connector 257">
            <a:extLst>
              <a:ext uri="{FF2B5EF4-FFF2-40B4-BE49-F238E27FC236}">
                <a16:creationId xmlns:a16="http://schemas.microsoft.com/office/drawing/2014/main" id="{D707A80F-A4FD-3AE4-2B02-F6EB67B4DEC1}"/>
              </a:ext>
            </a:extLst>
          </p:cNvPr>
          <p:cNvCxnSpPr/>
          <p:nvPr/>
        </p:nvCxnSpPr>
        <p:spPr>
          <a:xfrm>
            <a:off x="8019313" y="2785231"/>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141F0702-77C0-9AE0-1052-E9619D7C4A2E}"/>
              </a:ext>
            </a:extLst>
          </p:cNvPr>
          <p:cNvCxnSpPr>
            <a:cxnSpLocks/>
          </p:cNvCxnSpPr>
          <p:nvPr/>
        </p:nvCxnSpPr>
        <p:spPr>
          <a:xfrm>
            <a:off x="8016265" y="3152483"/>
            <a:ext cx="3048" cy="300260"/>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sp>
        <p:nvSpPr>
          <p:cNvPr id="260" name="Flowchart: Connector 259">
            <a:extLst>
              <a:ext uri="{FF2B5EF4-FFF2-40B4-BE49-F238E27FC236}">
                <a16:creationId xmlns:a16="http://schemas.microsoft.com/office/drawing/2014/main" id="{FE98BA8A-588A-0C47-D380-6D73585996A1}"/>
              </a:ext>
            </a:extLst>
          </p:cNvPr>
          <p:cNvSpPr/>
          <p:nvPr/>
        </p:nvSpPr>
        <p:spPr>
          <a:xfrm>
            <a:off x="7976730" y="281794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61" name="Flowchart: Connector 260">
            <a:extLst>
              <a:ext uri="{FF2B5EF4-FFF2-40B4-BE49-F238E27FC236}">
                <a16:creationId xmlns:a16="http://schemas.microsoft.com/office/drawing/2014/main" id="{3EBC2EFE-D7FD-9AFE-061C-6BB968E4AF69}"/>
              </a:ext>
            </a:extLst>
          </p:cNvPr>
          <p:cNvSpPr/>
          <p:nvPr/>
        </p:nvSpPr>
        <p:spPr>
          <a:xfrm>
            <a:off x="7979185" y="308942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62" name="Straight Connector 261">
            <a:extLst>
              <a:ext uri="{FF2B5EF4-FFF2-40B4-BE49-F238E27FC236}">
                <a16:creationId xmlns:a16="http://schemas.microsoft.com/office/drawing/2014/main" id="{5764CE65-C07D-18E3-18BA-770A41DA914F}"/>
              </a:ext>
            </a:extLst>
          </p:cNvPr>
          <p:cNvCxnSpPr/>
          <p:nvPr/>
        </p:nvCxnSpPr>
        <p:spPr>
          <a:xfrm>
            <a:off x="8017567" y="3423665"/>
            <a:ext cx="0" cy="36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A8E64B51-C3CA-C3FB-11C8-D73BAD3BA7DB}"/>
              </a:ext>
            </a:extLst>
          </p:cNvPr>
          <p:cNvCxnSpPr>
            <a:cxnSpLocks/>
          </p:cNvCxnSpPr>
          <p:nvPr/>
        </p:nvCxnSpPr>
        <p:spPr>
          <a:xfrm>
            <a:off x="8014519" y="3790917"/>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264" name="Flowchart: Connector 263">
            <a:extLst>
              <a:ext uri="{FF2B5EF4-FFF2-40B4-BE49-F238E27FC236}">
                <a16:creationId xmlns:a16="http://schemas.microsoft.com/office/drawing/2014/main" id="{DDD1DBEE-3A15-849A-0E8F-084E28228B53}"/>
              </a:ext>
            </a:extLst>
          </p:cNvPr>
          <p:cNvSpPr/>
          <p:nvPr/>
        </p:nvSpPr>
        <p:spPr>
          <a:xfrm>
            <a:off x="7974984" y="338497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65" name="Flowchart: Connector 264">
            <a:extLst>
              <a:ext uri="{FF2B5EF4-FFF2-40B4-BE49-F238E27FC236}">
                <a16:creationId xmlns:a16="http://schemas.microsoft.com/office/drawing/2014/main" id="{02C353C1-C5EC-7CCC-AA2A-6A2922F8C915}"/>
              </a:ext>
            </a:extLst>
          </p:cNvPr>
          <p:cNvSpPr/>
          <p:nvPr/>
        </p:nvSpPr>
        <p:spPr>
          <a:xfrm>
            <a:off x="7974984" y="370294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66" name="Straight Connector 265">
            <a:extLst>
              <a:ext uri="{FF2B5EF4-FFF2-40B4-BE49-F238E27FC236}">
                <a16:creationId xmlns:a16="http://schemas.microsoft.com/office/drawing/2014/main" id="{3903FD89-0C77-4EB1-B91B-E5C1F746DB38}"/>
              </a:ext>
            </a:extLst>
          </p:cNvPr>
          <p:cNvCxnSpPr>
            <a:cxnSpLocks/>
          </p:cNvCxnSpPr>
          <p:nvPr/>
        </p:nvCxnSpPr>
        <p:spPr>
          <a:xfrm>
            <a:off x="8022450" y="2555264"/>
            <a:ext cx="0" cy="310375"/>
          </a:xfrm>
          <a:prstGeom prst="line">
            <a:avLst/>
          </a:prstGeom>
          <a:ln/>
        </p:spPr>
        <p:style>
          <a:lnRef idx="1">
            <a:schemeClr val="accent1"/>
          </a:lnRef>
          <a:fillRef idx="0">
            <a:schemeClr val="accent1"/>
          </a:fillRef>
          <a:effectRef idx="0">
            <a:schemeClr val="accent1"/>
          </a:effectRef>
          <a:fontRef idx="minor">
            <a:schemeClr val="tx1"/>
          </a:fontRef>
        </p:style>
      </p:cxnSp>
      <p:sp>
        <p:nvSpPr>
          <p:cNvPr id="267" name="Flowchart: Connector 266">
            <a:extLst>
              <a:ext uri="{FF2B5EF4-FFF2-40B4-BE49-F238E27FC236}">
                <a16:creationId xmlns:a16="http://schemas.microsoft.com/office/drawing/2014/main" id="{C82CCA57-C972-418C-DC7F-C04E8891080F}"/>
              </a:ext>
            </a:extLst>
          </p:cNvPr>
          <p:cNvSpPr/>
          <p:nvPr/>
        </p:nvSpPr>
        <p:spPr>
          <a:xfrm>
            <a:off x="7974984" y="253367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68" name="Straight Connector 267">
            <a:extLst>
              <a:ext uri="{FF2B5EF4-FFF2-40B4-BE49-F238E27FC236}">
                <a16:creationId xmlns:a16="http://schemas.microsoft.com/office/drawing/2014/main" id="{B602D889-5925-B596-B38A-23E971F0D279}"/>
              </a:ext>
            </a:extLst>
          </p:cNvPr>
          <p:cNvCxnSpPr/>
          <p:nvPr/>
        </p:nvCxnSpPr>
        <p:spPr>
          <a:xfrm>
            <a:off x="8014519" y="4015751"/>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5BDBC917-7448-E6E6-A457-204FDCE0777F}"/>
              </a:ext>
            </a:extLst>
          </p:cNvPr>
          <p:cNvCxnSpPr>
            <a:cxnSpLocks/>
          </p:cNvCxnSpPr>
          <p:nvPr/>
        </p:nvCxnSpPr>
        <p:spPr>
          <a:xfrm>
            <a:off x="8019263" y="4357337"/>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270" name="Flowchart: Connector 269">
            <a:extLst>
              <a:ext uri="{FF2B5EF4-FFF2-40B4-BE49-F238E27FC236}">
                <a16:creationId xmlns:a16="http://schemas.microsoft.com/office/drawing/2014/main" id="{EB55CFF4-0D7D-F5F8-3DC8-CBA6DCACC986}"/>
              </a:ext>
            </a:extLst>
          </p:cNvPr>
          <p:cNvSpPr/>
          <p:nvPr/>
        </p:nvSpPr>
        <p:spPr>
          <a:xfrm>
            <a:off x="7970763" y="398548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71" name="Flowchart: Connector 270">
            <a:extLst>
              <a:ext uri="{FF2B5EF4-FFF2-40B4-BE49-F238E27FC236}">
                <a16:creationId xmlns:a16="http://schemas.microsoft.com/office/drawing/2014/main" id="{CF04A81A-625E-2B69-44F1-C72E80B4EDE8}"/>
              </a:ext>
            </a:extLst>
          </p:cNvPr>
          <p:cNvSpPr/>
          <p:nvPr/>
        </p:nvSpPr>
        <p:spPr>
          <a:xfrm>
            <a:off x="7970763" y="430344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72" name="Flowchart: Connector 271">
            <a:extLst>
              <a:ext uri="{FF2B5EF4-FFF2-40B4-BE49-F238E27FC236}">
                <a16:creationId xmlns:a16="http://schemas.microsoft.com/office/drawing/2014/main" id="{F569748C-F937-46C6-309B-FFB051430C7B}"/>
              </a:ext>
            </a:extLst>
          </p:cNvPr>
          <p:cNvSpPr/>
          <p:nvPr/>
        </p:nvSpPr>
        <p:spPr>
          <a:xfrm>
            <a:off x="7966102" y="456494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73" name="Straight Connector 272">
            <a:extLst>
              <a:ext uri="{FF2B5EF4-FFF2-40B4-BE49-F238E27FC236}">
                <a16:creationId xmlns:a16="http://schemas.microsoft.com/office/drawing/2014/main" id="{FFF31986-322A-3567-604D-138ED8822536}"/>
              </a:ext>
            </a:extLst>
          </p:cNvPr>
          <p:cNvCxnSpPr>
            <a:cxnSpLocks/>
          </p:cNvCxnSpPr>
          <p:nvPr/>
        </p:nvCxnSpPr>
        <p:spPr>
          <a:xfrm>
            <a:off x="8019263" y="1077007"/>
            <a:ext cx="3048" cy="300260"/>
          </a:xfrm>
          <a:prstGeom prst="line">
            <a:avLst/>
          </a:prstGeom>
          <a:ln>
            <a:solidFill>
              <a:srgbClr val="FFC000"/>
            </a:solidFill>
          </a:ln>
        </p:spPr>
        <p:style>
          <a:lnRef idx="3">
            <a:schemeClr val="accent1"/>
          </a:lnRef>
          <a:fillRef idx="0">
            <a:schemeClr val="accent1"/>
          </a:fillRef>
          <a:effectRef idx="2">
            <a:schemeClr val="accent1"/>
          </a:effectRef>
          <a:fontRef idx="minor">
            <a:schemeClr val="tx1"/>
          </a:fontRef>
        </p:style>
      </p:cxnSp>
      <p:cxnSp>
        <p:nvCxnSpPr>
          <p:cNvPr id="274" name="Straight Connector 273">
            <a:extLst>
              <a:ext uri="{FF2B5EF4-FFF2-40B4-BE49-F238E27FC236}">
                <a16:creationId xmlns:a16="http://schemas.microsoft.com/office/drawing/2014/main" id="{3E413632-0DC3-B34D-A7EF-3F961413AD7B}"/>
              </a:ext>
            </a:extLst>
          </p:cNvPr>
          <p:cNvCxnSpPr>
            <a:cxnSpLocks/>
          </p:cNvCxnSpPr>
          <p:nvPr/>
        </p:nvCxnSpPr>
        <p:spPr>
          <a:xfrm>
            <a:off x="8019263" y="4639277"/>
            <a:ext cx="3048" cy="300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4C9728C7-FCC6-381D-9647-2023EE8D9194}"/>
              </a:ext>
            </a:extLst>
          </p:cNvPr>
          <p:cNvCxnSpPr/>
          <p:nvPr/>
        </p:nvCxnSpPr>
        <p:spPr>
          <a:xfrm flipH="1">
            <a:off x="8010298" y="1394970"/>
            <a:ext cx="2005298" cy="15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F1AB6B5-527E-B29E-3E0F-D14D4F2A97E9}"/>
              </a:ext>
            </a:extLst>
          </p:cNvPr>
          <p:cNvCxnSpPr/>
          <p:nvPr/>
        </p:nvCxnSpPr>
        <p:spPr>
          <a:xfrm flipH="1">
            <a:off x="8017567" y="1964665"/>
            <a:ext cx="2005298" cy="15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9B19EB5D-E0CA-1B0F-779A-4A1D3E6D4DC3}"/>
              </a:ext>
            </a:extLst>
          </p:cNvPr>
          <p:cNvCxnSpPr/>
          <p:nvPr/>
        </p:nvCxnSpPr>
        <p:spPr>
          <a:xfrm flipH="1">
            <a:off x="8017567" y="4320667"/>
            <a:ext cx="2005298" cy="15797"/>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362CE692-ECD6-0150-12D3-E48409B33EA1}"/>
              </a:ext>
            </a:extLst>
          </p:cNvPr>
          <p:cNvCxnSpPr>
            <a:cxnSpLocks/>
          </p:cNvCxnSpPr>
          <p:nvPr/>
        </p:nvCxnSpPr>
        <p:spPr>
          <a:xfrm flipV="1">
            <a:off x="10032187" y="2571327"/>
            <a:ext cx="0" cy="31054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8C503491-5CF0-2827-E567-E81180BCB7F8}"/>
              </a:ext>
            </a:extLst>
          </p:cNvPr>
          <p:cNvCxnSpPr/>
          <p:nvPr/>
        </p:nvCxnSpPr>
        <p:spPr>
          <a:xfrm flipH="1">
            <a:off x="8025587" y="2567319"/>
            <a:ext cx="2005298" cy="15797"/>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AEFD9A8A-56FD-D6C0-14FA-CF1E088BBB25}"/>
              </a:ext>
            </a:extLst>
          </p:cNvPr>
          <p:cNvCxnSpPr/>
          <p:nvPr/>
        </p:nvCxnSpPr>
        <p:spPr>
          <a:xfrm flipH="1">
            <a:off x="8057542" y="3125462"/>
            <a:ext cx="2005298" cy="15797"/>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cxnSp>
        <p:nvCxnSpPr>
          <p:cNvPr id="281" name="Straight Connector 280">
            <a:extLst>
              <a:ext uri="{FF2B5EF4-FFF2-40B4-BE49-F238E27FC236}">
                <a16:creationId xmlns:a16="http://schemas.microsoft.com/office/drawing/2014/main" id="{D3D51125-D4B5-1F92-C90D-968EC481ED57}"/>
              </a:ext>
            </a:extLst>
          </p:cNvPr>
          <p:cNvCxnSpPr/>
          <p:nvPr/>
        </p:nvCxnSpPr>
        <p:spPr>
          <a:xfrm flipV="1">
            <a:off x="10016898" y="3733282"/>
            <a:ext cx="0" cy="31054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1AA5385E-9023-D2F0-5EF5-177943A27779}"/>
              </a:ext>
            </a:extLst>
          </p:cNvPr>
          <p:cNvCxnSpPr/>
          <p:nvPr/>
        </p:nvCxnSpPr>
        <p:spPr>
          <a:xfrm flipH="1">
            <a:off x="8010298" y="3729274"/>
            <a:ext cx="2005298" cy="15797"/>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FB3C34AE-F331-6492-A526-00AB134EF353}"/>
              </a:ext>
            </a:extLst>
          </p:cNvPr>
          <p:cNvCxnSpPr>
            <a:cxnSpLocks/>
            <a:endCxn id="301" idx="4"/>
          </p:cNvCxnSpPr>
          <p:nvPr/>
        </p:nvCxnSpPr>
        <p:spPr>
          <a:xfrm>
            <a:off x="7772318" y="1086131"/>
            <a:ext cx="17570" cy="2990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7D5DF7CE-D9BB-A5C3-1FDA-3B50D8DFDA3E}"/>
              </a:ext>
            </a:extLst>
          </p:cNvPr>
          <p:cNvCxnSpPr>
            <a:cxnSpLocks/>
            <a:stCxn id="253" idx="6"/>
          </p:cNvCxnSpPr>
          <p:nvPr/>
        </p:nvCxnSpPr>
        <p:spPr>
          <a:xfrm flipV="1">
            <a:off x="7833454" y="1415336"/>
            <a:ext cx="229020" cy="9124"/>
          </a:xfrm>
          <a:prstGeom prst="line">
            <a:avLst/>
          </a:prstGeom>
        </p:spPr>
        <p:style>
          <a:lnRef idx="1">
            <a:schemeClr val="accent1"/>
          </a:lnRef>
          <a:fillRef idx="0">
            <a:schemeClr val="accent1"/>
          </a:fillRef>
          <a:effectRef idx="0">
            <a:schemeClr val="accent1"/>
          </a:effectRef>
          <a:fontRef idx="minor">
            <a:schemeClr val="tx1"/>
          </a:fontRef>
        </p:style>
      </p:cxnSp>
      <p:sp>
        <p:nvSpPr>
          <p:cNvPr id="285" name="Flowchart: Connector 284">
            <a:extLst>
              <a:ext uri="{FF2B5EF4-FFF2-40B4-BE49-F238E27FC236}">
                <a16:creationId xmlns:a16="http://schemas.microsoft.com/office/drawing/2014/main" id="{91DAF985-31E5-573E-E2A8-69CE7FD2FAB2}"/>
              </a:ext>
            </a:extLst>
          </p:cNvPr>
          <p:cNvSpPr/>
          <p:nvPr/>
        </p:nvSpPr>
        <p:spPr>
          <a:xfrm>
            <a:off x="7735922" y="165479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86" name="Straight Connector 285">
            <a:extLst>
              <a:ext uri="{FF2B5EF4-FFF2-40B4-BE49-F238E27FC236}">
                <a16:creationId xmlns:a16="http://schemas.microsoft.com/office/drawing/2014/main" id="{276555D5-025F-7A41-36ED-05301B5F7E76}"/>
              </a:ext>
            </a:extLst>
          </p:cNvPr>
          <p:cNvCxnSpPr>
            <a:cxnSpLocks/>
            <a:stCxn id="285" idx="6"/>
          </p:cNvCxnSpPr>
          <p:nvPr/>
        </p:nvCxnSpPr>
        <p:spPr>
          <a:xfrm flipV="1">
            <a:off x="7827362" y="1693370"/>
            <a:ext cx="229020" cy="9124"/>
          </a:xfrm>
          <a:prstGeom prst="line">
            <a:avLst/>
          </a:prstGeom>
        </p:spPr>
        <p:style>
          <a:lnRef idx="1">
            <a:schemeClr val="accent1"/>
          </a:lnRef>
          <a:fillRef idx="0">
            <a:schemeClr val="accent1"/>
          </a:fillRef>
          <a:effectRef idx="0">
            <a:schemeClr val="accent1"/>
          </a:effectRef>
          <a:fontRef idx="minor">
            <a:schemeClr val="tx1"/>
          </a:fontRef>
        </p:style>
      </p:cxnSp>
      <p:sp>
        <p:nvSpPr>
          <p:cNvPr id="287" name="Flowchart: Connector 286">
            <a:extLst>
              <a:ext uri="{FF2B5EF4-FFF2-40B4-BE49-F238E27FC236}">
                <a16:creationId xmlns:a16="http://schemas.microsoft.com/office/drawing/2014/main" id="{3EA83F6C-82A5-79AE-2297-104BA037CE90}"/>
              </a:ext>
            </a:extLst>
          </p:cNvPr>
          <p:cNvSpPr/>
          <p:nvPr/>
        </p:nvSpPr>
        <p:spPr>
          <a:xfrm>
            <a:off x="7744275" y="194752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88" name="Straight Connector 287">
            <a:extLst>
              <a:ext uri="{FF2B5EF4-FFF2-40B4-BE49-F238E27FC236}">
                <a16:creationId xmlns:a16="http://schemas.microsoft.com/office/drawing/2014/main" id="{AF410F6F-E610-82A9-355C-7E4323FE8D6F}"/>
              </a:ext>
            </a:extLst>
          </p:cNvPr>
          <p:cNvCxnSpPr>
            <a:cxnSpLocks/>
            <a:stCxn id="287" idx="6"/>
          </p:cNvCxnSpPr>
          <p:nvPr/>
        </p:nvCxnSpPr>
        <p:spPr>
          <a:xfrm flipV="1">
            <a:off x="7835715" y="1986102"/>
            <a:ext cx="229020" cy="9124"/>
          </a:xfrm>
          <a:prstGeom prst="line">
            <a:avLst/>
          </a:prstGeom>
        </p:spPr>
        <p:style>
          <a:lnRef idx="1">
            <a:schemeClr val="accent1"/>
          </a:lnRef>
          <a:fillRef idx="0">
            <a:schemeClr val="accent1"/>
          </a:fillRef>
          <a:effectRef idx="0">
            <a:schemeClr val="accent1"/>
          </a:effectRef>
          <a:fontRef idx="minor">
            <a:schemeClr val="tx1"/>
          </a:fontRef>
        </p:style>
      </p:cxnSp>
      <p:sp>
        <p:nvSpPr>
          <p:cNvPr id="289" name="Flowchart: Connector 288">
            <a:extLst>
              <a:ext uri="{FF2B5EF4-FFF2-40B4-BE49-F238E27FC236}">
                <a16:creationId xmlns:a16="http://schemas.microsoft.com/office/drawing/2014/main" id="{56C96ED1-4A41-B0F1-AA29-17DF8624F752}"/>
              </a:ext>
            </a:extLst>
          </p:cNvPr>
          <p:cNvSpPr/>
          <p:nvPr/>
        </p:nvSpPr>
        <p:spPr>
          <a:xfrm>
            <a:off x="7742014" y="223900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90" name="Straight Connector 289">
            <a:extLst>
              <a:ext uri="{FF2B5EF4-FFF2-40B4-BE49-F238E27FC236}">
                <a16:creationId xmlns:a16="http://schemas.microsoft.com/office/drawing/2014/main" id="{E1FC5B0E-7A86-E52C-4CD5-09682BA8D103}"/>
              </a:ext>
            </a:extLst>
          </p:cNvPr>
          <p:cNvCxnSpPr>
            <a:cxnSpLocks/>
            <a:stCxn id="289" idx="6"/>
          </p:cNvCxnSpPr>
          <p:nvPr/>
        </p:nvCxnSpPr>
        <p:spPr>
          <a:xfrm flipV="1">
            <a:off x="7833454" y="2277578"/>
            <a:ext cx="229020" cy="9124"/>
          </a:xfrm>
          <a:prstGeom prst="line">
            <a:avLst/>
          </a:prstGeom>
        </p:spPr>
        <p:style>
          <a:lnRef idx="1">
            <a:schemeClr val="accent1"/>
          </a:lnRef>
          <a:fillRef idx="0">
            <a:schemeClr val="accent1"/>
          </a:fillRef>
          <a:effectRef idx="0">
            <a:schemeClr val="accent1"/>
          </a:effectRef>
          <a:fontRef idx="minor">
            <a:schemeClr val="tx1"/>
          </a:fontRef>
        </p:style>
      </p:cxnSp>
      <p:sp>
        <p:nvSpPr>
          <p:cNvPr id="291" name="Flowchart: Connector 290">
            <a:extLst>
              <a:ext uri="{FF2B5EF4-FFF2-40B4-BE49-F238E27FC236}">
                <a16:creationId xmlns:a16="http://schemas.microsoft.com/office/drawing/2014/main" id="{343DDC31-4BD4-3020-2ECB-FF51163BA9F4}"/>
              </a:ext>
            </a:extLst>
          </p:cNvPr>
          <p:cNvSpPr/>
          <p:nvPr/>
        </p:nvSpPr>
        <p:spPr>
          <a:xfrm>
            <a:off x="7757397" y="253949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92" name="Straight Connector 291">
            <a:extLst>
              <a:ext uri="{FF2B5EF4-FFF2-40B4-BE49-F238E27FC236}">
                <a16:creationId xmlns:a16="http://schemas.microsoft.com/office/drawing/2014/main" id="{C62F0A5D-D7A5-1BAA-B23B-7FAC0D3E8AA6}"/>
              </a:ext>
            </a:extLst>
          </p:cNvPr>
          <p:cNvCxnSpPr>
            <a:cxnSpLocks/>
            <a:stCxn id="291" idx="6"/>
          </p:cNvCxnSpPr>
          <p:nvPr/>
        </p:nvCxnSpPr>
        <p:spPr>
          <a:xfrm flipV="1">
            <a:off x="7848837" y="2578072"/>
            <a:ext cx="229020" cy="9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8F4A4270-F8CA-3F69-111B-7F5283899902}"/>
              </a:ext>
            </a:extLst>
          </p:cNvPr>
          <p:cNvCxnSpPr>
            <a:cxnSpLocks/>
            <a:stCxn id="294" idx="6"/>
          </p:cNvCxnSpPr>
          <p:nvPr/>
        </p:nvCxnSpPr>
        <p:spPr>
          <a:xfrm flipV="1">
            <a:off x="7841647" y="2855407"/>
            <a:ext cx="229020" cy="9124"/>
          </a:xfrm>
          <a:prstGeom prst="line">
            <a:avLst/>
          </a:prstGeom>
        </p:spPr>
        <p:style>
          <a:lnRef idx="1">
            <a:schemeClr val="accent1"/>
          </a:lnRef>
          <a:fillRef idx="0">
            <a:schemeClr val="accent1"/>
          </a:fillRef>
          <a:effectRef idx="0">
            <a:schemeClr val="accent1"/>
          </a:effectRef>
          <a:fontRef idx="minor">
            <a:schemeClr val="tx1"/>
          </a:fontRef>
        </p:style>
      </p:cxnSp>
      <p:sp>
        <p:nvSpPr>
          <p:cNvPr id="294" name="Flowchart: Connector 293">
            <a:extLst>
              <a:ext uri="{FF2B5EF4-FFF2-40B4-BE49-F238E27FC236}">
                <a16:creationId xmlns:a16="http://schemas.microsoft.com/office/drawing/2014/main" id="{55339FCC-8205-7719-89BD-530B47405E2F}"/>
              </a:ext>
            </a:extLst>
          </p:cNvPr>
          <p:cNvSpPr/>
          <p:nvPr/>
        </p:nvSpPr>
        <p:spPr>
          <a:xfrm>
            <a:off x="7750207" y="281683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95" name="Flowchart: Connector 294">
            <a:extLst>
              <a:ext uri="{FF2B5EF4-FFF2-40B4-BE49-F238E27FC236}">
                <a16:creationId xmlns:a16="http://schemas.microsoft.com/office/drawing/2014/main" id="{743CB0AD-484B-85AB-4636-6E7963639BB0}"/>
              </a:ext>
            </a:extLst>
          </p:cNvPr>
          <p:cNvSpPr/>
          <p:nvPr/>
        </p:nvSpPr>
        <p:spPr>
          <a:xfrm>
            <a:off x="7745843" y="310980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96" name="Straight Connector 295">
            <a:extLst>
              <a:ext uri="{FF2B5EF4-FFF2-40B4-BE49-F238E27FC236}">
                <a16:creationId xmlns:a16="http://schemas.microsoft.com/office/drawing/2014/main" id="{95C3E316-EFE2-47A3-3C0C-D92EC763F947}"/>
              </a:ext>
            </a:extLst>
          </p:cNvPr>
          <p:cNvCxnSpPr>
            <a:cxnSpLocks/>
            <a:stCxn id="295" idx="6"/>
          </p:cNvCxnSpPr>
          <p:nvPr/>
        </p:nvCxnSpPr>
        <p:spPr>
          <a:xfrm flipV="1">
            <a:off x="7837283" y="3148381"/>
            <a:ext cx="229020" cy="9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D9B93E3D-D20D-2CE9-CF46-9A21FC468CB0}"/>
              </a:ext>
            </a:extLst>
          </p:cNvPr>
          <p:cNvCxnSpPr>
            <a:cxnSpLocks/>
            <a:stCxn id="298" idx="6"/>
            <a:endCxn id="264" idx="6"/>
          </p:cNvCxnSpPr>
          <p:nvPr/>
        </p:nvCxnSpPr>
        <p:spPr>
          <a:xfrm flipV="1">
            <a:off x="7833454" y="3432676"/>
            <a:ext cx="232970" cy="3047"/>
          </a:xfrm>
          <a:prstGeom prst="line">
            <a:avLst/>
          </a:prstGeom>
        </p:spPr>
        <p:style>
          <a:lnRef idx="1">
            <a:schemeClr val="accent1"/>
          </a:lnRef>
          <a:fillRef idx="0">
            <a:schemeClr val="accent1"/>
          </a:fillRef>
          <a:effectRef idx="0">
            <a:schemeClr val="accent1"/>
          </a:effectRef>
          <a:fontRef idx="minor">
            <a:schemeClr val="tx1"/>
          </a:fontRef>
        </p:style>
      </p:cxnSp>
      <p:sp>
        <p:nvSpPr>
          <p:cNvPr id="298" name="Flowchart: Connector 297">
            <a:extLst>
              <a:ext uri="{FF2B5EF4-FFF2-40B4-BE49-F238E27FC236}">
                <a16:creationId xmlns:a16="http://schemas.microsoft.com/office/drawing/2014/main" id="{D9D8B6C4-136F-37CE-C157-E8AEF67EACB3}"/>
              </a:ext>
            </a:extLst>
          </p:cNvPr>
          <p:cNvSpPr/>
          <p:nvPr/>
        </p:nvSpPr>
        <p:spPr>
          <a:xfrm>
            <a:off x="7742014" y="338802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99" name="Straight Connector 298">
            <a:extLst>
              <a:ext uri="{FF2B5EF4-FFF2-40B4-BE49-F238E27FC236}">
                <a16:creationId xmlns:a16="http://schemas.microsoft.com/office/drawing/2014/main" id="{248F0477-3536-FC23-712A-338F4C788A88}"/>
              </a:ext>
            </a:extLst>
          </p:cNvPr>
          <p:cNvCxnSpPr>
            <a:cxnSpLocks/>
            <a:stCxn id="300" idx="6"/>
          </p:cNvCxnSpPr>
          <p:nvPr/>
        </p:nvCxnSpPr>
        <p:spPr>
          <a:xfrm flipV="1">
            <a:off x="7833527" y="3750640"/>
            <a:ext cx="229020" cy="9124"/>
          </a:xfrm>
          <a:prstGeom prst="line">
            <a:avLst/>
          </a:prstGeom>
        </p:spPr>
        <p:style>
          <a:lnRef idx="1">
            <a:schemeClr val="accent1"/>
          </a:lnRef>
          <a:fillRef idx="0">
            <a:schemeClr val="accent1"/>
          </a:fillRef>
          <a:effectRef idx="0">
            <a:schemeClr val="accent1"/>
          </a:effectRef>
          <a:fontRef idx="minor">
            <a:schemeClr val="tx1"/>
          </a:fontRef>
        </p:style>
      </p:cxnSp>
      <p:sp>
        <p:nvSpPr>
          <p:cNvPr id="300" name="Flowchart: Connector 299">
            <a:extLst>
              <a:ext uri="{FF2B5EF4-FFF2-40B4-BE49-F238E27FC236}">
                <a16:creationId xmlns:a16="http://schemas.microsoft.com/office/drawing/2014/main" id="{31EB8098-6B6B-DDC1-7CD1-2DE7ED779979}"/>
              </a:ext>
            </a:extLst>
          </p:cNvPr>
          <p:cNvSpPr/>
          <p:nvPr/>
        </p:nvSpPr>
        <p:spPr>
          <a:xfrm>
            <a:off x="7742087" y="371206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01" name="Flowchart: Connector 300">
            <a:extLst>
              <a:ext uri="{FF2B5EF4-FFF2-40B4-BE49-F238E27FC236}">
                <a16:creationId xmlns:a16="http://schemas.microsoft.com/office/drawing/2014/main" id="{8D0B37A3-4D4F-C454-65F3-F88E5B6EA726}"/>
              </a:ext>
            </a:extLst>
          </p:cNvPr>
          <p:cNvSpPr/>
          <p:nvPr/>
        </p:nvSpPr>
        <p:spPr>
          <a:xfrm>
            <a:off x="7744168" y="398134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302" name="Straight Connector 301">
            <a:extLst>
              <a:ext uri="{FF2B5EF4-FFF2-40B4-BE49-F238E27FC236}">
                <a16:creationId xmlns:a16="http://schemas.microsoft.com/office/drawing/2014/main" id="{89E935DC-A6CD-02AE-D1C4-AFAB66B98F8D}"/>
              </a:ext>
            </a:extLst>
          </p:cNvPr>
          <p:cNvCxnSpPr>
            <a:cxnSpLocks/>
            <a:stCxn id="301" idx="6"/>
          </p:cNvCxnSpPr>
          <p:nvPr/>
        </p:nvCxnSpPr>
        <p:spPr>
          <a:xfrm flipV="1">
            <a:off x="7835608" y="4019916"/>
            <a:ext cx="229020" cy="9124"/>
          </a:xfrm>
          <a:prstGeom prst="line">
            <a:avLst/>
          </a:prstGeom>
          <a:ln/>
        </p:spPr>
        <p:style>
          <a:lnRef idx="1">
            <a:schemeClr val="accent1"/>
          </a:lnRef>
          <a:fillRef idx="0">
            <a:schemeClr val="accent1"/>
          </a:fillRef>
          <a:effectRef idx="0">
            <a:schemeClr val="accent1"/>
          </a:effectRef>
          <a:fontRef idx="minor">
            <a:schemeClr val="tx1"/>
          </a:fontRef>
        </p:style>
      </p:cxnSp>
      <p:sp>
        <p:nvSpPr>
          <p:cNvPr id="303" name="Flowchart: Connector 302">
            <a:extLst>
              <a:ext uri="{FF2B5EF4-FFF2-40B4-BE49-F238E27FC236}">
                <a16:creationId xmlns:a16="http://schemas.microsoft.com/office/drawing/2014/main" id="{8C52C91F-DA13-DA30-733F-22C67DC2FDBC}"/>
              </a:ext>
            </a:extLst>
          </p:cNvPr>
          <p:cNvSpPr/>
          <p:nvPr/>
        </p:nvSpPr>
        <p:spPr>
          <a:xfrm>
            <a:off x="7742014" y="430344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304" name="Straight Connector 303">
            <a:extLst>
              <a:ext uri="{FF2B5EF4-FFF2-40B4-BE49-F238E27FC236}">
                <a16:creationId xmlns:a16="http://schemas.microsoft.com/office/drawing/2014/main" id="{754E8DDC-4B7A-6945-20FE-553600A4C7A5}"/>
              </a:ext>
            </a:extLst>
          </p:cNvPr>
          <p:cNvCxnSpPr>
            <a:cxnSpLocks/>
          </p:cNvCxnSpPr>
          <p:nvPr/>
        </p:nvCxnSpPr>
        <p:spPr>
          <a:xfrm flipV="1">
            <a:off x="7781278" y="4601006"/>
            <a:ext cx="229020" cy="9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ACB4DF17-2837-7E43-C497-91E0C2F32AE3}"/>
              </a:ext>
            </a:extLst>
          </p:cNvPr>
          <p:cNvCxnSpPr>
            <a:cxnSpLocks/>
            <a:stCxn id="303" idx="6"/>
          </p:cNvCxnSpPr>
          <p:nvPr/>
        </p:nvCxnSpPr>
        <p:spPr>
          <a:xfrm flipV="1">
            <a:off x="7833454" y="4342020"/>
            <a:ext cx="229020" cy="9124"/>
          </a:xfrm>
          <a:prstGeom prst="line">
            <a:avLst/>
          </a:prstGeom>
        </p:spPr>
        <p:style>
          <a:lnRef idx="1">
            <a:schemeClr val="accent1"/>
          </a:lnRef>
          <a:fillRef idx="0">
            <a:schemeClr val="accent1"/>
          </a:fillRef>
          <a:effectRef idx="0">
            <a:schemeClr val="accent1"/>
          </a:effectRef>
          <a:fontRef idx="minor">
            <a:schemeClr val="tx1"/>
          </a:fontRef>
        </p:style>
      </p:cxnSp>
      <p:sp>
        <p:nvSpPr>
          <p:cNvPr id="306" name="Flowchart: Connector 305">
            <a:extLst>
              <a:ext uri="{FF2B5EF4-FFF2-40B4-BE49-F238E27FC236}">
                <a16:creationId xmlns:a16="http://schemas.microsoft.com/office/drawing/2014/main" id="{74C7463B-C559-DDA3-FF86-9D851F07F793}"/>
              </a:ext>
            </a:extLst>
          </p:cNvPr>
          <p:cNvSpPr/>
          <p:nvPr/>
        </p:nvSpPr>
        <p:spPr>
          <a:xfrm>
            <a:off x="7742014" y="456332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07" name="Rectangle 306">
            <a:extLst>
              <a:ext uri="{FF2B5EF4-FFF2-40B4-BE49-F238E27FC236}">
                <a16:creationId xmlns:a16="http://schemas.microsoft.com/office/drawing/2014/main" id="{F2D8A7F8-38D1-889A-A594-4FC136993235}"/>
              </a:ext>
            </a:extLst>
          </p:cNvPr>
          <p:cNvSpPr/>
          <p:nvPr/>
        </p:nvSpPr>
        <p:spPr>
          <a:xfrm>
            <a:off x="8448368" y="4919863"/>
            <a:ext cx="1152631" cy="40611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08" name="TextBox 307">
            <a:extLst>
              <a:ext uri="{FF2B5EF4-FFF2-40B4-BE49-F238E27FC236}">
                <a16:creationId xmlns:a16="http://schemas.microsoft.com/office/drawing/2014/main" id="{4967911E-BA3E-ED38-CCFB-2DEEFC44B32C}"/>
              </a:ext>
            </a:extLst>
          </p:cNvPr>
          <p:cNvSpPr txBox="1"/>
          <p:nvPr/>
        </p:nvSpPr>
        <p:spPr>
          <a:xfrm>
            <a:off x="8499589" y="4987488"/>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309" name="Straight Arrow Connector 308">
            <a:extLst>
              <a:ext uri="{FF2B5EF4-FFF2-40B4-BE49-F238E27FC236}">
                <a16:creationId xmlns:a16="http://schemas.microsoft.com/office/drawing/2014/main" id="{35DC6F80-6DF8-3291-5C6A-812814F8C903}"/>
              </a:ext>
            </a:extLst>
          </p:cNvPr>
          <p:cNvCxnSpPr>
            <a:cxnSpLocks/>
            <a:stCxn id="323" idx="6"/>
            <a:endCxn id="307" idx="1"/>
          </p:cNvCxnSpPr>
          <p:nvPr/>
        </p:nvCxnSpPr>
        <p:spPr>
          <a:xfrm flipV="1">
            <a:off x="8061978" y="5122919"/>
            <a:ext cx="386390" cy="17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1E9AE7BE-8D49-1D33-3333-AC9F29963127}"/>
              </a:ext>
            </a:extLst>
          </p:cNvPr>
          <p:cNvCxnSpPr>
            <a:cxnSpLocks/>
            <a:stCxn id="307" idx="3"/>
          </p:cNvCxnSpPr>
          <p:nvPr/>
        </p:nvCxnSpPr>
        <p:spPr>
          <a:xfrm flipV="1">
            <a:off x="9600999" y="5122918"/>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311" name="Rectangle 310">
            <a:extLst>
              <a:ext uri="{FF2B5EF4-FFF2-40B4-BE49-F238E27FC236}">
                <a16:creationId xmlns:a16="http://schemas.microsoft.com/office/drawing/2014/main" id="{E0828AC6-E66A-1ACC-A606-059EB89FFC64}"/>
              </a:ext>
            </a:extLst>
          </p:cNvPr>
          <p:cNvSpPr/>
          <p:nvPr/>
        </p:nvSpPr>
        <p:spPr>
          <a:xfrm>
            <a:off x="8448143" y="5506010"/>
            <a:ext cx="1152631" cy="406111"/>
          </a:xfrm>
          <a:prstGeom prst="rect">
            <a:avLst/>
          </a:prstGeom>
          <a:solidFill>
            <a:schemeClr val="bg2">
              <a:lumMod val="90000"/>
            </a:schemeClr>
          </a:solidFill>
          <a:ln w="9525" cap="flat" cmpd="sng" algn="ctr">
            <a:solidFill>
              <a:schemeClr val="dk1">
                <a:alpha val="1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12" name="TextBox 311">
            <a:extLst>
              <a:ext uri="{FF2B5EF4-FFF2-40B4-BE49-F238E27FC236}">
                <a16:creationId xmlns:a16="http://schemas.microsoft.com/office/drawing/2014/main" id="{12461571-8919-6215-749B-983B2913C530}"/>
              </a:ext>
            </a:extLst>
          </p:cNvPr>
          <p:cNvSpPr txBox="1"/>
          <p:nvPr/>
        </p:nvSpPr>
        <p:spPr>
          <a:xfrm>
            <a:off x="8499364" y="5573635"/>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313" name="Straight Arrow Connector 312">
            <a:extLst>
              <a:ext uri="{FF2B5EF4-FFF2-40B4-BE49-F238E27FC236}">
                <a16:creationId xmlns:a16="http://schemas.microsoft.com/office/drawing/2014/main" id="{D0375BDC-6EE2-0F55-A159-4E1CD126C44A}"/>
              </a:ext>
            </a:extLst>
          </p:cNvPr>
          <p:cNvCxnSpPr>
            <a:cxnSpLocks/>
            <a:stCxn id="325" idx="6"/>
            <a:endCxn id="311" idx="1"/>
          </p:cNvCxnSpPr>
          <p:nvPr/>
        </p:nvCxnSpPr>
        <p:spPr>
          <a:xfrm flipV="1">
            <a:off x="8057317" y="5709066"/>
            <a:ext cx="390826" cy="10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2571E71D-2B0C-5071-6481-D407B2D16021}"/>
              </a:ext>
            </a:extLst>
          </p:cNvPr>
          <p:cNvCxnSpPr>
            <a:cxnSpLocks/>
          </p:cNvCxnSpPr>
          <p:nvPr/>
        </p:nvCxnSpPr>
        <p:spPr>
          <a:xfrm>
            <a:off x="8566963" y="5341813"/>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5" name="Straight Arrow Connector 314">
            <a:extLst>
              <a:ext uri="{FF2B5EF4-FFF2-40B4-BE49-F238E27FC236}">
                <a16:creationId xmlns:a16="http://schemas.microsoft.com/office/drawing/2014/main" id="{9D1D4953-74A7-E030-7B38-1990A60D6732}"/>
              </a:ext>
            </a:extLst>
          </p:cNvPr>
          <p:cNvCxnSpPr>
            <a:cxnSpLocks/>
            <a:stCxn id="311" idx="3"/>
          </p:cNvCxnSpPr>
          <p:nvPr/>
        </p:nvCxnSpPr>
        <p:spPr>
          <a:xfrm flipV="1">
            <a:off x="9600774" y="5709065"/>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16" name="Straight Arrow Connector 315">
            <a:extLst>
              <a:ext uri="{FF2B5EF4-FFF2-40B4-BE49-F238E27FC236}">
                <a16:creationId xmlns:a16="http://schemas.microsoft.com/office/drawing/2014/main" id="{459B4286-D40E-35FB-3851-DFF082976285}"/>
              </a:ext>
            </a:extLst>
          </p:cNvPr>
          <p:cNvCxnSpPr>
            <a:cxnSpLocks/>
          </p:cNvCxnSpPr>
          <p:nvPr/>
        </p:nvCxnSpPr>
        <p:spPr>
          <a:xfrm flipV="1">
            <a:off x="9462446" y="5326016"/>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7" name="Straight Arrow Connector 316">
            <a:extLst>
              <a:ext uri="{FF2B5EF4-FFF2-40B4-BE49-F238E27FC236}">
                <a16:creationId xmlns:a16="http://schemas.microsoft.com/office/drawing/2014/main" id="{944A1558-7DC1-F1B4-B165-28E165B02A76}"/>
              </a:ext>
            </a:extLst>
          </p:cNvPr>
          <p:cNvCxnSpPr>
            <a:cxnSpLocks/>
          </p:cNvCxnSpPr>
          <p:nvPr/>
        </p:nvCxnSpPr>
        <p:spPr>
          <a:xfrm>
            <a:off x="8737651" y="5341813"/>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8" name="Straight Arrow Connector 317">
            <a:extLst>
              <a:ext uri="{FF2B5EF4-FFF2-40B4-BE49-F238E27FC236}">
                <a16:creationId xmlns:a16="http://schemas.microsoft.com/office/drawing/2014/main" id="{8BE91013-60AE-C2B2-B208-87F04897C516}"/>
              </a:ext>
            </a:extLst>
          </p:cNvPr>
          <p:cNvCxnSpPr>
            <a:cxnSpLocks/>
          </p:cNvCxnSpPr>
          <p:nvPr/>
        </p:nvCxnSpPr>
        <p:spPr>
          <a:xfrm>
            <a:off x="9258859" y="5326016"/>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9" name="Straight Connector 318">
            <a:extLst>
              <a:ext uri="{FF2B5EF4-FFF2-40B4-BE49-F238E27FC236}">
                <a16:creationId xmlns:a16="http://schemas.microsoft.com/office/drawing/2014/main" id="{406AADE0-4E04-2F13-DD0F-5DF9055BE169}"/>
              </a:ext>
            </a:extLst>
          </p:cNvPr>
          <p:cNvCxnSpPr>
            <a:cxnSpLocks/>
          </p:cNvCxnSpPr>
          <p:nvPr/>
        </p:nvCxnSpPr>
        <p:spPr>
          <a:xfrm>
            <a:off x="8014294" y="4898084"/>
            <a:ext cx="3048" cy="300260"/>
          </a:xfrm>
          <a:prstGeom prst="line">
            <a:avLst/>
          </a:prstGeom>
        </p:spPr>
        <p:style>
          <a:lnRef idx="1">
            <a:schemeClr val="accent1"/>
          </a:lnRef>
          <a:fillRef idx="0">
            <a:schemeClr val="accent1"/>
          </a:fillRef>
          <a:effectRef idx="0">
            <a:schemeClr val="accent1"/>
          </a:effectRef>
          <a:fontRef idx="minor">
            <a:schemeClr val="tx1"/>
          </a:fontRef>
        </p:style>
      </p:cxnSp>
      <p:sp>
        <p:nvSpPr>
          <p:cNvPr id="320" name="Flowchart: Connector 319">
            <a:extLst>
              <a:ext uri="{FF2B5EF4-FFF2-40B4-BE49-F238E27FC236}">
                <a16:creationId xmlns:a16="http://schemas.microsoft.com/office/drawing/2014/main" id="{8761F928-2B29-070A-A42A-ECCF36051B05}"/>
              </a:ext>
            </a:extLst>
          </p:cNvPr>
          <p:cNvSpPr/>
          <p:nvPr/>
        </p:nvSpPr>
        <p:spPr>
          <a:xfrm>
            <a:off x="7974759" y="481010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321" name="Straight Connector 320">
            <a:extLst>
              <a:ext uri="{FF2B5EF4-FFF2-40B4-BE49-F238E27FC236}">
                <a16:creationId xmlns:a16="http://schemas.microsoft.com/office/drawing/2014/main" id="{0845ABF4-6627-980A-A570-4F96E5F01AA1}"/>
              </a:ext>
            </a:extLst>
          </p:cNvPr>
          <p:cNvCxnSpPr/>
          <p:nvPr/>
        </p:nvCxnSpPr>
        <p:spPr>
          <a:xfrm>
            <a:off x="8011822" y="5114581"/>
            <a:ext cx="0" cy="36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B6F03357-7D28-A37B-611C-F393AF458DD7}"/>
              </a:ext>
            </a:extLst>
          </p:cNvPr>
          <p:cNvCxnSpPr>
            <a:cxnSpLocks/>
          </p:cNvCxnSpPr>
          <p:nvPr/>
        </p:nvCxnSpPr>
        <p:spPr>
          <a:xfrm>
            <a:off x="8019263" y="5461983"/>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323" name="Flowchart: Connector 322">
            <a:extLst>
              <a:ext uri="{FF2B5EF4-FFF2-40B4-BE49-F238E27FC236}">
                <a16:creationId xmlns:a16="http://schemas.microsoft.com/office/drawing/2014/main" id="{AD25BDAE-95FF-2AF3-E5E7-963A7B526236}"/>
              </a:ext>
            </a:extLst>
          </p:cNvPr>
          <p:cNvSpPr/>
          <p:nvPr/>
        </p:nvSpPr>
        <p:spPr>
          <a:xfrm>
            <a:off x="7970538" y="509264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24" name="Flowchart: Connector 323">
            <a:extLst>
              <a:ext uri="{FF2B5EF4-FFF2-40B4-BE49-F238E27FC236}">
                <a16:creationId xmlns:a16="http://schemas.microsoft.com/office/drawing/2014/main" id="{81568A40-4EC8-3E78-9113-13CD8EEA27C5}"/>
              </a:ext>
            </a:extLst>
          </p:cNvPr>
          <p:cNvSpPr/>
          <p:nvPr/>
        </p:nvSpPr>
        <p:spPr>
          <a:xfrm>
            <a:off x="7970538" y="541061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25" name="Flowchart: Connector 324">
            <a:extLst>
              <a:ext uri="{FF2B5EF4-FFF2-40B4-BE49-F238E27FC236}">
                <a16:creationId xmlns:a16="http://schemas.microsoft.com/office/drawing/2014/main" id="{F350139F-68DE-02A7-CD1C-5E021F8FFC87}"/>
              </a:ext>
            </a:extLst>
          </p:cNvPr>
          <p:cNvSpPr/>
          <p:nvPr/>
        </p:nvSpPr>
        <p:spPr>
          <a:xfrm>
            <a:off x="7965877" y="567210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326" name="Straight Connector 325">
            <a:extLst>
              <a:ext uri="{FF2B5EF4-FFF2-40B4-BE49-F238E27FC236}">
                <a16:creationId xmlns:a16="http://schemas.microsoft.com/office/drawing/2014/main" id="{217A1B48-3E9D-B90D-585E-D98AF610D0AB}"/>
              </a:ext>
            </a:extLst>
          </p:cNvPr>
          <p:cNvCxnSpPr>
            <a:cxnSpLocks/>
          </p:cNvCxnSpPr>
          <p:nvPr/>
        </p:nvCxnSpPr>
        <p:spPr>
          <a:xfrm>
            <a:off x="8019038" y="5746444"/>
            <a:ext cx="3048" cy="30026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974B09D5-3127-28CD-516D-26BF15B6A737}"/>
              </a:ext>
            </a:extLst>
          </p:cNvPr>
          <p:cNvCxnSpPr/>
          <p:nvPr/>
        </p:nvCxnSpPr>
        <p:spPr>
          <a:xfrm flipV="1">
            <a:off x="10023942" y="5431842"/>
            <a:ext cx="0" cy="31054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61ECAFE6-628A-7C96-D7EA-1022B9252EB5}"/>
              </a:ext>
            </a:extLst>
          </p:cNvPr>
          <p:cNvCxnSpPr/>
          <p:nvPr/>
        </p:nvCxnSpPr>
        <p:spPr>
          <a:xfrm flipH="1">
            <a:off x="8017342" y="5427834"/>
            <a:ext cx="2005298" cy="15797"/>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2D9DE3D5-096D-A890-8079-ED9F080357FE}"/>
              </a:ext>
            </a:extLst>
          </p:cNvPr>
          <p:cNvCxnSpPr/>
          <p:nvPr/>
        </p:nvCxnSpPr>
        <p:spPr>
          <a:xfrm flipH="1">
            <a:off x="8010073" y="4836441"/>
            <a:ext cx="2005298" cy="15797"/>
          </a:xfrm>
          <a:prstGeom prst="line">
            <a:avLst/>
          </a:prstGeom>
        </p:spPr>
        <p:style>
          <a:lnRef idx="1">
            <a:schemeClr val="accent1"/>
          </a:lnRef>
          <a:fillRef idx="0">
            <a:schemeClr val="accent1"/>
          </a:fillRef>
          <a:effectRef idx="0">
            <a:schemeClr val="accent1"/>
          </a:effectRef>
          <a:fontRef idx="minor">
            <a:schemeClr val="tx1"/>
          </a:fontRef>
        </p:style>
      </p:cxnSp>
      <p:sp>
        <p:nvSpPr>
          <p:cNvPr id="330" name="Flowchart: Connector 329">
            <a:extLst>
              <a:ext uri="{FF2B5EF4-FFF2-40B4-BE49-F238E27FC236}">
                <a16:creationId xmlns:a16="http://schemas.microsoft.com/office/drawing/2014/main" id="{723792F1-D7E1-119F-3CE4-3ABA818341EF}"/>
              </a:ext>
            </a:extLst>
          </p:cNvPr>
          <p:cNvSpPr/>
          <p:nvPr/>
        </p:nvSpPr>
        <p:spPr>
          <a:xfrm>
            <a:off x="7741862" y="481923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331" name="Straight Connector 330">
            <a:extLst>
              <a:ext uri="{FF2B5EF4-FFF2-40B4-BE49-F238E27FC236}">
                <a16:creationId xmlns:a16="http://schemas.microsoft.com/office/drawing/2014/main" id="{D631A305-CCC0-F772-3D5C-C8162860EE40}"/>
              </a:ext>
            </a:extLst>
          </p:cNvPr>
          <p:cNvCxnSpPr>
            <a:cxnSpLocks/>
            <a:stCxn id="330" idx="6"/>
          </p:cNvCxnSpPr>
          <p:nvPr/>
        </p:nvCxnSpPr>
        <p:spPr>
          <a:xfrm flipV="1">
            <a:off x="7833302" y="4857807"/>
            <a:ext cx="229020" cy="9124"/>
          </a:xfrm>
          <a:prstGeom prst="line">
            <a:avLst/>
          </a:prstGeom>
        </p:spPr>
        <p:style>
          <a:lnRef idx="1">
            <a:schemeClr val="accent1"/>
          </a:lnRef>
          <a:fillRef idx="0">
            <a:schemeClr val="accent1"/>
          </a:fillRef>
          <a:effectRef idx="0">
            <a:schemeClr val="accent1"/>
          </a:effectRef>
          <a:fontRef idx="minor">
            <a:schemeClr val="tx1"/>
          </a:fontRef>
        </p:style>
      </p:cxnSp>
      <p:sp>
        <p:nvSpPr>
          <p:cNvPr id="332" name="Flowchart: Connector 331">
            <a:extLst>
              <a:ext uri="{FF2B5EF4-FFF2-40B4-BE49-F238E27FC236}">
                <a16:creationId xmlns:a16="http://schemas.microsoft.com/office/drawing/2014/main" id="{E9CF7253-68E7-8B5B-3C15-0EEC1976E3C4}"/>
              </a:ext>
            </a:extLst>
          </p:cNvPr>
          <p:cNvSpPr/>
          <p:nvPr/>
        </p:nvSpPr>
        <p:spPr>
          <a:xfrm>
            <a:off x="7743943" y="508850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333" name="Straight Connector 332">
            <a:extLst>
              <a:ext uri="{FF2B5EF4-FFF2-40B4-BE49-F238E27FC236}">
                <a16:creationId xmlns:a16="http://schemas.microsoft.com/office/drawing/2014/main" id="{57452B0E-AFDB-0C4D-3986-C78E85FD82CC}"/>
              </a:ext>
            </a:extLst>
          </p:cNvPr>
          <p:cNvCxnSpPr>
            <a:cxnSpLocks/>
            <a:stCxn id="332" idx="6"/>
          </p:cNvCxnSpPr>
          <p:nvPr/>
        </p:nvCxnSpPr>
        <p:spPr>
          <a:xfrm flipV="1">
            <a:off x="7835383" y="5127083"/>
            <a:ext cx="229020" cy="9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68B5C5C5-6544-2EB2-4E0E-0ECD773BF5FD}"/>
              </a:ext>
            </a:extLst>
          </p:cNvPr>
          <p:cNvCxnSpPr>
            <a:cxnSpLocks/>
          </p:cNvCxnSpPr>
          <p:nvPr/>
        </p:nvCxnSpPr>
        <p:spPr>
          <a:xfrm flipV="1">
            <a:off x="7795885" y="5463030"/>
            <a:ext cx="229020" cy="9124"/>
          </a:xfrm>
          <a:prstGeom prst="line">
            <a:avLst/>
          </a:prstGeom>
        </p:spPr>
        <p:style>
          <a:lnRef idx="1">
            <a:schemeClr val="accent1"/>
          </a:lnRef>
          <a:fillRef idx="0">
            <a:schemeClr val="accent1"/>
          </a:fillRef>
          <a:effectRef idx="0">
            <a:schemeClr val="accent1"/>
          </a:effectRef>
          <a:fontRef idx="minor">
            <a:schemeClr val="tx1"/>
          </a:fontRef>
        </p:style>
      </p:cxnSp>
      <p:sp>
        <p:nvSpPr>
          <p:cNvPr id="335" name="Flowchart: Connector 334">
            <a:extLst>
              <a:ext uri="{FF2B5EF4-FFF2-40B4-BE49-F238E27FC236}">
                <a16:creationId xmlns:a16="http://schemas.microsoft.com/office/drawing/2014/main" id="{ED252B1D-09B4-252E-04E3-8838CB5BECDC}"/>
              </a:ext>
            </a:extLst>
          </p:cNvPr>
          <p:cNvSpPr/>
          <p:nvPr/>
        </p:nvSpPr>
        <p:spPr>
          <a:xfrm>
            <a:off x="7741789" y="541061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336" name="Straight Connector 335">
            <a:extLst>
              <a:ext uri="{FF2B5EF4-FFF2-40B4-BE49-F238E27FC236}">
                <a16:creationId xmlns:a16="http://schemas.microsoft.com/office/drawing/2014/main" id="{7094652B-B1F6-7C3F-3A91-8F2DC39AD0C4}"/>
              </a:ext>
            </a:extLst>
          </p:cNvPr>
          <p:cNvCxnSpPr>
            <a:cxnSpLocks/>
            <a:stCxn id="337" idx="6"/>
          </p:cNvCxnSpPr>
          <p:nvPr/>
        </p:nvCxnSpPr>
        <p:spPr>
          <a:xfrm flipV="1">
            <a:off x="7833229" y="5709065"/>
            <a:ext cx="229020" cy="9124"/>
          </a:xfrm>
          <a:prstGeom prst="line">
            <a:avLst/>
          </a:prstGeom>
        </p:spPr>
        <p:style>
          <a:lnRef idx="1">
            <a:schemeClr val="accent1"/>
          </a:lnRef>
          <a:fillRef idx="0">
            <a:schemeClr val="accent1"/>
          </a:fillRef>
          <a:effectRef idx="0">
            <a:schemeClr val="accent1"/>
          </a:effectRef>
          <a:fontRef idx="minor">
            <a:schemeClr val="tx1"/>
          </a:fontRef>
        </p:style>
      </p:cxnSp>
      <p:sp>
        <p:nvSpPr>
          <p:cNvPr id="337" name="Flowchart: Connector 336">
            <a:extLst>
              <a:ext uri="{FF2B5EF4-FFF2-40B4-BE49-F238E27FC236}">
                <a16:creationId xmlns:a16="http://schemas.microsoft.com/office/drawing/2014/main" id="{AA00A3BF-3284-136C-B636-48957E93DB60}"/>
              </a:ext>
            </a:extLst>
          </p:cNvPr>
          <p:cNvSpPr/>
          <p:nvPr/>
        </p:nvSpPr>
        <p:spPr>
          <a:xfrm>
            <a:off x="7741789" y="567048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338" name="Straight Connector 337">
            <a:extLst>
              <a:ext uri="{FF2B5EF4-FFF2-40B4-BE49-F238E27FC236}">
                <a16:creationId xmlns:a16="http://schemas.microsoft.com/office/drawing/2014/main" id="{BC89A309-5A72-2C4A-01EF-5A65E7C9DCAB}"/>
              </a:ext>
            </a:extLst>
          </p:cNvPr>
          <p:cNvCxnSpPr>
            <a:cxnSpLocks/>
          </p:cNvCxnSpPr>
          <p:nvPr/>
        </p:nvCxnSpPr>
        <p:spPr>
          <a:xfrm>
            <a:off x="7765916" y="4015751"/>
            <a:ext cx="18869" cy="201168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28D434D9-FD95-B4F2-16E7-AA566949F3FF}"/>
              </a:ext>
            </a:extLst>
          </p:cNvPr>
          <p:cNvCxnSpPr>
            <a:cxnSpLocks/>
          </p:cNvCxnSpPr>
          <p:nvPr/>
        </p:nvCxnSpPr>
        <p:spPr>
          <a:xfrm>
            <a:off x="8567188" y="4804954"/>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0" name="Straight Arrow Connector 339">
            <a:extLst>
              <a:ext uri="{FF2B5EF4-FFF2-40B4-BE49-F238E27FC236}">
                <a16:creationId xmlns:a16="http://schemas.microsoft.com/office/drawing/2014/main" id="{ECD859CF-9578-C70A-04E5-536497345D1D}"/>
              </a:ext>
            </a:extLst>
          </p:cNvPr>
          <p:cNvCxnSpPr>
            <a:cxnSpLocks/>
          </p:cNvCxnSpPr>
          <p:nvPr/>
        </p:nvCxnSpPr>
        <p:spPr>
          <a:xfrm>
            <a:off x="8745801" y="4804954"/>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1" name="Straight Arrow Connector 340">
            <a:extLst>
              <a:ext uri="{FF2B5EF4-FFF2-40B4-BE49-F238E27FC236}">
                <a16:creationId xmlns:a16="http://schemas.microsoft.com/office/drawing/2014/main" id="{6509C841-5BAF-C5FC-F33D-60AE220A8564}"/>
              </a:ext>
            </a:extLst>
          </p:cNvPr>
          <p:cNvCxnSpPr>
            <a:cxnSpLocks/>
          </p:cNvCxnSpPr>
          <p:nvPr/>
        </p:nvCxnSpPr>
        <p:spPr>
          <a:xfrm>
            <a:off x="9259084" y="4804954"/>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2" name="Straight Arrow Connector 341">
            <a:extLst>
              <a:ext uri="{FF2B5EF4-FFF2-40B4-BE49-F238E27FC236}">
                <a16:creationId xmlns:a16="http://schemas.microsoft.com/office/drawing/2014/main" id="{1C133081-187E-D3E8-423F-83071BDFF0C9}"/>
              </a:ext>
            </a:extLst>
          </p:cNvPr>
          <p:cNvCxnSpPr>
            <a:cxnSpLocks/>
          </p:cNvCxnSpPr>
          <p:nvPr/>
        </p:nvCxnSpPr>
        <p:spPr>
          <a:xfrm flipV="1">
            <a:off x="9477841" y="4804954"/>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3" name="Flowchart: Connector 342">
            <a:extLst>
              <a:ext uri="{FF2B5EF4-FFF2-40B4-BE49-F238E27FC236}">
                <a16:creationId xmlns:a16="http://schemas.microsoft.com/office/drawing/2014/main" id="{60DB6152-9A19-CE89-CAD5-C9F46082B355}"/>
              </a:ext>
            </a:extLst>
          </p:cNvPr>
          <p:cNvSpPr/>
          <p:nvPr/>
        </p:nvSpPr>
        <p:spPr>
          <a:xfrm>
            <a:off x="9980900" y="136331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344" name="Straight Connector 343">
            <a:extLst>
              <a:ext uri="{FF2B5EF4-FFF2-40B4-BE49-F238E27FC236}">
                <a16:creationId xmlns:a16="http://schemas.microsoft.com/office/drawing/2014/main" id="{BB678475-CD16-0069-336E-DE4E80763E0F}"/>
              </a:ext>
            </a:extLst>
          </p:cNvPr>
          <p:cNvCxnSpPr>
            <a:cxnSpLocks/>
            <a:endCxn id="348" idx="0"/>
          </p:cNvCxnSpPr>
          <p:nvPr/>
        </p:nvCxnSpPr>
        <p:spPr>
          <a:xfrm>
            <a:off x="10011204" y="1072686"/>
            <a:ext cx="30799" cy="1453365"/>
          </a:xfrm>
          <a:prstGeom prst="line">
            <a:avLst/>
          </a:prstGeom>
        </p:spPr>
        <p:style>
          <a:lnRef idx="1">
            <a:schemeClr val="accent1"/>
          </a:lnRef>
          <a:fillRef idx="0">
            <a:schemeClr val="accent1"/>
          </a:fillRef>
          <a:effectRef idx="0">
            <a:schemeClr val="accent1"/>
          </a:effectRef>
          <a:fontRef idx="minor">
            <a:schemeClr val="tx1"/>
          </a:fontRef>
        </p:style>
      </p:cxnSp>
      <p:sp>
        <p:nvSpPr>
          <p:cNvPr id="345" name="Flowchart: Connector 344">
            <a:extLst>
              <a:ext uri="{FF2B5EF4-FFF2-40B4-BE49-F238E27FC236}">
                <a16:creationId xmlns:a16="http://schemas.microsoft.com/office/drawing/2014/main" id="{D170ABF9-65A8-700E-C626-A2C04CFE7860}"/>
              </a:ext>
            </a:extLst>
          </p:cNvPr>
          <p:cNvSpPr/>
          <p:nvPr/>
        </p:nvSpPr>
        <p:spPr>
          <a:xfrm>
            <a:off x="9974808" y="164134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46" name="Flowchart: Connector 345">
            <a:extLst>
              <a:ext uri="{FF2B5EF4-FFF2-40B4-BE49-F238E27FC236}">
                <a16:creationId xmlns:a16="http://schemas.microsoft.com/office/drawing/2014/main" id="{5C1E0C98-19BA-DC46-65CC-92AB9C84CB05}"/>
              </a:ext>
            </a:extLst>
          </p:cNvPr>
          <p:cNvSpPr/>
          <p:nvPr/>
        </p:nvSpPr>
        <p:spPr>
          <a:xfrm>
            <a:off x="9983161" y="193408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47" name="Flowchart: Connector 346">
            <a:extLst>
              <a:ext uri="{FF2B5EF4-FFF2-40B4-BE49-F238E27FC236}">
                <a16:creationId xmlns:a16="http://schemas.microsoft.com/office/drawing/2014/main" id="{0C17B841-A5FA-0057-82FD-C60604F02E9F}"/>
              </a:ext>
            </a:extLst>
          </p:cNvPr>
          <p:cNvSpPr/>
          <p:nvPr/>
        </p:nvSpPr>
        <p:spPr>
          <a:xfrm>
            <a:off x="9980900" y="222555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48" name="Flowchart: Connector 347">
            <a:extLst>
              <a:ext uri="{FF2B5EF4-FFF2-40B4-BE49-F238E27FC236}">
                <a16:creationId xmlns:a16="http://schemas.microsoft.com/office/drawing/2014/main" id="{E849B6EC-FD0D-B269-8AA3-75A4482EBF54}"/>
              </a:ext>
            </a:extLst>
          </p:cNvPr>
          <p:cNvSpPr/>
          <p:nvPr/>
        </p:nvSpPr>
        <p:spPr>
          <a:xfrm>
            <a:off x="9996283" y="252605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49" name="Flowchart: Connector 348">
            <a:extLst>
              <a:ext uri="{FF2B5EF4-FFF2-40B4-BE49-F238E27FC236}">
                <a16:creationId xmlns:a16="http://schemas.microsoft.com/office/drawing/2014/main" id="{5AF44832-00F8-AD85-66E5-7BDCA2E6E6E5}"/>
              </a:ext>
            </a:extLst>
          </p:cNvPr>
          <p:cNvSpPr/>
          <p:nvPr/>
        </p:nvSpPr>
        <p:spPr>
          <a:xfrm>
            <a:off x="9989093" y="280338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50" name="Flowchart: Connector 349">
            <a:extLst>
              <a:ext uri="{FF2B5EF4-FFF2-40B4-BE49-F238E27FC236}">
                <a16:creationId xmlns:a16="http://schemas.microsoft.com/office/drawing/2014/main" id="{CED0F4D9-6B8E-5B01-D8A8-7A0A14ABFF0B}"/>
              </a:ext>
            </a:extLst>
          </p:cNvPr>
          <p:cNvSpPr/>
          <p:nvPr/>
        </p:nvSpPr>
        <p:spPr>
          <a:xfrm>
            <a:off x="9984729" y="309636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51" name="Flowchart: Connector 350">
            <a:extLst>
              <a:ext uri="{FF2B5EF4-FFF2-40B4-BE49-F238E27FC236}">
                <a16:creationId xmlns:a16="http://schemas.microsoft.com/office/drawing/2014/main" id="{DB515D06-7B72-D1EA-A514-DED3A15F91C3}"/>
              </a:ext>
            </a:extLst>
          </p:cNvPr>
          <p:cNvSpPr/>
          <p:nvPr/>
        </p:nvSpPr>
        <p:spPr>
          <a:xfrm>
            <a:off x="9980900" y="337457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52" name="Flowchart: Connector 351">
            <a:extLst>
              <a:ext uri="{FF2B5EF4-FFF2-40B4-BE49-F238E27FC236}">
                <a16:creationId xmlns:a16="http://schemas.microsoft.com/office/drawing/2014/main" id="{7225D4DC-D773-6FB0-F806-077494D6C4EA}"/>
              </a:ext>
            </a:extLst>
          </p:cNvPr>
          <p:cNvSpPr/>
          <p:nvPr/>
        </p:nvSpPr>
        <p:spPr>
          <a:xfrm>
            <a:off x="9980973" y="369861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53" name="Flowchart: Connector 352">
            <a:extLst>
              <a:ext uri="{FF2B5EF4-FFF2-40B4-BE49-F238E27FC236}">
                <a16:creationId xmlns:a16="http://schemas.microsoft.com/office/drawing/2014/main" id="{CD228A6D-6765-EBFA-7A2D-83242F28C18E}"/>
              </a:ext>
            </a:extLst>
          </p:cNvPr>
          <p:cNvSpPr/>
          <p:nvPr/>
        </p:nvSpPr>
        <p:spPr>
          <a:xfrm>
            <a:off x="9983054" y="396789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54" name="Flowchart: Connector 353">
            <a:extLst>
              <a:ext uri="{FF2B5EF4-FFF2-40B4-BE49-F238E27FC236}">
                <a16:creationId xmlns:a16="http://schemas.microsoft.com/office/drawing/2014/main" id="{E89FB316-C2E7-45B4-24A3-FA1054A687DA}"/>
              </a:ext>
            </a:extLst>
          </p:cNvPr>
          <p:cNvSpPr/>
          <p:nvPr/>
        </p:nvSpPr>
        <p:spPr>
          <a:xfrm>
            <a:off x="9980900" y="428999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55" name="Flowchart: Connector 354">
            <a:extLst>
              <a:ext uri="{FF2B5EF4-FFF2-40B4-BE49-F238E27FC236}">
                <a16:creationId xmlns:a16="http://schemas.microsoft.com/office/drawing/2014/main" id="{E1EEBFDA-B476-5EEF-8A9B-3375E7497ACA}"/>
              </a:ext>
            </a:extLst>
          </p:cNvPr>
          <p:cNvSpPr/>
          <p:nvPr/>
        </p:nvSpPr>
        <p:spPr>
          <a:xfrm>
            <a:off x="9980900" y="454987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56" name="Flowchart: Connector 355">
            <a:extLst>
              <a:ext uri="{FF2B5EF4-FFF2-40B4-BE49-F238E27FC236}">
                <a16:creationId xmlns:a16="http://schemas.microsoft.com/office/drawing/2014/main" id="{F113323D-A929-098E-D77A-78381C85077F}"/>
              </a:ext>
            </a:extLst>
          </p:cNvPr>
          <p:cNvSpPr/>
          <p:nvPr/>
        </p:nvSpPr>
        <p:spPr>
          <a:xfrm>
            <a:off x="9980748" y="480578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57" name="Flowchart: Connector 356">
            <a:extLst>
              <a:ext uri="{FF2B5EF4-FFF2-40B4-BE49-F238E27FC236}">
                <a16:creationId xmlns:a16="http://schemas.microsoft.com/office/drawing/2014/main" id="{CDF78423-8831-0907-3FFD-6B2FD7193889}"/>
              </a:ext>
            </a:extLst>
          </p:cNvPr>
          <p:cNvSpPr/>
          <p:nvPr/>
        </p:nvSpPr>
        <p:spPr>
          <a:xfrm>
            <a:off x="9982829" y="507506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58" name="Flowchart: Connector 357">
            <a:extLst>
              <a:ext uri="{FF2B5EF4-FFF2-40B4-BE49-F238E27FC236}">
                <a16:creationId xmlns:a16="http://schemas.microsoft.com/office/drawing/2014/main" id="{1A032D9D-4B9E-296C-5745-4D1A93FA194D}"/>
              </a:ext>
            </a:extLst>
          </p:cNvPr>
          <p:cNvSpPr/>
          <p:nvPr/>
        </p:nvSpPr>
        <p:spPr>
          <a:xfrm>
            <a:off x="9980675" y="539716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59" name="Flowchart: Connector 358">
            <a:extLst>
              <a:ext uri="{FF2B5EF4-FFF2-40B4-BE49-F238E27FC236}">
                <a16:creationId xmlns:a16="http://schemas.microsoft.com/office/drawing/2014/main" id="{A61917DA-F435-B21C-7044-6E8B74D558F6}"/>
              </a:ext>
            </a:extLst>
          </p:cNvPr>
          <p:cNvSpPr/>
          <p:nvPr/>
        </p:nvSpPr>
        <p:spPr>
          <a:xfrm>
            <a:off x="9980675" y="565704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360" name="Straight Connector 359">
            <a:extLst>
              <a:ext uri="{FF2B5EF4-FFF2-40B4-BE49-F238E27FC236}">
                <a16:creationId xmlns:a16="http://schemas.microsoft.com/office/drawing/2014/main" id="{10C5437B-E4A7-022E-0170-760A5FE2F7B7}"/>
              </a:ext>
            </a:extLst>
          </p:cNvPr>
          <p:cNvCxnSpPr>
            <a:cxnSpLocks/>
            <a:stCxn id="353" idx="4"/>
            <a:endCxn id="354" idx="0"/>
          </p:cNvCxnSpPr>
          <p:nvPr/>
        </p:nvCxnSpPr>
        <p:spPr>
          <a:xfrm flipH="1">
            <a:off x="10026620" y="4063294"/>
            <a:ext cx="2154" cy="226705"/>
          </a:xfrm>
          <a:prstGeom prst="line">
            <a:avLst/>
          </a:prstGeom>
          <a:ln/>
        </p:spPr>
        <p:style>
          <a:lnRef idx="1">
            <a:schemeClr val="accent1"/>
          </a:lnRef>
          <a:fillRef idx="0">
            <a:schemeClr val="accent1"/>
          </a:fillRef>
          <a:effectRef idx="0">
            <a:schemeClr val="accent1"/>
          </a:effectRef>
          <a:fontRef idx="minor">
            <a:schemeClr val="tx1"/>
          </a:fontRef>
        </p:style>
      </p:cxnSp>
      <p:sp>
        <p:nvSpPr>
          <p:cNvPr id="361" name="Flowchart: Connector 360">
            <a:extLst>
              <a:ext uri="{FF2B5EF4-FFF2-40B4-BE49-F238E27FC236}">
                <a16:creationId xmlns:a16="http://schemas.microsoft.com/office/drawing/2014/main" id="{629564F7-9596-9447-E0A1-6CD53E626EF6}"/>
              </a:ext>
            </a:extLst>
          </p:cNvPr>
          <p:cNvSpPr/>
          <p:nvPr/>
        </p:nvSpPr>
        <p:spPr>
          <a:xfrm>
            <a:off x="10244827" y="135529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362" name="Straight Connector 361">
            <a:extLst>
              <a:ext uri="{FF2B5EF4-FFF2-40B4-BE49-F238E27FC236}">
                <a16:creationId xmlns:a16="http://schemas.microsoft.com/office/drawing/2014/main" id="{9B364CED-82E9-6962-4F90-CA253B607428}"/>
              </a:ext>
            </a:extLst>
          </p:cNvPr>
          <p:cNvCxnSpPr>
            <a:cxnSpLocks/>
            <a:endCxn id="375" idx="5"/>
          </p:cNvCxnSpPr>
          <p:nvPr/>
        </p:nvCxnSpPr>
        <p:spPr>
          <a:xfrm>
            <a:off x="10293119" y="1082232"/>
            <a:ext cx="29532" cy="4648223"/>
          </a:xfrm>
          <a:prstGeom prst="line">
            <a:avLst/>
          </a:prstGeom>
        </p:spPr>
        <p:style>
          <a:lnRef idx="1">
            <a:schemeClr val="accent1"/>
          </a:lnRef>
          <a:fillRef idx="0">
            <a:schemeClr val="accent1"/>
          </a:fillRef>
          <a:effectRef idx="0">
            <a:schemeClr val="accent1"/>
          </a:effectRef>
          <a:fontRef idx="minor">
            <a:schemeClr val="tx1"/>
          </a:fontRef>
        </p:style>
      </p:cxnSp>
      <p:sp>
        <p:nvSpPr>
          <p:cNvPr id="363" name="Flowchart: Connector 362">
            <a:extLst>
              <a:ext uri="{FF2B5EF4-FFF2-40B4-BE49-F238E27FC236}">
                <a16:creationId xmlns:a16="http://schemas.microsoft.com/office/drawing/2014/main" id="{0271CE8B-8CEC-4248-D831-94260E93BBA8}"/>
              </a:ext>
            </a:extLst>
          </p:cNvPr>
          <p:cNvSpPr/>
          <p:nvPr/>
        </p:nvSpPr>
        <p:spPr>
          <a:xfrm>
            <a:off x="10238735" y="163333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64" name="Flowchart: Connector 363">
            <a:extLst>
              <a:ext uri="{FF2B5EF4-FFF2-40B4-BE49-F238E27FC236}">
                <a16:creationId xmlns:a16="http://schemas.microsoft.com/office/drawing/2014/main" id="{6B24B0C3-BFA8-522A-AB37-66ED1345EF30}"/>
              </a:ext>
            </a:extLst>
          </p:cNvPr>
          <p:cNvSpPr/>
          <p:nvPr/>
        </p:nvSpPr>
        <p:spPr>
          <a:xfrm>
            <a:off x="10247088" y="192606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65" name="Flowchart: Connector 364">
            <a:extLst>
              <a:ext uri="{FF2B5EF4-FFF2-40B4-BE49-F238E27FC236}">
                <a16:creationId xmlns:a16="http://schemas.microsoft.com/office/drawing/2014/main" id="{526236A4-B906-4A5F-4AE5-5F1EFEA1955E}"/>
              </a:ext>
            </a:extLst>
          </p:cNvPr>
          <p:cNvSpPr/>
          <p:nvPr/>
        </p:nvSpPr>
        <p:spPr>
          <a:xfrm>
            <a:off x="10244827" y="221754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66" name="Flowchart: Connector 365">
            <a:extLst>
              <a:ext uri="{FF2B5EF4-FFF2-40B4-BE49-F238E27FC236}">
                <a16:creationId xmlns:a16="http://schemas.microsoft.com/office/drawing/2014/main" id="{8CF55A7E-581D-43F3-B9A2-2C498B2D7B33}"/>
              </a:ext>
            </a:extLst>
          </p:cNvPr>
          <p:cNvSpPr/>
          <p:nvPr/>
        </p:nvSpPr>
        <p:spPr>
          <a:xfrm>
            <a:off x="10260210" y="251803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67" name="Flowchart: Connector 366">
            <a:extLst>
              <a:ext uri="{FF2B5EF4-FFF2-40B4-BE49-F238E27FC236}">
                <a16:creationId xmlns:a16="http://schemas.microsoft.com/office/drawing/2014/main" id="{D6B9C8EF-E64C-14D2-4CE3-A615FEA701AD}"/>
              </a:ext>
            </a:extLst>
          </p:cNvPr>
          <p:cNvSpPr/>
          <p:nvPr/>
        </p:nvSpPr>
        <p:spPr>
          <a:xfrm>
            <a:off x="10253020" y="279536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68" name="Flowchart: Connector 367">
            <a:extLst>
              <a:ext uri="{FF2B5EF4-FFF2-40B4-BE49-F238E27FC236}">
                <a16:creationId xmlns:a16="http://schemas.microsoft.com/office/drawing/2014/main" id="{BB26E18A-5934-C5CB-1F49-A2FADB4BF0D5}"/>
              </a:ext>
            </a:extLst>
          </p:cNvPr>
          <p:cNvSpPr/>
          <p:nvPr/>
        </p:nvSpPr>
        <p:spPr>
          <a:xfrm>
            <a:off x="10248656" y="308834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69" name="Flowchart: Connector 368">
            <a:extLst>
              <a:ext uri="{FF2B5EF4-FFF2-40B4-BE49-F238E27FC236}">
                <a16:creationId xmlns:a16="http://schemas.microsoft.com/office/drawing/2014/main" id="{CC26141C-15EE-A5A5-B2BE-1997B08D4A89}"/>
              </a:ext>
            </a:extLst>
          </p:cNvPr>
          <p:cNvSpPr/>
          <p:nvPr/>
        </p:nvSpPr>
        <p:spPr>
          <a:xfrm>
            <a:off x="10244827" y="336656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70" name="Flowchart: Connector 369">
            <a:extLst>
              <a:ext uri="{FF2B5EF4-FFF2-40B4-BE49-F238E27FC236}">
                <a16:creationId xmlns:a16="http://schemas.microsoft.com/office/drawing/2014/main" id="{31728DF1-F3F3-D6A7-4127-FDE56A6EA2F7}"/>
              </a:ext>
            </a:extLst>
          </p:cNvPr>
          <p:cNvSpPr/>
          <p:nvPr/>
        </p:nvSpPr>
        <p:spPr>
          <a:xfrm>
            <a:off x="10244827" y="428198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71" name="Flowchart: Connector 370">
            <a:extLst>
              <a:ext uri="{FF2B5EF4-FFF2-40B4-BE49-F238E27FC236}">
                <a16:creationId xmlns:a16="http://schemas.microsoft.com/office/drawing/2014/main" id="{B541E7DD-39A1-AFB6-4EFC-A43D57E1917D}"/>
              </a:ext>
            </a:extLst>
          </p:cNvPr>
          <p:cNvSpPr/>
          <p:nvPr/>
        </p:nvSpPr>
        <p:spPr>
          <a:xfrm>
            <a:off x="10244827" y="454186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72" name="Flowchart: Connector 371">
            <a:extLst>
              <a:ext uri="{FF2B5EF4-FFF2-40B4-BE49-F238E27FC236}">
                <a16:creationId xmlns:a16="http://schemas.microsoft.com/office/drawing/2014/main" id="{2B76705F-ED4A-974D-36B3-4F84D5831638}"/>
              </a:ext>
            </a:extLst>
          </p:cNvPr>
          <p:cNvSpPr/>
          <p:nvPr/>
        </p:nvSpPr>
        <p:spPr>
          <a:xfrm>
            <a:off x="10244675" y="479776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73" name="Flowchart: Connector 372">
            <a:extLst>
              <a:ext uri="{FF2B5EF4-FFF2-40B4-BE49-F238E27FC236}">
                <a16:creationId xmlns:a16="http://schemas.microsoft.com/office/drawing/2014/main" id="{F13AFB4B-265F-C2C1-24D8-6ACCAAE2212C}"/>
              </a:ext>
            </a:extLst>
          </p:cNvPr>
          <p:cNvSpPr/>
          <p:nvPr/>
        </p:nvSpPr>
        <p:spPr>
          <a:xfrm>
            <a:off x="10246756" y="506704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74" name="Flowchart: Connector 373">
            <a:extLst>
              <a:ext uri="{FF2B5EF4-FFF2-40B4-BE49-F238E27FC236}">
                <a16:creationId xmlns:a16="http://schemas.microsoft.com/office/drawing/2014/main" id="{32120716-C39F-D066-358D-CE62FBD00EA4}"/>
              </a:ext>
            </a:extLst>
          </p:cNvPr>
          <p:cNvSpPr/>
          <p:nvPr/>
        </p:nvSpPr>
        <p:spPr>
          <a:xfrm>
            <a:off x="10244602" y="538914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75" name="Flowchart: Connector 374">
            <a:extLst>
              <a:ext uri="{FF2B5EF4-FFF2-40B4-BE49-F238E27FC236}">
                <a16:creationId xmlns:a16="http://schemas.microsoft.com/office/drawing/2014/main" id="{92181C32-0DAC-3A16-0BB6-F46D512DBF0E}"/>
              </a:ext>
            </a:extLst>
          </p:cNvPr>
          <p:cNvSpPr/>
          <p:nvPr/>
        </p:nvSpPr>
        <p:spPr>
          <a:xfrm>
            <a:off x="10244602" y="564902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76" name="Flowchart: Connector 375">
            <a:extLst>
              <a:ext uri="{FF2B5EF4-FFF2-40B4-BE49-F238E27FC236}">
                <a16:creationId xmlns:a16="http://schemas.microsoft.com/office/drawing/2014/main" id="{20A04D2F-BBB6-0B6C-8954-B3C4C0259B9E}"/>
              </a:ext>
            </a:extLst>
          </p:cNvPr>
          <p:cNvSpPr/>
          <p:nvPr/>
        </p:nvSpPr>
        <p:spPr>
          <a:xfrm>
            <a:off x="10251228" y="370726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77" name="Flowchart: Connector 376">
            <a:extLst>
              <a:ext uri="{FF2B5EF4-FFF2-40B4-BE49-F238E27FC236}">
                <a16:creationId xmlns:a16="http://schemas.microsoft.com/office/drawing/2014/main" id="{A12635D8-0631-8898-2999-1A56ED8C8DC9}"/>
              </a:ext>
            </a:extLst>
          </p:cNvPr>
          <p:cNvSpPr/>
          <p:nvPr/>
        </p:nvSpPr>
        <p:spPr>
          <a:xfrm>
            <a:off x="10247399" y="398548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378" name="Straight Connector 377">
            <a:extLst>
              <a:ext uri="{FF2B5EF4-FFF2-40B4-BE49-F238E27FC236}">
                <a16:creationId xmlns:a16="http://schemas.microsoft.com/office/drawing/2014/main" id="{A7645B7B-15AB-7CDC-8B0B-986258BAE9FB}"/>
              </a:ext>
            </a:extLst>
          </p:cNvPr>
          <p:cNvCxnSpPr>
            <a:cxnSpLocks/>
          </p:cNvCxnSpPr>
          <p:nvPr/>
        </p:nvCxnSpPr>
        <p:spPr>
          <a:xfrm>
            <a:off x="10067569" y="1417847"/>
            <a:ext cx="229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9" name="Straight Connector 378">
            <a:extLst>
              <a:ext uri="{FF2B5EF4-FFF2-40B4-BE49-F238E27FC236}">
                <a16:creationId xmlns:a16="http://schemas.microsoft.com/office/drawing/2014/main" id="{0A18E2E1-129A-4FF9-0612-7B7F7871166A}"/>
              </a:ext>
            </a:extLst>
          </p:cNvPr>
          <p:cNvCxnSpPr>
            <a:cxnSpLocks/>
          </p:cNvCxnSpPr>
          <p:nvPr/>
        </p:nvCxnSpPr>
        <p:spPr>
          <a:xfrm>
            <a:off x="10067569" y="1698853"/>
            <a:ext cx="229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0" name="Straight Connector 379">
            <a:extLst>
              <a:ext uri="{FF2B5EF4-FFF2-40B4-BE49-F238E27FC236}">
                <a16:creationId xmlns:a16="http://schemas.microsoft.com/office/drawing/2014/main" id="{B8753FAE-8A70-F974-4C5D-1AC387D4BD74}"/>
              </a:ext>
            </a:extLst>
          </p:cNvPr>
          <p:cNvCxnSpPr>
            <a:cxnSpLocks/>
          </p:cNvCxnSpPr>
          <p:nvPr/>
        </p:nvCxnSpPr>
        <p:spPr>
          <a:xfrm>
            <a:off x="10067569" y="1969964"/>
            <a:ext cx="229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D202CB3F-EF3E-16A9-F828-E64F4B5020AD}"/>
              </a:ext>
            </a:extLst>
          </p:cNvPr>
          <p:cNvCxnSpPr>
            <a:cxnSpLocks/>
          </p:cNvCxnSpPr>
          <p:nvPr/>
        </p:nvCxnSpPr>
        <p:spPr>
          <a:xfrm>
            <a:off x="10022865" y="2287099"/>
            <a:ext cx="2591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2" name="Straight Connector 381">
            <a:extLst>
              <a:ext uri="{FF2B5EF4-FFF2-40B4-BE49-F238E27FC236}">
                <a16:creationId xmlns:a16="http://schemas.microsoft.com/office/drawing/2014/main" id="{ED7FEF01-24BC-703A-2B67-65026397E009}"/>
              </a:ext>
            </a:extLst>
          </p:cNvPr>
          <p:cNvCxnSpPr>
            <a:cxnSpLocks/>
          </p:cNvCxnSpPr>
          <p:nvPr/>
        </p:nvCxnSpPr>
        <p:spPr>
          <a:xfrm>
            <a:off x="10092030" y="2562355"/>
            <a:ext cx="229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3" name="Straight Connector 382">
            <a:extLst>
              <a:ext uri="{FF2B5EF4-FFF2-40B4-BE49-F238E27FC236}">
                <a16:creationId xmlns:a16="http://schemas.microsoft.com/office/drawing/2014/main" id="{5F7D1ED6-32F8-DD91-22E1-44D22D1253E8}"/>
              </a:ext>
            </a:extLst>
          </p:cNvPr>
          <p:cNvCxnSpPr>
            <a:cxnSpLocks/>
          </p:cNvCxnSpPr>
          <p:nvPr/>
        </p:nvCxnSpPr>
        <p:spPr>
          <a:xfrm>
            <a:off x="10067569" y="2865639"/>
            <a:ext cx="229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4" name="Straight Connector 383">
            <a:extLst>
              <a:ext uri="{FF2B5EF4-FFF2-40B4-BE49-F238E27FC236}">
                <a16:creationId xmlns:a16="http://schemas.microsoft.com/office/drawing/2014/main" id="{60E9CADC-F853-F4AD-72F5-6AFEBF456578}"/>
              </a:ext>
            </a:extLst>
          </p:cNvPr>
          <p:cNvCxnSpPr>
            <a:cxnSpLocks/>
          </p:cNvCxnSpPr>
          <p:nvPr/>
        </p:nvCxnSpPr>
        <p:spPr>
          <a:xfrm>
            <a:off x="10067569" y="3125647"/>
            <a:ext cx="229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11B06804-E9F8-16B5-7D73-5380A5BE5C9F}"/>
              </a:ext>
            </a:extLst>
          </p:cNvPr>
          <p:cNvCxnSpPr>
            <a:cxnSpLocks/>
          </p:cNvCxnSpPr>
          <p:nvPr/>
        </p:nvCxnSpPr>
        <p:spPr>
          <a:xfrm>
            <a:off x="10067569" y="3409081"/>
            <a:ext cx="229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A5107C7E-B9F7-529B-1CB1-8C573847BD61}"/>
              </a:ext>
            </a:extLst>
          </p:cNvPr>
          <p:cNvCxnSpPr>
            <a:cxnSpLocks/>
          </p:cNvCxnSpPr>
          <p:nvPr/>
        </p:nvCxnSpPr>
        <p:spPr>
          <a:xfrm>
            <a:off x="10067569" y="3763096"/>
            <a:ext cx="229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7" name="Straight Connector 386">
            <a:extLst>
              <a:ext uri="{FF2B5EF4-FFF2-40B4-BE49-F238E27FC236}">
                <a16:creationId xmlns:a16="http://schemas.microsoft.com/office/drawing/2014/main" id="{F7B87765-3FF3-DCF8-91FB-944263CF8BB3}"/>
              </a:ext>
            </a:extLst>
          </p:cNvPr>
          <p:cNvCxnSpPr>
            <a:cxnSpLocks/>
          </p:cNvCxnSpPr>
          <p:nvPr/>
        </p:nvCxnSpPr>
        <p:spPr>
          <a:xfrm>
            <a:off x="10092030" y="4015751"/>
            <a:ext cx="229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8" name="Straight Connector 387">
            <a:extLst>
              <a:ext uri="{FF2B5EF4-FFF2-40B4-BE49-F238E27FC236}">
                <a16:creationId xmlns:a16="http://schemas.microsoft.com/office/drawing/2014/main" id="{E72607E3-26E7-8902-F60C-6E0B8A17BA20}"/>
              </a:ext>
            </a:extLst>
          </p:cNvPr>
          <p:cNvCxnSpPr>
            <a:cxnSpLocks/>
          </p:cNvCxnSpPr>
          <p:nvPr/>
        </p:nvCxnSpPr>
        <p:spPr>
          <a:xfrm>
            <a:off x="10067569" y="4332559"/>
            <a:ext cx="229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9" name="Straight Connector 388">
            <a:extLst>
              <a:ext uri="{FF2B5EF4-FFF2-40B4-BE49-F238E27FC236}">
                <a16:creationId xmlns:a16="http://schemas.microsoft.com/office/drawing/2014/main" id="{258446D0-9527-6833-3104-FA63074B6D0B}"/>
              </a:ext>
            </a:extLst>
          </p:cNvPr>
          <p:cNvCxnSpPr>
            <a:cxnSpLocks/>
          </p:cNvCxnSpPr>
          <p:nvPr/>
        </p:nvCxnSpPr>
        <p:spPr>
          <a:xfrm>
            <a:off x="10067569" y="4594056"/>
            <a:ext cx="229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3729FF90-6BB4-77F4-432E-E17B0E574AF7}"/>
              </a:ext>
            </a:extLst>
          </p:cNvPr>
          <p:cNvCxnSpPr>
            <a:cxnSpLocks/>
          </p:cNvCxnSpPr>
          <p:nvPr/>
        </p:nvCxnSpPr>
        <p:spPr>
          <a:xfrm>
            <a:off x="10067569" y="4855754"/>
            <a:ext cx="229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EBE03D1A-0281-676A-2E10-D2249C5E5821}"/>
              </a:ext>
            </a:extLst>
          </p:cNvPr>
          <p:cNvCxnSpPr>
            <a:cxnSpLocks/>
          </p:cNvCxnSpPr>
          <p:nvPr/>
        </p:nvCxnSpPr>
        <p:spPr>
          <a:xfrm>
            <a:off x="10067569" y="5135307"/>
            <a:ext cx="229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66C55F88-88E6-3076-CFA2-1285F41AE120}"/>
              </a:ext>
            </a:extLst>
          </p:cNvPr>
          <p:cNvCxnSpPr>
            <a:cxnSpLocks/>
          </p:cNvCxnSpPr>
          <p:nvPr/>
        </p:nvCxnSpPr>
        <p:spPr>
          <a:xfrm>
            <a:off x="10067569" y="5458579"/>
            <a:ext cx="229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DC15B6AD-9847-7084-C411-161E10B0BBE3}"/>
              </a:ext>
            </a:extLst>
          </p:cNvPr>
          <p:cNvCxnSpPr>
            <a:cxnSpLocks/>
          </p:cNvCxnSpPr>
          <p:nvPr/>
        </p:nvCxnSpPr>
        <p:spPr>
          <a:xfrm>
            <a:off x="10067569" y="5726434"/>
            <a:ext cx="229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2357053E-1F3C-19AB-B809-D41895CF1373}"/>
              </a:ext>
            </a:extLst>
          </p:cNvPr>
          <p:cNvCxnSpPr>
            <a:cxnSpLocks/>
          </p:cNvCxnSpPr>
          <p:nvPr/>
        </p:nvCxnSpPr>
        <p:spPr>
          <a:xfrm>
            <a:off x="10312260" y="5695507"/>
            <a:ext cx="0" cy="248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5" name="Straight Connector 394">
            <a:extLst>
              <a:ext uri="{FF2B5EF4-FFF2-40B4-BE49-F238E27FC236}">
                <a16:creationId xmlns:a16="http://schemas.microsoft.com/office/drawing/2014/main" id="{E35702F7-C730-9F84-51AB-A386F084D645}"/>
              </a:ext>
            </a:extLst>
          </p:cNvPr>
          <p:cNvCxnSpPr>
            <a:cxnSpLocks/>
          </p:cNvCxnSpPr>
          <p:nvPr/>
        </p:nvCxnSpPr>
        <p:spPr>
          <a:xfrm>
            <a:off x="10030024" y="5763379"/>
            <a:ext cx="0" cy="1817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9C3F6796-F5C7-7CB3-4669-4340A4A71963}"/>
              </a:ext>
            </a:extLst>
          </p:cNvPr>
          <p:cNvCxnSpPr>
            <a:cxnSpLocks/>
            <a:stCxn id="350" idx="0"/>
            <a:endCxn id="351" idx="0"/>
          </p:cNvCxnSpPr>
          <p:nvPr/>
        </p:nvCxnSpPr>
        <p:spPr>
          <a:xfrm flipH="1">
            <a:off x="10026620" y="3096360"/>
            <a:ext cx="3829" cy="278218"/>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cxnSp>
        <p:nvCxnSpPr>
          <p:cNvPr id="397" name="Straight Connector 396">
            <a:extLst>
              <a:ext uri="{FF2B5EF4-FFF2-40B4-BE49-F238E27FC236}">
                <a16:creationId xmlns:a16="http://schemas.microsoft.com/office/drawing/2014/main" id="{8F14A847-82B5-0E48-0F1C-BB9493683F17}"/>
              </a:ext>
            </a:extLst>
          </p:cNvPr>
          <p:cNvCxnSpPr>
            <a:cxnSpLocks/>
            <a:endCxn id="358" idx="4"/>
          </p:cNvCxnSpPr>
          <p:nvPr/>
        </p:nvCxnSpPr>
        <p:spPr>
          <a:xfrm>
            <a:off x="10023029" y="4332386"/>
            <a:ext cx="3366" cy="1160179"/>
          </a:xfrm>
          <a:prstGeom prst="line">
            <a:avLst/>
          </a:prstGeom>
          <a:ln/>
        </p:spPr>
        <p:style>
          <a:lnRef idx="1">
            <a:schemeClr val="accent1"/>
          </a:lnRef>
          <a:fillRef idx="0">
            <a:schemeClr val="accent1"/>
          </a:fillRef>
          <a:effectRef idx="0">
            <a:schemeClr val="accent1"/>
          </a:effectRef>
          <a:fontRef idx="minor">
            <a:schemeClr val="tx1"/>
          </a:fontRef>
        </p:style>
      </p:cxnSp>
      <p:pic>
        <p:nvPicPr>
          <p:cNvPr id="401" name="Picture 400">
            <a:extLst>
              <a:ext uri="{FF2B5EF4-FFF2-40B4-BE49-F238E27FC236}">
                <a16:creationId xmlns:a16="http://schemas.microsoft.com/office/drawing/2014/main" id="{1762FC5D-B075-B7E8-7C44-5BEE69030730}"/>
              </a:ext>
            </a:extLst>
          </p:cNvPr>
          <p:cNvPicPr>
            <a:picLocks noChangeAspect="1"/>
          </p:cNvPicPr>
          <p:nvPr/>
        </p:nvPicPr>
        <p:blipFill>
          <a:blip r:embed="rId3"/>
          <a:stretch>
            <a:fillRect/>
          </a:stretch>
        </p:blipFill>
        <p:spPr>
          <a:xfrm>
            <a:off x="5998668" y="1512572"/>
            <a:ext cx="1114433" cy="438153"/>
          </a:xfrm>
          <a:prstGeom prst="rect">
            <a:avLst/>
          </a:prstGeom>
        </p:spPr>
      </p:pic>
      <p:pic>
        <p:nvPicPr>
          <p:cNvPr id="403" name="Picture 402">
            <a:extLst>
              <a:ext uri="{FF2B5EF4-FFF2-40B4-BE49-F238E27FC236}">
                <a16:creationId xmlns:a16="http://schemas.microsoft.com/office/drawing/2014/main" id="{6A826962-9C55-B93B-5D01-46658993504B}"/>
              </a:ext>
            </a:extLst>
          </p:cNvPr>
          <p:cNvPicPr>
            <a:picLocks noChangeAspect="1"/>
          </p:cNvPicPr>
          <p:nvPr/>
        </p:nvPicPr>
        <p:blipFill>
          <a:blip r:embed="rId4"/>
          <a:stretch>
            <a:fillRect/>
          </a:stretch>
        </p:blipFill>
        <p:spPr>
          <a:xfrm>
            <a:off x="6041758" y="2727600"/>
            <a:ext cx="1114433" cy="371478"/>
          </a:xfrm>
          <a:prstGeom prst="rect">
            <a:avLst/>
          </a:prstGeom>
        </p:spPr>
      </p:pic>
      <p:pic>
        <p:nvPicPr>
          <p:cNvPr id="405" name="Picture 404">
            <a:extLst>
              <a:ext uri="{FF2B5EF4-FFF2-40B4-BE49-F238E27FC236}">
                <a16:creationId xmlns:a16="http://schemas.microsoft.com/office/drawing/2014/main" id="{A96B9210-DF52-EE79-7D33-47B2875A824B}"/>
              </a:ext>
            </a:extLst>
          </p:cNvPr>
          <p:cNvPicPr>
            <a:picLocks noChangeAspect="1"/>
          </p:cNvPicPr>
          <p:nvPr/>
        </p:nvPicPr>
        <p:blipFill>
          <a:blip r:embed="rId5"/>
          <a:stretch>
            <a:fillRect/>
          </a:stretch>
        </p:blipFill>
        <p:spPr>
          <a:xfrm>
            <a:off x="5807052" y="3293609"/>
            <a:ext cx="1371610" cy="428628"/>
          </a:xfrm>
          <a:prstGeom prst="rect">
            <a:avLst/>
          </a:prstGeom>
        </p:spPr>
      </p:pic>
      <p:pic>
        <p:nvPicPr>
          <p:cNvPr id="407" name="Picture 406">
            <a:extLst>
              <a:ext uri="{FF2B5EF4-FFF2-40B4-BE49-F238E27FC236}">
                <a16:creationId xmlns:a16="http://schemas.microsoft.com/office/drawing/2014/main" id="{A295B6FD-B502-BDEE-6AD5-3496DA63E8F7}"/>
              </a:ext>
            </a:extLst>
          </p:cNvPr>
          <p:cNvPicPr>
            <a:picLocks noChangeAspect="1"/>
          </p:cNvPicPr>
          <p:nvPr/>
        </p:nvPicPr>
        <p:blipFill>
          <a:blip r:embed="rId6"/>
          <a:stretch>
            <a:fillRect/>
          </a:stretch>
        </p:blipFill>
        <p:spPr>
          <a:xfrm>
            <a:off x="6384304" y="3928390"/>
            <a:ext cx="809631" cy="457203"/>
          </a:xfrm>
          <a:prstGeom prst="rect">
            <a:avLst/>
          </a:prstGeom>
        </p:spPr>
      </p:pic>
      <p:cxnSp>
        <p:nvCxnSpPr>
          <p:cNvPr id="411" name="Straight Connector 410">
            <a:extLst>
              <a:ext uri="{FF2B5EF4-FFF2-40B4-BE49-F238E27FC236}">
                <a16:creationId xmlns:a16="http://schemas.microsoft.com/office/drawing/2014/main" id="{7E9F1B12-B25F-03EC-FA32-A8AF6C973772}"/>
              </a:ext>
            </a:extLst>
          </p:cNvPr>
          <p:cNvCxnSpPr>
            <a:cxnSpLocks/>
          </p:cNvCxnSpPr>
          <p:nvPr/>
        </p:nvCxnSpPr>
        <p:spPr>
          <a:xfrm flipV="1">
            <a:off x="10022865" y="2874277"/>
            <a:ext cx="0" cy="31054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5C438375-D413-27D5-3FFB-5895D189F527}"/>
              </a:ext>
            </a:extLst>
          </p:cNvPr>
          <p:cNvCxnSpPr>
            <a:cxnSpLocks/>
          </p:cNvCxnSpPr>
          <p:nvPr/>
        </p:nvCxnSpPr>
        <p:spPr>
          <a:xfrm flipV="1">
            <a:off x="10015596" y="3423665"/>
            <a:ext cx="0" cy="310542"/>
          </a:xfrm>
          <a:prstGeom prst="line">
            <a:avLst/>
          </a:prstGeom>
          <a:ln/>
        </p:spPr>
        <p:style>
          <a:lnRef idx="1">
            <a:schemeClr val="accent1"/>
          </a:lnRef>
          <a:fillRef idx="0">
            <a:schemeClr val="accent1"/>
          </a:fillRef>
          <a:effectRef idx="0">
            <a:schemeClr val="accent1"/>
          </a:effectRef>
          <a:fontRef idx="minor">
            <a:schemeClr val="tx1"/>
          </a:fontRef>
        </p:style>
      </p:cxnSp>
      <p:sp>
        <p:nvSpPr>
          <p:cNvPr id="413" name="Left Brace 412">
            <a:extLst>
              <a:ext uri="{FF2B5EF4-FFF2-40B4-BE49-F238E27FC236}">
                <a16:creationId xmlns:a16="http://schemas.microsoft.com/office/drawing/2014/main" id="{0E2FCD20-B3F6-2D03-7B19-1D1191AF2DD2}"/>
              </a:ext>
            </a:extLst>
          </p:cNvPr>
          <p:cNvSpPr/>
          <p:nvPr/>
        </p:nvSpPr>
        <p:spPr>
          <a:xfrm>
            <a:off x="7333370" y="1424459"/>
            <a:ext cx="120407" cy="562644"/>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414" name="Left Brace 413">
            <a:extLst>
              <a:ext uri="{FF2B5EF4-FFF2-40B4-BE49-F238E27FC236}">
                <a16:creationId xmlns:a16="http://schemas.microsoft.com/office/drawing/2014/main" id="{9C94C2B2-1EB9-7539-461B-479BFB8D85BA}"/>
              </a:ext>
            </a:extLst>
          </p:cNvPr>
          <p:cNvSpPr/>
          <p:nvPr/>
        </p:nvSpPr>
        <p:spPr>
          <a:xfrm>
            <a:off x="7346455" y="2015256"/>
            <a:ext cx="120407" cy="562644"/>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415" name="Left Brace 414">
            <a:extLst>
              <a:ext uri="{FF2B5EF4-FFF2-40B4-BE49-F238E27FC236}">
                <a16:creationId xmlns:a16="http://schemas.microsoft.com/office/drawing/2014/main" id="{9391DCD3-591C-9B3F-70A8-4628D2680FFA}"/>
              </a:ext>
            </a:extLst>
          </p:cNvPr>
          <p:cNvSpPr/>
          <p:nvPr/>
        </p:nvSpPr>
        <p:spPr>
          <a:xfrm>
            <a:off x="7337269" y="2619888"/>
            <a:ext cx="120407" cy="562644"/>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416" name="Left Brace 415">
            <a:extLst>
              <a:ext uri="{FF2B5EF4-FFF2-40B4-BE49-F238E27FC236}">
                <a16:creationId xmlns:a16="http://schemas.microsoft.com/office/drawing/2014/main" id="{E343DBD6-D1ED-D0F0-73BF-4D2EE04F6FD9}"/>
              </a:ext>
            </a:extLst>
          </p:cNvPr>
          <p:cNvSpPr/>
          <p:nvPr/>
        </p:nvSpPr>
        <p:spPr>
          <a:xfrm>
            <a:off x="7333370" y="3228273"/>
            <a:ext cx="120407" cy="562644"/>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417" name="Left Brace 416">
            <a:extLst>
              <a:ext uri="{FF2B5EF4-FFF2-40B4-BE49-F238E27FC236}">
                <a16:creationId xmlns:a16="http://schemas.microsoft.com/office/drawing/2014/main" id="{08DE026D-B9E1-6998-8C95-5B9F60E51E25}"/>
              </a:ext>
            </a:extLst>
          </p:cNvPr>
          <p:cNvSpPr/>
          <p:nvPr/>
        </p:nvSpPr>
        <p:spPr>
          <a:xfrm>
            <a:off x="7341444" y="3848473"/>
            <a:ext cx="120407" cy="562644"/>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cxnSp>
        <p:nvCxnSpPr>
          <p:cNvPr id="418" name="Straight Connector 417">
            <a:extLst>
              <a:ext uri="{FF2B5EF4-FFF2-40B4-BE49-F238E27FC236}">
                <a16:creationId xmlns:a16="http://schemas.microsoft.com/office/drawing/2014/main" id="{862C4198-B4C1-D855-AB49-A1264DDC900C}"/>
              </a:ext>
            </a:extLst>
          </p:cNvPr>
          <p:cNvCxnSpPr>
            <a:cxnSpLocks/>
          </p:cNvCxnSpPr>
          <p:nvPr/>
        </p:nvCxnSpPr>
        <p:spPr>
          <a:xfrm>
            <a:off x="5502102" y="1394970"/>
            <a:ext cx="0" cy="3302330"/>
          </a:xfrm>
          <a:prstGeom prst="line">
            <a:avLst/>
          </a:prstGeom>
        </p:spPr>
        <p:style>
          <a:lnRef idx="1">
            <a:schemeClr val="dk1"/>
          </a:lnRef>
          <a:fillRef idx="0">
            <a:schemeClr val="dk1"/>
          </a:fillRef>
          <a:effectRef idx="0">
            <a:schemeClr val="dk1"/>
          </a:effectRef>
          <a:fontRef idx="minor">
            <a:schemeClr val="tx1"/>
          </a:fontRef>
        </p:style>
      </p:cxnSp>
      <p:cxnSp>
        <p:nvCxnSpPr>
          <p:cNvPr id="421" name="Straight Connector 420">
            <a:extLst>
              <a:ext uri="{FF2B5EF4-FFF2-40B4-BE49-F238E27FC236}">
                <a16:creationId xmlns:a16="http://schemas.microsoft.com/office/drawing/2014/main" id="{F1375665-068A-BE83-9FCA-DB04FD382CC7}"/>
              </a:ext>
            </a:extLst>
          </p:cNvPr>
          <p:cNvCxnSpPr>
            <a:cxnSpLocks/>
          </p:cNvCxnSpPr>
          <p:nvPr/>
        </p:nvCxnSpPr>
        <p:spPr>
          <a:xfrm flipV="1">
            <a:off x="4922520" y="1998614"/>
            <a:ext cx="2475049" cy="16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7ABFB560-1EBE-CA8F-614A-E751006F278C}"/>
              </a:ext>
            </a:extLst>
          </p:cNvPr>
          <p:cNvCxnSpPr>
            <a:cxnSpLocks/>
          </p:cNvCxnSpPr>
          <p:nvPr/>
        </p:nvCxnSpPr>
        <p:spPr>
          <a:xfrm flipV="1">
            <a:off x="4978728" y="2621091"/>
            <a:ext cx="2475049" cy="16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ED0944C9-64D9-061E-3F3F-9CFF84DE4187}"/>
              </a:ext>
            </a:extLst>
          </p:cNvPr>
          <p:cNvCxnSpPr>
            <a:cxnSpLocks/>
          </p:cNvCxnSpPr>
          <p:nvPr/>
        </p:nvCxnSpPr>
        <p:spPr>
          <a:xfrm flipV="1">
            <a:off x="4921218" y="3217979"/>
            <a:ext cx="2475049" cy="1612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5" name="Straight Connector 424">
            <a:extLst>
              <a:ext uri="{FF2B5EF4-FFF2-40B4-BE49-F238E27FC236}">
                <a16:creationId xmlns:a16="http://schemas.microsoft.com/office/drawing/2014/main" id="{AF52BC18-D7C8-8478-B352-5E63E185B006}"/>
              </a:ext>
            </a:extLst>
          </p:cNvPr>
          <p:cNvCxnSpPr>
            <a:cxnSpLocks/>
          </p:cNvCxnSpPr>
          <p:nvPr/>
        </p:nvCxnSpPr>
        <p:spPr>
          <a:xfrm flipV="1">
            <a:off x="4914900" y="3864200"/>
            <a:ext cx="2475049" cy="16121"/>
          </a:xfrm>
          <a:prstGeom prst="line">
            <a:avLst/>
          </a:prstGeom>
        </p:spPr>
        <p:style>
          <a:lnRef idx="1">
            <a:schemeClr val="accent1"/>
          </a:lnRef>
          <a:fillRef idx="0">
            <a:schemeClr val="accent1"/>
          </a:fillRef>
          <a:effectRef idx="0">
            <a:schemeClr val="accent1"/>
          </a:effectRef>
          <a:fontRef idx="minor">
            <a:schemeClr val="tx1"/>
          </a:fontRef>
        </p:style>
      </p:cxnSp>
      <p:sp>
        <p:nvSpPr>
          <p:cNvPr id="426" name="TextBox 425">
            <a:extLst>
              <a:ext uri="{FF2B5EF4-FFF2-40B4-BE49-F238E27FC236}">
                <a16:creationId xmlns:a16="http://schemas.microsoft.com/office/drawing/2014/main" id="{F27C80B3-0AC5-8F4F-770D-7F0AA8265757}"/>
              </a:ext>
            </a:extLst>
          </p:cNvPr>
          <p:cNvSpPr txBox="1"/>
          <p:nvPr/>
        </p:nvSpPr>
        <p:spPr>
          <a:xfrm>
            <a:off x="4267202" y="934462"/>
            <a:ext cx="3206959" cy="369332"/>
          </a:xfrm>
          <a:prstGeom prst="rect">
            <a:avLst/>
          </a:prstGeom>
          <a:noFill/>
        </p:spPr>
        <p:txBody>
          <a:bodyPr wrap="square" rtlCol="0">
            <a:spAutoFit/>
          </a:bodyPr>
          <a:lstStyle/>
          <a:p>
            <a:r>
              <a:rPr lang="en-IN" dirty="0"/>
              <a:t>   Symbol          Multiplier output </a:t>
            </a:r>
          </a:p>
        </p:txBody>
      </p:sp>
      <p:sp>
        <p:nvSpPr>
          <p:cNvPr id="427" name="TextBox 426">
            <a:extLst>
              <a:ext uri="{FF2B5EF4-FFF2-40B4-BE49-F238E27FC236}">
                <a16:creationId xmlns:a16="http://schemas.microsoft.com/office/drawing/2014/main" id="{051B1EE1-E236-2819-0C48-94CEA4B93BFB}"/>
              </a:ext>
            </a:extLst>
          </p:cNvPr>
          <p:cNvSpPr txBox="1"/>
          <p:nvPr/>
        </p:nvSpPr>
        <p:spPr>
          <a:xfrm>
            <a:off x="4829926" y="1562927"/>
            <a:ext cx="544944" cy="367252"/>
          </a:xfrm>
          <a:prstGeom prst="rect">
            <a:avLst/>
          </a:prstGeom>
          <a:noFill/>
        </p:spPr>
        <p:txBody>
          <a:bodyPr wrap="square" rtlCol="0">
            <a:spAutoFit/>
          </a:bodyPr>
          <a:lstStyle/>
          <a:p>
            <a:r>
              <a:rPr lang="en-IN" dirty="0"/>
              <a:t>A</a:t>
            </a:r>
          </a:p>
        </p:txBody>
      </p:sp>
      <p:sp>
        <p:nvSpPr>
          <p:cNvPr id="428" name="TextBox 427">
            <a:extLst>
              <a:ext uri="{FF2B5EF4-FFF2-40B4-BE49-F238E27FC236}">
                <a16:creationId xmlns:a16="http://schemas.microsoft.com/office/drawing/2014/main" id="{0561A444-D53B-91CB-76C6-5A12FDFC2427}"/>
              </a:ext>
            </a:extLst>
          </p:cNvPr>
          <p:cNvSpPr txBox="1"/>
          <p:nvPr/>
        </p:nvSpPr>
        <p:spPr>
          <a:xfrm>
            <a:off x="4816773" y="2210900"/>
            <a:ext cx="544944" cy="367252"/>
          </a:xfrm>
          <a:prstGeom prst="rect">
            <a:avLst/>
          </a:prstGeom>
          <a:noFill/>
        </p:spPr>
        <p:txBody>
          <a:bodyPr wrap="square" rtlCol="0">
            <a:spAutoFit/>
          </a:bodyPr>
          <a:lstStyle/>
          <a:p>
            <a:r>
              <a:rPr lang="en-IN" dirty="0"/>
              <a:t>B</a:t>
            </a:r>
          </a:p>
        </p:txBody>
      </p:sp>
      <p:sp>
        <p:nvSpPr>
          <p:cNvPr id="429" name="TextBox 428">
            <a:extLst>
              <a:ext uri="{FF2B5EF4-FFF2-40B4-BE49-F238E27FC236}">
                <a16:creationId xmlns:a16="http://schemas.microsoft.com/office/drawing/2014/main" id="{7898D702-8230-6C8C-0A11-27D3D2CCB364}"/>
              </a:ext>
            </a:extLst>
          </p:cNvPr>
          <p:cNvSpPr txBox="1"/>
          <p:nvPr/>
        </p:nvSpPr>
        <p:spPr>
          <a:xfrm>
            <a:off x="4814686" y="2874473"/>
            <a:ext cx="544944" cy="367252"/>
          </a:xfrm>
          <a:prstGeom prst="rect">
            <a:avLst/>
          </a:prstGeom>
          <a:noFill/>
        </p:spPr>
        <p:txBody>
          <a:bodyPr wrap="square" rtlCol="0">
            <a:spAutoFit/>
          </a:bodyPr>
          <a:lstStyle/>
          <a:p>
            <a:r>
              <a:rPr lang="en-IN" dirty="0"/>
              <a:t>C</a:t>
            </a:r>
          </a:p>
        </p:txBody>
      </p:sp>
      <p:sp>
        <p:nvSpPr>
          <p:cNvPr id="430" name="TextBox 429">
            <a:extLst>
              <a:ext uri="{FF2B5EF4-FFF2-40B4-BE49-F238E27FC236}">
                <a16:creationId xmlns:a16="http://schemas.microsoft.com/office/drawing/2014/main" id="{76F8DBF7-7C8E-9AB5-693E-2CF8D1A0EC39}"/>
              </a:ext>
            </a:extLst>
          </p:cNvPr>
          <p:cNvSpPr txBox="1"/>
          <p:nvPr/>
        </p:nvSpPr>
        <p:spPr>
          <a:xfrm>
            <a:off x="4799446" y="3485883"/>
            <a:ext cx="544944" cy="367252"/>
          </a:xfrm>
          <a:prstGeom prst="rect">
            <a:avLst/>
          </a:prstGeom>
          <a:noFill/>
        </p:spPr>
        <p:txBody>
          <a:bodyPr wrap="square" rtlCol="0">
            <a:spAutoFit/>
          </a:bodyPr>
          <a:lstStyle/>
          <a:p>
            <a:r>
              <a:rPr lang="en-IN" dirty="0"/>
              <a:t>D</a:t>
            </a:r>
          </a:p>
        </p:txBody>
      </p:sp>
      <p:sp>
        <p:nvSpPr>
          <p:cNvPr id="431" name="TextBox 430">
            <a:extLst>
              <a:ext uri="{FF2B5EF4-FFF2-40B4-BE49-F238E27FC236}">
                <a16:creationId xmlns:a16="http://schemas.microsoft.com/office/drawing/2014/main" id="{0F94063D-F2AC-E018-5B5E-A57774C105DE}"/>
              </a:ext>
            </a:extLst>
          </p:cNvPr>
          <p:cNvSpPr txBox="1"/>
          <p:nvPr/>
        </p:nvSpPr>
        <p:spPr>
          <a:xfrm>
            <a:off x="4776586" y="4015751"/>
            <a:ext cx="544944" cy="367252"/>
          </a:xfrm>
          <a:prstGeom prst="rect">
            <a:avLst/>
          </a:prstGeom>
          <a:noFill/>
        </p:spPr>
        <p:txBody>
          <a:bodyPr wrap="square" rtlCol="0">
            <a:spAutoFit/>
          </a:bodyPr>
          <a:lstStyle/>
          <a:p>
            <a:r>
              <a:rPr lang="en-IN" dirty="0"/>
              <a:t>E</a:t>
            </a:r>
          </a:p>
        </p:txBody>
      </p:sp>
      <p:sp>
        <p:nvSpPr>
          <p:cNvPr id="432" name="TextBox 431">
            <a:extLst>
              <a:ext uri="{FF2B5EF4-FFF2-40B4-BE49-F238E27FC236}">
                <a16:creationId xmlns:a16="http://schemas.microsoft.com/office/drawing/2014/main" id="{EAA2924D-0EE1-DEA8-7673-046A9504BD60}"/>
              </a:ext>
            </a:extLst>
          </p:cNvPr>
          <p:cNvSpPr txBox="1"/>
          <p:nvPr/>
        </p:nvSpPr>
        <p:spPr>
          <a:xfrm>
            <a:off x="10499306" y="2052634"/>
            <a:ext cx="578027"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dirty="0"/>
              <a:t>A+B</a:t>
            </a:r>
          </a:p>
        </p:txBody>
      </p:sp>
      <p:sp>
        <p:nvSpPr>
          <p:cNvPr id="433" name="TextBox 432">
            <a:extLst>
              <a:ext uri="{FF2B5EF4-FFF2-40B4-BE49-F238E27FC236}">
                <a16:creationId xmlns:a16="http://schemas.microsoft.com/office/drawing/2014/main" id="{00AB3E30-64D8-5A39-3EC7-3F6ED0102A85}"/>
              </a:ext>
            </a:extLst>
          </p:cNvPr>
          <p:cNvSpPr txBox="1"/>
          <p:nvPr/>
        </p:nvSpPr>
        <p:spPr>
          <a:xfrm>
            <a:off x="10504099" y="2625290"/>
            <a:ext cx="1269261" cy="369332"/>
          </a:xfrm>
          <a:prstGeom prst="rect">
            <a:avLst/>
          </a:prstGeom>
          <a:solidFill>
            <a:srgbClr val="92D050"/>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IN" dirty="0" err="1"/>
              <a:t>i</a:t>
            </a:r>
            <a:r>
              <a:rPr lang="en-IN" dirty="0"/>
              <a:t> = A+B+ C</a:t>
            </a:r>
          </a:p>
        </p:txBody>
      </p:sp>
      <p:sp>
        <p:nvSpPr>
          <p:cNvPr id="434" name="TextBox 433">
            <a:extLst>
              <a:ext uri="{FF2B5EF4-FFF2-40B4-BE49-F238E27FC236}">
                <a16:creationId xmlns:a16="http://schemas.microsoft.com/office/drawing/2014/main" id="{5C996CE6-CC2A-AF56-38F6-99268A0F9E19}"/>
              </a:ext>
            </a:extLst>
          </p:cNvPr>
          <p:cNvSpPr txBox="1"/>
          <p:nvPr/>
        </p:nvSpPr>
        <p:spPr>
          <a:xfrm>
            <a:off x="10564308" y="3811071"/>
            <a:ext cx="995232" cy="369332"/>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dirty="0">
                <a:solidFill>
                  <a:schemeClr val="tx1">
                    <a:lumMod val="95000"/>
                    <a:lumOff val="5000"/>
                  </a:schemeClr>
                </a:solidFill>
              </a:rPr>
              <a:t>j = D+E</a:t>
            </a:r>
          </a:p>
        </p:txBody>
      </p:sp>
      <p:sp>
        <p:nvSpPr>
          <p:cNvPr id="435" name="TextBox 434">
            <a:extLst>
              <a:ext uri="{FF2B5EF4-FFF2-40B4-BE49-F238E27FC236}">
                <a16:creationId xmlns:a16="http://schemas.microsoft.com/office/drawing/2014/main" id="{40B3638A-6EDB-DAC9-43AA-B7EEA4568967}"/>
              </a:ext>
            </a:extLst>
          </p:cNvPr>
          <p:cNvSpPr txBox="1"/>
          <p:nvPr/>
        </p:nvSpPr>
        <p:spPr>
          <a:xfrm>
            <a:off x="10434143" y="3155165"/>
            <a:ext cx="1549854" cy="369332"/>
          </a:xfrm>
          <a:prstGeom prst="rect">
            <a:avLst/>
          </a:prstGeom>
          <a:solidFill>
            <a:srgbClr val="FFFF00"/>
          </a:solidFill>
          <a:ln>
            <a:solidFill>
              <a:srgbClr val="FFFF00"/>
            </a:solid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sz="1800" dirty="0">
                <a:solidFill>
                  <a:schemeClr val="tx1">
                    <a:lumMod val="95000"/>
                    <a:lumOff val="5000"/>
                  </a:schemeClr>
                </a:solidFill>
              </a:rPr>
              <a:t>Y(t+</a:t>
            </a:r>
            <a:r>
              <a:rPr lang="el-GR" sz="1800" b="0" i="0" dirty="0">
                <a:solidFill>
                  <a:schemeClr val="tx1">
                    <a:lumMod val="95000"/>
                    <a:lumOff val="5000"/>
                  </a:schemeClr>
                </a:solidFill>
                <a:effectLst/>
                <a:latin typeface="Google Sans"/>
              </a:rPr>
              <a:t>δ</a:t>
            </a:r>
            <a:r>
              <a:rPr lang="en-IN" sz="1800" b="0" i="0" dirty="0">
                <a:solidFill>
                  <a:schemeClr val="tx1">
                    <a:lumMod val="95000"/>
                    <a:lumOff val="5000"/>
                  </a:schemeClr>
                </a:solidFill>
                <a:effectLst/>
                <a:latin typeface="Google Sans"/>
              </a:rPr>
              <a:t>t)</a:t>
            </a:r>
            <a:r>
              <a:rPr lang="en-IN" sz="1800" dirty="0">
                <a:solidFill>
                  <a:schemeClr val="tx1">
                    <a:lumMod val="95000"/>
                    <a:lumOff val="5000"/>
                  </a:schemeClr>
                </a:solidFill>
              </a:rPr>
              <a:t> = </a:t>
            </a:r>
            <a:r>
              <a:rPr lang="en-IN" sz="1800" dirty="0" err="1">
                <a:solidFill>
                  <a:schemeClr val="tx1">
                    <a:lumMod val="95000"/>
                    <a:lumOff val="5000"/>
                  </a:schemeClr>
                </a:solidFill>
              </a:rPr>
              <a:t>i</a:t>
            </a:r>
            <a:r>
              <a:rPr lang="en-IN" sz="1800" dirty="0">
                <a:solidFill>
                  <a:schemeClr val="tx1">
                    <a:lumMod val="95000"/>
                    <a:lumOff val="5000"/>
                  </a:schemeClr>
                </a:solidFill>
              </a:rPr>
              <a:t> + j</a:t>
            </a:r>
            <a:endParaRPr lang="en-IN" dirty="0">
              <a:solidFill>
                <a:schemeClr val="tx1">
                  <a:lumMod val="95000"/>
                  <a:lumOff val="5000"/>
                </a:schemeClr>
              </a:solidFill>
            </a:endParaRPr>
          </a:p>
        </p:txBody>
      </p:sp>
      <p:sp>
        <p:nvSpPr>
          <p:cNvPr id="436" name="TextBox 435">
            <a:extLst>
              <a:ext uri="{FF2B5EF4-FFF2-40B4-BE49-F238E27FC236}">
                <a16:creationId xmlns:a16="http://schemas.microsoft.com/office/drawing/2014/main" id="{02120233-FB8C-CF1D-6654-426BD8D10BF1}"/>
              </a:ext>
            </a:extLst>
          </p:cNvPr>
          <p:cNvSpPr txBox="1"/>
          <p:nvPr/>
        </p:nvSpPr>
        <p:spPr>
          <a:xfrm>
            <a:off x="181301" y="1032579"/>
            <a:ext cx="4033243" cy="1938992"/>
          </a:xfrm>
          <a:prstGeom prst="rect">
            <a:avLst/>
          </a:prstGeom>
          <a:noFill/>
        </p:spPr>
        <p:txBody>
          <a:bodyPr wrap="square" rtlCol="0">
            <a:spAutoFit/>
          </a:bodyPr>
          <a:lstStyle/>
          <a:p>
            <a:r>
              <a:rPr lang="en-IN" sz="4000" dirty="0"/>
              <a:t>2</a:t>
            </a:r>
            <a:r>
              <a:rPr lang="en-IN" sz="4000" baseline="30000" dirty="0"/>
              <a:t>nd</a:t>
            </a:r>
            <a:r>
              <a:rPr lang="en-IN" sz="4000" dirty="0"/>
              <a:t>  order Filter implementation in FPFA fabric </a:t>
            </a:r>
          </a:p>
        </p:txBody>
      </p:sp>
      <p:sp>
        <p:nvSpPr>
          <p:cNvPr id="2" name="TextBox 1">
            <a:extLst>
              <a:ext uri="{FF2B5EF4-FFF2-40B4-BE49-F238E27FC236}">
                <a16:creationId xmlns:a16="http://schemas.microsoft.com/office/drawing/2014/main" id="{1FEB40E9-8874-FB89-B185-8E20BA29969B}"/>
              </a:ext>
            </a:extLst>
          </p:cNvPr>
          <p:cNvSpPr txBox="1"/>
          <p:nvPr/>
        </p:nvSpPr>
        <p:spPr>
          <a:xfrm>
            <a:off x="146648" y="5139708"/>
            <a:ext cx="5949352" cy="369332"/>
          </a:xfrm>
          <a:prstGeom prst="rect">
            <a:avLst/>
          </a:prstGeom>
          <a:noFill/>
        </p:spPr>
        <p:txBody>
          <a:bodyPr wrap="square" rtlCol="0">
            <a:spAutoFit/>
          </a:bodyPr>
          <a:lstStyle/>
          <a:p>
            <a:r>
              <a:rPr lang="en-IN" b="1" dirty="0">
                <a:solidFill>
                  <a:srgbClr val="FF0000"/>
                </a:solidFill>
              </a:rPr>
              <a:t>Critical path delay  = 3 Adder + 1 multiplier (approx.)</a:t>
            </a:r>
          </a:p>
        </p:txBody>
      </p:sp>
    </p:spTree>
    <p:extLst>
      <p:ext uri="{BB962C8B-B14F-4D97-AF65-F5344CB8AC3E}">
        <p14:creationId xmlns:p14="http://schemas.microsoft.com/office/powerpoint/2010/main" val="25010930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45537-9B28-A7DA-1637-AD48D905D922}"/>
              </a:ext>
            </a:extLst>
          </p:cNvPr>
          <p:cNvSpPr>
            <a:spLocks noGrp="1"/>
          </p:cNvSpPr>
          <p:nvPr>
            <p:ph type="title"/>
          </p:nvPr>
        </p:nvSpPr>
        <p:spPr/>
        <p:txBody>
          <a:bodyPr/>
          <a:lstStyle/>
          <a:p>
            <a:r>
              <a:rPr lang="en-IN" dirty="0"/>
              <a:t>General:3</a:t>
            </a:r>
            <a:r>
              <a:rPr lang="en-IN" baseline="30000" dirty="0"/>
              <a:t>rd</a:t>
            </a:r>
            <a:r>
              <a:rPr lang="en-IN" dirty="0"/>
              <a:t> order transfer function</a:t>
            </a:r>
          </a:p>
        </p:txBody>
      </p:sp>
      <p:sp>
        <p:nvSpPr>
          <p:cNvPr id="3" name="Content Placeholder 2">
            <a:extLst>
              <a:ext uri="{FF2B5EF4-FFF2-40B4-BE49-F238E27FC236}">
                <a16:creationId xmlns:a16="http://schemas.microsoft.com/office/drawing/2014/main" id="{2EB15EA0-F2C5-8B2A-D837-3427A9F5B640}"/>
              </a:ext>
            </a:extLst>
          </p:cNvPr>
          <p:cNvSpPr>
            <a:spLocks noGrp="1"/>
          </p:cNvSpPr>
          <p:nvPr>
            <p:ph idx="1"/>
          </p:nvPr>
        </p:nvSpPr>
        <p:spPr/>
        <p:txBody>
          <a:bodyPr/>
          <a:lstStyle/>
          <a:p>
            <a:pPr marL="0" indent="0">
              <a:buNone/>
            </a:pPr>
            <a:r>
              <a:rPr lang="en-US" dirty="0"/>
              <a:t>For the s, domain general 3</a:t>
            </a:r>
            <a:r>
              <a:rPr lang="en-US" baseline="30000" dirty="0"/>
              <a:t>rd</a:t>
            </a:r>
            <a:r>
              <a:rPr lang="en-US" dirty="0"/>
              <a:t>  order transfer function.</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p:txBody>
      </p:sp>
      <p:pic>
        <p:nvPicPr>
          <p:cNvPr id="7" name="Picture 6">
            <a:extLst>
              <a:ext uri="{FF2B5EF4-FFF2-40B4-BE49-F238E27FC236}">
                <a16:creationId xmlns:a16="http://schemas.microsoft.com/office/drawing/2014/main" id="{4F629609-EDB6-4C64-8B32-FE66B2EE60A7}"/>
              </a:ext>
            </a:extLst>
          </p:cNvPr>
          <p:cNvPicPr>
            <a:picLocks noChangeAspect="1"/>
          </p:cNvPicPr>
          <p:nvPr/>
        </p:nvPicPr>
        <p:blipFill>
          <a:blip r:embed="rId2"/>
          <a:stretch>
            <a:fillRect/>
          </a:stretch>
        </p:blipFill>
        <p:spPr>
          <a:xfrm>
            <a:off x="2063594" y="2731522"/>
            <a:ext cx="3797881" cy="567907"/>
          </a:xfrm>
          <a:prstGeom prst="rect">
            <a:avLst/>
          </a:prstGeom>
        </p:spPr>
      </p:pic>
      <p:pic>
        <p:nvPicPr>
          <p:cNvPr id="9" name="Picture 8">
            <a:extLst>
              <a:ext uri="{FF2B5EF4-FFF2-40B4-BE49-F238E27FC236}">
                <a16:creationId xmlns:a16="http://schemas.microsoft.com/office/drawing/2014/main" id="{431C5D2A-60E2-F3C5-0EA8-56C009931959}"/>
              </a:ext>
            </a:extLst>
          </p:cNvPr>
          <p:cNvPicPr>
            <a:picLocks noChangeAspect="1"/>
          </p:cNvPicPr>
          <p:nvPr/>
        </p:nvPicPr>
        <p:blipFill>
          <a:blip r:embed="rId3"/>
          <a:stretch>
            <a:fillRect/>
          </a:stretch>
        </p:blipFill>
        <p:spPr>
          <a:xfrm>
            <a:off x="1226100" y="4074719"/>
            <a:ext cx="7557569" cy="917099"/>
          </a:xfrm>
          <a:prstGeom prst="rect">
            <a:avLst/>
          </a:prstGeom>
        </p:spPr>
      </p:pic>
    </p:spTree>
    <p:extLst>
      <p:ext uri="{BB962C8B-B14F-4D97-AF65-F5344CB8AC3E}">
        <p14:creationId xmlns:p14="http://schemas.microsoft.com/office/powerpoint/2010/main" val="41745771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72AE5C-4438-2540-6650-01DC720886C8}"/>
              </a:ext>
            </a:extLst>
          </p:cNvPr>
          <p:cNvPicPr>
            <a:picLocks noChangeAspect="1"/>
          </p:cNvPicPr>
          <p:nvPr/>
        </p:nvPicPr>
        <p:blipFill>
          <a:blip r:embed="rId2"/>
          <a:stretch>
            <a:fillRect/>
          </a:stretch>
        </p:blipFill>
        <p:spPr>
          <a:xfrm>
            <a:off x="831443" y="1147577"/>
            <a:ext cx="6305479" cy="1830623"/>
          </a:xfrm>
          <a:prstGeom prst="rect">
            <a:avLst/>
          </a:prstGeom>
        </p:spPr>
      </p:pic>
      <p:sp>
        <p:nvSpPr>
          <p:cNvPr id="7" name="TextBox 6">
            <a:extLst>
              <a:ext uri="{FF2B5EF4-FFF2-40B4-BE49-F238E27FC236}">
                <a16:creationId xmlns:a16="http://schemas.microsoft.com/office/drawing/2014/main" id="{85EB41B0-FAA1-ABB1-AF4D-BF5095A036C9}"/>
              </a:ext>
            </a:extLst>
          </p:cNvPr>
          <p:cNvSpPr txBox="1"/>
          <p:nvPr/>
        </p:nvSpPr>
        <p:spPr>
          <a:xfrm>
            <a:off x="831443" y="585325"/>
            <a:ext cx="6096000" cy="369332"/>
          </a:xfrm>
          <a:prstGeom prst="rect">
            <a:avLst/>
          </a:prstGeom>
          <a:noFill/>
        </p:spPr>
        <p:txBody>
          <a:bodyPr wrap="square">
            <a:spAutoFit/>
          </a:bodyPr>
          <a:lstStyle/>
          <a:p>
            <a:pPr marL="0" indent="0">
              <a:buNone/>
            </a:pPr>
            <a:r>
              <a:rPr lang="en-IN" dirty="0"/>
              <a:t>Substituting approximation:</a:t>
            </a:r>
          </a:p>
        </p:txBody>
      </p:sp>
      <p:pic>
        <p:nvPicPr>
          <p:cNvPr id="11" name="Picture 10">
            <a:extLst>
              <a:ext uri="{FF2B5EF4-FFF2-40B4-BE49-F238E27FC236}">
                <a16:creationId xmlns:a16="http://schemas.microsoft.com/office/drawing/2014/main" id="{DEDCE1E6-3126-4A5B-3121-467EAEA741C4}"/>
              </a:ext>
            </a:extLst>
          </p:cNvPr>
          <p:cNvPicPr>
            <a:picLocks noChangeAspect="1"/>
          </p:cNvPicPr>
          <p:nvPr/>
        </p:nvPicPr>
        <p:blipFill>
          <a:blip r:embed="rId3"/>
          <a:stretch>
            <a:fillRect/>
          </a:stretch>
        </p:blipFill>
        <p:spPr>
          <a:xfrm>
            <a:off x="7251939" y="954657"/>
            <a:ext cx="4876800" cy="3243532"/>
          </a:xfrm>
          <a:prstGeom prst="rect">
            <a:avLst/>
          </a:prstGeom>
        </p:spPr>
      </p:pic>
      <p:pic>
        <p:nvPicPr>
          <p:cNvPr id="9" name="Picture 8">
            <a:extLst>
              <a:ext uri="{FF2B5EF4-FFF2-40B4-BE49-F238E27FC236}">
                <a16:creationId xmlns:a16="http://schemas.microsoft.com/office/drawing/2014/main" id="{5CCAFF07-DDB1-2256-4742-1622C1A5383B}"/>
              </a:ext>
            </a:extLst>
          </p:cNvPr>
          <p:cNvPicPr>
            <a:picLocks noChangeAspect="1"/>
          </p:cNvPicPr>
          <p:nvPr/>
        </p:nvPicPr>
        <p:blipFill>
          <a:blip r:embed="rId4"/>
          <a:stretch>
            <a:fillRect/>
          </a:stretch>
        </p:blipFill>
        <p:spPr>
          <a:xfrm>
            <a:off x="714412" y="3291889"/>
            <a:ext cx="7434674" cy="2794352"/>
          </a:xfrm>
          <a:prstGeom prst="rect">
            <a:avLst/>
          </a:prstGeom>
        </p:spPr>
      </p:pic>
    </p:spTree>
    <p:extLst>
      <p:ext uri="{BB962C8B-B14F-4D97-AF65-F5344CB8AC3E}">
        <p14:creationId xmlns:p14="http://schemas.microsoft.com/office/powerpoint/2010/main" val="39310965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4211-4F90-EF38-F71A-14A54EC8E8E0}"/>
              </a:ext>
            </a:extLst>
          </p:cNvPr>
          <p:cNvSpPr>
            <a:spLocks noGrp="1"/>
          </p:cNvSpPr>
          <p:nvPr>
            <p:ph type="title" idx="4294967295"/>
          </p:nvPr>
        </p:nvSpPr>
        <p:spPr>
          <a:xfrm>
            <a:off x="188470" y="112143"/>
            <a:ext cx="6463196" cy="783552"/>
          </a:xfrm>
        </p:spPr>
        <p:txBody>
          <a:bodyPr>
            <a:noAutofit/>
          </a:bodyPr>
          <a:lstStyle/>
          <a:p>
            <a:r>
              <a:rPr lang="en-IN" dirty="0"/>
              <a:t>3</a:t>
            </a:r>
            <a:r>
              <a:rPr lang="en-IN" baseline="30000" dirty="0"/>
              <a:t>rd</a:t>
            </a:r>
            <a:r>
              <a:rPr lang="en-IN" dirty="0"/>
              <a:t> order Implementation </a:t>
            </a:r>
          </a:p>
        </p:txBody>
      </p:sp>
      <p:sp>
        <p:nvSpPr>
          <p:cNvPr id="3" name="Rectangle 2">
            <a:extLst>
              <a:ext uri="{FF2B5EF4-FFF2-40B4-BE49-F238E27FC236}">
                <a16:creationId xmlns:a16="http://schemas.microsoft.com/office/drawing/2014/main" id="{A0BDCDB8-C61A-F566-E2EB-AC2C2D35C3BB}"/>
              </a:ext>
            </a:extLst>
          </p:cNvPr>
          <p:cNvSpPr/>
          <p:nvPr/>
        </p:nvSpPr>
        <p:spPr>
          <a:xfrm>
            <a:off x="8448593" y="1483788"/>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 name="TextBox 3">
            <a:extLst>
              <a:ext uri="{FF2B5EF4-FFF2-40B4-BE49-F238E27FC236}">
                <a16:creationId xmlns:a16="http://schemas.microsoft.com/office/drawing/2014/main" id="{CD8B5B85-63F6-6767-F4C6-D96469212C4B}"/>
              </a:ext>
            </a:extLst>
          </p:cNvPr>
          <p:cNvSpPr txBox="1"/>
          <p:nvPr/>
        </p:nvSpPr>
        <p:spPr>
          <a:xfrm>
            <a:off x="8499814" y="1551413"/>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5" name="Straight Arrow Connector 4">
            <a:extLst>
              <a:ext uri="{FF2B5EF4-FFF2-40B4-BE49-F238E27FC236}">
                <a16:creationId xmlns:a16="http://schemas.microsoft.com/office/drawing/2014/main" id="{5723022D-22BC-2EDF-48A8-6D968DFE9C8A}"/>
              </a:ext>
            </a:extLst>
          </p:cNvPr>
          <p:cNvCxnSpPr>
            <a:cxnSpLocks/>
            <a:stCxn id="54" idx="6"/>
            <a:endCxn id="3" idx="1"/>
          </p:cNvCxnSpPr>
          <p:nvPr/>
        </p:nvCxnSpPr>
        <p:spPr>
          <a:xfrm flipV="1">
            <a:off x="8068897" y="1686844"/>
            <a:ext cx="379696" cy="12010"/>
          </a:xfrm>
          <a:prstGeom prst="straightConnector1">
            <a:avLst/>
          </a:prstGeom>
          <a:ln>
            <a:solidFill>
              <a:srgbClr val="FFC000"/>
            </a:solidFill>
            <a:tailEnd type="triangle"/>
          </a:ln>
        </p:spPr>
        <p:style>
          <a:lnRef idx="3">
            <a:schemeClr val="accent1"/>
          </a:lnRef>
          <a:fillRef idx="0">
            <a:schemeClr val="accent1"/>
          </a:fillRef>
          <a:effectRef idx="2">
            <a:schemeClr val="accent1"/>
          </a:effectRef>
          <a:fontRef idx="minor">
            <a:schemeClr val="tx1"/>
          </a:fontRef>
        </p:style>
      </p:cxnSp>
      <p:cxnSp>
        <p:nvCxnSpPr>
          <p:cNvPr id="6" name="Straight Arrow Connector 5">
            <a:extLst>
              <a:ext uri="{FF2B5EF4-FFF2-40B4-BE49-F238E27FC236}">
                <a16:creationId xmlns:a16="http://schemas.microsoft.com/office/drawing/2014/main" id="{5A5509A8-4CD1-6051-4871-0FE4C8FA6179}"/>
              </a:ext>
            </a:extLst>
          </p:cNvPr>
          <p:cNvCxnSpPr>
            <a:cxnSpLocks/>
          </p:cNvCxnSpPr>
          <p:nvPr/>
        </p:nvCxnSpPr>
        <p:spPr>
          <a:xfrm>
            <a:off x="8567413" y="1319591"/>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7138CBDA-73B7-77D2-DC3F-72838139CFE5}"/>
              </a:ext>
            </a:extLst>
          </p:cNvPr>
          <p:cNvCxnSpPr>
            <a:cxnSpLocks/>
            <a:stCxn id="3" idx="3"/>
          </p:cNvCxnSpPr>
          <p:nvPr/>
        </p:nvCxnSpPr>
        <p:spPr>
          <a:xfrm flipV="1">
            <a:off x="9601224" y="1686843"/>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5D40603-D1F5-B283-6A77-5CCF02802512}"/>
              </a:ext>
            </a:extLst>
          </p:cNvPr>
          <p:cNvCxnSpPr>
            <a:cxnSpLocks/>
          </p:cNvCxnSpPr>
          <p:nvPr/>
        </p:nvCxnSpPr>
        <p:spPr>
          <a:xfrm flipV="1">
            <a:off x="9462896" y="1303794"/>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70BD67AD-FECD-40CB-83AA-7BD6AAAF21D1}"/>
              </a:ext>
            </a:extLst>
          </p:cNvPr>
          <p:cNvCxnSpPr>
            <a:cxnSpLocks/>
          </p:cNvCxnSpPr>
          <p:nvPr/>
        </p:nvCxnSpPr>
        <p:spPr>
          <a:xfrm>
            <a:off x="8738101" y="1319591"/>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B7CED058-61FE-7B4E-EC9D-CBE788C2C3E4}"/>
              </a:ext>
            </a:extLst>
          </p:cNvPr>
          <p:cNvCxnSpPr>
            <a:cxnSpLocks/>
          </p:cNvCxnSpPr>
          <p:nvPr/>
        </p:nvCxnSpPr>
        <p:spPr>
          <a:xfrm>
            <a:off x="9259309" y="1303794"/>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7B0A9C71-699E-DD9B-6207-8FFFA4B40506}"/>
              </a:ext>
            </a:extLst>
          </p:cNvPr>
          <p:cNvSpPr/>
          <p:nvPr/>
        </p:nvSpPr>
        <p:spPr>
          <a:xfrm>
            <a:off x="8448593" y="2072814"/>
            <a:ext cx="1152631" cy="406111"/>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id="{90E4D54B-43E7-C109-A3F7-D40585FFED33}"/>
              </a:ext>
            </a:extLst>
          </p:cNvPr>
          <p:cNvSpPr txBox="1"/>
          <p:nvPr/>
        </p:nvSpPr>
        <p:spPr>
          <a:xfrm>
            <a:off x="8499814" y="2140439"/>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13" name="Straight Arrow Connector 12">
            <a:extLst>
              <a:ext uri="{FF2B5EF4-FFF2-40B4-BE49-F238E27FC236}">
                <a16:creationId xmlns:a16="http://schemas.microsoft.com/office/drawing/2014/main" id="{A0428221-6D1E-D6D6-4596-07FBF035A811}"/>
              </a:ext>
            </a:extLst>
          </p:cNvPr>
          <p:cNvCxnSpPr>
            <a:cxnSpLocks/>
            <a:stCxn id="91" idx="6"/>
            <a:endCxn id="11" idx="1"/>
          </p:cNvCxnSpPr>
          <p:nvPr/>
        </p:nvCxnSpPr>
        <p:spPr>
          <a:xfrm flipV="1">
            <a:off x="7833454" y="2275870"/>
            <a:ext cx="615139" cy="10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FF05F77-585C-8FD1-19A0-0ACA13295FA9}"/>
              </a:ext>
            </a:extLst>
          </p:cNvPr>
          <p:cNvCxnSpPr>
            <a:cxnSpLocks/>
          </p:cNvCxnSpPr>
          <p:nvPr/>
        </p:nvCxnSpPr>
        <p:spPr>
          <a:xfrm>
            <a:off x="8567413" y="1908617"/>
            <a:ext cx="0" cy="179994"/>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a:extLst>
              <a:ext uri="{FF2B5EF4-FFF2-40B4-BE49-F238E27FC236}">
                <a16:creationId xmlns:a16="http://schemas.microsoft.com/office/drawing/2014/main" id="{445433DA-9A04-4481-7666-42CF8A60387E}"/>
              </a:ext>
            </a:extLst>
          </p:cNvPr>
          <p:cNvCxnSpPr>
            <a:cxnSpLocks/>
            <a:stCxn id="11" idx="3"/>
          </p:cNvCxnSpPr>
          <p:nvPr/>
        </p:nvCxnSpPr>
        <p:spPr>
          <a:xfrm flipV="1">
            <a:off x="9601224" y="2275869"/>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EFDC128-BE67-2493-2D2F-313254A06DE2}"/>
              </a:ext>
            </a:extLst>
          </p:cNvPr>
          <p:cNvCxnSpPr>
            <a:cxnSpLocks/>
          </p:cNvCxnSpPr>
          <p:nvPr/>
        </p:nvCxnSpPr>
        <p:spPr>
          <a:xfrm flipV="1">
            <a:off x="9462896" y="1892820"/>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EBCE2131-E6B6-E301-06B0-56026F031901}"/>
              </a:ext>
            </a:extLst>
          </p:cNvPr>
          <p:cNvCxnSpPr>
            <a:cxnSpLocks/>
          </p:cNvCxnSpPr>
          <p:nvPr/>
        </p:nvCxnSpPr>
        <p:spPr>
          <a:xfrm>
            <a:off x="8738101" y="1908617"/>
            <a:ext cx="0" cy="179994"/>
          </a:xfrm>
          <a:prstGeom prst="straightConnector1">
            <a:avLst/>
          </a:prstGeom>
          <a:ln>
            <a:solidFill>
              <a:srgbClr val="FFC000"/>
            </a:solidFill>
            <a:tailEnd type="triangle"/>
          </a:ln>
        </p:spPr>
        <p:style>
          <a:lnRef idx="3">
            <a:schemeClr val="accent1"/>
          </a:lnRef>
          <a:fillRef idx="0">
            <a:schemeClr val="accent1"/>
          </a:fillRef>
          <a:effectRef idx="2">
            <a:schemeClr val="accent1"/>
          </a:effectRef>
          <a:fontRef idx="minor">
            <a:schemeClr val="tx1"/>
          </a:fontRef>
        </p:style>
      </p:cxnSp>
      <p:cxnSp>
        <p:nvCxnSpPr>
          <p:cNvPr id="18" name="Straight Arrow Connector 17">
            <a:extLst>
              <a:ext uri="{FF2B5EF4-FFF2-40B4-BE49-F238E27FC236}">
                <a16:creationId xmlns:a16="http://schemas.microsoft.com/office/drawing/2014/main" id="{403F42A1-C203-4DEC-A55E-9E107FE63805}"/>
              </a:ext>
            </a:extLst>
          </p:cNvPr>
          <p:cNvCxnSpPr>
            <a:cxnSpLocks/>
          </p:cNvCxnSpPr>
          <p:nvPr/>
        </p:nvCxnSpPr>
        <p:spPr>
          <a:xfrm>
            <a:off x="9259309" y="1892820"/>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CB0B93F8-D5AD-F2D2-9A65-62DCBB44AE51}"/>
              </a:ext>
            </a:extLst>
          </p:cNvPr>
          <p:cNvSpPr/>
          <p:nvPr/>
        </p:nvSpPr>
        <p:spPr>
          <a:xfrm>
            <a:off x="8448593" y="2652352"/>
            <a:ext cx="1152631" cy="406111"/>
          </a:xfrm>
          <a:prstGeom prst="rect">
            <a:avLst/>
          </a:prstGeom>
          <a:solidFill>
            <a:srgbClr val="92D050"/>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0" name="TextBox 19">
            <a:extLst>
              <a:ext uri="{FF2B5EF4-FFF2-40B4-BE49-F238E27FC236}">
                <a16:creationId xmlns:a16="http://schemas.microsoft.com/office/drawing/2014/main" id="{24F6BFB5-DF6E-EED0-F37D-72857675E23D}"/>
              </a:ext>
            </a:extLst>
          </p:cNvPr>
          <p:cNvSpPr txBox="1"/>
          <p:nvPr/>
        </p:nvSpPr>
        <p:spPr>
          <a:xfrm>
            <a:off x="8499814" y="2719977"/>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21" name="Straight Arrow Connector 20">
            <a:extLst>
              <a:ext uri="{FF2B5EF4-FFF2-40B4-BE49-F238E27FC236}">
                <a16:creationId xmlns:a16="http://schemas.microsoft.com/office/drawing/2014/main" id="{A8A83766-BBCD-9913-D477-B685EE520746}"/>
              </a:ext>
            </a:extLst>
          </p:cNvPr>
          <p:cNvCxnSpPr>
            <a:cxnSpLocks/>
            <a:endCxn id="19" idx="1"/>
          </p:cNvCxnSpPr>
          <p:nvPr/>
        </p:nvCxnSpPr>
        <p:spPr>
          <a:xfrm>
            <a:off x="7918729" y="2855408"/>
            <a:ext cx="5298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7E8A326-970C-159E-3C71-E826C1E5F96A}"/>
              </a:ext>
            </a:extLst>
          </p:cNvPr>
          <p:cNvCxnSpPr>
            <a:cxnSpLocks/>
          </p:cNvCxnSpPr>
          <p:nvPr/>
        </p:nvCxnSpPr>
        <p:spPr>
          <a:xfrm>
            <a:off x="8567413" y="2488155"/>
            <a:ext cx="0" cy="179994"/>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cxnSp>
        <p:nvCxnSpPr>
          <p:cNvPr id="23" name="Straight Arrow Connector 22">
            <a:extLst>
              <a:ext uri="{FF2B5EF4-FFF2-40B4-BE49-F238E27FC236}">
                <a16:creationId xmlns:a16="http://schemas.microsoft.com/office/drawing/2014/main" id="{FCA90834-6137-4D25-ED59-F3ED7F36DB4B}"/>
              </a:ext>
            </a:extLst>
          </p:cNvPr>
          <p:cNvCxnSpPr>
            <a:cxnSpLocks/>
            <a:stCxn id="19" idx="3"/>
          </p:cNvCxnSpPr>
          <p:nvPr/>
        </p:nvCxnSpPr>
        <p:spPr>
          <a:xfrm flipV="1">
            <a:off x="9601224" y="2855407"/>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8846D87-6B14-2EC1-2379-DB74AA325D76}"/>
              </a:ext>
            </a:extLst>
          </p:cNvPr>
          <p:cNvCxnSpPr>
            <a:cxnSpLocks/>
          </p:cNvCxnSpPr>
          <p:nvPr/>
        </p:nvCxnSpPr>
        <p:spPr>
          <a:xfrm flipV="1">
            <a:off x="9462896" y="2472358"/>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02C4BD18-EFA9-AAE7-8002-73C8F8915D47}"/>
              </a:ext>
            </a:extLst>
          </p:cNvPr>
          <p:cNvCxnSpPr>
            <a:cxnSpLocks/>
          </p:cNvCxnSpPr>
          <p:nvPr/>
        </p:nvCxnSpPr>
        <p:spPr>
          <a:xfrm>
            <a:off x="8738101" y="2488155"/>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ADACA055-C594-07D8-7089-24C834776DD4}"/>
              </a:ext>
            </a:extLst>
          </p:cNvPr>
          <p:cNvCxnSpPr>
            <a:cxnSpLocks/>
          </p:cNvCxnSpPr>
          <p:nvPr/>
        </p:nvCxnSpPr>
        <p:spPr>
          <a:xfrm>
            <a:off x="9259309" y="2472358"/>
            <a:ext cx="0" cy="179994"/>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27" name="Rectangle 26">
            <a:extLst>
              <a:ext uri="{FF2B5EF4-FFF2-40B4-BE49-F238E27FC236}">
                <a16:creationId xmlns:a16="http://schemas.microsoft.com/office/drawing/2014/main" id="{5C6F0326-C8EC-6F94-CC83-4BF4ABCF5EB2}"/>
              </a:ext>
            </a:extLst>
          </p:cNvPr>
          <p:cNvSpPr/>
          <p:nvPr/>
        </p:nvSpPr>
        <p:spPr>
          <a:xfrm>
            <a:off x="8448593" y="3226040"/>
            <a:ext cx="1152631" cy="406111"/>
          </a:xfrm>
          <a:prstGeom prst="rect">
            <a:avLst/>
          </a:prstGeom>
          <a:solidFill>
            <a:srgbClr val="FFFF00"/>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8" name="TextBox 27">
            <a:extLst>
              <a:ext uri="{FF2B5EF4-FFF2-40B4-BE49-F238E27FC236}">
                <a16:creationId xmlns:a16="http://schemas.microsoft.com/office/drawing/2014/main" id="{5A06E763-AC5A-0E74-6ECB-B71C86AA27EB}"/>
              </a:ext>
            </a:extLst>
          </p:cNvPr>
          <p:cNvSpPr txBox="1"/>
          <p:nvPr/>
        </p:nvSpPr>
        <p:spPr>
          <a:xfrm>
            <a:off x="8499814" y="3293665"/>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29" name="Straight Arrow Connector 28">
            <a:extLst>
              <a:ext uri="{FF2B5EF4-FFF2-40B4-BE49-F238E27FC236}">
                <a16:creationId xmlns:a16="http://schemas.microsoft.com/office/drawing/2014/main" id="{5D7FE5A1-D115-6518-2DEA-4AA1E5122962}"/>
              </a:ext>
            </a:extLst>
          </p:cNvPr>
          <p:cNvCxnSpPr>
            <a:cxnSpLocks/>
            <a:stCxn id="66" idx="6"/>
            <a:endCxn id="27" idx="1"/>
          </p:cNvCxnSpPr>
          <p:nvPr/>
        </p:nvCxnSpPr>
        <p:spPr>
          <a:xfrm flipV="1">
            <a:off x="8066424" y="3429096"/>
            <a:ext cx="382169" cy="3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70A81C8D-005B-48F3-91C9-C4A1DD97F329}"/>
              </a:ext>
            </a:extLst>
          </p:cNvPr>
          <p:cNvCxnSpPr>
            <a:cxnSpLocks/>
          </p:cNvCxnSpPr>
          <p:nvPr/>
        </p:nvCxnSpPr>
        <p:spPr>
          <a:xfrm>
            <a:off x="8567413" y="3061843"/>
            <a:ext cx="0" cy="179994"/>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cxnSp>
        <p:nvCxnSpPr>
          <p:cNvPr id="31" name="Straight Arrow Connector 30">
            <a:extLst>
              <a:ext uri="{FF2B5EF4-FFF2-40B4-BE49-F238E27FC236}">
                <a16:creationId xmlns:a16="http://schemas.microsoft.com/office/drawing/2014/main" id="{427C8613-F355-3CA4-A31B-F3C10AA0CF19}"/>
              </a:ext>
            </a:extLst>
          </p:cNvPr>
          <p:cNvCxnSpPr>
            <a:cxnSpLocks/>
            <a:stCxn id="27" idx="3"/>
          </p:cNvCxnSpPr>
          <p:nvPr/>
        </p:nvCxnSpPr>
        <p:spPr>
          <a:xfrm flipV="1">
            <a:off x="9601224" y="3429095"/>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411919B-4BCC-C35E-9F27-7A11EE3D6AAD}"/>
              </a:ext>
            </a:extLst>
          </p:cNvPr>
          <p:cNvCxnSpPr>
            <a:cxnSpLocks/>
          </p:cNvCxnSpPr>
          <p:nvPr/>
        </p:nvCxnSpPr>
        <p:spPr>
          <a:xfrm flipV="1">
            <a:off x="9462896" y="3046046"/>
            <a:ext cx="0" cy="179994"/>
          </a:xfrm>
          <a:prstGeom prst="straightConnector1">
            <a:avLst/>
          </a:prstGeom>
          <a:ln>
            <a:solidFill>
              <a:srgbClr val="00B0F0"/>
            </a:solidFill>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9323B250-EDB7-4B0A-BBCC-81E58C6B3A0B}"/>
              </a:ext>
            </a:extLst>
          </p:cNvPr>
          <p:cNvCxnSpPr>
            <a:cxnSpLocks/>
          </p:cNvCxnSpPr>
          <p:nvPr/>
        </p:nvCxnSpPr>
        <p:spPr>
          <a:xfrm>
            <a:off x="8738101" y="3061843"/>
            <a:ext cx="0" cy="179994"/>
          </a:xfrm>
          <a:prstGeom prst="straightConnector1">
            <a:avLst/>
          </a:prstGeom>
          <a:ln>
            <a:solidFill>
              <a:srgbClr val="FFC000"/>
            </a:solidFill>
            <a:tailEnd type="triangle"/>
          </a:ln>
        </p:spPr>
        <p:style>
          <a:lnRef idx="3">
            <a:schemeClr val="accent1"/>
          </a:lnRef>
          <a:fillRef idx="0">
            <a:schemeClr val="accent1"/>
          </a:fillRef>
          <a:effectRef idx="2">
            <a:schemeClr val="accent1"/>
          </a:effectRef>
          <a:fontRef idx="minor">
            <a:schemeClr val="tx1"/>
          </a:fontRef>
        </p:style>
      </p:cxnSp>
      <p:cxnSp>
        <p:nvCxnSpPr>
          <p:cNvPr id="34" name="Straight Arrow Connector 33">
            <a:extLst>
              <a:ext uri="{FF2B5EF4-FFF2-40B4-BE49-F238E27FC236}">
                <a16:creationId xmlns:a16="http://schemas.microsoft.com/office/drawing/2014/main" id="{F73BF91B-6E1F-4755-BFC5-A1FDDA09B8B9}"/>
              </a:ext>
            </a:extLst>
          </p:cNvPr>
          <p:cNvCxnSpPr>
            <a:cxnSpLocks/>
          </p:cNvCxnSpPr>
          <p:nvPr/>
        </p:nvCxnSpPr>
        <p:spPr>
          <a:xfrm>
            <a:off x="9259309" y="3046046"/>
            <a:ext cx="0" cy="17999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5" name="Rectangle 34">
            <a:extLst>
              <a:ext uri="{FF2B5EF4-FFF2-40B4-BE49-F238E27FC236}">
                <a16:creationId xmlns:a16="http://schemas.microsoft.com/office/drawing/2014/main" id="{8A59856B-F9A5-6334-7643-AF4B928122D9}"/>
              </a:ext>
            </a:extLst>
          </p:cNvPr>
          <p:cNvSpPr/>
          <p:nvPr/>
        </p:nvSpPr>
        <p:spPr>
          <a:xfrm>
            <a:off x="8448593" y="3812696"/>
            <a:ext cx="1152631" cy="406111"/>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6" name="TextBox 35">
            <a:extLst>
              <a:ext uri="{FF2B5EF4-FFF2-40B4-BE49-F238E27FC236}">
                <a16:creationId xmlns:a16="http://schemas.microsoft.com/office/drawing/2014/main" id="{AF0945E2-3F4D-EFC4-163C-3D12005AF08A}"/>
              </a:ext>
            </a:extLst>
          </p:cNvPr>
          <p:cNvSpPr txBox="1"/>
          <p:nvPr/>
        </p:nvSpPr>
        <p:spPr>
          <a:xfrm>
            <a:off x="8499814" y="3880321"/>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37" name="Straight Arrow Connector 36">
            <a:extLst>
              <a:ext uri="{FF2B5EF4-FFF2-40B4-BE49-F238E27FC236}">
                <a16:creationId xmlns:a16="http://schemas.microsoft.com/office/drawing/2014/main" id="{EE54B496-86AE-160F-D5E8-B370546C1A72}"/>
              </a:ext>
            </a:extLst>
          </p:cNvPr>
          <p:cNvCxnSpPr>
            <a:cxnSpLocks/>
            <a:endCxn id="35" idx="1"/>
          </p:cNvCxnSpPr>
          <p:nvPr/>
        </p:nvCxnSpPr>
        <p:spPr>
          <a:xfrm>
            <a:off x="7918729" y="4015752"/>
            <a:ext cx="5298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4D22A28-66F5-7CDA-49A8-CF4C27F973E0}"/>
              </a:ext>
            </a:extLst>
          </p:cNvPr>
          <p:cNvCxnSpPr>
            <a:cxnSpLocks/>
          </p:cNvCxnSpPr>
          <p:nvPr/>
        </p:nvCxnSpPr>
        <p:spPr>
          <a:xfrm>
            <a:off x="8567413" y="3648499"/>
            <a:ext cx="0" cy="179994"/>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cxnSp>
        <p:nvCxnSpPr>
          <p:cNvPr id="39" name="Straight Arrow Connector 38">
            <a:extLst>
              <a:ext uri="{FF2B5EF4-FFF2-40B4-BE49-F238E27FC236}">
                <a16:creationId xmlns:a16="http://schemas.microsoft.com/office/drawing/2014/main" id="{FD4C514A-C5F1-EB1D-FFF1-B8B8BF486CDB}"/>
              </a:ext>
            </a:extLst>
          </p:cNvPr>
          <p:cNvCxnSpPr>
            <a:cxnSpLocks/>
            <a:stCxn id="35" idx="3"/>
          </p:cNvCxnSpPr>
          <p:nvPr/>
        </p:nvCxnSpPr>
        <p:spPr>
          <a:xfrm flipV="1">
            <a:off x="9601224" y="4015751"/>
            <a:ext cx="466345" cy="1"/>
          </a:xfrm>
          <a:prstGeom prst="straightConnector1">
            <a:avLst/>
          </a:prstGeom>
          <a:ln>
            <a:solidFill>
              <a:srgbClr val="7030A0"/>
            </a:solidFill>
            <a:tailEnd type="none"/>
          </a:ln>
        </p:spPr>
        <p:style>
          <a:lnRef idx="3">
            <a:schemeClr val="dk1"/>
          </a:lnRef>
          <a:fillRef idx="0">
            <a:schemeClr val="dk1"/>
          </a:fillRef>
          <a:effectRef idx="2">
            <a:schemeClr val="dk1"/>
          </a:effectRef>
          <a:fontRef idx="minor">
            <a:schemeClr val="tx1"/>
          </a:fontRef>
        </p:style>
      </p:cxnSp>
      <p:cxnSp>
        <p:nvCxnSpPr>
          <p:cNvPr id="40" name="Straight Arrow Connector 39">
            <a:extLst>
              <a:ext uri="{FF2B5EF4-FFF2-40B4-BE49-F238E27FC236}">
                <a16:creationId xmlns:a16="http://schemas.microsoft.com/office/drawing/2014/main" id="{16EE26F4-95DA-39F2-7242-3CF7C354E85E}"/>
              </a:ext>
            </a:extLst>
          </p:cNvPr>
          <p:cNvCxnSpPr>
            <a:cxnSpLocks/>
          </p:cNvCxnSpPr>
          <p:nvPr/>
        </p:nvCxnSpPr>
        <p:spPr>
          <a:xfrm flipV="1">
            <a:off x="9462896" y="3632702"/>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EAA36A5B-3FA4-89AD-C06C-442099EE8F38}"/>
              </a:ext>
            </a:extLst>
          </p:cNvPr>
          <p:cNvCxnSpPr>
            <a:cxnSpLocks/>
          </p:cNvCxnSpPr>
          <p:nvPr/>
        </p:nvCxnSpPr>
        <p:spPr>
          <a:xfrm>
            <a:off x="8738101" y="3648499"/>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E943EF6E-2AB5-D661-0B37-64FD1ECE30BE}"/>
              </a:ext>
            </a:extLst>
          </p:cNvPr>
          <p:cNvCxnSpPr>
            <a:cxnSpLocks/>
          </p:cNvCxnSpPr>
          <p:nvPr/>
        </p:nvCxnSpPr>
        <p:spPr>
          <a:xfrm>
            <a:off x="9259309" y="3632702"/>
            <a:ext cx="0" cy="17999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43" name="Rectangle 42">
            <a:extLst>
              <a:ext uri="{FF2B5EF4-FFF2-40B4-BE49-F238E27FC236}">
                <a16:creationId xmlns:a16="http://schemas.microsoft.com/office/drawing/2014/main" id="{841BD4F6-FE54-E2E7-778F-8143BE9A2C47}"/>
              </a:ext>
            </a:extLst>
          </p:cNvPr>
          <p:cNvSpPr/>
          <p:nvPr/>
        </p:nvSpPr>
        <p:spPr>
          <a:xfrm>
            <a:off x="8448368" y="4398843"/>
            <a:ext cx="1152631" cy="406111"/>
          </a:xfrm>
          <a:prstGeom prst="rect">
            <a:avLst/>
          </a:prstGeom>
          <a:solidFill>
            <a:schemeClr val="bg1">
              <a:lumMod val="85000"/>
            </a:schemeClr>
          </a:solid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4" name="TextBox 43">
            <a:extLst>
              <a:ext uri="{FF2B5EF4-FFF2-40B4-BE49-F238E27FC236}">
                <a16:creationId xmlns:a16="http://schemas.microsoft.com/office/drawing/2014/main" id="{11064EE4-BA8B-524E-8C58-3D0F9F584D81}"/>
              </a:ext>
            </a:extLst>
          </p:cNvPr>
          <p:cNvSpPr txBox="1"/>
          <p:nvPr/>
        </p:nvSpPr>
        <p:spPr>
          <a:xfrm>
            <a:off x="8499589" y="4466468"/>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45" name="Straight Arrow Connector 44">
            <a:extLst>
              <a:ext uri="{FF2B5EF4-FFF2-40B4-BE49-F238E27FC236}">
                <a16:creationId xmlns:a16="http://schemas.microsoft.com/office/drawing/2014/main" id="{36B292E8-1277-2364-1DBF-3E87F9F27337}"/>
              </a:ext>
            </a:extLst>
          </p:cNvPr>
          <p:cNvCxnSpPr>
            <a:cxnSpLocks/>
            <a:stCxn id="74" idx="6"/>
            <a:endCxn id="43" idx="1"/>
          </p:cNvCxnSpPr>
          <p:nvPr/>
        </p:nvCxnSpPr>
        <p:spPr>
          <a:xfrm flipV="1">
            <a:off x="8057542" y="4601899"/>
            <a:ext cx="390826" cy="10742"/>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406EA9D9-F6F5-3624-1B44-F24DF223ABCC}"/>
              </a:ext>
            </a:extLst>
          </p:cNvPr>
          <p:cNvCxnSpPr>
            <a:cxnSpLocks/>
          </p:cNvCxnSpPr>
          <p:nvPr/>
        </p:nvCxnSpPr>
        <p:spPr>
          <a:xfrm>
            <a:off x="8567188" y="4234646"/>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182C13B4-C791-1A23-CD3F-CAB266EAC8B1}"/>
              </a:ext>
            </a:extLst>
          </p:cNvPr>
          <p:cNvCxnSpPr>
            <a:cxnSpLocks/>
          </p:cNvCxnSpPr>
          <p:nvPr/>
        </p:nvCxnSpPr>
        <p:spPr>
          <a:xfrm flipV="1">
            <a:off x="9625685" y="4601897"/>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2331AC8-3AAA-8BFC-0B0B-176779C1634F}"/>
              </a:ext>
            </a:extLst>
          </p:cNvPr>
          <p:cNvCxnSpPr>
            <a:cxnSpLocks/>
          </p:cNvCxnSpPr>
          <p:nvPr/>
        </p:nvCxnSpPr>
        <p:spPr>
          <a:xfrm flipV="1">
            <a:off x="9462671" y="4218849"/>
            <a:ext cx="0" cy="179994"/>
          </a:xfrm>
          <a:prstGeom prst="straightConnector1">
            <a:avLst/>
          </a:prstGeom>
          <a:ln>
            <a:solidFill>
              <a:srgbClr val="00B0F0"/>
            </a:solidFill>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a:extLst>
              <a:ext uri="{FF2B5EF4-FFF2-40B4-BE49-F238E27FC236}">
                <a16:creationId xmlns:a16="http://schemas.microsoft.com/office/drawing/2014/main" id="{E627CC3F-A06A-56B1-F188-495320C9F9AB}"/>
              </a:ext>
            </a:extLst>
          </p:cNvPr>
          <p:cNvCxnSpPr>
            <a:cxnSpLocks/>
          </p:cNvCxnSpPr>
          <p:nvPr/>
        </p:nvCxnSpPr>
        <p:spPr>
          <a:xfrm>
            <a:off x="8737876" y="4234646"/>
            <a:ext cx="0" cy="179994"/>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cxnSp>
        <p:nvCxnSpPr>
          <p:cNvPr id="50" name="Straight Arrow Connector 49">
            <a:extLst>
              <a:ext uri="{FF2B5EF4-FFF2-40B4-BE49-F238E27FC236}">
                <a16:creationId xmlns:a16="http://schemas.microsoft.com/office/drawing/2014/main" id="{10490648-935A-CEDB-0F0E-54F9BF1D75C5}"/>
              </a:ext>
            </a:extLst>
          </p:cNvPr>
          <p:cNvCxnSpPr>
            <a:cxnSpLocks/>
          </p:cNvCxnSpPr>
          <p:nvPr/>
        </p:nvCxnSpPr>
        <p:spPr>
          <a:xfrm>
            <a:off x="9259084" y="4218849"/>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ABE84FA2-2781-82DD-0D06-17D4258EC188}"/>
              </a:ext>
            </a:extLst>
          </p:cNvPr>
          <p:cNvCxnSpPr/>
          <p:nvPr/>
        </p:nvCxnSpPr>
        <p:spPr>
          <a:xfrm>
            <a:off x="8019313" y="1319591"/>
            <a:ext cx="0" cy="367252"/>
          </a:xfrm>
          <a:prstGeom prst="line">
            <a:avLst/>
          </a:prstGeom>
          <a:ln>
            <a:solidFill>
              <a:srgbClr val="FFC000"/>
            </a:solidFill>
          </a:ln>
        </p:spPr>
        <p:style>
          <a:lnRef idx="3">
            <a:schemeClr val="accent1"/>
          </a:lnRef>
          <a:fillRef idx="0">
            <a:schemeClr val="accent1"/>
          </a:fillRef>
          <a:effectRef idx="2">
            <a:schemeClr val="accent1"/>
          </a:effectRef>
          <a:fontRef idx="minor">
            <a:schemeClr val="tx1"/>
          </a:fontRef>
        </p:style>
      </p:cxnSp>
      <p:cxnSp>
        <p:nvCxnSpPr>
          <p:cNvPr id="52" name="Straight Connector 51">
            <a:extLst>
              <a:ext uri="{FF2B5EF4-FFF2-40B4-BE49-F238E27FC236}">
                <a16:creationId xmlns:a16="http://schemas.microsoft.com/office/drawing/2014/main" id="{0595B161-C4CA-DC9E-70E1-E3AC582E4D7C}"/>
              </a:ext>
            </a:extLst>
          </p:cNvPr>
          <p:cNvCxnSpPr>
            <a:cxnSpLocks/>
          </p:cNvCxnSpPr>
          <p:nvPr/>
        </p:nvCxnSpPr>
        <p:spPr>
          <a:xfrm>
            <a:off x="8016265" y="1686843"/>
            <a:ext cx="3048" cy="300260"/>
          </a:xfrm>
          <a:prstGeom prst="line">
            <a:avLst/>
          </a:prstGeom>
        </p:spPr>
        <p:style>
          <a:lnRef idx="1">
            <a:schemeClr val="accent1"/>
          </a:lnRef>
          <a:fillRef idx="0">
            <a:schemeClr val="accent1"/>
          </a:fillRef>
          <a:effectRef idx="0">
            <a:schemeClr val="accent1"/>
          </a:effectRef>
          <a:fontRef idx="minor">
            <a:schemeClr val="tx1"/>
          </a:fontRef>
        </p:style>
      </p:cxnSp>
      <p:sp>
        <p:nvSpPr>
          <p:cNvPr id="53" name="Flowchart: Connector 52">
            <a:extLst>
              <a:ext uri="{FF2B5EF4-FFF2-40B4-BE49-F238E27FC236}">
                <a16:creationId xmlns:a16="http://schemas.microsoft.com/office/drawing/2014/main" id="{A9CBA070-1785-2C43-235B-DAE438D39D47}"/>
              </a:ext>
            </a:extLst>
          </p:cNvPr>
          <p:cNvSpPr/>
          <p:nvPr/>
        </p:nvSpPr>
        <p:spPr>
          <a:xfrm>
            <a:off x="7976993" y="137014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4" name="Flowchart: Connector 53">
            <a:extLst>
              <a:ext uri="{FF2B5EF4-FFF2-40B4-BE49-F238E27FC236}">
                <a16:creationId xmlns:a16="http://schemas.microsoft.com/office/drawing/2014/main" id="{CBCC2259-C37C-9B4B-4FC3-934CBD452B2E}"/>
              </a:ext>
            </a:extLst>
          </p:cNvPr>
          <p:cNvSpPr/>
          <p:nvPr/>
        </p:nvSpPr>
        <p:spPr>
          <a:xfrm>
            <a:off x="7977457" y="1651154"/>
            <a:ext cx="91440" cy="95399"/>
          </a:xfrm>
          <a:prstGeom prst="flowChartConnector">
            <a:avLst/>
          </a:prstGeom>
          <a:solidFill>
            <a:schemeClr val="accent1">
              <a:lumMod val="60000"/>
              <a:lumOff val="40000"/>
            </a:schemeClr>
          </a:solidFill>
          <a:ln w="9525" cap="flat" cmpd="sng" algn="ctr">
            <a:solidFill>
              <a:schemeClr val="accent2">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5" name="Flowchart: Connector 54">
            <a:extLst>
              <a:ext uri="{FF2B5EF4-FFF2-40B4-BE49-F238E27FC236}">
                <a16:creationId xmlns:a16="http://schemas.microsoft.com/office/drawing/2014/main" id="{909F0B0F-A3A4-0A6A-469D-6E8416548955}"/>
              </a:ext>
            </a:extLst>
          </p:cNvPr>
          <p:cNvSpPr/>
          <p:nvPr/>
        </p:nvSpPr>
        <p:spPr>
          <a:xfrm>
            <a:off x="7742014" y="137676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56" name="Straight Connector 55">
            <a:extLst>
              <a:ext uri="{FF2B5EF4-FFF2-40B4-BE49-F238E27FC236}">
                <a16:creationId xmlns:a16="http://schemas.microsoft.com/office/drawing/2014/main" id="{21154159-4946-110B-758C-DE75BB9D9BAF}"/>
              </a:ext>
            </a:extLst>
          </p:cNvPr>
          <p:cNvCxnSpPr/>
          <p:nvPr/>
        </p:nvCxnSpPr>
        <p:spPr>
          <a:xfrm>
            <a:off x="8017567" y="1958025"/>
            <a:ext cx="0" cy="36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0F4115ED-36F2-C3E1-436B-F2C662AA6DCD}"/>
              </a:ext>
            </a:extLst>
          </p:cNvPr>
          <p:cNvCxnSpPr>
            <a:cxnSpLocks/>
          </p:cNvCxnSpPr>
          <p:nvPr/>
        </p:nvCxnSpPr>
        <p:spPr>
          <a:xfrm>
            <a:off x="8014519" y="2325277"/>
            <a:ext cx="0" cy="229987"/>
          </a:xfrm>
          <a:prstGeom prst="line">
            <a:avLst/>
          </a:prstGeom>
        </p:spPr>
        <p:style>
          <a:lnRef idx="1">
            <a:schemeClr val="accent1"/>
          </a:lnRef>
          <a:fillRef idx="0">
            <a:schemeClr val="accent1"/>
          </a:fillRef>
          <a:effectRef idx="0">
            <a:schemeClr val="accent1"/>
          </a:effectRef>
          <a:fontRef idx="minor">
            <a:schemeClr val="tx1"/>
          </a:fontRef>
        </p:style>
      </p:cxnSp>
      <p:sp>
        <p:nvSpPr>
          <p:cNvPr id="58" name="Flowchart: Connector 57">
            <a:extLst>
              <a:ext uri="{FF2B5EF4-FFF2-40B4-BE49-F238E27FC236}">
                <a16:creationId xmlns:a16="http://schemas.microsoft.com/office/drawing/2014/main" id="{1D5B6C6F-6D25-B728-23BD-473AEB342235}"/>
              </a:ext>
            </a:extLst>
          </p:cNvPr>
          <p:cNvSpPr/>
          <p:nvPr/>
        </p:nvSpPr>
        <p:spPr>
          <a:xfrm>
            <a:off x="7974984" y="191933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9" name="Flowchart: Connector 58">
            <a:extLst>
              <a:ext uri="{FF2B5EF4-FFF2-40B4-BE49-F238E27FC236}">
                <a16:creationId xmlns:a16="http://schemas.microsoft.com/office/drawing/2014/main" id="{FFEA0979-C56B-CE26-8A90-A9D0E3840820}"/>
              </a:ext>
            </a:extLst>
          </p:cNvPr>
          <p:cNvSpPr/>
          <p:nvPr/>
        </p:nvSpPr>
        <p:spPr>
          <a:xfrm>
            <a:off x="7974984" y="223730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60" name="Straight Connector 59">
            <a:extLst>
              <a:ext uri="{FF2B5EF4-FFF2-40B4-BE49-F238E27FC236}">
                <a16:creationId xmlns:a16="http://schemas.microsoft.com/office/drawing/2014/main" id="{9961602D-2087-C1F6-1699-F1DAECAE2C26}"/>
              </a:ext>
            </a:extLst>
          </p:cNvPr>
          <p:cNvCxnSpPr/>
          <p:nvPr/>
        </p:nvCxnSpPr>
        <p:spPr>
          <a:xfrm>
            <a:off x="8019313" y="2785231"/>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3B23562-ED1B-1567-8C09-0A13D796DB0B}"/>
              </a:ext>
            </a:extLst>
          </p:cNvPr>
          <p:cNvCxnSpPr>
            <a:cxnSpLocks/>
          </p:cNvCxnSpPr>
          <p:nvPr/>
        </p:nvCxnSpPr>
        <p:spPr>
          <a:xfrm>
            <a:off x="8016265" y="3152483"/>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62" name="Flowchart: Connector 61">
            <a:extLst>
              <a:ext uri="{FF2B5EF4-FFF2-40B4-BE49-F238E27FC236}">
                <a16:creationId xmlns:a16="http://schemas.microsoft.com/office/drawing/2014/main" id="{D7BDF9FE-B11C-5936-82F4-067CA247DE5D}"/>
              </a:ext>
            </a:extLst>
          </p:cNvPr>
          <p:cNvSpPr/>
          <p:nvPr/>
        </p:nvSpPr>
        <p:spPr>
          <a:xfrm>
            <a:off x="7976730" y="281794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3" name="Flowchart: Connector 62">
            <a:extLst>
              <a:ext uri="{FF2B5EF4-FFF2-40B4-BE49-F238E27FC236}">
                <a16:creationId xmlns:a16="http://schemas.microsoft.com/office/drawing/2014/main" id="{6C6583DC-A502-7D47-91B5-6206EE911B54}"/>
              </a:ext>
            </a:extLst>
          </p:cNvPr>
          <p:cNvSpPr/>
          <p:nvPr/>
        </p:nvSpPr>
        <p:spPr>
          <a:xfrm>
            <a:off x="7979185" y="308942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64" name="Straight Connector 63">
            <a:extLst>
              <a:ext uri="{FF2B5EF4-FFF2-40B4-BE49-F238E27FC236}">
                <a16:creationId xmlns:a16="http://schemas.microsoft.com/office/drawing/2014/main" id="{18161B34-E54D-3CBA-F57A-45B3BEB1E597}"/>
              </a:ext>
            </a:extLst>
          </p:cNvPr>
          <p:cNvCxnSpPr/>
          <p:nvPr/>
        </p:nvCxnSpPr>
        <p:spPr>
          <a:xfrm>
            <a:off x="8017567" y="3423665"/>
            <a:ext cx="0" cy="36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C1DFBD7-CA09-94C6-AFE6-D2EEB4A9E963}"/>
              </a:ext>
            </a:extLst>
          </p:cNvPr>
          <p:cNvCxnSpPr>
            <a:cxnSpLocks/>
          </p:cNvCxnSpPr>
          <p:nvPr/>
        </p:nvCxnSpPr>
        <p:spPr>
          <a:xfrm>
            <a:off x="8014519" y="3790917"/>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66" name="Flowchart: Connector 65">
            <a:extLst>
              <a:ext uri="{FF2B5EF4-FFF2-40B4-BE49-F238E27FC236}">
                <a16:creationId xmlns:a16="http://schemas.microsoft.com/office/drawing/2014/main" id="{40C80FBC-C48A-DC91-FF5C-F5CBC1CDB4E5}"/>
              </a:ext>
            </a:extLst>
          </p:cNvPr>
          <p:cNvSpPr/>
          <p:nvPr/>
        </p:nvSpPr>
        <p:spPr>
          <a:xfrm>
            <a:off x="7974984" y="338497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7" name="Flowchart: Connector 66">
            <a:extLst>
              <a:ext uri="{FF2B5EF4-FFF2-40B4-BE49-F238E27FC236}">
                <a16:creationId xmlns:a16="http://schemas.microsoft.com/office/drawing/2014/main" id="{BA8CF0C5-BEB5-3357-1FBE-F1A4897BF235}"/>
              </a:ext>
            </a:extLst>
          </p:cNvPr>
          <p:cNvSpPr/>
          <p:nvPr/>
        </p:nvSpPr>
        <p:spPr>
          <a:xfrm>
            <a:off x="7974984" y="370294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68" name="Straight Connector 67">
            <a:extLst>
              <a:ext uri="{FF2B5EF4-FFF2-40B4-BE49-F238E27FC236}">
                <a16:creationId xmlns:a16="http://schemas.microsoft.com/office/drawing/2014/main" id="{B2F67A29-BBFD-99A4-977E-DE6BD7AE92F8}"/>
              </a:ext>
            </a:extLst>
          </p:cNvPr>
          <p:cNvCxnSpPr>
            <a:cxnSpLocks/>
          </p:cNvCxnSpPr>
          <p:nvPr/>
        </p:nvCxnSpPr>
        <p:spPr>
          <a:xfrm>
            <a:off x="8022450" y="2555264"/>
            <a:ext cx="0" cy="310375"/>
          </a:xfrm>
          <a:prstGeom prst="line">
            <a:avLst/>
          </a:prstGeom>
          <a:ln/>
        </p:spPr>
        <p:style>
          <a:lnRef idx="1">
            <a:schemeClr val="accent1"/>
          </a:lnRef>
          <a:fillRef idx="0">
            <a:schemeClr val="accent1"/>
          </a:fillRef>
          <a:effectRef idx="0">
            <a:schemeClr val="accent1"/>
          </a:effectRef>
          <a:fontRef idx="minor">
            <a:schemeClr val="tx1"/>
          </a:fontRef>
        </p:style>
      </p:cxnSp>
      <p:sp>
        <p:nvSpPr>
          <p:cNvPr id="69" name="Flowchart: Connector 68">
            <a:extLst>
              <a:ext uri="{FF2B5EF4-FFF2-40B4-BE49-F238E27FC236}">
                <a16:creationId xmlns:a16="http://schemas.microsoft.com/office/drawing/2014/main" id="{288BF477-5BE7-D071-88AB-A227731957F9}"/>
              </a:ext>
            </a:extLst>
          </p:cNvPr>
          <p:cNvSpPr/>
          <p:nvPr/>
        </p:nvSpPr>
        <p:spPr>
          <a:xfrm>
            <a:off x="7974984" y="253367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70" name="Straight Connector 69">
            <a:extLst>
              <a:ext uri="{FF2B5EF4-FFF2-40B4-BE49-F238E27FC236}">
                <a16:creationId xmlns:a16="http://schemas.microsoft.com/office/drawing/2014/main" id="{3E725D08-AE78-A47D-241D-AD0F143AE5C2}"/>
              </a:ext>
            </a:extLst>
          </p:cNvPr>
          <p:cNvCxnSpPr/>
          <p:nvPr/>
        </p:nvCxnSpPr>
        <p:spPr>
          <a:xfrm>
            <a:off x="8014519" y="4015751"/>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ACCFE34-797A-5BB4-516A-E762577802A6}"/>
              </a:ext>
            </a:extLst>
          </p:cNvPr>
          <p:cNvCxnSpPr>
            <a:cxnSpLocks/>
          </p:cNvCxnSpPr>
          <p:nvPr/>
        </p:nvCxnSpPr>
        <p:spPr>
          <a:xfrm>
            <a:off x="8019263" y="4357337"/>
            <a:ext cx="3048" cy="300260"/>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sp>
        <p:nvSpPr>
          <p:cNvPr id="72" name="Flowchart: Connector 71">
            <a:extLst>
              <a:ext uri="{FF2B5EF4-FFF2-40B4-BE49-F238E27FC236}">
                <a16:creationId xmlns:a16="http://schemas.microsoft.com/office/drawing/2014/main" id="{5443CCEE-DB25-B055-759A-708F362D5839}"/>
              </a:ext>
            </a:extLst>
          </p:cNvPr>
          <p:cNvSpPr/>
          <p:nvPr/>
        </p:nvSpPr>
        <p:spPr>
          <a:xfrm>
            <a:off x="7970763" y="398548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73" name="Flowchart: Connector 72">
            <a:extLst>
              <a:ext uri="{FF2B5EF4-FFF2-40B4-BE49-F238E27FC236}">
                <a16:creationId xmlns:a16="http://schemas.microsoft.com/office/drawing/2014/main" id="{1B4933EA-A245-0302-A0A1-DB1D47CD2D0B}"/>
              </a:ext>
            </a:extLst>
          </p:cNvPr>
          <p:cNvSpPr/>
          <p:nvPr/>
        </p:nvSpPr>
        <p:spPr>
          <a:xfrm>
            <a:off x="7970763" y="430344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74" name="Flowchart: Connector 73">
            <a:extLst>
              <a:ext uri="{FF2B5EF4-FFF2-40B4-BE49-F238E27FC236}">
                <a16:creationId xmlns:a16="http://schemas.microsoft.com/office/drawing/2014/main" id="{443700AF-D04F-F1C1-848A-B54FFC9178C6}"/>
              </a:ext>
            </a:extLst>
          </p:cNvPr>
          <p:cNvSpPr/>
          <p:nvPr/>
        </p:nvSpPr>
        <p:spPr>
          <a:xfrm>
            <a:off x="7966102" y="456494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75" name="Straight Connector 74">
            <a:extLst>
              <a:ext uri="{FF2B5EF4-FFF2-40B4-BE49-F238E27FC236}">
                <a16:creationId xmlns:a16="http://schemas.microsoft.com/office/drawing/2014/main" id="{96B6DA55-1E12-A66B-A907-55AAA96DFED3}"/>
              </a:ext>
            </a:extLst>
          </p:cNvPr>
          <p:cNvCxnSpPr>
            <a:cxnSpLocks/>
          </p:cNvCxnSpPr>
          <p:nvPr/>
        </p:nvCxnSpPr>
        <p:spPr>
          <a:xfrm>
            <a:off x="8019263" y="1077007"/>
            <a:ext cx="3048" cy="300260"/>
          </a:xfrm>
          <a:prstGeom prst="line">
            <a:avLst/>
          </a:prstGeom>
          <a:ln>
            <a:solidFill>
              <a:srgbClr val="FFC000"/>
            </a:solidFill>
          </a:ln>
        </p:spPr>
        <p:style>
          <a:lnRef idx="3">
            <a:schemeClr val="accent1"/>
          </a:lnRef>
          <a:fillRef idx="0">
            <a:schemeClr val="accent1"/>
          </a:fillRef>
          <a:effectRef idx="2">
            <a:schemeClr val="accent1"/>
          </a:effectRef>
          <a:fontRef idx="minor">
            <a:schemeClr val="tx1"/>
          </a:fontRef>
        </p:style>
      </p:cxnSp>
      <p:cxnSp>
        <p:nvCxnSpPr>
          <p:cNvPr id="76" name="Straight Connector 75">
            <a:extLst>
              <a:ext uri="{FF2B5EF4-FFF2-40B4-BE49-F238E27FC236}">
                <a16:creationId xmlns:a16="http://schemas.microsoft.com/office/drawing/2014/main" id="{8767E054-F38B-AC16-2966-FA15C8107029}"/>
              </a:ext>
            </a:extLst>
          </p:cNvPr>
          <p:cNvCxnSpPr>
            <a:cxnSpLocks/>
          </p:cNvCxnSpPr>
          <p:nvPr/>
        </p:nvCxnSpPr>
        <p:spPr>
          <a:xfrm>
            <a:off x="8019263" y="4639277"/>
            <a:ext cx="3048" cy="300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5E2E3BA-16B8-0F3D-9394-99036BC1AC17}"/>
              </a:ext>
            </a:extLst>
          </p:cNvPr>
          <p:cNvCxnSpPr/>
          <p:nvPr/>
        </p:nvCxnSpPr>
        <p:spPr>
          <a:xfrm flipH="1">
            <a:off x="8010298" y="1394970"/>
            <a:ext cx="2005298" cy="15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2EF5A34-7B5F-CE88-45C0-F389BF1B7DDA}"/>
              </a:ext>
            </a:extLst>
          </p:cNvPr>
          <p:cNvCxnSpPr/>
          <p:nvPr/>
        </p:nvCxnSpPr>
        <p:spPr>
          <a:xfrm flipH="1">
            <a:off x="8017567" y="1964665"/>
            <a:ext cx="2005298" cy="15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F42EB77-BE27-1129-8A65-E2A742A0EC02}"/>
              </a:ext>
            </a:extLst>
          </p:cNvPr>
          <p:cNvCxnSpPr/>
          <p:nvPr/>
        </p:nvCxnSpPr>
        <p:spPr>
          <a:xfrm flipH="1">
            <a:off x="8017567" y="4320667"/>
            <a:ext cx="2005298" cy="15797"/>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cxnSp>
        <p:nvCxnSpPr>
          <p:cNvPr id="80" name="Straight Connector 79">
            <a:extLst>
              <a:ext uri="{FF2B5EF4-FFF2-40B4-BE49-F238E27FC236}">
                <a16:creationId xmlns:a16="http://schemas.microsoft.com/office/drawing/2014/main" id="{60444711-9892-2B6A-9016-C6D48760F1F6}"/>
              </a:ext>
            </a:extLst>
          </p:cNvPr>
          <p:cNvCxnSpPr/>
          <p:nvPr/>
        </p:nvCxnSpPr>
        <p:spPr>
          <a:xfrm flipV="1">
            <a:off x="10032187" y="2571327"/>
            <a:ext cx="0" cy="31054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61D183D-723C-D4FA-2BF7-47CAD1E0C015}"/>
              </a:ext>
            </a:extLst>
          </p:cNvPr>
          <p:cNvCxnSpPr/>
          <p:nvPr/>
        </p:nvCxnSpPr>
        <p:spPr>
          <a:xfrm flipH="1">
            <a:off x="8025587" y="2567319"/>
            <a:ext cx="2005298" cy="15797"/>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C0923850-6978-73A3-615E-B956BBCF4654}"/>
              </a:ext>
            </a:extLst>
          </p:cNvPr>
          <p:cNvCxnSpPr/>
          <p:nvPr/>
        </p:nvCxnSpPr>
        <p:spPr>
          <a:xfrm flipH="1">
            <a:off x="8057542" y="3125462"/>
            <a:ext cx="2005298" cy="15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1EF1F8C-71C9-D9D5-3990-822C6423BDD4}"/>
              </a:ext>
            </a:extLst>
          </p:cNvPr>
          <p:cNvCxnSpPr/>
          <p:nvPr/>
        </p:nvCxnSpPr>
        <p:spPr>
          <a:xfrm flipV="1">
            <a:off x="10016898" y="3733282"/>
            <a:ext cx="0" cy="31054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8326AEB-152D-8217-69C9-BEFF16266FBD}"/>
              </a:ext>
            </a:extLst>
          </p:cNvPr>
          <p:cNvCxnSpPr/>
          <p:nvPr/>
        </p:nvCxnSpPr>
        <p:spPr>
          <a:xfrm flipH="1">
            <a:off x="8010298" y="3729274"/>
            <a:ext cx="2005298" cy="15797"/>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F48A96C0-9C86-F537-58AE-75EDE8EF5DE5}"/>
              </a:ext>
            </a:extLst>
          </p:cNvPr>
          <p:cNvCxnSpPr>
            <a:cxnSpLocks/>
            <a:endCxn id="103" idx="4"/>
          </p:cNvCxnSpPr>
          <p:nvPr/>
        </p:nvCxnSpPr>
        <p:spPr>
          <a:xfrm>
            <a:off x="7772318" y="1086131"/>
            <a:ext cx="17570" cy="2990608"/>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E7B8B73-2940-13FB-FAEE-7ED42C2139A5}"/>
              </a:ext>
            </a:extLst>
          </p:cNvPr>
          <p:cNvCxnSpPr>
            <a:cxnSpLocks/>
            <a:stCxn id="55" idx="6"/>
          </p:cNvCxnSpPr>
          <p:nvPr/>
        </p:nvCxnSpPr>
        <p:spPr>
          <a:xfrm flipV="1">
            <a:off x="7833454" y="1415336"/>
            <a:ext cx="229020" cy="9124"/>
          </a:xfrm>
          <a:prstGeom prst="line">
            <a:avLst/>
          </a:prstGeom>
        </p:spPr>
        <p:style>
          <a:lnRef idx="1">
            <a:schemeClr val="accent1"/>
          </a:lnRef>
          <a:fillRef idx="0">
            <a:schemeClr val="accent1"/>
          </a:fillRef>
          <a:effectRef idx="0">
            <a:schemeClr val="accent1"/>
          </a:effectRef>
          <a:fontRef idx="minor">
            <a:schemeClr val="tx1"/>
          </a:fontRef>
        </p:style>
      </p:cxnSp>
      <p:sp>
        <p:nvSpPr>
          <p:cNvPr id="87" name="Flowchart: Connector 86">
            <a:extLst>
              <a:ext uri="{FF2B5EF4-FFF2-40B4-BE49-F238E27FC236}">
                <a16:creationId xmlns:a16="http://schemas.microsoft.com/office/drawing/2014/main" id="{217B0422-B2FC-B73C-D082-336D8458E36E}"/>
              </a:ext>
            </a:extLst>
          </p:cNvPr>
          <p:cNvSpPr/>
          <p:nvPr/>
        </p:nvSpPr>
        <p:spPr>
          <a:xfrm>
            <a:off x="7735922" y="165479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88" name="Straight Connector 87">
            <a:extLst>
              <a:ext uri="{FF2B5EF4-FFF2-40B4-BE49-F238E27FC236}">
                <a16:creationId xmlns:a16="http://schemas.microsoft.com/office/drawing/2014/main" id="{6ED1F697-D509-04D6-49A8-198D6D21A382}"/>
              </a:ext>
            </a:extLst>
          </p:cNvPr>
          <p:cNvCxnSpPr>
            <a:cxnSpLocks/>
            <a:stCxn id="87" idx="6"/>
          </p:cNvCxnSpPr>
          <p:nvPr/>
        </p:nvCxnSpPr>
        <p:spPr>
          <a:xfrm flipV="1">
            <a:off x="7827362" y="1693370"/>
            <a:ext cx="229020" cy="9124"/>
          </a:xfrm>
          <a:prstGeom prst="line">
            <a:avLst/>
          </a:prstGeom>
        </p:spPr>
        <p:style>
          <a:lnRef idx="1">
            <a:schemeClr val="accent1"/>
          </a:lnRef>
          <a:fillRef idx="0">
            <a:schemeClr val="accent1"/>
          </a:fillRef>
          <a:effectRef idx="0">
            <a:schemeClr val="accent1"/>
          </a:effectRef>
          <a:fontRef idx="minor">
            <a:schemeClr val="tx1"/>
          </a:fontRef>
        </p:style>
      </p:cxnSp>
      <p:sp>
        <p:nvSpPr>
          <p:cNvPr id="89" name="Flowchart: Connector 88">
            <a:extLst>
              <a:ext uri="{FF2B5EF4-FFF2-40B4-BE49-F238E27FC236}">
                <a16:creationId xmlns:a16="http://schemas.microsoft.com/office/drawing/2014/main" id="{5D201749-72EA-AE60-25B4-11052A145B97}"/>
              </a:ext>
            </a:extLst>
          </p:cNvPr>
          <p:cNvSpPr/>
          <p:nvPr/>
        </p:nvSpPr>
        <p:spPr>
          <a:xfrm>
            <a:off x="7744275" y="194752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90" name="Straight Connector 89">
            <a:extLst>
              <a:ext uri="{FF2B5EF4-FFF2-40B4-BE49-F238E27FC236}">
                <a16:creationId xmlns:a16="http://schemas.microsoft.com/office/drawing/2014/main" id="{B0D6A105-5875-C519-DD01-73E550CD680A}"/>
              </a:ext>
            </a:extLst>
          </p:cNvPr>
          <p:cNvCxnSpPr>
            <a:cxnSpLocks/>
            <a:stCxn id="89" idx="6"/>
          </p:cNvCxnSpPr>
          <p:nvPr/>
        </p:nvCxnSpPr>
        <p:spPr>
          <a:xfrm flipV="1">
            <a:off x="7835715" y="1986102"/>
            <a:ext cx="229020" cy="9124"/>
          </a:xfrm>
          <a:prstGeom prst="line">
            <a:avLst/>
          </a:prstGeom>
        </p:spPr>
        <p:style>
          <a:lnRef idx="1">
            <a:schemeClr val="accent1"/>
          </a:lnRef>
          <a:fillRef idx="0">
            <a:schemeClr val="accent1"/>
          </a:fillRef>
          <a:effectRef idx="0">
            <a:schemeClr val="accent1"/>
          </a:effectRef>
          <a:fontRef idx="minor">
            <a:schemeClr val="tx1"/>
          </a:fontRef>
        </p:style>
      </p:cxnSp>
      <p:sp>
        <p:nvSpPr>
          <p:cNvPr id="91" name="Flowchart: Connector 90">
            <a:extLst>
              <a:ext uri="{FF2B5EF4-FFF2-40B4-BE49-F238E27FC236}">
                <a16:creationId xmlns:a16="http://schemas.microsoft.com/office/drawing/2014/main" id="{1B91016B-5F57-B547-5738-E9D9116062B0}"/>
              </a:ext>
            </a:extLst>
          </p:cNvPr>
          <p:cNvSpPr/>
          <p:nvPr/>
        </p:nvSpPr>
        <p:spPr>
          <a:xfrm>
            <a:off x="7742014" y="223900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92" name="Straight Connector 91">
            <a:extLst>
              <a:ext uri="{FF2B5EF4-FFF2-40B4-BE49-F238E27FC236}">
                <a16:creationId xmlns:a16="http://schemas.microsoft.com/office/drawing/2014/main" id="{9A55AF9F-24C4-FD77-DF06-9C0A47E9B2D3}"/>
              </a:ext>
            </a:extLst>
          </p:cNvPr>
          <p:cNvCxnSpPr>
            <a:cxnSpLocks/>
            <a:stCxn id="91" idx="6"/>
          </p:cNvCxnSpPr>
          <p:nvPr/>
        </p:nvCxnSpPr>
        <p:spPr>
          <a:xfrm flipV="1">
            <a:off x="7833454" y="2277578"/>
            <a:ext cx="229020" cy="9124"/>
          </a:xfrm>
          <a:prstGeom prst="line">
            <a:avLst/>
          </a:prstGeom>
        </p:spPr>
        <p:style>
          <a:lnRef idx="1">
            <a:schemeClr val="accent1"/>
          </a:lnRef>
          <a:fillRef idx="0">
            <a:schemeClr val="accent1"/>
          </a:fillRef>
          <a:effectRef idx="0">
            <a:schemeClr val="accent1"/>
          </a:effectRef>
          <a:fontRef idx="minor">
            <a:schemeClr val="tx1"/>
          </a:fontRef>
        </p:style>
      </p:cxnSp>
      <p:sp>
        <p:nvSpPr>
          <p:cNvPr id="93" name="Flowchart: Connector 92">
            <a:extLst>
              <a:ext uri="{FF2B5EF4-FFF2-40B4-BE49-F238E27FC236}">
                <a16:creationId xmlns:a16="http://schemas.microsoft.com/office/drawing/2014/main" id="{15279F4A-A79B-D28B-5256-C7A19E9A662A}"/>
              </a:ext>
            </a:extLst>
          </p:cNvPr>
          <p:cNvSpPr/>
          <p:nvPr/>
        </p:nvSpPr>
        <p:spPr>
          <a:xfrm>
            <a:off x="7757397" y="253949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94" name="Straight Connector 93">
            <a:extLst>
              <a:ext uri="{FF2B5EF4-FFF2-40B4-BE49-F238E27FC236}">
                <a16:creationId xmlns:a16="http://schemas.microsoft.com/office/drawing/2014/main" id="{7E42930E-F2BA-F1F0-B1D2-23E56A0AA92E}"/>
              </a:ext>
            </a:extLst>
          </p:cNvPr>
          <p:cNvCxnSpPr>
            <a:cxnSpLocks/>
            <a:stCxn id="93" idx="6"/>
          </p:cNvCxnSpPr>
          <p:nvPr/>
        </p:nvCxnSpPr>
        <p:spPr>
          <a:xfrm flipV="1">
            <a:off x="7848837" y="2578072"/>
            <a:ext cx="229020" cy="9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E2D5E21C-3CBC-D586-C498-07691B8D3B0F}"/>
              </a:ext>
            </a:extLst>
          </p:cNvPr>
          <p:cNvCxnSpPr>
            <a:cxnSpLocks/>
            <a:stCxn id="96" idx="6"/>
          </p:cNvCxnSpPr>
          <p:nvPr/>
        </p:nvCxnSpPr>
        <p:spPr>
          <a:xfrm flipV="1">
            <a:off x="7841647" y="2855407"/>
            <a:ext cx="229020" cy="9124"/>
          </a:xfrm>
          <a:prstGeom prst="line">
            <a:avLst/>
          </a:prstGeom>
        </p:spPr>
        <p:style>
          <a:lnRef idx="1">
            <a:schemeClr val="accent1"/>
          </a:lnRef>
          <a:fillRef idx="0">
            <a:schemeClr val="accent1"/>
          </a:fillRef>
          <a:effectRef idx="0">
            <a:schemeClr val="accent1"/>
          </a:effectRef>
          <a:fontRef idx="minor">
            <a:schemeClr val="tx1"/>
          </a:fontRef>
        </p:style>
      </p:cxnSp>
      <p:sp>
        <p:nvSpPr>
          <p:cNvPr id="96" name="Flowchart: Connector 95">
            <a:extLst>
              <a:ext uri="{FF2B5EF4-FFF2-40B4-BE49-F238E27FC236}">
                <a16:creationId xmlns:a16="http://schemas.microsoft.com/office/drawing/2014/main" id="{5AB45014-49E9-C650-A6C4-6BC997C62341}"/>
              </a:ext>
            </a:extLst>
          </p:cNvPr>
          <p:cNvSpPr/>
          <p:nvPr/>
        </p:nvSpPr>
        <p:spPr>
          <a:xfrm>
            <a:off x="7750207" y="281683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97" name="Flowchart: Connector 96">
            <a:extLst>
              <a:ext uri="{FF2B5EF4-FFF2-40B4-BE49-F238E27FC236}">
                <a16:creationId xmlns:a16="http://schemas.microsoft.com/office/drawing/2014/main" id="{2B950FF7-BC4D-987C-E2D6-6160A8E95883}"/>
              </a:ext>
            </a:extLst>
          </p:cNvPr>
          <p:cNvSpPr/>
          <p:nvPr/>
        </p:nvSpPr>
        <p:spPr>
          <a:xfrm>
            <a:off x="7745843" y="310980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98" name="Straight Connector 97">
            <a:extLst>
              <a:ext uri="{FF2B5EF4-FFF2-40B4-BE49-F238E27FC236}">
                <a16:creationId xmlns:a16="http://schemas.microsoft.com/office/drawing/2014/main" id="{67EBA46A-2EB9-A2E8-74C4-F2AFAFBDC503}"/>
              </a:ext>
            </a:extLst>
          </p:cNvPr>
          <p:cNvCxnSpPr>
            <a:cxnSpLocks/>
            <a:stCxn id="97" idx="6"/>
          </p:cNvCxnSpPr>
          <p:nvPr/>
        </p:nvCxnSpPr>
        <p:spPr>
          <a:xfrm flipV="1">
            <a:off x="7837283" y="3148381"/>
            <a:ext cx="229020" cy="9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08DDF2F4-CB7C-FFAD-5EFE-81347910E169}"/>
              </a:ext>
            </a:extLst>
          </p:cNvPr>
          <p:cNvCxnSpPr>
            <a:cxnSpLocks/>
            <a:stCxn id="100" idx="6"/>
            <a:endCxn id="66" idx="6"/>
          </p:cNvCxnSpPr>
          <p:nvPr/>
        </p:nvCxnSpPr>
        <p:spPr>
          <a:xfrm flipV="1">
            <a:off x="7833454" y="3432676"/>
            <a:ext cx="232970" cy="3047"/>
          </a:xfrm>
          <a:prstGeom prst="line">
            <a:avLst/>
          </a:prstGeom>
        </p:spPr>
        <p:style>
          <a:lnRef idx="1">
            <a:schemeClr val="accent1"/>
          </a:lnRef>
          <a:fillRef idx="0">
            <a:schemeClr val="accent1"/>
          </a:fillRef>
          <a:effectRef idx="0">
            <a:schemeClr val="accent1"/>
          </a:effectRef>
          <a:fontRef idx="minor">
            <a:schemeClr val="tx1"/>
          </a:fontRef>
        </p:style>
      </p:cxnSp>
      <p:sp>
        <p:nvSpPr>
          <p:cNvPr id="100" name="Flowchart: Connector 99">
            <a:extLst>
              <a:ext uri="{FF2B5EF4-FFF2-40B4-BE49-F238E27FC236}">
                <a16:creationId xmlns:a16="http://schemas.microsoft.com/office/drawing/2014/main" id="{40F1450C-31CC-1E23-A7F1-950916A9B5B9}"/>
              </a:ext>
            </a:extLst>
          </p:cNvPr>
          <p:cNvSpPr/>
          <p:nvPr/>
        </p:nvSpPr>
        <p:spPr>
          <a:xfrm>
            <a:off x="7742014" y="338802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01" name="Straight Connector 100">
            <a:extLst>
              <a:ext uri="{FF2B5EF4-FFF2-40B4-BE49-F238E27FC236}">
                <a16:creationId xmlns:a16="http://schemas.microsoft.com/office/drawing/2014/main" id="{CD732ECA-30C7-6C86-21C2-2CB695C408B0}"/>
              </a:ext>
            </a:extLst>
          </p:cNvPr>
          <p:cNvCxnSpPr>
            <a:cxnSpLocks/>
            <a:stCxn id="102" idx="6"/>
          </p:cNvCxnSpPr>
          <p:nvPr/>
        </p:nvCxnSpPr>
        <p:spPr>
          <a:xfrm flipV="1">
            <a:off x="7833527" y="3750640"/>
            <a:ext cx="229020" cy="9124"/>
          </a:xfrm>
          <a:prstGeom prst="line">
            <a:avLst/>
          </a:prstGeom>
        </p:spPr>
        <p:style>
          <a:lnRef idx="1">
            <a:schemeClr val="accent1"/>
          </a:lnRef>
          <a:fillRef idx="0">
            <a:schemeClr val="accent1"/>
          </a:fillRef>
          <a:effectRef idx="0">
            <a:schemeClr val="accent1"/>
          </a:effectRef>
          <a:fontRef idx="minor">
            <a:schemeClr val="tx1"/>
          </a:fontRef>
        </p:style>
      </p:cxnSp>
      <p:sp>
        <p:nvSpPr>
          <p:cNvPr id="102" name="Flowchart: Connector 101">
            <a:extLst>
              <a:ext uri="{FF2B5EF4-FFF2-40B4-BE49-F238E27FC236}">
                <a16:creationId xmlns:a16="http://schemas.microsoft.com/office/drawing/2014/main" id="{5F5A3515-D53F-459B-EA44-30F2B0EE2184}"/>
              </a:ext>
            </a:extLst>
          </p:cNvPr>
          <p:cNvSpPr/>
          <p:nvPr/>
        </p:nvSpPr>
        <p:spPr>
          <a:xfrm>
            <a:off x="7742087" y="371206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03" name="Flowchart: Connector 102">
            <a:extLst>
              <a:ext uri="{FF2B5EF4-FFF2-40B4-BE49-F238E27FC236}">
                <a16:creationId xmlns:a16="http://schemas.microsoft.com/office/drawing/2014/main" id="{7E3EB7C9-1D51-124C-3EFC-D1D8DCB42AF6}"/>
              </a:ext>
            </a:extLst>
          </p:cNvPr>
          <p:cNvSpPr/>
          <p:nvPr/>
        </p:nvSpPr>
        <p:spPr>
          <a:xfrm>
            <a:off x="7744168" y="398134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04" name="Straight Connector 103">
            <a:extLst>
              <a:ext uri="{FF2B5EF4-FFF2-40B4-BE49-F238E27FC236}">
                <a16:creationId xmlns:a16="http://schemas.microsoft.com/office/drawing/2014/main" id="{35E4ABED-67C4-6519-BCA1-35843A34ADC7}"/>
              </a:ext>
            </a:extLst>
          </p:cNvPr>
          <p:cNvCxnSpPr>
            <a:cxnSpLocks/>
            <a:stCxn id="103" idx="6"/>
          </p:cNvCxnSpPr>
          <p:nvPr/>
        </p:nvCxnSpPr>
        <p:spPr>
          <a:xfrm flipV="1">
            <a:off x="7835608" y="4019916"/>
            <a:ext cx="229020" cy="9124"/>
          </a:xfrm>
          <a:prstGeom prst="line">
            <a:avLst/>
          </a:prstGeom>
          <a:ln/>
        </p:spPr>
        <p:style>
          <a:lnRef idx="1">
            <a:schemeClr val="accent1"/>
          </a:lnRef>
          <a:fillRef idx="0">
            <a:schemeClr val="accent1"/>
          </a:fillRef>
          <a:effectRef idx="0">
            <a:schemeClr val="accent1"/>
          </a:effectRef>
          <a:fontRef idx="minor">
            <a:schemeClr val="tx1"/>
          </a:fontRef>
        </p:style>
      </p:cxnSp>
      <p:sp>
        <p:nvSpPr>
          <p:cNvPr id="105" name="Flowchart: Connector 104">
            <a:extLst>
              <a:ext uri="{FF2B5EF4-FFF2-40B4-BE49-F238E27FC236}">
                <a16:creationId xmlns:a16="http://schemas.microsoft.com/office/drawing/2014/main" id="{A5F8A920-4D40-FD9C-8F8F-1DA50DFDA1A6}"/>
              </a:ext>
            </a:extLst>
          </p:cNvPr>
          <p:cNvSpPr/>
          <p:nvPr/>
        </p:nvSpPr>
        <p:spPr>
          <a:xfrm>
            <a:off x="7742014" y="430344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06" name="Straight Connector 105">
            <a:extLst>
              <a:ext uri="{FF2B5EF4-FFF2-40B4-BE49-F238E27FC236}">
                <a16:creationId xmlns:a16="http://schemas.microsoft.com/office/drawing/2014/main" id="{D7D3FD2A-7951-DF60-D4E9-68E72B89ADD1}"/>
              </a:ext>
            </a:extLst>
          </p:cNvPr>
          <p:cNvCxnSpPr>
            <a:cxnSpLocks/>
          </p:cNvCxnSpPr>
          <p:nvPr/>
        </p:nvCxnSpPr>
        <p:spPr>
          <a:xfrm flipV="1">
            <a:off x="7781278" y="4601006"/>
            <a:ext cx="229020" cy="9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717C8D80-C9E6-FC8D-C494-EEE7B89626FC}"/>
              </a:ext>
            </a:extLst>
          </p:cNvPr>
          <p:cNvCxnSpPr>
            <a:cxnSpLocks/>
            <a:stCxn id="105" idx="6"/>
          </p:cNvCxnSpPr>
          <p:nvPr/>
        </p:nvCxnSpPr>
        <p:spPr>
          <a:xfrm flipV="1">
            <a:off x="7833454" y="4342020"/>
            <a:ext cx="229020" cy="9124"/>
          </a:xfrm>
          <a:prstGeom prst="line">
            <a:avLst/>
          </a:prstGeom>
        </p:spPr>
        <p:style>
          <a:lnRef idx="1">
            <a:schemeClr val="accent1"/>
          </a:lnRef>
          <a:fillRef idx="0">
            <a:schemeClr val="accent1"/>
          </a:fillRef>
          <a:effectRef idx="0">
            <a:schemeClr val="accent1"/>
          </a:effectRef>
          <a:fontRef idx="minor">
            <a:schemeClr val="tx1"/>
          </a:fontRef>
        </p:style>
      </p:cxnSp>
      <p:sp>
        <p:nvSpPr>
          <p:cNvPr id="108" name="Flowchart: Connector 107">
            <a:extLst>
              <a:ext uri="{FF2B5EF4-FFF2-40B4-BE49-F238E27FC236}">
                <a16:creationId xmlns:a16="http://schemas.microsoft.com/office/drawing/2014/main" id="{6ED3E0F7-F20E-3A1E-5F4E-6AC096525180}"/>
              </a:ext>
            </a:extLst>
          </p:cNvPr>
          <p:cNvSpPr/>
          <p:nvPr/>
        </p:nvSpPr>
        <p:spPr>
          <a:xfrm>
            <a:off x="7742014" y="456332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09" name="Rectangle 108">
            <a:extLst>
              <a:ext uri="{FF2B5EF4-FFF2-40B4-BE49-F238E27FC236}">
                <a16:creationId xmlns:a16="http://schemas.microsoft.com/office/drawing/2014/main" id="{78A5096F-7A2F-DAC8-278B-49716FB737AB}"/>
              </a:ext>
            </a:extLst>
          </p:cNvPr>
          <p:cNvSpPr/>
          <p:nvPr/>
        </p:nvSpPr>
        <p:spPr>
          <a:xfrm>
            <a:off x="8448368" y="4919863"/>
            <a:ext cx="1152631" cy="406111"/>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10" name="TextBox 109">
            <a:extLst>
              <a:ext uri="{FF2B5EF4-FFF2-40B4-BE49-F238E27FC236}">
                <a16:creationId xmlns:a16="http://schemas.microsoft.com/office/drawing/2014/main" id="{8C55C752-8D5D-2B15-8196-35EE357116EA}"/>
              </a:ext>
            </a:extLst>
          </p:cNvPr>
          <p:cNvSpPr txBox="1"/>
          <p:nvPr/>
        </p:nvSpPr>
        <p:spPr>
          <a:xfrm>
            <a:off x="8499589" y="4987488"/>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111" name="Straight Arrow Connector 110">
            <a:extLst>
              <a:ext uri="{FF2B5EF4-FFF2-40B4-BE49-F238E27FC236}">
                <a16:creationId xmlns:a16="http://schemas.microsoft.com/office/drawing/2014/main" id="{951A3192-DEDB-03B9-6D0D-C7B04F7B21D6}"/>
              </a:ext>
            </a:extLst>
          </p:cNvPr>
          <p:cNvCxnSpPr>
            <a:cxnSpLocks/>
            <a:stCxn id="125" idx="6"/>
            <a:endCxn id="109" idx="1"/>
          </p:cNvCxnSpPr>
          <p:nvPr/>
        </p:nvCxnSpPr>
        <p:spPr>
          <a:xfrm flipV="1">
            <a:off x="8061978" y="5122919"/>
            <a:ext cx="386390" cy="17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1AE424E6-3C7F-88C4-DBDD-446955F37236}"/>
              </a:ext>
            </a:extLst>
          </p:cNvPr>
          <p:cNvCxnSpPr>
            <a:cxnSpLocks/>
            <a:stCxn id="109" idx="3"/>
          </p:cNvCxnSpPr>
          <p:nvPr/>
        </p:nvCxnSpPr>
        <p:spPr>
          <a:xfrm flipV="1">
            <a:off x="9600999" y="5122918"/>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0AFF2D0C-B3B5-898B-27B9-CA00E4FC5375}"/>
              </a:ext>
            </a:extLst>
          </p:cNvPr>
          <p:cNvSpPr/>
          <p:nvPr/>
        </p:nvSpPr>
        <p:spPr>
          <a:xfrm>
            <a:off x="8448143" y="5506010"/>
            <a:ext cx="1152631" cy="406111"/>
          </a:xfrm>
          <a:prstGeom prst="rect">
            <a:avLst/>
          </a:prstGeom>
          <a:solidFill>
            <a:schemeClr val="bg2">
              <a:lumMod val="90000"/>
            </a:schemeClr>
          </a:solidFill>
          <a:ln w="9525" cap="flat" cmpd="sng" algn="ctr">
            <a:solidFill>
              <a:schemeClr val="dk1">
                <a:alpha val="1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14" name="TextBox 113">
            <a:extLst>
              <a:ext uri="{FF2B5EF4-FFF2-40B4-BE49-F238E27FC236}">
                <a16:creationId xmlns:a16="http://schemas.microsoft.com/office/drawing/2014/main" id="{B01A6CE0-3697-A77D-8273-6E9A7076B5D4}"/>
              </a:ext>
            </a:extLst>
          </p:cNvPr>
          <p:cNvSpPr txBox="1"/>
          <p:nvPr/>
        </p:nvSpPr>
        <p:spPr>
          <a:xfrm>
            <a:off x="8499364" y="5573635"/>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115" name="Straight Arrow Connector 114">
            <a:extLst>
              <a:ext uri="{FF2B5EF4-FFF2-40B4-BE49-F238E27FC236}">
                <a16:creationId xmlns:a16="http://schemas.microsoft.com/office/drawing/2014/main" id="{0242E5A3-D2B6-F044-5B2B-F6C07BC8F5D3}"/>
              </a:ext>
            </a:extLst>
          </p:cNvPr>
          <p:cNvCxnSpPr>
            <a:cxnSpLocks/>
            <a:stCxn id="127" idx="6"/>
            <a:endCxn id="113" idx="1"/>
          </p:cNvCxnSpPr>
          <p:nvPr/>
        </p:nvCxnSpPr>
        <p:spPr>
          <a:xfrm flipV="1">
            <a:off x="8057317" y="5709066"/>
            <a:ext cx="390826" cy="107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CCD416AD-616B-0A04-D542-3762464F5E36}"/>
              </a:ext>
            </a:extLst>
          </p:cNvPr>
          <p:cNvCxnSpPr>
            <a:cxnSpLocks/>
          </p:cNvCxnSpPr>
          <p:nvPr/>
        </p:nvCxnSpPr>
        <p:spPr>
          <a:xfrm>
            <a:off x="8566963" y="5341813"/>
            <a:ext cx="0" cy="179994"/>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117" name="Straight Arrow Connector 116">
            <a:extLst>
              <a:ext uri="{FF2B5EF4-FFF2-40B4-BE49-F238E27FC236}">
                <a16:creationId xmlns:a16="http://schemas.microsoft.com/office/drawing/2014/main" id="{48BEF030-0249-3843-187A-C78CE8B69105}"/>
              </a:ext>
            </a:extLst>
          </p:cNvPr>
          <p:cNvCxnSpPr>
            <a:cxnSpLocks/>
            <a:stCxn id="113" idx="3"/>
          </p:cNvCxnSpPr>
          <p:nvPr/>
        </p:nvCxnSpPr>
        <p:spPr>
          <a:xfrm flipV="1">
            <a:off x="9600774" y="5709065"/>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48BC5281-9CF7-9104-4251-960327AD9BA3}"/>
              </a:ext>
            </a:extLst>
          </p:cNvPr>
          <p:cNvCxnSpPr>
            <a:cxnSpLocks/>
          </p:cNvCxnSpPr>
          <p:nvPr/>
        </p:nvCxnSpPr>
        <p:spPr>
          <a:xfrm flipV="1">
            <a:off x="9462446" y="5326016"/>
            <a:ext cx="0" cy="179994"/>
          </a:xfrm>
          <a:prstGeom prst="straightConnector1">
            <a:avLst/>
          </a:prstGeom>
          <a:ln>
            <a:solidFill>
              <a:srgbClr val="00B0F0"/>
            </a:solidFill>
            <a:tailEnd type="triangle"/>
          </a:ln>
        </p:spPr>
        <p:style>
          <a:lnRef idx="3">
            <a:schemeClr val="dk1"/>
          </a:lnRef>
          <a:fillRef idx="0">
            <a:schemeClr val="dk1"/>
          </a:fillRef>
          <a:effectRef idx="2">
            <a:schemeClr val="dk1"/>
          </a:effectRef>
          <a:fontRef idx="minor">
            <a:schemeClr val="tx1"/>
          </a:fontRef>
        </p:style>
      </p:cxnSp>
      <p:cxnSp>
        <p:nvCxnSpPr>
          <p:cNvPr id="119" name="Straight Arrow Connector 118">
            <a:extLst>
              <a:ext uri="{FF2B5EF4-FFF2-40B4-BE49-F238E27FC236}">
                <a16:creationId xmlns:a16="http://schemas.microsoft.com/office/drawing/2014/main" id="{EF1AD0A6-5FF9-0458-7232-B4AD636FF783}"/>
              </a:ext>
            </a:extLst>
          </p:cNvPr>
          <p:cNvCxnSpPr>
            <a:cxnSpLocks/>
          </p:cNvCxnSpPr>
          <p:nvPr/>
        </p:nvCxnSpPr>
        <p:spPr>
          <a:xfrm>
            <a:off x="8737651" y="5341813"/>
            <a:ext cx="0" cy="179994"/>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cxnSp>
        <p:nvCxnSpPr>
          <p:cNvPr id="120" name="Straight Arrow Connector 119">
            <a:extLst>
              <a:ext uri="{FF2B5EF4-FFF2-40B4-BE49-F238E27FC236}">
                <a16:creationId xmlns:a16="http://schemas.microsoft.com/office/drawing/2014/main" id="{E04D19CC-675A-807A-E5AA-3BF7DD54DBD5}"/>
              </a:ext>
            </a:extLst>
          </p:cNvPr>
          <p:cNvCxnSpPr>
            <a:cxnSpLocks/>
          </p:cNvCxnSpPr>
          <p:nvPr/>
        </p:nvCxnSpPr>
        <p:spPr>
          <a:xfrm>
            <a:off x="9258859" y="5326016"/>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2ABFE769-03F9-0AC9-C7DA-F03141280484}"/>
              </a:ext>
            </a:extLst>
          </p:cNvPr>
          <p:cNvCxnSpPr>
            <a:cxnSpLocks/>
          </p:cNvCxnSpPr>
          <p:nvPr/>
        </p:nvCxnSpPr>
        <p:spPr>
          <a:xfrm>
            <a:off x="8014294" y="4898084"/>
            <a:ext cx="3048" cy="300260"/>
          </a:xfrm>
          <a:prstGeom prst="line">
            <a:avLst/>
          </a:prstGeom>
        </p:spPr>
        <p:style>
          <a:lnRef idx="1">
            <a:schemeClr val="accent1"/>
          </a:lnRef>
          <a:fillRef idx="0">
            <a:schemeClr val="accent1"/>
          </a:fillRef>
          <a:effectRef idx="0">
            <a:schemeClr val="accent1"/>
          </a:effectRef>
          <a:fontRef idx="minor">
            <a:schemeClr val="tx1"/>
          </a:fontRef>
        </p:style>
      </p:cxnSp>
      <p:sp>
        <p:nvSpPr>
          <p:cNvPr id="122" name="Flowchart: Connector 121">
            <a:extLst>
              <a:ext uri="{FF2B5EF4-FFF2-40B4-BE49-F238E27FC236}">
                <a16:creationId xmlns:a16="http://schemas.microsoft.com/office/drawing/2014/main" id="{96E4B3D3-B7C6-D262-68F8-4F7239E0AB3B}"/>
              </a:ext>
            </a:extLst>
          </p:cNvPr>
          <p:cNvSpPr/>
          <p:nvPr/>
        </p:nvSpPr>
        <p:spPr>
          <a:xfrm>
            <a:off x="7974759" y="481010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23" name="Straight Connector 122">
            <a:extLst>
              <a:ext uri="{FF2B5EF4-FFF2-40B4-BE49-F238E27FC236}">
                <a16:creationId xmlns:a16="http://schemas.microsoft.com/office/drawing/2014/main" id="{25E6B801-DAFF-BE22-65E6-D754E47D2BD2}"/>
              </a:ext>
            </a:extLst>
          </p:cNvPr>
          <p:cNvCxnSpPr/>
          <p:nvPr/>
        </p:nvCxnSpPr>
        <p:spPr>
          <a:xfrm>
            <a:off x="8011822" y="5114581"/>
            <a:ext cx="0" cy="36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4147FE4-6508-1F2C-9BD7-789C94EFDFC0}"/>
              </a:ext>
            </a:extLst>
          </p:cNvPr>
          <p:cNvCxnSpPr>
            <a:cxnSpLocks/>
          </p:cNvCxnSpPr>
          <p:nvPr/>
        </p:nvCxnSpPr>
        <p:spPr>
          <a:xfrm>
            <a:off x="8019263" y="5461983"/>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125" name="Flowchart: Connector 124">
            <a:extLst>
              <a:ext uri="{FF2B5EF4-FFF2-40B4-BE49-F238E27FC236}">
                <a16:creationId xmlns:a16="http://schemas.microsoft.com/office/drawing/2014/main" id="{D2939D85-2993-C2A1-0F42-A5E3C303FB1C}"/>
              </a:ext>
            </a:extLst>
          </p:cNvPr>
          <p:cNvSpPr/>
          <p:nvPr/>
        </p:nvSpPr>
        <p:spPr>
          <a:xfrm>
            <a:off x="7970538" y="509264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26" name="Flowchart: Connector 125">
            <a:extLst>
              <a:ext uri="{FF2B5EF4-FFF2-40B4-BE49-F238E27FC236}">
                <a16:creationId xmlns:a16="http://schemas.microsoft.com/office/drawing/2014/main" id="{0703D3E0-C236-0933-B2FD-7B3EAB034F98}"/>
              </a:ext>
            </a:extLst>
          </p:cNvPr>
          <p:cNvSpPr/>
          <p:nvPr/>
        </p:nvSpPr>
        <p:spPr>
          <a:xfrm>
            <a:off x="7970538" y="541061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27" name="Flowchart: Connector 126">
            <a:extLst>
              <a:ext uri="{FF2B5EF4-FFF2-40B4-BE49-F238E27FC236}">
                <a16:creationId xmlns:a16="http://schemas.microsoft.com/office/drawing/2014/main" id="{BA572A8A-6205-7A41-CBEC-BC0F493B8ECF}"/>
              </a:ext>
            </a:extLst>
          </p:cNvPr>
          <p:cNvSpPr/>
          <p:nvPr/>
        </p:nvSpPr>
        <p:spPr>
          <a:xfrm>
            <a:off x="7965877" y="567210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28" name="Straight Connector 127">
            <a:extLst>
              <a:ext uri="{FF2B5EF4-FFF2-40B4-BE49-F238E27FC236}">
                <a16:creationId xmlns:a16="http://schemas.microsoft.com/office/drawing/2014/main" id="{2027B612-B258-7B0F-9B49-082FDB8DACC7}"/>
              </a:ext>
            </a:extLst>
          </p:cNvPr>
          <p:cNvCxnSpPr>
            <a:cxnSpLocks/>
          </p:cNvCxnSpPr>
          <p:nvPr/>
        </p:nvCxnSpPr>
        <p:spPr>
          <a:xfrm>
            <a:off x="8019038" y="5746444"/>
            <a:ext cx="3048" cy="30026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833FC6AF-49C4-3A55-EEC8-EF540C1D9743}"/>
              </a:ext>
            </a:extLst>
          </p:cNvPr>
          <p:cNvCxnSpPr/>
          <p:nvPr/>
        </p:nvCxnSpPr>
        <p:spPr>
          <a:xfrm flipV="1">
            <a:off x="10023942" y="5431842"/>
            <a:ext cx="0" cy="31054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307768DA-9613-0FC0-6E44-BC9841AAFFAF}"/>
              </a:ext>
            </a:extLst>
          </p:cNvPr>
          <p:cNvCxnSpPr/>
          <p:nvPr/>
        </p:nvCxnSpPr>
        <p:spPr>
          <a:xfrm flipH="1">
            <a:off x="8017342" y="5427834"/>
            <a:ext cx="2005298" cy="15797"/>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EBDAD4F6-AB52-D450-5D65-F68DFE867CDD}"/>
              </a:ext>
            </a:extLst>
          </p:cNvPr>
          <p:cNvCxnSpPr/>
          <p:nvPr/>
        </p:nvCxnSpPr>
        <p:spPr>
          <a:xfrm flipH="1">
            <a:off x="8010073" y="4836441"/>
            <a:ext cx="2005298" cy="15797"/>
          </a:xfrm>
          <a:prstGeom prst="line">
            <a:avLst/>
          </a:prstGeom>
        </p:spPr>
        <p:style>
          <a:lnRef idx="1">
            <a:schemeClr val="accent1"/>
          </a:lnRef>
          <a:fillRef idx="0">
            <a:schemeClr val="accent1"/>
          </a:fillRef>
          <a:effectRef idx="0">
            <a:schemeClr val="accent1"/>
          </a:effectRef>
          <a:fontRef idx="minor">
            <a:schemeClr val="tx1"/>
          </a:fontRef>
        </p:style>
      </p:cxnSp>
      <p:sp>
        <p:nvSpPr>
          <p:cNvPr id="132" name="Flowchart: Connector 131">
            <a:extLst>
              <a:ext uri="{FF2B5EF4-FFF2-40B4-BE49-F238E27FC236}">
                <a16:creationId xmlns:a16="http://schemas.microsoft.com/office/drawing/2014/main" id="{71AF7564-5001-236A-B48C-130FFD721E5A}"/>
              </a:ext>
            </a:extLst>
          </p:cNvPr>
          <p:cNvSpPr/>
          <p:nvPr/>
        </p:nvSpPr>
        <p:spPr>
          <a:xfrm>
            <a:off x="7741862" y="481923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33" name="Straight Connector 132">
            <a:extLst>
              <a:ext uri="{FF2B5EF4-FFF2-40B4-BE49-F238E27FC236}">
                <a16:creationId xmlns:a16="http://schemas.microsoft.com/office/drawing/2014/main" id="{A0656735-77D4-CF9C-DA27-D6FE08CE46E4}"/>
              </a:ext>
            </a:extLst>
          </p:cNvPr>
          <p:cNvCxnSpPr>
            <a:cxnSpLocks/>
            <a:stCxn id="132" idx="6"/>
          </p:cNvCxnSpPr>
          <p:nvPr/>
        </p:nvCxnSpPr>
        <p:spPr>
          <a:xfrm flipV="1">
            <a:off x="7833302" y="4857807"/>
            <a:ext cx="229020" cy="9124"/>
          </a:xfrm>
          <a:prstGeom prst="line">
            <a:avLst/>
          </a:prstGeom>
        </p:spPr>
        <p:style>
          <a:lnRef idx="1">
            <a:schemeClr val="accent1"/>
          </a:lnRef>
          <a:fillRef idx="0">
            <a:schemeClr val="accent1"/>
          </a:fillRef>
          <a:effectRef idx="0">
            <a:schemeClr val="accent1"/>
          </a:effectRef>
          <a:fontRef idx="minor">
            <a:schemeClr val="tx1"/>
          </a:fontRef>
        </p:style>
      </p:cxnSp>
      <p:sp>
        <p:nvSpPr>
          <p:cNvPr id="134" name="Flowchart: Connector 133">
            <a:extLst>
              <a:ext uri="{FF2B5EF4-FFF2-40B4-BE49-F238E27FC236}">
                <a16:creationId xmlns:a16="http://schemas.microsoft.com/office/drawing/2014/main" id="{2B3C9E8E-B688-A3ED-BF6E-39C119824940}"/>
              </a:ext>
            </a:extLst>
          </p:cNvPr>
          <p:cNvSpPr/>
          <p:nvPr/>
        </p:nvSpPr>
        <p:spPr>
          <a:xfrm>
            <a:off x="7743943" y="508850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35" name="Straight Connector 134">
            <a:extLst>
              <a:ext uri="{FF2B5EF4-FFF2-40B4-BE49-F238E27FC236}">
                <a16:creationId xmlns:a16="http://schemas.microsoft.com/office/drawing/2014/main" id="{1A397EED-0365-BCE8-FBF6-002C084D7EF6}"/>
              </a:ext>
            </a:extLst>
          </p:cNvPr>
          <p:cNvCxnSpPr>
            <a:cxnSpLocks/>
            <a:stCxn id="134" idx="6"/>
          </p:cNvCxnSpPr>
          <p:nvPr/>
        </p:nvCxnSpPr>
        <p:spPr>
          <a:xfrm flipV="1">
            <a:off x="7835383" y="5127083"/>
            <a:ext cx="229020" cy="91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A64E428-1058-3D43-411A-951D249E195E}"/>
              </a:ext>
            </a:extLst>
          </p:cNvPr>
          <p:cNvCxnSpPr>
            <a:cxnSpLocks/>
          </p:cNvCxnSpPr>
          <p:nvPr/>
        </p:nvCxnSpPr>
        <p:spPr>
          <a:xfrm flipV="1">
            <a:off x="7795885" y="5463030"/>
            <a:ext cx="229020" cy="9124"/>
          </a:xfrm>
          <a:prstGeom prst="line">
            <a:avLst/>
          </a:prstGeom>
        </p:spPr>
        <p:style>
          <a:lnRef idx="1">
            <a:schemeClr val="accent1"/>
          </a:lnRef>
          <a:fillRef idx="0">
            <a:schemeClr val="accent1"/>
          </a:fillRef>
          <a:effectRef idx="0">
            <a:schemeClr val="accent1"/>
          </a:effectRef>
          <a:fontRef idx="minor">
            <a:schemeClr val="tx1"/>
          </a:fontRef>
        </p:style>
      </p:cxnSp>
      <p:sp>
        <p:nvSpPr>
          <p:cNvPr id="136" name="Flowchart: Connector 135">
            <a:extLst>
              <a:ext uri="{FF2B5EF4-FFF2-40B4-BE49-F238E27FC236}">
                <a16:creationId xmlns:a16="http://schemas.microsoft.com/office/drawing/2014/main" id="{1AFF84D5-4DE8-30AC-F19E-2CC34C4CCA46}"/>
              </a:ext>
            </a:extLst>
          </p:cNvPr>
          <p:cNvSpPr/>
          <p:nvPr/>
        </p:nvSpPr>
        <p:spPr>
          <a:xfrm>
            <a:off x="7741789" y="541061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38" name="Straight Connector 137">
            <a:extLst>
              <a:ext uri="{FF2B5EF4-FFF2-40B4-BE49-F238E27FC236}">
                <a16:creationId xmlns:a16="http://schemas.microsoft.com/office/drawing/2014/main" id="{06D63639-143F-3046-745D-978037FF0ECD}"/>
              </a:ext>
            </a:extLst>
          </p:cNvPr>
          <p:cNvCxnSpPr>
            <a:cxnSpLocks/>
            <a:stCxn id="139" idx="6"/>
          </p:cNvCxnSpPr>
          <p:nvPr/>
        </p:nvCxnSpPr>
        <p:spPr>
          <a:xfrm flipV="1">
            <a:off x="7833229" y="5709065"/>
            <a:ext cx="229020" cy="9124"/>
          </a:xfrm>
          <a:prstGeom prst="line">
            <a:avLst/>
          </a:prstGeom>
        </p:spPr>
        <p:style>
          <a:lnRef idx="1">
            <a:schemeClr val="accent1"/>
          </a:lnRef>
          <a:fillRef idx="0">
            <a:schemeClr val="accent1"/>
          </a:fillRef>
          <a:effectRef idx="0">
            <a:schemeClr val="accent1"/>
          </a:effectRef>
          <a:fontRef idx="minor">
            <a:schemeClr val="tx1"/>
          </a:fontRef>
        </p:style>
      </p:cxnSp>
      <p:sp>
        <p:nvSpPr>
          <p:cNvPr id="139" name="Flowchart: Connector 138">
            <a:extLst>
              <a:ext uri="{FF2B5EF4-FFF2-40B4-BE49-F238E27FC236}">
                <a16:creationId xmlns:a16="http://schemas.microsoft.com/office/drawing/2014/main" id="{7F9740ED-D15E-C4D8-CDF1-46E9334FC5FA}"/>
              </a:ext>
            </a:extLst>
          </p:cNvPr>
          <p:cNvSpPr/>
          <p:nvPr/>
        </p:nvSpPr>
        <p:spPr>
          <a:xfrm>
            <a:off x="7741789" y="567048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40" name="Straight Connector 139">
            <a:extLst>
              <a:ext uri="{FF2B5EF4-FFF2-40B4-BE49-F238E27FC236}">
                <a16:creationId xmlns:a16="http://schemas.microsoft.com/office/drawing/2014/main" id="{61B09053-8C38-97D6-6DAF-17D57D451AEB}"/>
              </a:ext>
            </a:extLst>
          </p:cNvPr>
          <p:cNvCxnSpPr>
            <a:cxnSpLocks/>
          </p:cNvCxnSpPr>
          <p:nvPr/>
        </p:nvCxnSpPr>
        <p:spPr>
          <a:xfrm>
            <a:off x="7765916" y="4015751"/>
            <a:ext cx="18869" cy="201168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55A84962-AB10-AA17-1FEA-01DA784902A8}"/>
              </a:ext>
            </a:extLst>
          </p:cNvPr>
          <p:cNvCxnSpPr>
            <a:cxnSpLocks/>
          </p:cNvCxnSpPr>
          <p:nvPr/>
        </p:nvCxnSpPr>
        <p:spPr>
          <a:xfrm>
            <a:off x="8567188" y="4804954"/>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2" name="Straight Arrow Connector 141">
            <a:extLst>
              <a:ext uri="{FF2B5EF4-FFF2-40B4-BE49-F238E27FC236}">
                <a16:creationId xmlns:a16="http://schemas.microsoft.com/office/drawing/2014/main" id="{C7E7E5BE-AF6E-3E6A-E3FA-46625D5A0C97}"/>
              </a:ext>
            </a:extLst>
          </p:cNvPr>
          <p:cNvCxnSpPr>
            <a:cxnSpLocks/>
          </p:cNvCxnSpPr>
          <p:nvPr/>
        </p:nvCxnSpPr>
        <p:spPr>
          <a:xfrm>
            <a:off x="8745801" y="4804954"/>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3" name="Straight Arrow Connector 142">
            <a:extLst>
              <a:ext uri="{FF2B5EF4-FFF2-40B4-BE49-F238E27FC236}">
                <a16:creationId xmlns:a16="http://schemas.microsoft.com/office/drawing/2014/main" id="{7981E435-7DAE-2844-399E-E09086854A1A}"/>
              </a:ext>
            </a:extLst>
          </p:cNvPr>
          <p:cNvCxnSpPr>
            <a:cxnSpLocks/>
          </p:cNvCxnSpPr>
          <p:nvPr/>
        </p:nvCxnSpPr>
        <p:spPr>
          <a:xfrm>
            <a:off x="9259084" y="4804954"/>
            <a:ext cx="0" cy="17999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44" name="Straight Arrow Connector 143">
            <a:extLst>
              <a:ext uri="{FF2B5EF4-FFF2-40B4-BE49-F238E27FC236}">
                <a16:creationId xmlns:a16="http://schemas.microsoft.com/office/drawing/2014/main" id="{FD675141-DEFB-BF31-043F-9A408DBDC43E}"/>
              </a:ext>
            </a:extLst>
          </p:cNvPr>
          <p:cNvCxnSpPr>
            <a:cxnSpLocks/>
          </p:cNvCxnSpPr>
          <p:nvPr/>
        </p:nvCxnSpPr>
        <p:spPr>
          <a:xfrm flipV="1">
            <a:off x="9477841" y="4804954"/>
            <a:ext cx="0" cy="179994"/>
          </a:xfrm>
          <a:prstGeom prst="straightConnector1">
            <a:avLst/>
          </a:prstGeom>
          <a:ln>
            <a:solidFill>
              <a:srgbClr val="00B0F0"/>
            </a:solidFill>
            <a:tailEnd type="triangle"/>
          </a:ln>
        </p:spPr>
        <p:style>
          <a:lnRef idx="3">
            <a:schemeClr val="dk1"/>
          </a:lnRef>
          <a:fillRef idx="0">
            <a:schemeClr val="dk1"/>
          </a:fillRef>
          <a:effectRef idx="2">
            <a:schemeClr val="dk1"/>
          </a:effectRef>
          <a:fontRef idx="minor">
            <a:schemeClr val="tx1"/>
          </a:fontRef>
        </p:style>
      </p:cxnSp>
      <p:sp>
        <p:nvSpPr>
          <p:cNvPr id="146" name="Flowchart: Connector 145">
            <a:extLst>
              <a:ext uri="{FF2B5EF4-FFF2-40B4-BE49-F238E27FC236}">
                <a16:creationId xmlns:a16="http://schemas.microsoft.com/office/drawing/2014/main" id="{7DAC9C41-A806-1F03-7D44-3392A728610E}"/>
              </a:ext>
            </a:extLst>
          </p:cNvPr>
          <p:cNvSpPr/>
          <p:nvPr/>
        </p:nvSpPr>
        <p:spPr>
          <a:xfrm>
            <a:off x="9980900" y="136331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47" name="Straight Connector 146">
            <a:extLst>
              <a:ext uri="{FF2B5EF4-FFF2-40B4-BE49-F238E27FC236}">
                <a16:creationId xmlns:a16="http://schemas.microsoft.com/office/drawing/2014/main" id="{70EF4979-72B5-715B-BED4-AAD84FBD9BD6}"/>
              </a:ext>
            </a:extLst>
          </p:cNvPr>
          <p:cNvCxnSpPr>
            <a:cxnSpLocks/>
            <a:endCxn id="151" idx="0"/>
          </p:cNvCxnSpPr>
          <p:nvPr/>
        </p:nvCxnSpPr>
        <p:spPr>
          <a:xfrm>
            <a:off x="10011204" y="1072686"/>
            <a:ext cx="30799" cy="1453365"/>
          </a:xfrm>
          <a:prstGeom prst="line">
            <a:avLst/>
          </a:prstGeom>
        </p:spPr>
        <p:style>
          <a:lnRef idx="1">
            <a:schemeClr val="accent1"/>
          </a:lnRef>
          <a:fillRef idx="0">
            <a:schemeClr val="accent1"/>
          </a:fillRef>
          <a:effectRef idx="0">
            <a:schemeClr val="accent1"/>
          </a:effectRef>
          <a:fontRef idx="minor">
            <a:schemeClr val="tx1"/>
          </a:fontRef>
        </p:style>
      </p:cxnSp>
      <p:sp>
        <p:nvSpPr>
          <p:cNvPr id="148" name="Flowchart: Connector 147">
            <a:extLst>
              <a:ext uri="{FF2B5EF4-FFF2-40B4-BE49-F238E27FC236}">
                <a16:creationId xmlns:a16="http://schemas.microsoft.com/office/drawing/2014/main" id="{109C3DFD-7EE5-E066-B0B3-9ED3A8AAD418}"/>
              </a:ext>
            </a:extLst>
          </p:cNvPr>
          <p:cNvSpPr/>
          <p:nvPr/>
        </p:nvSpPr>
        <p:spPr>
          <a:xfrm>
            <a:off x="9974808" y="164134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49" name="Flowchart: Connector 148">
            <a:extLst>
              <a:ext uri="{FF2B5EF4-FFF2-40B4-BE49-F238E27FC236}">
                <a16:creationId xmlns:a16="http://schemas.microsoft.com/office/drawing/2014/main" id="{724575D6-827E-0EFE-8371-3811CB0F7C12}"/>
              </a:ext>
            </a:extLst>
          </p:cNvPr>
          <p:cNvSpPr/>
          <p:nvPr/>
        </p:nvSpPr>
        <p:spPr>
          <a:xfrm>
            <a:off x="9983161" y="193408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50" name="Flowchart: Connector 149">
            <a:extLst>
              <a:ext uri="{FF2B5EF4-FFF2-40B4-BE49-F238E27FC236}">
                <a16:creationId xmlns:a16="http://schemas.microsoft.com/office/drawing/2014/main" id="{8680EEEB-B53A-24D9-9462-F664BB515560}"/>
              </a:ext>
            </a:extLst>
          </p:cNvPr>
          <p:cNvSpPr/>
          <p:nvPr/>
        </p:nvSpPr>
        <p:spPr>
          <a:xfrm>
            <a:off x="9980900" y="222555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51" name="Flowchart: Connector 150">
            <a:extLst>
              <a:ext uri="{FF2B5EF4-FFF2-40B4-BE49-F238E27FC236}">
                <a16:creationId xmlns:a16="http://schemas.microsoft.com/office/drawing/2014/main" id="{A05F00AF-18A4-527F-B953-EE5281C4F246}"/>
              </a:ext>
            </a:extLst>
          </p:cNvPr>
          <p:cNvSpPr/>
          <p:nvPr/>
        </p:nvSpPr>
        <p:spPr>
          <a:xfrm>
            <a:off x="9996283" y="252605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52" name="Flowchart: Connector 151">
            <a:extLst>
              <a:ext uri="{FF2B5EF4-FFF2-40B4-BE49-F238E27FC236}">
                <a16:creationId xmlns:a16="http://schemas.microsoft.com/office/drawing/2014/main" id="{EEB89A3E-8E3C-0F13-05FC-75608A8B2863}"/>
              </a:ext>
            </a:extLst>
          </p:cNvPr>
          <p:cNvSpPr/>
          <p:nvPr/>
        </p:nvSpPr>
        <p:spPr>
          <a:xfrm>
            <a:off x="9989093" y="280338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53" name="Flowchart: Connector 152">
            <a:extLst>
              <a:ext uri="{FF2B5EF4-FFF2-40B4-BE49-F238E27FC236}">
                <a16:creationId xmlns:a16="http://schemas.microsoft.com/office/drawing/2014/main" id="{B09E2CBE-1E77-0215-11C5-BC86824C6599}"/>
              </a:ext>
            </a:extLst>
          </p:cNvPr>
          <p:cNvSpPr/>
          <p:nvPr/>
        </p:nvSpPr>
        <p:spPr>
          <a:xfrm>
            <a:off x="9984729" y="309636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54" name="Flowchart: Connector 153">
            <a:extLst>
              <a:ext uri="{FF2B5EF4-FFF2-40B4-BE49-F238E27FC236}">
                <a16:creationId xmlns:a16="http://schemas.microsoft.com/office/drawing/2014/main" id="{1EB2E556-F000-AB2D-4DE7-5660FDBB1024}"/>
              </a:ext>
            </a:extLst>
          </p:cNvPr>
          <p:cNvSpPr/>
          <p:nvPr/>
        </p:nvSpPr>
        <p:spPr>
          <a:xfrm>
            <a:off x="9980900" y="337457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55" name="Flowchart: Connector 154">
            <a:extLst>
              <a:ext uri="{FF2B5EF4-FFF2-40B4-BE49-F238E27FC236}">
                <a16:creationId xmlns:a16="http://schemas.microsoft.com/office/drawing/2014/main" id="{740829CD-1AF3-DE73-CDC5-F39FE343EF40}"/>
              </a:ext>
            </a:extLst>
          </p:cNvPr>
          <p:cNvSpPr/>
          <p:nvPr/>
        </p:nvSpPr>
        <p:spPr>
          <a:xfrm>
            <a:off x="9980973" y="369861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56" name="Flowchart: Connector 155">
            <a:extLst>
              <a:ext uri="{FF2B5EF4-FFF2-40B4-BE49-F238E27FC236}">
                <a16:creationId xmlns:a16="http://schemas.microsoft.com/office/drawing/2014/main" id="{EA6601B4-1A52-8583-79DC-FDC91BFBAAA6}"/>
              </a:ext>
            </a:extLst>
          </p:cNvPr>
          <p:cNvSpPr/>
          <p:nvPr/>
        </p:nvSpPr>
        <p:spPr>
          <a:xfrm>
            <a:off x="9983054" y="396789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57" name="Flowchart: Connector 156">
            <a:extLst>
              <a:ext uri="{FF2B5EF4-FFF2-40B4-BE49-F238E27FC236}">
                <a16:creationId xmlns:a16="http://schemas.microsoft.com/office/drawing/2014/main" id="{3FEDADD3-4439-AB03-5691-18DA8027EA3C}"/>
              </a:ext>
            </a:extLst>
          </p:cNvPr>
          <p:cNvSpPr/>
          <p:nvPr/>
        </p:nvSpPr>
        <p:spPr>
          <a:xfrm>
            <a:off x="9980900" y="428999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58" name="Flowchart: Connector 157">
            <a:extLst>
              <a:ext uri="{FF2B5EF4-FFF2-40B4-BE49-F238E27FC236}">
                <a16:creationId xmlns:a16="http://schemas.microsoft.com/office/drawing/2014/main" id="{EBF9D0F5-6DAE-3C93-FC8F-61B39195743F}"/>
              </a:ext>
            </a:extLst>
          </p:cNvPr>
          <p:cNvSpPr/>
          <p:nvPr/>
        </p:nvSpPr>
        <p:spPr>
          <a:xfrm>
            <a:off x="9980900" y="454987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59" name="Flowchart: Connector 158">
            <a:extLst>
              <a:ext uri="{FF2B5EF4-FFF2-40B4-BE49-F238E27FC236}">
                <a16:creationId xmlns:a16="http://schemas.microsoft.com/office/drawing/2014/main" id="{B953D2C2-4940-7EA3-B019-66CF7C5D57E1}"/>
              </a:ext>
            </a:extLst>
          </p:cNvPr>
          <p:cNvSpPr/>
          <p:nvPr/>
        </p:nvSpPr>
        <p:spPr>
          <a:xfrm>
            <a:off x="9980748" y="480578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60" name="Flowchart: Connector 159">
            <a:extLst>
              <a:ext uri="{FF2B5EF4-FFF2-40B4-BE49-F238E27FC236}">
                <a16:creationId xmlns:a16="http://schemas.microsoft.com/office/drawing/2014/main" id="{CAD8014D-5E37-4AC6-662C-B1B300AE93F9}"/>
              </a:ext>
            </a:extLst>
          </p:cNvPr>
          <p:cNvSpPr/>
          <p:nvPr/>
        </p:nvSpPr>
        <p:spPr>
          <a:xfrm>
            <a:off x="9982829" y="507506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61" name="Flowchart: Connector 160">
            <a:extLst>
              <a:ext uri="{FF2B5EF4-FFF2-40B4-BE49-F238E27FC236}">
                <a16:creationId xmlns:a16="http://schemas.microsoft.com/office/drawing/2014/main" id="{276B0849-017A-3965-0705-6B4B3A6B8DD3}"/>
              </a:ext>
            </a:extLst>
          </p:cNvPr>
          <p:cNvSpPr/>
          <p:nvPr/>
        </p:nvSpPr>
        <p:spPr>
          <a:xfrm>
            <a:off x="9980675" y="539716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62" name="Flowchart: Connector 161">
            <a:extLst>
              <a:ext uri="{FF2B5EF4-FFF2-40B4-BE49-F238E27FC236}">
                <a16:creationId xmlns:a16="http://schemas.microsoft.com/office/drawing/2014/main" id="{3695F528-3606-F5D8-4880-D77B40967D1B}"/>
              </a:ext>
            </a:extLst>
          </p:cNvPr>
          <p:cNvSpPr/>
          <p:nvPr/>
        </p:nvSpPr>
        <p:spPr>
          <a:xfrm>
            <a:off x="9980675" y="565704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63" name="Straight Connector 162">
            <a:extLst>
              <a:ext uri="{FF2B5EF4-FFF2-40B4-BE49-F238E27FC236}">
                <a16:creationId xmlns:a16="http://schemas.microsoft.com/office/drawing/2014/main" id="{39EA30F1-4BCA-60AB-FB11-2421CA6F6E0E}"/>
              </a:ext>
            </a:extLst>
          </p:cNvPr>
          <p:cNvCxnSpPr>
            <a:cxnSpLocks/>
            <a:stCxn id="156" idx="4"/>
            <a:endCxn id="157" idx="0"/>
          </p:cNvCxnSpPr>
          <p:nvPr/>
        </p:nvCxnSpPr>
        <p:spPr>
          <a:xfrm flipH="1">
            <a:off x="10026620" y="4063294"/>
            <a:ext cx="2154" cy="226705"/>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sp>
        <p:nvSpPr>
          <p:cNvPr id="164" name="Flowchart: Connector 163">
            <a:extLst>
              <a:ext uri="{FF2B5EF4-FFF2-40B4-BE49-F238E27FC236}">
                <a16:creationId xmlns:a16="http://schemas.microsoft.com/office/drawing/2014/main" id="{4166679B-C12A-4D3F-89CD-E616CE81EFC0}"/>
              </a:ext>
            </a:extLst>
          </p:cNvPr>
          <p:cNvSpPr/>
          <p:nvPr/>
        </p:nvSpPr>
        <p:spPr>
          <a:xfrm>
            <a:off x="10244827" y="135529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65" name="Straight Connector 164">
            <a:extLst>
              <a:ext uri="{FF2B5EF4-FFF2-40B4-BE49-F238E27FC236}">
                <a16:creationId xmlns:a16="http://schemas.microsoft.com/office/drawing/2014/main" id="{6F86FE96-FE28-F5AA-36AE-535817C974BE}"/>
              </a:ext>
            </a:extLst>
          </p:cNvPr>
          <p:cNvCxnSpPr>
            <a:cxnSpLocks/>
            <a:endCxn id="178" idx="5"/>
          </p:cNvCxnSpPr>
          <p:nvPr/>
        </p:nvCxnSpPr>
        <p:spPr>
          <a:xfrm>
            <a:off x="10293119" y="1082232"/>
            <a:ext cx="29532" cy="4648223"/>
          </a:xfrm>
          <a:prstGeom prst="line">
            <a:avLst/>
          </a:prstGeom>
        </p:spPr>
        <p:style>
          <a:lnRef idx="1">
            <a:schemeClr val="accent1"/>
          </a:lnRef>
          <a:fillRef idx="0">
            <a:schemeClr val="accent1"/>
          </a:fillRef>
          <a:effectRef idx="0">
            <a:schemeClr val="accent1"/>
          </a:effectRef>
          <a:fontRef idx="minor">
            <a:schemeClr val="tx1"/>
          </a:fontRef>
        </p:style>
      </p:cxnSp>
      <p:sp>
        <p:nvSpPr>
          <p:cNvPr id="166" name="Flowchart: Connector 165">
            <a:extLst>
              <a:ext uri="{FF2B5EF4-FFF2-40B4-BE49-F238E27FC236}">
                <a16:creationId xmlns:a16="http://schemas.microsoft.com/office/drawing/2014/main" id="{273BA9F6-2422-6CD0-A666-B199D631BAEB}"/>
              </a:ext>
            </a:extLst>
          </p:cNvPr>
          <p:cNvSpPr/>
          <p:nvPr/>
        </p:nvSpPr>
        <p:spPr>
          <a:xfrm>
            <a:off x="10238735" y="163333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67" name="Flowchart: Connector 166">
            <a:extLst>
              <a:ext uri="{FF2B5EF4-FFF2-40B4-BE49-F238E27FC236}">
                <a16:creationId xmlns:a16="http://schemas.microsoft.com/office/drawing/2014/main" id="{457003C4-0406-5B29-BFA7-C97F0998DCC5}"/>
              </a:ext>
            </a:extLst>
          </p:cNvPr>
          <p:cNvSpPr/>
          <p:nvPr/>
        </p:nvSpPr>
        <p:spPr>
          <a:xfrm>
            <a:off x="10247088" y="192606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68" name="Flowchart: Connector 167">
            <a:extLst>
              <a:ext uri="{FF2B5EF4-FFF2-40B4-BE49-F238E27FC236}">
                <a16:creationId xmlns:a16="http://schemas.microsoft.com/office/drawing/2014/main" id="{6C7C9373-CE2D-7603-6EED-F3BDDAF9F15A}"/>
              </a:ext>
            </a:extLst>
          </p:cNvPr>
          <p:cNvSpPr/>
          <p:nvPr/>
        </p:nvSpPr>
        <p:spPr>
          <a:xfrm>
            <a:off x="10244827" y="221754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69" name="Flowchart: Connector 168">
            <a:extLst>
              <a:ext uri="{FF2B5EF4-FFF2-40B4-BE49-F238E27FC236}">
                <a16:creationId xmlns:a16="http://schemas.microsoft.com/office/drawing/2014/main" id="{9CEA4CCE-5C99-EB87-85BC-A66704FF43CA}"/>
              </a:ext>
            </a:extLst>
          </p:cNvPr>
          <p:cNvSpPr/>
          <p:nvPr/>
        </p:nvSpPr>
        <p:spPr>
          <a:xfrm>
            <a:off x="10260210" y="251803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70" name="Flowchart: Connector 169">
            <a:extLst>
              <a:ext uri="{FF2B5EF4-FFF2-40B4-BE49-F238E27FC236}">
                <a16:creationId xmlns:a16="http://schemas.microsoft.com/office/drawing/2014/main" id="{E482A4E0-C1EC-7D76-A917-8599F4DAB062}"/>
              </a:ext>
            </a:extLst>
          </p:cNvPr>
          <p:cNvSpPr/>
          <p:nvPr/>
        </p:nvSpPr>
        <p:spPr>
          <a:xfrm>
            <a:off x="10253020" y="279536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71" name="Flowchart: Connector 170">
            <a:extLst>
              <a:ext uri="{FF2B5EF4-FFF2-40B4-BE49-F238E27FC236}">
                <a16:creationId xmlns:a16="http://schemas.microsoft.com/office/drawing/2014/main" id="{F8325168-C78B-81B6-0A61-F9822DA38FEB}"/>
              </a:ext>
            </a:extLst>
          </p:cNvPr>
          <p:cNvSpPr/>
          <p:nvPr/>
        </p:nvSpPr>
        <p:spPr>
          <a:xfrm>
            <a:off x="10248656" y="308834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72" name="Flowchart: Connector 171">
            <a:extLst>
              <a:ext uri="{FF2B5EF4-FFF2-40B4-BE49-F238E27FC236}">
                <a16:creationId xmlns:a16="http://schemas.microsoft.com/office/drawing/2014/main" id="{7993C9B8-0B34-2BDF-4A4D-B23B2AB7DF8D}"/>
              </a:ext>
            </a:extLst>
          </p:cNvPr>
          <p:cNvSpPr/>
          <p:nvPr/>
        </p:nvSpPr>
        <p:spPr>
          <a:xfrm>
            <a:off x="10244827" y="336656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73" name="Flowchart: Connector 172">
            <a:extLst>
              <a:ext uri="{FF2B5EF4-FFF2-40B4-BE49-F238E27FC236}">
                <a16:creationId xmlns:a16="http://schemas.microsoft.com/office/drawing/2014/main" id="{8B3F5036-3BAD-BD9D-51EB-D79F9D283BA0}"/>
              </a:ext>
            </a:extLst>
          </p:cNvPr>
          <p:cNvSpPr/>
          <p:nvPr/>
        </p:nvSpPr>
        <p:spPr>
          <a:xfrm>
            <a:off x="10244827" y="428198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74" name="Flowchart: Connector 173">
            <a:extLst>
              <a:ext uri="{FF2B5EF4-FFF2-40B4-BE49-F238E27FC236}">
                <a16:creationId xmlns:a16="http://schemas.microsoft.com/office/drawing/2014/main" id="{8E445F1F-31DD-720E-D2BD-F59F739BF226}"/>
              </a:ext>
            </a:extLst>
          </p:cNvPr>
          <p:cNvSpPr/>
          <p:nvPr/>
        </p:nvSpPr>
        <p:spPr>
          <a:xfrm>
            <a:off x="10244827" y="454186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75" name="Flowchart: Connector 174">
            <a:extLst>
              <a:ext uri="{FF2B5EF4-FFF2-40B4-BE49-F238E27FC236}">
                <a16:creationId xmlns:a16="http://schemas.microsoft.com/office/drawing/2014/main" id="{361D83C0-4E08-B356-514D-75850A87B976}"/>
              </a:ext>
            </a:extLst>
          </p:cNvPr>
          <p:cNvSpPr/>
          <p:nvPr/>
        </p:nvSpPr>
        <p:spPr>
          <a:xfrm>
            <a:off x="10244675" y="479776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76" name="Flowchart: Connector 175">
            <a:extLst>
              <a:ext uri="{FF2B5EF4-FFF2-40B4-BE49-F238E27FC236}">
                <a16:creationId xmlns:a16="http://schemas.microsoft.com/office/drawing/2014/main" id="{DD6B117B-B519-9660-5243-7362BCD4368A}"/>
              </a:ext>
            </a:extLst>
          </p:cNvPr>
          <p:cNvSpPr/>
          <p:nvPr/>
        </p:nvSpPr>
        <p:spPr>
          <a:xfrm>
            <a:off x="10246756" y="506704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77" name="Flowchart: Connector 176">
            <a:extLst>
              <a:ext uri="{FF2B5EF4-FFF2-40B4-BE49-F238E27FC236}">
                <a16:creationId xmlns:a16="http://schemas.microsoft.com/office/drawing/2014/main" id="{65B6A4CF-D9B1-D867-FC1B-6B7AD0C446FC}"/>
              </a:ext>
            </a:extLst>
          </p:cNvPr>
          <p:cNvSpPr/>
          <p:nvPr/>
        </p:nvSpPr>
        <p:spPr>
          <a:xfrm>
            <a:off x="10244602" y="538914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78" name="Flowchart: Connector 177">
            <a:extLst>
              <a:ext uri="{FF2B5EF4-FFF2-40B4-BE49-F238E27FC236}">
                <a16:creationId xmlns:a16="http://schemas.microsoft.com/office/drawing/2014/main" id="{44D82A81-04F5-C1B8-8CCE-2E29543A7216}"/>
              </a:ext>
            </a:extLst>
          </p:cNvPr>
          <p:cNvSpPr/>
          <p:nvPr/>
        </p:nvSpPr>
        <p:spPr>
          <a:xfrm>
            <a:off x="10244602" y="564902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79" name="Flowchart: Connector 178">
            <a:extLst>
              <a:ext uri="{FF2B5EF4-FFF2-40B4-BE49-F238E27FC236}">
                <a16:creationId xmlns:a16="http://schemas.microsoft.com/office/drawing/2014/main" id="{76C63ADA-C55D-2417-AACA-E81B528B5636}"/>
              </a:ext>
            </a:extLst>
          </p:cNvPr>
          <p:cNvSpPr/>
          <p:nvPr/>
        </p:nvSpPr>
        <p:spPr>
          <a:xfrm>
            <a:off x="10251228" y="370726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80" name="Flowchart: Connector 179">
            <a:extLst>
              <a:ext uri="{FF2B5EF4-FFF2-40B4-BE49-F238E27FC236}">
                <a16:creationId xmlns:a16="http://schemas.microsoft.com/office/drawing/2014/main" id="{350CB4D6-B6F6-BFEE-B1A8-2B2102945A1C}"/>
              </a:ext>
            </a:extLst>
          </p:cNvPr>
          <p:cNvSpPr/>
          <p:nvPr/>
        </p:nvSpPr>
        <p:spPr>
          <a:xfrm>
            <a:off x="10247399" y="398548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81" name="Straight Connector 180">
            <a:extLst>
              <a:ext uri="{FF2B5EF4-FFF2-40B4-BE49-F238E27FC236}">
                <a16:creationId xmlns:a16="http://schemas.microsoft.com/office/drawing/2014/main" id="{ACEEEAD7-6729-3E3F-14E9-E71223C9BB77}"/>
              </a:ext>
            </a:extLst>
          </p:cNvPr>
          <p:cNvCxnSpPr>
            <a:cxnSpLocks/>
          </p:cNvCxnSpPr>
          <p:nvPr/>
        </p:nvCxnSpPr>
        <p:spPr>
          <a:xfrm>
            <a:off x="10067569" y="1417847"/>
            <a:ext cx="229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6770619D-A435-C5B7-1BDB-5DB62726B791}"/>
              </a:ext>
            </a:extLst>
          </p:cNvPr>
          <p:cNvCxnSpPr>
            <a:cxnSpLocks/>
          </p:cNvCxnSpPr>
          <p:nvPr/>
        </p:nvCxnSpPr>
        <p:spPr>
          <a:xfrm>
            <a:off x="10067569" y="1698853"/>
            <a:ext cx="229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AC9A61A4-81D6-9F3A-A172-D64347E3AF28}"/>
              </a:ext>
            </a:extLst>
          </p:cNvPr>
          <p:cNvCxnSpPr>
            <a:cxnSpLocks/>
          </p:cNvCxnSpPr>
          <p:nvPr/>
        </p:nvCxnSpPr>
        <p:spPr>
          <a:xfrm>
            <a:off x="10067569" y="1969964"/>
            <a:ext cx="229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827B0D4D-3B65-ED6A-79CF-4AA6F10A88FD}"/>
              </a:ext>
            </a:extLst>
          </p:cNvPr>
          <p:cNvCxnSpPr>
            <a:cxnSpLocks/>
          </p:cNvCxnSpPr>
          <p:nvPr/>
        </p:nvCxnSpPr>
        <p:spPr>
          <a:xfrm>
            <a:off x="10022865" y="2287099"/>
            <a:ext cx="2591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DAF31225-2816-67A3-B99E-C57EDA0E1E55}"/>
              </a:ext>
            </a:extLst>
          </p:cNvPr>
          <p:cNvCxnSpPr>
            <a:cxnSpLocks/>
          </p:cNvCxnSpPr>
          <p:nvPr/>
        </p:nvCxnSpPr>
        <p:spPr>
          <a:xfrm>
            <a:off x="10092030" y="2562355"/>
            <a:ext cx="229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0F93B9A5-89C0-6117-7ED8-DFC5B0C35C28}"/>
              </a:ext>
            </a:extLst>
          </p:cNvPr>
          <p:cNvCxnSpPr>
            <a:cxnSpLocks/>
          </p:cNvCxnSpPr>
          <p:nvPr/>
        </p:nvCxnSpPr>
        <p:spPr>
          <a:xfrm>
            <a:off x="10067569" y="2865639"/>
            <a:ext cx="229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FB8FFC97-8A7D-53EE-CCA3-FCAA2F54B7F2}"/>
              </a:ext>
            </a:extLst>
          </p:cNvPr>
          <p:cNvCxnSpPr>
            <a:cxnSpLocks/>
          </p:cNvCxnSpPr>
          <p:nvPr/>
        </p:nvCxnSpPr>
        <p:spPr>
          <a:xfrm>
            <a:off x="10067569" y="3125647"/>
            <a:ext cx="229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016D2057-B398-6D0C-844A-2E15E1374273}"/>
              </a:ext>
            </a:extLst>
          </p:cNvPr>
          <p:cNvCxnSpPr>
            <a:cxnSpLocks/>
          </p:cNvCxnSpPr>
          <p:nvPr/>
        </p:nvCxnSpPr>
        <p:spPr>
          <a:xfrm>
            <a:off x="10067569" y="3409081"/>
            <a:ext cx="229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5DFA1FAA-D28E-5D99-5A2B-1E293BA516CE}"/>
              </a:ext>
            </a:extLst>
          </p:cNvPr>
          <p:cNvCxnSpPr>
            <a:cxnSpLocks/>
          </p:cNvCxnSpPr>
          <p:nvPr/>
        </p:nvCxnSpPr>
        <p:spPr>
          <a:xfrm>
            <a:off x="10067569" y="3763096"/>
            <a:ext cx="229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DF05344F-0A67-B8E5-0930-CCA9403F35DE}"/>
              </a:ext>
            </a:extLst>
          </p:cNvPr>
          <p:cNvCxnSpPr>
            <a:cxnSpLocks/>
          </p:cNvCxnSpPr>
          <p:nvPr/>
        </p:nvCxnSpPr>
        <p:spPr>
          <a:xfrm>
            <a:off x="10092030" y="4015751"/>
            <a:ext cx="229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2CA3FB19-089F-726C-8BCD-C8E7BAEA781D}"/>
              </a:ext>
            </a:extLst>
          </p:cNvPr>
          <p:cNvCxnSpPr>
            <a:cxnSpLocks/>
          </p:cNvCxnSpPr>
          <p:nvPr/>
        </p:nvCxnSpPr>
        <p:spPr>
          <a:xfrm>
            <a:off x="10067569" y="4332559"/>
            <a:ext cx="229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123FEA8F-1E82-9F17-3D7A-001BBEC95C35}"/>
              </a:ext>
            </a:extLst>
          </p:cNvPr>
          <p:cNvCxnSpPr>
            <a:cxnSpLocks/>
          </p:cNvCxnSpPr>
          <p:nvPr/>
        </p:nvCxnSpPr>
        <p:spPr>
          <a:xfrm>
            <a:off x="10067569" y="4594056"/>
            <a:ext cx="229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3D56E8B1-934F-9964-D59D-1525AAA9F46A}"/>
              </a:ext>
            </a:extLst>
          </p:cNvPr>
          <p:cNvCxnSpPr>
            <a:cxnSpLocks/>
          </p:cNvCxnSpPr>
          <p:nvPr/>
        </p:nvCxnSpPr>
        <p:spPr>
          <a:xfrm>
            <a:off x="10067569" y="4855754"/>
            <a:ext cx="229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8DE6C5E9-5AFE-0FDF-60F6-829D398F68FD}"/>
              </a:ext>
            </a:extLst>
          </p:cNvPr>
          <p:cNvCxnSpPr>
            <a:cxnSpLocks/>
          </p:cNvCxnSpPr>
          <p:nvPr/>
        </p:nvCxnSpPr>
        <p:spPr>
          <a:xfrm>
            <a:off x="10067569" y="5135307"/>
            <a:ext cx="229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2F8D9C71-CF5E-F872-314F-3E5CAB1DBABD}"/>
              </a:ext>
            </a:extLst>
          </p:cNvPr>
          <p:cNvCxnSpPr>
            <a:cxnSpLocks/>
          </p:cNvCxnSpPr>
          <p:nvPr/>
        </p:nvCxnSpPr>
        <p:spPr>
          <a:xfrm>
            <a:off x="10067569" y="5458579"/>
            <a:ext cx="229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0A028396-5C2A-4615-EA93-552C13FA69F9}"/>
              </a:ext>
            </a:extLst>
          </p:cNvPr>
          <p:cNvCxnSpPr>
            <a:cxnSpLocks/>
          </p:cNvCxnSpPr>
          <p:nvPr/>
        </p:nvCxnSpPr>
        <p:spPr>
          <a:xfrm>
            <a:off x="10067569" y="5726434"/>
            <a:ext cx="2290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2F714CC9-E6E6-C39B-AA39-94AAF15C1C3E}"/>
              </a:ext>
            </a:extLst>
          </p:cNvPr>
          <p:cNvCxnSpPr>
            <a:cxnSpLocks/>
          </p:cNvCxnSpPr>
          <p:nvPr/>
        </p:nvCxnSpPr>
        <p:spPr>
          <a:xfrm>
            <a:off x="10312260" y="5695507"/>
            <a:ext cx="0" cy="24809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DE6BF81C-4267-A0CF-C7A2-E7D64AE01F5F}"/>
              </a:ext>
            </a:extLst>
          </p:cNvPr>
          <p:cNvCxnSpPr>
            <a:cxnSpLocks/>
          </p:cNvCxnSpPr>
          <p:nvPr/>
        </p:nvCxnSpPr>
        <p:spPr>
          <a:xfrm>
            <a:off x="10030024" y="5763379"/>
            <a:ext cx="0" cy="181727"/>
          </a:xfrm>
          <a:prstGeom prst="line">
            <a:avLst/>
          </a:prstGeom>
        </p:spPr>
        <p:style>
          <a:lnRef idx="1">
            <a:schemeClr val="accent1"/>
          </a:lnRef>
          <a:fillRef idx="0">
            <a:schemeClr val="accent1"/>
          </a:fillRef>
          <a:effectRef idx="0">
            <a:schemeClr val="accent1"/>
          </a:effectRef>
          <a:fontRef idx="minor">
            <a:schemeClr val="tx1"/>
          </a:fontRef>
        </p:style>
      </p:cxnSp>
      <p:pic>
        <p:nvPicPr>
          <p:cNvPr id="201" name="Picture 200">
            <a:extLst>
              <a:ext uri="{FF2B5EF4-FFF2-40B4-BE49-F238E27FC236}">
                <a16:creationId xmlns:a16="http://schemas.microsoft.com/office/drawing/2014/main" id="{09B45546-4B41-4A33-8CFC-698EA84671FF}"/>
              </a:ext>
            </a:extLst>
          </p:cNvPr>
          <p:cNvPicPr>
            <a:picLocks noChangeAspect="1"/>
          </p:cNvPicPr>
          <p:nvPr/>
        </p:nvPicPr>
        <p:blipFill>
          <a:blip r:embed="rId2"/>
          <a:stretch>
            <a:fillRect/>
          </a:stretch>
        </p:blipFill>
        <p:spPr>
          <a:xfrm>
            <a:off x="6212987" y="1520028"/>
            <a:ext cx="1085858" cy="266702"/>
          </a:xfrm>
          <a:prstGeom prst="rect">
            <a:avLst/>
          </a:prstGeom>
        </p:spPr>
      </p:pic>
      <p:pic>
        <p:nvPicPr>
          <p:cNvPr id="203" name="Picture 202">
            <a:extLst>
              <a:ext uri="{FF2B5EF4-FFF2-40B4-BE49-F238E27FC236}">
                <a16:creationId xmlns:a16="http://schemas.microsoft.com/office/drawing/2014/main" id="{D0B29DBA-00DC-6442-19BC-EC94969CC118}"/>
              </a:ext>
            </a:extLst>
          </p:cNvPr>
          <p:cNvPicPr>
            <a:picLocks noChangeAspect="1"/>
          </p:cNvPicPr>
          <p:nvPr/>
        </p:nvPicPr>
        <p:blipFill>
          <a:blip r:embed="rId3"/>
          <a:stretch>
            <a:fillRect/>
          </a:stretch>
        </p:blipFill>
        <p:spPr>
          <a:xfrm>
            <a:off x="4804043" y="2093964"/>
            <a:ext cx="2476518" cy="247652"/>
          </a:xfrm>
          <a:prstGeom prst="rect">
            <a:avLst/>
          </a:prstGeom>
        </p:spPr>
      </p:pic>
      <p:pic>
        <p:nvPicPr>
          <p:cNvPr id="205" name="Picture 204">
            <a:extLst>
              <a:ext uri="{FF2B5EF4-FFF2-40B4-BE49-F238E27FC236}">
                <a16:creationId xmlns:a16="http://schemas.microsoft.com/office/drawing/2014/main" id="{D6F16B93-2079-8C25-D454-8BF201937ECA}"/>
              </a:ext>
            </a:extLst>
          </p:cNvPr>
          <p:cNvPicPr>
            <a:picLocks noChangeAspect="1"/>
          </p:cNvPicPr>
          <p:nvPr/>
        </p:nvPicPr>
        <p:blipFill>
          <a:blip r:embed="rId4"/>
          <a:stretch>
            <a:fillRect/>
          </a:stretch>
        </p:blipFill>
        <p:spPr>
          <a:xfrm>
            <a:off x="5510307" y="2670930"/>
            <a:ext cx="1762138" cy="228602"/>
          </a:xfrm>
          <a:prstGeom prst="rect">
            <a:avLst/>
          </a:prstGeom>
        </p:spPr>
      </p:pic>
      <p:pic>
        <p:nvPicPr>
          <p:cNvPr id="207" name="Picture 206">
            <a:extLst>
              <a:ext uri="{FF2B5EF4-FFF2-40B4-BE49-F238E27FC236}">
                <a16:creationId xmlns:a16="http://schemas.microsoft.com/office/drawing/2014/main" id="{37906D74-7DE9-3683-36BB-702FFFC4A769}"/>
              </a:ext>
            </a:extLst>
          </p:cNvPr>
          <p:cNvPicPr>
            <a:picLocks noChangeAspect="1"/>
          </p:cNvPicPr>
          <p:nvPr/>
        </p:nvPicPr>
        <p:blipFill>
          <a:blip r:embed="rId5"/>
          <a:stretch>
            <a:fillRect/>
          </a:stretch>
        </p:blipFill>
        <p:spPr>
          <a:xfrm>
            <a:off x="4983142" y="3181594"/>
            <a:ext cx="2343167" cy="342903"/>
          </a:xfrm>
          <a:prstGeom prst="rect">
            <a:avLst/>
          </a:prstGeom>
        </p:spPr>
      </p:pic>
      <p:pic>
        <p:nvPicPr>
          <p:cNvPr id="209" name="Picture 208">
            <a:extLst>
              <a:ext uri="{FF2B5EF4-FFF2-40B4-BE49-F238E27FC236}">
                <a16:creationId xmlns:a16="http://schemas.microsoft.com/office/drawing/2014/main" id="{454B1B67-8B66-A175-EBB6-1D786168773B}"/>
              </a:ext>
            </a:extLst>
          </p:cNvPr>
          <p:cNvPicPr>
            <a:picLocks noChangeAspect="1"/>
          </p:cNvPicPr>
          <p:nvPr/>
        </p:nvPicPr>
        <p:blipFill>
          <a:blip r:embed="rId6"/>
          <a:stretch>
            <a:fillRect/>
          </a:stretch>
        </p:blipFill>
        <p:spPr>
          <a:xfrm>
            <a:off x="6030208" y="3837394"/>
            <a:ext cx="1276359" cy="209552"/>
          </a:xfrm>
          <a:prstGeom prst="rect">
            <a:avLst/>
          </a:prstGeom>
        </p:spPr>
      </p:pic>
      <p:pic>
        <p:nvPicPr>
          <p:cNvPr id="211" name="Picture 210">
            <a:extLst>
              <a:ext uri="{FF2B5EF4-FFF2-40B4-BE49-F238E27FC236}">
                <a16:creationId xmlns:a16="http://schemas.microsoft.com/office/drawing/2014/main" id="{082C9023-8585-E568-067C-6A1C2D3CD106}"/>
              </a:ext>
            </a:extLst>
          </p:cNvPr>
          <p:cNvPicPr>
            <a:picLocks noChangeAspect="1"/>
          </p:cNvPicPr>
          <p:nvPr/>
        </p:nvPicPr>
        <p:blipFill>
          <a:blip r:embed="rId7"/>
          <a:stretch>
            <a:fillRect/>
          </a:stretch>
        </p:blipFill>
        <p:spPr>
          <a:xfrm>
            <a:off x="5484487" y="4449648"/>
            <a:ext cx="1857389" cy="247652"/>
          </a:xfrm>
          <a:prstGeom prst="rect">
            <a:avLst/>
          </a:prstGeom>
        </p:spPr>
      </p:pic>
      <p:pic>
        <p:nvPicPr>
          <p:cNvPr id="213" name="Picture 212">
            <a:extLst>
              <a:ext uri="{FF2B5EF4-FFF2-40B4-BE49-F238E27FC236}">
                <a16:creationId xmlns:a16="http://schemas.microsoft.com/office/drawing/2014/main" id="{3EF1AB3F-B8ED-BCE3-F32E-74AD06E50DF7}"/>
              </a:ext>
            </a:extLst>
          </p:cNvPr>
          <p:cNvPicPr>
            <a:picLocks noChangeAspect="1"/>
          </p:cNvPicPr>
          <p:nvPr/>
        </p:nvPicPr>
        <p:blipFill>
          <a:blip r:embed="rId8"/>
          <a:stretch>
            <a:fillRect/>
          </a:stretch>
        </p:blipFill>
        <p:spPr>
          <a:xfrm>
            <a:off x="6406870" y="4939537"/>
            <a:ext cx="857256" cy="276227"/>
          </a:xfrm>
          <a:prstGeom prst="rect">
            <a:avLst/>
          </a:prstGeom>
        </p:spPr>
      </p:pic>
      <p:pic>
        <p:nvPicPr>
          <p:cNvPr id="215" name="Picture 214">
            <a:extLst>
              <a:ext uri="{FF2B5EF4-FFF2-40B4-BE49-F238E27FC236}">
                <a16:creationId xmlns:a16="http://schemas.microsoft.com/office/drawing/2014/main" id="{CA6C1CB3-0CE7-181D-1D11-7DD6C15762E6}"/>
              </a:ext>
            </a:extLst>
          </p:cNvPr>
          <p:cNvPicPr>
            <a:picLocks noChangeAspect="1"/>
          </p:cNvPicPr>
          <p:nvPr/>
        </p:nvPicPr>
        <p:blipFill>
          <a:blip r:embed="rId9"/>
          <a:stretch>
            <a:fillRect/>
          </a:stretch>
        </p:blipFill>
        <p:spPr>
          <a:xfrm>
            <a:off x="5500256" y="5533907"/>
            <a:ext cx="1885964" cy="247652"/>
          </a:xfrm>
          <a:prstGeom prst="rect">
            <a:avLst/>
          </a:prstGeom>
        </p:spPr>
      </p:pic>
      <p:cxnSp>
        <p:nvCxnSpPr>
          <p:cNvPr id="219" name="Straight Connector 218">
            <a:extLst>
              <a:ext uri="{FF2B5EF4-FFF2-40B4-BE49-F238E27FC236}">
                <a16:creationId xmlns:a16="http://schemas.microsoft.com/office/drawing/2014/main" id="{5ED4985E-A3CE-62A9-D60E-A0398781564B}"/>
              </a:ext>
            </a:extLst>
          </p:cNvPr>
          <p:cNvCxnSpPr>
            <a:cxnSpLocks/>
            <a:stCxn id="152" idx="4"/>
          </p:cNvCxnSpPr>
          <p:nvPr/>
        </p:nvCxnSpPr>
        <p:spPr>
          <a:xfrm flipH="1">
            <a:off x="10022865" y="2898785"/>
            <a:ext cx="11948" cy="117615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EE559A2B-7CA1-73F6-1BC0-50DEC67016AC}"/>
              </a:ext>
            </a:extLst>
          </p:cNvPr>
          <p:cNvCxnSpPr>
            <a:cxnSpLocks/>
            <a:endCxn id="161" idx="4"/>
          </p:cNvCxnSpPr>
          <p:nvPr/>
        </p:nvCxnSpPr>
        <p:spPr>
          <a:xfrm>
            <a:off x="10023029" y="4332386"/>
            <a:ext cx="3366" cy="1160179"/>
          </a:xfrm>
          <a:prstGeom prst="line">
            <a:avLst/>
          </a:prstGeom>
          <a:ln/>
        </p:spPr>
        <p:style>
          <a:lnRef idx="1">
            <a:schemeClr val="accent1"/>
          </a:lnRef>
          <a:fillRef idx="0">
            <a:schemeClr val="accent1"/>
          </a:fillRef>
          <a:effectRef idx="0">
            <a:schemeClr val="accent1"/>
          </a:effectRef>
          <a:fontRef idx="minor">
            <a:schemeClr val="tx1"/>
          </a:fontRef>
        </p:style>
      </p:cxnSp>
      <p:sp>
        <p:nvSpPr>
          <p:cNvPr id="228" name="Left Brace 227">
            <a:extLst>
              <a:ext uri="{FF2B5EF4-FFF2-40B4-BE49-F238E27FC236}">
                <a16:creationId xmlns:a16="http://schemas.microsoft.com/office/drawing/2014/main" id="{69B8BA05-9745-E8A6-EB0D-4582FE08B3DD}"/>
              </a:ext>
            </a:extLst>
          </p:cNvPr>
          <p:cNvSpPr/>
          <p:nvPr/>
        </p:nvSpPr>
        <p:spPr>
          <a:xfrm>
            <a:off x="7362318" y="1376760"/>
            <a:ext cx="194182" cy="513139"/>
          </a:xfrm>
          <a:prstGeom prst="leftBrace">
            <a:avLst>
              <a:gd name="adj1" fmla="val 8333"/>
              <a:gd name="adj2" fmla="val 51238"/>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229" name="Left Brace 228">
            <a:extLst>
              <a:ext uri="{FF2B5EF4-FFF2-40B4-BE49-F238E27FC236}">
                <a16:creationId xmlns:a16="http://schemas.microsoft.com/office/drawing/2014/main" id="{48C243D5-70C3-216A-0BB2-F0CE1E97E3FE}"/>
              </a:ext>
            </a:extLst>
          </p:cNvPr>
          <p:cNvSpPr/>
          <p:nvPr/>
        </p:nvSpPr>
        <p:spPr>
          <a:xfrm>
            <a:off x="7399381" y="2014735"/>
            <a:ext cx="99491" cy="473420"/>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230" name="Left Brace 229">
            <a:extLst>
              <a:ext uri="{FF2B5EF4-FFF2-40B4-BE49-F238E27FC236}">
                <a16:creationId xmlns:a16="http://schemas.microsoft.com/office/drawing/2014/main" id="{DC203464-3BAF-1764-AAD6-5D3354BD7806}"/>
              </a:ext>
            </a:extLst>
          </p:cNvPr>
          <p:cNvSpPr/>
          <p:nvPr/>
        </p:nvSpPr>
        <p:spPr>
          <a:xfrm>
            <a:off x="7370630" y="2578152"/>
            <a:ext cx="136339" cy="480310"/>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231" name="Left Brace 230">
            <a:extLst>
              <a:ext uri="{FF2B5EF4-FFF2-40B4-BE49-F238E27FC236}">
                <a16:creationId xmlns:a16="http://schemas.microsoft.com/office/drawing/2014/main" id="{9707E7EC-BA85-D09E-CAB7-93E87F7A767B}"/>
              </a:ext>
            </a:extLst>
          </p:cNvPr>
          <p:cNvSpPr/>
          <p:nvPr/>
        </p:nvSpPr>
        <p:spPr>
          <a:xfrm>
            <a:off x="7364670" y="3126981"/>
            <a:ext cx="178213" cy="480310"/>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232" name="Left Brace 231">
            <a:extLst>
              <a:ext uri="{FF2B5EF4-FFF2-40B4-BE49-F238E27FC236}">
                <a16:creationId xmlns:a16="http://schemas.microsoft.com/office/drawing/2014/main" id="{B2FB3FDD-6315-2494-DB03-FC0202DCC1C0}"/>
              </a:ext>
            </a:extLst>
          </p:cNvPr>
          <p:cNvSpPr/>
          <p:nvPr/>
        </p:nvSpPr>
        <p:spPr>
          <a:xfrm>
            <a:off x="7407619" y="3745325"/>
            <a:ext cx="136339" cy="480310"/>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233" name="Left Brace 232">
            <a:extLst>
              <a:ext uri="{FF2B5EF4-FFF2-40B4-BE49-F238E27FC236}">
                <a16:creationId xmlns:a16="http://schemas.microsoft.com/office/drawing/2014/main" id="{10B7E818-A9D9-8C11-D340-E541F622F354}"/>
              </a:ext>
            </a:extLst>
          </p:cNvPr>
          <p:cNvSpPr/>
          <p:nvPr/>
        </p:nvSpPr>
        <p:spPr>
          <a:xfrm>
            <a:off x="7424517" y="4341729"/>
            <a:ext cx="136339" cy="480310"/>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234" name="Left Brace 233">
            <a:extLst>
              <a:ext uri="{FF2B5EF4-FFF2-40B4-BE49-F238E27FC236}">
                <a16:creationId xmlns:a16="http://schemas.microsoft.com/office/drawing/2014/main" id="{B8CBACC1-C434-1C11-0D66-B0171037BDBE}"/>
              </a:ext>
            </a:extLst>
          </p:cNvPr>
          <p:cNvSpPr/>
          <p:nvPr/>
        </p:nvSpPr>
        <p:spPr>
          <a:xfrm>
            <a:off x="7456867" y="4915926"/>
            <a:ext cx="136339" cy="480310"/>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235" name="Left Brace 234">
            <a:extLst>
              <a:ext uri="{FF2B5EF4-FFF2-40B4-BE49-F238E27FC236}">
                <a16:creationId xmlns:a16="http://schemas.microsoft.com/office/drawing/2014/main" id="{E05FE4A7-F07F-F064-213B-738B58CDBCEE}"/>
              </a:ext>
            </a:extLst>
          </p:cNvPr>
          <p:cNvSpPr/>
          <p:nvPr/>
        </p:nvSpPr>
        <p:spPr>
          <a:xfrm>
            <a:off x="7465880" y="5537252"/>
            <a:ext cx="136339" cy="480310"/>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242" name="TextBox 241">
            <a:extLst>
              <a:ext uri="{FF2B5EF4-FFF2-40B4-BE49-F238E27FC236}">
                <a16:creationId xmlns:a16="http://schemas.microsoft.com/office/drawing/2014/main" id="{11199718-448B-C374-9088-AC3B3D4EB8C4}"/>
              </a:ext>
            </a:extLst>
          </p:cNvPr>
          <p:cNvSpPr txBox="1"/>
          <p:nvPr/>
        </p:nvSpPr>
        <p:spPr>
          <a:xfrm>
            <a:off x="91440" y="2149555"/>
            <a:ext cx="3514402" cy="923330"/>
          </a:xfrm>
          <a:prstGeom prst="rect">
            <a:avLst/>
          </a:prstGeom>
          <a:noFill/>
        </p:spPr>
        <p:txBody>
          <a:bodyPr wrap="square" rtlCol="0">
            <a:spAutoFit/>
          </a:bodyPr>
          <a:lstStyle/>
          <a:p>
            <a:r>
              <a:rPr lang="en-IN" b="1" dirty="0">
                <a:solidFill>
                  <a:srgbClr val="FF0000"/>
                </a:solidFill>
              </a:rPr>
              <a:t>Critical path delay =  </a:t>
            </a:r>
          </a:p>
          <a:p>
            <a:r>
              <a:rPr lang="en-IN" b="1" dirty="0">
                <a:solidFill>
                  <a:srgbClr val="FF0000"/>
                </a:solidFill>
              </a:rPr>
              <a:t>1 Multiplier + 3 Adder (approx.)</a:t>
            </a:r>
          </a:p>
          <a:p>
            <a:endParaRPr lang="en-IN" dirty="0"/>
          </a:p>
        </p:txBody>
      </p:sp>
      <p:sp>
        <p:nvSpPr>
          <p:cNvPr id="244" name="TextBox 243">
            <a:extLst>
              <a:ext uri="{FF2B5EF4-FFF2-40B4-BE49-F238E27FC236}">
                <a16:creationId xmlns:a16="http://schemas.microsoft.com/office/drawing/2014/main" id="{5055939A-0327-8A5F-782A-827252087464}"/>
              </a:ext>
            </a:extLst>
          </p:cNvPr>
          <p:cNvSpPr txBox="1"/>
          <p:nvPr/>
        </p:nvSpPr>
        <p:spPr>
          <a:xfrm>
            <a:off x="4152533" y="1520567"/>
            <a:ext cx="751283" cy="369332"/>
          </a:xfrm>
          <a:prstGeom prst="rect">
            <a:avLst/>
          </a:prstGeom>
          <a:noFill/>
        </p:spPr>
        <p:txBody>
          <a:bodyPr wrap="square" rtlCol="0">
            <a:spAutoFit/>
          </a:bodyPr>
          <a:lstStyle/>
          <a:p>
            <a:r>
              <a:rPr lang="en-IN" dirty="0"/>
              <a:t>A</a:t>
            </a:r>
          </a:p>
        </p:txBody>
      </p:sp>
      <p:sp>
        <p:nvSpPr>
          <p:cNvPr id="245" name="TextBox 244">
            <a:extLst>
              <a:ext uri="{FF2B5EF4-FFF2-40B4-BE49-F238E27FC236}">
                <a16:creationId xmlns:a16="http://schemas.microsoft.com/office/drawing/2014/main" id="{197B8978-5A5D-F780-3932-CFA46BD51558}"/>
              </a:ext>
            </a:extLst>
          </p:cNvPr>
          <p:cNvSpPr txBox="1"/>
          <p:nvPr/>
        </p:nvSpPr>
        <p:spPr>
          <a:xfrm>
            <a:off x="4138678" y="2035717"/>
            <a:ext cx="751283" cy="369332"/>
          </a:xfrm>
          <a:prstGeom prst="rect">
            <a:avLst/>
          </a:prstGeom>
          <a:noFill/>
        </p:spPr>
        <p:txBody>
          <a:bodyPr wrap="square" rtlCol="0">
            <a:spAutoFit/>
          </a:bodyPr>
          <a:lstStyle/>
          <a:p>
            <a:r>
              <a:rPr lang="en-IN" dirty="0"/>
              <a:t>B</a:t>
            </a:r>
          </a:p>
        </p:txBody>
      </p:sp>
      <p:sp>
        <p:nvSpPr>
          <p:cNvPr id="246" name="TextBox 245">
            <a:extLst>
              <a:ext uri="{FF2B5EF4-FFF2-40B4-BE49-F238E27FC236}">
                <a16:creationId xmlns:a16="http://schemas.microsoft.com/office/drawing/2014/main" id="{11327B6A-7012-7BB9-2461-6C781354F533}"/>
              </a:ext>
            </a:extLst>
          </p:cNvPr>
          <p:cNvSpPr txBox="1"/>
          <p:nvPr/>
        </p:nvSpPr>
        <p:spPr>
          <a:xfrm>
            <a:off x="4138679" y="2578811"/>
            <a:ext cx="751283" cy="369332"/>
          </a:xfrm>
          <a:prstGeom prst="rect">
            <a:avLst/>
          </a:prstGeom>
          <a:noFill/>
        </p:spPr>
        <p:txBody>
          <a:bodyPr wrap="square" rtlCol="0">
            <a:spAutoFit/>
          </a:bodyPr>
          <a:lstStyle/>
          <a:p>
            <a:r>
              <a:rPr lang="en-IN" dirty="0"/>
              <a:t>C	</a:t>
            </a:r>
          </a:p>
        </p:txBody>
      </p:sp>
      <p:sp>
        <p:nvSpPr>
          <p:cNvPr id="247" name="TextBox 246">
            <a:extLst>
              <a:ext uri="{FF2B5EF4-FFF2-40B4-BE49-F238E27FC236}">
                <a16:creationId xmlns:a16="http://schemas.microsoft.com/office/drawing/2014/main" id="{46621D86-8794-C121-CA9C-BE807615957E}"/>
              </a:ext>
            </a:extLst>
          </p:cNvPr>
          <p:cNvSpPr txBox="1"/>
          <p:nvPr/>
        </p:nvSpPr>
        <p:spPr>
          <a:xfrm>
            <a:off x="4147915" y="3165847"/>
            <a:ext cx="751283" cy="369332"/>
          </a:xfrm>
          <a:prstGeom prst="rect">
            <a:avLst/>
          </a:prstGeom>
          <a:noFill/>
        </p:spPr>
        <p:txBody>
          <a:bodyPr wrap="square" rtlCol="0">
            <a:spAutoFit/>
          </a:bodyPr>
          <a:lstStyle/>
          <a:p>
            <a:r>
              <a:rPr lang="en-IN" dirty="0"/>
              <a:t>D</a:t>
            </a:r>
          </a:p>
        </p:txBody>
      </p:sp>
      <p:sp>
        <p:nvSpPr>
          <p:cNvPr id="248" name="TextBox 247">
            <a:extLst>
              <a:ext uri="{FF2B5EF4-FFF2-40B4-BE49-F238E27FC236}">
                <a16:creationId xmlns:a16="http://schemas.microsoft.com/office/drawing/2014/main" id="{A783073C-64AB-5407-2B18-FDD5017E8A40}"/>
              </a:ext>
            </a:extLst>
          </p:cNvPr>
          <p:cNvSpPr txBox="1"/>
          <p:nvPr/>
        </p:nvSpPr>
        <p:spPr>
          <a:xfrm>
            <a:off x="4103591" y="3750639"/>
            <a:ext cx="751283" cy="369332"/>
          </a:xfrm>
          <a:prstGeom prst="rect">
            <a:avLst/>
          </a:prstGeom>
          <a:noFill/>
        </p:spPr>
        <p:txBody>
          <a:bodyPr wrap="square" rtlCol="0">
            <a:spAutoFit/>
          </a:bodyPr>
          <a:lstStyle/>
          <a:p>
            <a:r>
              <a:rPr lang="en-IN" dirty="0"/>
              <a:t>E</a:t>
            </a:r>
          </a:p>
        </p:txBody>
      </p:sp>
      <p:sp>
        <p:nvSpPr>
          <p:cNvPr id="249" name="TextBox 248">
            <a:extLst>
              <a:ext uri="{FF2B5EF4-FFF2-40B4-BE49-F238E27FC236}">
                <a16:creationId xmlns:a16="http://schemas.microsoft.com/office/drawing/2014/main" id="{D6B796F0-140E-4A0D-6E8C-AAAEA3CD7862}"/>
              </a:ext>
            </a:extLst>
          </p:cNvPr>
          <p:cNvSpPr txBox="1"/>
          <p:nvPr/>
        </p:nvSpPr>
        <p:spPr>
          <a:xfrm>
            <a:off x="4098847" y="4414640"/>
            <a:ext cx="751283" cy="369332"/>
          </a:xfrm>
          <a:prstGeom prst="rect">
            <a:avLst/>
          </a:prstGeom>
          <a:noFill/>
        </p:spPr>
        <p:txBody>
          <a:bodyPr wrap="square" rtlCol="0">
            <a:spAutoFit/>
          </a:bodyPr>
          <a:lstStyle/>
          <a:p>
            <a:r>
              <a:rPr lang="en-IN" dirty="0"/>
              <a:t>F</a:t>
            </a:r>
          </a:p>
        </p:txBody>
      </p:sp>
      <p:sp>
        <p:nvSpPr>
          <p:cNvPr id="250" name="TextBox 249">
            <a:extLst>
              <a:ext uri="{FF2B5EF4-FFF2-40B4-BE49-F238E27FC236}">
                <a16:creationId xmlns:a16="http://schemas.microsoft.com/office/drawing/2014/main" id="{DDAC3EF6-ADAB-A652-70D2-BAAA8C3EFDD3}"/>
              </a:ext>
            </a:extLst>
          </p:cNvPr>
          <p:cNvSpPr txBox="1"/>
          <p:nvPr/>
        </p:nvSpPr>
        <p:spPr>
          <a:xfrm>
            <a:off x="4100945" y="4946618"/>
            <a:ext cx="751283" cy="369332"/>
          </a:xfrm>
          <a:prstGeom prst="rect">
            <a:avLst/>
          </a:prstGeom>
          <a:noFill/>
        </p:spPr>
        <p:txBody>
          <a:bodyPr wrap="square" rtlCol="0">
            <a:spAutoFit/>
          </a:bodyPr>
          <a:lstStyle/>
          <a:p>
            <a:r>
              <a:rPr lang="en-IN" dirty="0"/>
              <a:t>G</a:t>
            </a:r>
          </a:p>
        </p:txBody>
      </p:sp>
      <p:sp>
        <p:nvSpPr>
          <p:cNvPr id="251" name="TextBox 250">
            <a:extLst>
              <a:ext uri="{FF2B5EF4-FFF2-40B4-BE49-F238E27FC236}">
                <a16:creationId xmlns:a16="http://schemas.microsoft.com/office/drawing/2014/main" id="{71A4B980-B18A-14B5-3B44-6CF34FEA882D}"/>
              </a:ext>
            </a:extLst>
          </p:cNvPr>
          <p:cNvSpPr txBox="1"/>
          <p:nvPr/>
        </p:nvSpPr>
        <p:spPr>
          <a:xfrm>
            <a:off x="4119417" y="5526640"/>
            <a:ext cx="751283" cy="369332"/>
          </a:xfrm>
          <a:prstGeom prst="rect">
            <a:avLst/>
          </a:prstGeom>
          <a:noFill/>
        </p:spPr>
        <p:txBody>
          <a:bodyPr wrap="square" rtlCol="0">
            <a:spAutoFit/>
          </a:bodyPr>
          <a:lstStyle/>
          <a:p>
            <a:r>
              <a:rPr lang="en-IN" dirty="0"/>
              <a:t>H</a:t>
            </a:r>
          </a:p>
        </p:txBody>
      </p:sp>
      <p:cxnSp>
        <p:nvCxnSpPr>
          <p:cNvPr id="253" name="Straight Connector 252">
            <a:extLst>
              <a:ext uri="{FF2B5EF4-FFF2-40B4-BE49-F238E27FC236}">
                <a16:creationId xmlns:a16="http://schemas.microsoft.com/office/drawing/2014/main" id="{086A4CBD-3AA9-BCB5-0298-CBABE7D4B80A}"/>
              </a:ext>
            </a:extLst>
          </p:cNvPr>
          <p:cNvCxnSpPr/>
          <p:nvPr/>
        </p:nvCxnSpPr>
        <p:spPr>
          <a:xfrm>
            <a:off x="4608945" y="1409588"/>
            <a:ext cx="0" cy="4714121"/>
          </a:xfrm>
          <a:prstGeom prst="line">
            <a:avLst/>
          </a:prstGeom>
        </p:spPr>
        <p:style>
          <a:lnRef idx="1">
            <a:schemeClr val="dk1"/>
          </a:lnRef>
          <a:fillRef idx="0">
            <a:schemeClr val="dk1"/>
          </a:fillRef>
          <a:effectRef idx="0">
            <a:schemeClr val="dk1"/>
          </a:effectRef>
          <a:fontRef idx="minor">
            <a:schemeClr val="tx1"/>
          </a:fontRef>
        </p:style>
      </p:cxnSp>
      <p:cxnSp>
        <p:nvCxnSpPr>
          <p:cNvPr id="255" name="Straight Connector 254">
            <a:extLst>
              <a:ext uri="{FF2B5EF4-FFF2-40B4-BE49-F238E27FC236}">
                <a16:creationId xmlns:a16="http://schemas.microsoft.com/office/drawing/2014/main" id="{CF32D867-D16B-8DDB-A61A-279F2C141D71}"/>
              </a:ext>
            </a:extLst>
          </p:cNvPr>
          <p:cNvCxnSpPr>
            <a:cxnSpLocks/>
          </p:cNvCxnSpPr>
          <p:nvPr/>
        </p:nvCxnSpPr>
        <p:spPr>
          <a:xfrm>
            <a:off x="4119418" y="1919336"/>
            <a:ext cx="3126325" cy="0"/>
          </a:xfrm>
          <a:prstGeom prst="line">
            <a:avLst/>
          </a:prstGeom>
        </p:spPr>
        <p:style>
          <a:lnRef idx="1">
            <a:schemeClr val="dk1"/>
          </a:lnRef>
          <a:fillRef idx="0">
            <a:schemeClr val="dk1"/>
          </a:fillRef>
          <a:effectRef idx="0">
            <a:schemeClr val="dk1"/>
          </a:effectRef>
          <a:fontRef idx="minor">
            <a:schemeClr val="tx1"/>
          </a:fontRef>
        </p:style>
      </p:cxnSp>
      <p:cxnSp>
        <p:nvCxnSpPr>
          <p:cNvPr id="257" name="Straight Connector 256">
            <a:extLst>
              <a:ext uri="{FF2B5EF4-FFF2-40B4-BE49-F238E27FC236}">
                <a16:creationId xmlns:a16="http://schemas.microsoft.com/office/drawing/2014/main" id="{C5044FE4-E72D-B0D9-933C-CAC883216257}"/>
              </a:ext>
            </a:extLst>
          </p:cNvPr>
          <p:cNvCxnSpPr>
            <a:cxnSpLocks/>
          </p:cNvCxnSpPr>
          <p:nvPr/>
        </p:nvCxnSpPr>
        <p:spPr>
          <a:xfrm>
            <a:off x="4114800" y="2537436"/>
            <a:ext cx="3126325" cy="0"/>
          </a:xfrm>
          <a:prstGeom prst="line">
            <a:avLst/>
          </a:prstGeom>
        </p:spPr>
        <p:style>
          <a:lnRef idx="1">
            <a:schemeClr val="dk1"/>
          </a:lnRef>
          <a:fillRef idx="0">
            <a:schemeClr val="dk1"/>
          </a:fillRef>
          <a:effectRef idx="0">
            <a:schemeClr val="dk1"/>
          </a:effectRef>
          <a:fontRef idx="minor">
            <a:schemeClr val="tx1"/>
          </a:fontRef>
        </p:style>
      </p:cxnSp>
      <p:cxnSp>
        <p:nvCxnSpPr>
          <p:cNvPr id="258" name="Straight Connector 257">
            <a:extLst>
              <a:ext uri="{FF2B5EF4-FFF2-40B4-BE49-F238E27FC236}">
                <a16:creationId xmlns:a16="http://schemas.microsoft.com/office/drawing/2014/main" id="{E6E8D669-8E2B-B84B-D763-6ECB4A737B88}"/>
              </a:ext>
            </a:extLst>
          </p:cNvPr>
          <p:cNvCxnSpPr>
            <a:cxnSpLocks/>
          </p:cNvCxnSpPr>
          <p:nvPr/>
        </p:nvCxnSpPr>
        <p:spPr>
          <a:xfrm>
            <a:off x="4137891" y="3119624"/>
            <a:ext cx="3126325" cy="0"/>
          </a:xfrm>
          <a:prstGeom prst="line">
            <a:avLst/>
          </a:prstGeom>
        </p:spPr>
        <p:style>
          <a:lnRef idx="1">
            <a:schemeClr val="dk1"/>
          </a:lnRef>
          <a:fillRef idx="0">
            <a:schemeClr val="dk1"/>
          </a:fillRef>
          <a:effectRef idx="0">
            <a:schemeClr val="dk1"/>
          </a:effectRef>
          <a:fontRef idx="minor">
            <a:schemeClr val="tx1"/>
          </a:fontRef>
        </p:style>
      </p:cxnSp>
      <p:cxnSp>
        <p:nvCxnSpPr>
          <p:cNvPr id="259" name="Straight Connector 258">
            <a:extLst>
              <a:ext uri="{FF2B5EF4-FFF2-40B4-BE49-F238E27FC236}">
                <a16:creationId xmlns:a16="http://schemas.microsoft.com/office/drawing/2014/main" id="{1E2AC719-0ED4-86F4-1111-E75DCD771DA2}"/>
              </a:ext>
            </a:extLst>
          </p:cNvPr>
          <p:cNvCxnSpPr>
            <a:cxnSpLocks/>
          </p:cNvCxnSpPr>
          <p:nvPr/>
        </p:nvCxnSpPr>
        <p:spPr>
          <a:xfrm>
            <a:off x="4137891" y="3704994"/>
            <a:ext cx="3126325" cy="0"/>
          </a:xfrm>
          <a:prstGeom prst="line">
            <a:avLst/>
          </a:prstGeom>
        </p:spPr>
        <p:style>
          <a:lnRef idx="1">
            <a:schemeClr val="dk1"/>
          </a:lnRef>
          <a:fillRef idx="0">
            <a:schemeClr val="dk1"/>
          </a:fillRef>
          <a:effectRef idx="0">
            <a:schemeClr val="dk1"/>
          </a:effectRef>
          <a:fontRef idx="minor">
            <a:schemeClr val="tx1"/>
          </a:fontRef>
        </p:style>
      </p:cxnSp>
      <p:cxnSp>
        <p:nvCxnSpPr>
          <p:cNvPr id="260" name="Straight Connector 259">
            <a:extLst>
              <a:ext uri="{FF2B5EF4-FFF2-40B4-BE49-F238E27FC236}">
                <a16:creationId xmlns:a16="http://schemas.microsoft.com/office/drawing/2014/main" id="{6B9C957D-F093-58E2-2585-4CE5E4D6C76E}"/>
              </a:ext>
            </a:extLst>
          </p:cNvPr>
          <p:cNvCxnSpPr>
            <a:cxnSpLocks/>
          </p:cNvCxnSpPr>
          <p:nvPr/>
        </p:nvCxnSpPr>
        <p:spPr>
          <a:xfrm>
            <a:off x="4128654" y="4287025"/>
            <a:ext cx="3126325" cy="0"/>
          </a:xfrm>
          <a:prstGeom prst="line">
            <a:avLst/>
          </a:prstGeom>
        </p:spPr>
        <p:style>
          <a:lnRef idx="1">
            <a:schemeClr val="dk1"/>
          </a:lnRef>
          <a:fillRef idx="0">
            <a:schemeClr val="dk1"/>
          </a:fillRef>
          <a:effectRef idx="0">
            <a:schemeClr val="dk1"/>
          </a:effectRef>
          <a:fontRef idx="minor">
            <a:schemeClr val="tx1"/>
          </a:fontRef>
        </p:style>
      </p:cxnSp>
      <p:cxnSp>
        <p:nvCxnSpPr>
          <p:cNvPr id="261" name="Straight Connector 260">
            <a:extLst>
              <a:ext uri="{FF2B5EF4-FFF2-40B4-BE49-F238E27FC236}">
                <a16:creationId xmlns:a16="http://schemas.microsoft.com/office/drawing/2014/main" id="{5000D83D-836A-3502-76A8-474327F4BAA1}"/>
              </a:ext>
            </a:extLst>
          </p:cNvPr>
          <p:cNvCxnSpPr>
            <a:cxnSpLocks/>
          </p:cNvCxnSpPr>
          <p:nvPr/>
        </p:nvCxnSpPr>
        <p:spPr>
          <a:xfrm>
            <a:off x="4184073" y="4804954"/>
            <a:ext cx="3052434" cy="0"/>
          </a:xfrm>
          <a:prstGeom prst="line">
            <a:avLst/>
          </a:prstGeom>
        </p:spPr>
        <p:style>
          <a:lnRef idx="1">
            <a:schemeClr val="dk1"/>
          </a:lnRef>
          <a:fillRef idx="0">
            <a:schemeClr val="dk1"/>
          </a:fillRef>
          <a:effectRef idx="0">
            <a:schemeClr val="dk1"/>
          </a:effectRef>
          <a:fontRef idx="minor">
            <a:schemeClr val="tx1"/>
          </a:fontRef>
        </p:style>
      </p:cxnSp>
      <p:cxnSp>
        <p:nvCxnSpPr>
          <p:cNvPr id="263" name="Straight Connector 262">
            <a:extLst>
              <a:ext uri="{FF2B5EF4-FFF2-40B4-BE49-F238E27FC236}">
                <a16:creationId xmlns:a16="http://schemas.microsoft.com/office/drawing/2014/main" id="{A5D9D641-667C-ADE4-A708-9412FDE3378F}"/>
              </a:ext>
            </a:extLst>
          </p:cNvPr>
          <p:cNvCxnSpPr>
            <a:cxnSpLocks/>
          </p:cNvCxnSpPr>
          <p:nvPr/>
        </p:nvCxnSpPr>
        <p:spPr>
          <a:xfrm>
            <a:off x="4165600" y="5396090"/>
            <a:ext cx="3126325" cy="0"/>
          </a:xfrm>
          <a:prstGeom prst="line">
            <a:avLst/>
          </a:prstGeom>
        </p:spPr>
        <p:style>
          <a:lnRef idx="1">
            <a:schemeClr val="dk1"/>
          </a:lnRef>
          <a:fillRef idx="0">
            <a:schemeClr val="dk1"/>
          </a:fillRef>
          <a:effectRef idx="0">
            <a:schemeClr val="dk1"/>
          </a:effectRef>
          <a:fontRef idx="minor">
            <a:schemeClr val="tx1"/>
          </a:fontRef>
        </p:style>
      </p:cxnSp>
      <p:sp>
        <p:nvSpPr>
          <p:cNvPr id="264" name="TextBox 263">
            <a:extLst>
              <a:ext uri="{FF2B5EF4-FFF2-40B4-BE49-F238E27FC236}">
                <a16:creationId xmlns:a16="http://schemas.microsoft.com/office/drawing/2014/main" id="{82C2CA3F-A3B1-A922-F5DA-30DAB7DB5CCF}"/>
              </a:ext>
            </a:extLst>
          </p:cNvPr>
          <p:cNvSpPr txBox="1"/>
          <p:nvPr/>
        </p:nvSpPr>
        <p:spPr>
          <a:xfrm>
            <a:off x="10582561" y="2091203"/>
            <a:ext cx="722747" cy="369332"/>
          </a:xfrm>
          <a:prstGeom prst="rect">
            <a:avLst/>
          </a:prstGeom>
          <a:solidFill>
            <a:schemeClr val="accent2">
              <a:lumMod val="40000"/>
              <a:lumOff val="60000"/>
            </a:schemeClr>
          </a:solidFill>
        </p:spPr>
        <p:txBody>
          <a:bodyPr wrap="square" rtlCol="0">
            <a:spAutoFit/>
          </a:bodyPr>
          <a:lstStyle/>
          <a:p>
            <a:r>
              <a:rPr lang="en-IN" dirty="0"/>
              <a:t>A + B</a:t>
            </a:r>
          </a:p>
        </p:txBody>
      </p:sp>
      <p:sp>
        <p:nvSpPr>
          <p:cNvPr id="265" name="TextBox 264">
            <a:extLst>
              <a:ext uri="{FF2B5EF4-FFF2-40B4-BE49-F238E27FC236}">
                <a16:creationId xmlns:a16="http://schemas.microsoft.com/office/drawing/2014/main" id="{D85D9417-2349-C08E-76A5-1693682B70E0}"/>
              </a:ext>
            </a:extLst>
          </p:cNvPr>
          <p:cNvSpPr txBox="1"/>
          <p:nvPr/>
        </p:nvSpPr>
        <p:spPr>
          <a:xfrm>
            <a:off x="10564307" y="3200310"/>
            <a:ext cx="676566" cy="369332"/>
          </a:xfrm>
          <a:prstGeom prst="rect">
            <a:avLst/>
          </a:prstGeom>
          <a:solidFill>
            <a:srgbClr val="FFFF00"/>
          </a:solidFill>
        </p:spPr>
        <p:txBody>
          <a:bodyPr wrap="square" rtlCol="0">
            <a:spAutoFit/>
          </a:bodyPr>
          <a:lstStyle/>
          <a:p>
            <a:r>
              <a:rPr lang="en-IN" dirty="0"/>
              <a:t>C + D</a:t>
            </a:r>
          </a:p>
        </p:txBody>
      </p:sp>
      <p:sp>
        <p:nvSpPr>
          <p:cNvPr id="266" name="TextBox 265">
            <a:extLst>
              <a:ext uri="{FF2B5EF4-FFF2-40B4-BE49-F238E27FC236}">
                <a16:creationId xmlns:a16="http://schemas.microsoft.com/office/drawing/2014/main" id="{43B33E4C-E157-1E47-92A2-5DB8FC84F420}"/>
              </a:ext>
            </a:extLst>
          </p:cNvPr>
          <p:cNvSpPr txBox="1"/>
          <p:nvPr/>
        </p:nvSpPr>
        <p:spPr>
          <a:xfrm>
            <a:off x="10504099" y="2585075"/>
            <a:ext cx="1613666" cy="369332"/>
          </a:xfrm>
          <a:prstGeom prst="rect">
            <a:avLst/>
          </a:prstGeom>
          <a:solidFill>
            <a:srgbClr val="92D050"/>
          </a:solidFill>
        </p:spPr>
        <p:txBody>
          <a:bodyPr wrap="square" rtlCol="0">
            <a:spAutoFit/>
          </a:bodyPr>
          <a:lstStyle/>
          <a:p>
            <a:r>
              <a:rPr lang="en-IN" dirty="0"/>
              <a:t>Y = A +B+ C + D</a:t>
            </a:r>
          </a:p>
        </p:txBody>
      </p:sp>
      <p:sp>
        <p:nvSpPr>
          <p:cNvPr id="267" name="TextBox 266">
            <a:extLst>
              <a:ext uri="{FF2B5EF4-FFF2-40B4-BE49-F238E27FC236}">
                <a16:creationId xmlns:a16="http://schemas.microsoft.com/office/drawing/2014/main" id="{450B4D09-EBCA-3794-9DC5-0BA92DA0A67F}"/>
              </a:ext>
            </a:extLst>
          </p:cNvPr>
          <p:cNvSpPr txBox="1"/>
          <p:nvPr/>
        </p:nvSpPr>
        <p:spPr>
          <a:xfrm>
            <a:off x="10605652" y="5383968"/>
            <a:ext cx="764312" cy="369332"/>
          </a:xfrm>
          <a:prstGeom prst="rect">
            <a:avLst/>
          </a:prstGeom>
          <a:solidFill>
            <a:schemeClr val="bg2">
              <a:lumMod val="90000"/>
            </a:schemeClr>
          </a:solidFill>
        </p:spPr>
        <p:txBody>
          <a:bodyPr wrap="square" rtlCol="0">
            <a:spAutoFit/>
          </a:bodyPr>
          <a:lstStyle/>
          <a:p>
            <a:r>
              <a:rPr lang="en-IN" dirty="0"/>
              <a:t>G + H</a:t>
            </a:r>
          </a:p>
        </p:txBody>
      </p:sp>
      <p:sp>
        <p:nvSpPr>
          <p:cNvPr id="268" name="TextBox 267">
            <a:extLst>
              <a:ext uri="{FF2B5EF4-FFF2-40B4-BE49-F238E27FC236}">
                <a16:creationId xmlns:a16="http://schemas.microsoft.com/office/drawing/2014/main" id="{3A3E48D8-857B-7B57-81AE-226A621EE6E2}"/>
              </a:ext>
            </a:extLst>
          </p:cNvPr>
          <p:cNvSpPr txBox="1"/>
          <p:nvPr/>
        </p:nvSpPr>
        <p:spPr>
          <a:xfrm>
            <a:off x="10624126" y="4351143"/>
            <a:ext cx="676566" cy="369332"/>
          </a:xfrm>
          <a:prstGeom prst="rect">
            <a:avLst/>
          </a:prstGeom>
          <a:solidFill>
            <a:schemeClr val="bg1">
              <a:lumMod val="85000"/>
            </a:schemeClr>
          </a:solidFill>
        </p:spPr>
        <p:txBody>
          <a:bodyPr wrap="square" rtlCol="0">
            <a:spAutoFit/>
          </a:bodyPr>
          <a:lstStyle/>
          <a:p>
            <a:r>
              <a:rPr lang="en-IN" dirty="0"/>
              <a:t>E + F</a:t>
            </a:r>
          </a:p>
        </p:txBody>
      </p:sp>
      <p:sp>
        <p:nvSpPr>
          <p:cNvPr id="269" name="TextBox 268">
            <a:extLst>
              <a:ext uri="{FF2B5EF4-FFF2-40B4-BE49-F238E27FC236}">
                <a16:creationId xmlns:a16="http://schemas.microsoft.com/office/drawing/2014/main" id="{246159C3-51A5-B6AE-AD61-96A7B2B86A79}"/>
              </a:ext>
            </a:extLst>
          </p:cNvPr>
          <p:cNvSpPr txBox="1"/>
          <p:nvPr/>
        </p:nvSpPr>
        <p:spPr>
          <a:xfrm>
            <a:off x="10517078" y="4804954"/>
            <a:ext cx="1597983" cy="36933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dirty="0">
                <a:solidFill>
                  <a:schemeClr val="tx1">
                    <a:lumMod val="95000"/>
                    <a:lumOff val="5000"/>
                  </a:schemeClr>
                </a:solidFill>
              </a:rPr>
              <a:t>X = E +F+ G + H</a:t>
            </a:r>
          </a:p>
        </p:txBody>
      </p:sp>
      <p:sp>
        <p:nvSpPr>
          <p:cNvPr id="270" name="TextBox 269">
            <a:extLst>
              <a:ext uri="{FF2B5EF4-FFF2-40B4-BE49-F238E27FC236}">
                <a16:creationId xmlns:a16="http://schemas.microsoft.com/office/drawing/2014/main" id="{1BEDD9BE-6BB3-212C-1F31-84064A5A42AE}"/>
              </a:ext>
            </a:extLst>
          </p:cNvPr>
          <p:cNvSpPr txBox="1"/>
          <p:nvPr/>
        </p:nvSpPr>
        <p:spPr>
          <a:xfrm>
            <a:off x="10564307" y="3811071"/>
            <a:ext cx="750232" cy="369332"/>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IN" dirty="0">
                <a:solidFill>
                  <a:schemeClr val="tx1">
                    <a:lumMod val="95000"/>
                    <a:lumOff val="5000"/>
                  </a:schemeClr>
                </a:solidFill>
              </a:rPr>
              <a:t>X + Y</a:t>
            </a:r>
          </a:p>
        </p:txBody>
      </p:sp>
      <p:sp>
        <p:nvSpPr>
          <p:cNvPr id="271" name="TextBox 270">
            <a:extLst>
              <a:ext uri="{FF2B5EF4-FFF2-40B4-BE49-F238E27FC236}">
                <a16:creationId xmlns:a16="http://schemas.microsoft.com/office/drawing/2014/main" id="{4EEEADF9-7A72-9E0D-209D-992DADD67253}"/>
              </a:ext>
            </a:extLst>
          </p:cNvPr>
          <p:cNvSpPr txBox="1"/>
          <p:nvPr/>
        </p:nvSpPr>
        <p:spPr>
          <a:xfrm>
            <a:off x="3619591" y="1096215"/>
            <a:ext cx="3978884" cy="369332"/>
          </a:xfrm>
          <a:prstGeom prst="rect">
            <a:avLst/>
          </a:prstGeom>
          <a:noFill/>
        </p:spPr>
        <p:txBody>
          <a:bodyPr wrap="square" rtlCol="0">
            <a:spAutoFit/>
          </a:bodyPr>
          <a:lstStyle/>
          <a:p>
            <a:r>
              <a:rPr lang="en-IN" dirty="0"/>
              <a:t>Symbol              	Multiplier results </a:t>
            </a:r>
          </a:p>
        </p:txBody>
      </p:sp>
      <p:sp>
        <p:nvSpPr>
          <p:cNvPr id="272" name="TextBox 271">
            <a:extLst>
              <a:ext uri="{FF2B5EF4-FFF2-40B4-BE49-F238E27FC236}">
                <a16:creationId xmlns:a16="http://schemas.microsoft.com/office/drawing/2014/main" id="{B3FE12FE-437D-64A7-68CF-7C60B654256A}"/>
              </a:ext>
            </a:extLst>
          </p:cNvPr>
          <p:cNvSpPr txBox="1"/>
          <p:nvPr/>
        </p:nvSpPr>
        <p:spPr>
          <a:xfrm>
            <a:off x="10514576" y="1055127"/>
            <a:ext cx="1331837" cy="369332"/>
          </a:xfrm>
          <a:prstGeom prst="rect">
            <a:avLst/>
          </a:prstGeom>
          <a:noFill/>
        </p:spPr>
        <p:txBody>
          <a:bodyPr wrap="square" rtlCol="0">
            <a:spAutoFit/>
          </a:bodyPr>
          <a:lstStyle/>
          <a:p>
            <a:r>
              <a:rPr lang="en-IN" dirty="0"/>
              <a:t>Output </a:t>
            </a:r>
          </a:p>
        </p:txBody>
      </p:sp>
    </p:spTree>
    <p:extLst>
      <p:ext uri="{BB962C8B-B14F-4D97-AF65-F5344CB8AC3E}">
        <p14:creationId xmlns:p14="http://schemas.microsoft.com/office/powerpoint/2010/main" val="34089957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1924D-6065-0528-3812-5F0EA243BB0E}"/>
              </a:ext>
            </a:extLst>
          </p:cNvPr>
          <p:cNvSpPr>
            <a:spLocks noGrp="1"/>
          </p:cNvSpPr>
          <p:nvPr>
            <p:ph type="title"/>
          </p:nvPr>
        </p:nvSpPr>
        <p:spPr/>
        <p:txBody>
          <a:bodyPr/>
          <a:lstStyle/>
          <a:p>
            <a:r>
              <a:rPr lang="en-IN" dirty="0"/>
              <a:t>General:4</a:t>
            </a:r>
            <a:r>
              <a:rPr lang="en-IN" baseline="30000" dirty="0"/>
              <a:t>th</a:t>
            </a:r>
            <a:r>
              <a:rPr lang="en-IN" dirty="0"/>
              <a:t> order transfer function</a:t>
            </a:r>
          </a:p>
        </p:txBody>
      </p:sp>
      <p:sp>
        <p:nvSpPr>
          <p:cNvPr id="3" name="Content Placeholder 2">
            <a:extLst>
              <a:ext uri="{FF2B5EF4-FFF2-40B4-BE49-F238E27FC236}">
                <a16:creationId xmlns:a16="http://schemas.microsoft.com/office/drawing/2014/main" id="{E7D5A140-5252-55B0-45E2-F3B41FD3B325}"/>
              </a:ext>
            </a:extLst>
          </p:cNvPr>
          <p:cNvSpPr>
            <a:spLocks noGrp="1"/>
          </p:cNvSpPr>
          <p:nvPr>
            <p:ph idx="1"/>
          </p:nvPr>
        </p:nvSpPr>
        <p:spPr/>
        <p:txBody>
          <a:bodyPr/>
          <a:lstStyle/>
          <a:p>
            <a:endParaRPr lang="en-IN" dirty="0"/>
          </a:p>
          <a:p>
            <a:endParaRPr lang="en-IN" dirty="0"/>
          </a:p>
          <a:p>
            <a:endParaRPr lang="en-IN" dirty="0"/>
          </a:p>
          <a:p>
            <a:endParaRPr lang="en-IN" dirty="0"/>
          </a:p>
          <a:p>
            <a:endParaRPr lang="en-IN" dirty="0"/>
          </a:p>
          <a:p>
            <a:r>
              <a:rPr lang="en-IN" dirty="0"/>
              <a:t>              Taking inverse Laplace transform:</a:t>
            </a:r>
          </a:p>
        </p:txBody>
      </p:sp>
      <p:pic>
        <p:nvPicPr>
          <p:cNvPr id="5" name="Picture 4">
            <a:extLst>
              <a:ext uri="{FF2B5EF4-FFF2-40B4-BE49-F238E27FC236}">
                <a16:creationId xmlns:a16="http://schemas.microsoft.com/office/drawing/2014/main" id="{9436B663-2BC5-21F5-3992-A16BE2F70130}"/>
              </a:ext>
            </a:extLst>
          </p:cNvPr>
          <p:cNvPicPr>
            <a:picLocks noChangeAspect="1"/>
          </p:cNvPicPr>
          <p:nvPr/>
        </p:nvPicPr>
        <p:blipFill>
          <a:blip r:embed="rId2"/>
          <a:stretch>
            <a:fillRect/>
          </a:stretch>
        </p:blipFill>
        <p:spPr>
          <a:xfrm>
            <a:off x="2129637" y="2185087"/>
            <a:ext cx="5399233" cy="835596"/>
          </a:xfrm>
          <a:prstGeom prst="rect">
            <a:avLst/>
          </a:prstGeom>
        </p:spPr>
      </p:pic>
      <p:pic>
        <p:nvPicPr>
          <p:cNvPr id="7" name="Picture 6">
            <a:extLst>
              <a:ext uri="{FF2B5EF4-FFF2-40B4-BE49-F238E27FC236}">
                <a16:creationId xmlns:a16="http://schemas.microsoft.com/office/drawing/2014/main" id="{3AAADBF1-745E-84F9-F67C-B7D27E401197}"/>
              </a:ext>
            </a:extLst>
          </p:cNvPr>
          <p:cNvPicPr>
            <a:picLocks noChangeAspect="1"/>
          </p:cNvPicPr>
          <p:nvPr/>
        </p:nvPicPr>
        <p:blipFill>
          <a:blip r:embed="rId3"/>
          <a:stretch>
            <a:fillRect/>
          </a:stretch>
        </p:blipFill>
        <p:spPr>
          <a:xfrm>
            <a:off x="2007424" y="3609762"/>
            <a:ext cx="6515473" cy="427784"/>
          </a:xfrm>
          <a:prstGeom prst="rect">
            <a:avLst/>
          </a:prstGeom>
        </p:spPr>
      </p:pic>
      <p:pic>
        <p:nvPicPr>
          <p:cNvPr id="9" name="Picture 8">
            <a:extLst>
              <a:ext uri="{FF2B5EF4-FFF2-40B4-BE49-F238E27FC236}">
                <a16:creationId xmlns:a16="http://schemas.microsoft.com/office/drawing/2014/main" id="{F211C957-64D7-CFAF-0894-0FBEEB95D8DE}"/>
              </a:ext>
            </a:extLst>
          </p:cNvPr>
          <p:cNvPicPr>
            <a:picLocks noChangeAspect="1"/>
          </p:cNvPicPr>
          <p:nvPr/>
        </p:nvPicPr>
        <p:blipFill>
          <a:blip r:embed="rId4"/>
          <a:stretch>
            <a:fillRect/>
          </a:stretch>
        </p:blipFill>
        <p:spPr>
          <a:xfrm>
            <a:off x="1857044" y="4685358"/>
            <a:ext cx="5909912" cy="1573287"/>
          </a:xfrm>
          <a:prstGeom prst="rect">
            <a:avLst/>
          </a:prstGeom>
        </p:spPr>
      </p:pic>
    </p:spTree>
    <p:extLst>
      <p:ext uri="{BB962C8B-B14F-4D97-AF65-F5344CB8AC3E}">
        <p14:creationId xmlns:p14="http://schemas.microsoft.com/office/powerpoint/2010/main" val="1834546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75A88-117D-D897-D652-694C1872500E}"/>
              </a:ext>
            </a:extLst>
          </p:cNvPr>
          <p:cNvSpPr>
            <a:spLocks noGrp="1"/>
          </p:cNvSpPr>
          <p:nvPr>
            <p:ph type="title"/>
          </p:nvPr>
        </p:nvSpPr>
        <p:spPr/>
        <p:txBody>
          <a:bodyPr/>
          <a:lstStyle/>
          <a:p>
            <a:r>
              <a:rPr lang="en-US" dirty="0"/>
              <a:t>EMT Network</a:t>
            </a:r>
            <a:endParaRPr lang="en-IN" dirty="0"/>
          </a:p>
        </p:txBody>
      </p:sp>
      <p:pic>
        <p:nvPicPr>
          <p:cNvPr id="5" name="Content Placeholder 4">
            <a:extLst>
              <a:ext uri="{FF2B5EF4-FFF2-40B4-BE49-F238E27FC236}">
                <a16:creationId xmlns:a16="http://schemas.microsoft.com/office/drawing/2014/main" id="{0A0C92C9-337A-5323-86E8-E31AEEFF57BB}"/>
              </a:ext>
            </a:extLst>
          </p:cNvPr>
          <p:cNvPicPr>
            <a:picLocks noGrp="1" noChangeAspect="1"/>
          </p:cNvPicPr>
          <p:nvPr>
            <p:ph idx="1"/>
          </p:nvPr>
        </p:nvPicPr>
        <p:blipFill>
          <a:blip r:embed="rId2"/>
          <a:stretch>
            <a:fillRect/>
          </a:stretch>
        </p:blipFill>
        <p:spPr>
          <a:xfrm>
            <a:off x="2905014" y="1846263"/>
            <a:ext cx="6442297" cy="4022725"/>
          </a:xfrm>
        </p:spPr>
      </p:pic>
      <p:sp>
        <p:nvSpPr>
          <p:cNvPr id="3" name="TextBox 2">
            <a:extLst>
              <a:ext uri="{FF2B5EF4-FFF2-40B4-BE49-F238E27FC236}">
                <a16:creationId xmlns:a16="http://schemas.microsoft.com/office/drawing/2014/main" id="{7E0C8E9C-FF29-101D-E4BF-251CC419FDE5}"/>
              </a:ext>
            </a:extLst>
          </p:cNvPr>
          <p:cNvSpPr txBox="1"/>
          <p:nvPr/>
        </p:nvSpPr>
        <p:spPr>
          <a:xfrm>
            <a:off x="3439064" y="5952226"/>
            <a:ext cx="5152845" cy="369332"/>
          </a:xfrm>
          <a:prstGeom prst="rect">
            <a:avLst/>
          </a:prstGeom>
          <a:noFill/>
        </p:spPr>
        <p:txBody>
          <a:bodyPr wrap="square" rtlCol="0">
            <a:spAutoFit/>
          </a:bodyPr>
          <a:lstStyle/>
          <a:p>
            <a:r>
              <a:rPr lang="en-IN" dirty="0"/>
              <a:t>Figure : 1 (EMT Network) </a:t>
            </a:r>
          </a:p>
        </p:txBody>
      </p:sp>
    </p:spTree>
    <p:extLst>
      <p:ext uri="{BB962C8B-B14F-4D97-AF65-F5344CB8AC3E}">
        <p14:creationId xmlns:p14="http://schemas.microsoft.com/office/powerpoint/2010/main" val="35044404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E9259A-C57A-9563-9101-FBA92B29F688}"/>
              </a:ext>
            </a:extLst>
          </p:cNvPr>
          <p:cNvPicPr>
            <a:picLocks noChangeAspect="1"/>
          </p:cNvPicPr>
          <p:nvPr/>
        </p:nvPicPr>
        <p:blipFill>
          <a:blip r:embed="rId2"/>
          <a:stretch>
            <a:fillRect/>
          </a:stretch>
        </p:blipFill>
        <p:spPr>
          <a:xfrm>
            <a:off x="1059325" y="389699"/>
            <a:ext cx="4337662" cy="3937461"/>
          </a:xfrm>
          <a:prstGeom prst="rect">
            <a:avLst/>
          </a:prstGeom>
        </p:spPr>
      </p:pic>
      <p:pic>
        <p:nvPicPr>
          <p:cNvPr id="7" name="Picture 6">
            <a:extLst>
              <a:ext uri="{FF2B5EF4-FFF2-40B4-BE49-F238E27FC236}">
                <a16:creationId xmlns:a16="http://schemas.microsoft.com/office/drawing/2014/main" id="{B531DB18-E1EF-65FF-3C71-3ABCDC12430A}"/>
              </a:ext>
            </a:extLst>
          </p:cNvPr>
          <p:cNvPicPr>
            <a:picLocks noChangeAspect="1"/>
          </p:cNvPicPr>
          <p:nvPr/>
        </p:nvPicPr>
        <p:blipFill>
          <a:blip r:embed="rId3"/>
          <a:stretch>
            <a:fillRect/>
          </a:stretch>
        </p:blipFill>
        <p:spPr>
          <a:xfrm>
            <a:off x="1059325" y="4752611"/>
            <a:ext cx="10350547" cy="1574356"/>
          </a:xfrm>
          <a:prstGeom prst="rect">
            <a:avLst/>
          </a:prstGeom>
        </p:spPr>
      </p:pic>
      <p:sp>
        <p:nvSpPr>
          <p:cNvPr id="11" name="TextBox 10">
            <a:extLst>
              <a:ext uri="{FF2B5EF4-FFF2-40B4-BE49-F238E27FC236}">
                <a16:creationId xmlns:a16="http://schemas.microsoft.com/office/drawing/2014/main" id="{0384BC23-FDE4-A6D9-4F52-E96D032C14FE}"/>
              </a:ext>
            </a:extLst>
          </p:cNvPr>
          <p:cNvSpPr txBox="1"/>
          <p:nvPr/>
        </p:nvSpPr>
        <p:spPr>
          <a:xfrm>
            <a:off x="1059325" y="4396219"/>
            <a:ext cx="6096000" cy="369332"/>
          </a:xfrm>
          <a:prstGeom prst="rect">
            <a:avLst/>
          </a:prstGeom>
          <a:noFill/>
        </p:spPr>
        <p:txBody>
          <a:bodyPr wrap="square">
            <a:spAutoFit/>
          </a:bodyPr>
          <a:lstStyle/>
          <a:p>
            <a:r>
              <a:rPr lang="en-IN" dirty="0"/>
              <a:t>Substituting approximation</a:t>
            </a:r>
          </a:p>
        </p:txBody>
      </p:sp>
    </p:spTree>
    <p:extLst>
      <p:ext uri="{BB962C8B-B14F-4D97-AF65-F5344CB8AC3E}">
        <p14:creationId xmlns:p14="http://schemas.microsoft.com/office/powerpoint/2010/main" val="34281698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F1780-F300-7A84-497B-9FF2EE8E37AC}"/>
              </a:ext>
            </a:extLst>
          </p:cNvPr>
          <p:cNvSpPr>
            <a:spLocks noGrp="1"/>
          </p:cNvSpPr>
          <p:nvPr>
            <p:ph type="title" idx="4294967295"/>
          </p:nvPr>
        </p:nvSpPr>
        <p:spPr>
          <a:xfrm>
            <a:off x="891565" y="725355"/>
            <a:ext cx="6376417" cy="867544"/>
          </a:xfrm>
        </p:spPr>
        <p:txBody>
          <a:bodyPr>
            <a:normAutofit/>
          </a:bodyPr>
          <a:lstStyle/>
          <a:p>
            <a:r>
              <a:rPr lang="en-US" sz="4800" dirty="0">
                <a:solidFill>
                  <a:schemeClr val="accent1">
                    <a:lumMod val="90000"/>
                    <a:lumOff val="10000"/>
                  </a:schemeClr>
                </a:solidFill>
              </a:rPr>
              <a:t>Technical</a:t>
            </a:r>
            <a:r>
              <a:rPr lang="en-US" sz="4400" dirty="0">
                <a:solidFill>
                  <a:schemeClr val="accent1">
                    <a:lumMod val="90000"/>
                    <a:lumOff val="10000"/>
                  </a:schemeClr>
                </a:solidFill>
              </a:rPr>
              <a:t> </a:t>
            </a:r>
            <a:r>
              <a:rPr lang="en-US" sz="4800" dirty="0">
                <a:solidFill>
                  <a:schemeClr val="accent1">
                    <a:lumMod val="90000"/>
                    <a:lumOff val="10000"/>
                  </a:schemeClr>
                </a:solidFill>
              </a:rPr>
              <a:t>Achievements</a:t>
            </a:r>
            <a:endParaRPr lang="en-IN" dirty="0"/>
          </a:p>
        </p:txBody>
      </p:sp>
      <p:sp>
        <p:nvSpPr>
          <p:cNvPr id="4" name="Text Placeholder 1">
            <a:extLst>
              <a:ext uri="{FF2B5EF4-FFF2-40B4-BE49-F238E27FC236}">
                <a16:creationId xmlns:a16="http://schemas.microsoft.com/office/drawing/2014/main" id="{4E444618-4289-2ED9-3461-BAACAFF89081}"/>
              </a:ext>
            </a:extLst>
          </p:cNvPr>
          <p:cNvSpPr>
            <a:spLocks noGrp="1"/>
          </p:cNvSpPr>
          <p:nvPr>
            <p:ph idx="4294967295"/>
          </p:nvPr>
        </p:nvSpPr>
        <p:spPr>
          <a:xfrm>
            <a:off x="960281" y="1665159"/>
            <a:ext cx="4873752" cy="482538"/>
          </a:xfrm>
          <a:prstGeom prst="rect">
            <a:avLst/>
          </a:prstGeom>
        </p:spPr>
        <p:txBody>
          <a:bodyPr vert="horz">
            <a:normAutofit/>
          </a:bodyPr>
          <a:lstStyle>
            <a:lvl1pPr marL="342900" indent="-342900" algn="l" defTabSz="457200" rtl="0" eaLnBrk="1" latinLnBrk="0" hangingPunct="1">
              <a:spcBef>
                <a:spcPct val="20000"/>
              </a:spcBef>
              <a:buClr>
                <a:srgbClr val="F38F26"/>
              </a:buClr>
              <a:buSzPct val="100000"/>
              <a:buFont typeface="Arial"/>
              <a:buChar char="•"/>
              <a:defRPr sz="2600" kern="1200">
                <a:solidFill>
                  <a:schemeClr val="tx1"/>
                </a:solidFill>
                <a:latin typeface="Calibri"/>
                <a:ea typeface="+mn-ea"/>
                <a:cs typeface="Calibri"/>
              </a:defRPr>
            </a:lvl1pPr>
            <a:lvl2pPr marL="742950" indent="-285750" algn="l" defTabSz="457200" rtl="0" eaLnBrk="1" latinLnBrk="0" hangingPunct="1">
              <a:spcBef>
                <a:spcPct val="20000"/>
              </a:spcBef>
              <a:buClr>
                <a:schemeClr val="bg1">
                  <a:lumMod val="75000"/>
                </a:schemeClr>
              </a:buClr>
              <a:buFont typeface="Arial"/>
              <a:buChar char="•"/>
              <a:defRPr sz="2400" kern="1200">
                <a:solidFill>
                  <a:schemeClr val="tx1"/>
                </a:solidFill>
                <a:latin typeface="Calibri"/>
                <a:ea typeface="+mn-ea"/>
                <a:cs typeface="Calibri"/>
              </a:defRPr>
            </a:lvl2pPr>
            <a:lvl3pPr marL="1143000" indent="-228600" algn="l" defTabSz="457200" rtl="0" eaLnBrk="1" latinLnBrk="0" hangingPunct="1">
              <a:spcBef>
                <a:spcPct val="20000"/>
              </a:spcBef>
              <a:buClr>
                <a:srgbClr val="F38F26"/>
              </a:buClr>
              <a:buFont typeface="Arial"/>
              <a:buChar char="•"/>
              <a:defRPr sz="2200" kern="1200">
                <a:solidFill>
                  <a:schemeClr val="tx1"/>
                </a:solidFill>
                <a:latin typeface="Calibri"/>
                <a:ea typeface="+mn-ea"/>
                <a:cs typeface="Calibri"/>
              </a:defRPr>
            </a:lvl3pPr>
            <a:lvl4pPr marL="1600200" indent="-228600" algn="l" defTabSz="457200" rtl="0" eaLnBrk="1" latinLnBrk="0" hangingPunct="1">
              <a:spcBef>
                <a:spcPct val="20000"/>
              </a:spcBef>
              <a:buClr>
                <a:srgbClr val="F38F26"/>
              </a:buClr>
              <a:buFont typeface="Arial"/>
              <a:buChar char="–"/>
              <a:defRPr sz="1800" kern="1200">
                <a:solidFill>
                  <a:schemeClr val="tx1"/>
                </a:solidFill>
                <a:latin typeface="Calibri"/>
                <a:ea typeface="+mn-ea"/>
                <a:cs typeface="Calibri"/>
              </a:defRPr>
            </a:lvl4pPr>
            <a:lvl5pPr marL="2057400" indent="-228600" algn="l" defTabSz="457200" rtl="0" eaLnBrk="1" latinLnBrk="0" hangingPunct="1">
              <a:spcBef>
                <a:spcPct val="20000"/>
              </a:spcBef>
              <a:buClr>
                <a:srgbClr val="F38F26"/>
              </a:buClr>
              <a:buFont typeface="Arial"/>
              <a:buChar char="»"/>
              <a:defRPr sz="1800" kern="1200">
                <a:solidFill>
                  <a:schemeClr val="tx1"/>
                </a:solidFill>
                <a:latin typeface="Calibri"/>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sz="2400" dirty="0"/>
              <a:t>Merge Two 1st Order Filters</a:t>
            </a:r>
          </a:p>
        </p:txBody>
      </p:sp>
      <p:pic>
        <p:nvPicPr>
          <p:cNvPr id="5" name="Picture 4">
            <a:extLst>
              <a:ext uri="{FF2B5EF4-FFF2-40B4-BE49-F238E27FC236}">
                <a16:creationId xmlns:a16="http://schemas.microsoft.com/office/drawing/2014/main" id="{15B43630-C0EC-7803-F767-FB09170DB276}"/>
              </a:ext>
            </a:extLst>
          </p:cNvPr>
          <p:cNvPicPr>
            <a:picLocks noChangeAspect="1"/>
          </p:cNvPicPr>
          <p:nvPr/>
        </p:nvPicPr>
        <p:blipFill>
          <a:blip r:embed="rId2"/>
          <a:stretch>
            <a:fillRect/>
          </a:stretch>
        </p:blipFill>
        <p:spPr>
          <a:xfrm>
            <a:off x="2170152" y="2835393"/>
            <a:ext cx="2179576" cy="1475809"/>
          </a:xfrm>
          <a:prstGeom prst="rect">
            <a:avLst/>
          </a:prstGeom>
        </p:spPr>
      </p:pic>
      <p:sp>
        <p:nvSpPr>
          <p:cNvPr id="42" name="Rectangle 41">
            <a:extLst>
              <a:ext uri="{FF2B5EF4-FFF2-40B4-BE49-F238E27FC236}">
                <a16:creationId xmlns:a16="http://schemas.microsoft.com/office/drawing/2014/main" id="{EFAFB909-C6ED-891F-0576-53CD9DC73577}"/>
              </a:ext>
            </a:extLst>
          </p:cNvPr>
          <p:cNvSpPr/>
          <p:nvPr/>
        </p:nvSpPr>
        <p:spPr>
          <a:xfrm>
            <a:off x="8448593" y="1483788"/>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3" name="TextBox 42">
            <a:extLst>
              <a:ext uri="{FF2B5EF4-FFF2-40B4-BE49-F238E27FC236}">
                <a16:creationId xmlns:a16="http://schemas.microsoft.com/office/drawing/2014/main" id="{71A544AE-DFDD-7D7C-9327-0C7B864C42B8}"/>
              </a:ext>
            </a:extLst>
          </p:cNvPr>
          <p:cNvSpPr txBox="1"/>
          <p:nvPr/>
        </p:nvSpPr>
        <p:spPr>
          <a:xfrm>
            <a:off x="8499814" y="1551413"/>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44" name="Straight Arrow Connector 43">
            <a:extLst>
              <a:ext uri="{FF2B5EF4-FFF2-40B4-BE49-F238E27FC236}">
                <a16:creationId xmlns:a16="http://schemas.microsoft.com/office/drawing/2014/main" id="{C4C85C03-98B8-63D8-E46A-7F232E563D96}"/>
              </a:ext>
            </a:extLst>
          </p:cNvPr>
          <p:cNvCxnSpPr>
            <a:cxnSpLocks/>
            <a:stCxn id="93" idx="6"/>
            <a:endCxn id="42" idx="1"/>
          </p:cNvCxnSpPr>
          <p:nvPr/>
        </p:nvCxnSpPr>
        <p:spPr>
          <a:xfrm flipV="1">
            <a:off x="8068897" y="1686844"/>
            <a:ext cx="379696" cy="120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5" name="Straight Arrow Connector 44">
            <a:extLst>
              <a:ext uri="{FF2B5EF4-FFF2-40B4-BE49-F238E27FC236}">
                <a16:creationId xmlns:a16="http://schemas.microsoft.com/office/drawing/2014/main" id="{DFA96F82-DDEE-171F-6074-88654BB838BB}"/>
              </a:ext>
            </a:extLst>
          </p:cNvPr>
          <p:cNvCxnSpPr>
            <a:cxnSpLocks/>
          </p:cNvCxnSpPr>
          <p:nvPr/>
        </p:nvCxnSpPr>
        <p:spPr>
          <a:xfrm>
            <a:off x="8567413" y="1319591"/>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13942F3A-25C7-AFE4-5ED6-C3D8D10C5B0B}"/>
              </a:ext>
            </a:extLst>
          </p:cNvPr>
          <p:cNvCxnSpPr>
            <a:cxnSpLocks/>
            <a:stCxn id="42" idx="3"/>
          </p:cNvCxnSpPr>
          <p:nvPr/>
        </p:nvCxnSpPr>
        <p:spPr>
          <a:xfrm flipV="1">
            <a:off x="9601224" y="1686843"/>
            <a:ext cx="466345" cy="1"/>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1A5DF991-E33E-D830-D1AC-E0A03C14A130}"/>
              </a:ext>
            </a:extLst>
          </p:cNvPr>
          <p:cNvCxnSpPr>
            <a:cxnSpLocks/>
          </p:cNvCxnSpPr>
          <p:nvPr/>
        </p:nvCxnSpPr>
        <p:spPr>
          <a:xfrm flipV="1">
            <a:off x="9462896" y="1303794"/>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82AAD326-E6D5-AE13-61B8-4EDBA13B884E}"/>
              </a:ext>
            </a:extLst>
          </p:cNvPr>
          <p:cNvCxnSpPr>
            <a:cxnSpLocks/>
          </p:cNvCxnSpPr>
          <p:nvPr/>
        </p:nvCxnSpPr>
        <p:spPr>
          <a:xfrm>
            <a:off x="8738101" y="1319591"/>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F29D919D-C6F6-FB11-1D26-CE6147367C95}"/>
              </a:ext>
            </a:extLst>
          </p:cNvPr>
          <p:cNvCxnSpPr>
            <a:cxnSpLocks/>
          </p:cNvCxnSpPr>
          <p:nvPr/>
        </p:nvCxnSpPr>
        <p:spPr>
          <a:xfrm>
            <a:off x="9259309" y="1303794"/>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Rectangle 49">
            <a:extLst>
              <a:ext uri="{FF2B5EF4-FFF2-40B4-BE49-F238E27FC236}">
                <a16:creationId xmlns:a16="http://schemas.microsoft.com/office/drawing/2014/main" id="{CEBF6D91-DAB8-6C82-B619-96B1B8ACF763}"/>
              </a:ext>
            </a:extLst>
          </p:cNvPr>
          <p:cNvSpPr/>
          <p:nvPr/>
        </p:nvSpPr>
        <p:spPr>
          <a:xfrm>
            <a:off x="8448593" y="2072814"/>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1" name="TextBox 50">
            <a:extLst>
              <a:ext uri="{FF2B5EF4-FFF2-40B4-BE49-F238E27FC236}">
                <a16:creationId xmlns:a16="http://schemas.microsoft.com/office/drawing/2014/main" id="{9C438147-78B2-315B-F019-F96075FAF33A}"/>
              </a:ext>
            </a:extLst>
          </p:cNvPr>
          <p:cNvSpPr txBox="1"/>
          <p:nvPr/>
        </p:nvSpPr>
        <p:spPr>
          <a:xfrm>
            <a:off x="8499814" y="2140439"/>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52" name="Straight Arrow Connector 51">
            <a:extLst>
              <a:ext uri="{FF2B5EF4-FFF2-40B4-BE49-F238E27FC236}">
                <a16:creationId xmlns:a16="http://schemas.microsoft.com/office/drawing/2014/main" id="{D67B6EAF-0453-9091-4A10-2C334D2672A3}"/>
              </a:ext>
            </a:extLst>
          </p:cNvPr>
          <p:cNvCxnSpPr>
            <a:cxnSpLocks/>
            <a:stCxn id="134" idx="6"/>
            <a:endCxn id="50" idx="1"/>
          </p:cNvCxnSpPr>
          <p:nvPr/>
        </p:nvCxnSpPr>
        <p:spPr>
          <a:xfrm flipV="1">
            <a:off x="7833454" y="2275870"/>
            <a:ext cx="615139" cy="10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3821CB68-96E4-749B-C187-AD4682D2FA6A}"/>
              </a:ext>
            </a:extLst>
          </p:cNvPr>
          <p:cNvCxnSpPr>
            <a:cxnSpLocks/>
          </p:cNvCxnSpPr>
          <p:nvPr/>
        </p:nvCxnSpPr>
        <p:spPr>
          <a:xfrm>
            <a:off x="8567413" y="1908617"/>
            <a:ext cx="0" cy="179994"/>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a:extLst>
              <a:ext uri="{FF2B5EF4-FFF2-40B4-BE49-F238E27FC236}">
                <a16:creationId xmlns:a16="http://schemas.microsoft.com/office/drawing/2014/main" id="{0A6F8D5C-3148-4DEA-2697-21F0ED1F98B1}"/>
              </a:ext>
            </a:extLst>
          </p:cNvPr>
          <p:cNvCxnSpPr>
            <a:cxnSpLocks/>
            <a:stCxn id="50" idx="3"/>
          </p:cNvCxnSpPr>
          <p:nvPr/>
        </p:nvCxnSpPr>
        <p:spPr>
          <a:xfrm flipV="1">
            <a:off x="9601224" y="2275869"/>
            <a:ext cx="466345" cy="1"/>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236EE0D0-D19E-7E79-735B-9FAEA519CE64}"/>
              </a:ext>
            </a:extLst>
          </p:cNvPr>
          <p:cNvCxnSpPr>
            <a:cxnSpLocks/>
          </p:cNvCxnSpPr>
          <p:nvPr/>
        </p:nvCxnSpPr>
        <p:spPr>
          <a:xfrm flipV="1">
            <a:off x="9462896" y="1892820"/>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6" name="Straight Arrow Connector 55">
            <a:extLst>
              <a:ext uri="{FF2B5EF4-FFF2-40B4-BE49-F238E27FC236}">
                <a16:creationId xmlns:a16="http://schemas.microsoft.com/office/drawing/2014/main" id="{1C9AA62A-258D-EC1E-E813-D84A999E81BF}"/>
              </a:ext>
            </a:extLst>
          </p:cNvPr>
          <p:cNvCxnSpPr>
            <a:cxnSpLocks/>
          </p:cNvCxnSpPr>
          <p:nvPr/>
        </p:nvCxnSpPr>
        <p:spPr>
          <a:xfrm>
            <a:off x="8738101" y="1908617"/>
            <a:ext cx="0" cy="17999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7" name="Straight Arrow Connector 56">
            <a:extLst>
              <a:ext uri="{FF2B5EF4-FFF2-40B4-BE49-F238E27FC236}">
                <a16:creationId xmlns:a16="http://schemas.microsoft.com/office/drawing/2014/main" id="{70E8DA0E-8347-AA87-2E65-79B740DBEBEE}"/>
              </a:ext>
            </a:extLst>
          </p:cNvPr>
          <p:cNvCxnSpPr>
            <a:cxnSpLocks/>
          </p:cNvCxnSpPr>
          <p:nvPr/>
        </p:nvCxnSpPr>
        <p:spPr>
          <a:xfrm>
            <a:off x="9259309" y="1892820"/>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Rectangle 57">
            <a:extLst>
              <a:ext uri="{FF2B5EF4-FFF2-40B4-BE49-F238E27FC236}">
                <a16:creationId xmlns:a16="http://schemas.microsoft.com/office/drawing/2014/main" id="{1FD05849-69BB-915C-768E-CFCEE8C5DA96}"/>
              </a:ext>
            </a:extLst>
          </p:cNvPr>
          <p:cNvSpPr/>
          <p:nvPr/>
        </p:nvSpPr>
        <p:spPr>
          <a:xfrm>
            <a:off x="8448593" y="2652352"/>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9" name="TextBox 58">
            <a:extLst>
              <a:ext uri="{FF2B5EF4-FFF2-40B4-BE49-F238E27FC236}">
                <a16:creationId xmlns:a16="http://schemas.microsoft.com/office/drawing/2014/main" id="{FE4CE613-D7B8-F354-DA2D-32674DC7E052}"/>
              </a:ext>
            </a:extLst>
          </p:cNvPr>
          <p:cNvSpPr txBox="1"/>
          <p:nvPr/>
        </p:nvSpPr>
        <p:spPr>
          <a:xfrm>
            <a:off x="8499814" y="2719977"/>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60" name="Straight Arrow Connector 59">
            <a:extLst>
              <a:ext uri="{FF2B5EF4-FFF2-40B4-BE49-F238E27FC236}">
                <a16:creationId xmlns:a16="http://schemas.microsoft.com/office/drawing/2014/main" id="{158A7E68-6D61-C814-8919-B0ECBDD741FA}"/>
              </a:ext>
            </a:extLst>
          </p:cNvPr>
          <p:cNvCxnSpPr>
            <a:cxnSpLocks/>
            <a:stCxn id="101" idx="6"/>
            <a:endCxn id="58" idx="1"/>
          </p:cNvCxnSpPr>
          <p:nvPr/>
        </p:nvCxnSpPr>
        <p:spPr>
          <a:xfrm flipV="1">
            <a:off x="8068170" y="2855408"/>
            <a:ext cx="380423" cy="10232"/>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a:extLst>
              <a:ext uri="{FF2B5EF4-FFF2-40B4-BE49-F238E27FC236}">
                <a16:creationId xmlns:a16="http://schemas.microsoft.com/office/drawing/2014/main" id="{7D24AFEC-EC99-5F0C-078B-E8C3FBBA692B}"/>
              </a:ext>
            </a:extLst>
          </p:cNvPr>
          <p:cNvCxnSpPr>
            <a:cxnSpLocks/>
          </p:cNvCxnSpPr>
          <p:nvPr/>
        </p:nvCxnSpPr>
        <p:spPr>
          <a:xfrm>
            <a:off x="8567413" y="2488155"/>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6036390C-2D08-CFE7-CB02-38E9B514B827}"/>
              </a:ext>
            </a:extLst>
          </p:cNvPr>
          <p:cNvCxnSpPr>
            <a:cxnSpLocks/>
            <a:stCxn id="58" idx="3"/>
          </p:cNvCxnSpPr>
          <p:nvPr/>
        </p:nvCxnSpPr>
        <p:spPr>
          <a:xfrm flipV="1">
            <a:off x="9601224" y="2855407"/>
            <a:ext cx="466345" cy="1"/>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63" name="Straight Arrow Connector 62">
            <a:extLst>
              <a:ext uri="{FF2B5EF4-FFF2-40B4-BE49-F238E27FC236}">
                <a16:creationId xmlns:a16="http://schemas.microsoft.com/office/drawing/2014/main" id="{687BE5D2-1C51-9EC9-EFD1-B8EBF2731D8A}"/>
              </a:ext>
            </a:extLst>
          </p:cNvPr>
          <p:cNvCxnSpPr>
            <a:cxnSpLocks/>
          </p:cNvCxnSpPr>
          <p:nvPr/>
        </p:nvCxnSpPr>
        <p:spPr>
          <a:xfrm flipV="1">
            <a:off x="9462896" y="2472358"/>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2C229875-66BE-DDF8-BD20-B3C63D89AD32}"/>
              </a:ext>
            </a:extLst>
          </p:cNvPr>
          <p:cNvCxnSpPr>
            <a:cxnSpLocks/>
          </p:cNvCxnSpPr>
          <p:nvPr/>
        </p:nvCxnSpPr>
        <p:spPr>
          <a:xfrm>
            <a:off x="8738101" y="2488155"/>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6232FEB6-C2B8-A1CB-9DED-DB1A3AB185E1}"/>
              </a:ext>
            </a:extLst>
          </p:cNvPr>
          <p:cNvCxnSpPr>
            <a:cxnSpLocks/>
          </p:cNvCxnSpPr>
          <p:nvPr/>
        </p:nvCxnSpPr>
        <p:spPr>
          <a:xfrm>
            <a:off x="9259309" y="2472358"/>
            <a:ext cx="0" cy="179994"/>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66" name="Rectangle 65">
            <a:extLst>
              <a:ext uri="{FF2B5EF4-FFF2-40B4-BE49-F238E27FC236}">
                <a16:creationId xmlns:a16="http://schemas.microsoft.com/office/drawing/2014/main" id="{B1AD5E2F-A888-35FA-4CC0-3EA803731FF5}"/>
              </a:ext>
            </a:extLst>
          </p:cNvPr>
          <p:cNvSpPr/>
          <p:nvPr/>
        </p:nvSpPr>
        <p:spPr>
          <a:xfrm>
            <a:off x="8448593" y="3226040"/>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7" name="TextBox 66">
            <a:extLst>
              <a:ext uri="{FF2B5EF4-FFF2-40B4-BE49-F238E27FC236}">
                <a16:creationId xmlns:a16="http://schemas.microsoft.com/office/drawing/2014/main" id="{1D057F5D-9D7E-6E2E-D08E-1634A072ACA4}"/>
              </a:ext>
            </a:extLst>
          </p:cNvPr>
          <p:cNvSpPr txBox="1"/>
          <p:nvPr/>
        </p:nvSpPr>
        <p:spPr>
          <a:xfrm>
            <a:off x="8499814" y="3293665"/>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68" name="Straight Arrow Connector 67">
            <a:extLst>
              <a:ext uri="{FF2B5EF4-FFF2-40B4-BE49-F238E27FC236}">
                <a16:creationId xmlns:a16="http://schemas.microsoft.com/office/drawing/2014/main" id="{6438F0B5-4479-BE37-967F-5A83DBCE06C0}"/>
              </a:ext>
            </a:extLst>
          </p:cNvPr>
          <p:cNvCxnSpPr>
            <a:cxnSpLocks/>
            <a:stCxn id="105" idx="6"/>
            <a:endCxn id="66" idx="1"/>
          </p:cNvCxnSpPr>
          <p:nvPr/>
        </p:nvCxnSpPr>
        <p:spPr>
          <a:xfrm flipV="1">
            <a:off x="8066424" y="3429096"/>
            <a:ext cx="382169" cy="358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69" name="Straight Arrow Connector 68">
            <a:extLst>
              <a:ext uri="{FF2B5EF4-FFF2-40B4-BE49-F238E27FC236}">
                <a16:creationId xmlns:a16="http://schemas.microsoft.com/office/drawing/2014/main" id="{8149A8CD-CCA8-CB55-D4D8-9A960340AFF0}"/>
              </a:ext>
            </a:extLst>
          </p:cNvPr>
          <p:cNvCxnSpPr>
            <a:cxnSpLocks/>
          </p:cNvCxnSpPr>
          <p:nvPr/>
        </p:nvCxnSpPr>
        <p:spPr>
          <a:xfrm>
            <a:off x="8567413" y="3061843"/>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3402A09C-EEEA-C5F8-9021-612F2A477716}"/>
              </a:ext>
            </a:extLst>
          </p:cNvPr>
          <p:cNvCxnSpPr>
            <a:cxnSpLocks/>
            <a:stCxn id="66" idx="3"/>
          </p:cNvCxnSpPr>
          <p:nvPr/>
        </p:nvCxnSpPr>
        <p:spPr>
          <a:xfrm flipV="1">
            <a:off x="9601224" y="3429095"/>
            <a:ext cx="466345" cy="1"/>
          </a:xfrm>
          <a:prstGeom prst="straightConnector1">
            <a:avLst/>
          </a:prstGeom>
          <a:ln>
            <a:solidFill>
              <a:srgbClr val="00B050"/>
            </a:solidFill>
            <a:tailEnd type="none"/>
          </a:ln>
        </p:spPr>
        <p:style>
          <a:lnRef idx="3">
            <a:schemeClr val="dk1"/>
          </a:lnRef>
          <a:fillRef idx="0">
            <a:schemeClr val="dk1"/>
          </a:fillRef>
          <a:effectRef idx="2">
            <a:schemeClr val="dk1"/>
          </a:effectRef>
          <a:fontRef idx="minor">
            <a:schemeClr val="tx1"/>
          </a:fontRef>
        </p:style>
      </p:cxnSp>
      <p:cxnSp>
        <p:nvCxnSpPr>
          <p:cNvPr id="71" name="Straight Arrow Connector 70">
            <a:extLst>
              <a:ext uri="{FF2B5EF4-FFF2-40B4-BE49-F238E27FC236}">
                <a16:creationId xmlns:a16="http://schemas.microsoft.com/office/drawing/2014/main" id="{B7CA788B-FD3E-2891-5CD9-46389B256FC8}"/>
              </a:ext>
            </a:extLst>
          </p:cNvPr>
          <p:cNvCxnSpPr>
            <a:cxnSpLocks/>
          </p:cNvCxnSpPr>
          <p:nvPr/>
        </p:nvCxnSpPr>
        <p:spPr>
          <a:xfrm flipV="1">
            <a:off x="9462896" y="3046046"/>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B265D73E-0AAD-0036-8A42-9AC6226A1BF5}"/>
              </a:ext>
            </a:extLst>
          </p:cNvPr>
          <p:cNvCxnSpPr>
            <a:cxnSpLocks/>
          </p:cNvCxnSpPr>
          <p:nvPr/>
        </p:nvCxnSpPr>
        <p:spPr>
          <a:xfrm>
            <a:off x="8738101" y="3061843"/>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D9794B59-348D-7B15-D21E-7721D6111212}"/>
              </a:ext>
            </a:extLst>
          </p:cNvPr>
          <p:cNvCxnSpPr>
            <a:cxnSpLocks/>
          </p:cNvCxnSpPr>
          <p:nvPr/>
        </p:nvCxnSpPr>
        <p:spPr>
          <a:xfrm>
            <a:off x="9259309" y="3046046"/>
            <a:ext cx="0" cy="179994"/>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sp>
        <p:nvSpPr>
          <p:cNvPr id="74" name="Rectangle 73">
            <a:extLst>
              <a:ext uri="{FF2B5EF4-FFF2-40B4-BE49-F238E27FC236}">
                <a16:creationId xmlns:a16="http://schemas.microsoft.com/office/drawing/2014/main" id="{EC31EDC6-0EA0-4D5C-80D9-49495C229601}"/>
              </a:ext>
            </a:extLst>
          </p:cNvPr>
          <p:cNvSpPr/>
          <p:nvPr/>
        </p:nvSpPr>
        <p:spPr>
          <a:xfrm>
            <a:off x="8448593" y="3812696"/>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75" name="TextBox 74">
            <a:extLst>
              <a:ext uri="{FF2B5EF4-FFF2-40B4-BE49-F238E27FC236}">
                <a16:creationId xmlns:a16="http://schemas.microsoft.com/office/drawing/2014/main" id="{13CAFCD4-06A6-E8EF-FE0E-F32C7DD312F6}"/>
              </a:ext>
            </a:extLst>
          </p:cNvPr>
          <p:cNvSpPr txBox="1"/>
          <p:nvPr/>
        </p:nvSpPr>
        <p:spPr>
          <a:xfrm>
            <a:off x="8499814" y="3880321"/>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76" name="Straight Arrow Connector 75">
            <a:extLst>
              <a:ext uri="{FF2B5EF4-FFF2-40B4-BE49-F238E27FC236}">
                <a16:creationId xmlns:a16="http://schemas.microsoft.com/office/drawing/2014/main" id="{597E0800-A10D-7AAF-BBE6-6D332D176431}"/>
              </a:ext>
            </a:extLst>
          </p:cNvPr>
          <p:cNvCxnSpPr>
            <a:cxnSpLocks/>
          </p:cNvCxnSpPr>
          <p:nvPr/>
        </p:nvCxnSpPr>
        <p:spPr>
          <a:xfrm>
            <a:off x="8047608" y="4033179"/>
            <a:ext cx="400760" cy="0"/>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77" name="Straight Arrow Connector 76">
            <a:extLst>
              <a:ext uri="{FF2B5EF4-FFF2-40B4-BE49-F238E27FC236}">
                <a16:creationId xmlns:a16="http://schemas.microsoft.com/office/drawing/2014/main" id="{7C9E42CE-3391-8609-0476-06E01149CA94}"/>
              </a:ext>
            </a:extLst>
          </p:cNvPr>
          <p:cNvCxnSpPr>
            <a:cxnSpLocks/>
          </p:cNvCxnSpPr>
          <p:nvPr/>
        </p:nvCxnSpPr>
        <p:spPr>
          <a:xfrm>
            <a:off x="8567413" y="3648499"/>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1FDC47EC-F141-5345-8078-BE3E9F2DF2E9}"/>
              </a:ext>
            </a:extLst>
          </p:cNvPr>
          <p:cNvCxnSpPr>
            <a:cxnSpLocks/>
            <a:stCxn id="74" idx="3"/>
          </p:cNvCxnSpPr>
          <p:nvPr/>
        </p:nvCxnSpPr>
        <p:spPr>
          <a:xfrm flipV="1">
            <a:off x="9601224" y="4015751"/>
            <a:ext cx="466345" cy="1"/>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79" name="Straight Arrow Connector 78">
            <a:extLst>
              <a:ext uri="{FF2B5EF4-FFF2-40B4-BE49-F238E27FC236}">
                <a16:creationId xmlns:a16="http://schemas.microsoft.com/office/drawing/2014/main" id="{DE28D068-9885-39E0-F0CA-95E38CD47995}"/>
              </a:ext>
            </a:extLst>
          </p:cNvPr>
          <p:cNvCxnSpPr>
            <a:cxnSpLocks/>
          </p:cNvCxnSpPr>
          <p:nvPr/>
        </p:nvCxnSpPr>
        <p:spPr>
          <a:xfrm flipV="1">
            <a:off x="9462896" y="3632702"/>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 name="Straight Arrow Connector 79">
            <a:extLst>
              <a:ext uri="{FF2B5EF4-FFF2-40B4-BE49-F238E27FC236}">
                <a16:creationId xmlns:a16="http://schemas.microsoft.com/office/drawing/2014/main" id="{999D786B-CDDA-A230-D200-9668A4EE7898}"/>
              </a:ext>
            </a:extLst>
          </p:cNvPr>
          <p:cNvCxnSpPr>
            <a:cxnSpLocks/>
          </p:cNvCxnSpPr>
          <p:nvPr/>
        </p:nvCxnSpPr>
        <p:spPr>
          <a:xfrm>
            <a:off x="8738101" y="3648499"/>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 name="Straight Arrow Connector 80">
            <a:extLst>
              <a:ext uri="{FF2B5EF4-FFF2-40B4-BE49-F238E27FC236}">
                <a16:creationId xmlns:a16="http://schemas.microsoft.com/office/drawing/2014/main" id="{8A356222-48DC-B133-D24E-8C37B39DC676}"/>
              </a:ext>
            </a:extLst>
          </p:cNvPr>
          <p:cNvCxnSpPr>
            <a:cxnSpLocks/>
          </p:cNvCxnSpPr>
          <p:nvPr/>
        </p:nvCxnSpPr>
        <p:spPr>
          <a:xfrm>
            <a:off x="9259309" y="3632702"/>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2" name="Rectangle 81">
            <a:extLst>
              <a:ext uri="{FF2B5EF4-FFF2-40B4-BE49-F238E27FC236}">
                <a16:creationId xmlns:a16="http://schemas.microsoft.com/office/drawing/2014/main" id="{949A3914-CFD4-A511-C16D-0BD64C7F7897}"/>
              </a:ext>
            </a:extLst>
          </p:cNvPr>
          <p:cNvSpPr/>
          <p:nvPr/>
        </p:nvSpPr>
        <p:spPr>
          <a:xfrm>
            <a:off x="8448368" y="4398843"/>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83" name="TextBox 82">
            <a:extLst>
              <a:ext uri="{FF2B5EF4-FFF2-40B4-BE49-F238E27FC236}">
                <a16:creationId xmlns:a16="http://schemas.microsoft.com/office/drawing/2014/main" id="{00E5D035-80EF-6CD2-8590-40C10EF7D50B}"/>
              </a:ext>
            </a:extLst>
          </p:cNvPr>
          <p:cNvSpPr txBox="1"/>
          <p:nvPr/>
        </p:nvSpPr>
        <p:spPr>
          <a:xfrm>
            <a:off x="8499589" y="4466468"/>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84" name="Straight Arrow Connector 83">
            <a:extLst>
              <a:ext uri="{FF2B5EF4-FFF2-40B4-BE49-F238E27FC236}">
                <a16:creationId xmlns:a16="http://schemas.microsoft.com/office/drawing/2014/main" id="{F885D4A0-DFAF-FD69-74EE-01F237CAC6E4}"/>
              </a:ext>
            </a:extLst>
          </p:cNvPr>
          <p:cNvCxnSpPr>
            <a:cxnSpLocks/>
            <a:endCxn id="82" idx="1"/>
          </p:cNvCxnSpPr>
          <p:nvPr/>
        </p:nvCxnSpPr>
        <p:spPr>
          <a:xfrm>
            <a:off x="7918504" y="4601899"/>
            <a:ext cx="5298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558EDD5A-A4CA-C3EB-8372-DCAA6D790020}"/>
              </a:ext>
            </a:extLst>
          </p:cNvPr>
          <p:cNvCxnSpPr>
            <a:cxnSpLocks/>
          </p:cNvCxnSpPr>
          <p:nvPr/>
        </p:nvCxnSpPr>
        <p:spPr>
          <a:xfrm>
            <a:off x="8567188" y="4234646"/>
            <a:ext cx="0" cy="179994"/>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86" name="Straight Arrow Connector 85">
            <a:extLst>
              <a:ext uri="{FF2B5EF4-FFF2-40B4-BE49-F238E27FC236}">
                <a16:creationId xmlns:a16="http://schemas.microsoft.com/office/drawing/2014/main" id="{5AA1E026-8269-AF80-0B9D-CCBA943094C0}"/>
              </a:ext>
            </a:extLst>
          </p:cNvPr>
          <p:cNvCxnSpPr>
            <a:cxnSpLocks/>
          </p:cNvCxnSpPr>
          <p:nvPr/>
        </p:nvCxnSpPr>
        <p:spPr>
          <a:xfrm flipV="1">
            <a:off x="9625685" y="4601897"/>
            <a:ext cx="466345" cy="1"/>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7D6103B6-F0BC-F115-A035-F9B084A10C0F}"/>
              </a:ext>
            </a:extLst>
          </p:cNvPr>
          <p:cNvCxnSpPr>
            <a:cxnSpLocks/>
          </p:cNvCxnSpPr>
          <p:nvPr/>
        </p:nvCxnSpPr>
        <p:spPr>
          <a:xfrm flipV="1">
            <a:off x="9462671" y="4218849"/>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8" name="Straight Arrow Connector 87">
            <a:extLst>
              <a:ext uri="{FF2B5EF4-FFF2-40B4-BE49-F238E27FC236}">
                <a16:creationId xmlns:a16="http://schemas.microsoft.com/office/drawing/2014/main" id="{E1BD15CB-D02E-00CA-1AAF-2E8E4B255368}"/>
              </a:ext>
            </a:extLst>
          </p:cNvPr>
          <p:cNvCxnSpPr>
            <a:cxnSpLocks/>
          </p:cNvCxnSpPr>
          <p:nvPr/>
        </p:nvCxnSpPr>
        <p:spPr>
          <a:xfrm>
            <a:off x="8737876" y="4234646"/>
            <a:ext cx="0" cy="17999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9" name="Straight Arrow Connector 88">
            <a:extLst>
              <a:ext uri="{FF2B5EF4-FFF2-40B4-BE49-F238E27FC236}">
                <a16:creationId xmlns:a16="http://schemas.microsoft.com/office/drawing/2014/main" id="{4BFF3477-1DD9-CB85-449F-E784C48330D6}"/>
              </a:ext>
            </a:extLst>
          </p:cNvPr>
          <p:cNvCxnSpPr>
            <a:cxnSpLocks/>
          </p:cNvCxnSpPr>
          <p:nvPr/>
        </p:nvCxnSpPr>
        <p:spPr>
          <a:xfrm>
            <a:off x="9259084" y="4218849"/>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0A23482C-F906-B118-0547-C81874F1EC88}"/>
              </a:ext>
            </a:extLst>
          </p:cNvPr>
          <p:cNvCxnSpPr/>
          <p:nvPr/>
        </p:nvCxnSpPr>
        <p:spPr>
          <a:xfrm>
            <a:off x="8019313" y="1319591"/>
            <a:ext cx="0" cy="367252"/>
          </a:xfrm>
          <a:prstGeom prst="line">
            <a:avLst/>
          </a:prstGeom>
        </p:spPr>
        <p:style>
          <a:lnRef idx="3">
            <a:schemeClr val="accent1"/>
          </a:lnRef>
          <a:fillRef idx="0">
            <a:schemeClr val="accent1"/>
          </a:fillRef>
          <a:effectRef idx="2">
            <a:schemeClr val="accent1"/>
          </a:effectRef>
          <a:fontRef idx="minor">
            <a:schemeClr val="tx1"/>
          </a:fontRef>
        </p:style>
      </p:cxnSp>
      <p:cxnSp>
        <p:nvCxnSpPr>
          <p:cNvPr id="91" name="Straight Connector 90">
            <a:extLst>
              <a:ext uri="{FF2B5EF4-FFF2-40B4-BE49-F238E27FC236}">
                <a16:creationId xmlns:a16="http://schemas.microsoft.com/office/drawing/2014/main" id="{DF7EEDCF-8385-DA33-8C02-959FB436C8F3}"/>
              </a:ext>
            </a:extLst>
          </p:cNvPr>
          <p:cNvCxnSpPr>
            <a:cxnSpLocks/>
          </p:cNvCxnSpPr>
          <p:nvPr/>
        </p:nvCxnSpPr>
        <p:spPr>
          <a:xfrm>
            <a:off x="8016265" y="1686843"/>
            <a:ext cx="3048" cy="300260"/>
          </a:xfrm>
          <a:prstGeom prst="line">
            <a:avLst/>
          </a:prstGeom>
        </p:spPr>
        <p:style>
          <a:lnRef idx="1">
            <a:schemeClr val="dk1"/>
          </a:lnRef>
          <a:fillRef idx="0">
            <a:schemeClr val="dk1"/>
          </a:fillRef>
          <a:effectRef idx="0">
            <a:schemeClr val="dk1"/>
          </a:effectRef>
          <a:fontRef idx="minor">
            <a:schemeClr val="tx1"/>
          </a:fontRef>
        </p:style>
      </p:cxnSp>
      <p:sp>
        <p:nvSpPr>
          <p:cNvPr id="92" name="Flowchart: Connector 91">
            <a:extLst>
              <a:ext uri="{FF2B5EF4-FFF2-40B4-BE49-F238E27FC236}">
                <a16:creationId xmlns:a16="http://schemas.microsoft.com/office/drawing/2014/main" id="{F82CAE4A-1697-39C2-80F7-AC05D8A90B45}"/>
              </a:ext>
            </a:extLst>
          </p:cNvPr>
          <p:cNvSpPr/>
          <p:nvPr/>
        </p:nvSpPr>
        <p:spPr>
          <a:xfrm>
            <a:off x="7976993" y="137014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93" name="Flowchart: Connector 92">
            <a:extLst>
              <a:ext uri="{FF2B5EF4-FFF2-40B4-BE49-F238E27FC236}">
                <a16:creationId xmlns:a16="http://schemas.microsoft.com/office/drawing/2014/main" id="{8B5FBC30-2192-7812-D18D-5A206E7F8E30}"/>
              </a:ext>
            </a:extLst>
          </p:cNvPr>
          <p:cNvSpPr/>
          <p:nvPr/>
        </p:nvSpPr>
        <p:spPr>
          <a:xfrm>
            <a:off x="7977457" y="1651154"/>
            <a:ext cx="91440" cy="95399"/>
          </a:xfrm>
          <a:prstGeom prst="flowChartConnector">
            <a:avLst/>
          </a:prstGeom>
          <a:solidFill>
            <a:schemeClr val="accent1">
              <a:lumMod val="60000"/>
              <a:lumOff val="40000"/>
            </a:schemeClr>
          </a:solidFill>
          <a:ln w="9525" cap="flat" cmpd="sng" algn="ctr">
            <a:solidFill>
              <a:schemeClr val="accent2">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94" name="Flowchart: Connector 93">
            <a:extLst>
              <a:ext uri="{FF2B5EF4-FFF2-40B4-BE49-F238E27FC236}">
                <a16:creationId xmlns:a16="http://schemas.microsoft.com/office/drawing/2014/main" id="{FB5325EE-F41A-9B33-8632-AC84B29002D8}"/>
              </a:ext>
            </a:extLst>
          </p:cNvPr>
          <p:cNvSpPr/>
          <p:nvPr/>
        </p:nvSpPr>
        <p:spPr>
          <a:xfrm>
            <a:off x="7742014" y="137676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95" name="Straight Connector 94">
            <a:extLst>
              <a:ext uri="{FF2B5EF4-FFF2-40B4-BE49-F238E27FC236}">
                <a16:creationId xmlns:a16="http://schemas.microsoft.com/office/drawing/2014/main" id="{712C1DA2-FA21-BE2F-9E15-3AA7DC18BB0A}"/>
              </a:ext>
            </a:extLst>
          </p:cNvPr>
          <p:cNvCxnSpPr/>
          <p:nvPr/>
        </p:nvCxnSpPr>
        <p:spPr>
          <a:xfrm>
            <a:off x="8017567" y="1958025"/>
            <a:ext cx="0" cy="367252"/>
          </a:xfrm>
          <a:prstGeom prst="line">
            <a:avLst/>
          </a:prstGeom>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DDBA5B53-3282-354A-8070-6F879EFAFB43}"/>
              </a:ext>
            </a:extLst>
          </p:cNvPr>
          <p:cNvCxnSpPr>
            <a:cxnSpLocks/>
          </p:cNvCxnSpPr>
          <p:nvPr/>
        </p:nvCxnSpPr>
        <p:spPr>
          <a:xfrm>
            <a:off x="8014519" y="2325277"/>
            <a:ext cx="0" cy="229987"/>
          </a:xfrm>
          <a:prstGeom prst="line">
            <a:avLst/>
          </a:prstGeom>
        </p:spPr>
        <p:style>
          <a:lnRef idx="1">
            <a:schemeClr val="dk1"/>
          </a:lnRef>
          <a:fillRef idx="0">
            <a:schemeClr val="dk1"/>
          </a:fillRef>
          <a:effectRef idx="0">
            <a:schemeClr val="dk1"/>
          </a:effectRef>
          <a:fontRef idx="minor">
            <a:schemeClr val="tx1"/>
          </a:fontRef>
        </p:style>
      </p:cxnSp>
      <p:sp>
        <p:nvSpPr>
          <p:cNvPr id="97" name="Flowchart: Connector 96">
            <a:extLst>
              <a:ext uri="{FF2B5EF4-FFF2-40B4-BE49-F238E27FC236}">
                <a16:creationId xmlns:a16="http://schemas.microsoft.com/office/drawing/2014/main" id="{FB3B431A-904E-815F-7643-B7F8BC8C046F}"/>
              </a:ext>
            </a:extLst>
          </p:cNvPr>
          <p:cNvSpPr/>
          <p:nvPr/>
        </p:nvSpPr>
        <p:spPr>
          <a:xfrm>
            <a:off x="7974984" y="191933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98" name="Flowchart: Connector 97">
            <a:extLst>
              <a:ext uri="{FF2B5EF4-FFF2-40B4-BE49-F238E27FC236}">
                <a16:creationId xmlns:a16="http://schemas.microsoft.com/office/drawing/2014/main" id="{680996AC-F26E-ADD2-CA53-23AA341D8A30}"/>
              </a:ext>
            </a:extLst>
          </p:cNvPr>
          <p:cNvSpPr/>
          <p:nvPr/>
        </p:nvSpPr>
        <p:spPr>
          <a:xfrm>
            <a:off x="7974984" y="223730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99" name="Straight Connector 98">
            <a:extLst>
              <a:ext uri="{FF2B5EF4-FFF2-40B4-BE49-F238E27FC236}">
                <a16:creationId xmlns:a16="http://schemas.microsoft.com/office/drawing/2014/main" id="{8334057F-B46F-47FD-CBA0-4BDD1E5FC469}"/>
              </a:ext>
            </a:extLst>
          </p:cNvPr>
          <p:cNvCxnSpPr/>
          <p:nvPr/>
        </p:nvCxnSpPr>
        <p:spPr>
          <a:xfrm>
            <a:off x="8019313" y="2785231"/>
            <a:ext cx="0" cy="367252"/>
          </a:xfrm>
          <a:prstGeom prst="line">
            <a:avLst/>
          </a:prstGeom>
          <a:ln/>
        </p:spPr>
        <p:style>
          <a:lnRef idx="1">
            <a:schemeClr val="dk1"/>
          </a:lnRef>
          <a:fillRef idx="0">
            <a:schemeClr val="dk1"/>
          </a:fillRef>
          <a:effectRef idx="0">
            <a:schemeClr val="dk1"/>
          </a:effectRef>
          <a:fontRef idx="minor">
            <a:schemeClr val="tx1"/>
          </a:fontRef>
        </p:style>
      </p:cxnSp>
      <p:cxnSp>
        <p:nvCxnSpPr>
          <p:cNvPr id="100" name="Straight Connector 99">
            <a:extLst>
              <a:ext uri="{FF2B5EF4-FFF2-40B4-BE49-F238E27FC236}">
                <a16:creationId xmlns:a16="http://schemas.microsoft.com/office/drawing/2014/main" id="{67394260-7CDF-BC8A-5189-2A0683A72795}"/>
              </a:ext>
            </a:extLst>
          </p:cNvPr>
          <p:cNvCxnSpPr>
            <a:cxnSpLocks/>
          </p:cNvCxnSpPr>
          <p:nvPr/>
        </p:nvCxnSpPr>
        <p:spPr>
          <a:xfrm>
            <a:off x="8016265" y="3152483"/>
            <a:ext cx="3048" cy="300260"/>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sp>
        <p:nvSpPr>
          <p:cNvPr id="101" name="Flowchart: Connector 100">
            <a:extLst>
              <a:ext uri="{FF2B5EF4-FFF2-40B4-BE49-F238E27FC236}">
                <a16:creationId xmlns:a16="http://schemas.microsoft.com/office/drawing/2014/main" id="{11AF73B2-CF34-4163-1278-5B4336EC5D22}"/>
              </a:ext>
            </a:extLst>
          </p:cNvPr>
          <p:cNvSpPr/>
          <p:nvPr/>
        </p:nvSpPr>
        <p:spPr>
          <a:xfrm>
            <a:off x="7976730" y="2817940"/>
            <a:ext cx="91440" cy="95399"/>
          </a:xfrm>
          <a:prstGeom prst="flowChartConnector">
            <a:avLst/>
          </a:prstGeom>
          <a:solidFill>
            <a:srgbClr val="7030A0"/>
          </a:solidFill>
          <a:ln w="9525"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02" name="Flowchart: Connector 101">
            <a:extLst>
              <a:ext uri="{FF2B5EF4-FFF2-40B4-BE49-F238E27FC236}">
                <a16:creationId xmlns:a16="http://schemas.microsoft.com/office/drawing/2014/main" id="{DC4B1D84-DF90-60BB-9E62-9BCEA91A635D}"/>
              </a:ext>
            </a:extLst>
          </p:cNvPr>
          <p:cNvSpPr/>
          <p:nvPr/>
        </p:nvSpPr>
        <p:spPr>
          <a:xfrm>
            <a:off x="7979185" y="3089420"/>
            <a:ext cx="91440" cy="95399"/>
          </a:xfrm>
          <a:prstGeom prst="flowChartConnector">
            <a:avLst/>
          </a:prstGeom>
          <a:solidFill>
            <a:srgbClr val="00B050"/>
          </a:solid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03" name="Straight Connector 102">
            <a:extLst>
              <a:ext uri="{FF2B5EF4-FFF2-40B4-BE49-F238E27FC236}">
                <a16:creationId xmlns:a16="http://schemas.microsoft.com/office/drawing/2014/main" id="{B58D7095-423D-02BC-B09D-99149FB22662}"/>
              </a:ext>
            </a:extLst>
          </p:cNvPr>
          <p:cNvCxnSpPr/>
          <p:nvPr/>
        </p:nvCxnSpPr>
        <p:spPr>
          <a:xfrm>
            <a:off x="8017567" y="3423665"/>
            <a:ext cx="0" cy="367252"/>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cxnSp>
        <p:nvCxnSpPr>
          <p:cNvPr id="104" name="Straight Connector 103">
            <a:extLst>
              <a:ext uri="{FF2B5EF4-FFF2-40B4-BE49-F238E27FC236}">
                <a16:creationId xmlns:a16="http://schemas.microsoft.com/office/drawing/2014/main" id="{0531A494-2838-F31C-A55B-BBC951B7CDF7}"/>
              </a:ext>
            </a:extLst>
          </p:cNvPr>
          <p:cNvCxnSpPr>
            <a:cxnSpLocks/>
          </p:cNvCxnSpPr>
          <p:nvPr/>
        </p:nvCxnSpPr>
        <p:spPr>
          <a:xfrm>
            <a:off x="8014519" y="3790917"/>
            <a:ext cx="3048" cy="300260"/>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sp>
        <p:nvSpPr>
          <p:cNvPr id="105" name="Flowchart: Connector 104">
            <a:extLst>
              <a:ext uri="{FF2B5EF4-FFF2-40B4-BE49-F238E27FC236}">
                <a16:creationId xmlns:a16="http://schemas.microsoft.com/office/drawing/2014/main" id="{E4B16C17-2306-6618-36E4-F415C72FD2AA}"/>
              </a:ext>
            </a:extLst>
          </p:cNvPr>
          <p:cNvSpPr/>
          <p:nvPr/>
        </p:nvSpPr>
        <p:spPr>
          <a:xfrm>
            <a:off x="7974984" y="338497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06" name="Flowchart: Connector 105">
            <a:extLst>
              <a:ext uri="{FF2B5EF4-FFF2-40B4-BE49-F238E27FC236}">
                <a16:creationId xmlns:a16="http://schemas.microsoft.com/office/drawing/2014/main" id="{9DF65854-DA41-F262-56A8-C891BC765BC8}"/>
              </a:ext>
            </a:extLst>
          </p:cNvPr>
          <p:cNvSpPr/>
          <p:nvPr/>
        </p:nvSpPr>
        <p:spPr>
          <a:xfrm>
            <a:off x="7974984" y="370294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07" name="Straight Connector 106">
            <a:extLst>
              <a:ext uri="{FF2B5EF4-FFF2-40B4-BE49-F238E27FC236}">
                <a16:creationId xmlns:a16="http://schemas.microsoft.com/office/drawing/2014/main" id="{C10080D9-50BA-A40E-94F9-5AFC3CB33E1F}"/>
              </a:ext>
            </a:extLst>
          </p:cNvPr>
          <p:cNvCxnSpPr>
            <a:cxnSpLocks/>
          </p:cNvCxnSpPr>
          <p:nvPr/>
        </p:nvCxnSpPr>
        <p:spPr>
          <a:xfrm>
            <a:off x="8022450" y="2555264"/>
            <a:ext cx="0" cy="310375"/>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sp>
        <p:nvSpPr>
          <p:cNvPr id="108" name="Flowchart: Connector 107">
            <a:extLst>
              <a:ext uri="{FF2B5EF4-FFF2-40B4-BE49-F238E27FC236}">
                <a16:creationId xmlns:a16="http://schemas.microsoft.com/office/drawing/2014/main" id="{5D353C07-D45A-2DE6-3B24-7841A4FE48AB}"/>
              </a:ext>
            </a:extLst>
          </p:cNvPr>
          <p:cNvSpPr/>
          <p:nvPr/>
        </p:nvSpPr>
        <p:spPr>
          <a:xfrm>
            <a:off x="7974984" y="2533675"/>
            <a:ext cx="91440" cy="95399"/>
          </a:xfrm>
          <a:prstGeom prst="flowChartConnector">
            <a:avLst/>
          </a:prstGeom>
          <a:solidFill>
            <a:srgbClr val="7030A0"/>
          </a:solidFill>
          <a:ln w="9525"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09" name="Straight Connector 108">
            <a:extLst>
              <a:ext uri="{FF2B5EF4-FFF2-40B4-BE49-F238E27FC236}">
                <a16:creationId xmlns:a16="http://schemas.microsoft.com/office/drawing/2014/main" id="{DEDC1687-D7F0-6BC6-997A-028AF34F6ABB}"/>
              </a:ext>
            </a:extLst>
          </p:cNvPr>
          <p:cNvCxnSpPr/>
          <p:nvPr/>
        </p:nvCxnSpPr>
        <p:spPr>
          <a:xfrm>
            <a:off x="8014519" y="4015751"/>
            <a:ext cx="0" cy="367252"/>
          </a:xfrm>
          <a:prstGeom prst="line">
            <a:avLst/>
          </a:prstGeom>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6DE8675D-63E3-C802-06FA-9CF4ED00AB46}"/>
              </a:ext>
            </a:extLst>
          </p:cNvPr>
          <p:cNvCxnSpPr>
            <a:cxnSpLocks/>
          </p:cNvCxnSpPr>
          <p:nvPr/>
        </p:nvCxnSpPr>
        <p:spPr>
          <a:xfrm>
            <a:off x="8019263" y="4357337"/>
            <a:ext cx="3048" cy="300260"/>
          </a:xfrm>
          <a:prstGeom prst="line">
            <a:avLst/>
          </a:prstGeom>
          <a:ln/>
        </p:spPr>
        <p:style>
          <a:lnRef idx="1">
            <a:schemeClr val="dk1"/>
          </a:lnRef>
          <a:fillRef idx="0">
            <a:schemeClr val="dk1"/>
          </a:fillRef>
          <a:effectRef idx="0">
            <a:schemeClr val="dk1"/>
          </a:effectRef>
          <a:fontRef idx="minor">
            <a:schemeClr val="tx1"/>
          </a:fontRef>
        </p:style>
      </p:cxnSp>
      <p:sp>
        <p:nvSpPr>
          <p:cNvPr id="111" name="Flowchart: Connector 110">
            <a:extLst>
              <a:ext uri="{FF2B5EF4-FFF2-40B4-BE49-F238E27FC236}">
                <a16:creationId xmlns:a16="http://schemas.microsoft.com/office/drawing/2014/main" id="{F4D80D1C-BF2E-0A3E-EBDB-49AE3E2C7DF8}"/>
              </a:ext>
            </a:extLst>
          </p:cNvPr>
          <p:cNvSpPr/>
          <p:nvPr/>
        </p:nvSpPr>
        <p:spPr>
          <a:xfrm>
            <a:off x="7970763" y="3985480"/>
            <a:ext cx="91440" cy="95399"/>
          </a:xfrm>
          <a:prstGeom prst="flowChartConnector">
            <a:avLst/>
          </a:prstGeom>
          <a:solidFill>
            <a:srgbClr val="00B050"/>
          </a:solid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12" name="Flowchart: Connector 111">
            <a:extLst>
              <a:ext uri="{FF2B5EF4-FFF2-40B4-BE49-F238E27FC236}">
                <a16:creationId xmlns:a16="http://schemas.microsoft.com/office/drawing/2014/main" id="{D8478897-8231-714B-26B3-47738A5AC134}"/>
              </a:ext>
            </a:extLst>
          </p:cNvPr>
          <p:cNvSpPr/>
          <p:nvPr/>
        </p:nvSpPr>
        <p:spPr>
          <a:xfrm>
            <a:off x="7970763" y="430344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13" name="Flowchart: Connector 112">
            <a:extLst>
              <a:ext uri="{FF2B5EF4-FFF2-40B4-BE49-F238E27FC236}">
                <a16:creationId xmlns:a16="http://schemas.microsoft.com/office/drawing/2014/main" id="{B04115A8-CEE3-D237-056B-C3E28A870E43}"/>
              </a:ext>
            </a:extLst>
          </p:cNvPr>
          <p:cNvSpPr/>
          <p:nvPr/>
        </p:nvSpPr>
        <p:spPr>
          <a:xfrm>
            <a:off x="7966102" y="456494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14" name="Straight Connector 113">
            <a:extLst>
              <a:ext uri="{FF2B5EF4-FFF2-40B4-BE49-F238E27FC236}">
                <a16:creationId xmlns:a16="http://schemas.microsoft.com/office/drawing/2014/main" id="{ABA6A944-5ACA-C457-1244-693068205212}"/>
              </a:ext>
            </a:extLst>
          </p:cNvPr>
          <p:cNvCxnSpPr>
            <a:cxnSpLocks/>
          </p:cNvCxnSpPr>
          <p:nvPr/>
        </p:nvCxnSpPr>
        <p:spPr>
          <a:xfrm>
            <a:off x="8019263" y="1077007"/>
            <a:ext cx="3048" cy="300260"/>
          </a:xfrm>
          <a:prstGeom prst="line">
            <a:avLst/>
          </a:prstGeom>
        </p:spPr>
        <p:style>
          <a:lnRef idx="3">
            <a:schemeClr val="accent1"/>
          </a:lnRef>
          <a:fillRef idx="0">
            <a:schemeClr val="accent1"/>
          </a:fillRef>
          <a:effectRef idx="2">
            <a:schemeClr val="accent1"/>
          </a:effectRef>
          <a:fontRef idx="minor">
            <a:schemeClr val="tx1"/>
          </a:fontRef>
        </p:style>
      </p:cxnSp>
      <p:cxnSp>
        <p:nvCxnSpPr>
          <p:cNvPr id="115" name="Straight Connector 114">
            <a:extLst>
              <a:ext uri="{FF2B5EF4-FFF2-40B4-BE49-F238E27FC236}">
                <a16:creationId xmlns:a16="http://schemas.microsoft.com/office/drawing/2014/main" id="{560CA505-19EE-4FC7-625D-DD04BAE42203}"/>
              </a:ext>
            </a:extLst>
          </p:cNvPr>
          <p:cNvCxnSpPr>
            <a:cxnSpLocks/>
          </p:cNvCxnSpPr>
          <p:nvPr/>
        </p:nvCxnSpPr>
        <p:spPr>
          <a:xfrm>
            <a:off x="8019263" y="4639277"/>
            <a:ext cx="3048" cy="300260"/>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4FFAD141-A686-87B4-1A7D-E830DC724A82}"/>
              </a:ext>
            </a:extLst>
          </p:cNvPr>
          <p:cNvCxnSpPr/>
          <p:nvPr/>
        </p:nvCxnSpPr>
        <p:spPr>
          <a:xfrm flipH="1">
            <a:off x="8010298" y="1394970"/>
            <a:ext cx="2005298" cy="15797"/>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5B4F89B8-71F9-F69A-5A30-05A94928A5D0}"/>
              </a:ext>
            </a:extLst>
          </p:cNvPr>
          <p:cNvCxnSpPr/>
          <p:nvPr/>
        </p:nvCxnSpPr>
        <p:spPr>
          <a:xfrm flipH="1">
            <a:off x="8017567" y="1964665"/>
            <a:ext cx="2005298" cy="15797"/>
          </a:xfrm>
          <a:prstGeom prst="line">
            <a:avLst/>
          </a:prstGeom>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DAB21E94-62C2-CB47-F1BD-D0BFA146CE86}"/>
              </a:ext>
            </a:extLst>
          </p:cNvPr>
          <p:cNvCxnSpPr/>
          <p:nvPr/>
        </p:nvCxnSpPr>
        <p:spPr>
          <a:xfrm flipH="1">
            <a:off x="8017567" y="4320667"/>
            <a:ext cx="2005298" cy="15797"/>
          </a:xfrm>
          <a:prstGeom prst="line">
            <a:avLst/>
          </a:prstGeom>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58DFF399-3507-0319-811F-CBBA73B9F2F6}"/>
              </a:ext>
            </a:extLst>
          </p:cNvPr>
          <p:cNvCxnSpPr/>
          <p:nvPr/>
        </p:nvCxnSpPr>
        <p:spPr>
          <a:xfrm flipV="1">
            <a:off x="10032187" y="2571327"/>
            <a:ext cx="0" cy="310542"/>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cxnSp>
        <p:nvCxnSpPr>
          <p:cNvPr id="123" name="Straight Connector 122">
            <a:extLst>
              <a:ext uri="{FF2B5EF4-FFF2-40B4-BE49-F238E27FC236}">
                <a16:creationId xmlns:a16="http://schemas.microsoft.com/office/drawing/2014/main" id="{C4AC8FED-BEED-1E90-803F-4324B8197697}"/>
              </a:ext>
            </a:extLst>
          </p:cNvPr>
          <p:cNvCxnSpPr/>
          <p:nvPr/>
        </p:nvCxnSpPr>
        <p:spPr>
          <a:xfrm flipH="1">
            <a:off x="8025587" y="2567319"/>
            <a:ext cx="2005298" cy="15797"/>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cxnSp>
        <p:nvCxnSpPr>
          <p:cNvPr id="125" name="Straight Connector 124">
            <a:extLst>
              <a:ext uri="{FF2B5EF4-FFF2-40B4-BE49-F238E27FC236}">
                <a16:creationId xmlns:a16="http://schemas.microsoft.com/office/drawing/2014/main" id="{8D3219A3-8956-C9DE-8221-BE77C47CCCDF}"/>
              </a:ext>
            </a:extLst>
          </p:cNvPr>
          <p:cNvCxnSpPr/>
          <p:nvPr/>
        </p:nvCxnSpPr>
        <p:spPr>
          <a:xfrm flipH="1">
            <a:off x="8024383" y="3125714"/>
            <a:ext cx="2005298" cy="15797"/>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cxnSp>
        <p:nvCxnSpPr>
          <p:cNvPr id="127" name="Straight Connector 126">
            <a:extLst>
              <a:ext uri="{FF2B5EF4-FFF2-40B4-BE49-F238E27FC236}">
                <a16:creationId xmlns:a16="http://schemas.microsoft.com/office/drawing/2014/main" id="{502811CC-BEFE-AB28-2059-B2C669F2F938}"/>
              </a:ext>
            </a:extLst>
          </p:cNvPr>
          <p:cNvCxnSpPr/>
          <p:nvPr/>
        </p:nvCxnSpPr>
        <p:spPr>
          <a:xfrm flipH="1">
            <a:off x="8010298" y="3729274"/>
            <a:ext cx="2005298" cy="15797"/>
          </a:xfrm>
          <a:prstGeom prst="line">
            <a:avLst/>
          </a:prstGeom>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2818AF1F-00E4-5E43-FE8A-11E25FB2B016}"/>
              </a:ext>
            </a:extLst>
          </p:cNvPr>
          <p:cNvCxnSpPr>
            <a:cxnSpLocks/>
            <a:endCxn id="142" idx="0"/>
          </p:cNvCxnSpPr>
          <p:nvPr/>
        </p:nvCxnSpPr>
        <p:spPr>
          <a:xfrm>
            <a:off x="7772318" y="1086131"/>
            <a:ext cx="15416" cy="2301892"/>
          </a:xfrm>
          <a:prstGeom prst="line">
            <a:avLst/>
          </a:prstGeom>
        </p:spPr>
        <p:style>
          <a:lnRef idx="1">
            <a:schemeClr val="dk1"/>
          </a:lnRef>
          <a:fillRef idx="0">
            <a:schemeClr val="dk1"/>
          </a:fillRef>
          <a:effectRef idx="0">
            <a:schemeClr val="dk1"/>
          </a:effectRef>
          <a:fontRef idx="minor">
            <a:schemeClr val="tx1"/>
          </a:fontRef>
        </p:style>
      </p:cxnSp>
      <p:cxnSp>
        <p:nvCxnSpPr>
          <p:cNvPr id="129" name="Straight Connector 128">
            <a:extLst>
              <a:ext uri="{FF2B5EF4-FFF2-40B4-BE49-F238E27FC236}">
                <a16:creationId xmlns:a16="http://schemas.microsoft.com/office/drawing/2014/main" id="{E033C05B-77B5-CB7B-B5A1-E427C346F98F}"/>
              </a:ext>
            </a:extLst>
          </p:cNvPr>
          <p:cNvCxnSpPr>
            <a:cxnSpLocks/>
            <a:stCxn id="94" idx="6"/>
          </p:cNvCxnSpPr>
          <p:nvPr/>
        </p:nvCxnSpPr>
        <p:spPr>
          <a:xfrm flipV="1">
            <a:off x="7833454" y="1415336"/>
            <a:ext cx="229020" cy="9124"/>
          </a:xfrm>
          <a:prstGeom prst="line">
            <a:avLst/>
          </a:prstGeom>
        </p:spPr>
        <p:style>
          <a:lnRef idx="1">
            <a:schemeClr val="dk1"/>
          </a:lnRef>
          <a:fillRef idx="0">
            <a:schemeClr val="dk1"/>
          </a:fillRef>
          <a:effectRef idx="0">
            <a:schemeClr val="dk1"/>
          </a:effectRef>
          <a:fontRef idx="minor">
            <a:schemeClr val="tx1"/>
          </a:fontRef>
        </p:style>
      </p:cxnSp>
      <p:sp>
        <p:nvSpPr>
          <p:cNvPr id="130" name="Flowchart: Connector 129">
            <a:extLst>
              <a:ext uri="{FF2B5EF4-FFF2-40B4-BE49-F238E27FC236}">
                <a16:creationId xmlns:a16="http://schemas.microsoft.com/office/drawing/2014/main" id="{1F9D35E1-01A8-C801-A76C-92380A3C25F3}"/>
              </a:ext>
            </a:extLst>
          </p:cNvPr>
          <p:cNvSpPr/>
          <p:nvPr/>
        </p:nvSpPr>
        <p:spPr>
          <a:xfrm>
            <a:off x="7735922" y="165479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31" name="Straight Connector 130">
            <a:extLst>
              <a:ext uri="{FF2B5EF4-FFF2-40B4-BE49-F238E27FC236}">
                <a16:creationId xmlns:a16="http://schemas.microsoft.com/office/drawing/2014/main" id="{D98DFC63-A9D7-E9FD-C315-4639BB9B1277}"/>
              </a:ext>
            </a:extLst>
          </p:cNvPr>
          <p:cNvCxnSpPr>
            <a:cxnSpLocks/>
            <a:stCxn id="130" idx="6"/>
          </p:cNvCxnSpPr>
          <p:nvPr/>
        </p:nvCxnSpPr>
        <p:spPr>
          <a:xfrm flipV="1">
            <a:off x="7827362" y="1693370"/>
            <a:ext cx="229020" cy="9124"/>
          </a:xfrm>
          <a:prstGeom prst="line">
            <a:avLst/>
          </a:prstGeom>
        </p:spPr>
        <p:style>
          <a:lnRef idx="1">
            <a:schemeClr val="dk1"/>
          </a:lnRef>
          <a:fillRef idx="0">
            <a:schemeClr val="dk1"/>
          </a:fillRef>
          <a:effectRef idx="0">
            <a:schemeClr val="dk1"/>
          </a:effectRef>
          <a:fontRef idx="minor">
            <a:schemeClr val="tx1"/>
          </a:fontRef>
        </p:style>
      </p:cxnSp>
      <p:sp>
        <p:nvSpPr>
          <p:cNvPr id="132" name="Flowchart: Connector 131">
            <a:extLst>
              <a:ext uri="{FF2B5EF4-FFF2-40B4-BE49-F238E27FC236}">
                <a16:creationId xmlns:a16="http://schemas.microsoft.com/office/drawing/2014/main" id="{0B888211-12E5-89B9-E4E0-0B7CBE65FAE1}"/>
              </a:ext>
            </a:extLst>
          </p:cNvPr>
          <p:cNvSpPr/>
          <p:nvPr/>
        </p:nvSpPr>
        <p:spPr>
          <a:xfrm>
            <a:off x="7744275" y="194752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33" name="Straight Connector 132">
            <a:extLst>
              <a:ext uri="{FF2B5EF4-FFF2-40B4-BE49-F238E27FC236}">
                <a16:creationId xmlns:a16="http://schemas.microsoft.com/office/drawing/2014/main" id="{D3A8BD92-7F20-FFE9-DDC0-83C15D194422}"/>
              </a:ext>
            </a:extLst>
          </p:cNvPr>
          <p:cNvCxnSpPr>
            <a:cxnSpLocks/>
            <a:stCxn id="132" idx="6"/>
          </p:cNvCxnSpPr>
          <p:nvPr/>
        </p:nvCxnSpPr>
        <p:spPr>
          <a:xfrm flipV="1">
            <a:off x="7835715" y="1986102"/>
            <a:ext cx="229020" cy="9124"/>
          </a:xfrm>
          <a:prstGeom prst="line">
            <a:avLst/>
          </a:prstGeom>
        </p:spPr>
        <p:style>
          <a:lnRef idx="1">
            <a:schemeClr val="dk1"/>
          </a:lnRef>
          <a:fillRef idx="0">
            <a:schemeClr val="dk1"/>
          </a:fillRef>
          <a:effectRef idx="0">
            <a:schemeClr val="dk1"/>
          </a:effectRef>
          <a:fontRef idx="minor">
            <a:schemeClr val="tx1"/>
          </a:fontRef>
        </p:style>
      </p:cxnSp>
      <p:sp>
        <p:nvSpPr>
          <p:cNvPr id="134" name="Flowchart: Connector 133">
            <a:extLst>
              <a:ext uri="{FF2B5EF4-FFF2-40B4-BE49-F238E27FC236}">
                <a16:creationId xmlns:a16="http://schemas.microsoft.com/office/drawing/2014/main" id="{7565D425-7F03-0E83-0A25-28207A79D78C}"/>
              </a:ext>
            </a:extLst>
          </p:cNvPr>
          <p:cNvSpPr/>
          <p:nvPr/>
        </p:nvSpPr>
        <p:spPr>
          <a:xfrm>
            <a:off x="7742014" y="223900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35" name="Straight Connector 134">
            <a:extLst>
              <a:ext uri="{FF2B5EF4-FFF2-40B4-BE49-F238E27FC236}">
                <a16:creationId xmlns:a16="http://schemas.microsoft.com/office/drawing/2014/main" id="{A0061543-E09A-E565-A62F-FC59A7F49DE1}"/>
              </a:ext>
            </a:extLst>
          </p:cNvPr>
          <p:cNvCxnSpPr>
            <a:cxnSpLocks/>
          </p:cNvCxnSpPr>
          <p:nvPr/>
        </p:nvCxnSpPr>
        <p:spPr>
          <a:xfrm>
            <a:off x="7914837" y="2277578"/>
            <a:ext cx="147637" cy="0"/>
          </a:xfrm>
          <a:prstGeom prst="line">
            <a:avLst/>
          </a:prstGeom>
        </p:spPr>
        <p:style>
          <a:lnRef idx="1">
            <a:schemeClr val="dk1"/>
          </a:lnRef>
          <a:fillRef idx="0">
            <a:schemeClr val="dk1"/>
          </a:fillRef>
          <a:effectRef idx="0">
            <a:schemeClr val="dk1"/>
          </a:effectRef>
          <a:fontRef idx="minor">
            <a:schemeClr val="tx1"/>
          </a:fontRef>
        </p:style>
      </p:cxnSp>
      <p:sp>
        <p:nvSpPr>
          <p:cNvPr id="136" name="Flowchart: Connector 135">
            <a:extLst>
              <a:ext uri="{FF2B5EF4-FFF2-40B4-BE49-F238E27FC236}">
                <a16:creationId xmlns:a16="http://schemas.microsoft.com/office/drawing/2014/main" id="{443E6994-6073-816A-813A-5F68AFEABC59}"/>
              </a:ext>
            </a:extLst>
          </p:cNvPr>
          <p:cNvSpPr/>
          <p:nvPr/>
        </p:nvSpPr>
        <p:spPr>
          <a:xfrm>
            <a:off x="7757397" y="253949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37" name="Straight Connector 136">
            <a:extLst>
              <a:ext uri="{FF2B5EF4-FFF2-40B4-BE49-F238E27FC236}">
                <a16:creationId xmlns:a16="http://schemas.microsoft.com/office/drawing/2014/main" id="{2A9AA20F-7C47-BAFA-F53D-BAD899E2B767}"/>
              </a:ext>
            </a:extLst>
          </p:cNvPr>
          <p:cNvCxnSpPr>
            <a:cxnSpLocks/>
            <a:stCxn id="136" idx="6"/>
          </p:cNvCxnSpPr>
          <p:nvPr/>
        </p:nvCxnSpPr>
        <p:spPr>
          <a:xfrm flipV="1">
            <a:off x="7848837" y="2578072"/>
            <a:ext cx="229020" cy="9124"/>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AE3F17A9-D242-360E-A060-7AFBF41C7E93}"/>
              </a:ext>
            </a:extLst>
          </p:cNvPr>
          <p:cNvCxnSpPr>
            <a:cxnSpLocks/>
            <a:stCxn id="138" idx="6"/>
          </p:cNvCxnSpPr>
          <p:nvPr/>
        </p:nvCxnSpPr>
        <p:spPr>
          <a:xfrm flipV="1">
            <a:off x="7841647" y="2855407"/>
            <a:ext cx="229020" cy="9124"/>
          </a:xfrm>
          <a:prstGeom prst="line">
            <a:avLst/>
          </a:prstGeom>
        </p:spPr>
        <p:style>
          <a:lnRef idx="1">
            <a:schemeClr val="dk1"/>
          </a:lnRef>
          <a:fillRef idx="0">
            <a:schemeClr val="dk1"/>
          </a:fillRef>
          <a:effectRef idx="0">
            <a:schemeClr val="dk1"/>
          </a:effectRef>
          <a:fontRef idx="minor">
            <a:schemeClr val="tx1"/>
          </a:fontRef>
        </p:style>
      </p:cxnSp>
      <p:sp>
        <p:nvSpPr>
          <p:cNvPr id="138" name="Flowchart: Connector 137">
            <a:extLst>
              <a:ext uri="{FF2B5EF4-FFF2-40B4-BE49-F238E27FC236}">
                <a16:creationId xmlns:a16="http://schemas.microsoft.com/office/drawing/2014/main" id="{CDE61EB1-1CB9-6DD0-9B4D-3DE53EDB8DCF}"/>
              </a:ext>
            </a:extLst>
          </p:cNvPr>
          <p:cNvSpPr/>
          <p:nvPr/>
        </p:nvSpPr>
        <p:spPr>
          <a:xfrm>
            <a:off x="7750207" y="281683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40" name="Flowchart: Connector 139">
            <a:extLst>
              <a:ext uri="{FF2B5EF4-FFF2-40B4-BE49-F238E27FC236}">
                <a16:creationId xmlns:a16="http://schemas.microsoft.com/office/drawing/2014/main" id="{F456005E-13A6-0A65-E296-A0396AE82681}"/>
              </a:ext>
            </a:extLst>
          </p:cNvPr>
          <p:cNvSpPr/>
          <p:nvPr/>
        </p:nvSpPr>
        <p:spPr>
          <a:xfrm>
            <a:off x="7745843" y="310980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41" name="Straight Connector 140">
            <a:extLst>
              <a:ext uri="{FF2B5EF4-FFF2-40B4-BE49-F238E27FC236}">
                <a16:creationId xmlns:a16="http://schemas.microsoft.com/office/drawing/2014/main" id="{22C34650-4F82-4424-3319-8CA37A1DA443}"/>
              </a:ext>
            </a:extLst>
          </p:cNvPr>
          <p:cNvCxnSpPr>
            <a:cxnSpLocks/>
            <a:stCxn id="140" idx="6"/>
          </p:cNvCxnSpPr>
          <p:nvPr/>
        </p:nvCxnSpPr>
        <p:spPr>
          <a:xfrm flipV="1">
            <a:off x="7837283" y="3148381"/>
            <a:ext cx="229020" cy="9124"/>
          </a:xfrm>
          <a:prstGeom prst="line">
            <a:avLst/>
          </a:prstGeom>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a16="http://schemas.microsoft.com/office/drawing/2014/main" id="{218BDAEF-0879-EEEC-4A21-DC2D11AF5F19}"/>
              </a:ext>
            </a:extLst>
          </p:cNvPr>
          <p:cNvCxnSpPr>
            <a:cxnSpLocks/>
            <a:stCxn id="142" idx="6"/>
            <a:endCxn id="105" idx="6"/>
          </p:cNvCxnSpPr>
          <p:nvPr/>
        </p:nvCxnSpPr>
        <p:spPr>
          <a:xfrm flipV="1">
            <a:off x="7833454" y="3432676"/>
            <a:ext cx="232970" cy="3047"/>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42" name="Flowchart: Connector 141">
            <a:extLst>
              <a:ext uri="{FF2B5EF4-FFF2-40B4-BE49-F238E27FC236}">
                <a16:creationId xmlns:a16="http://schemas.microsoft.com/office/drawing/2014/main" id="{4C8A7B1F-75B6-9F1D-502E-7561771E517E}"/>
              </a:ext>
            </a:extLst>
          </p:cNvPr>
          <p:cNvSpPr/>
          <p:nvPr/>
        </p:nvSpPr>
        <p:spPr>
          <a:xfrm>
            <a:off x="7742014" y="338802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45" name="Straight Connector 144">
            <a:extLst>
              <a:ext uri="{FF2B5EF4-FFF2-40B4-BE49-F238E27FC236}">
                <a16:creationId xmlns:a16="http://schemas.microsoft.com/office/drawing/2014/main" id="{278E8727-A231-5263-3B69-254C3A2F46DE}"/>
              </a:ext>
            </a:extLst>
          </p:cNvPr>
          <p:cNvCxnSpPr>
            <a:cxnSpLocks/>
            <a:stCxn id="144" idx="6"/>
          </p:cNvCxnSpPr>
          <p:nvPr/>
        </p:nvCxnSpPr>
        <p:spPr>
          <a:xfrm flipV="1">
            <a:off x="7833527" y="3750640"/>
            <a:ext cx="229020" cy="9124"/>
          </a:xfrm>
          <a:prstGeom prst="line">
            <a:avLst/>
          </a:prstGeom>
        </p:spPr>
        <p:style>
          <a:lnRef idx="1">
            <a:schemeClr val="dk1"/>
          </a:lnRef>
          <a:fillRef idx="0">
            <a:schemeClr val="dk1"/>
          </a:fillRef>
          <a:effectRef idx="0">
            <a:schemeClr val="dk1"/>
          </a:effectRef>
          <a:fontRef idx="minor">
            <a:schemeClr val="tx1"/>
          </a:fontRef>
        </p:style>
      </p:cxnSp>
      <p:sp>
        <p:nvSpPr>
          <p:cNvPr id="144" name="Flowchart: Connector 143">
            <a:extLst>
              <a:ext uri="{FF2B5EF4-FFF2-40B4-BE49-F238E27FC236}">
                <a16:creationId xmlns:a16="http://schemas.microsoft.com/office/drawing/2014/main" id="{0D56A715-B117-D02E-3A65-8286EE3B6E10}"/>
              </a:ext>
            </a:extLst>
          </p:cNvPr>
          <p:cNvSpPr/>
          <p:nvPr/>
        </p:nvSpPr>
        <p:spPr>
          <a:xfrm>
            <a:off x="7742087" y="371206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46" name="Flowchart: Connector 145">
            <a:extLst>
              <a:ext uri="{FF2B5EF4-FFF2-40B4-BE49-F238E27FC236}">
                <a16:creationId xmlns:a16="http://schemas.microsoft.com/office/drawing/2014/main" id="{D8894328-7DC0-0A8A-6B9B-1380B3A53B55}"/>
              </a:ext>
            </a:extLst>
          </p:cNvPr>
          <p:cNvSpPr/>
          <p:nvPr/>
        </p:nvSpPr>
        <p:spPr>
          <a:xfrm>
            <a:off x="7744168" y="398134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47" name="Straight Connector 146">
            <a:extLst>
              <a:ext uri="{FF2B5EF4-FFF2-40B4-BE49-F238E27FC236}">
                <a16:creationId xmlns:a16="http://schemas.microsoft.com/office/drawing/2014/main" id="{3995524D-89AF-F442-72AE-F972DDB18B86}"/>
              </a:ext>
            </a:extLst>
          </p:cNvPr>
          <p:cNvCxnSpPr>
            <a:cxnSpLocks/>
            <a:stCxn id="146" idx="6"/>
            <a:endCxn id="111" idx="2"/>
          </p:cNvCxnSpPr>
          <p:nvPr/>
        </p:nvCxnSpPr>
        <p:spPr>
          <a:xfrm>
            <a:off x="7835608" y="4029040"/>
            <a:ext cx="135155" cy="4140"/>
          </a:xfrm>
          <a:prstGeom prst="line">
            <a:avLst/>
          </a:prstGeom>
          <a:ln/>
        </p:spPr>
        <p:style>
          <a:lnRef idx="1">
            <a:schemeClr val="dk1"/>
          </a:lnRef>
          <a:fillRef idx="0">
            <a:schemeClr val="dk1"/>
          </a:fillRef>
          <a:effectRef idx="0">
            <a:schemeClr val="dk1"/>
          </a:effectRef>
          <a:fontRef idx="minor">
            <a:schemeClr val="tx1"/>
          </a:fontRef>
        </p:style>
      </p:cxnSp>
      <p:sp>
        <p:nvSpPr>
          <p:cNvPr id="148" name="Flowchart: Connector 147">
            <a:extLst>
              <a:ext uri="{FF2B5EF4-FFF2-40B4-BE49-F238E27FC236}">
                <a16:creationId xmlns:a16="http://schemas.microsoft.com/office/drawing/2014/main" id="{B06D0C8A-7793-D6BB-6101-028A79DD35BB}"/>
              </a:ext>
            </a:extLst>
          </p:cNvPr>
          <p:cNvSpPr/>
          <p:nvPr/>
        </p:nvSpPr>
        <p:spPr>
          <a:xfrm>
            <a:off x="7742014" y="430344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51" name="Straight Connector 150">
            <a:extLst>
              <a:ext uri="{FF2B5EF4-FFF2-40B4-BE49-F238E27FC236}">
                <a16:creationId xmlns:a16="http://schemas.microsoft.com/office/drawing/2014/main" id="{B9D2591F-B187-5FC5-B225-978C4D1AC4B1}"/>
              </a:ext>
            </a:extLst>
          </p:cNvPr>
          <p:cNvCxnSpPr>
            <a:cxnSpLocks/>
            <a:stCxn id="150" idx="6"/>
          </p:cNvCxnSpPr>
          <p:nvPr/>
        </p:nvCxnSpPr>
        <p:spPr>
          <a:xfrm flipV="1">
            <a:off x="7833454" y="4601898"/>
            <a:ext cx="229020" cy="9124"/>
          </a:xfrm>
          <a:prstGeom prst="line">
            <a:avLst/>
          </a:prstGeom>
        </p:spPr>
        <p:style>
          <a:lnRef idx="1">
            <a:schemeClr val="dk1"/>
          </a:lnRef>
          <a:fillRef idx="0">
            <a:schemeClr val="dk1"/>
          </a:fillRef>
          <a:effectRef idx="0">
            <a:schemeClr val="dk1"/>
          </a:effectRef>
          <a:fontRef idx="minor">
            <a:schemeClr val="tx1"/>
          </a:fontRef>
        </p:style>
      </p:cxnSp>
      <p:cxnSp>
        <p:nvCxnSpPr>
          <p:cNvPr id="149" name="Straight Connector 148">
            <a:extLst>
              <a:ext uri="{FF2B5EF4-FFF2-40B4-BE49-F238E27FC236}">
                <a16:creationId xmlns:a16="http://schemas.microsoft.com/office/drawing/2014/main" id="{5773B078-C27F-B995-67D9-4785D72E59E7}"/>
              </a:ext>
            </a:extLst>
          </p:cNvPr>
          <p:cNvCxnSpPr>
            <a:cxnSpLocks/>
            <a:stCxn id="148" idx="6"/>
          </p:cNvCxnSpPr>
          <p:nvPr/>
        </p:nvCxnSpPr>
        <p:spPr>
          <a:xfrm flipV="1">
            <a:off x="7833454" y="4342020"/>
            <a:ext cx="229020" cy="9124"/>
          </a:xfrm>
          <a:prstGeom prst="line">
            <a:avLst/>
          </a:prstGeom>
        </p:spPr>
        <p:style>
          <a:lnRef idx="1">
            <a:schemeClr val="dk1"/>
          </a:lnRef>
          <a:fillRef idx="0">
            <a:schemeClr val="dk1"/>
          </a:fillRef>
          <a:effectRef idx="0">
            <a:schemeClr val="dk1"/>
          </a:effectRef>
          <a:fontRef idx="minor">
            <a:schemeClr val="tx1"/>
          </a:fontRef>
        </p:style>
      </p:cxnSp>
      <p:sp>
        <p:nvSpPr>
          <p:cNvPr id="150" name="Flowchart: Connector 149">
            <a:extLst>
              <a:ext uri="{FF2B5EF4-FFF2-40B4-BE49-F238E27FC236}">
                <a16:creationId xmlns:a16="http://schemas.microsoft.com/office/drawing/2014/main" id="{23F64727-744E-FB13-0E15-50D1C67051C3}"/>
              </a:ext>
            </a:extLst>
          </p:cNvPr>
          <p:cNvSpPr/>
          <p:nvPr/>
        </p:nvSpPr>
        <p:spPr>
          <a:xfrm>
            <a:off x="7742014" y="456332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52" name="Rectangle 151">
            <a:extLst>
              <a:ext uri="{FF2B5EF4-FFF2-40B4-BE49-F238E27FC236}">
                <a16:creationId xmlns:a16="http://schemas.microsoft.com/office/drawing/2014/main" id="{72A3F5B7-89D4-4777-E0DC-1B50179110F1}"/>
              </a:ext>
            </a:extLst>
          </p:cNvPr>
          <p:cNvSpPr/>
          <p:nvPr/>
        </p:nvSpPr>
        <p:spPr>
          <a:xfrm>
            <a:off x="8448368" y="4951648"/>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53" name="TextBox 152">
            <a:extLst>
              <a:ext uri="{FF2B5EF4-FFF2-40B4-BE49-F238E27FC236}">
                <a16:creationId xmlns:a16="http://schemas.microsoft.com/office/drawing/2014/main" id="{81B5A4A9-9CB3-402B-8344-4426B5A7579D}"/>
              </a:ext>
            </a:extLst>
          </p:cNvPr>
          <p:cNvSpPr txBox="1"/>
          <p:nvPr/>
        </p:nvSpPr>
        <p:spPr>
          <a:xfrm>
            <a:off x="8499589" y="4987488"/>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154" name="Straight Arrow Connector 153">
            <a:extLst>
              <a:ext uri="{FF2B5EF4-FFF2-40B4-BE49-F238E27FC236}">
                <a16:creationId xmlns:a16="http://schemas.microsoft.com/office/drawing/2014/main" id="{155C178E-4206-5702-E785-B8B60CCACDBB}"/>
              </a:ext>
            </a:extLst>
          </p:cNvPr>
          <p:cNvCxnSpPr>
            <a:cxnSpLocks/>
          </p:cNvCxnSpPr>
          <p:nvPr/>
        </p:nvCxnSpPr>
        <p:spPr>
          <a:xfrm>
            <a:off x="7974984" y="5721441"/>
            <a:ext cx="5096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5" name="Straight Arrow Connector 154">
            <a:extLst>
              <a:ext uri="{FF2B5EF4-FFF2-40B4-BE49-F238E27FC236}">
                <a16:creationId xmlns:a16="http://schemas.microsoft.com/office/drawing/2014/main" id="{FA8D9C7C-BF43-3065-987D-D307F9F73C33}"/>
              </a:ext>
            </a:extLst>
          </p:cNvPr>
          <p:cNvCxnSpPr>
            <a:cxnSpLocks/>
            <a:stCxn id="152" idx="3"/>
          </p:cNvCxnSpPr>
          <p:nvPr/>
        </p:nvCxnSpPr>
        <p:spPr>
          <a:xfrm flipV="1">
            <a:off x="9600999" y="5154703"/>
            <a:ext cx="466345" cy="1"/>
          </a:xfrm>
          <a:prstGeom prst="straightConnector1">
            <a:avLst/>
          </a:prstGeom>
          <a:ln>
            <a:solidFill>
              <a:srgbClr val="7030A0"/>
            </a:solidFill>
            <a:tailEnd type="none"/>
          </a:ln>
        </p:spPr>
        <p:style>
          <a:lnRef idx="3">
            <a:schemeClr val="dk1"/>
          </a:lnRef>
          <a:fillRef idx="0">
            <a:schemeClr val="dk1"/>
          </a:fillRef>
          <a:effectRef idx="2">
            <a:schemeClr val="dk1"/>
          </a:effectRef>
          <a:fontRef idx="minor">
            <a:schemeClr val="tx1"/>
          </a:fontRef>
        </p:style>
      </p:cxnSp>
      <p:sp>
        <p:nvSpPr>
          <p:cNvPr id="156" name="Rectangle 155">
            <a:extLst>
              <a:ext uri="{FF2B5EF4-FFF2-40B4-BE49-F238E27FC236}">
                <a16:creationId xmlns:a16="http://schemas.microsoft.com/office/drawing/2014/main" id="{45851759-2D0F-E44F-C5B3-C1AE1A5BDFE4}"/>
              </a:ext>
            </a:extLst>
          </p:cNvPr>
          <p:cNvSpPr/>
          <p:nvPr/>
        </p:nvSpPr>
        <p:spPr>
          <a:xfrm>
            <a:off x="8448143" y="5506010"/>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57" name="TextBox 156">
            <a:extLst>
              <a:ext uri="{FF2B5EF4-FFF2-40B4-BE49-F238E27FC236}">
                <a16:creationId xmlns:a16="http://schemas.microsoft.com/office/drawing/2014/main" id="{C30FB64B-B38C-7814-2708-0D18D6B5E307}"/>
              </a:ext>
            </a:extLst>
          </p:cNvPr>
          <p:cNvSpPr txBox="1"/>
          <p:nvPr/>
        </p:nvSpPr>
        <p:spPr>
          <a:xfrm>
            <a:off x="8499364" y="5573635"/>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158" name="Straight Arrow Connector 157">
            <a:extLst>
              <a:ext uri="{FF2B5EF4-FFF2-40B4-BE49-F238E27FC236}">
                <a16:creationId xmlns:a16="http://schemas.microsoft.com/office/drawing/2014/main" id="{F137AA04-8852-917D-218D-42FED68435B0}"/>
              </a:ext>
            </a:extLst>
          </p:cNvPr>
          <p:cNvCxnSpPr>
            <a:cxnSpLocks/>
          </p:cNvCxnSpPr>
          <p:nvPr/>
        </p:nvCxnSpPr>
        <p:spPr>
          <a:xfrm>
            <a:off x="8019263" y="5134021"/>
            <a:ext cx="415170" cy="0"/>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159" name="Straight Arrow Connector 158">
            <a:extLst>
              <a:ext uri="{FF2B5EF4-FFF2-40B4-BE49-F238E27FC236}">
                <a16:creationId xmlns:a16="http://schemas.microsoft.com/office/drawing/2014/main" id="{5F807ADE-AFD7-A535-FC69-07C58C2349D1}"/>
              </a:ext>
            </a:extLst>
          </p:cNvPr>
          <p:cNvCxnSpPr>
            <a:cxnSpLocks/>
          </p:cNvCxnSpPr>
          <p:nvPr/>
        </p:nvCxnSpPr>
        <p:spPr>
          <a:xfrm>
            <a:off x="8566963" y="5341813"/>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0" name="Straight Arrow Connector 159">
            <a:extLst>
              <a:ext uri="{FF2B5EF4-FFF2-40B4-BE49-F238E27FC236}">
                <a16:creationId xmlns:a16="http://schemas.microsoft.com/office/drawing/2014/main" id="{D5758AC0-2CF8-3393-47BA-05A8D575C554}"/>
              </a:ext>
            </a:extLst>
          </p:cNvPr>
          <p:cNvCxnSpPr>
            <a:cxnSpLocks/>
            <a:stCxn id="156" idx="3"/>
          </p:cNvCxnSpPr>
          <p:nvPr/>
        </p:nvCxnSpPr>
        <p:spPr>
          <a:xfrm flipV="1">
            <a:off x="9600774" y="5709065"/>
            <a:ext cx="466345" cy="1"/>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161" name="Straight Arrow Connector 160">
            <a:extLst>
              <a:ext uri="{FF2B5EF4-FFF2-40B4-BE49-F238E27FC236}">
                <a16:creationId xmlns:a16="http://schemas.microsoft.com/office/drawing/2014/main" id="{88FF02E3-5DDA-A66F-53AD-3882782F8B22}"/>
              </a:ext>
            </a:extLst>
          </p:cNvPr>
          <p:cNvCxnSpPr>
            <a:cxnSpLocks/>
          </p:cNvCxnSpPr>
          <p:nvPr/>
        </p:nvCxnSpPr>
        <p:spPr>
          <a:xfrm flipV="1">
            <a:off x="9462446" y="5326016"/>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2" name="Straight Arrow Connector 161">
            <a:extLst>
              <a:ext uri="{FF2B5EF4-FFF2-40B4-BE49-F238E27FC236}">
                <a16:creationId xmlns:a16="http://schemas.microsoft.com/office/drawing/2014/main" id="{7932DE8A-D0AB-7261-491D-E49DC117CA97}"/>
              </a:ext>
            </a:extLst>
          </p:cNvPr>
          <p:cNvCxnSpPr>
            <a:cxnSpLocks/>
          </p:cNvCxnSpPr>
          <p:nvPr/>
        </p:nvCxnSpPr>
        <p:spPr>
          <a:xfrm>
            <a:off x="8737651" y="5341813"/>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3" name="Straight Arrow Connector 162">
            <a:extLst>
              <a:ext uri="{FF2B5EF4-FFF2-40B4-BE49-F238E27FC236}">
                <a16:creationId xmlns:a16="http://schemas.microsoft.com/office/drawing/2014/main" id="{C662987E-F6D7-A3F9-DF0D-C09CD095AE91}"/>
              </a:ext>
            </a:extLst>
          </p:cNvPr>
          <p:cNvCxnSpPr>
            <a:cxnSpLocks/>
          </p:cNvCxnSpPr>
          <p:nvPr/>
        </p:nvCxnSpPr>
        <p:spPr>
          <a:xfrm>
            <a:off x="9258859" y="5326016"/>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4" name="Straight Connector 163">
            <a:extLst>
              <a:ext uri="{FF2B5EF4-FFF2-40B4-BE49-F238E27FC236}">
                <a16:creationId xmlns:a16="http://schemas.microsoft.com/office/drawing/2014/main" id="{549E302F-663D-8259-D1B1-555A4031C4F3}"/>
              </a:ext>
            </a:extLst>
          </p:cNvPr>
          <p:cNvCxnSpPr>
            <a:cxnSpLocks/>
          </p:cNvCxnSpPr>
          <p:nvPr/>
        </p:nvCxnSpPr>
        <p:spPr>
          <a:xfrm>
            <a:off x="8016215" y="5461001"/>
            <a:ext cx="3048" cy="300260"/>
          </a:xfrm>
          <a:prstGeom prst="line">
            <a:avLst/>
          </a:prstGeom>
        </p:spPr>
        <p:style>
          <a:lnRef idx="1">
            <a:schemeClr val="dk1"/>
          </a:lnRef>
          <a:fillRef idx="0">
            <a:schemeClr val="dk1"/>
          </a:fillRef>
          <a:effectRef idx="0">
            <a:schemeClr val="dk1"/>
          </a:effectRef>
          <a:fontRef idx="minor">
            <a:schemeClr val="tx1"/>
          </a:fontRef>
        </p:style>
      </p:cxnSp>
      <p:sp>
        <p:nvSpPr>
          <p:cNvPr id="165" name="Flowchart: Connector 164">
            <a:extLst>
              <a:ext uri="{FF2B5EF4-FFF2-40B4-BE49-F238E27FC236}">
                <a16:creationId xmlns:a16="http://schemas.microsoft.com/office/drawing/2014/main" id="{98D92C9C-25A6-BCC7-1DC7-E40C1EAB1CEF}"/>
              </a:ext>
            </a:extLst>
          </p:cNvPr>
          <p:cNvSpPr/>
          <p:nvPr/>
        </p:nvSpPr>
        <p:spPr>
          <a:xfrm>
            <a:off x="7974759" y="4810107"/>
            <a:ext cx="91440" cy="95399"/>
          </a:xfrm>
          <a:prstGeom prst="flowChartConnector">
            <a:avLst/>
          </a:prstGeom>
          <a:solidFill>
            <a:srgbClr val="7030A0"/>
          </a:solidFill>
          <a:ln w="9525"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66" name="Straight Connector 165">
            <a:extLst>
              <a:ext uri="{FF2B5EF4-FFF2-40B4-BE49-F238E27FC236}">
                <a16:creationId xmlns:a16="http://schemas.microsoft.com/office/drawing/2014/main" id="{3A3363C8-5CAD-DD6D-7B82-54686B31C194}"/>
              </a:ext>
            </a:extLst>
          </p:cNvPr>
          <p:cNvCxnSpPr/>
          <p:nvPr/>
        </p:nvCxnSpPr>
        <p:spPr>
          <a:xfrm>
            <a:off x="8019263" y="5695607"/>
            <a:ext cx="0" cy="367252"/>
          </a:xfrm>
          <a:prstGeom prst="line">
            <a:avLst/>
          </a:prstGeom>
        </p:spPr>
        <p:style>
          <a:lnRef idx="1">
            <a:schemeClr val="dk1"/>
          </a:lnRef>
          <a:fillRef idx="0">
            <a:schemeClr val="dk1"/>
          </a:fillRef>
          <a:effectRef idx="0">
            <a:schemeClr val="dk1"/>
          </a:effectRef>
          <a:fontRef idx="minor">
            <a:schemeClr val="tx1"/>
          </a:fontRef>
        </p:style>
      </p:cxnSp>
      <p:cxnSp>
        <p:nvCxnSpPr>
          <p:cNvPr id="167" name="Straight Connector 166">
            <a:extLst>
              <a:ext uri="{FF2B5EF4-FFF2-40B4-BE49-F238E27FC236}">
                <a16:creationId xmlns:a16="http://schemas.microsoft.com/office/drawing/2014/main" id="{7941AC3A-C2B3-370C-2CCF-9164C5AFB69B}"/>
              </a:ext>
            </a:extLst>
          </p:cNvPr>
          <p:cNvCxnSpPr>
            <a:cxnSpLocks/>
          </p:cNvCxnSpPr>
          <p:nvPr/>
        </p:nvCxnSpPr>
        <p:spPr>
          <a:xfrm>
            <a:off x="8019263" y="4842241"/>
            <a:ext cx="3048" cy="300260"/>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sp>
        <p:nvSpPr>
          <p:cNvPr id="168" name="Flowchart: Connector 167">
            <a:extLst>
              <a:ext uri="{FF2B5EF4-FFF2-40B4-BE49-F238E27FC236}">
                <a16:creationId xmlns:a16="http://schemas.microsoft.com/office/drawing/2014/main" id="{DC432766-FB16-13EE-CA66-2A5D8547CBDD}"/>
              </a:ext>
            </a:extLst>
          </p:cNvPr>
          <p:cNvSpPr/>
          <p:nvPr/>
        </p:nvSpPr>
        <p:spPr>
          <a:xfrm>
            <a:off x="7970538" y="5092647"/>
            <a:ext cx="91440" cy="95399"/>
          </a:xfrm>
          <a:prstGeom prst="flowChartConnector">
            <a:avLst/>
          </a:prstGeom>
          <a:solidFill>
            <a:srgbClr val="7030A0"/>
          </a:solidFill>
          <a:ln w="9525"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69" name="Flowchart: Connector 168">
            <a:extLst>
              <a:ext uri="{FF2B5EF4-FFF2-40B4-BE49-F238E27FC236}">
                <a16:creationId xmlns:a16="http://schemas.microsoft.com/office/drawing/2014/main" id="{7ED79162-0AF5-0538-50B8-751261686D96}"/>
              </a:ext>
            </a:extLst>
          </p:cNvPr>
          <p:cNvSpPr/>
          <p:nvPr/>
        </p:nvSpPr>
        <p:spPr>
          <a:xfrm>
            <a:off x="7970538" y="541061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70" name="Flowchart: Connector 169">
            <a:extLst>
              <a:ext uri="{FF2B5EF4-FFF2-40B4-BE49-F238E27FC236}">
                <a16:creationId xmlns:a16="http://schemas.microsoft.com/office/drawing/2014/main" id="{63BA654E-013F-6D7F-8CEB-9A325D9BCF48}"/>
              </a:ext>
            </a:extLst>
          </p:cNvPr>
          <p:cNvSpPr/>
          <p:nvPr/>
        </p:nvSpPr>
        <p:spPr>
          <a:xfrm>
            <a:off x="7965877" y="567210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71" name="Straight Connector 170">
            <a:extLst>
              <a:ext uri="{FF2B5EF4-FFF2-40B4-BE49-F238E27FC236}">
                <a16:creationId xmlns:a16="http://schemas.microsoft.com/office/drawing/2014/main" id="{CA97FD3A-2415-2E49-67F9-A157DAEF5BDC}"/>
              </a:ext>
            </a:extLst>
          </p:cNvPr>
          <p:cNvCxnSpPr>
            <a:cxnSpLocks/>
          </p:cNvCxnSpPr>
          <p:nvPr/>
        </p:nvCxnSpPr>
        <p:spPr>
          <a:xfrm>
            <a:off x="8008774" y="5126682"/>
            <a:ext cx="3048" cy="300260"/>
          </a:xfrm>
          <a:prstGeom prst="line">
            <a:avLst/>
          </a:prstGeom>
          <a:ln/>
        </p:spPr>
        <p:style>
          <a:lnRef idx="1">
            <a:schemeClr val="dk1"/>
          </a:lnRef>
          <a:fillRef idx="0">
            <a:schemeClr val="dk1"/>
          </a:fillRef>
          <a:effectRef idx="0">
            <a:schemeClr val="dk1"/>
          </a:effectRef>
          <a:fontRef idx="minor">
            <a:schemeClr val="tx1"/>
          </a:fontRef>
        </p:style>
      </p:cxnSp>
      <p:cxnSp>
        <p:nvCxnSpPr>
          <p:cNvPr id="172" name="Straight Connector 171">
            <a:extLst>
              <a:ext uri="{FF2B5EF4-FFF2-40B4-BE49-F238E27FC236}">
                <a16:creationId xmlns:a16="http://schemas.microsoft.com/office/drawing/2014/main" id="{8810FFB7-F428-3833-4021-D5EFC152E366}"/>
              </a:ext>
            </a:extLst>
          </p:cNvPr>
          <p:cNvCxnSpPr/>
          <p:nvPr/>
        </p:nvCxnSpPr>
        <p:spPr>
          <a:xfrm flipV="1">
            <a:off x="10009654" y="4846055"/>
            <a:ext cx="0" cy="310542"/>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cxnSp>
        <p:nvCxnSpPr>
          <p:cNvPr id="173" name="Straight Connector 172">
            <a:extLst>
              <a:ext uri="{FF2B5EF4-FFF2-40B4-BE49-F238E27FC236}">
                <a16:creationId xmlns:a16="http://schemas.microsoft.com/office/drawing/2014/main" id="{97BBB84C-CFDE-E56A-DC7F-A6139B80478A}"/>
              </a:ext>
            </a:extLst>
          </p:cNvPr>
          <p:cNvCxnSpPr/>
          <p:nvPr/>
        </p:nvCxnSpPr>
        <p:spPr>
          <a:xfrm flipH="1">
            <a:off x="8011822" y="4839582"/>
            <a:ext cx="2005298" cy="15797"/>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cxnSp>
        <p:nvCxnSpPr>
          <p:cNvPr id="175" name="Straight Connector 174">
            <a:extLst>
              <a:ext uri="{FF2B5EF4-FFF2-40B4-BE49-F238E27FC236}">
                <a16:creationId xmlns:a16="http://schemas.microsoft.com/office/drawing/2014/main" id="{25097825-6DA0-BC9B-26CC-BE697DDA0EEB}"/>
              </a:ext>
            </a:extLst>
          </p:cNvPr>
          <p:cNvCxnSpPr/>
          <p:nvPr/>
        </p:nvCxnSpPr>
        <p:spPr>
          <a:xfrm flipH="1">
            <a:off x="8011822" y="5442519"/>
            <a:ext cx="2005298" cy="15797"/>
          </a:xfrm>
          <a:prstGeom prst="line">
            <a:avLst/>
          </a:prstGeom>
        </p:spPr>
        <p:style>
          <a:lnRef idx="1">
            <a:schemeClr val="dk1"/>
          </a:lnRef>
          <a:fillRef idx="0">
            <a:schemeClr val="dk1"/>
          </a:fillRef>
          <a:effectRef idx="0">
            <a:schemeClr val="dk1"/>
          </a:effectRef>
          <a:fontRef idx="minor">
            <a:schemeClr val="tx1"/>
          </a:fontRef>
        </p:style>
      </p:cxnSp>
      <p:sp>
        <p:nvSpPr>
          <p:cNvPr id="176" name="Flowchart: Connector 175">
            <a:extLst>
              <a:ext uri="{FF2B5EF4-FFF2-40B4-BE49-F238E27FC236}">
                <a16:creationId xmlns:a16="http://schemas.microsoft.com/office/drawing/2014/main" id="{C8CDC2A2-F20A-A35B-B71B-58C1BAE924ED}"/>
              </a:ext>
            </a:extLst>
          </p:cNvPr>
          <p:cNvSpPr/>
          <p:nvPr/>
        </p:nvSpPr>
        <p:spPr>
          <a:xfrm>
            <a:off x="7741862" y="481923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77" name="Straight Connector 176">
            <a:extLst>
              <a:ext uri="{FF2B5EF4-FFF2-40B4-BE49-F238E27FC236}">
                <a16:creationId xmlns:a16="http://schemas.microsoft.com/office/drawing/2014/main" id="{25C38FBA-72B2-F90D-2B38-3D03429CEE35}"/>
              </a:ext>
            </a:extLst>
          </p:cNvPr>
          <p:cNvCxnSpPr>
            <a:cxnSpLocks/>
            <a:stCxn id="176" idx="6"/>
          </p:cNvCxnSpPr>
          <p:nvPr/>
        </p:nvCxnSpPr>
        <p:spPr>
          <a:xfrm flipV="1">
            <a:off x="7833302" y="4857807"/>
            <a:ext cx="229020" cy="9124"/>
          </a:xfrm>
          <a:prstGeom prst="line">
            <a:avLst/>
          </a:prstGeom>
        </p:spPr>
        <p:style>
          <a:lnRef idx="1">
            <a:schemeClr val="dk1"/>
          </a:lnRef>
          <a:fillRef idx="0">
            <a:schemeClr val="dk1"/>
          </a:fillRef>
          <a:effectRef idx="0">
            <a:schemeClr val="dk1"/>
          </a:effectRef>
          <a:fontRef idx="minor">
            <a:schemeClr val="tx1"/>
          </a:fontRef>
        </p:style>
      </p:cxnSp>
      <p:sp>
        <p:nvSpPr>
          <p:cNvPr id="178" name="Flowchart: Connector 177">
            <a:extLst>
              <a:ext uri="{FF2B5EF4-FFF2-40B4-BE49-F238E27FC236}">
                <a16:creationId xmlns:a16="http://schemas.microsoft.com/office/drawing/2014/main" id="{751D530C-1D1A-B8DD-82EB-D9B509CED32A}"/>
              </a:ext>
            </a:extLst>
          </p:cNvPr>
          <p:cNvSpPr/>
          <p:nvPr/>
        </p:nvSpPr>
        <p:spPr>
          <a:xfrm>
            <a:off x="7743943" y="508850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79" name="Straight Connector 178">
            <a:extLst>
              <a:ext uri="{FF2B5EF4-FFF2-40B4-BE49-F238E27FC236}">
                <a16:creationId xmlns:a16="http://schemas.microsoft.com/office/drawing/2014/main" id="{2CFB9B90-5BF4-E47F-06EC-4D168262F396}"/>
              </a:ext>
            </a:extLst>
          </p:cNvPr>
          <p:cNvCxnSpPr>
            <a:cxnSpLocks/>
          </p:cNvCxnSpPr>
          <p:nvPr/>
        </p:nvCxnSpPr>
        <p:spPr>
          <a:xfrm flipV="1">
            <a:off x="7836104" y="5141303"/>
            <a:ext cx="229020" cy="9124"/>
          </a:xfrm>
          <a:prstGeom prst="line">
            <a:avLst/>
          </a:prstGeom>
        </p:spPr>
        <p:style>
          <a:lnRef idx="1">
            <a:schemeClr val="dk1"/>
          </a:lnRef>
          <a:fillRef idx="0">
            <a:schemeClr val="dk1"/>
          </a:fillRef>
          <a:effectRef idx="0">
            <a:schemeClr val="dk1"/>
          </a:effectRef>
          <a:fontRef idx="minor">
            <a:schemeClr val="tx1"/>
          </a:fontRef>
        </p:style>
      </p:cxnSp>
      <p:sp>
        <p:nvSpPr>
          <p:cNvPr id="180" name="Flowchart: Connector 179">
            <a:extLst>
              <a:ext uri="{FF2B5EF4-FFF2-40B4-BE49-F238E27FC236}">
                <a16:creationId xmlns:a16="http://schemas.microsoft.com/office/drawing/2014/main" id="{86DC9048-277D-8B3E-2221-1C6B279E0027}"/>
              </a:ext>
            </a:extLst>
          </p:cNvPr>
          <p:cNvSpPr/>
          <p:nvPr/>
        </p:nvSpPr>
        <p:spPr>
          <a:xfrm>
            <a:off x="7741789" y="541061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81" name="Straight Connector 180">
            <a:extLst>
              <a:ext uri="{FF2B5EF4-FFF2-40B4-BE49-F238E27FC236}">
                <a16:creationId xmlns:a16="http://schemas.microsoft.com/office/drawing/2014/main" id="{48A41979-B396-FA45-89BB-540900CBCED2}"/>
              </a:ext>
            </a:extLst>
          </p:cNvPr>
          <p:cNvCxnSpPr>
            <a:cxnSpLocks/>
            <a:stCxn id="180" idx="6"/>
          </p:cNvCxnSpPr>
          <p:nvPr/>
        </p:nvCxnSpPr>
        <p:spPr>
          <a:xfrm flipV="1">
            <a:off x="7833229" y="5449187"/>
            <a:ext cx="229020" cy="9124"/>
          </a:xfrm>
          <a:prstGeom prst="line">
            <a:avLst/>
          </a:prstGeom>
        </p:spPr>
        <p:style>
          <a:lnRef idx="1">
            <a:schemeClr val="dk1"/>
          </a:lnRef>
          <a:fillRef idx="0">
            <a:schemeClr val="dk1"/>
          </a:fillRef>
          <a:effectRef idx="0">
            <a:schemeClr val="dk1"/>
          </a:effectRef>
          <a:fontRef idx="minor">
            <a:schemeClr val="tx1"/>
          </a:fontRef>
        </p:style>
      </p:cxnSp>
      <p:cxnSp>
        <p:nvCxnSpPr>
          <p:cNvPr id="183" name="Straight Connector 182">
            <a:extLst>
              <a:ext uri="{FF2B5EF4-FFF2-40B4-BE49-F238E27FC236}">
                <a16:creationId xmlns:a16="http://schemas.microsoft.com/office/drawing/2014/main" id="{8EF12323-8D03-1425-5DDB-6AE5BE092E75}"/>
              </a:ext>
            </a:extLst>
          </p:cNvPr>
          <p:cNvCxnSpPr>
            <a:cxnSpLocks/>
            <a:stCxn id="182" idx="6"/>
          </p:cNvCxnSpPr>
          <p:nvPr/>
        </p:nvCxnSpPr>
        <p:spPr>
          <a:xfrm flipV="1">
            <a:off x="7833229" y="5709065"/>
            <a:ext cx="229020" cy="9124"/>
          </a:xfrm>
          <a:prstGeom prst="line">
            <a:avLst/>
          </a:prstGeom>
        </p:spPr>
        <p:style>
          <a:lnRef idx="1">
            <a:schemeClr val="dk1"/>
          </a:lnRef>
          <a:fillRef idx="0">
            <a:schemeClr val="dk1"/>
          </a:fillRef>
          <a:effectRef idx="0">
            <a:schemeClr val="dk1"/>
          </a:effectRef>
          <a:fontRef idx="minor">
            <a:schemeClr val="tx1"/>
          </a:fontRef>
        </p:style>
      </p:cxnSp>
      <p:sp>
        <p:nvSpPr>
          <p:cNvPr id="182" name="Flowchart: Connector 181">
            <a:extLst>
              <a:ext uri="{FF2B5EF4-FFF2-40B4-BE49-F238E27FC236}">
                <a16:creationId xmlns:a16="http://schemas.microsoft.com/office/drawing/2014/main" id="{162F9CA6-BCB4-526F-8DC8-A194D0F3D12C}"/>
              </a:ext>
            </a:extLst>
          </p:cNvPr>
          <p:cNvSpPr/>
          <p:nvPr/>
        </p:nvSpPr>
        <p:spPr>
          <a:xfrm>
            <a:off x="7741789" y="567048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89" name="Straight Connector 188">
            <a:extLst>
              <a:ext uri="{FF2B5EF4-FFF2-40B4-BE49-F238E27FC236}">
                <a16:creationId xmlns:a16="http://schemas.microsoft.com/office/drawing/2014/main" id="{F49F597A-02C7-41BA-8EE7-3D77E1C4B8AE}"/>
              </a:ext>
            </a:extLst>
          </p:cNvPr>
          <p:cNvCxnSpPr>
            <a:cxnSpLocks/>
            <a:stCxn id="142" idx="4"/>
          </p:cNvCxnSpPr>
          <p:nvPr/>
        </p:nvCxnSpPr>
        <p:spPr>
          <a:xfrm flipH="1">
            <a:off x="7784785" y="3483422"/>
            <a:ext cx="2949" cy="2544011"/>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95" name="Straight Arrow Connector 194">
            <a:extLst>
              <a:ext uri="{FF2B5EF4-FFF2-40B4-BE49-F238E27FC236}">
                <a16:creationId xmlns:a16="http://schemas.microsoft.com/office/drawing/2014/main" id="{AAD3F4DB-DBF9-2573-CEB9-3E2EABF44AF4}"/>
              </a:ext>
            </a:extLst>
          </p:cNvPr>
          <p:cNvCxnSpPr>
            <a:cxnSpLocks/>
          </p:cNvCxnSpPr>
          <p:nvPr/>
        </p:nvCxnSpPr>
        <p:spPr>
          <a:xfrm>
            <a:off x="8567188" y="4804954"/>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6" name="Straight Arrow Connector 195">
            <a:extLst>
              <a:ext uri="{FF2B5EF4-FFF2-40B4-BE49-F238E27FC236}">
                <a16:creationId xmlns:a16="http://schemas.microsoft.com/office/drawing/2014/main" id="{40DCC837-28D3-D2E8-FEE1-06C2A3BBEFC5}"/>
              </a:ext>
            </a:extLst>
          </p:cNvPr>
          <p:cNvCxnSpPr>
            <a:cxnSpLocks/>
          </p:cNvCxnSpPr>
          <p:nvPr/>
        </p:nvCxnSpPr>
        <p:spPr>
          <a:xfrm>
            <a:off x="8745801" y="4804954"/>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7" name="Straight Arrow Connector 196">
            <a:extLst>
              <a:ext uri="{FF2B5EF4-FFF2-40B4-BE49-F238E27FC236}">
                <a16:creationId xmlns:a16="http://schemas.microsoft.com/office/drawing/2014/main" id="{D3DCA23B-1805-24B6-2DB7-8778392075E5}"/>
              </a:ext>
            </a:extLst>
          </p:cNvPr>
          <p:cNvCxnSpPr>
            <a:cxnSpLocks/>
          </p:cNvCxnSpPr>
          <p:nvPr/>
        </p:nvCxnSpPr>
        <p:spPr>
          <a:xfrm>
            <a:off x="9259084" y="4804954"/>
            <a:ext cx="0" cy="17999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98" name="Straight Arrow Connector 197">
            <a:extLst>
              <a:ext uri="{FF2B5EF4-FFF2-40B4-BE49-F238E27FC236}">
                <a16:creationId xmlns:a16="http://schemas.microsoft.com/office/drawing/2014/main" id="{F2FF165B-0AAE-CC80-C18E-773DF7F3E729}"/>
              </a:ext>
            </a:extLst>
          </p:cNvPr>
          <p:cNvCxnSpPr>
            <a:cxnSpLocks/>
          </p:cNvCxnSpPr>
          <p:nvPr/>
        </p:nvCxnSpPr>
        <p:spPr>
          <a:xfrm flipV="1">
            <a:off x="9477841" y="4804954"/>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01" name="Picture 200">
            <a:extLst>
              <a:ext uri="{FF2B5EF4-FFF2-40B4-BE49-F238E27FC236}">
                <a16:creationId xmlns:a16="http://schemas.microsoft.com/office/drawing/2014/main" id="{36B7C36C-C5FF-A339-1EF3-5AF12A3A4606}"/>
              </a:ext>
            </a:extLst>
          </p:cNvPr>
          <p:cNvPicPr>
            <a:picLocks noChangeAspect="1"/>
          </p:cNvPicPr>
          <p:nvPr/>
        </p:nvPicPr>
        <p:blipFill>
          <a:blip r:embed="rId3"/>
          <a:stretch>
            <a:fillRect/>
          </a:stretch>
        </p:blipFill>
        <p:spPr>
          <a:xfrm>
            <a:off x="6734895" y="2046617"/>
            <a:ext cx="657230" cy="457203"/>
          </a:xfrm>
          <a:prstGeom prst="rect">
            <a:avLst/>
          </a:prstGeom>
        </p:spPr>
      </p:pic>
      <p:pic>
        <p:nvPicPr>
          <p:cNvPr id="205" name="Picture 204">
            <a:extLst>
              <a:ext uri="{FF2B5EF4-FFF2-40B4-BE49-F238E27FC236}">
                <a16:creationId xmlns:a16="http://schemas.microsoft.com/office/drawing/2014/main" id="{CD41619E-A58A-66B0-B919-4E544423200C}"/>
              </a:ext>
            </a:extLst>
          </p:cNvPr>
          <p:cNvPicPr>
            <a:picLocks noChangeAspect="1"/>
          </p:cNvPicPr>
          <p:nvPr/>
        </p:nvPicPr>
        <p:blipFill>
          <a:blip r:embed="rId4"/>
          <a:stretch>
            <a:fillRect/>
          </a:stretch>
        </p:blipFill>
        <p:spPr>
          <a:xfrm>
            <a:off x="6610752" y="4804954"/>
            <a:ext cx="657230" cy="447678"/>
          </a:xfrm>
          <a:prstGeom prst="rect">
            <a:avLst/>
          </a:prstGeom>
        </p:spPr>
      </p:pic>
      <p:pic>
        <p:nvPicPr>
          <p:cNvPr id="207" name="Picture 206">
            <a:extLst>
              <a:ext uri="{FF2B5EF4-FFF2-40B4-BE49-F238E27FC236}">
                <a16:creationId xmlns:a16="http://schemas.microsoft.com/office/drawing/2014/main" id="{26AA8200-11C8-069B-674D-2ED8D51797B9}"/>
              </a:ext>
            </a:extLst>
          </p:cNvPr>
          <p:cNvPicPr>
            <a:picLocks noChangeAspect="1"/>
          </p:cNvPicPr>
          <p:nvPr/>
        </p:nvPicPr>
        <p:blipFill>
          <a:blip r:embed="rId5"/>
          <a:stretch>
            <a:fillRect/>
          </a:stretch>
        </p:blipFill>
        <p:spPr>
          <a:xfrm>
            <a:off x="7163612" y="3369411"/>
            <a:ext cx="190501" cy="238127"/>
          </a:xfrm>
          <a:prstGeom prst="rect">
            <a:avLst/>
          </a:prstGeom>
        </p:spPr>
      </p:pic>
      <p:sp>
        <p:nvSpPr>
          <p:cNvPr id="208" name="Left Brace 207">
            <a:extLst>
              <a:ext uri="{FF2B5EF4-FFF2-40B4-BE49-F238E27FC236}">
                <a16:creationId xmlns:a16="http://schemas.microsoft.com/office/drawing/2014/main" id="{F9C4119C-483F-D868-A43D-BCCFC3F4B6DD}"/>
              </a:ext>
            </a:extLst>
          </p:cNvPr>
          <p:cNvSpPr/>
          <p:nvPr/>
        </p:nvSpPr>
        <p:spPr>
          <a:xfrm>
            <a:off x="7444058" y="1377267"/>
            <a:ext cx="246052" cy="171215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09" name="Left Brace 208">
            <a:extLst>
              <a:ext uri="{FF2B5EF4-FFF2-40B4-BE49-F238E27FC236}">
                <a16:creationId xmlns:a16="http://schemas.microsoft.com/office/drawing/2014/main" id="{488D9A5F-0D18-7674-AABB-3FEB8B304086}"/>
              </a:ext>
            </a:extLst>
          </p:cNvPr>
          <p:cNvSpPr/>
          <p:nvPr/>
        </p:nvSpPr>
        <p:spPr>
          <a:xfrm>
            <a:off x="7451054" y="3155907"/>
            <a:ext cx="217518" cy="656789"/>
          </a:xfrm>
          <a:prstGeom prst="lef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211" name="Straight Arrow Connector 210">
            <a:extLst>
              <a:ext uri="{FF2B5EF4-FFF2-40B4-BE49-F238E27FC236}">
                <a16:creationId xmlns:a16="http://schemas.microsoft.com/office/drawing/2014/main" id="{A4CE8EF4-6D9F-714E-FF4D-64546FA31B98}"/>
              </a:ext>
            </a:extLst>
          </p:cNvPr>
          <p:cNvCxnSpPr/>
          <p:nvPr/>
        </p:nvCxnSpPr>
        <p:spPr>
          <a:xfrm flipH="1">
            <a:off x="7222828" y="5024404"/>
            <a:ext cx="564906"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2" name="Right Brace 211">
            <a:extLst>
              <a:ext uri="{FF2B5EF4-FFF2-40B4-BE49-F238E27FC236}">
                <a16:creationId xmlns:a16="http://schemas.microsoft.com/office/drawing/2014/main" id="{6CAA6BA8-B0D6-09ED-78A4-DEF0A993A6D6}"/>
              </a:ext>
            </a:extLst>
          </p:cNvPr>
          <p:cNvSpPr/>
          <p:nvPr/>
        </p:nvSpPr>
        <p:spPr>
          <a:xfrm>
            <a:off x="10433693" y="3524497"/>
            <a:ext cx="147118" cy="168055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213" name="Rectangle 212">
                <a:extLst>
                  <a:ext uri="{FF2B5EF4-FFF2-40B4-BE49-F238E27FC236}">
                    <a16:creationId xmlns:a16="http://schemas.microsoft.com/office/drawing/2014/main" id="{5D9F84BC-D92D-AD8C-6D7E-B24F55DA7A21}"/>
                  </a:ext>
                </a:extLst>
              </p:cNvPr>
              <p:cNvSpPr/>
              <p:nvPr/>
            </p:nvSpPr>
            <p:spPr>
              <a:xfrm>
                <a:off x="10670429" y="4190446"/>
                <a:ext cx="565658" cy="385114"/>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b>
                      <m:sSubPr>
                        <m:ctrlPr>
                          <a:rPr lang="en-IN" sz="1200" i="1" smtClean="0">
                            <a:solidFill>
                              <a:schemeClr val="tx1">
                                <a:lumMod val="95000"/>
                                <a:lumOff val="5000"/>
                              </a:schemeClr>
                            </a:solidFill>
                            <a:latin typeface="Cambria Math" panose="02040503050406030204" pitchFamily="18" charset="0"/>
                          </a:rPr>
                        </m:ctrlPr>
                      </m:sSubPr>
                      <m:e>
                        <m:r>
                          <m:rPr>
                            <m:sty m:val="p"/>
                          </m:rPr>
                          <a:rPr lang="en-IN" sz="1200" b="0" i="0" smtClean="0">
                            <a:solidFill>
                              <a:schemeClr val="tx1">
                                <a:lumMod val="95000"/>
                                <a:lumOff val="5000"/>
                              </a:schemeClr>
                            </a:solidFill>
                            <a:latin typeface="Cambria Math" panose="02040503050406030204" pitchFamily="18" charset="0"/>
                          </a:rPr>
                          <m:t>H</m:t>
                        </m:r>
                      </m:e>
                      <m:sub>
                        <m:r>
                          <a:rPr lang="en-IN" sz="1200" b="0" i="0" smtClean="0">
                            <a:solidFill>
                              <a:schemeClr val="tx1">
                                <a:lumMod val="95000"/>
                                <a:lumOff val="5000"/>
                              </a:schemeClr>
                            </a:solidFill>
                            <a:latin typeface="Cambria Math" panose="02040503050406030204" pitchFamily="18" charset="0"/>
                          </a:rPr>
                          <m:t>3</m:t>
                        </m:r>
                      </m:sub>
                    </m:sSub>
                  </m:oMath>
                </a14:m>
                <a:r>
                  <a:rPr lang="en-IN" sz="1200" dirty="0">
                    <a:solidFill>
                      <a:schemeClr val="tx1">
                        <a:lumMod val="95000"/>
                        <a:lumOff val="5000"/>
                      </a:schemeClr>
                    </a:solidFill>
                  </a:rPr>
                  <a:t>(s)</a:t>
                </a:r>
                <a:endParaRPr lang="en-IN" sz="1200" dirty="0"/>
              </a:p>
            </p:txBody>
          </p:sp>
        </mc:Choice>
        <mc:Fallback xmlns="">
          <p:sp>
            <p:nvSpPr>
              <p:cNvPr id="213" name="Rectangle 212">
                <a:extLst>
                  <a:ext uri="{FF2B5EF4-FFF2-40B4-BE49-F238E27FC236}">
                    <a16:creationId xmlns:a16="http://schemas.microsoft.com/office/drawing/2014/main" id="{5D9F84BC-D92D-AD8C-6D7E-B24F55DA7A21}"/>
                  </a:ext>
                </a:extLst>
              </p:cNvPr>
              <p:cNvSpPr>
                <a:spLocks noRot="1" noChangeAspect="1" noMove="1" noResize="1" noEditPoints="1" noAdjustHandles="1" noChangeArrowheads="1" noChangeShapeType="1" noTextEdit="1"/>
              </p:cNvSpPr>
              <p:nvPr/>
            </p:nvSpPr>
            <p:spPr>
              <a:xfrm>
                <a:off x="10670429" y="4190446"/>
                <a:ext cx="565658" cy="385114"/>
              </a:xfrm>
              <a:prstGeom prst="rect">
                <a:avLst/>
              </a:prstGeom>
              <a:blipFill>
                <a:blip r:embed="rId6"/>
                <a:stretch>
                  <a:fillRect/>
                </a:stretch>
              </a:blipFill>
            </p:spPr>
            <p:txBody>
              <a:bodyPr/>
              <a:lstStyle/>
              <a:p>
                <a:r>
                  <a:rPr lang="en-IN">
                    <a:noFill/>
                  </a:rPr>
                  <a:t> </a:t>
                </a:r>
              </a:p>
            </p:txBody>
          </p:sp>
        </mc:Fallback>
      </mc:AlternateContent>
      <p:sp>
        <p:nvSpPr>
          <p:cNvPr id="214" name="Arrow: Right 213">
            <a:extLst>
              <a:ext uri="{FF2B5EF4-FFF2-40B4-BE49-F238E27FC236}">
                <a16:creationId xmlns:a16="http://schemas.microsoft.com/office/drawing/2014/main" id="{9B1A51F7-1987-19DA-9C75-B48A632D3809}"/>
              </a:ext>
            </a:extLst>
          </p:cNvPr>
          <p:cNvSpPr/>
          <p:nvPr/>
        </p:nvSpPr>
        <p:spPr>
          <a:xfrm>
            <a:off x="5041623" y="3088811"/>
            <a:ext cx="688134" cy="46634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5" name="Flowchart: Connector 24">
            <a:extLst>
              <a:ext uri="{FF2B5EF4-FFF2-40B4-BE49-F238E27FC236}">
                <a16:creationId xmlns:a16="http://schemas.microsoft.com/office/drawing/2014/main" id="{BC197279-7AD3-8EA6-A1BA-26B69A75154D}"/>
              </a:ext>
            </a:extLst>
          </p:cNvPr>
          <p:cNvSpPr/>
          <p:nvPr/>
        </p:nvSpPr>
        <p:spPr>
          <a:xfrm>
            <a:off x="9980900" y="136331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6" name="Straight Connector 25">
            <a:extLst>
              <a:ext uri="{FF2B5EF4-FFF2-40B4-BE49-F238E27FC236}">
                <a16:creationId xmlns:a16="http://schemas.microsoft.com/office/drawing/2014/main" id="{76360836-E962-2EF2-87A1-55FE2E82FCCF}"/>
              </a:ext>
            </a:extLst>
          </p:cNvPr>
          <p:cNvCxnSpPr>
            <a:cxnSpLocks/>
            <a:endCxn id="32" idx="0"/>
          </p:cNvCxnSpPr>
          <p:nvPr/>
        </p:nvCxnSpPr>
        <p:spPr>
          <a:xfrm>
            <a:off x="10011204" y="1072686"/>
            <a:ext cx="19245" cy="2023674"/>
          </a:xfrm>
          <a:prstGeom prst="line">
            <a:avLst/>
          </a:prstGeom>
        </p:spPr>
        <p:style>
          <a:lnRef idx="1">
            <a:schemeClr val="dk1"/>
          </a:lnRef>
          <a:fillRef idx="0">
            <a:schemeClr val="dk1"/>
          </a:fillRef>
          <a:effectRef idx="0">
            <a:schemeClr val="dk1"/>
          </a:effectRef>
          <a:fontRef idx="minor">
            <a:schemeClr val="tx1"/>
          </a:fontRef>
        </p:style>
      </p:cxnSp>
      <p:sp>
        <p:nvSpPr>
          <p:cNvPr id="27" name="Flowchart: Connector 26">
            <a:extLst>
              <a:ext uri="{FF2B5EF4-FFF2-40B4-BE49-F238E27FC236}">
                <a16:creationId xmlns:a16="http://schemas.microsoft.com/office/drawing/2014/main" id="{062E1A9F-A6D9-AC73-66EF-561D5AA04642}"/>
              </a:ext>
            </a:extLst>
          </p:cNvPr>
          <p:cNvSpPr/>
          <p:nvPr/>
        </p:nvSpPr>
        <p:spPr>
          <a:xfrm>
            <a:off x="9974808" y="164134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8" name="Flowchart: Connector 27">
            <a:extLst>
              <a:ext uri="{FF2B5EF4-FFF2-40B4-BE49-F238E27FC236}">
                <a16:creationId xmlns:a16="http://schemas.microsoft.com/office/drawing/2014/main" id="{70800251-3071-0F56-FAAA-78FD72F93C28}"/>
              </a:ext>
            </a:extLst>
          </p:cNvPr>
          <p:cNvSpPr/>
          <p:nvPr/>
        </p:nvSpPr>
        <p:spPr>
          <a:xfrm>
            <a:off x="9983161" y="193408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9" name="Flowchart: Connector 28">
            <a:extLst>
              <a:ext uri="{FF2B5EF4-FFF2-40B4-BE49-F238E27FC236}">
                <a16:creationId xmlns:a16="http://schemas.microsoft.com/office/drawing/2014/main" id="{D024A0A9-7D57-DFA5-4B3D-8C8088D39970}"/>
              </a:ext>
            </a:extLst>
          </p:cNvPr>
          <p:cNvSpPr/>
          <p:nvPr/>
        </p:nvSpPr>
        <p:spPr>
          <a:xfrm>
            <a:off x="9980900" y="222555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0" name="Flowchart: Connector 29">
            <a:extLst>
              <a:ext uri="{FF2B5EF4-FFF2-40B4-BE49-F238E27FC236}">
                <a16:creationId xmlns:a16="http://schemas.microsoft.com/office/drawing/2014/main" id="{6C434D77-13C2-D14A-3D6A-F5364FF0A6D9}"/>
              </a:ext>
            </a:extLst>
          </p:cNvPr>
          <p:cNvSpPr/>
          <p:nvPr/>
        </p:nvSpPr>
        <p:spPr>
          <a:xfrm>
            <a:off x="9996283" y="2526051"/>
            <a:ext cx="91440" cy="95399"/>
          </a:xfrm>
          <a:prstGeom prst="flowChartConnector">
            <a:avLst/>
          </a:prstGeom>
          <a:solidFill>
            <a:srgbClr val="7030A0"/>
          </a:solidFill>
          <a:ln w="9525"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1" name="Flowchart: Connector 30">
            <a:extLst>
              <a:ext uri="{FF2B5EF4-FFF2-40B4-BE49-F238E27FC236}">
                <a16:creationId xmlns:a16="http://schemas.microsoft.com/office/drawing/2014/main" id="{B8E1C3BF-9E42-6669-98CE-0800795739B0}"/>
              </a:ext>
            </a:extLst>
          </p:cNvPr>
          <p:cNvSpPr/>
          <p:nvPr/>
        </p:nvSpPr>
        <p:spPr>
          <a:xfrm>
            <a:off x="9989093" y="2803386"/>
            <a:ext cx="91440" cy="95399"/>
          </a:xfrm>
          <a:prstGeom prst="flowChartConnector">
            <a:avLst/>
          </a:prstGeom>
          <a:solidFill>
            <a:srgbClr val="7030A0"/>
          </a:solidFill>
          <a:ln w="9525"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2" name="Flowchart: Connector 31">
            <a:extLst>
              <a:ext uri="{FF2B5EF4-FFF2-40B4-BE49-F238E27FC236}">
                <a16:creationId xmlns:a16="http://schemas.microsoft.com/office/drawing/2014/main" id="{E8DC4D78-4F57-914A-27AF-DBD3F9D5A0BF}"/>
              </a:ext>
            </a:extLst>
          </p:cNvPr>
          <p:cNvSpPr/>
          <p:nvPr/>
        </p:nvSpPr>
        <p:spPr>
          <a:xfrm>
            <a:off x="9984729" y="3096360"/>
            <a:ext cx="91440" cy="95399"/>
          </a:xfrm>
          <a:prstGeom prst="flowChartConnector">
            <a:avLst/>
          </a:prstGeom>
          <a:solidFill>
            <a:srgbClr val="00B050"/>
          </a:solid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3" name="Flowchart: Connector 32">
            <a:extLst>
              <a:ext uri="{FF2B5EF4-FFF2-40B4-BE49-F238E27FC236}">
                <a16:creationId xmlns:a16="http://schemas.microsoft.com/office/drawing/2014/main" id="{022DCB6C-3491-2EC2-E0C5-EE32098721A6}"/>
              </a:ext>
            </a:extLst>
          </p:cNvPr>
          <p:cNvSpPr/>
          <p:nvPr/>
        </p:nvSpPr>
        <p:spPr>
          <a:xfrm>
            <a:off x="9980900" y="337457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4" name="Flowchart: Connector 33">
            <a:extLst>
              <a:ext uri="{FF2B5EF4-FFF2-40B4-BE49-F238E27FC236}">
                <a16:creationId xmlns:a16="http://schemas.microsoft.com/office/drawing/2014/main" id="{3E4ECA8D-4194-1E1B-369B-77AABACD305B}"/>
              </a:ext>
            </a:extLst>
          </p:cNvPr>
          <p:cNvSpPr/>
          <p:nvPr/>
        </p:nvSpPr>
        <p:spPr>
          <a:xfrm>
            <a:off x="9980973" y="369861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5" name="Flowchart: Connector 34">
            <a:extLst>
              <a:ext uri="{FF2B5EF4-FFF2-40B4-BE49-F238E27FC236}">
                <a16:creationId xmlns:a16="http://schemas.microsoft.com/office/drawing/2014/main" id="{C8972B53-ACE6-4123-B4F5-BCE6AEF4ABE4}"/>
              </a:ext>
            </a:extLst>
          </p:cNvPr>
          <p:cNvSpPr/>
          <p:nvPr/>
        </p:nvSpPr>
        <p:spPr>
          <a:xfrm>
            <a:off x="9983054" y="396789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6" name="Flowchart: Connector 35">
            <a:extLst>
              <a:ext uri="{FF2B5EF4-FFF2-40B4-BE49-F238E27FC236}">
                <a16:creationId xmlns:a16="http://schemas.microsoft.com/office/drawing/2014/main" id="{6F93999A-141C-6FB5-37BB-CCD822900A4D}"/>
              </a:ext>
            </a:extLst>
          </p:cNvPr>
          <p:cNvSpPr/>
          <p:nvPr/>
        </p:nvSpPr>
        <p:spPr>
          <a:xfrm>
            <a:off x="9980900" y="428999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7" name="Flowchart: Connector 36">
            <a:extLst>
              <a:ext uri="{FF2B5EF4-FFF2-40B4-BE49-F238E27FC236}">
                <a16:creationId xmlns:a16="http://schemas.microsoft.com/office/drawing/2014/main" id="{5A156E1B-5A37-BFEB-9CFC-15A74CFCE998}"/>
              </a:ext>
            </a:extLst>
          </p:cNvPr>
          <p:cNvSpPr/>
          <p:nvPr/>
        </p:nvSpPr>
        <p:spPr>
          <a:xfrm>
            <a:off x="9980900" y="454987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8" name="Flowchart: Connector 37">
            <a:extLst>
              <a:ext uri="{FF2B5EF4-FFF2-40B4-BE49-F238E27FC236}">
                <a16:creationId xmlns:a16="http://schemas.microsoft.com/office/drawing/2014/main" id="{8AE53ACC-7E30-42A6-B915-6A6D64D871C5}"/>
              </a:ext>
            </a:extLst>
          </p:cNvPr>
          <p:cNvSpPr/>
          <p:nvPr/>
        </p:nvSpPr>
        <p:spPr>
          <a:xfrm>
            <a:off x="9980748" y="4805786"/>
            <a:ext cx="91440" cy="95399"/>
          </a:xfrm>
          <a:prstGeom prst="flowChartConnector">
            <a:avLst/>
          </a:prstGeom>
          <a:solidFill>
            <a:srgbClr val="7030A0"/>
          </a:solidFill>
          <a:ln w="9525"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9" name="Flowchart: Connector 38">
            <a:extLst>
              <a:ext uri="{FF2B5EF4-FFF2-40B4-BE49-F238E27FC236}">
                <a16:creationId xmlns:a16="http://schemas.microsoft.com/office/drawing/2014/main" id="{795550BC-FE43-C0BC-77B6-A4F4CB6FD824}"/>
              </a:ext>
            </a:extLst>
          </p:cNvPr>
          <p:cNvSpPr/>
          <p:nvPr/>
        </p:nvSpPr>
        <p:spPr>
          <a:xfrm>
            <a:off x="9982829" y="5075062"/>
            <a:ext cx="91440" cy="95399"/>
          </a:xfrm>
          <a:prstGeom prst="flowChartConnector">
            <a:avLst/>
          </a:prstGeom>
          <a:solidFill>
            <a:srgbClr val="7030A0"/>
          </a:solidFill>
          <a:ln w="9525"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0" name="Flowchart: Connector 39">
            <a:extLst>
              <a:ext uri="{FF2B5EF4-FFF2-40B4-BE49-F238E27FC236}">
                <a16:creationId xmlns:a16="http://schemas.microsoft.com/office/drawing/2014/main" id="{CA1B2C48-F5EB-2D51-8AC6-C0DC5A170280}"/>
              </a:ext>
            </a:extLst>
          </p:cNvPr>
          <p:cNvSpPr/>
          <p:nvPr/>
        </p:nvSpPr>
        <p:spPr>
          <a:xfrm>
            <a:off x="9980675" y="539716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1" name="Flowchart: Connector 40">
            <a:extLst>
              <a:ext uri="{FF2B5EF4-FFF2-40B4-BE49-F238E27FC236}">
                <a16:creationId xmlns:a16="http://schemas.microsoft.com/office/drawing/2014/main" id="{2EFA7805-BF66-5E54-2D48-1E486025203A}"/>
              </a:ext>
            </a:extLst>
          </p:cNvPr>
          <p:cNvSpPr/>
          <p:nvPr/>
        </p:nvSpPr>
        <p:spPr>
          <a:xfrm>
            <a:off x="9980675" y="565704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84" name="Straight Connector 183">
            <a:extLst>
              <a:ext uri="{FF2B5EF4-FFF2-40B4-BE49-F238E27FC236}">
                <a16:creationId xmlns:a16="http://schemas.microsoft.com/office/drawing/2014/main" id="{CD7EE89B-030B-02FB-94A2-037AAFDB6B66}"/>
              </a:ext>
            </a:extLst>
          </p:cNvPr>
          <p:cNvCxnSpPr>
            <a:cxnSpLocks/>
            <a:stCxn id="33" idx="4"/>
            <a:endCxn id="38" idx="0"/>
          </p:cNvCxnSpPr>
          <p:nvPr/>
        </p:nvCxnSpPr>
        <p:spPr>
          <a:xfrm flipH="1">
            <a:off x="10026468" y="3469977"/>
            <a:ext cx="152" cy="1335809"/>
          </a:xfrm>
          <a:prstGeom prst="line">
            <a:avLst/>
          </a:prstGeom>
          <a:ln/>
        </p:spPr>
        <p:style>
          <a:lnRef idx="1">
            <a:schemeClr val="dk1"/>
          </a:lnRef>
          <a:fillRef idx="0">
            <a:schemeClr val="dk1"/>
          </a:fillRef>
          <a:effectRef idx="0">
            <a:schemeClr val="dk1"/>
          </a:effectRef>
          <a:fontRef idx="minor">
            <a:schemeClr val="tx1"/>
          </a:fontRef>
        </p:style>
      </p:cxnSp>
      <p:sp>
        <p:nvSpPr>
          <p:cNvPr id="191" name="Flowchart: Connector 190">
            <a:extLst>
              <a:ext uri="{FF2B5EF4-FFF2-40B4-BE49-F238E27FC236}">
                <a16:creationId xmlns:a16="http://schemas.microsoft.com/office/drawing/2014/main" id="{89A4C07F-88C2-0731-C8B2-4B5DCE80ED00}"/>
              </a:ext>
            </a:extLst>
          </p:cNvPr>
          <p:cNvSpPr/>
          <p:nvPr/>
        </p:nvSpPr>
        <p:spPr>
          <a:xfrm>
            <a:off x="10244827" y="135529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92" name="Straight Connector 191">
            <a:extLst>
              <a:ext uri="{FF2B5EF4-FFF2-40B4-BE49-F238E27FC236}">
                <a16:creationId xmlns:a16="http://schemas.microsoft.com/office/drawing/2014/main" id="{9E57F625-56C5-B118-9A4E-E23E3650E91A}"/>
              </a:ext>
            </a:extLst>
          </p:cNvPr>
          <p:cNvCxnSpPr>
            <a:cxnSpLocks/>
            <a:endCxn id="220" idx="5"/>
          </p:cNvCxnSpPr>
          <p:nvPr/>
        </p:nvCxnSpPr>
        <p:spPr>
          <a:xfrm>
            <a:off x="10293119" y="1082232"/>
            <a:ext cx="29532" cy="4648223"/>
          </a:xfrm>
          <a:prstGeom prst="line">
            <a:avLst/>
          </a:prstGeom>
        </p:spPr>
        <p:style>
          <a:lnRef idx="1">
            <a:schemeClr val="dk1"/>
          </a:lnRef>
          <a:fillRef idx="0">
            <a:schemeClr val="dk1"/>
          </a:fillRef>
          <a:effectRef idx="0">
            <a:schemeClr val="dk1"/>
          </a:effectRef>
          <a:fontRef idx="minor">
            <a:schemeClr val="tx1"/>
          </a:fontRef>
        </p:style>
      </p:cxnSp>
      <p:sp>
        <p:nvSpPr>
          <p:cNvPr id="193" name="Flowchart: Connector 192">
            <a:extLst>
              <a:ext uri="{FF2B5EF4-FFF2-40B4-BE49-F238E27FC236}">
                <a16:creationId xmlns:a16="http://schemas.microsoft.com/office/drawing/2014/main" id="{4F53E0FC-949C-99C7-6BCD-8DC6CE8336CD}"/>
              </a:ext>
            </a:extLst>
          </p:cNvPr>
          <p:cNvSpPr/>
          <p:nvPr/>
        </p:nvSpPr>
        <p:spPr>
          <a:xfrm>
            <a:off x="10238735" y="163333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94" name="Flowchart: Connector 193">
            <a:extLst>
              <a:ext uri="{FF2B5EF4-FFF2-40B4-BE49-F238E27FC236}">
                <a16:creationId xmlns:a16="http://schemas.microsoft.com/office/drawing/2014/main" id="{5512CC7F-0C88-961A-A862-30F3EE6D6B0E}"/>
              </a:ext>
            </a:extLst>
          </p:cNvPr>
          <p:cNvSpPr/>
          <p:nvPr/>
        </p:nvSpPr>
        <p:spPr>
          <a:xfrm>
            <a:off x="10247088" y="192606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99" name="Flowchart: Connector 198">
            <a:extLst>
              <a:ext uri="{FF2B5EF4-FFF2-40B4-BE49-F238E27FC236}">
                <a16:creationId xmlns:a16="http://schemas.microsoft.com/office/drawing/2014/main" id="{3DE22432-EB0B-C79B-675F-C8A49ABB1EE5}"/>
              </a:ext>
            </a:extLst>
          </p:cNvPr>
          <p:cNvSpPr/>
          <p:nvPr/>
        </p:nvSpPr>
        <p:spPr>
          <a:xfrm>
            <a:off x="10244827" y="221754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00" name="Flowchart: Connector 199">
            <a:extLst>
              <a:ext uri="{FF2B5EF4-FFF2-40B4-BE49-F238E27FC236}">
                <a16:creationId xmlns:a16="http://schemas.microsoft.com/office/drawing/2014/main" id="{887FDBAC-0B03-4578-80EC-7E6711D2088F}"/>
              </a:ext>
            </a:extLst>
          </p:cNvPr>
          <p:cNvSpPr/>
          <p:nvPr/>
        </p:nvSpPr>
        <p:spPr>
          <a:xfrm>
            <a:off x="10260210" y="251803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02" name="Flowchart: Connector 201">
            <a:extLst>
              <a:ext uri="{FF2B5EF4-FFF2-40B4-BE49-F238E27FC236}">
                <a16:creationId xmlns:a16="http://schemas.microsoft.com/office/drawing/2014/main" id="{BEF90DC0-4213-ADC5-0E48-15F6B3D6A633}"/>
              </a:ext>
            </a:extLst>
          </p:cNvPr>
          <p:cNvSpPr/>
          <p:nvPr/>
        </p:nvSpPr>
        <p:spPr>
          <a:xfrm>
            <a:off x="10253020" y="279536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03" name="Flowchart: Connector 202">
            <a:extLst>
              <a:ext uri="{FF2B5EF4-FFF2-40B4-BE49-F238E27FC236}">
                <a16:creationId xmlns:a16="http://schemas.microsoft.com/office/drawing/2014/main" id="{674E28C8-7A3F-DA61-2F35-D21894EF5D04}"/>
              </a:ext>
            </a:extLst>
          </p:cNvPr>
          <p:cNvSpPr/>
          <p:nvPr/>
        </p:nvSpPr>
        <p:spPr>
          <a:xfrm>
            <a:off x="10248656" y="308834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04" name="Flowchart: Connector 203">
            <a:extLst>
              <a:ext uri="{FF2B5EF4-FFF2-40B4-BE49-F238E27FC236}">
                <a16:creationId xmlns:a16="http://schemas.microsoft.com/office/drawing/2014/main" id="{E9C15807-CAF9-46C1-FF0E-E15CA8E169BE}"/>
              </a:ext>
            </a:extLst>
          </p:cNvPr>
          <p:cNvSpPr/>
          <p:nvPr/>
        </p:nvSpPr>
        <p:spPr>
          <a:xfrm>
            <a:off x="10244827" y="336656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15" name="Flowchart: Connector 214">
            <a:extLst>
              <a:ext uri="{FF2B5EF4-FFF2-40B4-BE49-F238E27FC236}">
                <a16:creationId xmlns:a16="http://schemas.microsoft.com/office/drawing/2014/main" id="{2C250B3F-64AD-279F-1A57-5E932A8C1D03}"/>
              </a:ext>
            </a:extLst>
          </p:cNvPr>
          <p:cNvSpPr/>
          <p:nvPr/>
        </p:nvSpPr>
        <p:spPr>
          <a:xfrm>
            <a:off x="10244827" y="428198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16" name="Flowchart: Connector 215">
            <a:extLst>
              <a:ext uri="{FF2B5EF4-FFF2-40B4-BE49-F238E27FC236}">
                <a16:creationId xmlns:a16="http://schemas.microsoft.com/office/drawing/2014/main" id="{7DFB8E66-8682-59B5-AA4A-97CFEDD120F2}"/>
              </a:ext>
            </a:extLst>
          </p:cNvPr>
          <p:cNvSpPr/>
          <p:nvPr/>
        </p:nvSpPr>
        <p:spPr>
          <a:xfrm>
            <a:off x="10244827" y="454186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17" name="Flowchart: Connector 216">
            <a:extLst>
              <a:ext uri="{FF2B5EF4-FFF2-40B4-BE49-F238E27FC236}">
                <a16:creationId xmlns:a16="http://schemas.microsoft.com/office/drawing/2014/main" id="{793403C0-B81E-4D9D-A49C-747F8A05DDCC}"/>
              </a:ext>
            </a:extLst>
          </p:cNvPr>
          <p:cNvSpPr/>
          <p:nvPr/>
        </p:nvSpPr>
        <p:spPr>
          <a:xfrm>
            <a:off x="10244675" y="479776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18" name="Flowchart: Connector 217">
            <a:extLst>
              <a:ext uri="{FF2B5EF4-FFF2-40B4-BE49-F238E27FC236}">
                <a16:creationId xmlns:a16="http://schemas.microsoft.com/office/drawing/2014/main" id="{65BF384E-E752-8DEF-3421-9EEA39F608A0}"/>
              </a:ext>
            </a:extLst>
          </p:cNvPr>
          <p:cNvSpPr/>
          <p:nvPr/>
        </p:nvSpPr>
        <p:spPr>
          <a:xfrm>
            <a:off x="10246756" y="506704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19" name="Flowchart: Connector 218">
            <a:extLst>
              <a:ext uri="{FF2B5EF4-FFF2-40B4-BE49-F238E27FC236}">
                <a16:creationId xmlns:a16="http://schemas.microsoft.com/office/drawing/2014/main" id="{F0F60FA2-4EB1-B894-CF10-1555E3E490DB}"/>
              </a:ext>
            </a:extLst>
          </p:cNvPr>
          <p:cNvSpPr/>
          <p:nvPr/>
        </p:nvSpPr>
        <p:spPr>
          <a:xfrm>
            <a:off x="10244602" y="538914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20" name="Flowchart: Connector 219">
            <a:extLst>
              <a:ext uri="{FF2B5EF4-FFF2-40B4-BE49-F238E27FC236}">
                <a16:creationId xmlns:a16="http://schemas.microsoft.com/office/drawing/2014/main" id="{D2A7E692-4F83-59A9-3D60-6BF90833B9A9}"/>
              </a:ext>
            </a:extLst>
          </p:cNvPr>
          <p:cNvSpPr/>
          <p:nvPr/>
        </p:nvSpPr>
        <p:spPr>
          <a:xfrm>
            <a:off x="10244602" y="564902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22" name="Flowchart: Connector 221">
            <a:extLst>
              <a:ext uri="{FF2B5EF4-FFF2-40B4-BE49-F238E27FC236}">
                <a16:creationId xmlns:a16="http://schemas.microsoft.com/office/drawing/2014/main" id="{F7EDE1EA-765A-C60F-E41A-3EB50677689D}"/>
              </a:ext>
            </a:extLst>
          </p:cNvPr>
          <p:cNvSpPr/>
          <p:nvPr/>
        </p:nvSpPr>
        <p:spPr>
          <a:xfrm>
            <a:off x="10251228" y="370726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23" name="Flowchart: Connector 222">
            <a:extLst>
              <a:ext uri="{FF2B5EF4-FFF2-40B4-BE49-F238E27FC236}">
                <a16:creationId xmlns:a16="http://schemas.microsoft.com/office/drawing/2014/main" id="{3732741B-CBFD-95E6-0223-1A4737425CFC}"/>
              </a:ext>
            </a:extLst>
          </p:cNvPr>
          <p:cNvSpPr/>
          <p:nvPr/>
        </p:nvSpPr>
        <p:spPr>
          <a:xfrm>
            <a:off x="10247399" y="398548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25" name="Straight Connector 224">
            <a:extLst>
              <a:ext uri="{FF2B5EF4-FFF2-40B4-BE49-F238E27FC236}">
                <a16:creationId xmlns:a16="http://schemas.microsoft.com/office/drawing/2014/main" id="{CDE6DEB4-B30C-47FD-C23B-4290100C5112}"/>
              </a:ext>
            </a:extLst>
          </p:cNvPr>
          <p:cNvCxnSpPr>
            <a:cxnSpLocks/>
          </p:cNvCxnSpPr>
          <p:nvPr/>
        </p:nvCxnSpPr>
        <p:spPr>
          <a:xfrm>
            <a:off x="10067569" y="1417847"/>
            <a:ext cx="229020" cy="0"/>
          </a:xfrm>
          <a:prstGeom prst="line">
            <a:avLst/>
          </a:prstGeom>
        </p:spPr>
        <p:style>
          <a:lnRef idx="1">
            <a:schemeClr val="dk1"/>
          </a:lnRef>
          <a:fillRef idx="0">
            <a:schemeClr val="dk1"/>
          </a:fillRef>
          <a:effectRef idx="0">
            <a:schemeClr val="dk1"/>
          </a:effectRef>
          <a:fontRef idx="minor">
            <a:schemeClr val="tx1"/>
          </a:fontRef>
        </p:style>
      </p:cxnSp>
      <p:cxnSp>
        <p:nvCxnSpPr>
          <p:cNvPr id="227" name="Straight Connector 226">
            <a:extLst>
              <a:ext uri="{FF2B5EF4-FFF2-40B4-BE49-F238E27FC236}">
                <a16:creationId xmlns:a16="http://schemas.microsoft.com/office/drawing/2014/main" id="{B9B6DA8F-F995-93A6-B8A9-461A0B544E36}"/>
              </a:ext>
            </a:extLst>
          </p:cNvPr>
          <p:cNvCxnSpPr>
            <a:cxnSpLocks/>
          </p:cNvCxnSpPr>
          <p:nvPr/>
        </p:nvCxnSpPr>
        <p:spPr>
          <a:xfrm>
            <a:off x="10067569" y="1698853"/>
            <a:ext cx="229020" cy="0"/>
          </a:xfrm>
          <a:prstGeom prst="line">
            <a:avLst/>
          </a:prstGeom>
        </p:spPr>
        <p:style>
          <a:lnRef idx="1">
            <a:schemeClr val="dk1"/>
          </a:lnRef>
          <a:fillRef idx="0">
            <a:schemeClr val="dk1"/>
          </a:fillRef>
          <a:effectRef idx="0">
            <a:schemeClr val="dk1"/>
          </a:effectRef>
          <a:fontRef idx="minor">
            <a:schemeClr val="tx1"/>
          </a:fontRef>
        </p:style>
      </p:cxnSp>
      <p:cxnSp>
        <p:nvCxnSpPr>
          <p:cNvPr id="228" name="Straight Connector 227">
            <a:extLst>
              <a:ext uri="{FF2B5EF4-FFF2-40B4-BE49-F238E27FC236}">
                <a16:creationId xmlns:a16="http://schemas.microsoft.com/office/drawing/2014/main" id="{920191B5-98DC-D41E-00C5-4C0F36AAEA74}"/>
              </a:ext>
            </a:extLst>
          </p:cNvPr>
          <p:cNvCxnSpPr>
            <a:cxnSpLocks/>
          </p:cNvCxnSpPr>
          <p:nvPr/>
        </p:nvCxnSpPr>
        <p:spPr>
          <a:xfrm>
            <a:off x="10067569" y="1969964"/>
            <a:ext cx="229020" cy="0"/>
          </a:xfrm>
          <a:prstGeom prst="line">
            <a:avLst/>
          </a:prstGeom>
        </p:spPr>
        <p:style>
          <a:lnRef idx="1">
            <a:schemeClr val="dk1"/>
          </a:lnRef>
          <a:fillRef idx="0">
            <a:schemeClr val="dk1"/>
          </a:fillRef>
          <a:effectRef idx="0">
            <a:schemeClr val="dk1"/>
          </a:effectRef>
          <a:fontRef idx="minor">
            <a:schemeClr val="tx1"/>
          </a:fontRef>
        </p:style>
      </p:cxnSp>
      <p:cxnSp>
        <p:nvCxnSpPr>
          <p:cNvPr id="229" name="Straight Connector 228">
            <a:extLst>
              <a:ext uri="{FF2B5EF4-FFF2-40B4-BE49-F238E27FC236}">
                <a16:creationId xmlns:a16="http://schemas.microsoft.com/office/drawing/2014/main" id="{37B61795-4EEE-D568-F1EE-CE8DAB8B7B28}"/>
              </a:ext>
            </a:extLst>
          </p:cNvPr>
          <p:cNvCxnSpPr>
            <a:cxnSpLocks/>
          </p:cNvCxnSpPr>
          <p:nvPr/>
        </p:nvCxnSpPr>
        <p:spPr>
          <a:xfrm>
            <a:off x="10092030" y="2255855"/>
            <a:ext cx="229020" cy="0"/>
          </a:xfrm>
          <a:prstGeom prst="line">
            <a:avLst/>
          </a:prstGeom>
        </p:spPr>
        <p:style>
          <a:lnRef idx="1">
            <a:schemeClr val="dk1"/>
          </a:lnRef>
          <a:fillRef idx="0">
            <a:schemeClr val="dk1"/>
          </a:fillRef>
          <a:effectRef idx="0">
            <a:schemeClr val="dk1"/>
          </a:effectRef>
          <a:fontRef idx="minor">
            <a:schemeClr val="tx1"/>
          </a:fontRef>
        </p:style>
      </p:cxnSp>
      <p:cxnSp>
        <p:nvCxnSpPr>
          <p:cNvPr id="230" name="Straight Connector 229">
            <a:extLst>
              <a:ext uri="{FF2B5EF4-FFF2-40B4-BE49-F238E27FC236}">
                <a16:creationId xmlns:a16="http://schemas.microsoft.com/office/drawing/2014/main" id="{1681B019-287B-D5C5-F34D-8EA53C50E690}"/>
              </a:ext>
            </a:extLst>
          </p:cNvPr>
          <p:cNvCxnSpPr>
            <a:cxnSpLocks/>
          </p:cNvCxnSpPr>
          <p:nvPr/>
        </p:nvCxnSpPr>
        <p:spPr>
          <a:xfrm>
            <a:off x="10092030" y="2562355"/>
            <a:ext cx="229020" cy="0"/>
          </a:xfrm>
          <a:prstGeom prst="line">
            <a:avLst/>
          </a:prstGeom>
        </p:spPr>
        <p:style>
          <a:lnRef idx="1">
            <a:schemeClr val="dk1"/>
          </a:lnRef>
          <a:fillRef idx="0">
            <a:schemeClr val="dk1"/>
          </a:fillRef>
          <a:effectRef idx="0">
            <a:schemeClr val="dk1"/>
          </a:effectRef>
          <a:fontRef idx="minor">
            <a:schemeClr val="tx1"/>
          </a:fontRef>
        </p:style>
      </p:cxnSp>
      <p:cxnSp>
        <p:nvCxnSpPr>
          <p:cNvPr id="231" name="Straight Connector 230">
            <a:extLst>
              <a:ext uri="{FF2B5EF4-FFF2-40B4-BE49-F238E27FC236}">
                <a16:creationId xmlns:a16="http://schemas.microsoft.com/office/drawing/2014/main" id="{F3126FE7-893F-0765-C33D-E93BDED06E13}"/>
              </a:ext>
            </a:extLst>
          </p:cNvPr>
          <p:cNvCxnSpPr>
            <a:cxnSpLocks/>
          </p:cNvCxnSpPr>
          <p:nvPr/>
        </p:nvCxnSpPr>
        <p:spPr>
          <a:xfrm>
            <a:off x="10067569" y="2865639"/>
            <a:ext cx="229020" cy="0"/>
          </a:xfrm>
          <a:prstGeom prst="line">
            <a:avLst/>
          </a:prstGeom>
        </p:spPr>
        <p:style>
          <a:lnRef idx="1">
            <a:schemeClr val="dk1"/>
          </a:lnRef>
          <a:fillRef idx="0">
            <a:schemeClr val="dk1"/>
          </a:fillRef>
          <a:effectRef idx="0">
            <a:schemeClr val="dk1"/>
          </a:effectRef>
          <a:fontRef idx="minor">
            <a:schemeClr val="tx1"/>
          </a:fontRef>
        </p:style>
      </p:cxnSp>
      <p:cxnSp>
        <p:nvCxnSpPr>
          <p:cNvPr id="232" name="Straight Connector 231">
            <a:extLst>
              <a:ext uri="{FF2B5EF4-FFF2-40B4-BE49-F238E27FC236}">
                <a16:creationId xmlns:a16="http://schemas.microsoft.com/office/drawing/2014/main" id="{53BA18C4-3EC2-A82D-0F3E-F36711D04DBF}"/>
              </a:ext>
            </a:extLst>
          </p:cNvPr>
          <p:cNvCxnSpPr>
            <a:cxnSpLocks/>
          </p:cNvCxnSpPr>
          <p:nvPr/>
        </p:nvCxnSpPr>
        <p:spPr>
          <a:xfrm>
            <a:off x="10067569" y="3125647"/>
            <a:ext cx="229020" cy="0"/>
          </a:xfrm>
          <a:prstGeom prst="line">
            <a:avLst/>
          </a:prstGeom>
        </p:spPr>
        <p:style>
          <a:lnRef idx="1">
            <a:schemeClr val="dk1"/>
          </a:lnRef>
          <a:fillRef idx="0">
            <a:schemeClr val="dk1"/>
          </a:fillRef>
          <a:effectRef idx="0">
            <a:schemeClr val="dk1"/>
          </a:effectRef>
          <a:fontRef idx="minor">
            <a:schemeClr val="tx1"/>
          </a:fontRef>
        </p:style>
      </p:cxnSp>
      <p:cxnSp>
        <p:nvCxnSpPr>
          <p:cNvPr id="233" name="Straight Connector 232">
            <a:extLst>
              <a:ext uri="{FF2B5EF4-FFF2-40B4-BE49-F238E27FC236}">
                <a16:creationId xmlns:a16="http://schemas.microsoft.com/office/drawing/2014/main" id="{FF5B2160-67CB-121A-5CDF-7D4D2268AE02}"/>
              </a:ext>
            </a:extLst>
          </p:cNvPr>
          <p:cNvCxnSpPr>
            <a:cxnSpLocks/>
          </p:cNvCxnSpPr>
          <p:nvPr/>
        </p:nvCxnSpPr>
        <p:spPr>
          <a:xfrm>
            <a:off x="10067569" y="3409081"/>
            <a:ext cx="229020" cy="0"/>
          </a:xfrm>
          <a:prstGeom prst="line">
            <a:avLst/>
          </a:prstGeom>
        </p:spPr>
        <p:style>
          <a:lnRef idx="1">
            <a:schemeClr val="dk1"/>
          </a:lnRef>
          <a:fillRef idx="0">
            <a:schemeClr val="dk1"/>
          </a:fillRef>
          <a:effectRef idx="0">
            <a:schemeClr val="dk1"/>
          </a:effectRef>
          <a:fontRef idx="minor">
            <a:schemeClr val="tx1"/>
          </a:fontRef>
        </p:style>
      </p:cxnSp>
      <p:cxnSp>
        <p:nvCxnSpPr>
          <p:cNvPr id="234" name="Straight Connector 233">
            <a:extLst>
              <a:ext uri="{FF2B5EF4-FFF2-40B4-BE49-F238E27FC236}">
                <a16:creationId xmlns:a16="http://schemas.microsoft.com/office/drawing/2014/main" id="{DD298FB6-D2ED-EFBE-5714-909FBC699B70}"/>
              </a:ext>
            </a:extLst>
          </p:cNvPr>
          <p:cNvCxnSpPr>
            <a:cxnSpLocks/>
          </p:cNvCxnSpPr>
          <p:nvPr/>
        </p:nvCxnSpPr>
        <p:spPr>
          <a:xfrm>
            <a:off x="10067569" y="3763096"/>
            <a:ext cx="229020" cy="0"/>
          </a:xfrm>
          <a:prstGeom prst="line">
            <a:avLst/>
          </a:prstGeom>
        </p:spPr>
        <p:style>
          <a:lnRef idx="1">
            <a:schemeClr val="dk1"/>
          </a:lnRef>
          <a:fillRef idx="0">
            <a:schemeClr val="dk1"/>
          </a:fillRef>
          <a:effectRef idx="0">
            <a:schemeClr val="dk1"/>
          </a:effectRef>
          <a:fontRef idx="minor">
            <a:schemeClr val="tx1"/>
          </a:fontRef>
        </p:style>
      </p:cxnSp>
      <p:cxnSp>
        <p:nvCxnSpPr>
          <p:cNvPr id="235" name="Straight Connector 234">
            <a:extLst>
              <a:ext uri="{FF2B5EF4-FFF2-40B4-BE49-F238E27FC236}">
                <a16:creationId xmlns:a16="http://schemas.microsoft.com/office/drawing/2014/main" id="{32CF8F83-F525-32C9-E00A-67A972F256FB}"/>
              </a:ext>
            </a:extLst>
          </p:cNvPr>
          <p:cNvCxnSpPr>
            <a:cxnSpLocks/>
          </p:cNvCxnSpPr>
          <p:nvPr/>
        </p:nvCxnSpPr>
        <p:spPr>
          <a:xfrm>
            <a:off x="10092030" y="4015751"/>
            <a:ext cx="229020" cy="0"/>
          </a:xfrm>
          <a:prstGeom prst="line">
            <a:avLst/>
          </a:prstGeom>
        </p:spPr>
        <p:style>
          <a:lnRef idx="1">
            <a:schemeClr val="dk1"/>
          </a:lnRef>
          <a:fillRef idx="0">
            <a:schemeClr val="dk1"/>
          </a:fillRef>
          <a:effectRef idx="0">
            <a:schemeClr val="dk1"/>
          </a:effectRef>
          <a:fontRef idx="minor">
            <a:schemeClr val="tx1"/>
          </a:fontRef>
        </p:style>
      </p:cxnSp>
      <p:cxnSp>
        <p:nvCxnSpPr>
          <p:cNvPr id="236" name="Straight Connector 235">
            <a:extLst>
              <a:ext uri="{FF2B5EF4-FFF2-40B4-BE49-F238E27FC236}">
                <a16:creationId xmlns:a16="http://schemas.microsoft.com/office/drawing/2014/main" id="{8A09F4C9-C59C-F9E3-1897-A450E34AE207}"/>
              </a:ext>
            </a:extLst>
          </p:cNvPr>
          <p:cNvCxnSpPr>
            <a:cxnSpLocks/>
          </p:cNvCxnSpPr>
          <p:nvPr/>
        </p:nvCxnSpPr>
        <p:spPr>
          <a:xfrm>
            <a:off x="10067569" y="4332559"/>
            <a:ext cx="229020" cy="0"/>
          </a:xfrm>
          <a:prstGeom prst="line">
            <a:avLst/>
          </a:prstGeom>
        </p:spPr>
        <p:style>
          <a:lnRef idx="1">
            <a:schemeClr val="dk1"/>
          </a:lnRef>
          <a:fillRef idx="0">
            <a:schemeClr val="dk1"/>
          </a:fillRef>
          <a:effectRef idx="0">
            <a:schemeClr val="dk1"/>
          </a:effectRef>
          <a:fontRef idx="minor">
            <a:schemeClr val="tx1"/>
          </a:fontRef>
        </p:style>
      </p:cxnSp>
      <p:cxnSp>
        <p:nvCxnSpPr>
          <p:cNvPr id="237" name="Straight Connector 236">
            <a:extLst>
              <a:ext uri="{FF2B5EF4-FFF2-40B4-BE49-F238E27FC236}">
                <a16:creationId xmlns:a16="http://schemas.microsoft.com/office/drawing/2014/main" id="{54C23B5C-30EC-1727-C75D-22961600D2FA}"/>
              </a:ext>
            </a:extLst>
          </p:cNvPr>
          <p:cNvCxnSpPr>
            <a:cxnSpLocks/>
          </p:cNvCxnSpPr>
          <p:nvPr/>
        </p:nvCxnSpPr>
        <p:spPr>
          <a:xfrm>
            <a:off x="10067569" y="4594056"/>
            <a:ext cx="229020" cy="0"/>
          </a:xfrm>
          <a:prstGeom prst="line">
            <a:avLst/>
          </a:prstGeom>
        </p:spPr>
        <p:style>
          <a:lnRef idx="1">
            <a:schemeClr val="dk1"/>
          </a:lnRef>
          <a:fillRef idx="0">
            <a:schemeClr val="dk1"/>
          </a:fillRef>
          <a:effectRef idx="0">
            <a:schemeClr val="dk1"/>
          </a:effectRef>
          <a:fontRef idx="minor">
            <a:schemeClr val="tx1"/>
          </a:fontRef>
        </p:style>
      </p:cxnSp>
      <p:cxnSp>
        <p:nvCxnSpPr>
          <p:cNvPr id="238" name="Straight Connector 237">
            <a:extLst>
              <a:ext uri="{FF2B5EF4-FFF2-40B4-BE49-F238E27FC236}">
                <a16:creationId xmlns:a16="http://schemas.microsoft.com/office/drawing/2014/main" id="{DD7A0A5F-F6AB-3DDA-13D8-040114D7B754}"/>
              </a:ext>
            </a:extLst>
          </p:cNvPr>
          <p:cNvCxnSpPr>
            <a:cxnSpLocks/>
          </p:cNvCxnSpPr>
          <p:nvPr/>
        </p:nvCxnSpPr>
        <p:spPr>
          <a:xfrm>
            <a:off x="10067569" y="4843054"/>
            <a:ext cx="229020" cy="0"/>
          </a:xfrm>
          <a:prstGeom prst="line">
            <a:avLst/>
          </a:prstGeom>
        </p:spPr>
        <p:style>
          <a:lnRef idx="1">
            <a:schemeClr val="dk1"/>
          </a:lnRef>
          <a:fillRef idx="0">
            <a:schemeClr val="dk1"/>
          </a:fillRef>
          <a:effectRef idx="0">
            <a:schemeClr val="dk1"/>
          </a:effectRef>
          <a:fontRef idx="minor">
            <a:schemeClr val="tx1"/>
          </a:fontRef>
        </p:style>
      </p:cxnSp>
      <p:cxnSp>
        <p:nvCxnSpPr>
          <p:cNvPr id="239" name="Straight Connector 238">
            <a:extLst>
              <a:ext uri="{FF2B5EF4-FFF2-40B4-BE49-F238E27FC236}">
                <a16:creationId xmlns:a16="http://schemas.microsoft.com/office/drawing/2014/main" id="{3D2CBDBE-BB8B-D4D6-89A6-12B50FD72549}"/>
              </a:ext>
            </a:extLst>
          </p:cNvPr>
          <p:cNvCxnSpPr>
            <a:cxnSpLocks/>
          </p:cNvCxnSpPr>
          <p:nvPr/>
        </p:nvCxnSpPr>
        <p:spPr>
          <a:xfrm>
            <a:off x="10067569" y="5135307"/>
            <a:ext cx="229020" cy="0"/>
          </a:xfrm>
          <a:prstGeom prst="line">
            <a:avLst/>
          </a:prstGeom>
        </p:spPr>
        <p:style>
          <a:lnRef idx="1">
            <a:schemeClr val="dk1"/>
          </a:lnRef>
          <a:fillRef idx="0">
            <a:schemeClr val="dk1"/>
          </a:fillRef>
          <a:effectRef idx="0">
            <a:schemeClr val="dk1"/>
          </a:effectRef>
          <a:fontRef idx="minor">
            <a:schemeClr val="tx1"/>
          </a:fontRef>
        </p:style>
      </p:cxnSp>
      <p:cxnSp>
        <p:nvCxnSpPr>
          <p:cNvPr id="240" name="Straight Connector 239">
            <a:extLst>
              <a:ext uri="{FF2B5EF4-FFF2-40B4-BE49-F238E27FC236}">
                <a16:creationId xmlns:a16="http://schemas.microsoft.com/office/drawing/2014/main" id="{6DD78886-CAF4-0E23-75D0-5FFACDB7344B}"/>
              </a:ext>
            </a:extLst>
          </p:cNvPr>
          <p:cNvCxnSpPr>
            <a:cxnSpLocks/>
          </p:cNvCxnSpPr>
          <p:nvPr/>
        </p:nvCxnSpPr>
        <p:spPr>
          <a:xfrm>
            <a:off x="10067569" y="5458579"/>
            <a:ext cx="229020" cy="0"/>
          </a:xfrm>
          <a:prstGeom prst="line">
            <a:avLst/>
          </a:prstGeom>
        </p:spPr>
        <p:style>
          <a:lnRef idx="1">
            <a:schemeClr val="dk1"/>
          </a:lnRef>
          <a:fillRef idx="0">
            <a:schemeClr val="dk1"/>
          </a:fillRef>
          <a:effectRef idx="0">
            <a:schemeClr val="dk1"/>
          </a:effectRef>
          <a:fontRef idx="minor">
            <a:schemeClr val="tx1"/>
          </a:fontRef>
        </p:style>
      </p:cxnSp>
      <p:cxnSp>
        <p:nvCxnSpPr>
          <p:cNvPr id="241" name="Straight Connector 240">
            <a:extLst>
              <a:ext uri="{FF2B5EF4-FFF2-40B4-BE49-F238E27FC236}">
                <a16:creationId xmlns:a16="http://schemas.microsoft.com/office/drawing/2014/main" id="{8DD1DB2B-7439-EE7B-3A4F-86111712BB51}"/>
              </a:ext>
            </a:extLst>
          </p:cNvPr>
          <p:cNvCxnSpPr>
            <a:cxnSpLocks/>
          </p:cNvCxnSpPr>
          <p:nvPr/>
        </p:nvCxnSpPr>
        <p:spPr>
          <a:xfrm>
            <a:off x="10067569" y="5726434"/>
            <a:ext cx="229020" cy="0"/>
          </a:xfrm>
          <a:prstGeom prst="line">
            <a:avLst/>
          </a:prstGeom>
        </p:spPr>
        <p:style>
          <a:lnRef idx="1">
            <a:schemeClr val="dk1"/>
          </a:lnRef>
          <a:fillRef idx="0">
            <a:schemeClr val="dk1"/>
          </a:fillRef>
          <a:effectRef idx="0">
            <a:schemeClr val="dk1"/>
          </a:effectRef>
          <a:fontRef idx="minor">
            <a:schemeClr val="tx1"/>
          </a:fontRef>
        </p:style>
      </p:cxnSp>
      <p:cxnSp>
        <p:nvCxnSpPr>
          <p:cNvPr id="243" name="Straight Connector 242">
            <a:extLst>
              <a:ext uri="{FF2B5EF4-FFF2-40B4-BE49-F238E27FC236}">
                <a16:creationId xmlns:a16="http://schemas.microsoft.com/office/drawing/2014/main" id="{29E524AD-82F7-1292-368B-3781074B4BBC}"/>
              </a:ext>
            </a:extLst>
          </p:cNvPr>
          <p:cNvCxnSpPr>
            <a:cxnSpLocks/>
          </p:cNvCxnSpPr>
          <p:nvPr/>
        </p:nvCxnSpPr>
        <p:spPr>
          <a:xfrm flipH="1">
            <a:off x="10307714" y="5695507"/>
            <a:ext cx="4546" cy="234238"/>
          </a:xfrm>
          <a:prstGeom prst="line">
            <a:avLst/>
          </a:prstGeom>
        </p:spPr>
        <p:style>
          <a:lnRef idx="1">
            <a:schemeClr val="dk1"/>
          </a:lnRef>
          <a:fillRef idx="0">
            <a:schemeClr val="dk1"/>
          </a:fillRef>
          <a:effectRef idx="0">
            <a:schemeClr val="dk1"/>
          </a:effectRef>
          <a:fontRef idx="minor">
            <a:schemeClr val="tx1"/>
          </a:fontRef>
        </p:style>
      </p:cxnSp>
      <p:cxnSp>
        <p:nvCxnSpPr>
          <p:cNvPr id="244" name="Straight Connector 243">
            <a:extLst>
              <a:ext uri="{FF2B5EF4-FFF2-40B4-BE49-F238E27FC236}">
                <a16:creationId xmlns:a16="http://schemas.microsoft.com/office/drawing/2014/main" id="{170FC990-3ABA-74EB-E9BB-59828584A8F8}"/>
              </a:ext>
            </a:extLst>
          </p:cNvPr>
          <p:cNvCxnSpPr>
            <a:cxnSpLocks/>
            <a:stCxn id="39" idx="4"/>
          </p:cNvCxnSpPr>
          <p:nvPr/>
        </p:nvCxnSpPr>
        <p:spPr>
          <a:xfrm>
            <a:off x="10028549" y="5170461"/>
            <a:ext cx="1475" cy="774645"/>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FB76A7E0-E97D-5505-FF7A-D1A3B45C1DE7}"/>
              </a:ext>
            </a:extLst>
          </p:cNvPr>
          <p:cNvCxnSpPr>
            <a:stCxn id="32" idx="4"/>
            <a:endCxn id="33" idx="0"/>
          </p:cNvCxnSpPr>
          <p:nvPr/>
        </p:nvCxnSpPr>
        <p:spPr>
          <a:xfrm flipH="1">
            <a:off x="10026620" y="3191759"/>
            <a:ext cx="3829" cy="182819"/>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888203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BEC48-E106-C117-ED73-5520C77775D2}"/>
              </a:ext>
            </a:extLst>
          </p:cNvPr>
          <p:cNvSpPr>
            <a:spLocks noGrp="1"/>
          </p:cNvSpPr>
          <p:nvPr>
            <p:ph type="title"/>
          </p:nvPr>
        </p:nvSpPr>
        <p:spPr/>
        <p:txBody>
          <a:bodyPr/>
          <a:lstStyle/>
          <a:p>
            <a:r>
              <a:rPr lang="en-US" sz="4800" dirty="0">
                <a:solidFill>
                  <a:schemeClr val="accent1">
                    <a:lumMod val="90000"/>
                    <a:lumOff val="10000"/>
                  </a:schemeClr>
                </a:solidFill>
              </a:rPr>
              <a:t>Technical</a:t>
            </a:r>
            <a:r>
              <a:rPr lang="en-US" sz="4400" dirty="0">
                <a:solidFill>
                  <a:schemeClr val="accent1">
                    <a:lumMod val="90000"/>
                    <a:lumOff val="10000"/>
                  </a:schemeClr>
                </a:solidFill>
              </a:rPr>
              <a:t> </a:t>
            </a:r>
            <a:r>
              <a:rPr lang="en-US" sz="4800" dirty="0">
                <a:solidFill>
                  <a:schemeClr val="accent1">
                    <a:lumMod val="90000"/>
                    <a:lumOff val="10000"/>
                  </a:schemeClr>
                </a:solidFill>
              </a:rPr>
              <a:t>Achievements</a:t>
            </a:r>
            <a:endParaRPr lang="en-IN" dirty="0"/>
          </a:p>
        </p:txBody>
      </p:sp>
      <p:sp>
        <p:nvSpPr>
          <p:cNvPr id="4" name="Text Placeholder 1">
            <a:extLst>
              <a:ext uri="{FF2B5EF4-FFF2-40B4-BE49-F238E27FC236}">
                <a16:creationId xmlns:a16="http://schemas.microsoft.com/office/drawing/2014/main" id="{F3D50965-EFE4-FC9B-7EF2-2F4EA045B7B3}"/>
              </a:ext>
            </a:extLst>
          </p:cNvPr>
          <p:cNvSpPr>
            <a:spLocks noGrp="1"/>
          </p:cNvSpPr>
          <p:nvPr>
            <p:ph idx="1"/>
          </p:nvPr>
        </p:nvSpPr>
        <p:spPr>
          <a:xfrm>
            <a:off x="907181" y="1740465"/>
            <a:ext cx="10058400" cy="4022725"/>
          </a:xfrm>
          <a:prstGeom prst="rect">
            <a:avLst/>
          </a:prstGeom>
        </p:spPr>
        <p:txBody>
          <a:bodyPr vert="horz">
            <a:normAutofit/>
          </a:bodyPr>
          <a:lstStyle>
            <a:lvl1pPr marL="342900" indent="-342900" algn="l" defTabSz="457200" rtl="0" eaLnBrk="1" latinLnBrk="0" hangingPunct="1">
              <a:spcBef>
                <a:spcPct val="20000"/>
              </a:spcBef>
              <a:buClr>
                <a:srgbClr val="F38F26"/>
              </a:buClr>
              <a:buSzPct val="100000"/>
              <a:buFont typeface="Arial"/>
              <a:buChar char="•"/>
              <a:defRPr sz="2600" kern="1200">
                <a:solidFill>
                  <a:schemeClr val="tx1"/>
                </a:solidFill>
                <a:latin typeface="Calibri"/>
                <a:ea typeface="+mn-ea"/>
                <a:cs typeface="Calibri"/>
              </a:defRPr>
            </a:lvl1pPr>
            <a:lvl2pPr marL="742950" indent="-285750" algn="l" defTabSz="457200" rtl="0" eaLnBrk="1" latinLnBrk="0" hangingPunct="1">
              <a:spcBef>
                <a:spcPct val="20000"/>
              </a:spcBef>
              <a:buClr>
                <a:schemeClr val="bg1">
                  <a:lumMod val="75000"/>
                </a:schemeClr>
              </a:buClr>
              <a:buFont typeface="Arial"/>
              <a:buChar char="•"/>
              <a:defRPr sz="2400" kern="1200">
                <a:solidFill>
                  <a:schemeClr val="tx1"/>
                </a:solidFill>
                <a:latin typeface="Calibri"/>
                <a:ea typeface="+mn-ea"/>
                <a:cs typeface="Calibri"/>
              </a:defRPr>
            </a:lvl2pPr>
            <a:lvl3pPr marL="1143000" indent="-228600" algn="l" defTabSz="457200" rtl="0" eaLnBrk="1" latinLnBrk="0" hangingPunct="1">
              <a:spcBef>
                <a:spcPct val="20000"/>
              </a:spcBef>
              <a:buClr>
                <a:srgbClr val="F38F26"/>
              </a:buClr>
              <a:buFont typeface="Arial"/>
              <a:buChar char="•"/>
              <a:defRPr sz="2200" kern="1200">
                <a:solidFill>
                  <a:schemeClr val="tx1"/>
                </a:solidFill>
                <a:latin typeface="Calibri"/>
                <a:ea typeface="+mn-ea"/>
                <a:cs typeface="Calibri"/>
              </a:defRPr>
            </a:lvl3pPr>
            <a:lvl4pPr marL="1600200" indent="-228600" algn="l" defTabSz="457200" rtl="0" eaLnBrk="1" latinLnBrk="0" hangingPunct="1">
              <a:spcBef>
                <a:spcPct val="20000"/>
              </a:spcBef>
              <a:buClr>
                <a:srgbClr val="F38F26"/>
              </a:buClr>
              <a:buFont typeface="Arial"/>
              <a:buChar char="–"/>
              <a:defRPr sz="1800" kern="1200">
                <a:solidFill>
                  <a:schemeClr val="tx1"/>
                </a:solidFill>
                <a:latin typeface="Calibri"/>
                <a:ea typeface="+mn-ea"/>
                <a:cs typeface="Calibri"/>
              </a:defRPr>
            </a:lvl4pPr>
            <a:lvl5pPr marL="2057400" indent="-228600" algn="l" defTabSz="457200" rtl="0" eaLnBrk="1" latinLnBrk="0" hangingPunct="1">
              <a:spcBef>
                <a:spcPct val="20000"/>
              </a:spcBef>
              <a:buClr>
                <a:srgbClr val="F38F26"/>
              </a:buClr>
              <a:buFont typeface="Arial"/>
              <a:buChar char="»"/>
              <a:defRPr sz="1800" kern="1200">
                <a:solidFill>
                  <a:schemeClr val="tx1"/>
                </a:solidFill>
                <a:latin typeface="Calibri"/>
                <a:ea typeface="+mn-ea"/>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sz="2400" dirty="0"/>
              <a:t>Connect Two 1st Order Filters</a:t>
            </a:r>
          </a:p>
        </p:txBody>
      </p:sp>
      <p:pic>
        <p:nvPicPr>
          <p:cNvPr id="5" name="Picture 4">
            <a:extLst>
              <a:ext uri="{FF2B5EF4-FFF2-40B4-BE49-F238E27FC236}">
                <a16:creationId xmlns:a16="http://schemas.microsoft.com/office/drawing/2014/main" id="{2E05B2B9-17B4-27F1-8DFD-DDBEE637D874}"/>
              </a:ext>
            </a:extLst>
          </p:cNvPr>
          <p:cNvPicPr>
            <a:picLocks noChangeAspect="1"/>
          </p:cNvPicPr>
          <p:nvPr/>
        </p:nvPicPr>
        <p:blipFill>
          <a:blip r:embed="rId2"/>
          <a:stretch>
            <a:fillRect/>
          </a:stretch>
        </p:blipFill>
        <p:spPr>
          <a:xfrm>
            <a:off x="2756686" y="3257399"/>
            <a:ext cx="2192873" cy="914615"/>
          </a:xfrm>
          <a:prstGeom prst="rect">
            <a:avLst/>
          </a:prstGeom>
        </p:spPr>
      </p:pic>
      <p:sp>
        <p:nvSpPr>
          <p:cNvPr id="6" name="Arrow: Right 5">
            <a:extLst>
              <a:ext uri="{FF2B5EF4-FFF2-40B4-BE49-F238E27FC236}">
                <a16:creationId xmlns:a16="http://schemas.microsoft.com/office/drawing/2014/main" id="{32C219F1-2041-F0DA-846D-C0B535D95E3F}"/>
              </a:ext>
            </a:extLst>
          </p:cNvPr>
          <p:cNvSpPr/>
          <p:nvPr/>
        </p:nvSpPr>
        <p:spPr>
          <a:xfrm>
            <a:off x="5409666" y="3472619"/>
            <a:ext cx="438912" cy="46634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75" name="Rectangle 274">
            <a:extLst>
              <a:ext uri="{FF2B5EF4-FFF2-40B4-BE49-F238E27FC236}">
                <a16:creationId xmlns:a16="http://schemas.microsoft.com/office/drawing/2014/main" id="{764B3685-067C-7250-8731-B8E87F38EC17}"/>
              </a:ext>
            </a:extLst>
          </p:cNvPr>
          <p:cNvSpPr/>
          <p:nvPr/>
        </p:nvSpPr>
        <p:spPr>
          <a:xfrm>
            <a:off x="7214128" y="2267317"/>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76" name="TextBox 275">
            <a:extLst>
              <a:ext uri="{FF2B5EF4-FFF2-40B4-BE49-F238E27FC236}">
                <a16:creationId xmlns:a16="http://schemas.microsoft.com/office/drawing/2014/main" id="{5E1126AE-3839-D4D7-BC45-57B1501CD819}"/>
              </a:ext>
            </a:extLst>
          </p:cNvPr>
          <p:cNvSpPr txBox="1"/>
          <p:nvPr/>
        </p:nvSpPr>
        <p:spPr>
          <a:xfrm>
            <a:off x="7265349" y="2334942"/>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278" name="Straight Arrow Connector 277">
            <a:extLst>
              <a:ext uri="{FF2B5EF4-FFF2-40B4-BE49-F238E27FC236}">
                <a16:creationId xmlns:a16="http://schemas.microsoft.com/office/drawing/2014/main" id="{3461B499-0A61-5CA8-DA99-1CC99892BB1A}"/>
              </a:ext>
            </a:extLst>
          </p:cNvPr>
          <p:cNvCxnSpPr>
            <a:cxnSpLocks/>
            <a:stCxn id="420" idx="6"/>
            <a:endCxn id="275" idx="1"/>
          </p:cNvCxnSpPr>
          <p:nvPr/>
        </p:nvCxnSpPr>
        <p:spPr>
          <a:xfrm flipV="1">
            <a:off x="6834432" y="2470373"/>
            <a:ext cx="379696" cy="1201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79" name="Straight Arrow Connector 278">
            <a:extLst>
              <a:ext uri="{FF2B5EF4-FFF2-40B4-BE49-F238E27FC236}">
                <a16:creationId xmlns:a16="http://schemas.microsoft.com/office/drawing/2014/main" id="{8AF39CE9-9905-27EE-5A2E-C548F48B27E8}"/>
              </a:ext>
            </a:extLst>
          </p:cNvPr>
          <p:cNvCxnSpPr>
            <a:cxnSpLocks/>
          </p:cNvCxnSpPr>
          <p:nvPr/>
        </p:nvCxnSpPr>
        <p:spPr>
          <a:xfrm>
            <a:off x="7332948" y="2103120"/>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2" name="Straight Arrow Connector 281">
            <a:extLst>
              <a:ext uri="{FF2B5EF4-FFF2-40B4-BE49-F238E27FC236}">
                <a16:creationId xmlns:a16="http://schemas.microsoft.com/office/drawing/2014/main" id="{7A7CC511-7DF7-A284-353B-DDA576E18BAD}"/>
              </a:ext>
            </a:extLst>
          </p:cNvPr>
          <p:cNvCxnSpPr>
            <a:cxnSpLocks/>
            <a:stCxn id="275" idx="3"/>
          </p:cNvCxnSpPr>
          <p:nvPr/>
        </p:nvCxnSpPr>
        <p:spPr>
          <a:xfrm flipV="1">
            <a:off x="8366759" y="2470372"/>
            <a:ext cx="466345" cy="1"/>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285" name="Straight Arrow Connector 284">
            <a:extLst>
              <a:ext uri="{FF2B5EF4-FFF2-40B4-BE49-F238E27FC236}">
                <a16:creationId xmlns:a16="http://schemas.microsoft.com/office/drawing/2014/main" id="{4D1B3CC7-8F2E-1788-245A-CEBD40E87452}"/>
              </a:ext>
            </a:extLst>
          </p:cNvPr>
          <p:cNvCxnSpPr>
            <a:cxnSpLocks/>
          </p:cNvCxnSpPr>
          <p:nvPr/>
        </p:nvCxnSpPr>
        <p:spPr>
          <a:xfrm flipV="1">
            <a:off x="8228431" y="2087323"/>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9" name="Straight Arrow Connector 368">
            <a:extLst>
              <a:ext uri="{FF2B5EF4-FFF2-40B4-BE49-F238E27FC236}">
                <a16:creationId xmlns:a16="http://schemas.microsoft.com/office/drawing/2014/main" id="{A3CCA01F-446C-DCE6-5FF4-CE4A2377D79A}"/>
              </a:ext>
            </a:extLst>
          </p:cNvPr>
          <p:cNvCxnSpPr>
            <a:cxnSpLocks/>
          </p:cNvCxnSpPr>
          <p:nvPr/>
        </p:nvCxnSpPr>
        <p:spPr>
          <a:xfrm>
            <a:off x="7503636" y="2103120"/>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0" name="Straight Arrow Connector 369">
            <a:extLst>
              <a:ext uri="{FF2B5EF4-FFF2-40B4-BE49-F238E27FC236}">
                <a16:creationId xmlns:a16="http://schemas.microsoft.com/office/drawing/2014/main" id="{2F79F164-35A2-2B81-DAC8-C69F3149E4FE}"/>
              </a:ext>
            </a:extLst>
          </p:cNvPr>
          <p:cNvCxnSpPr>
            <a:cxnSpLocks/>
          </p:cNvCxnSpPr>
          <p:nvPr/>
        </p:nvCxnSpPr>
        <p:spPr>
          <a:xfrm>
            <a:off x="8024844" y="2087323"/>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4" name="Rectangle 373">
            <a:extLst>
              <a:ext uri="{FF2B5EF4-FFF2-40B4-BE49-F238E27FC236}">
                <a16:creationId xmlns:a16="http://schemas.microsoft.com/office/drawing/2014/main" id="{316CA223-CE69-1BC1-D229-59B23E101667}"/>
              </a:ext>
            </a:extLst>
          </p:cNvPr>
          <p:cNvSpPr/>
          <p:nvPr/>
        </p:nvSpPr>
        <p:spPr>
          <a:xfrm>
            <a:off x="7214128" y="2856343"/>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75" name="TextBox 374">
            <a:extLst>
              <a:ext uri="{FF2B5EF4-FFF2-40B4-BE49-F238E27FC236}">
                <a16:creationId xmlns:a16="http://schemas.microsoft.com/office/drawing/2014/main" id="{E526D252-50EF-A1EF-C7C8-2C5F44598960}"/>
              </a:ext>
            </a:extLst>
          </p:cNvPr>
          <p:cNvSpPr txBox="1"/>
          <p:nvPr/>
        </p:nvSpPr>
        <p:spPr>
          <a:xfrm>
            <a:off x="7265349" y="2923968"/>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376" name="Straight Arrow Connector 375">
            <a:extLst>
              <a:ext uri="{FF2B5EF4-FFF2-40B4-BE49-F238E27FC236}">
                <a16:creationId xmlns:a16="http://schemas.microsoft.com/office/drawing/2014/main" id="{072473BB-4594-06F7-1542-14C8B5693C25}"/>
              </a:ext>
            </a:extLst>
          </p:cNvPr>
          <p:cNvCxnSpPr>
            <a:cxnSpLocks/>
            <a:endCxn id="374" idx="1"/>
          </p:cNvCxnSpPr>
          <p:nvPr/>
        </p:nvCxnSpPr>
        <p:spPr>
          <a:xfrm>
            <a:off x="6684264" y="3059399"/>
            <a:ext cx="5298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7" name="Straight Arrow Connector 376">
            <a:extLst>
              <a:ext uri="{FF2B5EF4-FFF2-40B4-BE49-F238E27FC236}">
                <a16:creationId xmlns:a16="http://schemas.microsoft.com/office/drawing/2014/main" id="{B5E732D3-63B6-D1C7-07E2-7A48FC9567C6}"/>
              </a:ext>
            </a:extLst>
          </p:cNvPr>
          <p:cNvCxnSpPr>
            <a:cxnSpLocks/>
          </p:cNvCxnSpPr>
          <p:nvPr/>
        </p:nvCxnSpPr>
        <p:spPr>
          <a:xfrm>
            <a:off x="7332948" y="2692146"/>
            <a:ext cx="0" cy="179994"/>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cxnSp>
        <p:nvCxnSpPr>
          <p:cNvPr id="378" name="Straight Arrow Connector 377">
            <a:extLst>
              <a:ext uri="{FF2B5EF4-FFF2-40B4-BE49-F238E27FC236}">
                <a16:creationId xmlns:a16="http://schemas.microsoft.com/office/drawing/2014/main" id="{32B411CA-D61D-42FC-136A-A9A02528EC6F}"/>
              </a:ext>
            </a:extLst>
          </p:cNvPr>
          <p:cNvCxnSpPr>
            <a:cxnSpLocks/>
            <a:stCxn id="374" idx="3"/>
          </p:cNvCxnSpPr>
          <p:nvPr/>
        </p:nvCxnSpPr>
        <p:spPr>
          <a:xfrm flipV="1">
            <a:off x="8366759" y="3059398"/>
            <a:ext cx="466345" cy="1"/>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379" name="Straight Arrow Connector 378">
            <a:extLst>
              <a:ext uri="{FF2B5EF4-FFF2-40B4-BE49-F238E27FC236}">
                <a16:creationId xmlns:a16="http://schemas.microsoft.com/office/drawing/2014/main" id="{92AC396A-C980-DF00-7938-FFD836DF0DF3}"/>
              </a:ext>
            </a:extLst>
          </p:cNvPr>
          <p:cNvCxnSpPr>
            <a:cxnSpLocks/>
          </p:cNvCxnSpPr>
          <p:nvPr/>
        </p:nvCxnSpPr>
        <p:spPr>
          <a:xfrm flipV="1">
            <a:off x="8228431" y="2676349"/>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0" name="Straight Arrow Connector 379">
            <a:extLst>
              <a:ext uri="{FF2B5EF4-FFF2-40B4-BE49-F238E27FC236}">
                <a16:creationId xmlns:a16="http://schemas.microsoft.com/office/drawing/2014/main" id="{93244133-637D-1889-F839-C83CA85780F5}"/>
              </a:ext>
            </a:extLst>
          </p:cNvPr>
          <p:cNvCxnSpPr>
            <a:cxnSpLocks/>
          </p:cNvCxnSpPr>
          <p:nvPr/>
        </p:nvCxnSpPr>
        <p:spPr>
          <a:xfrm>
            <a:off x="7503636" y="2692146"/>
            <a:ext cx="0" cy="17999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81" name="Straight Arrow Connector 380">
            <a:extLst>
              <a:ext uri="{FF2B5EF4-FFF2-40B4-BE49-F238E27FC236}">
                <a16:creationId xmlns:a16="http://schemas.microsoft.com/office/drawing/2014/main" id="{F58BE934-C363-A9ED-BF57-24DC2298350C}"/>
              </a:ext>
            </a:extLst>
          </p:cNvPr>
          <p:cNvCxnSpPr>
            <a:cxnSpLocks/>
          </p:cNvCxnSpPr>
          <p:nvPr/>
        </p:nvCxnSpPr>
        <p:spPr>
          <a:xfrm>
            <a:off x="8024844" y="2676349"/>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2" name="Rectangle 381">
            <a:extLst>
              <a:ext uri="{FF2B5EF4-FFF2-40B4-BE49-F238E27FC236}">
                <a16:creationId xmlns:a16="http://schemas.microsoft.com/office/drawing/2014/main" id="{171AB956-BDE7-F095-E36A-485EB0ABD89E}"/>
              </a:ext>
            </a:extLst>
          </p:cNvPr>
          <p:cNvSpPr/>
          <p:nvPr/>
        </p:nvSpPr>
        <p:spPr>
          <a:xfrm>
            <a:off x="7214128" y="3435881"/>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83" name="TextBox 382">
            <a:extLst>
              <a:ext uri="{FF2B5EF4-FFF2-40B4-BE49-F238E27FC236}">
                <a16:creationId xmlns:a16="http://schemas.microsoft.com/office/drawing/2014/main" id="{B87C1B10-41F6-BA30-501B-15E471544413}"/>
              </a:ext>
            </a:extLst>
          </p:cNvPr>
          <p:cNvSpPr txBox="1"/>
          <p:nvPr/>
        </p:nvSpPr>
        <p:spPr>
          <a:xfrm>
            <a:off x="7265349" y="3503506"/>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384" name="Straight Arrow Connector 383">
            <a:extLst>
              <a:ext uri="{FF2B5EF4-FFF2-40B4-BE49-F238E27FC236}">
                <a16:creationId xmlns:a16="http://schemas.microsoft.com/office/drawing/2014/main" id="{A48A377C-DFDE-97D8-0172-CFA50EAABB5F}"/>
              </a:ext>
            </a:extLst>
          </p:cNvPr>
          <p:cNvCxnSpPr>
            <a:cxnSpLocks/>
            <a:stCxn id="428" idx="6"/>
            <a:endCxn id="382" idx="1"/>
          </p:cNvCxnSpPr>
          <p:nvPr/>
        </p:nvCxnSpPr>
        <p:spPr>
          <a:xfrm flipV="1">
            <a:off x="6833705" y="3638937"/>
            <a:ext cx="380423" cy="10232"/>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385" name="Straight Arrow Connector 384">
            <a:extLst>
              <a:ext uri="{FF2B5EF4-FFF2-40B4-BE49-F238E27FC236}">
                <a16:creationId xmlns:a16="http://schemas.microsoft.com/office/drawing/2014/main" id="{23A91533-CCA5-C973-AAE9-6F709A4119A9}"/>
              </a:ext>
            </a:extLst>
          </p:cNvPr>
          <p:cNvCxnSpPr>
            <a:cxnSpLocks/>
          </p:cNvCxnSpPr>
          <p:nvPr/>
        </p:nvCxnSpPr>
        <p:spPr>
          <a:xfrm>
            <a:off x="7332948" y="3271684"/>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6" name="Straight Arrow Connector 385">
            <a:extLst>
              <a:ext uri="{FF2B5EF4-FFF2-40B4-BE49-F238E27FC236}">
                <a16:creationId xmlns:a16="http://schemas.microsoft.com/office/drawing/2014/main" id="{CB2F6ABF-33C0-56F0-497A-E1C1D4745515}"/>
              </a:ext>
            </a:extLst>
          </p:cNvPr>
          <p:cNvCxnSpPr>
            <a:cxnSpLocks/>
            <a:stCxn id="382" idx="3"/>
          </p:cNvCxnSpPr>
          <p:nvPr/>
        </p:nvCxnSpPr>
        <p:spPr>
          <a:xfrm flipV="1">
            <a:off x="8366759" y="3638936"/>
            <a:ext cx="466345" cy="1"/>
          </a:xfrm>
          <a:prstGeom prst="straightConnector1">
            <a:avLst/>
          </a:prstGeom>
          <a:ln>
            <a:solidFill>
              <a:srgbClr val="7030A0"/>
            </a:solidFill>
            <a:tailEnd type="none"/>
          </a:ln>
        </p:spPr>
        <p:style>
          <a:lnRef idx="3">
            <a:schemeClr val="accent1"/>
          </a:lnRef>
          <a:fillRef idx="0">
            <a:schemeClr val="accent1"/>
          </a:fillRef>
          <a:effectRef idx="2">
            <a:schemeClr val="accent1"/>
          </a:effectRef>
          <a:fontRef idx="minor">
            <a:schemeClr val="tx1"/>
          </a:fontRef>
        </p:style>
      </p:cxnSp>
      <p:cxnSp>
        <p:nvCxnSpPr>
          <p:cNvPr id="387" name="Straight Arrow Connector 386">
            <a:extLst>
              <a:ext uri="{FF2B5EF4-FFF2-40B4-BE49-F238E27FC236}">
                <a16:creationId xmlns:a16="http://schemas.microsoft.com/office/drawing/2014/main" id="{06057E36-CEC5-1954-1FCC-1FE17509D0BC}"/>
              </a:ext>
            </a:extLst>
          </p:cNvPr>
          <p:cNvCxnSpPr>
            <a:cxnSpLocks/>
          </p:cNvCxnSpPr>
          <p:nvPr/>
        </p:nvCxnSpPr>
        <p:spPr>
          <a:xfrm flipV="1">
            <a:off x="8228431" y="3255887"/>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8" name="Straight Arrow Connector 387">
            <a:extLst>
              <a:ext uri="{FF2B5EF4-FFF2-40B4-BE49-F238E27FC236}">
                <a16:creationId xmlns:a16="http://schemas.microsoft.com/office/drawing/2014/main" id="{A04F8960-98CF-E251-FC6B-D61A333022FB}"/>
              </a:ext>
            </a:extLst>
          </p:cNvPr>
          <p:cNvCxnSpPr>
            <a:cxnSpLocks/>
          </p:cNvCxnSpPr>
          <p:nvPr/>
        </p:nvCxnSpPr>
        <p:spPr>
          <a:xfrm>
            <a:off x="7503636" y="3271684"/>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9" name="Straight Arrow Connector 388">
            <a:extLst>
              <a:ext uri="{FF2B5EF4-FFF2-40B4-BE49-F238E27FC236}">
                <a16:creationId xmlns:a16="http://schemas.microsoft.com/office/drawing/2014/main" id="{52C66EFE-061B-B018-0BA8-8D83ED7AD5F5}"/>
              </a:ext>
            </a:extLst>
          </p:cNvPr>
          <p:cNvCxnSpPr>
            <a:cxnSpLocks/>
          </p:cNvCxnSpPr>
          <p:nvPr/>
        </p:nvCxnSpPr>
        <p:spPr>
          <a:xfrm>
            <a:off x="8024844" y="3255887"/>
            <a:ext cx="0" cy="179994"/>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390" name="Rectangle 389">
            <a:extLst>
              <a:ext uri="{FF2B5EF4-FFF2-40B4-BE49-F238E27FC236}">
                <a16:creationId xmlns:a16="http://schemas.microsoft.com/office/drawing/2014/main" id="{D81C6535-9349-FF6D-D837-C8A6CA80FC7D}"/>
              </a:ext>
            </a:extLst>
          </p:cNvPr>
          <p:cNvSpPr/>
          <p:nvPr/>
        </p:nvSpPr>
        <p:spPr>
          <a:xfrm>
            <a:off x="7214128" y="4009569"/>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91" name="TextBox 390">
            <a:extLst>
              <a:ext uri="{FF2B5EF4-FFF2-40B4-BE49-F238E27FC236}">
                <a16:creationId xmlns:a16="http://schemas.microsoft.com/office/drawing/2014/main" id="{9DDAFA57-004E-BADB-F36A-E26F3D1A2E96}"/>
              </a:ext>
            </a:extLst>
          </p:cNvPr>
          <p:cNvSpPr txBox="1"/>
          <p:nvPr/>
        </p:nvSpPr>
        <p:spPr>
          <a:xfrm>
            <a:off x="7265349" y="4077194"/>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392" name="Straight Arrow Connector 391">
            <a:extLst>
              <a:ext uri="{FF2B5EF4-FFF2-40B4-BE49-F238E27FC236}">
                <a16:creationId xmlns:a16="http://schemas.microsoft.com/office/drawing/2014/main" id="{220D1ED7-EF90-124D-CB92-DC442A999C64}"/>
              </a:ext>
            </a:extLst>
          </p:cNvPr>
          <p:cNvCxnSpPr>
            <a:cxnSpLocks/>
            <a:stCxn id="432" idx="6"/>
            <a:endCxn id="390" idx="1"/>
          </p:cNvCxnSpPr>
          <p:nvPr/>
        </p:nvCxnSpPr>
        <p:spPr>
          <a:xfrm flipV="1">
            <a:off x="6831959" y="4212625"/>
            <a:ext cx="382169" cy="3580"/>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393" name="Straight Arrow Connector 392">
            <a:extLst>
              <a:ext uri="{FF2B5EF4-FFF2-40B4-BE49-F238E27FC236}">
                <a16:creationId xmlns:a16="http://schemas.microsoft.com/office/drawing/2014/main" id="{3182D9E5-6AED-2851-A041-7C9786F0923B}"/>
              </a:ext>
            </a:extLst>
          </p:cNvPr>
          <p:cNvCxnSpPr>
            <a:cxnSpLocks/>
          </p:cNvCxnSpPr>
          <p:nvPr/>
        </p:nvCxnSpPr>
        <p:spPr>
          <a:xfrm>
            <a:off x="7332948" y="3845372"/>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4" name="Straight Arrow Connector 393">
            <a:extLst>
              <a:ext uri="{FF2B5EF4-FFF2-40B4-BE49-F238E27FC236}">
                <a16:creationId xmlns:a16="http://schemas.microsoft.com/office/drawing/2014/main" id="{99810ADE-6DFE-520B-F21F-CE07742A1D39}"/>
              </a:ext>
            </a:extLst>
          </p:cNvPr>
          <p:cNvCxnSpPr>
            <a:cxnSpLocks/>
            <a:stCxn id="390" idx="3"/>
          </p:cNvCxnSpPr>
          <p:nvPr/>
        </p:nvCxnSpPr>
        <p:spPr>
          <a:xfrm flipV="1">
            <a:off x="8366759" y="4212624"/>
            <a:ext cx="466345" cy="1"/>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395" name="Straight Arrow Connector 394">
            <a:extLst>
              <a:ext uri="{FF2B5EF4-FFF2-40B4-BE49-F238E27FC236}">
                <a16:creationId xmlns:a16="http://schemas.microsoft.com/office/drawing/2014/main" id="{34167C43-AAF9-E68E-3444-CE4D62D2A7F5}"/>
              </a:ext>
            </a:extLst>
          </p:cNvPr>
          <p:cNvCxnSpPr>
            <a:cxnSpLocks/>
          </p:cNvCxnSpPr>
          <p:nvPr/>
        </p:nvCxnSpPr>
        <p:spPr>
          <a:xfrm flipV="1">
            <a:off x="8228431" y="3829575"/>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6" name="Straight Arrow Connector 395">
            <a:extLst>
              <a:ext uri="{FF2B5EF4-FFF2-40B4-BE49-F238E27FC236}">
                <a16:creationId xmlns:a16="http://schemas.microsoft.com/office/drawing/2014/main" id="{4B1C3F91-9D21-7456-5815-C9170D1BC23F}"/>
              </a:ext>
            </a:extLst>
          </p:cNvPr>
          <p:cNvCxnSpPr>
            <a:cxnSpLocks/>
          </p:cNvCxnSpPr>
          <p:nvPr/>
        </p:nvCxnSpPr>
        <p:spPr>
          <a:xfrm>
            <a:off x="7503636" y="3845372"/>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7" name="Straight Arrow Connector 396">
            <a:extLst>
              <a:ext uri="{FF2B5EF4-FFF2-40B4-BE49-F238E27FC236}">
                <a16:creationId xmlns:a16="http://schemas.microsoft.com/office/drawing/2014/main" id="{80999008-74E8-E8BD-CFC8-867C59A087CF}"/>
              </a:ext>
            </a:extLst>
          </p:cNvPr>
          <p:cNvCxnSpPr>
            <a:cxnSpLocks/>
          </p:cNvCxnSpPr>
          <p:nvPr/>
        </p:nvCxnSpPr>
        <p:spPr>
          <a:xfrm>
            <a:off x="8024844" y="3829575"/>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8" name="Rectangle 397">
            <a:extLst>
              <a:ext uri="{FF2B5EF4-FFF2-40B4-BE49-F238E27FC236}">
                <a16:creationId xmlns:a16="http://schemas.microsoft.com/office/drawing/2014/main" id="{35C02AC8-8EAD-77FD-6B73-4B75A5B0EDA3}"/>
              </a:ext>
            </a:extLst>
          </p:cNvPr>
          <p:cNvSpPr/>
          <p:nvPr/>
        </p:nvSpPr>
        <p:spPr>
          <a:xfrm>
            <a:off x="7214128" y="4596225"/>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99" name="TextBox 398">
            <a:extLst>
              <a:ext uri="{FF2B5EF4-FFF2-40B4-BE49-F238E27FC236}">
                <a16:creationId xmlns:a16="http://schemas.microsoft.com/office/drawing/2014/main" id="{D8CECB93-DCBD-4F3C-DD6F-592ACE4A7531}"/>
              </a:ext>
            </a:extLst>
          </p:cNvPr>
          <p:cNvSpPr txBox="1"/>
          <p:nvPr/>
        </p:nvSpPr>
        <p:spPr>
          <a:xfrm>
            <a:off x="7265349" y="4663850"/>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400" name="Straight Arrow Connector 399">
            <a:extLst>
              <a:ext uri="{FF2B5EF4-FFF2-40B4-BE49-F238E27FC236}">
                <a16:creationId xmlns:a16="http://schemas.microsoft.com/office/drawing/2014/main" id="{FC57A8BE-2DF1-B0A0-EE94-0B30DC1B28A0}"/>
              </a:ext>
            </a:extLst>
          </p:cNvPr>
          <p:cNvCxnSpPr>
            <a:cxnSpLocks/>
            <a:endCxn id="398" idx="1"/>
          </p:cNvCxnSpPr>
          <p:nvPr/>
        </p:nvCxnSpPr>
        <p:spPr>
          <a:xfrm>
            <a:off x="6684264" y="4799281"/>
            <a:ext cx="5298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1" name="Straight Arrow Connector 400">
            <a:extLst>
              <a:ext uri="{FF2B5EF4-FFF2-40B4-BE49-F238E27FC236}">
                <a16:creationId xmlns:a16="http://schemas.microsoft.com/office/drawing/2014/main" id="{94068761-A58D-38E7-269B-094893717A8A}"/>
              </a:ext>
            </a:extLst>
          </p:cNvPr>
          <p:cNvCxnSpPr>
            <a:cxnSpLocks/>
          </p:cNvCxnSpPr>
          <p:nvPr/>
        </p:nvCxnSpPr>
        <p:spPr>
          <a:xfrm>
            <a:off x="7332948" y="4432028"/>
            <a:ext cx="0" cy="179994"/>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402" name="Straight Arrow Connector 401">
            <a:extLst>
              <a:ext uri="{FF2B5EF4-FFF2-40B4-BE49-F238E27FC236}">
                <a16:creationId xmlns:a16="http://schemas.microsoft.com/office/drawing/2014/main" id="{D3C01171-E5BF-E27C-16EC-43072FBC31A7}"/>
              </a:ext>
            </a:extLst>
          </p:cNvPr>
          <p:cNvCxnSpPr>
            <a:cxnSpLocks/>
            <a:stCxn id="398" idx="3"/>
          </p:cNvCxnSpPr>
          <p:nvPr/>
        </p:nvCxnSpPr>
        <p:spPr>
          <a:xfrm flipV="1">
            <a:off x="8366759" y="4799280"/>
            <a:ext cx="466345" cy="1"/>
          </a:xfrm>
          <a:prstGeom prst="straightConnector1">
            <a:avLst/>
          </a:prstGeom>
          <a:ln>
            <a:tailEnd type="none"/>
          </a:ln>
        </p:spPr>
        <p:style>
          <a:lnRef idx="1">
            <a:schemeClr val="dk1"/>
          </a:lnRef>
          <a:fillRef idx="0">
            <a:schemeClr val="dk1"/>
          </a:fillRef>
          <a:effectRef idx="0">
            <a:schemeClr val="dk1"/>
          </a:effectRef>
          <a:fontRef idx="minor">
            <a:schemeClr val="tx1"/>
          </a:fontRef>
        </p:style>
      </p:cxnSp>
      <p:cxnSp>
        <p:nvCxnSpPr>
          <p:cNvPr id="403" name="Straight Arrow Connector 402">
            <a:extLst>
              <a:ext uri="{FF2B5EF4-FFF2-40B4-BE49-F238E27FC236}">
                <a16:creationId xmlns:a16="http://schemas.microsoft.com/office/drawing/2014/main" id="{66C708B9-0E15-99C5-8B8F-E925411CA3A1}"/>
              </a:ext>
            </a:extLst>
          </p:cNvPr>
          <p:cNvCxnSpPr>
            <a:cxnSpLocks/>
          </p:cNvCxnSpPr>
          <p:nvPr/>
        </p:nvCxnSpPr>
        <p:spPr>
          <a:xfrm flipV="1">
            <a:off x="8228431" y="4416231"/>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4" name="Straight Arrow Connector 403">
            <a:extLst>
              <a:ext uri="{FF2B5EF4-FFF2-40B4-BE49-F238E27FC236}">
                <a16:creationId xmlns:a16="http://schemas.microsoft.com/office/drawing/2014/main" id="{41EDCE5A-4F50-EC2D-5599-8BAC795ABE2F}"/>
              </a:ext>
            </a:extLst>
          </p:cNvPr>
          <p:cNvCxnSpPr>
            <a:cxnSpLocks/>
          </p:cNvCxnSpPr>
          <p:nvPr/>
        </p:nvCxnSpPr>
        <p:spPr>
          <a:xfrm>
            <a:off x="7503636" y="4432028"/>
            <a:ext cx="0" cy="17999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05" name="Straight Arrow Connector 404">
            <a:extLst>
              <a:ext uri="{FF2B5EF4-FFF2-40B4-BE49-F238E27FC236}">
                <a16:creationId xmlns:a16="http://schemas.microsoft.com/office/drawing/2014/main" id="{9CF887AD-F58E-8968-7EC3-F307E4EF91A1}"/>
              </a:ext>
            </a:extLst>
          </p:cNvPr>
          <p:cNvCxnSpPr>
            <a:cxnSpLocks/>
          </p:cNvCxnSpPr>
          <p:nvPr/>
        </p:nvCxnSpPr>
        <p:spPr>
          <a:xfrm>
            <a:off x="8024844" y="4416231"/>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6" name="Rectangle 405">
            <a:extLst>
              <a:ext uri="{FF2B5EF4-FFF2-40B4-BE49-F238E27FC236}">
                <a16:creationId xmlns:a16="http://schemas.microsoft.com/office/drawing/2014/main" id="{22505555-180F-D16D-D312-E30993839DE9}"/>
              </a:ext>
            </a:extLst>
          </p:cNvPr>
          <p:cNvSpPr/>
          <p:nvPr/>
        </p:nvSpPr>
        <p:spPr>
          <a:xfrm>
            <a:off x="7213903" y="5182372"/>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07" name="TextBox 406">
            <a:extLst>
              <a:ext uri="{FF2B5EF4-FFF2-40B4-BE49-F238E27FC236}">
                <a16:creationId xmlns:a16="http://schemas.microsoft.com/office/drawing/2014/main" id="{00B3403F-57E4-CBC3-D650-3A7A64A49525}"/>
              </a:ext>
            </a:extLst>
          </p:cNvPr>
          <p:cNvSpPr txBox="1"/>
          <p:nvPr/>
        </p:nvSpPr>
        <p:spPr>
          <a:xfrm>
            <a:off x="7265124" y="5249997"/>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408" name="Straight Arrow Connector 407">
            <a:extLst>
              <a:ext uri="{FF2B5EF4-FFF2-40B4-BE49-F238E27FC236}">
                <a16:creationId xmlns:a16="http://schemas.microsoft.com/office/drawing/2014/main" id="{81E3D824-A2B6-EB7E-A836-0F616263C6CA}"/>
              </a:ext>
            </a:extLst>
          </p:cNvPr>
          <p:cNvCxnSpPr>
            <a:cxnSpLocks/>
            <a:endCxn id="406" idx="1"/>
          </p:cNvCxnSpPr>
          <p:nvPr/>
        </p:nvCxnSpPr>
        <p:spPr>
          <a:xfrm>
            <a:off x="6684039" y="5385428"/>
            <a:ext cx="529864" cy="0"/>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409" name="Straight Arrow Connector 408">
            <a:extLst>
              <a:ext uri="{FF2B5EF4-FFF2-40B4-BE49-F238E27FC236}">
                <a16:creationId xmlns:a16="http://schemas.microsoft.com/office/drawing/2014/main" id="{DA8FAD53-E09B-B207-F354-49C2E4B88BF3}"/>
              </a:ext>
            </a:extLst>
          </p:cNvPr>
          <p:cNvCxnSpPr>
            <a:cxnSpLocks/>
          </p:cNvCxnSpPr>
          <p:nvPr/>
        </p:nvCxnSpPr>
        <p:spPr>
          <a:xfrm>
            <a:off x="7332723" y="5018175"/>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0" name="Straight Arrow Connector 409">
            <a:extLst>
              <a:ext uri="{FF2B5EF4-FFF2-40B4-BE49-F238E27FC236}">
                <a16:creationId xmlns:a16="http://schemas.microsoft.com/office/drawing/2014/main" id="{4AF97ED3-A61D-D829-88CB-17B3345FAB8B}"/>
              </a:ext>
            </a:extLst>
          </p:cNvPr>
          <p:cNvCxnSpPr>
            <a:cxnSpLocks/>
            <a:stCxn id="406" idx="3"/>
          </p:cNvCxnSpPr>
          <p:nvPr/>
        </p:nvCxnSpPr>
        <p:spPr>
          <a:xfrm flipV="1">
            <a:off x="8366534" y="5385427"/>
            <a:ext cx="466345" cy="1"/>
          </a:xfrm>
          <a:prstGeom prst="straightConnector1">
            <a:avLst/>
          </a:prstGeom>
          <a:ln>
            <a:solidFill>
              <a:srgbClr val="7030A0"/>
            </a:solidFill>
            <a:tailEnd type="none"/>
          </a:ln>
        </p:spPr>
        <p:style>
          <a:lnRef idx="3">
            <a:schemeClr val="dk1"/>
          </a:lnRef>
          <a:fillRef idx="0">
            <a:schemeClr val="dk1"/>
          </a:fillRef>
          <a:effectRef idx="2">
            <a:schemeClr val="dk1"/>
          </a:effectRef>
          <a:fontRef idx="minor">
            <a:schemeClr val="tx1"/>
          </a:fontRef>
        </p:style>
      </p:cxnSp>
      <p:cxnSp>
        <p:nvCxnSpPr>
          <p:cNvPr id="411" name="Straight Arrow Connector 410">
            <a:extLst>
              <a:ext uri="{FF2B5EF4-FFF2-40B4-BE49-F238E27FC236}">
                <a16:creationId xmlns:a16="http://schemas.microsoft.com/office/drawing/2014/main" id="{965E81C9-7072-9904-304B-6D9E7224D0A8}"/>
              </a:ext>
            </a:extLst>
          </p:cNvPr>
          <p:cNvCxnSpPr>
            <a:cxnSpLocks/>
          </p:cNvCxnSpPr>
          <p:nvPr/>
        </p:nvCxnSpPr>
        <p:spPr>
          <a:xfrm flipV="1">
            <a:off x="8228206" y="5002378"/>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2" name="Straight Arrow Connector 411">
            <a:extLst>
              <a:ext uri="{FF2B5EF4-FFF2-40B4-BE49-F238E27FC236}">
                <a16:creationId xmlns:a16="http://schemas.microsoft.com/office/drawing/2014/main" id="{50F86FFA-91D2-799D-4D02-DE6D20C440E0}"/>
              </a:ext>
            </a:extLst>
          </p:cNvPr>
          <p:cNvCxnSpPr>
            <a:cxnSpLocks/>
          </p:cNvCxnSpPr>
          <p:nvPr/>
        </p:nvCxnSpPr>
        <p:spPr>
          <a:xfrm>
            <a:off x="7503411" y="5018175"/>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3" name="Straight Arrow Connector 412">
            <a:extLst>
              <a:ext uri="{FF2B5EF4-FFF2-40B4-BE49-F238E27FC236}">
                <a16:creationId xmlns:a16="http://schemas.microsoft.com/office/drawing/2014/main" id="{1501125B-21E5-6972-3113-B666B8E9E77F}"/>
              </a:ext>
            </a:extLst>
          </p:cNvPr>
          <p:cNvCxnSpPr>
            <a:cxnSpLocks/>
          </p:cNvCxnSpPr>
          <p:nvPr/>
        </p:nvCxnSpPr>
        <p:spPr>
          <a:xfrm>
            <a:off x="8024619" y="5002378"/>
            <a:ext cx="0" cy="17999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415" name="Straight Connector 414">
            <a:extLst>
              <a:ext uri="{FF2B5EF4-FFF2-40B4-BE49-F238E27FC236}">
                <a16:creationId xmlns:a16="http://schemas.microsoft.com/office/drawing/2014/main" id="{054EE11B-DC09-5868-3267-7D6C1DB45622}"/>
              </a:ext>
            </a:extLst>
          </p:cNvPr>
          <p:cNvCxnSpPr/>
          <p:nvPr/>
        </p:nvCxnSpPr>
        <p:spPr>
          <a:xfrm>
            <a:off x="6777357" y="2119515"/>
            <a:ext cx="0" cy="367252"/>
          </a:xfrm>
          <a:prstGeom prst="line">
            <a:avLst/>
          </a:prstGeom>
        </p:spPr>
        <p:style>
          <a:lnRef idx="3">
            <a:schemeClr val="accent1"/>
          </a:lnRef>
          <a:fillRef idx="0">
            <a:schemeClr val="accent1"/>
          </a:fillRef>
          <a:effectRef idx="2">
            <a:schemeClr val="accent1"/>
          </a:effectRef>
          <a:fontRef idx="minor">
            <a:schemeClr val="tx1"/>
          </a:fontRef>
        </p:style>
      </p:cxnSp>
      <p:cxnSp>
        <p:nvCxnSpPr>
          <p:cNvPr id="416" name="Straight Connector 415">
            <a:extLst>
              <a:ext uri="{FF2B5EF4-FFF2-40B4-BE49-F238E27FC236}">
                <a16:creationId xmlns:a16="http://schemas.microsoft.com/office/drawing/2014/main" id="{D4EB061D-B4A8-2B67-7792-1B7D0D5446FB}"/>
              </a:ext>
            </a:extLst>
          </p:cNvPr>
          <p:cNvCxnSpPr>
            <a:cxnSpLocks/>
          </p:cNvCxnSpPr>
          <p:nvPr/>
        </p:nvCxnSpPr>
        <p:spPr>
          <a:xfrm>
            <a:off x="6791047" y="2478760"/>
            <a:ext cx="3048" cy="300260"/>
          </a:xfrm>
          <a:prstGeom prst="line">
            <a:avLst/>
          </a:prstGeom>
        </p:spPr>
        <p:style>
          <a:lnRef idx="1">
            <a:schemeClr val="accent1"/>
          </a:lnRef>
          <a:fillRef idx="0">
            <a:schemeClr val="accent1"/>
          </a:fillRef>
          <a:effectRef idx="0">
            <a:schemeClr val="accent1"/>
          </a:effectRef>
          <a:fontRef idx="minor">
            <a:schemeClr val="tx1"/>
          </a:fontRef>
        </p:style>
      </p:cxnSp>
      <p:sp>
        <p:nvSpPr>
          <p:cNvPr id="419" name="Flowchart: Connector 418">
            <a:extLst>
              <a:ext uri="{FF2B5EF4-FFF2-40B4-BE49-F238E27FC236}">
                <a16:creationId xmlns:a16="http://schemas.microsoft.com/office/drawing/2014/main" id="{D7267E27-741D-7D64-56AC-E8673388DA5A}"/>
              </a:ext>
            </a:extLst>
          </p:cNvPr>
          <p:cNvSpPr/>
          <p:nvPr/>
        </p:nvSpPr>
        <p:spPr>
          <a:xfrm>
            <a:off x="6742528" y="215367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20" name="Flowchart: Connector 419">
            <a:extLst>
              <a:ext uri="{FF2B5EF4-FFF2-40B4-BE49-F238E27FC236}">
                <a16:creationId xmlns:a16="http://schemas.microsoft.com/office/drawing/2014/main" id="{B13C48A1-6B50-6A70-E460-A4D3750A20AE}"/>
              </a:ext>
            </a:extLst>
          </p:cNvPr>
          <p:cNvSpPr/>
          <p:nvPr/>
        </p:nvSpPr>
        <p:spPr>
          <a:xfrm>
            <a:off x="6742992" y="2434683"/>
            <a:ext cx="91440" cy="95399"/>
          </a:xfrm>
          <a:prstGeom prst="flowChartConnector">
            <a:avLst/>
          </a:prstGeom>
          <a:solidFill>
            <a:schemeClr val="accent2">
              <a:lumMod val="60000"/>
              <a:lumOff val="40000"/>
            </a:schemeClr>
          </a:solidFill>
          <a:ln w="9525" cap="flat" cmpd="sng" algn="ctr">
            <a:solidFill>
              <a:schemeClr val="accent2">
                <a:lumMod val="60000"/>
                <a:lumOff val="40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21" name="Flowchart: Connector 420">
            <a:extLst>
              <a:ext uri="{FF2B5EF4-FFF2-40B4-BE49-F238E27FC236}">
                <a16:creationId xmlns:a16="http://schemas.microsoft.com/office/drawing/2014/main" id="{39484063-F655-9200-8504-93B1BB5C9839}"/>
              </a:ext>
            </a:extLst>
          </p:cNvPr>
          <p:cNvSpPr/>
          <p:nvPr/>
        </p:nvSpPr>
        <p:spPr>
          <a:xfrm>
            <a:off x="6525935" y="216298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422" name="Straight Connector 421">
            <a:extLst>
              <a:ext uri="{FF2B5EF4-FFF2-40B4-BE49-F238E27FC236}">
                <a16:creationId xmlns:a16="http://schemas.microsoft.com/office/drawing/2014/main" id="{50600300-6E13-4EA3-3AC8-A1F481556A15}"/>
              </a:ext>
            </a:extLst>
          </p:cNvPr>
          <p:cNvCxnSpPr/>
          <p:nvPr/>
        </p:nvCxnSpPr>
        <p:spPr>
          <a:xfrm>
            <a:off x="6786239" y="2782143"/>
            <a:ext cx="0" cy="36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3" name="Straight Connector 422">
            <a:extLst>
              <a:ext uri="{FF2B5EF4-FFF2-40B4-BE49-F238E27FC236}">
                <a16:creationId xmlns:a16="http://schemas.microsoft.com/office/drawing/2014/main" id="{772F9DDF-8729-9EAC-EAA8-E91C07904408}"/>
              </a:ext>
            </a:extLst>
          </p:cNvPr>
          <p:cNvCxnSpPr>
            <a:cxnSpLocks/>
          </p:cNvCxnSpPr>
          <p:nvPr/>
        </p:nvCxnSpPr>
        <p:spPr>
          <a:xfrm>
            <a:off x="6769389" y="3135069"/>
            <a:ext cx="0" cy="229987"/>
          </a:xfrm>
          <a:prstGeom prst="line">
            <a:avLst/>
          </a:prstGeom>
        </p:spPr>
        <p:style>
          <a:lnRef idx="1">
            <a:schemeClr val="accent1"/>
          </a:lnRef>
          <a:fillRef idx="0">
            <a:schemeClr val="accent1"/>
          </a:fillRef>
          <a:effectRef idx="0">
            <a:schemeClr val="accent1"/>
          </a:effectRef>
          <a:fontRef idx="minor">
            <a:schemeClr val="tx1"/>
          </a:fontRef>
        </p:style>
      </p:cxnSp>
      <p:sp>
        <p:nvSpPr>
          <p:cNvPr id="424" name="Flowchart: Connector 423">
            <a:extLst>
              <a:ext uri="{FF2B5EF4-FFF2-40B4-BE49-F238E27FC236}">
                <a16:creationId xmlns:a16="http://schemas.microsoft.com/office/drawing/2014/main" id="{F85CAFFE-4417-A03B-0EEF-970BFFD4BA78}"/>
              </a:ext>
            </a:extLst>
          </p:cNvPr>
          <p:cNvSpPr/>
          <p:nvPr/>
        </p:nvSpPr>
        <p:spPr>
          <a:xfrm>
            <a:off x="6740519" y="270286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25" name="Flowchart: Connector 424">
            <a:extLst>
              <a:ext uri="{FF2B5EF4-FFF2-40B4-BE49-F238E27FC236}">
                <a16:creationId xmlns:a16="http://schemas.microsoft.com/office/drawing/2014/main" id="{ED977620-72B7-5399-0EA2-0B3F4DDAC628}"/>
              </a:ext>
            </a:extLst>
          </p:cNvPr>
          <p:cNvSpPr/>
          <p:nvPr/>
        </p:nvSpPr>
        <p:spPr>
          <a:xfrm>
            <a:off x="6740519" y="302082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426" name="Straight Connector 425">
            <a:extLst>
              <a:ext uri="{FF2B5EF4-FFF2-40B4-BE49-F238E27FC236}">
                <a16:creationId xmlns:a16="http://schemas.microsoft.com/office/drawing/2014/main" id="{1676451A-B9C0-4B07-61C2-AAB7E0D337C0}"/>
              </a:ext>
            </a:extLst>
          </p:cNvPr>
          <p:cNvCxnSpPr/>
          <p:nvPr/>
        </p:nvCxnSpPr>
        <p:spPr>
          <a:xfrm>
            <a:off x="6786239" y="3618922"/>
            <a:ext cx="0" cy="367252"/>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cxnSp>
        <p:nvCxnSpPr>
          <p:cNvPr id="427" name="Straight Connector 426">
            <a:extLst>
              <a:ext uri="{FF2B5EF4-FFF2-40B4-BE49-F238E27FC236}">
                <a16:creationId xmlns:a16="http://schemas.microsoft.com/office/drawing/2014/main" id="{4603E47C-517E-9DC8-46E7-9B40A9E7424D}"/>
              </a:ext>
            </a:extLst>
          </p:cNvPr>
          <p:cNvCxnSpPr>
            <a:cxnSpLocks/>
          </p:cNvCxnSpPr>
          <p:nvPr/>
        </p:nvCxnSpPr>
        <p:spPr>
          <a:xfrm>
            <a:off x="6800738" y="3927656"/>
            <a:ext cx="3048" cy="300260"/>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sp>
        <p:nvSpPr>
          <p:cNvPr id="428" name="Flowchart: Connector 427">
            <a:extLst>
              <a:ext uri="{FF2B5EF4-FFF2-40B4-BE49-F238E27FC236}">
                <a16:creationId xmlns:a16="http://schemas.microsoft.com/office/drawing/2014/main" id="{74EF3B08-2D52-41A7-385F-5731F10D74C2}"/>
              </a:ext>
            </a:extLst>
          </p:cNvPr>
          <p:cNvSpPr/>
          <p:nvPr/>
        </p:nvSpPr>
        <p:spPr>
          <a:xfrm>
            <a:off x="6742265" y="3601469"/>
            <a:ext cx="91440" cy="95399"/>
          </a:xfrm>
          <a:prstGeom prst="flowChartConnector">
            <a:avLst/>
          </a:prstGeom>
          <a:solidFill>
            <a:srgbClr val="7030A0"/>
          </a:solidFill>
          <a:ln w="9525"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29" name="Flowchart: Connector 428">
            <a:extLst>
              <a:ext uri="{FF2B5EF4-FFF2-40B4-BE49-F238E27FC236}">
                <a16:creationId xmlns:a16="http://schemas.microsoft.com/office/drawing/2014/main" id="{8F683AD0-6285-1BBF-396A-EFCF5DED655D}"/>
              </a:ext>
            </a:extLst>
          </p:cNvPr>
          <p:cNvSpPr/>
          <p:nvPr/>
        </p:nvSpPr>
        <p:spPr>
          <a:xfrm>
            <a:off x="6744720" y="387294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430" name="Straight Connector 429">
            <a:extLst>
              <a:ext uri="{FF2B5EF4-FFF2-40B4-BE49-F238E27FC236}">
                <a16:creationId xmlns:a16="http://schemas.microsoft.com/office/drawing/2014/main" id="{A89C530D-976E-277C-E36B-B1ACC3838355}"/>
              </a:ext>
            </a:extLst>
          </p:cNvPr>
          <p:cNvCxnSpPr/>
          <p:nvPr/>
        </p:nvCxnSpPr>
        <p:spPr>
          <a:xfrm>
            <a:off x="6794095" y="4232054"/>
            <a:ext cx="0" cy="36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05EAADDA-B982-A924-F051-4E65F56DEC09}"/>
              </a:ext>
            </a:extLst>
          </p:cNvPr>
          <p:cNvCxnSpPr>
            <a:cxnSpLocks/>
          </p:cNvCxnSpPr>
          <p:nvPr/>
        </p:nvCxnSpPr>
        <p:spPr>
          <a:xfrm>
            <a:off x="6781897" y="4540445"/>
            <a:ext cx="3048" cy="300260"/>
          </a:xfrm>
          <a:prstGeom prst="line">
            <a:avLst/>
          </a:prstGeom>
        </p:spPr>
        <p:style>
          <a:lnRef idx="1">
            <a:schemeClr val="accent1"/>
          </a:lnRef>
          <a:fillRef idx="0">
            <a:schemeClr val="accent1"/>
          </a:fillRef>
          <a:effectRef idx="0">
            <a:schemeClr val="accent1"/>
          </a:effectRef>
          <a:fontRef idx="minor">
            <a:schemeClr val="tx1"/>
          </a:fontRef>
        </p:style>
      </p:cxnSp>
      <p:sp>
        <p:nvSpPr>
          <p:cNvPr id="432" name="Flowchart: Connector 431">
            <a:extLst>
              <a:ext uri="{FF2B5EF4-FFF2-40B4-BE49-F238E27FC236}">
                <a16:creationId xmlns:a16="http://schemas.microsoft.com/office/drawing/2014/main" id="{94D0A525-9FBF-AE0B-B049-1BC02044F04B}"/>
              </a:ext>
            </a:extLst>
          </p:cNvPr>
          <p:cNvSpPr/>
          <p:nvPr/>
        </p:nvSpPr>
        <p:spPr>
          <a:xfrm>
            <a:off x="6740519" y="4168505"/>
            <a:ext cx="91440" cy="95399"/>
          </a:xfrm>
          <a:prstGeom prst="flowChartConnector">
            <a:avLst/>
          </a:prstGeom>
          <a:solidFill>
            <a:srgbClr val="7030A0"/>
          </a:solidFill>
          <a:ln w="9525"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33" name="Flowchart: Connector 432">
            <a:extLst>
              <a:ext uri="{FF2B5EF4-FFF2-40B4-BE49-F238E27FC236}">
                <a16:creationId xmlns:a16="http://schemas.microsoft.com/office/drawing/2014/main" id="{162983A7-8FF4-3ED3-E5C2-5A0B817DB090}"/>
              </a:ext>
            </a:extLst>
          </p:cNvPr>
          <p:cNvSpPr/>
          <p:nvPr/>
        </p:nvSpPr>
        <p:spPr>
          <a:xfrm>
            <a:off x="6740519" y="448646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435" name="Straight Connector 434">
            <a:extLst>
              <a:ext uri="{FF2B5EF4-FFF2-40B4-BE49-F238E27FC236}">
                <a16:creationId xmlns:a16="http://schemas.microsoft.com/office/drawing/2014/main" id="{9858DDDF-9138-B2BB-EE6C-3AEC8FB07C4F}"/>
              </a:ext>
            </a:extLst>
          </p:cNvPr>
          <p:cNvCxnSpPr>
            <a:cxnSpLocks/>
          </p:cNvCxnSpPr>
          <p:nvPr/>
        </p:nvCxnSpPr>
        <p:spPr>
          <a:xfrm>
            <a:off x="6759811" y="3354824"/>
            <a:ext cx="0" cy="310375"/>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sp>
        <p:nvSpPr>
          <p:cNvPr id="438" name="Flowchart: Connector 437">
            <a:extLst>
              <a:ext uri="{FF2B5EF4-FFF2-40B4-BE49-F238E27FC236}">
                <a16:creationId xmlns:a16="http://schemas.microsoft.com/office/drawing/2014/main" id="{12850530-D21E-7D52-EE5B-87E8543E1D7C}"/>
              </a:ext>
            </a:extLst>
          </p:cNvPr>
          <p:cNvSpPr/>
          <p:nvPr/>
        </p:nvSpPr>
        <p:spPr>
          <a:xfrm>
            <a:off x="6740519" y="3317204"/>
            <a:ext cx="91440" cy="95399"/>
          </a:xfrm>
          <a:prstGeom prst="flowChartConnector">
            <a:avLst/>
          </a:prstGeom>
          <a:solidFill>
            <a:srgbClr val="7030A0"/>
          </a:solidFill>
          <a:ln w="9525"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439" name="Straight Connector 438">
            <a:extLst>
              <a:ext uri="{FF2B5EF4-FFF2-40B4-BE49-F238E27FC236}">
                <a16:creationId xmlns:a16="http://schemas.microsoft.com/office/drawing/2014/main" id="{536F53EC-85C2-717C-0744-4DE6D3CE3A07}"/>
              </a:ext>
            </a:extLst>
          </p:cNvPr>
          <p:cNvCxnSpPr/>
          <p:nvPr/>
        </p:nvCxnSpPr>
        <p:spPr>
          <a:xfrm>
            <a:off x="6777357" y="4815120"/>
            <a:ext cx="0" cy="36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69201FAD-0849-18A3-9448-902F6E35F303}"/>
              </a:ext>
            </a:extLst>
          </p:cNvPr>
          <p:cNvCxnSpPr>
            <a:cxnSpLocks/>
          </p:cNvCxnSpPr>
          <p:nvPr/>
        </p:nvCxnSpPr>
        <p:spPr>
          <a:xfrm>
            <a:off x="6750223" y="5108172"/>
            <a:ext cx="3048" cy="300260"/>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sp>
        <p:nvSpPr>
          <p:cNvPr id="441" name="Flowchart: Connector 440">
            <a:extLst>
              <a:ext uri="{FF2B5EF4-FFF2-40B4-BE49-F238E27FC236}">
                <a16:creationId xmlns:a16="http://schemas.microsoft.com/office/drawing/2014/main" id="{EDE0B794-83E6-8D00-11AF-D0BB4424689F}"/>
              </a:ext>
            </a:extLst>
          </p:cNvPr>
          <p:cNvSpPr/>
          <p:nvPr/>
        </p:nvSpPr>
        <p:spPr>
          <a:xfrm>
            <a:off x="6736298" y="476900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42" name="Flowchart: Connector 441">
            <a:extLst>
              <a:ext uri="{FF2B5EF4-FFF2-40B4-BE49-F238E27FC236}">
                <a16:creationId xmlns:a16="http://schemas.microsoft.com/office/drawing/2014/main" id="{0E4BAC67-5CD1-7C6F-A5AB-C72FFBA8B5E5}"/>
              </a:ext>
            </a:extLst>
          </p:cNvPr>
          <p:cNvSpPr/>
          <p:nvPr/>
        </p:nvSpPr>
        <p:spPr>
          <a:xfrm>
            <a:off x="6736298" y="5086973"/>
            <a:ext cx="91440" cy="95399"/>
          </a:xfrm>
          <a:prstGeom prst="flowChartConnector">
            <a:avLst/>
          </a:prstGeom>
          <a:solidFill>
            <a:srgbClr val="7030A0"/>
          </a:solidFill>
          <a:ln w="9525"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43" name="Flowchart: Connector 442">
            <a:extLst>
              <a:ext uri="{FF2B5EF4-FFF2-40B4-BE49-F238E27FC236}">
                <a16:creationId xmlns:a16="http://schemas.microsoft.com/office/drawing/2014/main" id="{D5FAA9B9-E827-6216-37E0-C04471EE91C4}"/>
              </a:ext>
            </a:extLst>
          </p:cNvPr>
          <p:cNvSpPr/>
          <p:nvPr/>
        </p:nvSpPr>
        <p:spPr>
          <a:xfrm>
            <a:off x="6731637" y="5348470"/>
            <a:ext cx="91440" cy="95399"/>
          </a:xfrm>
          <a:prstGeom prst="flowChartConnector">
            <a:avLst/>
          </a:prstGeom>
          <a:solidFill>
            <a:srgbClr val="7030A0"/>
          </a:solidFill>
          <a:ln w="9525"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444" name="Straight Connector 443">
            <a:extLst>
              <a:ext uri="{FF2B5EF4-FFF2-40B4-BE49-F238E27FC236}">
                <a16:creationId xmlns:a16="http://schemas.microsoft.com/office/drawing/2014/main" id="{609D9040-468C-61CF-2DF8-EF0A9B59C54C}"/>
              </a:ext>
            </a:extLst>
          </p:cNvPr>
          <p:cNvCxnSpPr>
            <a:cxnSpLocks/>
          </p:cNvCxnSpPr>
          <p:nvPr/>
        </p:nvCxnSpPr>
        <p:spPr>
          <a:xfrm>
            <a:off x="6767865" y="1878884"/>
            <a:ext cx="3048" cy="300260"/>
          </a:xfrm>
          <a:prstGeom prst="line">
            <a:avLst/>
          </a:prstGeom>
        </p:spPr>
        <p:style>
          <a:lnRef idx="3">
            <a:schemeClr val="accent1"/>
          </a:lnRef>
          <a:fillRef idx="0">
            <a:schemeClr val="accent1"/>
          </a:fillRef>
          <a:effectRef idx="2">
            <a:schemeClr val="accent1"/>
          </a:effectRef>
          <a:fontRef idx="minor">
            <a:schemeClr val="tx1"/>
          </a:fontRef>
        </p:style>
      </p:cxnSp>
      <p:cxnSp>
        <p:nvCxnSpPr>
          <p:cNvPr id="453" name="Straight Connector 452">
            <a:extLst>
              <a:ext uri="{FF2B5EF4-FFF2-40B4-BE49-F238E27FC236}">
                <a16:creationId xmlns:a16="http://schemas.microsoft.com/office/drawing/2014/main" id="{31B46FB1-4AA8-7727-E7EE-54592DC55D58}"/>
              </a:ext>
            </a:extLst>
          </p:cNvPr>
          <p:cNvCxnSpPr/>
          <p:nvPr/>
        </p:nvCxnSpPr>
        <p:spPr>
          <a:xfrm flipH="1">
            <a:off x="6775833" y="2178499"/>
            <a:ext cx="2005298" cy="15797"/>
          </a:xfrm>
          <a:prstGeom prst="line">
            <a:avLst/>
          </a:prstGeom>
        </p:spPr>
        <p:style>
          <a:lnRef idx="1">
            <a:schemeClr val="dk1"/>
          </a:lnRef>
          <a:fillRef idx="0">
            <a:schemeClr val="dk1"/>
          </a:fillRef>
          <a:effectRef idx="0">
            <a:schemeClr val="dk1"/>
          </a:effectRef>
          <a:fontRef idx="minor">
            <a:schemeClr val="tx1"/>
          </a:fontRef>
        </p:style>
      </p:cxnSp>
      <p:cxnSp>
        <p:nvCxnSpPr>
          <p:cNvPr id="455" name="Straight Connector 454">
            <a:extLst>
              <a:ext uri="{FF2B5EF4-FFF2-40B4-BE49-F238E27FC236}">
                <a16:creationId xmlns:a16="http://schemas.microsoft.com/office/drawing/2014/main" id="{16498F1C-C623-A24A-AB84-4EE95E800C06}"/>
              </a:ext>
            </a:extLst>
          </p:cNvPr>
          <p:cNvCxnSpPr/>
          <p:nvPr/>
        </p:nvCxnSpPr>
        <p:spPr>
          <a:xfrm flipH="1">
            <a:off x="6783102" y="2748194"/>
            <a:ext cx="2005298" cy="15797"/>
          </a:xfrm>
          <a:prstGeom prst="line">
            <a:avLst/>
          </a:prstGeom>
        </p:spPr>
        <p:style>
          <a:lnRef idx="1">
            <a:schemeClr val="dk1"/>
          </a:lnRef>
          <a:fillRef idx="0">
            <a:schemeClr val="dk1"/>
          </a:fillRef>
          <a:effectRef idx="0">
            <a:schemeClr val="dk1"/>
          </a:effectRef>
          <a:fontRef idx="minor">
            <a:schemeClr val="tx1"/>
          </a:fontRef>
        </p:style>
      </p:cxnSp>
      <p:cxnSp>
        <p:nvCxnSpPr>
          <p:cNvPr id="458" name="Straight Connector 457">
            <a:extLst>
              <a:ext uri="{FF2B5EF4-FFF2-40B4-BE49-F238E27FC236}">
                <a16:creationId xmlns:a16="http://schemas.microsoft.com/office/drawing/2014/main" id="{80E1F0FB-85E2-01CD-E88A-D4F7CE489225}"/>
              </a:ext>
            </a:extLst>
          </p:cNvPr>
          <p:cNvCxnSpPr/>
          <p:nvPr/>
        </p:nvCxnSpPr>
        <p:spPr>
          <a:xfrm flipH="1">
            <a:off x="6783102" y="5104196"/>
            <a:ext cx="2005298" cy="15797"/>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cxnSp>
        <p:nvCxnSpPr>
          <p:cNvPr id="460" name="Straight Connector 459">
            <a:extLst>
              <a:ext uri="{FF2B5EF4-FFF2-40B4-BE49-F238E27FC236}">
                <a16:creationId xmlns:a16="http://schemas.microsoft.com/office/drawing/2014/main" id="{71DCAF23-C7E5-144A-5918-9345A43A94CD}"/>
              </a:ext>
            </a:extLst>
          </p:cNvPr>
          <p:cNvCxnSpPr/>
          <p:nvPr/>
        </p:nvCxnSpPr>
        <p:spPr>
          <a:xfrm flipH="1">
            <a:off x="6791122" y="3350848"/>
            <a:ext cx="2005298" cy="15797"/>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cxnSp>
        <p:nvCxnSpPr>
          <p:cNvPr id="462" name="Straight Connector 461">
            <a:extLst>
              <a:ext uri="{FF2B5EF4-FFF2-40B4-BE49-F238E27FC236}">
                <a16:creationId xmlns:a16="http://schemas.microsoft.com/office/drawing/2014/main" id="{BA672994-8ECC-77E3-2116-E69CA4EEBDBF}"/>
              </a:ext>
            </a:extLst>
          </p:cNvPr>
          <p:cNvCxnSpPr/>
          <p:nvPr/>
        </p:nvCxnSpPr>
        <p:spPr>
          <a:xfrm flipH="1">
            <a:off x="6789918" y="3909243"/>
            <a:ext cx="2005298" cy="15797"/>
          </a:xfrm>
          <a:prstGeom prst="line">
            <a:avLst/>
          </a:prstGeom>
        </p:spPr>
        <p:style>
          <a:lnRef idx="1">
            <a:schemeClr val="dk1"/>
          </a:lnRef>
          <a:fillRef idx="0">
            <a:schemeClr val="dk1"/>
          </a:fillRef>
          <a:effectRef idx="0">
            <a:schemeClr val="dk1"/>
          </a:effectRef>
          <a:fontRef idx="minor">
            <a:schemeClr val="tx1"/>
          </a:fontRef>
        </p:style>
      </p:cxnSp>
      <p:cxnSp>
        <p:nvCxnSpPr>
          <p:cNvPr id="464" name="Straight Connector 463">
            <a:extLst>
              <a:ext uri="{FF2B5EF4-FFF2-40B4-BE49-F238E27FC236}">
                <a16:creationId xmlns:a16="http://schemas.microsoft.com/office/drawing/2014/main" id="{AAA8A175-A0C4-2F9F-E14E-41BF4F9DC32E}"/>
              </a:ext>
            </a:extLst>
          </p:cNvPr>
          <p:cNvCxnSpPr/>
          <p:nvPr/>
        </p:nvCxnSpPr>
        <p:spPr>
          <a:xfrm flipH="1">
            <a:off x="6775833" y="4512803"/>
            <a:ext cx="2005298" cy="15797"/>
          </a:xfrm>
          <a:prstGeom prst="line">
            <a:avLst/>
          </a:prstGeom>
        </p:spPr>
        <p:style>
          <a:lnRef idx="1">
            <a:schemeClr val="dk1"/>
          </a:lnRef>
          <a:fillRef idx="0">
            <a:schemeClr val="dk1"/>
          </a:fillRef>
          <a:effectRef idx="0">
            <a:schemeClr val="dk1"/>
          </a:effectRef>
          <a:fontRef idx="minor">
            <a:schemeClr val="tx1"/>
          </a:fontRef>
        </p:style>
      </p:cxnSp>
      <p:cxnSp>
        <p:nvCxnSpPr>
          <p:cNvPr id="468" name="Straight Connector 467">
            <a:extLst>
              <a:ext uri="{FF2B5EF4-FFF2-40B4-BE49-F238E27FC236}">
                <a16:creationId xmlns:a16="http://schemas.microsoft.com/office/drawing/2014/main" id="{FA885278-4B43-E277-130F-6502645EC849}"/>
              </a:ext>
            </a:extLst>
          </p:cNvPr>
          <p:cNvCxnSpPr>
            <a:cxnSpLocks/>
          </p:cNvCxnSpPr>
          <p:nvPr/>
        </p:nvCxnSpPr>
        <p:spPr>
          <a:xfrm>
            <a:off x="6573679" y="1878884"/>
            <a:ext cx="8672" cy="3885690"/>
          </a:xfrm>
          <a:prstGeom prst="line">
            <a:avLst/>
          </a:prstGeom>
        </p:spPr>
        <p:style>
          <a:lnRef idx="1">
            <a:schemeClr val="dk1"/>
          </a:lnRef>
          <a:fillRef idx="0">
            <a:schemeClr val="dk1"/>
          </a:fillRef>
          <a:effectRef idx="0">
            <a:schemeClr val="dk1"/>
          </a:effectRef>
          <a:fontRef idx="minor">
            <a:schemeClr val="tx1"/>
          </a:fontRef>
        </p:style>
      </p:cxnSp>
      <p:cxnSp>
        <p:nvCxnSpPr>
          <p:cNvPr id="472" name="Straight Connector 471">
            <a:extLst>
              <a:ext uri="{FF2B5EF4-FFF2-40B4-BE49-F238E27FC236}">
                <a16:creationId xmlns:a16="http://schemas.microsoft.com/office/drawing/2014/main" id="{E565189F-CFA9-2F51-3E7D-359E546AB9EF}"/>
              </a:ext>
            </a:extLst>
          </p:cNvPr>
          <p:cNvCxnSpPr>
            <a:cxnSpLocks/>
            <a:stCxn id="421" idx="6"/>
            <a:endCxn id="419" idx="6"/>
          </p:cNvCxnSpPr>
          <p:nvPr/>
        </p:nvCxnSpPr>
        <p:spPr>
          <a:xfrm flipV="1">
            <a:off x="6617375" y="2201377"/>
            <a:ext cx="216593" cy="9304"/>
          </a:xfrm>
          <a:prstGeom prst="line">
            <a:avLst/>
          </a:prstGeom>
        </p:spPr>
        <p:style>
          <a:lnRef idx="1">
            <a:schemeClr val="dk1"/>
          </a:lnRef>
          <a:fillRef idx="0">
            <a:schemeClr val="dk1"/>
          </a:fillRef>
          <a:effectRef idx="0">
            <a:schemeClr val="dk1"/>
          </a:effectRef>
          <a:fontRef idx="minor">
            <a:schemeClr val="tx1"/>
          </a:fontRef>
        </p:style>
      </p:cxnSp>
      <p:cxnSp>
        <p:nvCxnSpPr>
          <p:cNvPr id="476" name="Straight Connector 475">
            <a:extLst>
              <a:ext uri="{FF2B5EF4-FFF2-40B4-BE49-F238E27FC236}">
                <a16:creationId xmlns:a16="http://schemas.microsoft.com/office/drawing/2014/main" id="{C38865B6-A398-68CF-0AC9-C7DBD5E12296}"/>
              </a:ext>
            </a:extLst>
          </p:cNvPr>
          <p:cNvCxnSpPr>
            <a:cxnSpLocks/>
            <a:stCxn id="475" idx="6"/>
            <a:endCxn id="420" idx="2"/>
          </p:cNvCxnSpPr>
          <p:nvPr/>
        </p:nvCxnSpPr>
        <p:spPr>
          <a:xfrm flipV="1">
            <a:off x="6611283" y="2482383"/>
            <a:ext cx="131709" cy="6332"/>
          </a:xfrm>
          <a:prstGeom prst="line">
            <a:avLst/>
          </a:prstGeom>
        </p:spPr>
        <p:style>
          <a:lnRef idx="1">
            <a:schemeClr val="dk1"/>
          </a:lnRef>
          <a:fillRef idx="0">
            <a:schemeClr val="dk1"/>
          </a:fillRef>
          <a:effectRef idx="0">
            <a:schemeClr val="dk1"/>
          </a:effectRef>
          <a:fontRef idx="minor">
            <a:schemeClr val="tx1"/>
          </a:fontRef>
        </p:style>
      </p:cxnSp>
      <p:sp>
        <p:nvSpPr>
          <p:cNvPr id="475" name="Flowchart: Connector 474">
            <a:extLst>
              <a:ext uri="{FF2B5EF4-FFF2-40B4-BE49-F238E27FC236}">
                <a16:creationId xmlns:a16="http://schemas.microsoft.com/office/drawing/2014/main" id="{53B370F4-B208-649B-5D4E-F56FB5A9444D}"/>
              </a:ext>
            </a:extLst>
          </p:cNvPr>
          <p:cNvSpPr/>
          <p:nvPr/>
        </p:nvSpPr>
        <p:spPr>
          <a:xfrm>
            <a:off x="6519843" y="244101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77" name="Flowchart: Connector 476">
            <a:extLst>
              <a:ext uri="{FF2B5EF4-FFF2-40B4-BE49-F238E27FC236}">
                <a16:creationId xmlns:a16="http://schemas.microsoft.com/office/drawing/2014/main" id="{1EC52A1E-09AF-5B6B-7ACE-D831F1B2ED1B}"/>
              </a:ext>
            </a:extLst>
          </p:cNvPr>
          <p:cNvSpPr/>
          <p:nvPr/>
        </p:nvSpPr>
        <p:spPr>
          <a:xfrm>
            <a:off x="6528196" y="273374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478" name="Straight Connector 477">
            <a:extLst>
              <a:ext uri="{FF2B5EF4-FFF2-40B4-BE49-F238E27FC236}">
                <a16:creationId xmlns:a16="http://schemas.microsoft.com/office/drawing/2014/main" id="{816F49F9-B06D-70EF-9FB0-03C07F189ACF}"/>
              </a:ext>
            </a:extLst>
          </p:cNvPr>
          <p:cNvCxnSpPr>
            <a:cxnSpLocks/>
            <a:stCxn id="477" idx="6"/>
          </p:cNvCxnSpPr>
          <p:nvPr/>
        </p:nvCxnSpPr>
        <p:spPr>
          <a:xfrm flipV="1">
            <a:off x="6619636" y="2778935"/>
            <a:ext cx="245658" cy="2512"/>
          </a:xfrm>
          <a:prstGeom prst="line">
            <a:avLst/>
          </a:prstGeom>
        </p:spPr>
        <p:style>
          <a:lnRef idx="1">
            <a:schemeClr val="dk1"/>
          </a:lnRef>
          <a:fillRef idx="0">
            <a:schemeClr val="dk1"/>
          </a:fillRef>
          <a:effectRef idx="0">
            <a:schemeClr val="dk1"/>
          </a:effectRef>
          <a:fontRef idx="minor">
            <a:schemeClr val="tx1"/>
          </a:fontRef>
        </p:style>
      </p:cxnSp>
      <p:sp>
        <p:nvSpPr>
          <p:cNvPr id="479" name="Flowchart: Connector 478">
            <a:extLst>
              <a:ext uri="{FF2B5EF4-FFF2-40B4-BE49-F238E27FC236}">
                <a16:creationId xmlns:a16="http://schemas.microsoft.com/office/drawing/2014/main" id="{844B0E28-ABD3-0006-62D5-0198AC778241}"/>
              </a:ext>
            </a:extLst>
          </p:cNvPr>
          <p:cNvSpPr/>
          <p:nvPr/>
        </p:nvSpPr>
        <p:spPr>
          <a:xfrm>
            <a:off x="6525935" y="302522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480" name="Straight Connector 479">
            <a:extLst>
              <a:ext uri="{FF2B5EF4-FFF2-40B4-BE49-F238E27FC236}">
                <a16:creationId xmlns:a16="http://schemas.microsoft.com/office/drawing/2014/main" id="{F3360822-010F-AB25-D260-C334616D3254}"/>
              </a:ext>
            </a:extLst>
          </p:cNvPr>
          <p:cNvCxnSpPr>
            <a:cxnSpLocks/>
            <a:stCxn id="479" idx="6"/>
          </p:cNvCxnSpPr>
          <p:nvPr/>
        </p:nvCxnSpPr>
        <p:spPr>
          <a:xfrm flipV="1">
            <a:off x="6617375" y="3070411"/>
            <a:ext cx="245658" cy="2512"/>
          </a:xfrm>
          <a:prstGeom prst="line">
            <a:avLst/>
          </a:prstGeom>
        </p:spPr>
        <p:style>
          <a:lnRef idx="1">
            <a:schemeClr val="dk1"/>
          </a:lnRef>
          <a:fillRef idx="0">
            <a:schemeClr val="dk1"/>
          </a:fillRef>
          <a:effectRef idx="0">
            <a:schemeClr val="dk1"/>
          </a:effectRef>
          <a:fontRef idx="minor">
            <a:schemeClr val="tx1"/>
          </a:fontRef>
        </p:style>
      </p:cxnSp>
      <p:cxnSp>
        <p:nvCxnSpPr>
          <p:cNvPr id="482" name="Straight Connector 481">
            <a:extLst>
              <a:ext uri="{FF2B5EF4-FFF2-40B4-BE49-F238E27FC236}">
                <a16:creationId xmlns:a16="http://schemas.microsoft.com/office/drawing/2014/main" id="{E32BE59D-0690-3CCC-A1BA-28F0387000D1}"/>
              </a:ext>
            </a:extLst>
          </p:cNvPr>
          <p:cNvCxnSpPr>
            <a:cxnSpLocks/>
            <a:stCxn id="481" idx="6"/>
          </p:cNvCxnSpPr>
          <p:nvPr/>
        </p:nvCxnSpPr>
        <p:spPr>
          <a:xfrm flipV="1">
            <a:off x="6632758" y="3370905"/>
            <a:ext cx="245658" cy="2512"/>
          </a:xfrm>
          <a:prstGeom prst="line">
            <a:avLst/>
          </a:prstGeom>
        </p:spPr>
        <p:style>
          <a:lnRef idx="1">
            <a:schemeClr val="dk1"/>
          </a:lnRef>
          <a:fillRef idx="0">
            <a:schemeClr val="dk1"/>
          </a:fillRef>
          <a:effectRef idx="0">
            <a:schemeClr val="dk1"/>
          </a:effectRef>
          <a:fontRef idx="minor">
            <a:schemeClr val="tx1"/>
          </a:fontRef>
        </p:style>
      </p:cxnSp>
      <p:sp>
        <p:nvSpPr>
          <p:cNvPr id="481" name="Flowchart: Connector 480">
            <a:extLst>
              <a:ext uri="{FF2B5EF4-FFF2-40B4-BE49-F238E27FC236}">
                <a16:creationId xmlns:a16="http://schemas.microsoft.com/office/drawing/2014/main" id="{D1203871-FE57-C6B9-EE2C-B16DD3BF4270}"/>
              </a:ext>
            </a:extLst>
          </p:cNvPr>
          <p:cNvSpPr/>
          <p:nvPr/>
        </p:nvSpPr>
        <p:spPr>
          <a:xfrm>
            <a:off x="6541318" y="332571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83" name="Flowchart: Connector 482">
            <a:extLst>
              <a:ext uri="{FF2B5EF4-FFF2-40B4-BE49-F238E27FC236}">
                <a16:creationId xmlns:a16="http://schemas.microsoft.com/office/drawing/2014/main" id="{234FC1E0-3E70-768B-B58C-686C9686C343}"/>
              </a:ext>
            </a:extLst>
          </p:cNvPr>
          <p:cNvSpPr/>
          <p:nvPr/>
        </p:nvSpPr>
        <p:spPr>
          <a:xfrm>
            <a:off x="6534128" y="360305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484" name="Straight Connector 483">
            <a:extLst>
              <a:ext uri="{FF2B5EF4-FFF2-40B4-BE49-F238E27FC236}">
                <a16:creationId xmlns:a16="http://schemas.microsoft.com/office/drawing/2014/main" id="{23F1C256-16AC-B1D0-BE16-D5513F5BAD79}"/>
              </a:ext>
            </a:extLst>
          </p:cNvPr>
          <p:cNvCxnSpPr>
            <a:cxnSpLocks/>
            <a:stCxn id="483" idx="6"/>
          </p:cNvCxnSpPr>
          <p:nvPr/>
        </p:nvCxnSpPr>
        <p:spPr>
          <a:xfrm flipV="1">
            <a:off x="6625568" y="3648240"/>
            <a:ext cx="245658" cy="2512"/>
          </a:xfrm>
          <a:prstGeom prst="line">
            <a:avLst/>
          </a:prstGeom>
        </p:spPr>
        <p:style>
          <a:lnRef idx="1">
            <a:schemeClr val="dk1"/>
          </a:lnRef>
          <a:fillRef idx="0">
            <a:schemeClr val="dk1"/>
          </a:fillRef>
          <a:effectRef idx="0">
            <a:schemeClr val="dk1"/>
          </a:effectRef>
          <a:fontRef idx="minor">
            <a:schemeClr val="tx1"/>
          </a:fontRef>
        </p:style>
      </p:cxnSp>
      <p:sp>
        <p:nvSpPr>
          <p:cNvPr id="485" name="Flowchart: Connector 484">
            <a:extLst>
              <a:ext uri="{FF2B5EF4-FFF2-40B4-BE49-F238E27FC236}">
                <a16:creationId xmlns:a16="http://schemas.microsoft.com/office/drawing/2014/main" id="{5D14F007-6886-F230-4179-011BBD46C802}"/>
              </a:ext>
            </a:extLst>
          </p:cNvPr>
          <p:cNvSpPr/>
          <p:nvPr/>
        </p:nvSpPr>
        <p:spPr>
          <a:xfrm>
            <a:off x="6528886" y="388538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486" name="Straight Connector 485">
            <a:extLst>
              <a:ext uri="{FF2B5EF4-FFF2-40B4-BE49-F238E27FC236}">
                <a16:creationId xmlns:a16="http://schemas.microsoft.com/office/drawing/2014/main" id="{879A5F87-5758-CFEB-C9D2-40419281AE19}"/>
              </a:ext>
            </a:extLst>
          </p:cNvPr>
          <p:cNvCxnSpPr>
            <a:cxnSpLocks/>
            <a:stCxn id="485" idx="6"/>
          </p:cNvCxnSpPr>
          <p:nvPr/>
        </p:nvCxnSpPr>
        <p:spPr>
          <a:xfrm flipV="1">
            <a:off x="6620326" y="3931910"/>
            <a:ext cx="211512" cy="1170"/>
          </a:xfrm>
          <a:prstGeom prst="line">
            <a:avLst/>
          </a:prstGeom>
        </p:spPr>
        <p:style>
          <a:lnRef idx="1">
            <a:schemeClr val="dk1"/>
          </a:lnRef>
          <a:fillRef idx="0">
            <a:schemeClr val="dk1"/>
          </a:fillRef>
          <a:effectRef idx="0">
            <a:schemeClr val="dk1"/>
          </a:effectRef>
          <a:fontRef idx="minor">
            <a:schemeClr val="tx1"/>
          </a:fontRef>
        </p:style>
      </p:cxnSp>
      <p:cxnSp>
        <p:nvCxnSpPr>
          <p:cNvPr id="488" name="Straight Connector 487">
            <a:extLst>
              <a:ext uri="{FF2B5EF4-FFF2-40B4-BE49-F238E27FC236}">
                <a16:creationId xmlns:a16="http://schemas.microsoft.com/office/drawing/2014/main" id="{F4020A93-7B01-FC24-0763-BAECABA1949A}"/>
              </a:ext>
            </a:extLst>
          </p:cNvPr>
          <p:cNvCxnSpPr>
            <a:cxnSpLocks/>
            <a:stCxn id="487" idx="6"/>
          </p:cNvCxnSpPr>
          <p:nvPr/>
        </p:nvCxnSpPr>
        <p:spPr>
          <a:xfrm flipV="1">
            <a:off x="6616497" y="4210128"/>
            <a:ext cx="211512" cy="1170"/>
          </a:xfrm>
          <a:prstGeom prst="line">
            <a:avLst/>
          </a:prstGeom>
        </p:spPr>
        <p:style>
          <a:lnRef idx="1">
            <a:schemeClr val="dk1"/>
          </a:lnRef>
          <a:fillRef idx="0">
            <a:schemeClr val="dk1"/>
          </a:fillRef>
          <a:effectRef idx="0">
            <a:schemeClr val="dk1"/>
          </a:effectRef>
          <a:fontRef idx="minor">
            <a:schemeClr val="tx1"/>
          </a:fontRef>
        </p:style>
      </p:cxnSp>
      <p:sp>
        <p:nvSpPr>
          <p:cNvPr id="487" name="Flowchart: Connector 486">
            <a:extLst>
              <a:ext uri="{FF2B5EF4-FFF2-40B4-BE49-F238E27FC236}">
                <a16:creationId xmlns:a16="http://schemas.microsoft.com/office/drawing/2014/main" id="{5997828A-1B44-D3E2-2327-9A7EAE17EE39}"/>
              </a:ext>
            </a:extLst>
          </p:cNvPr>
          <p:cNvSpPr/>
          <p:nvPr/>
        </p:nvSpPr>
        <p:spPr>
          <a:xfrm>
            <a:off x="6525057" y="416359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89" name="Flowchart: Connector 488">
            <a:extLst>
              <a:ext uri="{FF2B5EF4-FFF2-40B4-BE49-F238E27FC236}">
                <a16:creationId xmlns:a16="http://schemas.microsoft.com/office/drawing/2014/main" id="{7DC23B72-C552-CEA4-1C57-7181CB8E755A}"/>
              </a:ext>
            </a:extLst>
          </p:cNvPr>
          <p:cNvSpPr/>
          <p:nvPr/>
        </p:nvSpPr>
        <p:spPr>
          <a:xfrm>
            <a:off x="6525130" y="448763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490" name="Straight Connector 489">
            <a:extLst>
              <a:ext uri="{FF2B5EF4-FFF2-40B4-BE49-F238E27FC236}">
                <a16:creationId xmlns:a16="http://schemas.microsoft.com/office/drawing/2014/main" id="{84D53874-7588-911C-986B-0FFE58A0A69A}"/>
              </a:ext>
            </a:extLst>
          </p:cNvPr>
          <p:cNvCxnSpPr>
            <a:cxnSpLocks/>
            <a:stCxn id="489" idx="6"/>
          </p:cNvCxnSpPr>
          <p:nvPr/>
        </p:nvCxnSpPr>
        <p:spPr>
          <a:xfrm flipV="1">
            <a:off x="6616570" y="4534169"/>
            <a:ext cx="211512" cy="1170"/>
          </a:xfrm>
          <a:prstGeom prst="line">
            <a:avLst/>
          </a:prstGeom>
        </p:spPr>
        <p:style>
          <a:lnRef idx="1">
            <a:schemeClr val="dk1"/>
          </a:lnRef>
          <a:fillRef idx="0">
            <a:schemeClr val="dk1"/>
          </a:fillRef>
          <a:effectRef idx="0">
            <a:schemeClr val="dk1"/>
          </a:effectRef>
          <a:fontRef idx="minor">
            <a:schemeClr val="tx1"/>
          </a:fontRef>
        </p:style>
      </p:cxnSp>
      <p:sp>
        <p:nvSpPr>
          <p:cNvPr id="491" name="Flowchart: Connector 490">
            <a:extLst>
              <a:ext uri="{FF2B5EF4-FFF2-40B4-BE49-F238E27FC236}">
                <a16:creationId xmlns:a16="http://schemas.microsoft.com/office/drawing/2014/main" id="{BEC08B00-9081-A691-DCA6-30E803D460BE}"/>
              </a:ext>
            </a:extLst>
          </p:cNvPr>
          <p:cNvSpPr/>
          <p:nvPr/>
        </p:nvSpPr>
        <p:spPr>
          <a:xfrm>
            <a:off x="6527211" y="475691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492" name="Straight Connector 491">
            <a:extLst>
              <a:ext uri="{FF2B5EF4-FFF2-40B4-BE49-F238E27FC236}">
                <a16:creationId xmlns:a16="http://schemas.microsoft.com/office/drawing/2014/main" id="{3B302058-8ADB-2298-B0AF-3855CF76E48B}"/>
              </a:ext>
            </a:extLst>
          </p:cNvPr>
          <p:cNvCxnSpPr>
            <a:cxnSpLocks/>
            <a:stCxn id="491" idx="6"/>
          </p:cNvCxnSpPr>
          <p:nvPr/>
        </p:nvCxnSpPr>
        <p:spPr>
          <a:xfrm flipV="1">
            <a:off x="6618651" y="4803445"/>
            <a:ext cx="211512" cy="1170"/>
          </a:xfrm>
          <a:prstGeom prst="line">
            <a:avLst/>
          </a:prstGeom>
        </p:spPr>
        <p:style>
          <a:lnRef idx="1">
            <a:schemeClr val="dk1"/>
          </a:lnRef>
          <a:fillRef idx="0">
            <a:schemeClr val="dk1"/>
          </a:fillRef>
          <a:effectRef idx="0">
            <a:schemeClr val="dk1"/>
          </a:effectRef>
          <a:fontRef idx="minor">
            <a:schemeClr val="tx1"/>
          </a:fontRef>
        </p:style>
      </p:cxnSp>
      <p:cxnSp>
        <p:nvCxnSpPr>
          <p:cNvPr id="494" name="Straight Connector 493">
            <a:extLst>
              <a:ext uri="{FF2B5EF4-FFF2-40B4-BE49-F238E27FC236}">
                <a16:creationId xmlns:a16="http://schemas.microsoft.com/office/drawing/2014/main" id="{CBBE400F-AF3A-8944-0FF0-5E426D505EF8}"/>
              </a:ext>
            </a:extLst>
          </p:cNvPr>
          <p:cNvCxnSpPr>
            <a:cxnSpLocks/>
            <a:stCxn id="493" idx="6"/>
          </p:cNvCxnSpPr>
          <p:nvPr/>
        </p:nvCxnSpPr>
        <p:spPr>
          <a:xfrm flipV="1">
            <a:off x="6616497" y="5125549"/>
            <a:ext cx="211512" cy="1170"/>
          </a:xfrm>
          <a:prstGeom prst="line">
            <a:avLst/>
          </a:prstGeom>
        </p:spPr>
        <p:style>
          <a:lnRef idx="1">
            <a:schemeClr val="dk1"/>
          </a:lnRef>
          <a:fillRef idx="0">
            <a:schemeClr val="dk1"/>
          </a:fillRef>
          <a:effectRef idx="0">
            <a:schemeClr val="dk1"/>
          </a:effectRef>
          <a:fontRef idx="minor">
            <a:schemeClr val="tx1"/>
          </a:fontRef>
        </p:style>
      </p:cxnSp>
      <p:sp>
        <p:nvSpPr>
          <p:cNvPr id="493" name="Flowchart: Connector 492">
            <a:extLst>
              <a:ext uri="{FF2B5EF4-FFF2-40B4-BE49-F238E27FC236}">
                <a16:creationId xmlns:a16="http://schemas.microsoft.com/office/drawing/2014/main" id="{57B55120-DD26-4E05-EF99-6A22F503D4F3}"/>
              </a:ext>
            </a:extLst>
          </p:cNvPr>
          <p:cNvSpPr/>
          <p:nvPr/>
        </p:nvSpPr>
        <p:spPr>
          <a:xfrm>
            <a:off x="6525057" y="507901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496" name="Straight Connector 495">
            <a:extLst>
              <a:ext uri="{FF2B5EF4-FFF2-40B4-BE49-F238E27FC236}">
                <a16:creationId xmlns:a16="http://schemas.microsoft.com/office/drawing/2014/main" id="{B64B1FBD-88B5-7B24-2021-E17AF63C41AE}"/>
              </a:ext>
            </a:extLst>
          </p:cNvPr>
          <p:cNvCxnSpPr>
            <a:cxnSpLocks/>
            <a:stCxn id="495" idx="6"/>
          </p:cNvCxnSpPr>
          <p:nvPr/>
        </p:nvCxnSpPr>
        <p:spPr>
          <a:xfrm flipV="1">
            <a:off x="6616497" y="5385427"/>
            <a:ext cx="211512" cy="1170"/>
          </a:xfrm>
          <a:prstGeom prst="line">
            <a:avLst/>
          </a:prstGeom>
        </p:spPr>
        <p:style>
          <a:lnRef idx="1">
            <a:schemeClr val="dk1"/>
          </a:lnRef>
          <a:fillRef idx="0">
            <a:schemeClr val="dk1"/>
          </a:fillRef>
          <a:effectRef idx="0">
            <a:schemeClr val="dk1"/>
          </a:effectRef>
          <a:fontRef idx="minor">
            <a:schemeClr val="tx1"/>
          </a:fontRef>
        </p:style>
      </p:cxnSp>
      <p:sp>
        <p:nvSpPr>
          <p:cNvPr id="495" name="Flowchart: Connector 494">
            <a:extLst>
              <a:ext uri="{FF2B5EF4-FFF2-40B4-BE49-F238E27FC236}">
                <a16:creationId xmlns:a16="http://schemas.microsoft.com/office/drawing/2014/main" id="{48BF43A8-F552-41D9-7E33-C545E3F94B8E}"/>
              </a:ext>
            </a:extLst>
          </p:cNvPr>
          <p:cNvSpPr/>
          <p:nvPr/>
        </p:nvSpPr>
        <p:spPr>
          <a:xfrm>
            <a:off x="6525057" y="533889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03" name="Right Brace 502">
            <a:extLst>
              <a:ext uri="{FF2B5EF4-FFF2-40B4-BE49-F238E27FC236}">
                <a16:creationId xmlns:a16="http://schemas.microsoft.com/office/drawing/2014/main" id="{EDCA8AC0-15C1-7C31-7BF3-E1DD96260301}"/>
              </a:ext>
            </a:extLst>
          </p:cNvPr>
          <p:cNvSpPr/>
          <p:nvPr/>
        </p:nvSpPr>
        <p:spPr>
          <a:xfrm>
            <a:off x="9080857" y="2083282"/>
            <a:ext cx="935736" cy="165105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504" name="Right Brace 503">
            <a:extLst>
              <a:ext uri="{FF2B5EF4-FFF2-40B4-BE49-F238E27FC236}">
                <a16:creationId xmlns:a16="http://schemas.microsoft.com/office/drawing/2014/main" id="{54F60D46-2972-3EA3-9A30-D59C040E1A9B}"/>
              </a:ext>
            </a:extLst>
          </p:cNvPr>
          <p:cNvSpPr/>
          <p:nvPr/>
        </p:nvSpPr>
        <p:spPr>
          <a:xfrm>
            <a:off x="9138661" y="3894939"/>
            <a:ext cx="935736" cy="165105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pic>
        <p:nvPicPr>
          <p:cNvPr id="506" name="Picture 505">
            <a:extLst>
              <a:ext uri="{FF2B5EF4-FFF2-40B4-BE49-F238E27FC236}">
                <a16:creationId xmlns:a16="http://schemas.microsoft.com/office/drawing/2014/main" id="{2A4E775B-A4CA-99A3-A48B-40FA940D4F8B}"/>
              </a:ext>
            </a:extLst>
          </p:cNvPr>
          <p:cNvPicPr>
            <a:picLocks noChangeAspect="1"/>
          </p:cNvPicPr>
          <p:nvPr/>
        </p:nvPicPr>
        <p:blipFill>
          <a:blip r:embed="rId3"/>
          <a:stretch>
            <a:fillRect/>
          </a:stretch>
        </p:blipFill>
        <p:spPr>
          <a:xfrm>
            <a:off x="10014583" y="2707122"/>
            <a:ext cx="514354" cy="447678"/>
          </a:xfrm>
          <a:prstGeom prst="rect">
            <a:avLst/>
          </a:prstGeom>
        </p:spPr>
      </p:pic>
      <p:pic>
        <p:nvPicPr>
          <p:cNvPr id="509" name="Picture 508">
            <a:extLst>
              <a:ext uri="{FF2B5EF4-FFF2-40B4-BE49-F238E27FC236}">
                <a16:creationId xmlns:a16="http://schemas.microsoft.com/office/drawing/2014/main" id="{78CE6343-025A-17DE-5EB6-D8B19526F9C7}"/>
              </a:ext>
            </a:extLst>
          </p:cNvPr>
          <p:cNvPicPr>
            <a:picLocks noChangeAspect="1"/>
          </p:cNvPicPr>
          <p:nvPr/>
        </p:nvPicPr>
        <p:blipFill>
          <a:blip r:embed="rId4"/>
          <a:stretch>
            <a:fillRect/>
          </a:stretch>
        </p:blipFill>
        <p:spPr>
          <a:xfrm>
            <a:off x="10046968" y="4466296"/>
            <a:ext cx="495304" cy="438153"/>
          </a:xfrm>
          <a:prstGeom prst="rect">
            <a:avLst/>
          </a:prstGeom>
        </p:spPr>
      </p:pic>
      <p:cxnSp>
        <p:nvCxnSpPr>
          <p:cNvPr id="47" name="Straight Connector 46">
            <a:extLst>
              <a:ext uri="{FF2B5EF4-FFF2-40B4-BE49-F238E27FC236}">
                <a16:creationId xmlns:a16="http://schemas.microsoft.com/office/drawing/2014/main" id="{0AF7B8C6-2BAB-4463-C962-B1733A66D908}"/>
              </a:ext>
            </a:extLst>
          </p:cNvPr>
          <p:cNvCxnSpPr/>
          <p:nvPr/>
        </p:nvCxnSpPr>
        <p:spPr>
          <a:xfrm>
            <a:off x="8801689" y="2103120"/>
            <a:ext cx="0" cy="36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FA6BE8D-FBCB-CDF3-5FCC-6CB01F865540}"/>
              </a:ext>
            </a:extLst>
          </p:cNvPr>
          <p:cNvCxnSpPr>
            <a:cxnSpLocks/>
          </p:cNvCxnSpPr>
          <p:nvPr/>
        </p:nvCxnSpPr>
        <p:spPr>
          <a:xfrm>
            <a:off x="8798641" y="2470372"/>
            <a:ext cx="3048" cy="300260"/>
          </a:xfrm>
          <a:prstGeom prst="line">
            <a:avLst/>
          </a:prstGeom>
        </p:spPr>
        <p:style>
          <a:lnRef idx="1">
            <a:schemeClr val="accent1"/>
          </a:lnRef>
          <a:fillRef idx="0">
            <a:schemeClr val="accent1"/>
          </a:fillRef>
          <a:effectRef idx="0">
            <a:schemeClr val="accent1"/>
          </a:effectRef>
          <a:fontRef idx="minor">
            <a:schemeClr val="tx1"/>
          </a:fontRef>
        </p:style>
      </p:cxnSp>
      <p:sp>
        <p:nvSpPr>
          <p:cNvPr id="49" name="Flowchart: Connector 48">
            <a:extLst>
              <a:ext uri="{FF2B5EF4-FFF2-40B4-BE49-F238E27FC236}">
                <a16:creationId xmlns:a16="http://schemas.microsoft.com/office/drawing/2014/main" id="{F7402C44-8285-87C3-F69F-8FFCA7F48D28}"/>
              </a:ext>
            </a:extLst>
          </p:cNvPr>
          <p:cNvSpPr/>
          <p:nvPr/>
        </p:nvSpPr>
        <p:spPr>
          <a:xfrm>
            <a:off x="8759369" y="215367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0" name="Flowchart: Connector 49">
            <a:extLst>
              <a:ext uri="{FF2B5EF4-FFF2-40B4-BE49-F238E27FC236}">
                <a16:creationId xmlns:a16="http://schemas.microsoft.com/office/drawing/2014/main" id="{8DD2CBE0-7D46-4E49-00DB-EB5E369D9962}"/>
              </a:ext>
            </a:extLst>
          </p:cNvPr>
          <p:cNvSpPr/>
          <p:nvPr/>
        </p:nvSpPr>
        <p:spPr>
          <a:xfrm>
            <a:off x="8759833" y="243468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51" name="Straight Connector 50">
            <a:extLst>
              <a:ext uri="{FF2B5EF4-FFF2-40B4-BE49-F238E27FC236}">
                <a16:creationId xmlns:a16="http://schemas.microsoft.com/office/drawing/2014/main" id="{54397992-D404-955D-F39B-1047783BBC02}"/>
              </a:ext>
            </a:extLst>
          </p:cNvPr>
          <p:cNvCxnSpPr/>
          <p:nvPr/>
        </p:nvCxnSpPr>
        <p:spPr>
          <a:xfrm>
            <a:off x="8799943" y="2741554"/>
            <a:ext cx="0" cy="36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19F63B3-57D1-77FB-0CDF-D0C9E28C5611}"/>
              </a:ext>
            </a:extLst>
          </p:cNvPr>
          <p:cNvCxnSpPr>
            <a:cxnSpLocks/>
          </p:cNvCxnSpPr>
          <p:nvPr/>
        </p:nvCxnSpPr>
        <p:spPr>
          <a:xfrm>
            <a:off x="8796895" y="3108806"/>
            <a:ext cx="0" cy="229987"/>
          </a:xfrm>
          <a:prstGeom prst="line">
            <a:avLst/>
          </a:prstGeom>
        </p:spPr>
        <p:style>
          <a:lnRef idx="1">
            <a:schemeClr val="accent1"/>
          </a:lnRef>
          <a:fillRef idx="0">
            <a:schemeClr val="accent1"/>
          </a:fillRef>
          <a:effectRef idx="0">
            <a:schemeClr val="accent1"/>
          </a:effectRef>
          <a:fontRef idx="minor">
            <a:schemeClr val="tx1"/>
          </a:fontRef>
        </p:style>
      </p:cxnSp>
      <p:sp>
        <p:nvSpPr>
          <p:cNvPr id="53" name="Flowchart: Connector 52">
            <a:extLst>
              <a:ext uri="{FF2B5EF4-FFF2-40B4-BE49-F238E27FC236}">
                <a16:creationId xmlns:a16="http://schemas.microsoft.com/office/drawing/2014/main" id="{982CBF90-26B3-0CD3-9619-3F40683C4587}"/>
              </a:ext>
            </a:extLst>
          </p:cNvPr>
          <p:cNvSpPr/>
          <p:nvPr/>
        </p:nvSpPr>
        <p:spPr>
          <a:xfrm>
            <a:off x="8757360" y="270286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4" name="Flowchart: Connector 53">
            <a:extLst>
              <a:ext uri="{FF2B5EF4-FFF2-40B4-BE49-F238E27FC236}">
                <a16:creationId xmlns:a16="http://schemas.microsoft.com/office/drawing/2014/main" id="{6749C538-D4AF-8DC5-FF8F-EDAB45F079BF}"/>
              </a:ext>
            </a:extLst>
          </p:cNvPr>
          <p:cNvSpPr/>
          <p:nvPr/>
        </p:nvSpPr>
        <p:spPr>
          <a:xfrm>
            <a:off x="8757360" y="302082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55" name="Straight Connector 54">
            <a:extLst>
              <a:ext uri="{FF2B5EF4-FFF2-40B4-BE49-F238E27FC236}">
                <a16:creationId xmlns:a16="http://schemas.microsoft.com/office/drawing/2014/main" id="{F531BDCC-7431-9F0D-27B6-95F1810D23FF}"/>
              </a:ext>
            </a:extLst>
          </p:cNvPr>
          <p:cNvCxnSpPr/>
          <p:nvPr/>
        </p:nvCxnSpPr>
        <p:spPr>
          <a:xfrm>
            <a:off x="8801689" y="3568760"/>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8C092A1-8725-25C9-60AB-81B374742A20}"/>
              </a:ext>
            </a:extLst>
          </p:cNvPr>
          <p:cNvCxnSpPr>
            <a:cxnSpLocks/>
          </p:cNvCxnSpPr>
          <p:nvPr/>
        </p:nvCxnSpPr>
        <p:spPr>
          <a:xfrm>
            <a:off x="8798641" y="3936012"/>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57" name="Flowchart: Connector 56">
            <a:extLst>
              <a:ext uri="{FF2B5EF4-FFF2-40B4-BE49-F238E27FC236}">
                <a16:creationId xmlns:a16="http://schemas.microsoft.com/office/drawing/2014/main" id="{AA348351-2799-4E51-3DE8-BD0E8B68EAA7}"/>
              </a:ext>
            </a:extLst>
          </p:cNvPr>
          <p:cNvSpPr/>
          <p:nvPr/>
        </p:nvSpPr>
        <p:spPr>
          <a:xfrm>
            <a:off x="8759106" y="3601469"/>
            <a:ext cx="91440" cy="95399"/>
          </a:xfrm>
          <a:prstGeom prst="flowChartConnector">
            <a:avLst/>
          </a:prstGeom>
          <a:solidFill>
            <a:srgbClr val="7030A0"/>
          </a:solidFill>
          <a:ln w="9525"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8" name="Flowchart: Connector 57">
            <a:extLst>
              <a:ext uri="{FF2B5EF4-FFF2-40B4-BE49-F238E27FC236}">
                <a16:creationId xmlns:a16="http://schemas.microsoft.com/office/drawing/2014/main" id="{8A80B706-B160-10E9-096D-E29D9FCEE4AB}"/>
              </a:ext>
            </a:extLst>
          </p:cNvPr>
          <p:cNvSpPr/>
          <p:nvPr/>
        </p:nvSpPr>
        <p:spPr>
          <a:xfrm>
            <a:off x="8761561" y="387294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59" name="Straight Connector 58">
            <a:extLst>
              <a:ext uri="{FF2B5EF4-FFF2-40B4-BE49-F238E27FC236}">
                <a16:creationId xmlns:a16="http://schemas.microsoft.com/office/drawing/2014/main" id="{AB236DC2-7277-E677-9DAF-66BD6C0B6889}"/>
              </a:ext>
            </a:extLst>
          </p:cNvPr>
          <p:cNvCxnSpPr/>
          <p:nvPr/>
        </p:nvCxnSpPr>
        <p:spPr>
          <a:xfrm>
            <a:off x="8799943" y="4207194"/>
            <a:ext cx="0" cy="36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5682FE7-4F95-CEA0-2D12-6E2D59E1F489}"/>
              </a:ext>
            </a:extLst>
          </p:cNvPr>
          <p:cNvCxnSpPr>
            <a:cxnSpLocks/>
          </p:cNvCxnSpPr>
          <p:nvPr/>
        </p:nvCxnSpPr>
        <p:spPr>
          <a:xfrm>
            <a:off x="8796895" y="4574446"/>
            <a:ext cx="3048" cy="300260"/>
          </a:xfrm>
          <a:prstGeom prst="line">
            <a:avLst/>
          </a:prstGeom>
        </p:spPr>
        <p:style>
          <a:lnRef idx="1">
            <a:schemeClr val="accent1"/>
          </a:lnRef>
          <a:fillRef idx="0">
            <a:schemeClr val="accent1"/>
          </a:fillRef>
          <a:effectRef idx="0">
            <a:schemeClr val="accent1"/>
          </a:effectRef>
          <a:fontRef idx="minor">
            <a:schemeClr val="tx1"/>
          </a:fontRef>
        </p:style>
      </p:cxnSp>
      <p:sp>
        <p:nvSpPr>
          <p:cNvPr id="61" name="Flowchart: Connector 60">
            <a:extLst>
              <a:ext uri="{FF2B5EF4-FFF2-40B4-BE49-F238E27FC236}">
                <a16:creationId xmlns:a16="http://schemas.microsoft.com/office/drawing/2014/main" id="{CC41ECDE-4FD7-04F4-A270-8CFC5FA2A021}"/>
              </a:ext>
            </a:extLst>
          </p:cNvPr>
          <p:cNvSpPr/>
          <p:nvPr/>
        </p:nvSpPr>
        <p:spPr>
          <a:xfrm>
            <a:off x="8757360" y="416850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2" name="Flowchart: Connector 61">
            <a:extLst>
              <a:ext uri="{FF2B5EF4-FFF2-40B4-BE49-F238E27FC236}">
                <a16:creationId xmlns:a16="http://schemas.microsoft.com/office/drawing/2014/main" id="{21ED7AA4-21FA-97C6-B7E3-41909314D7F2}"/>
              </a:ext>
            </a:extLst>
          </p:cNvPr>
          <p:cNvSpPr/>
          <p:nvPr/>
        </p:nvSpPr>
        <p:spPr>
          <a:xfrm>
            <a:off x="8757360" y="448646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63" name="Straight Connector 62">
            <a:extLst>
              <a:ext uri="{FF2B5EF4-FFF2-40B4-BE49-F238E27FC236}">
                <a16:creationId xmlns:a16="http://schemas.microsoft.com/office/drawing/2014/main" id="{EC13BDF8-392C-D8CC-5A40-A899D6C77D15}"/>
              </a:ext>
            </a:extLst>
          </p:cNvPr>
          <p:cNvCxnSpPr>
            <a:cxnSpLocks/>
          </p:cNvCxnSpPr>
          <p:nvPr/>
        </p:nvCxnSpPr>
        <p:spPr>
          <a:xfrm>
            <a:off x="8804826" y="3338793"/>
            <a:ext cx="0" cy="310375"/>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sp>
        <p:nvSpPr>
          <p:cNvPr id="448" name="Flowchart: Connector 447">
            <a:extLst>
              <a:ext uri="{FF2B5EF4-FFF2-40B4-BE49-F238E27FC236}">
                <a16:creationId xmlns:a16="http://schemas.microsoft.com/office/drawing/2014/main" id="{4992A9A9-B57B-8CE6-D923-C57FEFBD2FF0}"/>
              </a:ext>
            </a:extLst>
          </p:cNvPr>
          <p:cNvSpPr/>
          <p:nvPr/>
        </p:nvSpPr>
        <p:spPr>
          <a:xfrm>
            <a:off x="8757360" y="3317204"/>
            <a:ext cx="91440" cy="95399"/>
          </a:xfrm>
          <a:prstGeom prst="flowChartConnector">
            <a:avLst/>
          </a:prstGeom>
          <a:solidFill>
            <a:srgbClr val="7030A0"/>
          </a:solidFill>
          <a:ln w="9525"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449" name="Straight Connector 448">
            <a:extLst>
              <a:ext uri="{FF2B5EF4-FFF2-40B4-BE49-F238E27FC236}">
                <a16:creationId xmlns:a16="http://schemas.microsoft.com/office/drawing/2014/main" id="{FF628E62-44C9-3B23-6F65-C132A4B096E1}"/>
              </a:ext>
            </a:extLst>
          </p:cNvPr>
          <p:cNvCxnSpPr/>
          <p:nvPr/>
        </p:nvCxnSpPr>
        <p:spPr>
          <a:xfrm>
            <a:off x="8795722" y="4807698"/>
            <a:ext cx="0" cy="36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624309A2-D21A-0B15-C233-8DA9124D393F}"/>
              </a:ext>
            </a:extLst>
          </p:cNvPr>
          <p:cNvCxnSpPr>
            <a:cxnSpLocks/>
          </p:cNvCxnSpPr>
          <p:nvPr/>
        </p:nvCxnSpPr>
        <p:spPr>
          <a:xfrm>
            <a:off x="8792674" y="5174950"/>
            <a:ext cx="3048" cy="300260"/>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sp>
        <p:nvSpPr>
          <p:cNvPr id="452" name="Flowchart: Connector 451">
            <a:extLst>
              <a:ext uri="{FF2B5EF4-FFF2-40B4-BE49-F238E27FC236}">
                <a16:creationId xmlns:a16="http://schemas.microsoft.com/office/drawing/2014/main" id="{10769888-7D60-99A2-B8EB-912ECA54FCF5}"/>
              </a:ext>
            </a:extLst>
          </p:cNvPr>
          <p:cNvSpPr/>
          <p:nvPr/>
        </p:nvSpPr>
        <p:spPr>
          <a:xfrm>
            <a:off x="8753139" y="476900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56" name="Flowchart: Connector 455">
            <a:extLst>
              <a:ext uri="{FF2B5EF4-FFF2-40B4-BE49-F238E27FC236}">
                <a16:creationId xmlns:a16="http://schemas.microsoft.com/office/drawing/2014/main" id="{75933302-7382-BC39-30B7-414467D750FD}"/>
              </a:ext>
            </a:extLst>
          </p:cNvPr>
          <p:cNvSpPr/>
          <p:nvPr/>
        </p:nvSpPr>
        <p:spPr>
          <a:xfrm>
            <a:off x="8753139" y="5086973"/>
            <a:ext cx="91440" cy="95399"/>
          </a:xfrm>
          <a:prstGeom prst="flowChartConnector">
            <a:avLst/>
          </a:prstGeom>
          <a:solidFill>
            <a:srgbClr val="7030A0"/>
          </a:solidFill>
          <a:ln w="9525"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65" name="Flowchart: Connector 464">
            <a:extLst>
              <a:ext uri="{FF2B5EF4-FFF2-40B4-BE49-F238E27FC236}">
                <a16:creationId xmlns:a16="http://schemas.microsoft.com/office/drawing/2014/main" id="{C4B4B6D5-AEC7-C6F4-0123-15CDC067A617}"/>
              </a:ext>
            </a:extLst>
          </p:cNvPr>
          <p:cNvSpPr/>
          <p:nvPr/>
        </p:nvSpPr>
        <p:spPr>
          <a:xfrm>
            <a:off x="8748478" y="5348470"/>
            <a:ext cx="91440" cy="95399"/>
          </a:xfrm>
          <a:prstGeom prst="flowChartConnector">
            <a:avLst/>
          </a:prstGeom>
          <a:solidFill>
            <a:srgbClr val="7030A0"/>
          </a:solidFill>
          <a:ln w="9525"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466" name="Straight Connector 465">
            <a:extLst>
              <a:ext uri="{FF2B5EF4-FFF2-40B4-BE49-F238E27FC236}">
                <a16:creationId xmlns:a16="http://schemas.microsoft.com/office/drawing/2014/main" id="{1F7FB3E2-192B-21D9-3AF0-A099D5B1D3C2}"/>
              </a:ext>
            </a:extLst>
          </p:cNvPr>
          <p:cNvCxnSpPr>
            <a:cxnSpLocks/>
          </p:cNvCxnSpPr>
          <p:nvPr/>
        </p:nvCxnSpPr>
        <p:spPr>
          <a:xfrm>
            <a:off x="8801639" y="1860536"/>
            <a:ext cx="3048" cy="300260"/>
          </a:xfrm>
          <a:prstGeom prst="line">
            <a:avLst/>
          </a:prstGeom>
        </p:spPr>
        <p:style>
          <a:lnRef idx="1">
            <a:schemeClr val="dk1"/>
          </a:lnRef>
          <a:fillRef idx="0">
            <a:schemeClr val="dk1"/>
          </a:fillRef>
          <a:effectRef idx="0">
            <a:schemeClr val="dk1"/>
          </a:effectRef>
          <a:fontRef idx="minor">
            <a:schemeClr val="tx1"/>
          </a:fontRef>
        </p:style>
      </p:cxnSp>
      <p:cxnSp>
        <p:nvCxnSpPr>
          <p:cNvPr id="467" name="Straight Connector 466">
            <a:extLst>
              <a:ext uri="{FF2B5EF4-FFF2-40B4-BE49-F238E27FC236}">
                <a16:creationId xmlns:a16="http://schemas.microsoft.com/office/drawing/2014/main" id="{4B676195-DCEF-05B0-C3DB-3C1B572438F2}"/>
              </a:ext>
            </a:extLst>
          </p:cNvPr>
          <p:cNvCxnSpPr>
            <a:cxnSpLocks/>
          </p:cNvCxnSpPr>
          <p:nvPr/>
        </p:nvCxnSpPr>
        <p:spPr>
          <a:xfrm>
            <a:off x="8801639" y="5422806"/>
            <a:ext cx="3048" cy="300260"/>
          </a:xfrm>
          <a:prstGeom prst="line">
            <a:avLst/>
          </a:prstGeom>
        </p:spPr>
        <p:style>
          <a:lnRef idx="1">
            <a:schemeClr val="accent1"/>
          </a:lnRef>
          <a:fillRef idx="0">
            <a:schemeClr val="accent1"/>
          </a:fillRef>
          <a:effectRef idx="0">
            <a:schemeClr val="accent1"/>
          </a:effectRef>
          <a:fontRef idx="minor">
            <a:schemeClr val="tx1"/>
          </a:fontRef>
        </p:style>
      </p:cxnSp>
      <p:sp>
        <p:nvSpPr>
          <p:cNvPr id="471" name="Flowchart: Connector 470">
            <a:extLst>
              <a:ext uri="{FF2B5EF4-FFF2-40B4-BE49-F238E27FC236}">
                <a16:creationId xmlns:a16="http://schemas.microsoft.com/office/drawing/2014/main" id="{3CC322C6-8E48-84C4-7D62-6C80EF2AA14A}"/>
              </a:ext>
            </a:extLst>
          </p:cNvPr>
          <p:cNvSpPr/>
          <p:nvPr/>
        </p:nvSpPr>
        <p:spPr>
          <a:xfrm>
            <a:off x="8976043" y="212962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510" name="Straight Connector 509">
            <a:extLst>
              <a:ext uri="{FF2B5EF4-FFF2-40B4-BE49-F238E27FC236}">
                <a16:creationId xmlns:a16="http://schemas.microsoft.com/office/drawing/2014/main" id="{9D8D8C71-CD5A-6B39-AD92-D072F60D2697}"/>
              </a:ext>
            </a:extLst>
          </p:cNvPr>
          <p:cNvCxnSpPr/>
          <p:nvPr/>
        </p:nvCxnSpPr>
        <p:spPr>
          <a:xfrm>
            <a:off x="9006347" y="1838991"/>
            <a:ext cx="0" cy="3886214"/>
          </a:xfrm>
          <a:prstGeom prst="line">
            <a:avLst/>
          </a:prstGeom>
        </p:spPr>
        <p:style>
          <a:lnRef idx="1">
            <a:schemeClr val="dk1"/>
          </a:lnRef>
          <a:fillRef idx="0">
            <a:schemeClr val="dk1"/>
          </a:fillRef>
          <a:effectRef idx="0">
            <a:schemeClr val="dk1"/>
          </a:effectRef>
          <a:fontRef idx="minor">
            <a:schemeClr val="tx1"/>
          </a:fontRef>
        </p:style>
      </p:cxnSp>
      <p:sp>
        <p:nvSpPr>
          <p:cNvPr id="511" name="Flowchart: Connector 510">
            <a:extLst>
              <a:ext uri="{FF2B5EF4-FFF2-40B4-BE49-F238E27FC236}">
                <a16:creationId xmlns:a16="http://schemas.microsoft.com/office/drawing/2014/main" id="{9EE83DE1-250F-FD16-8F90-D034F0E8E7D8}"/>
              </a:ext>
            </a:extLst>
          </p:cNvPr>
          <p:cNvSpPr/>
          <p:nvPr/>
        </p:nvSpPr>
        <p:spPr>
          <a:xfrm>
            <a:off x="8969951" y="240765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56" name="Flowchart: Connector 255">
            <a:extLst>
              <a:ext uri="{FF2B5EF4-FFF2-40B4-BE49-F238E27FC236}">
                <a16:creationId xmlns:a16="http://schemas.microsoft.com/office/drawing/2014/main" id="{DAA455BE-84AA-ABE0-1369-5C69F6E564AC}"/>
              </a:ext>
            </a:extLst>
          </p:cNvPr>
          <p:cNvSpPr/>
          <p:nvPr/>
        </p:nvSpPr>
        <p:spPr>
          <a:xfrm>
            <a:off x="8978304" y="270038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57" name="Flowchart: Connector 256">
            <a:extLst>
              <a:ext uri="{FF2B5EF4-FFF2-40B4-BE49-F238E27FC236}">
                <a16:creationId xmlns:a16="http://schemas.microsoft.com/office/drawing/2014/main" id="{388291CD-0942-0B2B-26C0-BDBEA92F8D49}"/>
              </a:ext>
            </a:extLst>
          </p:cNvPr>
          <p:cNvSpPr/>
          <p:nvPr/>
        </p:nvSpPr>
        <p:spPr>
          <a:xfrm>
            <a:off x="8976043" y="299186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58" name="Flowchart: Connector 257">
            <a:extLst>
              <a:ext uri="{FF2B5EF4-FFF2-40B4-BE49-F238E27FC236}">
                <a16:creationId xmlns:a16="http://schemas.microsoft.com/office/drawing/2014/main" id="{F4EEF1C3-2ABC-79F5-D286-FCB1DEB0F900}"/>
              </a:ext>
            </a:extLst>
          </p:cNvPr>
          <p:cNvSpPr/>
          <p:nvPr/>
        </p:nvSpPr>
        <p:spPr>
          <a:xfrm>
            <a:off x="8991426" y="329235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59" name="Flowchart: Connector 258">
            <a:extLst>
              <a:ext uri="{FF2B5EF4-FFF2-40B4-BE49-F238E27FC236}">
                <a16:creationId xmlns:a16="http://schemas.microsoft.com/office/drawing/2014/main" id="{B3591111-89B9-0D29-DC86-2DC4A6FD5B4C}"/>
              </a:ext>
            </a:extLst>
          </p:cNvPr>
          <p:cNvSpPr/>
          <p:nvPr/>
        </p:nvSpPr>
        <p:spPr>
          <a:xfrm>
            <a:off x="8984236" y="356969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60" name="Flowchart: Connector 259">
            <a:extLst>
              <a:ext uri="{FF2B5EF4-FFF2-40B4-BE49-F238E27FC236}">
                <a16:creationId xmlns:a16="http://schemas.microsoft.com/office/drawing/2014/main" id="{54C20C46-6627-29C6-D495-D96F8749EFD3}"/>
              </a:ext>
            </a:extLst>
          </p:cNvPr>
          <p:cNvSpPr/>
          <p:nvPr/>
        </p:nvSpPr>
        <p:spPr>
          <a:xfrm>
            <a:off x="8979872" y="386266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61" name="Flowchart: Connector 260">
            <a:extLst>
              <a:ext uri="{FF2B5EF4-FFF2-40B4-BE49-F238E27FC236}">
                <a16:creationId xmlns:a16="http://schemas.microsoft.com/office/drawing/2014/main" id="{90076654-9875-82BF-39C0-8244CC5C45A8}"/>
              </a:ext>
            </a:extLst>
          </p:cNvPr>
          <p:cNvSpPr/>
          <p:nvPr/>
        </p:nvSpPr>
        <p:spPr>
          <a:xfrm>
            <a:off x="8976043" y="414088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62" name="Flowchart: Connector 261">
            <a:extLst>
              <a:ext uri="{FF2B5EF4-FFF2-40B4-BE49-F238E27FC236}">
                <a16:creationId xmlns:a16="http://schemas.microsoft.com/office/drawing/2014/main" id="{44039FCE-7D8A-C7FA-011B-62ED166893CF}"/>
              </a:ext>
            </a:extLst>
          </p:cNvPr>
          <p:cNvSpPr/>
          <p:nvPr/>
        </p:nvSpPr>
        <p:spPr>
          <a:xfrm>
            <a:off x="8976116" y="446492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63" name="Flowchart: Connector 262">
            <a:extLst>
              <a:ext uri="{FF2B5EF4-FFF2-40B4-BE49-F238E27FC236}">
                <a16:creationId xmlns:a16="http://schemas.microsoft.com/office/drawing/2014/main" id="{77ED21D0-184E-FFFC-B870-13E8FDB024D6}"/>
              </a:ext>
            </a:extLst>
          </p:cNvPr>
          <p:cNvSpPr/>
          <p:nvPr/>
        </p:nvSpPr>
        <p:spPr>
          <a:xfrm>
            <a:off x="8978197" y="473420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64" name="Flowchart: Connector 263">
            <a:extLst>
              <a:ext uri="{FF2B5EF4-FFF2-40B4-BE49-F238E27FC236}">
                <a16:creationId xmlns:a16="http://schemas.microsoft.com/office/drawing/2014/main" id="{2DF5166E-F2C2-CAF1-019D-2E1821880E8B}"/>
              </a:ext>
            </a:extLst>
          </p:cNvPr>
          <p:cNvSpPr/>
          <p:nvPr/>
        </p:nvSpPr>
        <p:spPr>
          <a:xfrm>
            <a:off x="8976043" y="505630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65" name="Flowchart: Connector 264">
            <a:extLst>
              <a:ext uri="{FF2B5EF4-FFF2-40B4-BE49-F238E27FC236}">
                <a16:creationId xmlns:a16="http://schemas.microsoft.com/office/drawing/2014/main" id="{1E77270C-33B2-07F7-E508-636DBC830CD5}"/>
              </a:ext>
            </a:extLst>
          </p:cNvPr>
          <p:cNvSpPr/>
          <p:nvPr/>
        </p:nvSpPr>
        <p:spPr>
          <a:xfrm>
            <a:off x="8976043" y="531618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67" name="Straight Connector 266">
            <a:extLst>
              <a:ext uri="{FF2B5EF4-FFF2-40B4-BE49-F238E27FC236}">
                <a16:creationId xmlns:a16="http://schemas.microsoft.com/office/drawing/2014/main" id="{9BFA5C12-5F52-6D24-3C53-0D4349D091A3}"/>
              </a:ext>
            </a:extLst>
          </p:cNvPr>
          <p:cNvCxnSpPr/>
          <p:nvPr/>
        </p:nvCxnSpPr>
        <p:spPr>
          <a:xfrm>
            <a:off x="8832879" y="2201376"/>
            <a:ext cx="248758" cy="0"/>
          </a:xfrm>
          <a:prstGeom prst="line">
            <a:avLst/>
          </a:prstGeom>
        </p:spPr>
        <p:style>
          <a:lnRef idx="1">
            <a:schemeClr val="dk1"/>
          </a:lnRef>
          <a:fillRef idx="0">
            <a:schemeClr val="dk1"/>
          </a:fillRef>
          <a:effectRef idx="0">
            <a:schemeClr val="dk1"/>
          </a:effectRef>
          <a:fontRef idx="minor">
            <a:schemeClr val="tx1"/>
          </a:fontRef>
        </p:style>
      </p:cxnSp>
      <p:cxnSp>
        <p:nvCxnSpPr>
          <p:cNvPr id="268" name="Straight Connector 267">
            <a:extLst>
              <a:ext uri="{FF2B5EF4-FFF2-40B4-BE49-F238E27FC236}">
                <a16:creationId xmlns:a16="http://schemas.microsoft.com/office/drawing/2014/main" id="{D87601CA-7D71-70B0-29DF-862D2AAC9947}"/>
              </a:ext>
            </a:extLst>
          </p:cNvPr>
          <p:cNvCxnSpPr/>
          <p:nvPr/>
        </p:nvCxnSpPr>
        <p:spPr>
          <a:xfrm>
            <a:off x="8832879" y="2470372"/>
            <a:ext cx="248758" cy="0"/>
          </a:xfrm>
          <a:prstGeom prst="line">
            <a:avLst/>
          </a:prstGeom>
        </p:spPr>
        <p:style>
          <a:lnRef idx="1">
            <a:schemeClr val="dk1"/>
          </a:lnRef>
          <a:fillRef idx="0">
            <a:schemeClr val="dk1"/>
          </a:fillRef>
          <a:effectRef idx="0">
            <a:schemeClr val="dk1"/>
          </a:effectRef>
          <a:fontRef idx="minor">
            <a:schemeClr val="tx1"/>
          </a:fontRef>
        </p:style>
      </p:cxnSp>
      <p:cxnSp>
        <p:nvCxnSpPr>
          <p:cNvPr id="269" name="Straight Connector 268">
            <a:extLst>
              <a:ext uri="{FF2B5EF4-FFF2-40B4-BE49-F238E27FC236}">
                <a16:creationId xmlns:a16="http://schemas.microsoft.com/office/drawing/2014/main" id="{599DFA19-8239-CF4D-C816-0F582E6A8098}"/>
              </a:ext>
            </a:extLst>
          </p:cNvPr>
          <p:cNvCxnSpPr/>
          <p:nvPr/>
        </p:nvCxnSpPr>
        <p:spPr>
          <a:xfrm>
            <a:off x="8832879" y="2766346"/>
            <a:ext cx="248758" cy="0"/>
          </a:xfrm>
          <a:prstGeom prst="line">
            <a:avLst/>
          </a:prstGeom>
        </p:spPr>
        <p:style>
          <a:lnRef idx="1">
            <a:schemeClr val="dk1"/>
          </a:lnRef>
          <a:fillRef idx="0">
            <a:schemeClr val="dk1"/>
          </a:fillRef>
          <a:effectRef idx="0">
            <a:schemeClr val="dk1"/>
          </a:effectRef>
          <a:fontRef idx="minor">
            <a:schemeClr val="tx1"/>
          </a:fontRef>
        </p:style>
      </p:cxnSp>
      <p:cxnSp>
        <p:nvCxnSpPr>
          <p:cNvPr id="270" name="Straight Connector 269">
            <a:extLst>
              <a:ext uri="{FF2B5EF4-FFF2-40B4-BE49-F238E27FC236}">
                <a16:creationId xmlns:a16="http://schemas.microsoft.com/office/drawing/2014/main" id="{F9FEA951-5BF7-538B-BF1B-223AC327D9FE}"/>
              </a:ext>
            </a:extLst>
          </p:cNvPr>
          <p:cNvCxnSpPr/>
          <p:nvPr/>
        </p:nvCxnSpPr>
        <p:spPr>
          <a:xfrm>
            <a:off x="8832879" y="3065549"/>
            <a:ext cx="248758" cy="0"/>
          </a:xfrm>
          <a:prstGeom prst="line">
            <a:avLst/>
          </a:prstGeom>
        </p:spPr>
        <p:style>
          <a:lnRef idx="1">
            <a:schemeClr val="dk1"/>
          </a:lnRef>
          <a:fillRef idx="0">
            <a:schemeClr val="dk1"/>
          </a:fillRef>
          <a:effectRef idx="0">
            <a:schemeClr val="dk1"/>
          </a:effectRef>
          <a:fontRef idx="minor">
            <a:schemeClr val="tx1"/>
          </a:fontRef>
        </p:style>
      </p:cxnSp>
      <p:cxnSp>
        <p:nvCxnSpPr>
          <p:cNvPr id="271" name="Straight Connector 270">
            <a:extLst>
              <a:ext uri="{FF2B5EF4-FFF2-40B4-BE49-F238E27FC236}">
                <a16:creationId xmlns:a16="http://schemas.microsoft.com/office/drawing/2014/main" id="{597A6E9E-80AA-FA51-7D36-CDBE42E1F0A6}"/>
              </a:ext>
            </a:extLst>
          </p:cNvPr>
          <p:cNvCxnSpPr/>
          <p:nvPr/>
        </p:nvCxnSpPr>
        <p:spPr>
          <a:xfrm>
            <a:off x="8832879" y="3338793"/>
            <a:ext cx="248758" cy="0"/>
          </a:xfrm>
          <a:prstGeom prst="line">
            <a:avLst/>
          </a:prstGeom>
        </p:spPr>
        <p:style>
          <a:lnRef idx="1">
            <a:schemeClr val="dk1"/>
          </a:lnRef>
          <a:fillRef idx="0">
            <a:schemeClr val="dk1"/>
          </a:fillRef>
          <a:effectRef idx="0">
            <a:schemeClr val="dk1"/>
          </a:effectRef>
          <a:fontRef idx="minor">
            <a:schemeClr val="tx1"/>
          </a:fontRef>
        </p:style>
      </p:cxnSp>
      <p:cxnSp>
        <p:nvCxnSpPr>
          <p:cNvPr id="272" name="Straight Connector 271">
            <a:extLst>
              <a:ext uri="{FF2B5EF4-FFF2-40B4-BE49-F238E27FC236}">
                <a16:creationId xmlns:a16="http://schemas.microsoft.com/office/drawing/2014/main" id="{CA32167D-A892-BB80-F264-C8063CBE7063}"/>
              </a:ext>
            </a:extLst>
          </p:cNvPr>
          <p:cNvCxnSpPr/>
          <p:nvPr/>
        </p:nvCxnSpPr>
        <p:spPr>
          <a:xfrm>
            <a:off x="8832879" y="3629439"/>
            <a:ext cx="248758" cy="0"/>
          </a:xfrm>
          <a:prstGeom prst="line">
            <a:avLst/>
          </a:prstGeom>
        </p:spPr>
        <p:style>
          <a:lnRef idx="1">
            <a:schemeClr val="dk1"/>
          </a:lnRef>
          <a:fillRef idx="0">
            <a:schemeClr val="dk1"/>
          </a:fillRef>
          <a:effectRef idx="0">
            <a:schemeClr val="dk1"/>
          </a:effectRef>
          <a:fontRef idx="minor">
            <a:schemeClr val="tx1"/>
          </a:fontRef>
        </p:style>
      </p:cxnSp>
      <p:cxnSp>
        <p:nvCxnSpPr>
          <p:cNvPr id="273" name="Straight Connector 272">
            <a:extLst>
              <a:ext uri="{FF2B5EF4-FFF2-40B4-BE49-F238E27FC236}">
                <a16:creationId xmlns:a16="http://schemas.microsoft.com/office/drawing/2014/main" id="{1238F4FD-6BB2-5BF5-93A4-5F3F278559E3}"/>
              </a:ext>
            </a:extLst>
          </p:cNvPr>
          <p:cNvCxnSpPr/>
          <p:nvPr/>
        </p:nvCxnSpPr>
        <p:spPr>
          <a:xfrm>
            <a:off x="8832879" y="3933536"/>
            <a:ext cx="248758" cy="0"/>
          </a:xfrm>
          <a:prstGeom prst="line">
            <a:avLst/>
          </a:prstGeom>
        </p:spPr>
        <p:style>
          <a:lnRef idx="1">
            <a:schemeClr val="dk1"/>
          </a:lnRef>
          <a:fillRef idx="0">
            <a:schemeClr val="dk1"/>
          </a:fillRef>
          <a:effectRef idx="0">
            <a:schemeClr val="dk1"/>
          </a:effectRef>
          <a:fontRef idx="minor">
            <a:schemeClr val="tx1"/>
          </a:fontRef>
        </p:style>
      </p:cxnSp>
      <p:cxnSp>
        <p:nvCxnSpPr>
          <p:cNvPr id="274" name="Straight Connector 273">
            <a:extLst>
              <a:ext uri="{FF2B5EF4-FFF2-40B4-BE49-F238E27FC236}">
                <a16:creationId xmlns:a16="http://schemas.microsoft.com/office/drawing/2014/main" id="{446C3A70-0796-38A2-0AED-07ADEFD4D102}"/>
              </a:ext>
            </a:extLst>
          </p:cNvPr>
          <p:cNvCxnSpPr/>
          <p:nvPr/>
        </p:nvCxnSpPr>
        <p:spPr>
          <a:xfrm>
            <a:off x="8832879" y="4207194"/>
            <a:ext cx="248758" cy="0"/>
          </a:xfrm>
          <a:prstGeom prst="line">
            <a:avLst/>
          </a:prstGeom>
        </p:spPr>
        <p:style>
          <a:lnRef idx="1">
            <a:schemeClr val="dk1"/>
          </a:lnRef>
          <a:fillRef idx="0">
            <a:schemeClr val="dk1"/>
          </a:fillRef>
          <a:effectRef idx="0">
            <a:schemeClr val="dk1"/>
          </a:effectRef>
          <a:fontRef idx="minor">
            <a:schemeClr val="tx1"/>
          </a:fontRef>
        </p:style>
      </p:cxnSp>
      <p:cxnSp>
        <p:nvCxnSpPr>
          <p:cNvPr id="277" name="Straight Connector 276">
            <a:extLst>
              <a:ext uri="{FF2B5EF4-FFF2-40B4-BE49-F238E27FC236}">
                <a16:creationId xmlns:a16="http://schemas.microsoft.com/office/drawing/2014/main" id="{92FD056B-FFAF-E8AA-51C9-89CB11ABEB72}"/>
              </a:ext>
            </a:extLst>
          </p:cNvPr>
          <p:cNvCxnSpPr/>
          <p:nvPr/>
        </p:nvCxnSpPr>
        <p:spPr>
          <a:xfrm>
            <a:off x="8832879" y="4796596"/>
            <a:ext cx="248758" cy="0"/>
          </a:xfrm>
          <a:prstGeom prst="line">
            <a:avLst/>
          </a:prstGeom>
        </p:spPr>
        <p:style>
          <a:lnRef idx="1">
            <a:schemeClr val="dk1"/>
          </a:lnRef>
          <a:fillRef idx="0">
            <a:schemeClr val="dk1"/>
          </a:fillRef>
          <a:effectRef idx="0">
            <a:schemeClr val="dk1"/>
          </a:effectRef>
          <a:fontRef idx="minor">
            <a:schemeClr val="tx1"/>
          </a:fontRef>
        </p:style>
      </p:cxnSp>
      <p:cxnSp>
        <p:nvCxnSpPr>
          <p:cNvPr id="280" name="Straight Connector 279">
            <a:extLst>
              <a:ext uri="{FF2B5EF4-FFF2-40B4-BE49-F238E27FC236}">
                <a16:creationId xmlns:a16="http://schemas.microsoft.com/office/drawing/2014/main" id="{D0863676-558B-48C6-95F2-5A6B85218065}"/>
              </a:ext>
            </a:extLst>
          </p:cNvPr>
          <p:cNvCxnSpPr/>
          <p:nvPr/>
        </p:nvCxnSpPr>
        <p:spPr>
          <a:xfrm>
            <a:off x="8832879" y="5389126"/>
            <a:ext cx="248758" cy="0"/>
          </a:xfrm>
          <a:prstGeom prst="line">
            <a:avLst/>
          </a:prstGeom>
        </p:spPr>
        <p:style>
          <a:lnRef idx="1">
            <a:schemeClr val="dk1"/>
          </a:lnRef>
          <a:fillRef idx="0">
            <a:schemeClr val="dk1"/>
          </a:fillRef>
          <a:effectRef idx="0">
            <a:schemeClr val="dk1"/>
          </a:effectRef>
          <a:fontRef idx="minor">
            <a:schemeClr val="tx1"/>
          </a:fontRef>
        </p:style>
      </p:cxnSp>
      <p:cxnSp>
        <p:nvCxnSpPr>
          <p:cNvPr id="281" name="Straight Connector 280">
            <a:extLst>
              <a:ext uri="{FF2B5EF4-FFF2-40B4-BE49-F238E27FC236}">
                <a16:creationId xmlns:a16="http://schemas.microsoft.com/office/drawing/2014/main" id="{E2FC7B7A-3ECB-1899-26E1-7B24A8F51420}"/>
              </a:ext>
            </a:extLst>
          </p:cNvPr>
          <p:cNvCxnSpPr/>
          <p:nvPr/>
        </p:nvCxnSpPr>
        <p:spPr>
          <a:xfrm>
            <a:off x="8832879" y="5086973"/>
            <a:ext cx="248758" cy="0"/>
          </a:xfrm>
          <a:prstGeom prst="line">
            <a:avLst/>
          </a:prstGeom>
        </p:spPr>
        <p:style>
          <a:lnRef idx="1">
            <a:schemeClr val="dk1"/>
          </a:lnRef>
          <a:fillRef idx="0">
            <a:schemeClr val="dk1"/>
          </a:fillRef>
          <a:effectRef idx="0">
            <a:schemeClr val="dk1"/>
          </a:effectRef>
          <a:fontRef idx="minor">
            <a:schemeClr val="tx1"/>
          </a:fontRef>
        </p:style>
      </p:cxnSp>
      <p:cxnSp>
        <p:nvCxnSpPr>
          <p:cNvPr id="283" name="Straight Connector 282">
            <a:extLst>
              <a:ext uri="{FF2B5EF4-FFF2-40B4-BE49-F238E27FC236}">
                <a16:creationId xmlns:a16="http://schemas.microsoft.com/office/drawing/2014/main" id="{BDFBCF6E-FC90-7A59-027F-AC43560416F7}"/>
              </a:ext>
            </a:extLst>
          </p:cNvPr>
          <p:cNvCxnSpPr/>
          <p:nvPr/>
        </p:nvCxnSpPr>
        <p:spPr>
          <a:xfrm>
            <a:off x="8832879" y="4537465"/>
            <a:ext cx="24875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507010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6CB5E-C5F5-AFFD-50CB-7B4BD75E2030}"/>
              </a:ext>
            </a:extLst>
          </p:cNvPr>
          <p:cNvSpPr>
            <a:spLocks noGrp="1"/>
          </p:cNvSpPr>
          <p:nvPr>
            <p:ph type="title"/>
          </p:nvPr>
        </p:nvSpPr>
        <p:spPr/>
        <p:txBody>
          <a:bodyPr/>
          <a:lstStyle/>
          <a:p>
            <a:r>
              <a:rPr lang="en-US" sz="4800" dirty="0">
                <a:solidFill>
                  <a:schemeClr val="accent1">
                    <a:lumMod val="90000"/>
                    <a:lumOff val="10000"/>
                  </a:schemeClr>
                </a:solidFill>
              </a:rPr>
              <a:t>Technical</a:t>
            </a:r>
            <a:r>
              <a:rPr lang="en-US" sz="4400" dirty="0">
                <a:solidFill>
                  <a:schemeClr val="accent1">
                    <a:lumMod val="90000"/>
                    <a:lumOff val="10000"/>
                  </a:schemeClr>
                </a:solidFill>
              </a:rPr>
              <a:t> </a:t>
            </a:r>
            <a:r>
              <a:rPr lang="en-US" sz="4800" dirty="0">
                <a:solidFill>
                  <a:schemeClr val="accent1">
                    <a:lumMod val="90000"/>
                    <a:lumOff val="10000"/>
                  </a:schemeClr>
                </a:solidFill>
              </a:rPr>
              <a:t>Achievements</a:t>
            </a:r>
            <a:endParaRPr lang="en-IN" dirty="0"/>
          </a:p>
        </p:txBody>
      </p:sp>
      <p:sp>
        <p:nvSpPr>
          <p:cNvPr id="3" name="Content Placeholder 2">
            <a:extLst>
              <a:ext uri="{FF2B5EF4-FFF2-40B4-BE49-F238E27FC236}">
                <a16:creationId xmlns:a16="http://schemas.microsoft.com/office/drawing/2014/main" id="{7C67AE59-D677-CF00-65C8-8C671BEE8060}"/>
              </a:ext>
            </a:extLst>
          </p:cNvPr>
          <p:cNvSpPr>
            <a:spLocks noGrp="1"/>
          </p:cNvSpPr>
          <p:nvPr>
            <p:ph idx="1"/>
          </p:nvPr>
        </p:nvSpPr>
        <p:spPr/>
        <p:txBody>
          <a:bodyPr/>
          <a:lstStyle/>
          <a:p>
            <a:r>
              <a:rPr kumimoji="0" lang="en-US" sz="2000" b="0" i="0" u="none" strike="noStrike" kern="1200" cap="none" spc="0" normalizeH="0" baseline="0" noProof="0" dirty="0">
                <a:ln>
                  <a:noFill/>
                </a:ln>
                <a:solidFill>
                  <a:prstClr val="black"/>
                </a:solidFill>
                <a:effectLst/>
                <a:uLnTx/>
                <a:uFillTx/>
                <a:latin typeface="Aptos" panose="02110004020202020204"/>
                <a:ea typeface="SimSun" charset="-122"/>
                <a:cs typeface="+mn-cs"/>
              </a:rPr>
              <a:t>BPA EA - Continuously acting DC rotating exciter model</a:t>
            </a:r>
            <a:r>
              <a:rPr kumimoji="0" lang="en-US" sz="2000" b="0" i="0" u="none" strike="noStrike" kern="1200" cap="none" spc="0" normalizeH="0" baseline="0" noProof="0" dirty="0">
                <a:ln>
                  <a:noFill/>
                </a:ln>
                <a:solidFill>
                  <a:prstClr val="black"/>
                </a:solidFill>
                <a:effectLst/>
                <a:uLnTx/>
                <a:uFillTx/>
                <a:latin typeface="Aptos" panose="02110004020202020204"/>
                <a:ea typeface="+mn-ea"/>
                <a:cs typeface="+mn-cs"/>
              </a:rPr>
              <a:t> </a:t>
            </a:r>
          </a:p>
          <a:p>
            <a:endParaRPr lang="en-IN" dirty="0"/>
          </a:p>
        </p:txBody>
      </p:sp>
      <p:pic>
        <p:nvPicPr>
          <p:cNvPr id="5" name="Picture 4">
            <a:extLst>
              <a:ext uri="{FF2B5EF4-FFF2-40B4-BE49-F238E27FC236}">
                <a16:creationId xmlns:a16="http://schemas.microsoft.com/office/drawing/2014/main" id="{996D0721-2EAF-8BCF-ABAF-14CE2DA5F9FC}"/>
              </a:ext>
            </a:extLst>
          </p:cNvPr>
          <p:cNvPicPr>
            <a:picLocks noChangeAspect="1"/>
          </p:cNvPicPr>
          <p:nvPr/>
        </p:nvPicPr>
        <p:blipFill>
          <a:blip r:embed="rId2"/>
          <a:stretch>
            <a:fillRect/>
          </a:stretch>
        </p:blipFill>
        <p:spPr>
          <a:xfrm>
            <a:off x="2420662" y="2638990"/>
            <a:ext cx="6346315" cy="1987874"/>
          </a:xfrm>
          <a:prstGeom prst="rect">
            <a:avLst/>
          </a:prstGeom>
        </p:spPr>
      </p:pic>
    </p:spTree>
    <p:extLst>
      <p:ext uri="{BB962C8B-B14F-4D97-AF65-F5344CB8AC3E}">
        <p14:creationId xmlns:p14="http://schemas.microsoft.com/office/powerpoint/2010/main" val="16470693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8" name="Rectangle 1147">
            <a:extLst>
              <a:ext uri="{FF2B5EF4-FFF2-40B4-BE49-F238E27FC236}">
                <a16:creationId xmlns:a16="http://schemas.microsoft.com/office/drawing/2014/main" id="{5C5D3883-8CFC-191D-106E-F430D93D21CA}"/>
              </a:ext>
            </a:extLst>
          </p:cNvPr>
          <p:cNvSpPr/>
          <p:nvPr/>
        </p:nvSpPr>
        <p:spPr>
          <a:xfrm>
            <a:off x="4237775" y="672227"/>
            <a:ext cx="1440649" cy="1679843"/>
          </a:xfrm>
          <a:prstGeom prst="rect">
            <a:avLst/>
          </a:prstGeom>
          <a:solidFill>
            <a:schemeClr val="bg2">
              <a:lumMod val="75000"/>
              <a:alpha val="1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8FBAD8FB-A5CE-7BF1-91B4-CD7E24C04C96}"/>
              </a:ext>
            </a:extLst>
          </p:cNvPr>
          <p:cNvSpPr/>
          <p:nvPr/>
        </p:nvSpPr>
        <p:spPr>
          <a:xfrm>
            <a:off x="4343044" y="745248"/>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CA18AF6A-1B97-058A-B916-E5B17D4EC496}"/>
              </a:ext>
            </a:extLst>
          </p:cNvPr>
          <p:cNvSpPr txBox="1"/>
          <p:nvPr/>
        </p:nvSpPr>
        <p:spPr>
          <a:xfrm>
            <a:off x="4394265" y="812873"/>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6" name="Straight Arrow Connector 5">
            <a:extLst>
              <a:ext uri="{FF2B5EF4-FFF2-40B4-BE49-F238E27FC236}">
                <a16:creationId xmlns:a16="http://schemas.microsoft.com/office/drawing/2014/main" id="{0265DD4C-3D06-DD4C-14BB-C4ACC623C064}"/>
              </a:ext>
            </a:extLst>
          </p:cNvPr>
          <p:cNvCxnSpPr>
            <a:cxnSpLocks/>
            <a:stCxn id="55" idx="6"/>
            <a:endCxn id="4" idx="1"/>
          </p:cNvCxnSpPr>
          <p:nvPr/>
        </p:nvCxnSpPr>
        <p:spPr>
          <a:xfrm flipV="1">
            <a:off x="4083772" y="948304"/>
            <a:ext cx="259272" cy="604"/>
          </a:xfrm>
          <a:prstGeom prst="straightConnector1">
            <a:avLst/>
          </a:prstGeom>
          <a:ln>
            <a:solidFill>
              <a:srgbClr val="00B0F0"/>
            </a:solidFill>
            <a:tailEnd type="triangle"/>
          </a:ln>
        </p:spPr>
        <p:style>
          <a:lnRef idx="3">
            <a:schemeClr val="accent1"/>
          </a:lnRef>
          <a:fillRef idx="0">
            <a:schemeClr val="accent1"/>
          </a:fillRef>
          <a:effectRef idx="2">
            <a:schemeClr val="accent1"/>
          </a:effectRef>
          <a:fontRef idx="minor">
            <a:schemeClr val="tx1"/>
          </a:fontRef>
        </p:style>
      </p:cxnSp>
      <p:cxnSp>
        <p:nvCxnSpPr>
          <p:cNvPr id="7" name="Straight Arrow Connector 6">
            <a:extLst>
              <a:ext uri="{FF2B5EF4-FFF2-40B4-BE49-F238E27FC236}">
                <a16:creationId xmlns:a16="http://schemas.microsoft.com/office/drawing/2014/main" id="{77130041-A2EB-8FDC-1AFD-32E2033DF985}"/>
              </a:ext>
            </a:extLst>
          </p:cNvPr>
          <p:cNvCxnSpPr>
            <a:cxnSpLocks/>
          </p:cNvCxnSpPr>
          <p:nvPr/>
        </p:nvCxnSpPr>
        <p:spPr>
          <a:xfrm>
            <a:off x="4461864" y="581051"/>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F7FDE1C3-B776-AAC8-6EBD-A66FB72DD818}"/>
              </a:ext>
            </a:extLst>
          </p:cNvPr>
          <p:cNvCxnSpPr>
            <a:cxnSpLocks/>
            <a:stCxn id="4" idx="3"/>
          </p:cNvCxnSpPr>
          <p:nvPr/>
        </p:nvCxnSpPr>
        <p:spPr>
          <a:xfrm flipV="1">
            <a:off x="5495675" y="948303"/>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DFBA125-6D6B-14CE-27FA-DCD685400929}"/>
              </a:ext>
            </a:extLst>
          </p:cNvPr>
          <p:cNvCxnSpPr>
            <a:cxnSpLocks/>
          </p:cNvCxnSpPr>
          <p:nvPr/>
        </p:nvCxnSpPr>
        <p:spPr>
          <a:xfrm flipV="1">
            <a:off x="5357347" y="565254"/>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5015BEE9-82C1-EEE8-6C23-F22FED3EEE92}"/>
              </a:ext>
            </a:extLst>
          </p:cNvPr>
          <p:cNvCxnSpPr>
            <a:cxnSpLocks/>
          </p:cNvCxnSpPr>
          <p:nvPr/>
        </p:nvCxnSpPr>
        <p:spPr>
          <a:xfrm>
            <a:off x="4632552" y="581051"/>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152E6D3E-78C2-E6E2-E2F5-13FD6F5D9AB0}"/>
              </a:ext>
            </a:extLst>
          </p:cNvPr>
          <p:cNvCxnSpPr>
            <a:cxnSpLocks/>
          </p:cNvCxnSpPr>
          <p:nvPr/>
        </p:nvCxnSpPr>
        <p:spPr>
          <a:xfrm>
            <a:off x="5153760" y="565254"/>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Rectangle 11">
            <a:extLst>
              <a:ext uri="{FF2B5EF4-FFF2-40B4-BE49-F238E27FC236}">
                <a16:creationId xmlns:a16="http://schemas.microsoft.com/office/drawing/2014/main" id="{CC645D84-FF3E-4442-1EDE-2E2D1FB1F67F}"/>
              </a:ext>
            </a:extLst>
          </p:cNvPr>
          <p:cNvSpPr/>
          <p:nvPr/>
        </p:nvSpPr>
        <p:spPr>
          <a:xfrm>
            <a:off x="4343044" y="1334274"/>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3" name="TextBox 12">
            <a:extLst>
              <a:ext uri="{FF2B5EF4-FFF2-40B4-BE49-F238E27FC236}">
                <a16:creationId xmlns:a16="http://schemas.microsoft.com/office/drawing/2014/main" id="{B07D104C-66CD-4468-0BC8-390D7162AB3A}"/>
              </a:ext>
            </a:extLst>
          </p:cNvPr>
          <p:cNvSpPr txBox="1"/>
          <p:nvPr/>
        </p:nvSpPr>
        <p:spPr>
          <a:xfrm>
            <a:off x="4394265" y="1401899"/>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14" name="Straight Arrow Connector 13">
            <a:extLst>
              <a:ext uri="{FF2B5EF4-FFF2-40B4-BE49-F238E27FC236}">
                <a16:creationId xmlns:a16="http://schemas.microsoft.com/office/drawing/2014/main" id="{2FC1BCFC-4D42-32A8-030F-9B064574F2CC}"/>
              </a:ext>
            </a:extLst>
          </p:cNvPr>
          <p:cNvCxnSpPr>
            <a:cxnSpLocks/>
            <a:endCxn id="12" idx="1"/>
          </p:cNvCxnSpPr>
          <p:nvPr/>
        </p:nvCxnSpPr>
        <p:spPr>
          <a:xfrm>
            <a:off x="3813180" y="1537330"/>
            <a:ext cx="5298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72DD741-8B2E-1B52-1F87-D10B9C0724A2}"/>
              </a:ext>
            </a:extLst>
          </p:cNvPr>
          <p:cNvCxnSpPr>
            <a:cxnSpLocks/>
          </p:cNvCxnSpPr>
          <p:nvPr/>
        </p:nvCxnSpPr>
        <p:spPr>
          <a:xfrm>
            <a:off x="4461864" y="1170077"/>
            <a:ext cx="0" cy="179994"/>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cxnSp>
        <p:nvCxnSpPr>
          <p:cNvPr id="16" name="Straight Arrow Connector 15">
            <a:extLst>
              <a:ext uri="{FF2B5EF4-FFF2-40B4-BE49-F238E27FC236}">
                <a16:creationId xmlns:a16="http://schemas.microsoft.com/office/drawing/2014/main" id="{6D6B25DD-9280-C960-8203-5CB8EBFAEE6D}"/>
              </a:ext>
            </a:extLst>
          </p:cNvPr>
          <p:cNvCxnSpPr>
            <a:cxnSpLocks/>
            <a:stCxn id="12" idx="3"/>
          </p:cNvCxnSpPr>
          <p:nvPr/>
        </p:nvCxnSpPr>
        <p:spPr>
          <a:xfrm flipV="1">
            <a:off x="5495675" y="1537329"/>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CBD021B-8F71-B5C1-2CE5-6394D454A2D6}"/>
              </a:ext>
            </a:extLst>
          </p:cNvPr>
          <p:cNvCxnSpPr>
            <a:cxnSpLocks/>
          </p:cNvCxnSpPr>
          <p:nvPr/>
        </p:nvCxnSpPr>
        <p:spPr>
          <a:xfrm flipV="1">
            <a:off x="5357347" y="1154280"/>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B1C40A34-BDA5-4BAC-65DD-24F2EFB8C94E}"/>
              </a:ext>
            </a:extLst>
          </p:cNvPr>
          <p:cNvCxnSpPr>
            <a:cxnSpLocks/>
          </p:cNvCxnSpPr>
          <p:nvPr/>
        </p:nvCxnSpPr>
        <p:spPr>
          <a:xfrm>
            <a:off x="4632552" y="1170077"/>
            <a:ext cx="0" cy="17999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Straight Arrow Connector 18">
            <a:extLst>
              <a:ext uri="{FF2B5EF4-FFF2-40B4-BE49-F238E27FC236}">
                <a16:creationId xmlns:a16="http://schemas.microsoft.com/office/drawing/2014/main" id="{8181F852-7EB9-1F4E-5F14-E8D25F60DA0D}"/>
              </a:ext>
            </a:extLst>
          </p:cNvPr>
          <p:cNvCxnSpPr>
            <a:cxnSpLocks/>
          </p:cNvCxnSpPr>
          <p:nvPr/>
        </p:nvCxnSpPr>
        <p:spPr>
          <a:xfrm>
            <a:off x="5153760" y="1154280"/>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EDC7E4A4-E4C6-82CD-F179-E562C5A975FE}"/>
              </a:ext>
            </a:extLst>
          </p:cNvPr>
          <p:cNvSpPr/>
          <p:nvPr/>
        </p:nvSpPr>
        <p:spPr>
          <a:xfrm>
            <a:off x="4343044" y="1913812"/>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1" name="TextBox 20">
            <a:extLst>
              <a:ext uri="{FF2B5EF4-FFF2-40B4-BE49-F238E27FC236}">
                <a16:creationId xmlns:a16="http://schemas.microsoft.com/office/drawing/2014/main" id="{C7230B5A-9E33-4114-BB4D-ADD4D0B0D798}"/>
              </a:ext>
            </a:extLst>
          </p:cNvPr>
          <p:cNvSpPr txBox="1"/>
          <p:nvPr/>
        </p:nvSpPr>
        <p:spPr>
          <a:xfrm>
            <a:off x="4394265" y="1981437"/>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22" name="Straight Arrow Connector 21">
            <a:extLst>
              <a:ext uri="{FF2B5EF4-FFF2-40B4-BE49-F238E27FC236}">
                <a16:creationId xmlns:a16="http://schemas.microsoft.com/office/drawing/2014/main" id="{5C5D10BA-9237-0F8D-C16E-3F208F2FD0B1}"/>
              </a:ext>
            </a:extLst>
          </p:cNvPr>
          <p:cNvCxnSpPr>
            <a:cxnSpLocks/>
            <a:stCxn id="63" idx="2"/>
            <a:endCxn id="20" idx="1"/>
          </p:cNvCxnSpPr>
          <p:nvPr/>
        </p:nvCxnSpPr>
        <p:spPr>
          <a:xfrm>
            <a:off x="3991605" y="2115694"/>
            <a:ext cx="351439" cy="1174"/>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89FFB8E2-3DA3-BAB4-31A2-CD8B33E43A95}"/>
              </a:ext>
            </a:extLst>
          </p:cNvPr>
          <p:cNvCxnSpPr>
            <a:cxnSpLocks/>
          </p:cNvCxnSpPr>
          <p:nvPr/>
        </p:nvCxnSpPr>
        <p:spPr>
          <a:xfrm>
            <a:off x="4461864" y="1749615"/>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0E6251EF-63CE-DAB5-25D5-4C1544767D42}"/>
              </a:ext>
            </a:extLst>
          </p:cNvPr>
          <p:cNvCxnSpPr>
            <a:cxnSpLocks/>
            <a:stCxn id="20" idx="3"/>
          </p:cNvCxnSpPr>
          <p:nvPr/>
        </p:nvCxnSpPr>
        <p:spPr>
          <a:xfrm flipV="1">
            <a:off x="5495675" y="2116867"/>
            <a:ext cx="466345" cy="1"/>
          </a:xfrm>
          <a:prstGeom prst="straightConnector1">
            <a:avLst/>
          </a:prstGeom>
          <a:ln>
            <a:solidFill>
              <a:srgbClr val="7030A0"/>
            </a:solidFill>
            <a:tailEnd type="non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3D1AB2E7-2BEC-9E76-EEEE-B2839FEBEEA9}"/>
              </a:ext>
            </a:extLst>
          </p:cNvPr>
          <p:cNvCxnSpPr>
            <a:cxnSpLocks/>
          </p:cNvCxnSpPr>
          <p:nvPr/>
        </p:nvCxnSpPr>
        <p:spPr>
          <a:xfrm flipV="1">
            <a:off x="5357347" y="1733818"/>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D128179-042B-DC80-027E-649794185A5F}"/>
              </a:ext>
            </a:extLst>
          </p:cNvPr>
          <p:cNvCxnSpPr>
            <a:cxnSpLocks/>
          </p:cNvCxnSpPr>
          <p:nvPr/>
        </p:nvCxnSpPr>
        <p:spPr>
          <a:xfrm>
            <a:off x="4632552" y="1749615"/>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2340A5D2-6FF3-785B-E81E-95ED88D8B2CF}"/>
              </a:ext>
            </a:extLst>
          </p:cNvPr>
          <p:cNvCxnSpPr>
            <a:cxnSpLocks/>
          </p:cNvCxnSpPr>
          <p:nvPr/>
        </p:nvCxnSpPr>
        <p:spPr>
          <a:xfrm>
            <a:off x="5153760" y="1733818"/>
            <a:ext cx="0" cy="17999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8" name="Rectangle 27">
            <a:extLst>
              <a:ext uri="{FF2B5EF4-FFF2-40B4-BE49-F238E27FC236}">
                <a16:creationId xmlns:a16="http://schemas.microsoft.com/office/drawing/2014/main" id="{44D6F320-C9D9-4F05-91D7-60F34D7FCB0D}"/>
              </a:ext>
            </a:extLst>
          </p:cNvPr>
          <p:cNvSpPr/>
          <p:nvPr/>
        </p:nvSpPr>
        <p:spPr>
          <a:xfrm>
            <a:off x="4343044" y="2487500"/>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9" name="TextBox 28">
            <a:extLst>
              <a:ext uri="{FF2B5EF4-FFF2-40B4-BE49-F238E27FC236}">
                <a16:creationId xmlns:a16="http://schemas.microsoft.com/office/drawing/2014/main" id="{858FD2A6-BBBC-3F14-3EF7-190F53455C4C}"/>
              </a:ext>
            </a:extLst>
          </p:cNvPr>
          <p:cNvSpPr txBox="1"/>
          <p:nvPr/>
        </p:nvSpPr>
        <p:spPr>
          <a:xfrm>
            <a:off x="4394265" y="2555125"/>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30" name="Straight Arrow Connector 29">
            <a:extLst>
              <a:ext uri="{FF2B5EF4-FFF2-40B4-BE49-F238E27FC236}">
                <a16:creationId xmlns:a16="http://schemas.microsoft.com/office/drawing/2014/main" id="{8BD761A4-5D43-3B0B-5ED4-C335753B5FE3}"/>
              </a:ext>
            </a:extLst>
          </p:cNvPr>
          <p:cNvCxnSpPr>
            <a:cxnSpLocks/>
            <a:endCxn id="28" idx="1"/>
          </p:cNvCxnSpPr>
          <p:nvPr/>
        </p:nvCxnSpPr>
        <p:spPr>
          <a:xfrm>
            <a:off x="3813180" y="2690556"/>
            <a:ext cx="5298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DDFE955-3E50-1774-6A46-9A6B3FDB8A42}"/>
              </a:ext>
            </a:extLst>
          </p:cNvPr>
          <p:cNvCxnSpPr>
            <a:cxnSpLocks/>
          </p:cNvCxnSpPr>
          <p:nvPr/>
        </p:nvCxnSpPr>
        <p:spPr>
          <a:xfrm>
            <a:off x="4461864" y="2323303"/>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33B37B9B-E483-40C9-9E63-DCB81281BEEE}"/>
              </a:ext>
            </a:extLst>
          </p:cNvPr>
          <p:cNvCxnSpPr>
            <a:cxnSpLocks/>
            <a:stCxn id="28" idx="3"/>
          </p:cNvCxnSpPr>
          <p:nvPr/>
        </p:nvCxnSpPr>
        <p:spPr>
          <a:xfrm flipV="1">
            <a:off x="5495675" y="2690555"/>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57A1CFB-1C2D-4F8A-9EEF-0BE56F0AE66A}"/>
              </a:ext>
            </a:extLst>
          </p:cNvPr>
          <p:cNvCxnSpPr>
            <a:cxnSpLocks/>
          </p:cNvCxnSpPr>
          <p:nvPr/>
        </p:nvCxnSpPr>
        <p:spPr>
          <a:xfrm flipV="1">
            <a:off x="5357347" y="2307506"/>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4BE2C1C5-3D0E-EB27-E6C1-94112718156D}"/>
              </a:ext>
            </a:extLst>
          </p:cNvPr>
          <p:cNvCxnSpPr>
            <a:cxnSpLocks/>
          </p:cNvCxnSpPr>
          <p:nvPr/>
        </p:nvCxnSpPr>
        <p:spPr>
          <a:xfrm>
            <a:off x="4632552" y="2323303"/>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DF745B19-4FF1-556B-B212-237487D9549C}"/>
              </a:ext>
            </a:extLst>
          </p:cNvPr>
          <p:cNvCxnSpPr>
            <a:cxnSpLocks/>
          </p:cNvCxnSpPr>
          <p:nvPr/>
        </p:nvCxnSpPr>
        <p:spPr>
          <a:xfrm>
            <a:off x="5153760" y="2307506"/>
            <a:ext cx="0" cy="179994"/>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sp>
        <p:nvSpPr>
          <p:cNvPr id="36" name="Rectangle 35">
            <a:extLst>
              <a:ext uri="{FF2B5EF4-FFF2-40B4-BE49-F238E27FC236}">
                <a16:creationId xmlns:a16="http://schemas.microsoft.com/office/drawing/2014/main" id="{43B73586-8684-35EB-84E0-DF9A5D7AA872}"/>
              </a:ext>
            </a:extLst>
          </p:cNvPr>
          <p:cNvSpPr/>
          <p:nvPr/>
        </p:nvSpPr>
        <p:spPr>
          <a:xfrm>
            <a:off x="4343044" y="3074156"/>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7" name="TextBox 36">
            <a:extLst>
              <a:ext uri="{FF2B5EF4-FFF2-40B4-BE49-F238E27FC236}">
                <a16:creationId xmlns:a16="http://schemas.microsoft.com/office/drawing/2014/main" id="{67757AEA-654A-3E57-4D35-437CB4A01C6A}"/>
              </a:ext>
            </a:extLst>
          </p:cNvPr>
          <p:cNvSpPr txBox="1"/>
          <p:nvPr/>
        </p:nvSpPr>
        <p:spPr>
          <a:xfrm>
            <a:off x="4394265" y="3141781"/>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38" name="Straight Arrow Connector 37">
            <a:extLst>
              <a:ext uri="{FF2B5EF4-FFF2-40B4-BE49-F238E27FC236}">
                <a16:creationId xmlns:a16="http://schemas.microsoft.com/office/drawing/2014/main" id="{C8EA605B-5AB9-4CD5-B335-79201246C2EA}"/>
              </a:ext>
            </a:extLst>
          </p:cNvPr>
          <p:cNvCxnSpPr>
            <a:cxnSpLocks/>
            <a:stCxn id="73" idx="6"/>
            <a:endCxn id="36" idx="1"/>
          </p:cNvCxnSpPr>
          <p:nvPr/>
        </p:nvCxnSpPr>
        <p:spPr>
          <a:xfrm flipV="1">
            <a:off x="4077078" y="3277212"/>
            <a:ext cx="265966" cy="6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A3CA3A8-E309-9EBE-5720-44F31513D779}"/>
              </a:ext>
            </a:extLst>
          </p:cNvPr>
          <p:cNvCxnSpPr>
            <a:cxnSpLocks/>
          </p:cNvCxnSpPr>
          <p:nvPr/>
        </p:nvCxnSpPr>
        <p:spPr>
          <a:xfrm>
            <a:off x="4461864" y="2909959"/>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C151BDAD-823D-2EB1-624C-CEDA18C1F95D}"/>
              </a:ext>
            </a:extLst>
          </p:cNvPr>
          <p:cNvCxnSpPr>
            <a:cxnSpLocks/>
            <a:stCxn id="36" idx="3"/>
          </p:cNvCxnSpPr>
          <p:nvPr/>
        </p:nvCxnSpPr>
        <p:spPr>
          <a:xfrm flipV="1">
            <a:off x="5495675" y="3277211"/>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0BB6455-CFAD-4530-8D33-6C3F0DC60CDC}"/>
              </a:ext>
            </a:extLst>
          </p:cNvPr>
          <p:cNvCxnSpPr>
            <a:cxnSpLocks/>
          </p:cNvCxnSpPr>
          <p:nvPr/>
        </p:nvCxnSpPr>
        <p:spPr>
          <a:xfrm flipV="1">
            <a:off x="5357347" y="2894162"/>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4D2430D8-3848-FDA5-19B4-0615804D5750}"/>
              </a:ext>
            </a:extLst>
          </p:cNvPr>
          <p:cNvCxnSpPr>
            <a:cxnSpLocks/>
          </p:cNvCxnSpPr>
          <p:nvPr/>
        </p:nvCxnSpPr>
        <p:spPr>
          <a:xfrm>
            <a:off x="4632552" y="2909959"/>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51449D0F-7AF9-4F1E-40FC-49F03442EC43}"/>
              </a:ext>
            </a:extLst>
          </p:cNvPr>
          <p:cNvCxnSpPr>
            <a:cxnSpLocks/>
          </p:cNvCxnSpPr>
          <p:nvPr/>
        </p:nvCxnSpPr>
        <p:spPr>
          <a:xfrm>
            <a:off x="5153760" y="2894162"/>
            <a:ext cx="0" cy="179994"/>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sp>
        <p:nvSpPr>
          <p:cNvPr id="44" name="Rectangle 43">
            <a:extLst>
              <a:ext uri="{FF2B5EF4-FFF2-40B4-BE49-F238E27FC236}">
                <a16:creationId xmlns:a16="http://schemas.microsoft.com/office/drawing/2014/main" id="{0152B78A-796E-7479-B5B6-E90B7FAED7E5}"/>
              </a:ext>
            </a:extLst>
          </p:cNvPr>
          <p:cNvSpPr/>
          <p:nvPr/>
        </p:nvSpPr>
        <p:spPr>
          <a:xfrm>
            <a:off x="4342819" y="3660303"/>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5" name="TextBox 44">
            <a:extLst>
              <a:ext uri="{FF2B5EF4-FFF2-40B4-BE49-F238E27FC236}">
                <a16:creationId xmlns:a16="http://schemas.microsoft.com/office/drawing/2014/main" id="{59679E26-77AA-F0CC-CE16-F6D9FBF17C71}"/>
              </a:ext>
            </a:extLst>
          </p:cNvPr>
          <p:cNvSpPr txBox="1"/>
          <p:nvPr/>
        </p:nvSpPr>
        <p:spPr>
          <a:xfrm>
            <a:off x="4394040" y="3727928"/>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46" name="Straight Arrow Connector 45">
            <a:extLst>
              <a:ext uri="{FF2B5EF4-FFF2-40B4-BE49-F238E27FC236}">
                <a16:creationId xmlns:a16="http://schemas.microsoft.com/office/drawing/2014/main" id="{D135C7FC-3F22-B056-86F1-22A52B3E58B2}"/>
              </a:ext>
            </a:extLst>
          </p:cNvPr>
          <p:cNvCxnSpPr>
            <a:cxnSpLocks/>
            <a:stCxn id="75" idx="6"/>
            <a:endCxn id="44" idx="1"/>
          </p:cNvCxnSpPr>
          <p:nvPr/>
        </p:nvCxnSpPr>
        <p:spPr>
          <a:xfrm>
            <a:off x="4072417" y="3862695"/>
            <a:ext cx="270402" cy="664"/>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6196154A-A8F1-7AB5-C212-22EC9797B256}"/>
              </a:ext>
            </a:extLst>
          </p:cNvPr>
          <p:cNvCxnSpPr>
            <a:cxnSpLocks/>
          </p:cNvCxnSpPr>
          <p:nvPr/>
        </p:nvCxnSpPr>
        <p:spPr>
          <a:xfrm>
            <a:off x="4461639" y="3496106"/>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38E66211-5325-C8BE-CDA5-FC3AB0C390A9}"/>
              </a:ext>
            </a:extLst>
          </p:cNvPr>
          <p:cNvCxnSpPr>
            <a:cxnSpLocks/>
            <a:stCxn id="44" idx="3"/>
          </p:cNvCxnSpPr>
          <p:nvPr/>
        </p:nvCxnSpPr>
        <p:spPr>
          <a:xfrm flipV="1">
            <a:off x="5495450" y="3863358"/>
            <a:ext cx="466345" cy="1"/>
          </a:xfrm>
          <a:prstGeom prst="straightConnector1">
            <a:avLst/>
          </a:prstGeom>
          <a:ln>
            <a:solidFill>
              <a:srgbClr val="7030A0"/>
            </a:solidFill>
            <a:tailEnd type="none"/>
          </a:ln>
        </p:spPr>
        <p:style>
          <a:lnRef idx="3">
            <a:schemeClr val="dk1"/>
          </a:lnRef>
          <a:fillRef idx="0">
            <a:schemeClr val="dk1"/>
          </a:fillRef>
          <a:effectRef idx="2">
            <a:schemeClr val="dk1"/>
          </a:effectRef>
          <a:fontRef idx="minor">
            <a:schemeClr val="tx1"/>
          </a:fontRef>
        </p:style>
      </p:cxnSp>
      <p:cxnSp>
        <p:nvCxnSpPr>
          <p:cNvPr id="49" name="Straight Arrow Connector 48">
            <a:extLst>
              <a:ext uri="{FF2B5EF4-FFF2-40B4-BE49-F238E27FC236}">
                <a16:creationId xmlns:a16="http://schemas.microsoft.com/office/drawing/2014/main" id="{4619D75E-41C1-D02E-A5BB-A78F76CEB40E}"/>
              </a:ext>
            </a:extLst>
          </p:cNvPr>
          <p:cNvCxnSpPr>
            <a:cxnSpLocks/>
          </p:cNvCxnSpPr>
          <p:nvPr/>
        </p:nvCxnSpPr>
        <p:spPr>
          <a:xfrm flipV="1">
            <a:off x="5357122" y="3480309"/>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1D4B77D3-12DB-8952-76DE-AF7C21413DBC}"/>
              </a:ext>
            </a:extLst>
          </p:cNvPr>
          <p:cNvCxnSpPr>
            <a:cxnSpLocks/>
          </p:cNvCxnSpPr>
          <p:nvPr/>
        </p:nvCxnSpPr>
        <p:spPr>
          <a:xfrm>
            <a:off x="4632327" y="3496106"/>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26CCF3B0-4B5A-AEBD-B109-F9359C466668}"/>
              </a:ext>
            </a:extLst>
          </p:cNvPr>
          <p:cNvCxnSpPr>
            <a:cxnSpLocks/>
          </p:cNvCxnSpPr>
          <p:nvPr/>
        </p:nvCxnSpPr>
        <p:spPr>
          <a:xfrm>
            <a:off x="5153535" y="3480309"/>
            <a:ext cx="0" cy="17999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2" name="Straight Connector 51">
            <a:extLst>
              <a:ext uri="{FF2B5EF4-FFF2-40B4-BE49-F238E27FC236}">
                <a16:creationId xmlns:a16="http://schemas.microsoft.com/office/drawing/2014/main" id="{BC06D871-C497-2FF7-E79B-1DF722185301}"/>
              </a:ext>
            </a:extLst>
          </p:cNvPr>
          <p:cNvCxnSpPr/>
          <p:nvPr/>
        </p:nvCxnSpPr>
        <p:spPr>
          <a:xfrm>
            <a:off x="4034188" y="569645"/>
            <a:ext cx="0" cy="367252"/>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cxnSp>
        <p:nvCxnSpPr>
          <p:cNvPr id="53" name="Straight Connector 52">
            <a:extLst>
              <a:ext uri="{FF2B5EF4-FFF2-40B4-BE49-F238E27FC236}">
                <a16:creationId xmlns:a16="http://schemas.microsoft.com/office/drawing/2014/main" id="{921D8119-368F-A382-0731-2B6D931436DE}"/>
              </a:ext>
            </a:extLst>
          </p:cNvPr>
          <p:cNvCxnSpPr>
            <a:cxnSpLocks/>
          </p:cNvCxnSpPr>
          <p:nvPr/>
        </p:nvCxnSpPr>
        <p:spPr>
          <a:xfrm>
            <a:off x="4031140" y="936897"/>
            <a:ext cx="3048" cy="300260"/>
          </a:xfrm>
          <a:prstGeom prst="line">
            <a:avLst/>
          </a:prstGeom>
        </p:spPr>
        <p:style>
          <a:lnRef idx="1">
            <a:schemeClr val="accent1"/>
          </a:lnRef>
          <a:fillRef idx="0">
            <a:schemeClr val="accent1"/>
          </a:fillRef>
          <a:effectRef idx="0">
            <a:schemeClr val="accent1"/>
          </a:effectRef>
          <a:fontRef idx="minor">
            <a:schemeClr val="tx1"/>
          </a:fontRef>
        </p:style>
      </p:cxnSp>
      <p:sp>
        <p:nvSpPr>
          <p:cNvPr id="54" name="Flowchart: Connector 53">
            <a:extLst>
              <a:ext uri="{FF2B5EF4-FFF2-40B4-BE49-F238E27FC236}">
                <a16:creationId xmlns:a16="http://schemas.microsoft.com/office/drawing/2014/main" id="{ED73EBB9-BABB-741E-9B7E-E1DD0A6BD9E3}"/>
              </a:ext>
            </a:extLst>
          </p:cNvPr>
          <p:cNvSpPr/>
          <p:nvPr/>
        </p:nvSpPr>
        <p:spPr>
          <a:xfrm>
            <a:off x="3991868" y="62020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5" name="Flowchart: Connector 54">
            <a:extLst>
              <a:ext uri="{FF2B5EF4-FFF2-40B4-BE49-F238E27FC236}">
                <a16:creationId xmlns:a16="http://schemas.microsoft.com/office/drawing/2014/main" id="{DD8B1C78-46CB-6011-FFD0-93482502EDAC}"/>
              </a:ext>
            </a:extLst>
          </p:cNvPr>
          <p:cNvSpPr/>
          <p:nvPr/>
        </p:nvSpPr>
        <p:spPr>
          <a:xfrm>
            <a:off x="3992332" y="90120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6" name="Flowchart: Connector 55">
            <a:extLst>
              <a:ext uri="{FF2B5EF4-FFF2-40B4-BE49-F238E27FC236}">
                <a16:creationId xmlns:a16="http://schemas.microsoft.com/office/drawing/2014/main" id="{66E97415-A29F-4703-F124-AE6B9EC0EE75}"/>
              </a:ext>
            </a:extLst>
          </p:cNvPr>
          <p:cNvSpPr/>
          <p:nvPr/>
        </p:nvSpPr>
        <p:spPr>
          <a:xfrm>
            <a:off x="3782651" y="62909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57" name="Straight Connector 56">
            <a:extLst>
              <a:ext uri="{FF2B5EF4-FFF2-40B4-BE49-F238E27FC236}">
                <a16:creationId xmlns:a16="http://schemas.microsoft.com/office/drawing/2014/main" id="{ACA15245-C947-0085-9E99-890C81E62042}"/>
              </a:ext>
            </a:extLst>
          </p:cNvPr>
          <p:cNvCxnSpPr/>
          <p:nvPr/>
        </p:nvCxnSpPr>
        <p:spPr>
          <a:xfrm>
            <a:off x="4032442" y="1208079"/>
            <a:ext cx="0" cy="36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FF717D8-9B95-5495-290D-E22295EC38FF}"/>
              </a:ext>
            </a:extLst>
          </p:cNvPr>
          <p:cNvCxnSpPr>
            <a:cxnSpLocks/>
          </p:cNvCxnSpPr>
          <p:nvPr/>
        </p:nvCxnSpPr>
        <p:spPr>
          <a:xfrm>
            <a:off x="4029394" y="1575331"/>
            <a:ext cx="0" cy="229987"/>
          </a:xfrm>
          <a:prstGeom prst="line">
            <a:avLst/>
          </a:prstGeom>
        </p:spPr>
        <p:style>
          <a:lnRef idx="1">
            <a:schemeClr val="accent1"/>
          </a:lnRef>
          <a:fillRef idx="0">
            <a:schemeClr val="accent1"/>
          </a:fillRef>
          <a:effectRef idx="0">
            <a:schemeClr val="accent1"/>
          </a:effectRef>
          <a:fontRef idx="minor">
            <a:schemeClr val="tx1"/>
          </a:fontRef>
        </p:style>
      </p:cxnSp>
      <p:sp>
        <p:nvSpPr>
          <p:cNvPr id="59" name="Flowchart: Connector 58">
            <a:extLst>
              <a:ext uri="{FF2B5EF4-FFF2-40B4-BE49-F238E27FC236}">
                <a16:creationId xmlns:a16="http://schemas.microsoft.com/office/drawing/2014/main" id="{BD273AAB-FEB2-2044-FF79-7B2ED37EBCE0}"/>
              </a:ext>
            </a:extLst>
          </p:cNvPr>
          <p:cNvSpPr/>
          <p:nvPr/>
        </p:nvSpPr>
        <p:spPr>
          <a:xfrm>
            <a:off x="3989859" y="116939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0" name="Flowchart: Connector 59">
            <a:extLst>
              <a:ext uri="{FF2B5EF4-FFF2-40B4-BE49-F238E27FC236}">
                <a16:creationId xmlns:a16="http://schemas.microsoft.com/office/drawing/2014/main" id="{86E270A4-F1CD-CD9A-C240-A002DC7B96CC}"/>
              </a:ext>
            </a:extLst>
          </p:cNvPr>
          <p:cNvSpPr/>
          <p:nvPr/>
        </p:nvSpPr>
        <p:spPr>
          <a:xfrm>
            <a:off x="3989859" y="148735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61" name="Straight Connector 60">
            <a:extLst>
              <a:ext uri="{FF2B5EF4-FFF2-40B4-BE49-F238E27FC236}">
                <a16:creationId xmlns:a16="http://schemas.microsoft.com/office/drawing/2014/main" id="{5FEF2052-0DA3-5578-13FD-EC72822C90D5}"/>
              </a:ext>
            </a:extLst>
          </p:cNvPr>
          <p:cNvCxnSpPr/>
          <p:nvPr/>
        </p:nvCxnSpPr>
        <p:spPr>
          <a:xfrm>
            <a:off x="4034188" y="2035285"/>
            <a:ext cx="0" cy="36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2C78FF4-CE1C-7186-BB48-F85FC8D68FAE}"/>
              </a:ext>
            </a:extLst>
          </p:cNvPr>
          <p:cNvCxnSpPr>
            <a:cxnSpLocks/>
          </p:cNvCxnSpPr>
          <p:nvPr/>
        </p:nvCxnSpPr>
        <p:spPr>
          <a:xfrm>
            <a:off x="4031140" y="2402537"/>
            <a:ext cx="3048" cy="300260"/>
          </a:xfrm>
          <a:prstGeom prst="line">
            <a:avLst/>
          </a:prstGeom>
        </p:spPr>
        <p:style>
          <a:lnRef idx="1">
            <a:schemeClr val="accent1"/>
          </a:lnRef>
          <a:fillRef idx="0">
            <a:schemeClr val="accent1"/>
          </a:fillRef>
          <a:effectRef idx="0">
            <a:schemeClr val="accent1"/>
          </a:effectRef>
          <a:fontRef idx="minor">
            <a:schemeClr val="tx1"/>
          </a:fontRef>
        </p:style>
      </p:cxnSp>
      <p:sp>
        <p:nvSpPr>
          <p:cNvPr id="63" name="Flowchart: Connector 62">
            <a:extLst>
              <a:ext uri="{FF2B5EF4-FFF2-40B4-BE49-F238E27FC236}">
                <a16:creationId xmlns:a16="http://schemas.microsoft.com/office/drawing/2014/main" id="{D577835A-1B91-A226-860D-17055AB09CE3}"/>
              </a:ext>
            </a:extLst>
          </p:cNvPr>
          <p:cNvSpPr/>
          <p:nvPr/>
        </p:nvSpPr>
        <p:spPr>
          <a:xfrm>
            <a:off x="3991605" y="2067994"/>
            <a:ext cx="91440" cy="95399"/>
          </a:xfrm>
          <a:prstGeom prst="flowChartConnector">
            <a:avLst/>
          </a:prstGeom>
          <a:solidFill>
            <a:srgbClr val="7030A0"/>
          </a:solidFill>
          <a:ln w="9525"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4" name="Flowchart: Connector 63">
            <a:extLst>
              <a:ext uri="{FF2B5EF4-FFF2-40B4-BE49-F238E27FC236}">
                <a16:creationId xmlns:a16="http://schemas.microsoft.com/office/drawing/2014/main" id="{14E31C2A-EFD9-FAA5-8998-6026D42606A4}"/>
              </a:ext>
            </a:extLst>
          </p:cNvPr>
          <p:cNvSpPr/>
          <p:nvPr/>
        </p:nvSpPr>
        <p:spPr>
          <a:xfrm>
            <a:off x="3994060" y="233947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65" name="Straight Connector 64">
            <a:extLst>
              <a:ext uri="{FF2B5EF4-FFF2-40B4-BE49-F238E27FC236}">
                <a16:creationId xmlns:a16="http://schemas.microsoft.com/office/drawing/2014/main" id="{C1E3E57A-2140-4F9A-B673-BD9B4ECE7777}"/>
              </a:ext>
            </a:extLst>
          </p:cNvPr>
          <p:cNvCxnSpPr/>
          <p:nvPr/>
        </p:nvCxnSpPr>
        <p:spPr>
          <a:xfrm>
            <a:off x="4032442" y="2673719"/>
            <a:ext cx="0" cy="36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D8816C6-0B6B-A17D-5872-FDC0066B8A74}"/>
              </a:ext>
            </a:extLst>
          </p:cNvPr>
          <p:cNvCxnSpPr>
            <a:cxnSpLocks/>
          </p:cNvCxnSpPr>
          <p:nvPr/>
        </p:nvCxnSpPr>
        <p:spPr>
          <a:xfrm>
            <a:off x="4029394" y="3040971"/>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67" name="Flowchart: Connector 66">
            <a:extLst>
              <a:ext uri="{FF2B5EF4-FFF2-40B4-BE49-F238E27FC236}">
                <a16:creationId xmlns:a16="http://schemas.microsoft.com/office/drawing/2014/main" id="{F7D0CB2A-0D07-5271-07C2-930B37FC8CEC}"/>
              </a:ext>
            </a:extLst>
          </p:cNvPr>
          <p:cNvSpPr/>
          <p:nvPr/>
        </p:nvSpPr>
        <p:spPr>
          <a:xfrm>
            <a:off x="3989859" y="263503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8" name="Flowchart: Connector 67">
            <a:extLst>
              <a:ext uri="{FF2B5EF4-FFF2-40B4-BE49-F238E27FC236}">
                <a16:creationId xmlns:a16="http://schemas.microsoft.com/office/drawing/2014/main" id="{69310A3A-DA25-C7F9-F354-DF0B9C404AE0}"/>
              </a:ext>
            </a:extLst>
          </p:cNvPr>
          <p:cNvSpPr/>
          <p:nvPr/>
        </p:nvSpPr>
        <p:spPr>
          <a:xfrm>
            <a:off x="3989859" y="2952994"/>
            <a:ext cx="91440" cy="95399"/>
          </a:xfrm>
          <a:prstGeom prst="flowChartConnector">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69" name="Straight Connector 68">
            <a:extLst>
              <a:ext uri="{FF2B5EF4-FFF2-40B4-BE49-F238E27FC236}">
                <a16:creationId xmlns:a16="http://schemas.microsoft.com/office/drawing/2014/main" id="{43158C4C-B77F-08D9-1335-73E193CC9A00}"/>
              </a:ext>
            </a:extLst>
          </p:cNvPr>
          <p:cNvCxnSpPr>
            <a:cxnSpLocks/>
          </p:cNvCxnSpPr>
          <p:nvPr/>
        </p:nvCxnSpPr>
        <p:spPr>
          <a:xfrm>
            <a:off x="4037325" y="1805318"/>
            <a:ext cx="0" cy="310375"/>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sp>
        <p:nvSpPr>
          <p:cNvPr id="70" name="Flowchart: Connector 69">
            <a:extLst>
              <a:ext uri="{FF2B5EF4-FFF2-40B4-BE49-F238E27FC236}">
                <a16:creationId xmlns:a16="http://schemas.microsoft.com/office/drawing/2014/main" id="{5F922949-D3BE-8EEA-3BC8-964C49D1635D}"/>
              </a:ext>
            </a:extLst>
          </p:cNvPr>
          <p:cNvSpPr/>
          <p:nvPr/>
        </p:nvSpPr>
        <p:spPr>
          <a:xfrm>
            <a:off x="3989859" y="1783729"/>
            <a:ext cx="91440" cy="95399"/>
          </a:xfrm>
          <a:prstGeom prst="flowChartConnector">
            <a:avLst/>
          </a:prstGeom>
          <a:solidFill>
            <a:srgbClr val="7030A0"/>
          </a:solidFill>
          <a:ln w="9525"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71" name="Straight Connector 70">
            <a:extLst>
              <a:ext uri="{FF2B5EF4-FFF2-40B4-BE49-F238E27FC236}">
                <a16:creationId xmlns:a16="http://schemas.microsoft.com/office/drawing/2014/main" id="{3B6342D4-472C-C481-C27F-DF487F868DEC}"/>
              </a:ext>
            </a:extLst>
          </p:cNvPr>
          <p:cNvCxnSpPr/>
          <p:nvPr/>
        </p:nvCxnSpPr>
        <p:spPr>
          <a:xfrm>
            <a:off x="4028221" y="3274223"/>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F5C2D962-680E-A61E-398F-AD52D84CE779}"/>
              </a:ext>
            </a:extLst>
          </p:cNvPr>
          <p:cNvCxnSpPr>
            <a:cxnSpLocks/>
          </p:cNvCxnSpPr>
          <p:nvPr/>
        </p:nvCxnSpPr>
        <p:spPr>
          <a:xfrm>
            <a:off x="4025173" y="3641475"/>
            <a:ext cx="3048" cy="300260"/>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sp>
        <p:nvSpPr>
          <p:cNvPr id="73" name="Flowchart: Connector 72">
            <a:extLst>
              <a:ext uri="{FF2B5EF4-FFF2-40B4-BE49-F238E27FC236}">
                <a16:creationId xmlns:a16="http://schemas.microsoft.com/office/drawing/2014/main" id="{091A2C86-B76C-D471-3720-ACA569B35B9E}"/>
              </a:ext>
            </a:extLst>
          </p:cNvPr>
          <p:cNvSpPr/>
          <p:nvPr/>
        </p:nvSpPr>
        <p:spPr>
          <a:xfrm>
            <a:off x="3985638" y="323553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74" name="Flowchart: Connector 73">
            <a:extLst>
              <a:ext uri="{FF2B5EF4-FFF2-40B4-BE49-F238E27FC236}">
                <a16:creationId xmlns:a16="http://schemas.microsoft.com/office/drawing/2014/main" id="{F1A2BF14-54BC-ED76-979C-A63116BD3C2A}"/>
              </a:ext>
            </a:extLst>
          </p:cNvPr>
          <p:cNvSpPr/>
          <p:nvPr/>
        </p:nvSpPr>
        <p:spPr>
          <a:xfrm>
            <a:off x="3985638" y="3553498"/>
            <a:ext cx="91440" cy="95399"/>
          </a:xfrm>
          <a:prstGeom prst="flowChartConnector">
            <a:avLst/>
          </a:prstGeom>
          <a:solidFill>
            <a:srgbClr val="7030A0"/>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75" name="Flowchart: Connector 74">
            <a:extLst>
              <a:ext uri="{FF2B5EF4-FFF2-40B4-BE49-F238E27FC236}">
                <a16:creationId xmlns:a16="http://schemas.microsoft.com/office/drawing/2014/main" id="{7BC5CFD9-C7BF-D58B-FE29-D517766862AC}"/>
              </a:ext>
            </a:extLst>
          </p:cNvPr>
          <p:cNvSpPr/>
          <p:nvPr/>
        </p:nvSpPr>
        <p:spPr>
          <a:xfrm>
            <a:off x="3980977" y="381499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76" name="Straight Connector 75">
            <a:extLst>
              <a:ext uri="{FF2B5EF4-FFF2-40B4-BE49-F238E27FC236}">
                <a16:creationId xmlns:a16="http://schemas.microsoft.com/office/drawing/2014/main" id="{4790DBD8-0DEA-F95F-20EB-F34304F0E79E}"/>
              </a:ext>
            </a:extLst>
          </p:cNvPr>
          <p:cNvCxnSpPr>
            <a:cxnSpLocks/>
          </p:cNvCxnSpPr>
          <p:nvPr/>
        </p:nvCxnSpPr>
        <p:spPr>
          <a:xfrm>
            <a:off x="4037186" y="406530"/>
            <a:ext cx="0" cy="220791"/>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cxnSp>
        <p:nvCxnSpPr>
          <p:cNvPr id="77" name="Straight Connector 76">
            <a:extLst>
              <a:ext uri="{FF2B5EF4-FFF2-40B4-BE49-F238E27FC236}">
                <a16:creationId xmlns:a16="http://schemas.microsoft.com/office/drawing/2014/main" id="{F4D60FE2-1FBD-6E1E-E3D5-537540B97B0F}"/>
              </a:ext>
            </a:extLst>
          </p:cNvPr>
          <p:cNvCxnSpPr>
            <a:cxnSpLocks/>
          </p:cNvCxnSpPr>
          <p:nvPr/>
        </p:nvCxnSpPr>
        <p:spPr>
          <a:xfrm>
            <a:off x="4034138" y="3889331"/>
            <a:ext cx="3048" cy="300260"/>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cxnSp>
        <p:nvCxnSpPr>
          <p:cNvPr id="78" name="Straight Connector 77">
            <a:extLst>
              <a:ext uri="{FF2B5EF4-FFF2-40B4-BE49-F238E27FC236}">
                <a16:creationId xmlns:a16="http://schemas.microsoft.com/office/drawing/2014/main" id="{C0D28543-6575-3679-A753-51993F9EF610}"/>
              </a:ext>
            </a:extLst>
          </p:cNvPr>
          <p:cNvCxnSpPr/>
          <p:nvPr/>
        </p:nvCxnSpPr>
        <p:spPr>
          <a:xfrm flipH="1">
            <a:off x="3904749" y="656430"/>
            <a:ext cx="2005298" cy="15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6246598-C3EC-030F-1E59-1D9B2FEDD87A}"/>
              </a:ext>
            </a:extLst>
          </p:cNvPr>
          <p:cNvCxnSpPr/>
          <p:nvPr/>
        </p:nvCxnSpPr>
        <p:spPr>
          <a:xfrm flipH="1">
            <a:off x="3912018" y="1226125"/>
            <a:ext cx="2005298" cy="15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18E62DB-1EF2-9C22-5616-A9BFFDC4F4AE}"/>
              </a:ext>
            </a:extLst>
          </p:cNvPr>
          <p:cNvCxnSpPr>
            <a:cxnSpLocks/>
            <a:endCxn id="70" idx="2"/>
          </p:cNvCxnSpPr>
          <p:nvPr/>
        </p:nvCxnSpPr>
        <p:spPr>
          <a:xfrm flipH="1">
            <a:off x="3989859" y="1828779"/>
            <a:ext cx="1935477" cy="2650"/>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cxnSp>
        <p:nvCxnSpPr>
          <p:cNvPr id="80" name="Straight Connector 79">
            <a:extLst>
              <a:ext uri="{FF2B5EF4-FFF2-40B4-BE49-F238E27FC236}">
                <a16:creationId xmlns:a16="http://schemas.microsoft.com/office/drawing/2014/main" id="{3C8FC214-9AAE-44E5-9699-04A5C319C027}"/>
              </a:ext>
            </a:extLst>
          </p:cNvPr>
          <p:cNvCxnSpPr>
            <a:cxnSpLocks/>
            <a:endCxn id="74" idx="6"/>
          </p:cNvCxnSpPr>
          <p:nvPr/>
        </p:nvCxnSpPr>
        <p:spPr>
          <a:xfrm flipH="1">
            <a:off x="4077078" y="3582127"/>
            <a:ext cx="1840238" cy="19071"/>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cxnSp>
        <p:nvCxnSpPr>
          <p:cNvPr id="82" name="Straight Connector 81">
            <a:extLst>
              <a:ext uri="{FF2B5EF4-FFF2-40B4-BE49-F238E27FC236}">
                <a16:creationId xmlns:a16="http://schemas.microsoft.com/office/drawing/2014/main" id="{B9CFF652-F7F1-8018-4696-95CDED7F067B}"/>
              </a:ext>
            </a:extLst>
          </p:cNvPr>
          <p:cNvCxnSpPr/>
          <p:nvPr/>
        </p:nvCxnSpPr>
        <p:spPr>
          <a:xfrm flipH="1">
            <a:off x="3918834" y="2387174"/>
            <a:ext cx="2005298" cy="15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1B95F9D3-C659-5890-A337-2B0CD8C13CA8}"/>
              </a:ext>
            </a:extLst>
          </p:cNvPr>
          <p:cNvCxnSpPr>
            <a:cxnSpLocks/>
            <a:endCxn id="68" idx="6"/>
          </p:cNvCxnSpPr>
          <p:nvPr/>
        </p:nvCxnSpPr>
        <p:spPr>
          <a:xfrm flipH="1">
            <a:off x="4081299" y="2990734"/>
            <a:ext cx="1828748" cy="996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D73D2CC-F48B-62A0-C014-E6B96B8C070F}"/>
              </a:ext>
            </a:extLst>
          </p:cNvPr>
          <p:cNvCxnSpPr>
            <a:cxnSpLocks/>
            <a:endCxn id="106" idx="4"/>
          </p:cNvCxnSpPr>
          <p:nvPr/>
        </p:nvCxnSpPr>
        <p:spPr>
          <a:xfrm>
            <a:off x="3812955" y="338467"/>
            <a:ext cx="15416" cy="3572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2821025-8E3B-77B1-A139-31D3F2509495}"/>
              </a:ext>
            </a:extLst>
          </p:cNvPr>
          <p:cNvCxnSpPr>
            <a:cxnSpLocks/>
          </p:cNvCxnSpPr>
          <p:nvPr/>
        </p:nvCxnSpPr>
        <p:spPr>
          <a:xfrm>
            <a:off x="3809288" y="676796"/>
            <a:ext cx="147637" cy="0"/>
          </a:xfrm>
          <a:prstGeom prst="line">
            <a:avLst/>
          </a:prstGeom>
        </p:spPr>
        <p:style>
          <a:lnRef idx="1">
            <a:schemeClr val="accent1"/>
          </a:lnRef>
          <a:fillRef idx="0">
            <a:schemeClr val="accent1"/>
          </a:fillRef>
          <a:effectRef idx="0">
            <a:schemeClr val="accent1"/>
          </a:effectRef>
          <a:fontRef idx="minor">
            <a:schemeClr val="tx1"/>
          </a:fontRef>
        </p:style>
      </p:cxnSp>
      <p:sp>
        <p:nvSpPr>
          <p:cNvPr id="86" name="Flowchart: Connector 85">
            <a:extLst>
              <a:ext uri="{FF2B5EF4-FFF2-40B4-BE49-F238E27FC236}">
                <a16:creationId xmlns:a16="http://schemas.microsoft.com/office/drawing/2014/main" id="{55E2028F-0841-0BBB-2866-E3C37F1CEC44}"/>
              </a:ext>
            </a:extLst>
          </p:cNvPr>
          <p:cNvSpPr/>
          <p:nvPr/>
        </p:nvSpPr>
        <p:spPr>
          <a:xfrm>
            <a:off x="3776559" y="90713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87" name="Straight Connector 86">
            <a:extLst>
              <a:ext uri="{FF2B5EF4-FFF2-40B4-BE49-F238E27FC236}">
                <a16:creationId xmlns:a16="http://schemas.microsoft.com/office/drawing/2014/main" id="{FD2E73A4-FB18-5A49-F1ED-99763B1E61A5}"/>
              </a:ext>
            </a:extLst>
          </p:cNvPr>
          <p:cNvCxnSpPr>
            <a:cxnSpLocks/>
            <a:endCxn id="55" idx="2"/>
          </p:cNvCxnSpPr>
          <p:nvPr/>
        </p:nvCxnSpPr>
        <p:spPr>
          <a:xfrm flipV="1">
            <a:off x="3803196" y="948908"/>
            <a:ext cx="189136" cy="5922"/>
          </a:xfrm>
          <a:prstGeom prst="line">
            <a:avLst/>
          </a:prstGeom>
        </p:spPr>
        <p:style>
          <a:lnRef idx="1">
            <a:schemeClr val="accent1"/>
          </a:lnRef>
          <a:fillRef idx="0">
            <a:schemeClr val="accent1"/>
          </a:fillRef>
          <a:effectRef idx="0">
            <a:schemeClr val="accent1"/>
          </a:effectRef>
          <a:fontRef idx="minor">
            <a:schemeClr val="tx1"/>
          </a:fontRef>
        </p:style>
      </p:cxnSp>
      <p:sp>
        <p:nvSpPr>
          <p:cNvPr id="88" name="Flowchart: Connector 87">
            <a:extLst>
              <a:ext uri="{FF2B5EF4-FFF2-40B4-BE49-F238E27FC236}">
                <a16:creationId xmlns:a16="http://schemas.microsoft.com/office/drawing/2014/main" id="{B7F314AD-BAB6-88B0-3E9C-1ED8359BCF36}"/>
              </a:ext>
            </a:extLst>
          </p:cNvPr>
          <p:cNvSpPr/>
          <p:nvPr/>
        </p:nvSpPr>
        <p:spPr>
          <a:xfrm>
            <a:off x="3784912" y="119986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89" name="Straight Connector 88">
            <a:extLst>
              <a:ext uri="{FF2B5EF4-FFF2-40B4-BE49-F238E27FC236}">
                <a16:creationId xmlns:a16="http://schemas.microsoft.com/office/drawing/2014/main" id="{CEE2A865-D764-AB3A-A82C-19D69EF01019}"/>
              </a:ext>
            </a:extLst>
          </p:cNvPr>
          <p:cNvCxnSpPr>
            <a:cxnSpLocks/>
          </p:cNvCxnSpPr>
          <p:nvPr/>
        </p:nvCxnSpPr>
        <p:spPr>
          <a:xfrm>
            <a:off x="3811549" y="1247562"/>
            <a:ext cx="147637" cy="0"/>
          </a:xfrm>
          <a:prstGeom prst="line">
            <a:avLst/>
          </a:prstGeom>
        </p:spPr>
        <p:style>
          <a:lnRef idx="1">
            <a:schemeClr val="accent1"/>
          </a:lnRef>
          <a:fillRef idx="0">
            <a:schemeClr val="accent1"/>
          </a:fillRef>
          <a:effectRef idx="0">
            <a:schemeClr val="accent1"/>
          </a:effectRef>
          <a:fontRef idx="minor">
            <a:schemeClr val="tx1"/>
          </a:fontRef>
        </p:style>
      </p:cxnSp>
      <p:sp>
        <p:nvSpPr>
          <p:cNvPr id="90" name="Flowchart: Connector 89">
            <a:extLst>
              <a:ext uri="{FF2B5EF4-FFF2-40B4-BE49-F238E27FC236}">
                <a16:creationId xmlns:a16="http://schemas.microsoft.com/office/drawing/2014/main" id="{444D6313-4DE0-3563-5F7B-738EE5F96AB0}"/>
              </a:ext>
            </a:extLst>
          </p:cNvPr>
          <p:cNvSpPr/>
          <p:nvPr/>
        </p:nvSpPr>
        <p:spPr>
          <a:xfrm>
            <a:off x="3782651" y="149133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91" name="Straight Connector 90">
            <a:extLst>
              <a:ext uri="{FF2B5EF4-FFF2-40B4-BE49-F238E27FC236}">
                <a16:creationId xmlns:a16="http://schemas.microsoft.com/office/drawing/2014/main" id="{E43265B5-CAC0-99E7-B6D9-6FA06F3901E3}"/>
              </a:ext>
            </a:extLst>
          </p:cNvPr>
          <p:cNvCxnSpPr>
            <a:cxnSpLocks/>
          </p:cNvCxnSpPr>
          <p:nvPr/>
        </p:nvCxnSpPr>
        <p:spPr>
          <a:xfrm>
            <a:off x="3809288" y="1539038"/>
            <a:ext cx="147637" cy="0"/>
          </a:xfrm>
          <a:prstGeom prst="line">
            <a:avLst/>
          </a:prstGeom>
        </p:spPr>
        <p:style>
          <a:lnRef idx="1">
            <a:schemeClr val="accent1"/>
          </a:lnRef>
          <a:fillRef idx="0">
            <a:schemeClr val="accent1"/>
          </a:fillRef>
          <a:effectRef idx="0">
            <a:schemeClr val="accent1"/>
          </a:effectRef>
          <a:fontRef idx="minor">
            <a:schemeClr val="tx1"/>
          </a:fontRef>
        </p:style>
      </p:cxnSp>
      <p:sp>
        <p:nvSpPr>
          <p:cNvPr id="92" name="Flowchart: Connector 91">
            <a:extLst>
              <a:ext uri="{FF2B5EF4-FFF2-40B4-BE49-F238E27FC236}">
                <a16:creationId xmlns:a16="http://schemas.microsoft.com/office/drawing/2014/main" id="{33E40DFB-B988-8EAB-FB5D-004190D333F6}"/>
              </a:ext>
            </a:extLst>
          </p:cNvPr>
          <p:cNvSpPr/>
          <p:nvPr/>
        </p:nvSpPr>
        <p:spPr>
          <a:xfrm>
            <a:off x="3798034" y="179183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93" name="Straight Connector 92">
            <a:extLst>
              <a:ext uri="{FF2B5EF4-FFF2-40B4-BE49-F238E27FC236}">
                <a16:creationId xmlns:a16="http://schemas.microsoft.com/office/drawing/2014/main" id="{92F7E8F8-EDA8-7DC3-B3B8-E9D67EC99199}"/>
              </a:ext>
            </a:extLst>
          </p:cNvPr>
          <p:cNvCxnSpPr>
            <a:cxnSpLocks/>
          </p:cNvCxnSpPr>
          <p:nvPr/>
        </p:nvCxnSpPr>
        <p:spPr>
          <a:xfrm>
            <a:off x="3813180" y="1839792"/>
            <a:ext cx="236789" cy="0"/>
          </a:xfrm>
          <a:prstGeom prst="line">
            <a:avLst/>
          </a:prstGeom>
        </p:spPr>
        <p:style>
          <a:lnRef idx="1">
            <a:schemeClr val="accent1"/>
          </a:lnRef>
          <a:fillRef idx="0">
            <a:schemeClr val="accent1"/>
          </a:fillRef>
          <a:effectRef idx="0">
            <a:schemeClr val="accent1"/>
          </a:effectRef>
          <a:fontRef idx="minor">
            <a:schemeClr val="tx1"/>
          </a:fontRef>
        </p:style>
      </p:cxnSp>
      <p:sp>
        <p:nvSpPr>
          <p:cNvPr id="94" name="Flowchart: Connector 93">
            <a:extLst>
              <a:ext uri="{FF2B5EF4-FFF2-40B4-BE49-F238E27FC236}">
                <a16:creationId xmlns:a16="http://schemas.microsoft.com/office/drawing/2014/main" id="{FDCDC0C3-2A34-A26A-123D-DBCA3923A684}"/>
              </a:ext>
            </a:extLst>
          </p:cNvPr>
          <p:cNvSpPr/>
          <p:nvPr/>
        </p:nvSpPr>
        <p:spPr>
          <a:xfrm>
            <a:off x="3790844" y="206916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95" name="Straight Connector 94">
            <a:extLst>
              <a:ext uri="{FF2B5EF4-FFF2-40B4-BE49-F238E27FC236}">
                <a16:creationId xmlns:a16="http://schemas.microsoft.com/office/drawing/2014/main" id="{B8800917-1B4F-F12B-923F-577BC7CCDFA8}"/>
              </a:ext>
            </a:extLst>
          </p:cNvPr>
          <p:cNvCxnSpPr>
            <a:cxnSpLocks/>
            <a:stCxn id="63" idx="6"/>
          </p:cNvCxnSpPr>
          <p:nvPr/>
        </p:nvCxnSpPr>
        <p:spPr>
          <a:xfrm flipH="1">
            <a:off x="3965118" y="2115694"/>
            <a:ext cx="117927" cy="1173"/>
          </a:xfrm>
          <a:prstGeom prst="line">
            <a:avLst/>
          </a:prstGeom>
        </p:spPr>
        <p:style>
          <a:lnRef idx="1">
            <a:schemeClr val="dk1"/>
          </a:lnRef>
          <a:fillRef idx="0">
            <a:schemeClr val="dk1"/>
          </a:fillRef>
          <a:effectRef idx="0">
            <a:schemeClr val="dk1"/>
          </a:effectRef>
          <a:fontRef idx="minor">
            <a:schemeClr val="tx1"/>
          </a:fontRef>
        </p:style>
      </p:cxnSp>
      <p:sp>
        <p:nvSpPr>
          <p:cNvPr id="96" name="Flowchart: Connector 95">
            <a:extLst>
              <a:ext uri="{FF2B5EF4-FFF2-40B4-BE49-F238E27FC236}">
                <a16:creationId xmlns:a16="http://schemas.microsoft.com/office/drawing/2014/main" id="{DDFE60F6-8D99-8D66-8C3A-930504802DE3}"/>
              </a:ext>
            </a:extLst>
          </p:cNvPr>
          <p:cNvSpPr/>
          <p:nvPr/>
        </p:nvSpPr>
        <p:spPr>
          <a:xfrm>
            <a:off x="3786480" y="236214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97" name="Straight Connector 96">
            <a:extLst>
              <a:ext uri="{FF2B5EF4-FFF2-40B4-BE49-F238E27FC236}">
                <a16:creationId xmlns:a16="http://schemas.microsoft.com/office/drawing/2014/main" id="{8D32832C-CF8F-5C60-9944-0738E6C397ED}"/>
              </a:ext>
            </a:extLst>
          </p:cNvPr>
          <p:cNvCxnSpPr>
            <a:cxnSpLocks/>
          </p:cNvCxnSpPr>
          <p:nvPr/>
        </p:nvCxnSpPr>
        <p:spPr>
          <a:xfrm>
            <a:off x="3813117" y="2409841"/>
            <a:ext cx="147637" cy="0"/>
          </a:xfrm>
          <a:prstGeom prst="line">
            <a:avLst/>
          </a:prstGeom>
        </p:spPr>
        <p:style>
          <a:lnRef idx="1">
            <a:schemeClr val="accent1"/>
          </a:lnRef>
          <a:fillRef idx="0">
            <a:schemeClr val="accent1"/>
          </a:fillRef>
          <a:effectRef idx="0">
            <a:schemeClr val="accent1"/>
          </a:effectRef>
          <a:fontRef idx="minor">
            <a:schemeClr val="tx1"/>
          </a:fontRef>
        </p:style>
      </p:cxnSp>
      <p:sp>
        <p:nvSpPr>
          <p:cNvPr id="98" name="Flowchart: Connector 97">
            <a:extLst>
              <a:ext uri="{FF2B5EF4-FFF2-40B4-BE49-F238E27FC236}">
                <a16:creationId xmlns:a16="http://schemas.microsoft.com/office/drawing/2014/main" id="{A5274285-8EA5-6444-90FD-51C8E40ADBFF}"/>
              </a:ext>
            </a:extLst>
          </p:cNvPr>
          <p:cNvSpPr/>
          <p:nvPr/>
        </p:nvSpPr>
        <p:spPr>
          <a:xfrm>
            <a:off x="3782651" y="264035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99" name="Straight Connector 98">
            <a:extLst>
              <a:ext uri="{FF2B5EF4-FFF2-40B4-BE49-F238E27FC236}">
                <a16:creationId xmlns:a16="http://schemas.microsoft.com/office/drawing/2014/main" id="{EA1EDA62-EDF3-0432-55B4-35D35D08D367}"/>
              </a:ext>
            </a:extLst>
          </p:cNvPr>
          <p:cNvCxnSpPr>
            <a:cxnSpLocks/>
          </p:cNvCxnSpPr>
          <p:nvPr/>
        </p:nvCxnSpPr>
        <p:spPr>
          <a:xfrm>
            <a:off x="3809288" y="2688059"/>
            <a:ext cx="147637" cy="0"/>
          </a:xfrm>
          <a:prstGeom prst="line">
            <a:avLst/>
          </a:prstGeom>
        </p:spPr>
        <p:style>
          <a:lnRef idx="1">
            <a:schemeClr val="accent1"/>
          </a:lnRef>
          <a:fillRef idx="0">
            <a:schemeClr val="accent1"/>
          </a:fillRef>
          <a:effectRef idx="0">
            <a:schemeClr val="accent1"/>
          </a:effectRef>
          <a:fontRef idx="minor">
            <a:schemeClr val="tx1"/>
          </a:fontRef>
        </p:style>
      </p:cxnSp>
      <p:sp>
        <p:nvSpPr>
          <p:cNvPr id="100" name="Flowchart: Connector 99">
            <a:extLst>
              <a:ext uri="{FF2B5EF4-FFF2-40B4-BE49-F238E27FC236}">
                <a16:creationId xmlns:a16="http://schemas.microsoft.com/office/drawing/2014/main" id="{BC7A0EA9-FD5F-5F37-431A-A22CF1B0E0D8}"/>
              </a:ext>
            </a:extLst>
          </p:cNvPr>
          <p:cNvSpPr/>
          <p:nvPr/>
        </p:nvSpPr>
        <p:spPr>
          <a:xfrm>
            <a:off x="3782724" y="296440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01" name="Straight Connector 100">
            <a:extLst>
              <a:ext uri="{FF2B5EF4-FFF2-40B4-BE49-F238E27FC236}">
                <a16:creationId xmlns:a16="http://schemas.microsoft.com/office/drawing/2014/main" id="{791AB1B8-8757-4CEC-511A-A7E53FFEA60F}"/>
              </a:ext>
            </a:extLst>
          </p:cNvPr>
          <p:cNvCxnSpPr>
            <a:cxnSpLocks/>
            <a:endCxn id="68" idx="2"/>
          </p:cNvCxnSpPr>
          <p:nvPr/>
        </p:nvCxnSpPr>
        <p:spPr>
          <a:xfrm flipV="1">
            <a:off x="3809361" y="3000694"/>
            <a:ext cx="180498" cy="11406"/>
          </a:xfrm>
          <a:prstGeom prst="line">
            <a:avLst/>
          </a:prstGeom>
        </p:spPr>
        <p:style>
          <a:lnRef idx="1">
            <a:schemeClr val="accent1"/>
          </a:lnRef>
          <a:fillRef idx="0">
            <a:schemeClr val="accent1"/>
          </a:fillRef>
          <a:effectRef idx="0">
            <a:schemeClr val="accent1"/>
          </a:effectRef>
          <a:fontRef idx="minor">
            <a:schemeClr val="tx1"/>
          </a:fontRef>
        </p:style>
      </p:cxnSp>
      <p:sp>
        <p:nvSpPr>
          <p:cNvPr id="102" name="Flowchart: Connector 101">
            <a:extLst>
              <a:ext uri="{FF2B5EF4-FFF2-40B4-BE49-F238E27FC236}">
                <a16:creationId xmlns:a16="http://schemas.microsoft.com/office/drawing/2014/main" id="{7D7ACE38-576B-EE1F-28AE-F3320DD6AEAC}"/>
              </a:ext>
            </a:extLst>
          </p:cNvPr>
          <p:cNvSpPr/>
          <p:nvPr/>
        </p:nvSpPr>
        <p:spPr>
          <a:xfrm>
            <a:off x="3784805" y="323367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03" name="Straight Connector 102">
            <a:extLst>
              <a:ext uri="{FF2B5EF4-FFF2-40B4-BE49-F238E27FC236}">
                <a16:creationId xmlns:a16="http://schemas.microsoft.com/office/drawing/2014/main" id="{CCAFEAB6-9C5C-347D-D2BB-CDF53126A5B7}"/>
              </a:ext>
            </a:extLst>
          </p:cNvPr>
          <p:cNvCxnSpPr>
            <a:cxnSpLocks/>
            <a:endCxn id="73" idx="2"/>
          </p:cNvCxnSpPr>
          <p:nvPr/>
        </p:nvCxnSpPr>
        <p:spPr>
          <a:xfrm>
            <a:off x="3811442" y="3281376"/>
            <a:ext cx="174196" cy="1858"/>
          </a:xfrm>
          <a:prstGeom prst="line">
            <a:avLst/>
          </a:prstGeom>
        </p:spPr>
        <p:style>
          <a:lnRef idx="1">
            <a:schemeClr val="accent1"/>
          </a:lnRef>
          <a:fillRef idx="0">
            <a:schemeClr val="accent1"/>
          </a:fillRef>
          <a:effectRef idx="0">
            <a:schemeClr val="accent1"/>
          </a:effectRef>
          <a:fontRef idx="minor">
            <a:schemeClr val="tx1"/>
          </a:fontRef>
        </p:style>
      </p:cxnSp>
      <p:sp>
        <p:nvSpPr>
          <p:cNvPr id="104" name="Flowchart: Connector 103">
            <a:extLst>
              <a:ext uri="{FF2B5EF4-FFF2-40B4-BE49-F238E27FC236}">
                <a16:creationId xmlns:a16="http://schemas.microsoft.com/office/drawing/2014/main" id="{F4FD637E-2E62-D7AA-5AF0-8C95ECD5083C}"/>
              </a:ext>
            </a:extLst>
          </p:cNvPr>
          <p:cNvSpPr/>
          <p:nvPr/>
        </p:nvSpPr>
        <p:spPr>
          <a:xfrm>
            <a:off x="3782651" y="355578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05" name="Straight Connector 104">
            <a:extLst>
              <a:ext uri="{FF2B5EF4-FFF2-40B4-BE49-F238E27FC236}">
                <a16:creationId xmlns:a16="http://schemas.microsoft.com/office/drawing/2014/main" id="{69EEF46F-9CDA-7BAA-08A4-157EF69E9AFA}"/>
              </a:ext>
            </a:extLst>
          </p:cNvPr>
          <p:cNvCxnSpPr>
            <a:cxnSpLocks/>
            <a:endCxn id="74" idx="2"/>
          </p:cNvCxnSpPr>
          <p:nvPr/>
        </p:nvCxnSpPr>
        <p:spPr>
          <a:xfrm flipV="1">
            <a:off x="3809288" y="3601198"/>
            <a:ext cx="176350" cy="2282"/>
          </a:xfrm>
          <a:prstGeom prst="line">
            <a:avLst/>
          </a:prstGeom>
        </p:spPr>
        <p:style>
          <a:lnRef idx="1">
            <a:schemeClr val="accent1"/>
          </a:lnRef>
          <a:fillRef idx="0">
            <a:schemeClr val="accent1"/>
          </a:fillRef>
          <a:effectRef idx="0">
            <a:schemeClr val="accent1"/>
          </a:effectRef>
          <a:fontRef idx="minor">
            <a:schemeClr val="tx1"/>
          </a:fontRef>
        </p:style>
      </p:cxnSp>
      <p:sp>
        <p:nvSpPr>
          <p:cNvPr id="106" name="Flowchart: Connector 105">
            <a:extLst>
              <a:ext uri="{FF2B5EF4-FFF2-40B4-BE49-F238E27FC236}">
                <a16:creationId xmlns:a16="http://schemas.microsoft.com/office/drawing/2014/main" id="{70ABB4C2-2152-7E3C-467E-1EF0122FC559}"/>
              </a:ext>
            </a:extLst>
          </p:cNvPr>
          <p:cNvSpPr/>
          <p:nvPr/>
        </p:nvSpPr>
        <p:spPr>
          <a:xfrm>
            <a:off x="3782651" y="381565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07" name="Straight Connector 106">
            <a:extLst>
              <a:ext uri="{FF2B5EF4-FFF2-40B4-BE49-F238E27FC236}">
                <a16:creationId xmlns:a16="http://schemas.microsoft.com/office/drawing/2014/main" id="{507A0111-4311-FD17-8FF6-EFA7DA76B08A}"/>
              </a:ext>
            </a:extLst>
          </p:cNvPr>
          <p:cNvCxnSpPr>
            <a:cxnSpLocks/>
            <a:endCxn id="75" idx="2"/>
          </p:cNvCxnSpPr>
          <p:nvPr/>
        </p:nvCxnSpPr>
        <p:spPr>
          <a:xfrm flipV="1">
            <a:off x="3809288" y="3862695"/>
            <a:ext cx="171689" cy="663"/>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sp>
        <p:nvSpPr>
          <p:cNvPr id="108" name="Rectangle 107">
            <a:extLst>
              <a:ext uri="{FF2B5EF4-FFF2-40B4-BE49-F238E27FC236}">
                <a16:creationId xmlns:a16="http://schemas.microsoft.com/office/drawing/2014/main" id="{06A3F446-F47E-50A8-6085-CDFF87B6E086}"/>
              </a:ext>
            </a:extLst>
          </p:cNvPr>
          <p:cNvSpPr/>
          <p:nvPr/>
        </p:nvSpPr>
        <p:spPr>
          <a:xfrm>
            <a:off x="4342819" y="4181323"/>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09" name="TextBox 108">
            <a:extLst>
              <a:ext uri="{FF2B5EF4-FFF2-40B4-BE49-F238E27FC236}">
                <a16:creationId xmlns:a16="http://schemas.microsoft.com/office/drawing/2014/main" id="{F7BD7AD7-D19E-A903-9FD8-EC04C387DD38}"/>
              </a:ext>
            </a:extLst>
          </p:cNvPr>
          <p:cNvSpPr txBox="1"/>
          <p:nvPr/>
        </p:nvSpPr>
        <p:spPr>
          <a:xfrm>
            <a:off x="4394040" y="4248948"/>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110" name="Straight Arrow Connector 109">
            <a:extLst>
              <a:ext uri="{FF2B5EF4-FFF2-40B4-BE49-F238E27FC236}">
                <a16:creationId xmlns:a16="http://schemas.microsoft.com/office/drawing/2014/main" id="{27D56339-7EB8-803C-37EF-B6F32BEC71AD}"/>
              </a:ext>
            </a:extLst>
          </p:cNvPr>
          <p:cNvCxnSpPr>
            <a:cxnSpLocks/>
            <a:stCxn id="124" idx="6"/>
            <a:endCxn id="108" idx="1"/>
          </p:cNvCxnSpPr>
          <p:nvPr/>
        </p:nvCxnSpPr>
        <p:spPr>
          <a:xfrm flipV="1">
            <a:off x="4076853" y="4384379"/>
            <a:ext cx="265966" cy="6022"/>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111" name="Straight Arrow Connector 110">
            <a:extLst>
              <a:ext uri="{FF2B5EF4-FFF2-40B4-BE49-F238E27FC236}">
                <a16:creationId xmlns:a16="http://schemas.microsoft.com/office/drawing/2014/main" id="{99C47B4F-24EE-53C0-5E45-C36B18F8AC32}"/>
              </a:ext>
            </a:extLst>
          </p:cNvPr>
          <p:cNvCxnSpPr>
            <a:cxnSpLocks/>
            <a:stCxn id="108" idx="3"/>
            <a:endCxn id="179" idx="6"/>
          </p:cNvCxnSpPr>
          <p:nvPr/>
        </p:nvCxnSpPr>
        <p:spPr>
          <a:xfrm>
            <a:off x="5495450" y="4384379"/>
            <a:ext cx="446082" cy="8417"/>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516EC643-6762-E52D-3C82-FAB6F43B7FA0}"/>
              </a:ext>
            </a:extLst>
          </p:cNvPr>
          <p:cNvSpPr/>
          <p:nvPr/>
        </p:nvSpPr>
        <p:spPr>
          <a:xfrm>
            <a:off x="4342594" y="4767470"/>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13" name="TextBox 112">
            <a:extLst>
              <a:ext uri="{FF2B5EF4-FFF2-40B4-BE49-F238E27FC236}">
                <a16:creationId xmlns:a16="http://schemas.microsoft.com/office/drawing/2014/main" id="{6F90A309-7087-BA50-4A08-88EFA692DE42}"/>
              </a:ext>
            </a:extLst>
          </p:cNvPr>
          <p:cNvSpPr txBox="1"/>
          <p:nvPr/>
        </p:nvSpPr>
        <p:spPr>
          <a:xfrm>
            <a:off x="4393815" y="4835095"/>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114" name="Straight Arrow Connector 113">
            <a:extLst>
              <a:ext uri="{FF2B5EF4-FFF2-40B4-BE49-F238E27FC236}">
                <a16:creationId xmlns:a16="http://schemas.microsoft.com/office/drawing/2014/main" id="{078F0034-5FB6-B0A4-CC29-CABB5D12D0F9}"/>
              </a:ext>
            </a:extLst>
          </p:cNvPr>
          <p:cNvCxnSpPr>
            <a:cxnSpLocks/>
            <a:stCxn id="126" idx="6"/>
            <a:endCxn id="112" idx="1"/>
          </p:cNvCxnSpPr>
          <p:nvPr/>
        </p:nvCxnSpPr>
        <p:spPr>
          <a:xfrm>
            <a:off x="4072192" y="4969862"/>
            <a:ext cx="270402" cy="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3E2F3AD6-94AF-2428-6733-0C8668C61879}"/>
              </a:ext>
            </a:extLst>
          </p:cNvPr>
          <p:cNvCxnSpPr>
            <a:cxnSpLocks/>
          </p:cNvCxnSpPr>
          <p:nvPr/>
        </p:nvCxnSpPr>
        <p:spPr>
          <a:xfrm>
            <a:off x="4461414" y="4603273"/>
            <a:ext cx="0" cy="179994"/>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116" name="Straight Arrow Connector 115">
            <a:extLst>
              <a:ext uri="{FF2B5EF4-FFF2-40B4-BE49-F238E27FC236}">
                <a16:creationId xmlns:a16="http://schemas.microsoft.com/office/drawing/2014/main" id="{E442DD20-ACFD-35D7-A3EA-C2EA458454DD}"/>
              </a:ext>
            </a:extLst>
          </p:cNvPr>
          <p:cNvCxnSpPr>
            <a:cxnSpLocks/>
            <a:stCxn id="112" idx="3"/>
          </p:cNvCxnSpPr>
          <p:nvPr/>
        </p:nvCxnSpPr>
        <p:spPr>
          <a:xfrm flipV="1">
            <a:off x="5495225" y="4970525"/>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7DCAD66C-263F-FFE2-0C1D-1659AC5264DB}"/>
              </a:ext>
            </a:extLst>
          </p:cNvPr>
          <p:cNvCxnSpPr>
            <a:cxnSpLocks/>
          </p:cNvCxnSpPr>
          <p:nvPr/>
        </p:nvCxnSpPr>
        <p:spPr>
          <a:xfrm flipV="1">
            <a:off x="5356897" y="4587476"/>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8" name="Straight Arrow Connector 117">
            <a:extLst>
              <a:ext uri="{FF2B5EF4-FFF2-40B4-BE49-F238E27FC236}">
                <a16:creationId xmlns:a16="http://schemas.microsoft.com/office/drawing/2014/main" id="{8B74B05C-95DE-9D0D-B983-A91DB31450CB}"/>
              </a:ext>
            </a:extLst>
          </p:cNvPr>
          <p:cNvCxnSpPr>
            <a:cxnSpLocks/>
          </p:cNvCxnSpPr>
          <p:nvPr/>
        </p:nvCxnSpPr>
        <p:spPr>
          <a:xfrm>
            <a:off x="4632102" y="4603273"/>
            <a:ext cx="0" cy="17999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9" name="Straight Arrow Connector 118">
            <a:extLst>
              <a:ext uri="{FF2B5EF4-FFF2-40B4-BE49-F238E27FC236}">
                <a16:creationId xmlns:a16="http://schemas.microsoft.com/office/drawing/2014/main" id="{FF64AF69-7F6A-DA64-0391-F2B654C1A36A}"/>
              </a:ext>
            </a:extLst>
          </p:cNvPr>
          <p:cNvCxnSpPr>
            <a:cxnSpLocks/>
          </p:cNvCxnSpPr>
          <p:nvPr/>
        </p:nvCxnSpPr>
        <p:spPr>
          <a:xfrm>
            <a:off x="5153310" y="4587476"/>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E1497FE5-3D59-08C5-FF58-E40E7A7A9DC6}"/>
              </a:ext>
            </a:extLst>
          </p:cNvPr>
          <p:cNvCxnSpPr>
            <a:cxnSpLocks/>
          </p:cNvCxnSpPr>
          <p:nvPr/>
        </p:nvCxnSpPr>
        <p:spPr>
          <a:xfrm>
            <a:off x="4029169" y="4148138"/>
            <a:ext cx="3048" cy="300260"/>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sp>
        <p:nvSpPr>
          <p:cNvPr id="121" name="Flowchart: Connector 120">
            <a:extLst>
              <a:ext uri="{FF2B5EF4-FFF2-40B4-BE49-F238E27FC236}">
                <a16:creationId xmlns:a16="http://schemas.microsoft.com/office/drawing/2014/main" id="{0D85B051-5ED6-E32A-AD5F-8EC9CE08BB65}"/>
              </a:ext>
            </a:extLst>
          </p:cNvPr>
          <p:cNvSpPr/>
          <p:nvPr/>
        </p:nvSpPr>
        <p:spPr>
          <a:xfrm>
            <a:off x="3989634" y="406016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22" name="Straight Connector 121">
            <a:extLst>
              <a:ext uri="{FF2B5EF4-FFF2-40B4-BE49-F238E27FC236}">
                <a16:creationId xmlns:a16="http://schemas.microsoft.com/office/drawing/2014/main" id="{510732B6-AA91-3FD2-E87F-6D808A81E3A7}"/>
              </a:ext>
            </a:extLst>
          </p:cNvPr>
          <p:cNvCxnSpPr/>
          <p:nvPr/>
        </p:nvCxnSpPr>
        <p:spPr>
          <a:xfrm>
            <a:off x="4027996" y="4381390"/>
            <a:ext cx="0" cy="36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F7ED2816-631B-6C19-229B-616C6006D2C4}"/>
              </a:ext>
            </a:extLst>
          </p:cNvPr>
          <p:cNvCxnSpPr>
            <a:cxnSpLocks/>
          </p:cNvCxnSpPr>
          <p:nvPr/>
        </p:nvCxnSpPr>
        <p:spPr>
          <a:xfrm>
            <a:off x="4024948" y="4748642"/>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124" name="Flowchart: Connector 123">
            <a:extLst>
              <a:ext uri="{FF2B5EF4-FFF2-40B4-BE49-F238E27FC236}">
                <a16:creationId xmlns:a16="http://schemas.microsoft.com/office/drawing/2014/main" id="{42413AB7-FE30-D30B-FEE4-A7630CB1714F}"/>
              </a:ext>
            </a:extLst>
          </p:cNvPr>
          <p:cNvSpPr/>
          <p:nvPr/>
        </p:nvSpPr>
        <p:spPr>
          <a:xfrm>
            <a:off x="3985413" y="4342701"/>
            <a:ext cx="91440" cy="95399"/>
          </a:xfrm>
          <a:prstGeom prst="flowChartConnector">
            <a:avLst/>
          </a:prstGeom>
          <a:solidFill>
            <a:srgbClr val="7030A0"/>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25" name="Flowchart: Connector 124">
            <a:extLst>
              <a:ext uri="{FF2B5EF4-FFF2-40B4-BE49-F238E27FC236}">
                <a16:creationId xmlns:a16="http://schemas.microsoft.com/office/drawing/2014/main" id="{A09276A6-7072-17EF-89E7-00A9EC314E43}"/>
              </a:ext>
            </a:extLst>
          </p:cNvPr>
          <p:cNvSpPr/>
          <p:nvPr/>
        </p:nvSpPr>
        <p:spPr>
          <a:xfrm>
            <a:off x="3985413" y="466066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26" name="Flowchart: Connector 125">
            <a:extLst>
              <a:ext uri="{FF2B5EF4-FFF2-40B4-BE49-F238E27FC236}">
                <a16:creationId xmlns:a16="http://schemas.microsoft.com/office/drawing/2014/main" id="{3BFBF034-D351-69B1-0201-D659EAB7EE2F}"/>
              </a:ext>
            </a:extLst>
          </p:cNvPr>
          <p:cNvSpPr/>
          <p:nvPr/>
        </p:nvSpPr>
        <p:spPr>
          <a:xfrm>
            <a:off x="3980752" y="492216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27" name="Straight Connector 126">
            <a:extLst>
              <a:ext uri="{FF2B5EF4-FFF2-40B4-BE49-F238E27FC236}">
                <a16:creationId xmlns:a16="http://schemas.microsoft.com/office/drawing/2014/main" id="{11F959E1-17BC-C003-8355-CF51AE3C0301}"/>
              </a:ext>
            </a:extLst>
          </p:cNvPr>
          <p:cNvCxnSpPr>
            <a:cxnSpLocks/>
            <a:stCxn id="134" idx="4"/>
            <a:endCxn id="755" idx="4"/>
          </p:cNvCxnSpPr>
          <p:nvPr/>
        </p:nvCxnSpPr>
        <p:spPr>
          <a:xfrm>
            <a:off x="3828146" y="4758346"/>
            <a:ext cx="225" cy="582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53090C2E-776E-5D92-A671-35D5A6EBA645}"/>
              </a:ext>
            </a:extLst>
          </p:cNvPr>
          <p:cNvCxnSpPr>
            <a:cxnSpLocks/>
          </p:cNvCxnSpPr>
          <p:nvPr/>
        </p:nvCxnSpPr>
        <p:spPr>
          <a:xfrm flipH="1">
            <a:off x="4032442" y="4689294"/>
            <a:ext cx="1884649" cy="24901"/>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cxnSp>
        <p:nvCxnSpPr>
          <p:cNvPr id="129" name="Straight Connector 128">
            <a:extLst>
              <a:ext uri="{FF2B5EF4-FFF2-40B4-BE49-F238E27FC236}">
                <a16:creationId xmlns:a16="http://schemas.microsoft.com/office/drawing/2014/main" id="{3D344804-B3B1-7AAA-293C-9E2BE367DB06}"/>
              </a:ext>
            </a:extLst>
          </p:cNvPr>
          <p:cNvCxnSpPr/>
          <p:nvPr/>
        </p:nvCxnSpPr>
        <p:spPr>
          <a:xfrm flipH="1">
            <a:off x="3904524" y="4097901"/>
            <a:ext cx="2005298" cy="15797"/>
          </a:xfrm>
          <a:prstGeom prst="line">
            <a:avLst/>
          </a:prstGeom>
        </p:spPr>
        <p:style>
          <a:lnRef idx="1">
            <a:schemeClr val="accent1"/>
          </a:lnRef>
          <a:fillRef idx="0">
            <a:schemeClr val="accent1"/>
          </a:fillRef>
          <a:effectRef idx="0">
            <a:schemeClr val="accent1"/>
          </a:effectRef>
          <a:fontRef idx="minor">
            <a:schemeClr val="tx1"/>
          </a:fontRef>
        </p:style>
      </p:cxnSp>
      <p:sp>
        <p:nvSpPr>
          <p:cNvPr id="130" name="Flowchart: Connector 129">
            <a:extLst>
              <a:ext uri="{FF2B5EF4-FFF2-40B4-BE49-F238E27FC236}">
                <a16:creationId xmlns:a16="http://schemas.microsoft.com/office/drawing/2014/main" id="{352A8D64-A20D-B89A-34CD-3EA15ABE2443}"/>
              </a:ext>
            </a:extLst>
          </p:cNvPr>
          <p:cNvSpPr/>
          <p:nvPr/>
        </p:nvSpPr>
        <p:spPr>
          <a:xfrm>
            <a:off x="3782499" y="407156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31" name="Straight Connector 130">
            <a:extLst>
              <a:ext uri="{FF2B5EF4-FFF2-40B4-BE49-F238E27FC236}">
                <a16:creationId xmlns:a16="http://schemas.microsoft.com/office/drawing/2014/main" id="{B08E02E0-9588-B57C-1046-0AC6FBCE131A}"/>
              </a:ext>
            </a:extLst>
          </p:cNvPr>
          <p:cNvCxnSpPr>
            <a:cxnSpLocks/>
            <a:endCxn id="121" idx="6"/>
          </p:cNvCxnSpPr>
          <p:nvPr/>
        </p:nvCxnSpPr>
        <p:spPr>
          <a:xfrm flipV="1">
            <a:off x="3809136" y="4107861"/>
            <a:ext cx="271938" cy="11406"/>
          </a:xfrm>
          <a:prstGeom prst="line">
            <a:avLst/>
          </a:prstGeom>
        </p:spPr>
        <p:style>
          <a:lnRef idx="1">
            <a:schemeClr val="accent1"/>
          </a:lnRef>
          <a:fillRef idx="0">
            <a:schemeClr val="accent1"/>
          </a:fillRef>
          <a:effectRef idx="0">
            <a:schemeClr val="accent1"/>
          </a:effectRef>
          <a:fontRef idx="minor">
            <a:schemeClr val="tx1"/>
          </a:fontRef>
        </p:style>
      </p:cxnSp>
      <p:sp>
        <p:nvSpPr>
          <p:cNvPr id="132" name="Flowchart: Connector 131">
            <a:extLst>
              <a:ext uri="{FF2B5EF4-FFF2-40B4-BE49-F238E27FC236}">
                <a16:creationId xmlns:a16="http://schemas.microsoft.com/office/drawing/2014/main" id="{2096B3A8-F400-4A28-2DD4-BEB4E4FDF415}"/>
              </a:ext>
            </a:extLst>
          </p:cNvPr>
          <p:cNvSpPr/>
          <p:nvPr/>
        </p:nvSpPr>
        <p:spPr>
          <a:xfrm>
            <a:off x="3784580" y="434084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33" name="Straight Connector 132">
            <a:extLst>
              <a:ext uri="{FF2B5EF4-FFF2-40B4-BE49-F238E27FC236}">
                <a16:creationId xmlns:a16="http://schemas.microsoft.com/office/drawing/2014/main" id="{CE39E52F-2F66-B966-EC5B-C3FB6308C593}"/>
              </a:ext>
            </a:extLst>
          </p:cNvPr>
          <p:cNvCxnSpPr>
            <a:cxnSpLocks/>
            <a:endCxn id="124" idx="2"/>
          </p:cNvCxnSpPr>
          <p:nvPr/>
        </p:nvCxnSpPr>
        <p:spPr>
          <a:xfrm>
            <a:off x="3811217" y="4388543"/>
            <a:ext cx="174196" cy="1858"/>
          </a:xfrm>
          <a:prstGeom prst="line">
            <a:avLst/>
          </a:prstGeom>
        </p:spPr>
        <p:style>
          <a:lnRef idx="1">
            <a:schemeClr val="accent1"/>
          </a:lnRef>
          <a:fillRef idx="0">
            <a:schemeClr val="accent1"/>
          </a:fillRef>
          <a:effectRef idx="0">
            <a:schemeClr val="accent1"/>
          </a:effectRef>
          <a:fontRef idx="minor">
            <a:schemeClr val="tx1"/>
          </a:fontRef>
        </p:style>
      </p:cxnSp>
      <p:sp>
        <p:nvSpPr>
          <p:cNvPr id="134" name="Flowchart: Connector 133">
            <a:extLst>
              <a:ext uri="{FF2B5EF4-FFF2-40B4-BE49-F238E27FC236}">
                <a16:creationId xmlns:a16="http://schemas.microsoft.com/office/drawing/2014/main" id="{EAA4C88D-0624-3956-10F7-E68E27C4D065}"/>
              </a:ext>
            </a:extLst>
          </p:cNvPr>
          <p:cNvSpPr/>
          <p:nvPr/>
        </p:nvSpPr>
        <p:spPr>
          <a:xfrm>
            <a:off x="3782426" y="4662947"/>
            <a:ext cx="91440" cy="95399"/>
          </a:xfrm>
          <a:prstGeom prst="flowChartConnector">
            <a:avLst/>
          </a:prstGeom>
          <a:solidFill>
            <a:srgbClr val="00B050"/>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35" name="Straight Connector 134">
            <a:extLst>
              <a:ext uri="{FF2B5EF4-FFF2-40B4-BE49-F238E27FC236}">
                <a16:creationId xmlns:a16="http://schemas.microsoft.com/office/drawing/2014/main" id="{DB499622-E436-603F-17A8-5EFBFF0A5F5C}"/>
              </a:ext>
            </a:extLst>
          </p:cNvPr>
          <p:cNvCxnSpPr>
            <a:cxnSpLocks/>
          </p:cNvCxnSpPr>
          <p:nvPr/>
        </p:nvCxnSpPr>
        <p:spPr>
          <a:xfrm>
            <a:off x="3809063" y="4710647"/>
            <a:ext cx="223379" cy="0"/>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sp>
        <p:nvSpPr>
          <p:cNvPr id="136" name="Flowchart: Connector 135">
            <a:extLst>
              <a:ext uri="{FF2B5EF4-FFF2-40B4-BE49-F238E27FC236}">
                <a16:creationId xmlns:a16="http://schemas.microsoft.com/office/drawing/2014/main" id="{02DA7957-183C-728C-B030-0A065EDE4494}"/>
              </a:ext>
            </a:extLst>
          </p:cNvPr>
          <p:cNvSpPr/>
          <p:nvPr/>
        </p:nvSpPr>
        <p:spPr>
          <a:xfrm>
            <a:off x="3782426" y="492282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37" name="Straight Connector 136">
            <a:extLst>
              <a:ext uri="{FF2B5EF4-FFF2-40B4-BE49-F238E27FC236}">
                <a16:creationId xmlns:a16="http://schemas.microsoft.com/office/drawing/2014/main" id="{6B4C2808-77FE-3D63-04E5-4ECD04D7AB4A}"/>
              </a:ext>
            </a:extLst>
          </p:cNvPr>
          <p:cNvCxnSpPr>
            <a:cxnSpLocks/>
          </p:cNvCxnSpPr>
          <p:nvPr/>
        </p:nvCxnSpPr>
        <p:spPr>
          <a:xfrm>
            <a:off x="3838199" y="4975288"/>
            <a:ext cx="147637" cy="0"/>
          </a:xfrm>
          <a:prstGeom prst="line">
            <a:avLst/>
          </a:prstGeom>
        </p:spPr>
        <p:style>
          <a:lnRef idx="1">
            <a:schemeClr val="accent1"/>
          </a:lnRef>
          <a:fillRef idx="0">
            <a:schemeClr val="accent1"/>
          </a:fillRef>
          <a:effectRef idx="0">
            <a:schemeClr val="accent1"/>
          </a:effectRef>
          <a:fontRef idx="minor">
            <a:schemeClr val="tx1"/>
          </a:fontRef>
        </p:style>
      </p:cxnSp>
      <p:sp>
        <p:nvSpPr>
          <p:cNvPr id="138" name="Rectangle 137">
            <a:extLst>
              <a:ext uri="{FF2B5EF4-FFF2-40B4-BE49-F238E27FC236}">
                <a16:creationId xmlns:a16="http://schemas.microsoft.com/office/drawing/2014/main" id="{5D9700AB-67D4-205F-B30D-0263226DF786}"/>
              </a:ext>
            </a:extLst>
          </p:cNvPr>
          <p:cNvSpPr/>
          <p:nvPr/>
        </p:nvSpPr>
        <p:spPr>
          <a:xfrm>
            <a:off x="4373348" y="5872537"/>
            <a:ext cx="1174834" cy="44231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Limiter</a:t>
            </a:r>
          </a:p>
        </p:txBody>
      </p:sp>
      <p:sp>
        <p:nvSpPr>
          <p:cNvPr id="139" name="Rectangle 138">
            <a:extLst>
              <a:ext uri="{FF2B5EF4-FFF2-40B4-BE49-F238E27FC236}">
                <a16:creationId xmlns:a16="http://schemas.microsoft.com/office/drawing/2014/main" id="{B493DE7D-6484-E1CC-4F4D-05AFC6530D7D}"/>
              </a:ext>
            </a:extLst>
          </p:cNvPr>
          <p:cNvSpPr/>
          <p:nvPr/>
        </p:nvSpPr>
        <p:spPr>
          <a:xfrm>
            <a:off x="6866612" y="5804881"/>
            <a:ext cx="1174834" cy="44231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Limiter</a:t>
            </a:r>
          </a:p>
        </p:txBody>
      </p:sp>
      <p:sp>
        <p:nvSpPr>
          <p:cNvPr id="140" name="Rectangle 139">
            <a:extLst>
              <a:ext uri="{FF2B5EF4-FFF2-40B4-BE49-F238E27FC236}">
                <a16:creationId xmlns:a16="http://schemas.microsoft.com/office/drawing/2014/main" id="{273DA203-F8A0-6A93-FB6B-F7990AB5F22E}"/>
              </a:ext>
            </a:extLst>
          </p:cNvPr>
          <p:cNvSpPr/>
          <p:nvPr/>
        </p:nvSpPr>
        <p:spPr>
          <a:xfrm>
            <a:off x="9399500" y="5786593"/>
            <a:ext cx="1174834" cy="44231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Limiter</a:t>
            </a:r>
          </a:p>
        </p:txBody>
      </p:sp>
      <p:cxnSp>
        <p:nvCxnSpPr>
          <p:cNvPr id="147" name="Straight Arrow Connector 146">
            <a:extLst>
              <a:ext uri="{FF2B5EF4-FFF2-40B4-BE49-F238E27FC236}">
                <a16:creationId xmlns:a16="http://schemas.microsoft.com/office/drawing/2014/main" id="{F99EAC3B-CACE-E808-2E76-7993A99CE48F}"/>
              </a:ext>
            </a:extLst>
          </p:cNvPr>
          <p:cNvCxnSpPr>
            <a:cxnSpLocks/>
          </p:cNvCxnSpPr>
          <p:nvPr/>
        </p:nvCxnSpPr>
        <p:spPr>
          <a:xfrm>
            <a:off x="3813180" y="5972087"/>
            <a:ext cx="5651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CE229C73-6265-D274-BFD1-C1EDB76FC497}"/>
              </a:ext>
            </a:extLst>
          </p:cNvPr>
          <p:cNvCxnSpPr/>
          <p:nvPr/>
        </p:nvCxnSpPr>
        <p:spPr>
          <a:xfrm>
            <a:off x="5898867" y="572040"/>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33AA37AE-0EBB-0CAE-366E-536C5292FAE8}"/>
              </a:ext>
            </a:extLst>
          </p:cNvPr>
          <p:cNvCxnSpPr>
            <a:cxnSpLocks/>
          </p:cNvCxnSpPr>
          <p:nvPr/>
        </p:nvCxnSpPr>
        <p:spPr>
          <a:xfrm>
            <a:off x="5895819" y="939292"/>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152" name="Flowchart: Connector 151">
            <a:extLst>
              <a:ext uri="{FF2B5EF4-FFF2-40B4-BE49-F238E27FC236}">
                <a16:creationId xmlns:a16="http://schemas.microsoft.com/office/drawing/2014/main" id="{C24FBD00-F4D8-89C4-30F8-02258688B19F}"/>
              </a:ext>
            </a:extLst>
          </p:cNvPr>
          <p:cNvSpPr/>
          <p:nvPr/>
        </p:nvSpPr>
        <p:spPr>
          <a:xfrm>
            <a:off x="5856547" y="62259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53" name="Flowchart: Connector 152">
            <a:extLst>
              <a:ext uri="{FF2B5EF4-FFF2-40B4-BE49-F238E27FC236}">
                <a16:creationId xmlns:a16="http://schemas.microsoft.com/office/drawing/2014/main" id="{5E2796A1-2096-637E-4416-52A6AFDD09EF}"/>
              </a:ext>
            </a:extLst>
          </p:cNvPr>
          <p:cNvSpPr/>
          <p:nvPr/>
        </p:nvSpPr>
        <p:spPr>
          <a:xfrm>
            <a:off x="5857011" y="90360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54" name="Straight Connector 153">
            <a:extLst>
              <a:ext uri="{FF2B5EF4-FFF2-40B4-BE49-F238E27FC236}">
                <a16:creationId xmlns:a16="http://schemas.microsoft.com/office/drawing/2014/main" id="{5246A59E-7D11-CEC6-B292-F4F0693B9BB8}"/>
              </a:ext>
            </a:extLst>
          </p:cNvPr>
          <p:cNvCxnSpPr/>
          <p:nvPr/>
        </p:nvCxnSpPr>
        <p:spPr>
          <a:xfrm>
            <a:off x="5897121" y="1210474"/>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A2B9C5C5-C009-4689-AEE2-3A0D683C31CA}"/>
              </a:ext>
            </a:extLst>
          </p:cNvPr>
          <p:cNvCxnSpPr>
            <a:cxnSpLocks/>
          </p:cNvCxnSpPr>
          <p:nvPr/>
        </p:nvCxnSpPr>
        <p:spPr>
          <a:xfrm>
            <a:off x="5894073" y="1577726"/>
            <a:ext cx="0" cy="229987"/>
          </a:xfrm>
          <a:prstGeom prst="line">
            <a:avLst/>
          </a:prstGeom>
          <a:ln/>
        </p:spPr>
        <p:style>
          <a:lnRef idx="1">
            <a:schemeClr val="accent1"/>
          </a:lnRef>
          <a:fillRef idx="0">
            <a:schemeClr val="accent1"/>
          </a:fillRef>
          <a:effectRef idx="0">
            <a:schemeClr val="accent1"/>
          </a:effectRef>
          <a:fontRef idx="minor">
            <a:schemeClr val="tx1"/>
          </a:fontRef>
        </p:style>
      </p:cxnSp>
      <p:sp>
        <p:nvSpPr>
          <p:cNvPr id="156" name="Flowchart: Connector 155">
            <a:extLst>
              <a:ext uri="{FF2B5EF4-FFF2-40B4-BE49-F238E27FC236}">
                <a16:creationId xmlns:a16="http://schemas.microsoft.com/office/drawing/2014/main" id="{A952727A-961D-68B7-FC35-5E3590CC14CE}"/>
              </a:ext>
            </a:extLst>
          </p:cNvPr>
          <p:cNvSpPr/>
          <p:nvPr/>
        </p:nvSpPr>
        <p:spPr>
          <a:xfrm>
            <a:off x="5854538" y="117178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57" name="Flowchart: Connector 156">
            <a:extLst>
              <a:ext uri="{FF2B5EF4-FFF2-40B4-BE49-F238E27FC236}">
                <a16:creationId xmlns:a16="http://schemas.microsoft.com/office/drawing/2014/main" id="{D289FFF4-F3A2-53D4-FA43-715EC3D2E7CC}"/>
              </a:ext>
            </a:extLst>
          </p:cNvPr>
          <p:cNvSpPr/>
          <p:nvPr/>
        </p:nvSpPr>
        <p:spPr>
          <a:xfrm>
            <a:off x="5854538" y="148974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58" name="Straight Connector 157">
            <a:extLst>
              <a:ext uri="{FF2B5EF4-FFF2-40B4-BE49-F238E27FC236}">
                <a16:creationId xmlns:a16="http://schemas.microsoft.com/office/drawing/2014/main" id="{C6C8CBDE-41ED-C84A-EF5A-1CF7ECE3B8D1}"/>
              </a:ext>
            </a:extLst>
          </p:cNvPr>
          <p:cNvCxnSpPr/>
          <p:nvPr/>
        </p:nvCxnSpPr>
        <p:spPr>
          <a:xfrm>
            <a:off x="5898867" y="2037680"/>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213312C6-9599-2722-ECC1-A5871ADECF1D}"/>
              </a:ext>
            </a:extLst>
          </p:cNvPr>
          <p:cNvCxnSpPr>
            <a:cxnSpLocks/>
          </p:cNvCxnSpPr>
          <p:nvPr/>
        </p:nvCxnSpPr>
        <p:spPr>
          <a:xfrm>
            <a:off x="5895819" y="2404932"/>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160" name="Flowchart: Connector 159">
            <a:extLst>
              <a:ext uri="{FF2B5EF4-FFF2-40B4-BE49-F238E27FC236}">
                <a16:creationId xmlns:a16="http://schemas.microsoft.com/office/drawing/2014/main" id="{AF69F6BC-B5B2-951D-9A21-10C7F432C7A0}"/>
              </a:ext>
            </a:extLst>
          </p:cNvPr>
          <p:cNvSpPr/>
          <p:nvPr/>
        </p:nvSpPr>
        <p:spPr>
          <a:xfrm>
            <a:off x="5856284" y="2070389"/>
            <a:ext cx="91440" cy="95399"/>
          </a:xfrm>
          <a:prstGeom prst="flowChartConnector">
            <a:avLst/>
          </a:prstGeom>
          <a:solidFill>
            <a:srgbClr val="7030A0"/>
          </a:solidFill>
          <a:ln w="9525"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61" name="Flowchart: Connector 160">
            <a:extLst>
              <a:ext uri="{FF2B5EF4-FFF2-40B4-BE49-F238E27FC236}">
                <a16:creationId xmlns:a16="http://schemas.microsoft.com/office/drawing/2014/main" id="{8DD0DA0C-8C94-10A4-64EE-DF724ADA4768}"/>
              </a:ext>
            </a:extLst>
          </p:cNvPr>
          <p:cNvSpPr/>
          <p:nvPr/>
        </p:nvSpPr>
        <p:spPr>
          <a:xfrm>
            <a:off x="5858739" y="234186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62" name="Straight Connector 161">
            <a:extLst>
              <a:ext uri="{FF2B5EF4-FFF2-40B4-BE49-F238E27FC236}">
                <a16:creationId xmlns:a16="http://schemas.microsoft.com/office/drawing/2014/main" id="{ED5C7552-C840-BDEA-4BCD-178D904204DF}"/>
              </a:ext>
            </a:extLst>
          </p:cNvPr>
          <p:cNvCxnSpPr/>
          <p:nvPr/>
        </p:nvCxnSpPr>
        <p:spPr>
          <a:xfrm>
            <a:off x="5897121" y="2676114"/>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64711277-C85D-27CF-81BE-A69EF35A11CB}"/>
              </a:ext>
            </a:extLst>
          </p:cNvPr>
          <p:cNvCxnSpPr>
            <a:cxnSpLocks/>
          </p:cNvCxnSpPr>
          <p:nvPr/>
        </p:nvCxnSpPr>
        <p:spPr>
          <a:xfrm>
            <a:off x="5894073" y="3043366"/>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164" name="Flowchart: Connector 163">
            <a:extLst>
              <a:ext uri="{FF2B5EF4-FFF2-40B4-BE49-F238E27FC236}">
                <a16:creationId xmlns:a16="http://schemas.microsoft.com/office/drawing/2014/main" id="{D8A0DF9C-A53C-0AEB-9581-4DE2C552DA5B}"/>
              </a:ext>
            </a:extLst>
          </p:cNvPr>
          <p:cNvSpPr/>
          <p:nvPr/>
        </p:nvSpPr>
        <p:spPr>
          <a:xfrm>
            <a:off x="5854538" y="263742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66" name="Straight Connector 165">
            <a:extLst>
              <a:ext uri="{FF2B5EF4-FFF2-40B4-BE49-F238E27FC236}">
                <a16:creationId xmlns:a16="http://schemas.microsoft.com/office/drawing/2014/main" id="{D91852BA-31C0-27C9-18F5-2F1ABBC7756D}"/>
              </a:ext>
            </a:extLst>
          </p:cNvPr>
          <p:cNvCxnSpPr>
            <a:cxnSpLocks/>
          </p:cNvCxnSpPr>
          <p:nvPr/>
        </p:nvCxnSpPr>
        <p:spPr>
          <a:xfrm>
            <a:off x="5902004" y="1807713"/>
            <a:ext cx="0" cy="310375"/>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sp>
        <p:nvSpPr>
          <p:cNvPr id="165" name="Flowchart: Connector 164">
            <a:extLst>
              <a:ext uri="{FF2B5EF4-FFF2-40B4-BE49-F238E27FC236}">
                <a16:creationId xmlns:a16="http://schemas.microsoft.com/office/drawing/2014/main" id="{E6BCD799-D252-120B-F648-FE8919422E6F}"/>
              </a:ext>
            </a:extLst>
          </p:cNvPr>
          <p:cNvSpPr/>
          <p:nvPr/>
        </p:nvSpPr>
        <p:spPr>
          <a:xfrm>
            <a:off x="5854538" y="295538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67" name="Flowchart: Connector 166">
            <a:extLst>
              <a:ext uri="{FF2B5EF4-FFF2-40B4-BE49-F238E27FC236}">
                <a16:creationId xmlns:a16="http://schemas.microsoft.com/office/drawing/2014/main" id="{A6983121-2CD0-7F0C-A384-8DDE210C5CCB}"/>
              </a:ext>
            </a:extLst>
          </p:cNvPr>
          <p:cNvSpPr/>
          <p:nvPr/>
        </p:nvSpPr>
        <p:spPr>
          <a:xfrm>
            <a:off x="5854538" y="1786124"/>
            <a:ext cx="91440" cy="95399"/>
          </a:xfrm>
          <a:prstGeom prst="flowChartConnector">
            <a:avLst/>
          </a:prstGeom>
          <a:solidFill>
            <a:srgbClr val="7030A0"/>
          </a:solidFill>
          <a:ln w="9525"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68" name="Straight Connector 167">
            <a:extLst>
              <a:ext uri="{FF2B5EF4-FFF2-40B4-BE49-F238E27FC236}">
                <a16:creationId xmlns:a16="http://schemas.microsoft.com/office/drawing/2014/main" id="{B1EF78B1-BD65-43A9-0718-121C2E036C1C}"/>
              </a:ext>
            </a:extLst>
          </p:cNvPr>
          <p:cNvCxnSpPr/>
          <p:nvPr/>
        </p:nvCxnSpPr>
        <p:spPr>
          <a:xfrm>
            <a:off x="5892900" y="3276618"/>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BD44E8AD-F85B-B24E-6D18-5648D95696D8}"/>
              </a:ext>
            </a:extLst>
          </p:cNvPr>
          <p:cNvCxnSpPr>
            <a:cxnSpLocks/>
          </p:cNvCxnSpPr>
          <p:nvPr/>
        </p:nvCxnSpPr>
        <p:spPr>
          <a:xfrm>
            <a:off x="5889852" y="3643870"/>
            <a:ext cx="3048" cy="300260"/>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sp>
        <p:nvSpPr>
          <p:cNvPr id="170" name="Flowchart: Connector 169">
            <a:extLst>
              <a:ext uri="{FF2B5EF4-FFF2-40B4-BE49-F238E27FC236}">
                <a16:creationId xmlns:a16="http://schemas.microsoft.com/office/drawing/2014/main" id="{0BA3DC10-CF20-20AD-465B-22CFF29F8084}"/>
              </a:ext>
            </a:extLst>
          </p:cNvPr>
          <p:cNvSpPr/>
          <p:nvPr/>
        </p:nvSpPr>
        <p:spPr>
          <a:xfrm>
            <a:off x="5850317" y="323792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71" name="Flowchart: Connector 170">
            <a:extLst>
              <a:ext uri="{FF2B5EF4-FFF2-40B4-BE49-F238E27FC236}">
                <a16:creationId xmlns:a16="http://schemas.microsoft.com/office/drawing/2014/main" id="{042CB590-6468-5353-3CF3-B86D3F6CA983}"/>
              </a:ext>
            </a:extLst>
          </p:cNvPr>
          <p:cNvSpPr/>
          <p:nvPr/>
        </p:nvSpPr>
        <p:spPr>
          <a:xfrm>
            <a:off x="5849319" y="3538091"/>
            <a:ext cx="91440" cy="95399"/>
          </a:xfrm>
          <a:prstGeom prst="flowChartConnector">
            <a:avLst/>
          </a:prstGeom>
          <a:solidFill>
            <a:srgbClr val="7030A0"/>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72" name="Flowchart: Connector 171">
            <a:extLst>
              <a:ext uri="{FF2B5EF4-FFF2-40B4-BE49-F238E27FC236}">
                <a16:creationId xmlns:a16="http://schemas.microsoft.com/office/drawing/2014/main" id="{7F80999D-CCF5-0107-07E8-1139C0A733A6}"/>
              </a:ext>
            </a:extLst>
          </p:cNvPr>
          <p:cNvSpPr/>
          <p:nvPr/>
        </p:nvSpPr>
        <p:spPr>
          <a:xfrm>
            <a:off x="5845656" y="3817390"/>
            <a:ext cx="91440" cy="95399"/>
          </a:xfrm>
          <a:prstGeom prst="flowChartConnector">
            <a:avLst/>
          </a:prstGeom>
          <a:solidFill>
            <a:srgbClr val="7030A0"/>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73" name="Straight Connector 172">
            <a:extLst>
              <a:ext uri="{FF2B5EF4-FFF2-40B4-BE49-F238E27FC236}">
                <a16:creationId xmlns:a16="http://schemas.microsoft.com/office/drawing/2014/main" id="{8E33B578-8B63-AFDD-E37E-672A1982281C}"/>
              </a:ext>
            </a:extLst>
          </p:cNvPr>
          <p:cNvCxnSpPr>
            <a:cxnSpLocks/>
          </p:cNvCxnSpPr>
          <p:nvPr/>
        </p:nvCxnSpPr>
        <p:spPr>
          <a:xfrm>
            <a:off x="5898817" y="329456"/>
            <a:ext cx="3048" cy="30026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1C256D00-80FE-97B2-27B1-D7BA66EAD53A}"/>
              </a:ext>
            </a:extLst>
          </p:cNvPr>
          <p:cNvCxnSpPr>
            <a:cxnSpLocks/>
          </p:cNvCxnSpPr>
          <p:nvPr/>
        </p:nvCxnSpPr>
        <p:spPr>
          <a:xfrm>
            <a:off x="5898817" y="3891726"/>
            <a:ext cx="3048" cy="30026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67166649-499C-489C-6415-15A2B7DC3224}"/>
              </a:ext>
            </a:extLst>
          </p:cNvPr>
          <p:cNvCxnSpPr>
            <a:cxnSpLocks/>
          </p:cNvCxnSpPr>
          <p:nvPr/>
        </p:nvCxnSpPr>
        <p:spPr>
          <a:xfrm>
            <a:off x="5893848" y="4150533"/>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176" name="Flowchart: Connector 175">
            <a:extLst>
              <a:ext uri="{FF2B5EF4-FFF2-40B4-BE49-F238E27FC236}">
                <a16:creationId xmlns:a16="http://schemas.microsoft.com/office/drawing/2014/main" id="{73D84BE3-E5FD-90E1-8953-126497C83C42}"/>
              </a:ext>
            </a:extLst>
          </p:cNvPr>
          <p:cNvSpPr/>
          <p:nvPr/>
        </p:nvSpPr>
        <p:spPr>
          <a:xfrm>
            <a:off x="5854313" y="406255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78" name="Straight Connector 177">
            <a:extLst>
              <a:ext uri="{FF2B5EF4-FFF2-40B4-BE49-F238E27FC236}">
                <a16:creationId xmlns:a16="http://schemas.microsoft.com/office/drawing/2014/main" id="{0DFB14E7-2096-E997-91D0-93CAD3590D9F}"/>
              </a:ext>
            </a:extLst>
          </p:cNvPr>
          <p:cNvCxnSpPr>
            <a:cxnSpLocks/>
          </p:cNvCxnSpPr>
          <p:nvPr/>
        </p:nvCxnSpPr>
        <p:spPr>
          <a:xfrm>
            <a:off x="5906999" y="4684362"/>
            <a:ext cx="3048" cy="30026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9AF7ABEE-6324-7F65-9C00-2BBBC9CA7AC1}"/>
              </a:ext>
            </a:extLst>
          </p:cNvPr>
          <p:cNvCxnSpPr/>
          <p:nvPr/>
        </p:nvCxnSpPr>
        <p:spPr>
          <a:xfrm>
            <a:off x="5892675" y="4383785"/>
            <a:ext cx="0" cy="367252"/>
          </a:xfrm>
          <a:prstGeom prst="line">
            <a:avLst/>
          </a:prstGeom>
          <a:ln/>
        </p:spPr>
        <p:style>
          <a:lnRef idx="1">
            <a:schemeClr val="accent1"/>
          </a:lnRef>
          <a:fillRef idx="0">
            <a:schemeClr val="accent1"/>
          </a:fillRef>
          <a:effectRef idx="0">
            <a:schemeClr val="accent1"/>
          </a:effectRef>
          <a:fontRef idx="minor">
            <a:schemeClr val="tx1"/>
          </a:fontRef>
        </p:style>
      </p:cxnSp>
      <p:sp>
        <p:nvSpPr>
          <p:cNvPr id="179" name="Flowchart: Connector 178">
            <a:extLst>
              <a:ext uri="{FF2B5EF4-FFF2-40B4-BE49-F238E27FC236}">
                <a16:creationId xmlns:a16="http://schemas.microsoft.com/office/drawing/2014/main" id="{9C074216-B17B-1A5C-5CC7-D4C0D87A852E}"/>
              </a:ext>
            </a:extLst>
          </p:cNvPr>
          <p:cNvSpPr/>
          <p:nvPr/>
        </p:nvSpPr>
        <p:spPr>
          <a:xfrm>
            <a:off x="5850092" y="434509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80" name="Flowchart: Connector 179">
            <a:extLst>
              <a:ext uri="{FF2B5EF4-FFF2-40B4-BE49-F238E27FC236}">
                <a16:creationId xmlns:a16="http://schemas.microsoft.com/office/drawing/2014/main" id="{6B0EC38B-AB33-5946-66D3-F411760A8957}"/>
              </a:ext>
            </a:extLst>
          </p:cNvPr>
          <p:cNvSpPr/>
          <p:nvPr/>
        </p:nvSpPr>
        <p:spPr>
          <a:xfrm>
            <a:off x="5843122" y="463535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81" name="Flowchart: Connector 180">
            <a:extLst>
              <a:ext uri="{FF2B5EF4-FFF2-40B4-BE49-F238E27FC236}">
                <a16:creationId xmlns:a16="http://schemas.microsoft.com/office/drawing/2014/main" id="{EFFDB455-3B7F-7631-F090-7AA8E0BF360B}"/>
              </a:ext>
            </a:extLst>
          </p:cNvPr>
          <p:cNvSpPr/>
          <p:nvPr/>
        </p:nvSpPr>
        <p:spPr>
          <a:xfrm>
            <a:off x="5845431" y="492455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82" name="Straight Connector 181">
            <a:extLst>
              <a:ext uri="{FF2B5EF4-FFF2-40B4-BE49-F238E27FC236}">
                <a16:creationId xmlns:a16="http://schemas.microsoft.com/office/drawing/2014/main" id="{9456A3D6-65E2-2588-3035-189B5602FCF3}"/>
              </a:ext>
            </a:extLst>
          </p:cNvPr>
          <p:cNvCxnSpPr>
            <a:cxnSpLocks/>
          </p:cNvCxnSpPr>
          <p:nvPr/>
        </p:nvCxnSpPr>
        <p:spPr>
          <a:xfrm>
            <a:off x="5898592" y="4998893"/>
            <a:ext cx="0" cy="43274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CB08FB89-5ACD-EEA6-BDA4-2E109986696B}"/>
              </a:ext>
            </a:extLst>
          </p:cNvPr>
          <p:cNvCxnSpPr>
            <a:cxnSpLocks/>
          </p:cNvCxnSpPr>
          <p:nvPr/>
        </p:nvCxnSpPr>
        <p:spPr>
          <a:xfrm>
            <a:off x="4025173" y="4996498"/>
            <a:ext cx="0" cy="440165"/>
          </a:xfrm>
          <a:prstGeom prst="line">
            <a:avLst/>
          </a:prstGeom>
        </p:spPr>
        <p:style>
          <a:lnRef idx="1">
            <a:schemeClr val="accent1"/>
          </a:lnRef>
          <a:fillRef idx="0">
            <a:schemeClr val="accent1"/>
          </a:fillRef>
          <a:effectRef idx="0">
            <a:schemeClr val="accent1"/>
          </a:effectRef>
          <a:fontRef idx="minor">
            <a:schemeClr val="tx1"/>
          </a:fontRef>
        </p:style>
      </p:cxnSp>
      <p:sp>
        <p:nvSpPr>
          <p:cNvPr id="184" name="Flowchart: Connector 183">
            <a:extLst>
              <a:ext uri="{FF2B5EF4-FFF2-40B4-BE49-F238E27FC236}">
                <a16:creationId xmlns:a16="http://schemas.microsoft.com/office/drawing/2014/main" id="{1F86772A-8477-6DF5-9D1C-CAA0299E649D}"/>
              </a:ext>
            </a:extLst>
          </p:cNvPr>
          <p:cNvSpPr/>
          <p:nvPr/>
        </p:nvSpPr>
        <p:spPr>
          <a:xfrm>
            <a:off x="4007657" y="591679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85" name="Flowchart: Connector 184">
            <a:extLst>
              <a:ext uri="{FF2B5EF4-FFF2-40B4-BE49-F238E27FC236}">
                <a16:creationId xmlns:a16="http://schemas.microsoft.com/office/drawing/2014/main" id="{753D40C4-7066-3ED7-1822-B2F3A682CD44}"/>
              </a:ext>
            </a:extLst>
          </p:cNvPr>
          <p:cNvSpPr/>
          <p:nvPr/>
        </p:nvSpPr>
        <p:spPr>
          <a:xfrm>
            <a:off x="3813180" y="592222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88" name="Straight Arrow Connector 187">
            <a:extLst>
              <a:ext uri="{FF2B5EF4-FFF2-40B4-BE49-F238E27FC236}">
                <a16:creationId xmlns:a16="http://schemas.microsoft.com/office/drawing/2014/main" id="{830FC0F1-9864-AF8C-302C-5D6A230A6679}"/>
              </a:ext>
            </a:extLst>
          </p:cNvPr>
          <p:cNvCxnSpPr>
            <a:cxnSpLocks/>
            <a:stCxn id="268" idx="6"/>
          </p:cNvCxnSpPr>
          <p:nvPr/>
        </p:nvCxnSpPr>
        <p:spPr>
          <a:xfrm flipV="1">
            <a:off x="6382280" y="909732"/>
            <a:ext cx="475045" cy="6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8DA2EA8F-85F4-4980-A3A6-ED9AC14ABAB8}"/>
              </a:ext>
            </a:extLst>
          </p:cNvPr>
          <p:cNvCxnSpPr>
            <a:cxnSpLocks/>
          </p:cNvCxnSpPr>
          <p:nvPr/>
        </p:nvCxnSpPr>
        <p:spPr>
          <a:xfrm flipV="1">
            <a:off x="8009956" y="909731"/>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D5CAFA9C-6331-D543-6A6A-EF1535DEA4B5}"/>
              </a:ext>
            </a:extLst>
          </p:cNvPr>
          <p:cNvCxnSpPr>
            <a:cxnSpLocks/>
          </p:cNvCxnSpPr>
          <p:nvPr/>
        </p:nvCxnSpPr>
        <p:spPr>
          <a:xfrm>
            <a:off x="6592646" y="1517315"/>
            <a:ext cx="303454" cy="0"/>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198" name="Straight Arrow Connector 197">
            <a:extLst>
              <a:ext uri="{FF2B5EF4-FFF2-40B4-BE49-F238E27FC236}">
                <a16:creationId xmlns:a16="http://schemas.microsoft.com/office/drawing/2014/main" id="{25F6A65B-76D6-71E4-51BA-724C4472B6CB}"/>
              </a:ext>
            </a:extLst>
          </p:cNvPr>
          <p:cNvCxnSpPr>
            <a:cxnSpLocks/>
          </p:cNvCxnSpPr>
          <p:nvPr/>
        </p:nvCxnSpPr>
        <p:spPr>
          <a:xfrm flipV="1">
            <a:off x="8009956" y="1498757"/>
            <a:ext cx="466345" cy="1"/>
          </a:xfrm>
          <a:prstGeom prst="straightConnector1">
            <a:avLst/>
          </a:prstGeom>
          <a:ln>
            <a:solidFill>
              <a:srgbClr val="7030A0"/>
            </a:solidFill>
            <a:tailEnd type="none"/>
          </a:ln>
        </p:spPr>
        <p:style>
          <a:lnRef idx="3">
            <a:schemeClr val="dk1"/>
          </a:lnRef>
          <a:fillRef idx="0">
            <a:schemeClr val="dk1"/>
          </a:fillRef>
          <a:effectRef idx="2">
            <a:schemeClr val="dk1"/>
          </a:effectRef>
          <a:fontRef idx="minor">
            <a:schemeClr val="tx1"/>
          </a:fontRef>
        </p:style>
      </p:cxnSp>
      <p:cxnSp>
        <p:nvCxnSpPr>
          <p:cNvPr id="204" name="Straight Arrow Connector 203">
            <a:extLst>
              <a:ext uri="{FF2B5EF4-FFF2-40B4-BE49-F238E27FC236}">
                <a16:creationId xmlns:a16="http://schemas.microsoft.com/office/drawing/2014/main" id="{56A00A9A-9202-9A58-D43E-781F26139B3F}"/>
              </a:ext>
            </a:extLst>
          </p:cNvPr>
          <p:cNvCxnSpPr>
            <a:cxnSpLocks/>
          </p:cNvCxnSpPr>
          <p:nvPr/>
        </p:nvCxnSpPr>
        <p:spPr>
          <a:xfrm>
            <a:off x="6584923" y="2088161"/>
            <a:ext cx="334037" cy="86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1DF0A3FF-2FBF-0E6A-CAB1-2ADFEC8ED8E9}"/>
              </a:ext>
            </a:extLst>
          </p:cNvPr>
          <p:cNvCxnSpPr>
            <a:cxnSpLocks/>
          </p:cNvCxnSpPr>
          <p:nvPr/>
        </p:nvCxnSpPr>
        <p:spPr>
          <a:xfrm flipV="1">
            <a:off x="8009956" y="2078295"/>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9F5D9CA2-03F7-60D2-2422-45025200C7C5}"/>
              </a:ext>
            </a:extLst>
          </p:cNvPr>
          <p:cNvCxnSpPr>
            <a:cxnSpLocks/>
            <a:stCxn id="249" idx="6"/>
          </p:cNvCxnSpPr>
          <p:nvPr/>
        </p:nvCxnSpPr>
        <p:spPr>
          <a:xfrm flipV="1">
            <a:off x="6613657" y="2651984"/>
            <a:ext cx="243668" cy="8485"/>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214" name="Straight Arrow Connector 213">
            <a:extLst>
              <a:ext uri="{FF2B5EF4-FFF2-40B4-BE49-F238E27FC236}">
                <a16:creationId xmlns:a16="http://schemas.microsoft.com/office/drawing/2014/main" id="{57825783-436C-01AE-3A74-5091E1225063}"/>
              </a:ext>
            </a:extLst>
          </p:cNvPr>
          <p:cNvCxnSpPr>
            <a:cxnSpLocks/>
          </p:cNvCxnSpPr>
          <p:nvPr/>
        </p:nvCxnSpPr>
        <p:spPr>
          <a:xfrm flipV="1">
            <a:off x="8009956" y="2651983"/>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4AB4C732-1AC3-01E5-B187-2258692B6DE6}"/>
              </a:ext>
            </a:extLst>
          </p:cNvPr>
          <p:cNvCxnSpPr>
            <a:cxnSpLocks/>
            <a:stCxn id="255" idx="7"/>
          </p:cNvCxnSpPr>
          <p:nvPr/>
        </p:nvCxnSpPr>
        <p:spPr>
          <a:xfrm>
            <a:off x="6596045" y="3227244"/>
            <a:ext cx="261280" cy="11396"/>
          </a:xfrm>
          <a:prstGeom prst="straightConnector1">
            <a:avLst/>
          </a:prstGeom>
          <a:ln>
            <a:solidFill>
              <a:srgbClr val="00B0F0"/>
            </a:solidFill>
            <a:tailEnd type="triangle"/>
          </a:ln>
        </p:spPr>
        <p:style>
          <a:lnRef idx="3">
            <a:schemeClr val="dk1"/>
          </a:lnRef>
          <a:fillRef idx="0">
            <a:schemeClr val="dk1"/>
          </a:fillRef>
          <a:effectRef idx="2">
            <a:schemeClr val="dk1"/>
          </a:effectRef>
          <a:fontRef idx="minor">
            <a:schemeClr val="tx1"/>
          </a:fontRef>
        </p:style>
      </p:cxnSp>
      <p:cxnSp>
        <p:nvCxnSpPr>
          <p:cNvPr id="222" name="Straight Arrow Connector 221">
            <a:extLst>
              <a:ext uri="{FF2B5EF4-FFF2-40B4-BE49-F238E27FC236}">
                <a16:creationId xmlns:a16="http://schemas.microsoft.com/office/drawing/2014/main" id="{7303C168-48A1-5DF3-CBF6-C0F83D35843F}"/>
              </a:ext>
            </a:extLst>
          </p:cNvPr>
          <p:cNvCxnSpPr>
            <a:cxnSpLocks/>
          </p:cNvCxnSpPr>
          <p:nvPr/>
        </p:nvCxnSpPr>
        <p:spPr>
          <a:xfrm flipV="1">
            <a:off x="8009956" y="3238639"/>
            <a:ext cx="466345" cy="1"/>
          </a:xfrm>
          <a:prstGeom prst="straightConnector1">
            <a:avLst/>
          </a:prstGeom>
          <a:ln>
            <a:solidFill>
              <a:srgbClr val="7030A0"/>
            </a:solidFill>
            <a:tailEnd type="none"/>
          </a:ln>
        </p:spPr>
        <p:style>
          <a:lnRef idx="3">
            <a:schemeClr val="dk1"/>
          </a:lnRef>
          <a:fillRef idx="0">
            <a:schemeClr val="dk1"/>
          </a:fillRef>
          <a:effectRef idx="2">
            <a:schemeClr val="dk1"/>
          </a:effectRef>
          <a:fontRef idx="minor">
            <a:schemeClr val="tx1"/>
          </a:fontRef>
        </p:style>
      </p:cxnSp>
      <p:cxnSp>
        <p:nvCxnSpPr>
          <p:cNvPr id="228" name="Straight Arrow Connector 227">
            <a:extLst>
              <a:ext uri="{FF2B5EF4-FFF2-40B4-BE49-F238E27FC236}">
                <a16:creationId xmlns:a16="http://schemas.microsoft.com/office/drawing/2014/main" id="{F70CA7BF-9F22-EE54-F314-D341A803B6A4}"/>
              </a:ext>
            </a:extLst>
          </p:cNvPr>
          <p:cNvCxnSpPr>
            <a:cxnSpLocks/>
          </p:cNvCxnSpPr>
          <p:nvPr/>
        </p:nvCxnSpPr>
        <p:spPr>
          <a:xfrm>
            <a:off x="6574295" y="3853601"/>
            <a:ext cx="268465" cy="0"/>
          </a:xfrm>
          <a:prstGeom prst="straightConnector1">
            <a:avLst/>
          </a:prstGeom>
          <a:ln>
            <a:solidFill>
              <a:srgbClr val="C00000"/>
            </a:solidFill>
            <a:tailEnd type="triangle"/>
          </a:ln>
        </p:spPr>
        <p:style>
          <a:lnRef idx="3">
            <a:schemeClr val="dk1"/>
          </a:lnRef>
          <a:fillRef idx="0">
            <a:schemeClr val="dk1"/>
          </a:fillRef>
          <a:effectRef idx="2">
            <a:schemeClr val="dk1"/>
          </a:effectRef>
          <a:fontRef idx="minor">
            <a:schemeClr val="tx1"/>
          </a:fontRef>
        </p:style>
      </p:cxnSp>
      <p:cxnSp>
        <p:nvCxnSpPr>
          <p:cNvPr id="230" name="Straight Arrow Connector 229">
            <a:extLst>
              <a:ext uri="{FF2B5EF4-FFF2-40B4-BE49-F238E27FC236}">
                <a16:creationId xmlns:a16="http://schemas.microsoft.com/office/drawing/2014/main" id="{B1F9F72E-1BD4-8492-AD27-0B70FB94C423}"/>
              </a:ext>
            </a:extLst>
          </p:cNvPr>
          <p:cNvCxnSpPr>
            <a:cxnSpLocks/>
          </p:cNvCxnSpPr>
          <p:nvPr/>
        </p:nvCxnSpPr>
        <p:spPr>
          <a:xfrm flipV="1">
            <a:off x="8009731" y="3824786"/>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5BA19267-AED8-F8A9-C824-70F3537E3B3D}"/>
              </a:ext>
            </a:extLst>
          </p:cNvPr>
          <p:cNvCxnSpPr/>
          <p:nvPr/>
        </p:nvCxnSpPr>
        <p:spPr>
          <a:xfrm>
            <a:off x="6566546" y="547384"/>
            <a:ext cx="0" cy="36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76FB45CC-C3D4-1266-E749-B907E4250718}"/>
              </a:ext>
            </a:extLst>
          </p:cNvPr>
          <p:cNvCxnSpPr>
            <a:cxnSpLocks/>
          </p:cNvCxnSpPr>
          <p:nvPr/>
        </p:nvCxnSpPr>
        <p:spPr>
          <a:xfrm>
            <a:off x="6563498" y="914636"/>
            <a:ext cx="3048" cy="300260"/>
          </a:xfrm>
          <a:prstGeom prst="line">
            <a:avLst/>
          </a:prstGeom>
        </p:spPr>
        <p:style>
          <a:lnRef idx="1">
            <a:schemeClr val="accent1"/>
          </a:lnRef>
          <a:fillRef idx="0">
            <a:schemeClr val="accent1"/>
          </a:fillRef>
          <a:effectRef idx="0">
            <a:schemeClr val="accent1"/>
          </a:effectRef>
          <a:fontRef idx="minor">
            <a:schemeClr val="tx1"/>
          </a:fontRef>
        </p:style>
      </p:cxnSp>
      <p:sp>
        <p:nvSpPr>
          <p:cNvPr id="236" name="Flowchart: Connector 235">
            <a:extLst>
              <a:ext uri="{FF2B5EF4-FFF2-40B4-BE49-F238E27FC236}">
                <a16:creationId xmlns:a16="http://schemas.microsoft.com/office/drawing/2014/main" id="{879BD572-2EDB-BF7A-C45B-F52862C1156F}"/>
              </a:ext>
            </a:extLst>
          </p:cNvPr>
          <p:cNvSpPr/>
          <p:nvPr/>
        </p:nvSpPr>
        <p:spPr>
          <a:xfrm>
            <a:off x="6524226" y="59794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37" name="Flowchart: Connector 236">
            <a:extLst>
              <a:ext uri="{FF2B5EF4-FFF2-40B4-BE49-F238E27FC236}">
                <a16:creationId xmlns:a16="http://schemas.microsoft.com/office/drawing/2014/main" id="{A8D34D0F-0710-3A77-3C46-C8FC34E3A9B5}"/>
              </a:ext>
            </a:extLst>
          </p:cNvPr>
          <p:cNvSpPr/>
          <p:nvPr/>
        </p:nvSpPr>
        <p:spPr>
          <a:xfrm>
            <a:off x="6524690" y="87894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38" name="Flowchart: Connector 237">
            <a:extLst>
              <a:ext uri="{FF2B5EF4-FFF2-40B4-BE49-F238E27FC236}">
                <a16:creationId xmlns:a16="http://schemas.microsoft.com/office/drawing/2014/main" id="{9D1EC94C-C7B1-89AB-9A2F-3C7DDA215CAE}"/>
              </a:ext>
            </a:extLst>
          </p:cNvPr>
          <p:cNvSpPr/>
          <p:nvPr/>
        </p:nvSpPr>
        <p:spPr>
          <a:xfrm>
            <a:off x="6296932" y="59052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39" name="Straight Connector 238">
            <a:extLst>
              <a:ext uri="{FF2B5EF4-FFF2-40B4-BE49-F238E27FC236}">
                <a16:creationId xmlns:a16="http://schemas.microsoft.com/office/drawing/2014/main" id="{0E7AB47C-827A-80DE-C7E5-09396018D63C}"/>
              </a:ext>
            </a:extLst>
          </p:cNvPr>
          <p:cNvCxnSpPr/>
          <p:nvPr/>
        </p:nvCxnSpPr>
        <p:spPr>
          <a:xfrm>
            <a:off x="6564800" y="1185818"/>
            <a:ext cx="0" cy="367252"/>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cxnSp>
        <p:nvCxnSpPr>
          <p:cNvPr id="240" name="Straight Connector 239">
            <a:extLst>
              <a:ext uri="{FF2B5EF4-FFF2-40B4-BE49-F238E27FC236}">
                <a16:creationId xmlns:a16="http://schemas.microsoft.com/office/drawing/2014/main" id="{FC3D2FAE-2AC8-EF84-4178-C01FD28C045A}"/>
              </a:ext>
            </a:extLst>
          </p:cNvPr>
          <p:cNvCxnSpPr>
            <a:cxnSpLocks/>
          </p:cNvCxnSpPr>
          <p:nvPr/>
        </p:nvCxnSpPr>
        <p:spPr>
          <a:xfrm>
            <a:off x="6561752" y="1553070"/>
            <a:ext cx="0" cy="229987"/>
          </a:xfrm>
          <a:prstGeom prst="line">
            <a:avLst/>
          </a:prstGeom>
        </p:spPr>
        <p:style>
          <a:lnRef idx="1">
            <a:schemeClr val="accent1"/>
          </a:lnRef>
          <a:fillRef idx="0">
            <a:schemeClr val="accent1"/>
          </a:fillRef>
          <a:effectRef idx="0">
            <a:schemeClr val="accent1"/>
          </a:effectRef>
          <a:fontRef idx="minor">
            <a:schemeClr val="tx1"/>
          </a:fontRef>
        </p:style>
      </p:cxnSp>
      <p:sp>
        <p:nvSpPr>
          <p:cNvPr id="241" name="Flowchart: Connector 240">
            <a:extLst>
              <a:ext uri="{FF2B5EF4-FFF2-40B4-BE49-F238E27FC236}">
                <a16:creationId xmlns:a16="http://schemas.microsoft.com/office/drawing/2014/main" id="{BF3BE73B-1437-079F-FE9C-68D67FE47207}"/>
              </a:ext>
            </a:extLst>
          </p:cNvPr>
          <p:cNvSpPr/>
          <p:nvPr/>
        </p:nvSpPr>
        <p:spPr>
          <a:xfrm>
            <a:off x="6522217" y="114712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42" name="Flowchart: Connector 241">
            <a:extLst>
              <a:ext uri="{FF2B5EF4-FFF2-40B4-BE49-F238E27FC236}">
                <a16:creationId xmlns:a16="http://schemas.microsoft.com/office/drawing/2014/main" id="{91C409DE-08CF-273A-6CBB-61648B675425}"/>
              </a:ext>
            </a:extLst>
          </p:cNvPr>
          <p:cNvSpPr/>
          <p:nvPr/>
        </p:nvSpPr>
        <p:spPr>
          <a:xfrm>
            <a:off x="6522217" y="146509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43" name="Straight Connector 242">
            <a:extLst>
              <a:ext uri="{FF2B5EF4-FFF2-40B4-BE49-F238E27FC236}">
                <a16:creationId xmlns:a16="http://schemas.microsoft.com/office/drawing/2014/main" id="{AB128D33-1FA4-A330-849A-C9CC5841379F}"/>
              </a:ext>
            </a:extLst>
          </p:cNvPr>
          <p:cNvCxnSpPr/>
          <p:nvPr/>
        </p:nvCxnSpPr>
        <p:spPr>
          <a:xfrm>
            <a:off x="6566546" y="2013024"/>
            <a:ext cx="0" cy="36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2784CC1A-B93E-5C54-4B3F-F59916A030C0}"/>
              </a:ext>
            </a:extLst>
          </p:cNvPr>
          <p:cNvCxnSpPr>
            <a:cxnSpLocks/>
          </p:cNvCxnSpPr>
          <p:nvPr/>
        </p:nvCxnSpPr>
        <p:spPr>
          <a:xfrm>
            <a:off x="6563498" y="2380276"/>
            <a:ext cx="3048" cy="300260"/>
          </a:xfrm>
          <a:prstGeom prst="line">
            <a:avLst/>
          </a:prstGeom>
        </p:spPr>
        <p:style>
          <a:lnRef idx="1">
            <a:schemeClr val="accent1"/>
          </a:lnRef>
          <a:fillRef idx="0">
            <a:schemeClr val="accent1"/>
          </a:fillRef>
          <a:effectRef idx="0">
            <a:schemeClr val="accent1"/>
          </a:effectRef>
          <a:fontRef idx="minor">
            <a:schemeClr val="tx1"/>
          </a:fontRef>
        </p:style>
      </p:cxnSp>
      <p:sp>
        <p:nvSpPr>
          <p:cNvPr id="245" name="Flowchart: Connector 244">
            <a:extLst>
              <a:ext uri="{FF2B5EF4-FFF2-40B4-BE49-F238E27FC236}">
                <a16:creationId xmlns:a16="http://schemas.microsoft.com/office/drawing/2014/main" id="{1E40669D-5D5C-CA57-7C54-BE6E7056EF83}"/>
              </a:ext>
            </a:extLst>
          </p:cNvPr>
          <p:cNvSpPr/>
          <p:nvPr/>
        </p:nvSpPr>
        <p:spPr>
          <a:xfrm>
            <a:off x="6523963" y="204573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46" name="Flowchart: Connector 245">
            <a:extLst>
              <a:ext uri="{FF2B5EF4-FFF2-40B4-BE49-F238E27FC236}">
                <a16:creationId xmlns:a16="http://schemas.microsoft.com/office/drawing/2014/main" id="{BB271C0C-7454-29E0-A92D-1418C14AD9E0}"/>
              </a:ext>
            </a:extLst>
          </p:cNvPr>
          <p:cNvSpPr/>
          <p:nvPr/>
        </p:nvSpPr>
        <p:spPr>
          <a:xfrm>
            <a:off x="6526418" y="231721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47" name="Straight Connector 246">
            <a:extLst>
              <a:ext uri="{FF2B5EF4-FFF2-40B4-BE49-F238E27FC236}">
                <a16:creationId xmlns:a16="http://schemas.microsoft.com/office/drawing/2014/main" id="{FE692567-D687-8671-3A69-48B012164173}"/>
              </a:ext>
            </a:extLst>
          </p:cNvPr>
          <p:cNvCxnSpPr/>
          <p:nvPr/>
        </p:nvCxnSpPr>
        <p:spPr>
          <a:xfrm>
            <a:off x="6564800" y="2651458"/>
            <a:ext cx="0" cy="367252"/>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cxnSp>
        <p:nvCxnSpPr>
          <p:cNvPr id="248" name="Straight Connector 247">
            <a:extLst>
              <a:ext uri="{FF2B5EF4-FFF2-40B4-BE49-F238E27FC236}">
                <a16:creationId xmlns:a16="http://schemas.microsoft.com/office/drawing/2014/main" id="{DEC4348F-31DC-70A2-97E1-C1CD3A1C88FE}"/>
              </a:ext>
            </a:extLst>
          </p:cNvPr>
          <p:cNvCxnSpPr>
            <a:cxnSpLocks/>
          </p:cNvCxnSpPr>
          <p:nvPr/>
        </p:nvCxnSpPr>
        <p:spPr>
          <a:xfrm>
            <a:off x="6594037" y="2991651"/>
            <a:ext cx="3048" cy="300260"/>
          </a:xfrm>
          <a:prstGeom prst="line">
            <a:avLst/>
          </a:prstGeom>
        </p:spPr>
        <p:style>
          <a:lnRef idx="1">
            <a:schemeClr val="accent1"/>
          </a:lnRef>
          <a:fillRef idx="0">
            <a:schemeClr val="accent1"/>
          </a:fillRef>
          <a:effectRef idx="0">
            <a:schemeClr val="accent1"/>
          </a:effectRef>
          <a:fontRef idx="minor">
            <a:schemeClr val="tx1"/>
          </a:fontRef>
        </p:style>
      </p:cxnSp>
      <p:sp>
        <p:nvSpPr>
          <p:cNvPr id="249" name="Flowchart: Connector 248">
            <a:extLst>
              <a:ext uri="{FF2B5EF4-FFF2-40B4-BE49-F238E27FC236}">
                <a16:creationId xmlns:a16="http://schemas.microsoft.com/office/drawing/2014/main" id="{B1667C40-0BA1-7302-5A0E-771D004F45EB}"/>
              </a:ext>
            </a:extLst>
          </p:cNvPr>
          <p:cNvSpPr/>
          <p:nvPr/>
        </p:nvSpPr>
        <p:spPr>
          <a:xfrm>
            <a:off x="6522217" y="261276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50" name="Flowchart: Connector 249">
            <a:extLst>
              <a:ext uri="{FF2B5EF4-FFF2-40B4-BE49-F238E27FC236}">
                <a16:creationId xmlns:a16="http://schemas.microsoft.com/office/drawing/2014/main" id="{944D0BE9-86D1-2300-5F9A-1E58E1EF0612}"/>
              </a:ext>
            </a:extLst>
          </p:cNvPr>
          <p:cNvSpPr/>
          <p:nvPr/>
        </p:nvSpPr>
        <p:spPr>
          <a:xfrm>
            <a:off x="6522217" y="293073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51" name="Straight Connector 250">
            <a:extLst>
              <a:ext uri="{FF2B5EF4-FFF2-40B4-BE49-F238E27FC236}">
                <a16:creationId xmlns:a16="http://schemas.microsoft.com/office/drawing/2014/main" id="{75BA8D8C-EF41-6560-9373-DA1EBB8A05EF}"/>
              </a:ext>
            </a:extLst>
          </p:cNvPr>
          <p:cNvCxnSpPr>
            <a:cxnSpLocks/>
          </p:cNvCxnSpPr>
          <p:nvPr/>
        </p:nvCxnSpPr>
        <p:spPr>
          <a:xfrm>
            <a:off x="6569683" y="1783057"/>
            <a:ext cx="0" cy="310375"/>
          </a:xfrm>
          <a:prstGeom prst="line">
            <a:avLst/>
          </a:prstGeom>
          <a:ln/>
        </p:spPr>
        <p:style>
          <a:lnRef idx="1">
            <a:schemeClr val="accent1"/>
          </a:lnRef>
          <a:fillRef idx="0">
            <a:schemeClr val="accent1"/>
          </a:fillRef>
          <a:effectRef idx="0">
            <a:schemeClr val="accent1"/>
          </a:effectRef>
          <a:fontRef idx="minor">
            <a:schemeClr val="tx1"/>
          </a:fontRef>
        </p:style>
      </p:cxnSp>
      <p:sp>
        <p:nvSpPr>
          <p:cNvPr id="252" name="Flowchart: Connector 251">
            <a:extLst>
              <a:ext uri="{FF2B5EF4-FFF2-40B4-BE49-F238E27FC236}">
                <a16:creationId xmlns:a16="http://schemas.microsoft.com/office/drawing/2014/main" id="{4E0F9F79-B219-1EC1-7E50-CE538A9E51B2}"/>
              </a:ext>
            </a:extLst>
          </p:cNvPr>
          <p:cNvSpPr/>
          <p:nvPr/>
        </p:nvSpPr>
        <p:spPr>
          <a:xfrm>
            <a:off x="6522217" y="176146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53" name="Straight Connector 252">
            <a:extLst>
              <a:ext uri="{FF2B5EF4-FFF2-40B4-BE49-F238E27FC236}">
                <a16:creationId xmlns:a16="http://schemas.microsoft.com/office/drawing/2014/main" id="{3FF7B574-6301-7607-264A-9EE67CCA5CA7}"/>
              </a:ext>
            </a:extLst>
          </p:cNvPr>
          <p:cNvCxnSpPr/>
          <p:nvPr/>
        </p:nvCxnSpPr>
        <p:spPr>
          <a:xfrm>
            <a:off x="6560579" y="3251962"/>
            <a:ext cx="0" cy="36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9EA5AB64-B811-04C6-943E-A3BF29D47109}"/>
              </a:ext>
            </a:extLst>
          </p:cNvPr>
          <p:cNvCxnSpPr>
            <a:cxnSpLocks/>
          </p:cNvCxnSpPr>
          <p:nvPr/>
        </p:nvCxnSpPr>
        <p:spPr>
          <a:xfrm>
            <a:off x="6557531" y="3619214"/>
            <a:ext cx="3048" cy="300260"/>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
        <p:nvSpPr>
          <p:cNvPr id="255" name="Flowchart: Connector 254">
            <a:extLst>
              <a:ext uri="{FF2B5EF4-FFF2-40B4-BE49-F238E27FC236}">
                <a16:creationId xmlns:a16="http://schemas.microsoft.com/office/drawing/2014/main" id="{87DBDDFD-B93D-C561-BDF6-7987FA37E18F}"/>
              </a:ext>
            </a:extLst>
          </p:cNvPr>
          <p:cNvSpPr/>
          <p:nvPr/>
        </p:nvSpPr>
        <p:spPr>
          <a:xfrm>
            <a:off x="6517996" y="321327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56" name="Flowchart: Connector 255">
            <a:extLst>
              <a:ext uri="{FF2B5EF4-FFF2-40B4-BE49-F238E27FC236}">
                <a16:creationId xmlns:a16="http://schemas.microsoft.com/office/drawing/2014/main" id="{50932625-760D-EB94-426A-9FF6413D0BF9}"/>
              </a:ext>
            </a:extLst>
          </p:cNvPr>
          <p:cNvSpPr/>
          <p:nvPr/>
        </p:nvSpPr>
        <p:spPr>
          <a:xfrm>
            <a:off x="6517996" y="353123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57" name="Flowchart: Connector 256">
            <a:extLst>
              <a:ext uri="{FF2B5EF4-FFF2-40B4-BE49-F238E27FC236}">
                <a16:creationId xmlns:a16="http://schemas.microsoft.com/office/drawing/2014/main" id="{33C15EA1-AE70-D46B-AFD3-CF29830179E5}"/>
              </a:ext>
            </a:extLst>
          </p:cNvPr>
          <p:cNvSpPr/>
          <p:nvPr/>
        </p:nvSpPr>
        <p:spPr>
          <a:xfrm>
            <a:off x="6513335" y="379273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58" name="Straight Connector 257">
            <a:extLst>
              <a:ext uri="{FF2B5EF4-FFF2-40B4-BE49-F238E27FC236}">
                <a16:creationId xmlns:a16="http://schemas.microsoft.com/office/drawing/2014/main" id="{E48AB396-BF38-57A4-B587-9D860A3ED4AC}"/>
              </a:ext>
            </a:extLst>
          </p:cNvPr>
          <p:cNvCxnSpPr>
            <a:cxnSpLocks/>
          </p:cNvCxnSpPr>
          <p:nvPr/>
        </p:nvCxnSpPr>
        <p:spPr>
          <a:xfrm>
            <a:off x="6566496" y="304800"/>
            <a:ext cx="3048" cy="300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32D3D5C7-600C-9E82-DD24-ACE079785BCB}"/>
              </a:ext>
            </a:extLst>
          </p:cNvPr>
          <p:cNvCxnSpPr>
            <a:cxnSpLocks/>
          </p:cNvCxnSpPr>
          <p:nvPr/>
        </p:nvCxnSpPr>
        <p:spPr>
          <a:xfrm>
            <a:off x="6566496" y="3867070"/>
            <a:ext cx="3048" cy="300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AF194630-99FF-0B8C-8E55-E97B9538C827}"/>
              </a:ext>
            </a:extLst>
          </p:cNvPr>
          <p:cNvCxnSpPr/>
          <p:nvPr/>
        </p:nvCxnSpPr>
        <p:spPr>
          <a:xfrm flipH="1">
            <a:off x="6419030" y="617858"/>
            <a:ext cx="2005298" cy="15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DA9B200C-79A8-BE18-887B-5E342981DCD1}"/>
              </a:ext>
            </a:extLst>
          </p:cNvPr>
          <p:cNvCxnSpPr>
            <a:cxnSpLocks/>
            <a:endCxn id="241" idx="6"/>
          </p:cNvCxnSpPr>
          <p:nvPr/>
        </p:nvCxnSpPr>
        <p:spPr>
          <a:xfrm flipH="1">
            <a:off x="6613657" y="1187553"/>
            <a:ext cx="1817940" cy="7276"/>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cxnSp>
        <p:nvCxnSpPr>
          <p:cNvPr id="262" name="Straight Connector 261">
            <a:extLst>
              <a:ext uri="{FF2B5EF4-FFF2-40B4-BE49-F238E27FC236}">
                <a16:creationId xmlns:a16="http://schemas.microsoft.com/office/drawing/2014/main" id="{47A3796C-64D2-06B6-676A-43486B1EBB75}"/>
              </a:ext>
            </a:extLst>
          </p:cNvPr>
          <p:cNvCxnSpPr>
            <a:cxnSpLocks/>
            <a:endCxn id="256" idx="6"/>
          </p:cNvCxnSpPr>
          <p:nvPr/>
        </p:nvCxnSpPr>
        <p:spPr>
          <a:xfrm flipH="1">
            <a:off x="6609436" y="3543555"/>
            <a:ext cx="1822161" cy="35382"/>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cxnSp>
        <p:nvCxnSpPr>
          <p:cNvPr id="263" name="Straight Connector 262">
            <a:extLst>
              <a:ext uri="{FF2B5EF4-FFF2-40B4-BE49-F238E27FC236}">
                <a16:creationId xmlns:a16="http://schemas.microsoft.com/office/drawing/2014/main" id="{B839BC7B-660C-7805-566B-37FBD326A0D8}"/>
              </a:ext>
            </a:extLst>
          </p:cNvPr>
          <p:cNvCxnSpPr>
            <a:cxnSpLocks/>
            <a:endCxn id="252" idx="6"/>
          </p:cNvCxnSpPr>
          <p:nvPr/>
        </p:nvCxnSpPr>
        <p:spPr>
          <a:xfrm flipH="1">
            <a:off x="6613657" y="1790207"/>
            <a:ext cx="1825960" cy="18961"/>
          </a:xfrm>
          <a:prstGeom prst="line">
            <a:avLst/>
          </a:prstGeom>
          <a:ln>
            <a:solidFill>
              <a:srgbClr val="00B0F0"/>
            </a:solidFill>
          </a:ln>
        </p:spPr>
        <p:style>
          <a:lnRef idx="3">
            <a:schemeClr val="dk1"/>
          </a:lnRef>
          <a:fillRef idx="0">
            <a:schemeClr val="dk1"/>
          </a:fillRef>
          <a:effectRef idx="2">
            <a:schemeClr val="dk1"/>
          </a:effectRef>
          <a:fontRef idx="minor">
            <a:schemeClr val="tx1"/>
          </a:fontRef>
        </p:style>
      </p:cxnSp>
      <p:cxnSp>
        <p:nvCxnSpPr>
          <p:cNvPr id="264" name="Straight Connector 263">
            <a:extLst>
              <a:ext uri="{FF2B5EF4-FFF2-40B4-BE49-F238E27FC236}">
                <a16:creationId xmlns:a16="http://schemas.microsoft.com/office/drawing/2014/main" id="{BC1AD735-0C35-246D-6D7F-2BC1F9351F85}"/>
              </a:ext>
            </a:extLst>
          </p:cNvPr>
          <p:cNvCxnSpPr/>
          <p:nvPr/>
        </p:nvCxnSpPr>
        <p:spPr>
          <a:xfrm flipH="1">
            <a:off x="6433115" y="2348602"/>
            <a:ext cx="2005298" cy="15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08277496-91F0-DAC5-43E3-1FD5D82C9334}"/>
              </a:ext>
            </a:extLst>
          </p:cNvPr>
          <p:cNvCxnSpPr>
            <a:cxnSpLocks/>
            <a:endCxn id="250" idx="6"/>
          </p:cNvCxnSpPr>
          <p:nvPr/>
        </p:nvCxnSpPr>
        <p:spPr>
          <a:xfrm flipH="1">
            <a:off x="6613657" y="2952162"/>
            <a:ext cx="1810671" cy="26271"/>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cxnSp>
        <p:nvCxnSpPr>
          <p:cNvPr id="266" name="Straight Connector 265">
            <a:extLst>
              <a:ext uri="{FF2B5EF4-FFF2-40B4-BE49-F238E27FC236}">
                <a16:creationId xmlns:a16="http://schemas.microsoft.com/office/drawing/2014/main" id="{EAFEEF3B-D112-F14C-1AB4-BA0FD918B4EB}"/>
              </a:ext>
            </a:extLst>
          </p:cNvPr>
          <p:cNvCxnSpPr>
            <a:cxnSpLocks/>
          </p:cNvCxnSpPr>
          <p:nvPr/>
        </p:nvCxnSpPr>
        <p:spPr>
          <a:xfrm>
            <a:off x="6334506" y="1862941"/>
            <a:ext cx="0" cy="1372593"/>
          </a:xfrm>
          <a:prstGeom prst="line">
            <a:avLst/>
          </a:prstGeom>
          <a:ln>
            <a:solidFill>
              <a:srgbClr val="00B0F0"/>
            </a:solidFill>
          </a:ln>
        </p:spPr>
        <p:style>
          <a:lnRef idx="3">
            <a:schemeClr val="dk1"/>
          </a:lnRef>
          <a:fillRef idx="0">
            <a:schemeClr val="dk1"/>
          </a:fillRef>
          <a:effectRef idx="2">
            <a:schemeClr val="dk1"/>
          </a:effectRef>
          <a:fontRef idx="minor">
            <a:schemeClr val="tx1"/>
          </a:fontRef>
        </p:style>
      </p:cxnSp>
      <p:cxnSp>
        <p:nvCxnSpPr>
          <p:cNvPr id="267" name="Straight Connector 266">
            <a:extLst>
              <a:ext uri="{FF2B5EF4-FFF2-40B4-BE49-F238E27FC236}">
                <a16:creationId xmlns:a16="http://schemas.microsoft.com/office/drawing/2014/main" id="{883E3597-83D8-5409-D314-9375CC2F8434}"/>
              </a:ext>
            </a:extLst>
          </p:cNvPr>
          <p:cNvCxnSpPr>
            <a:cxnSpLocks/>
          </p:cNvCxnSpPr>
          <p:nvPr/>
        </p:nvCxnSpPr>
        <p:spPr>
          <a:xfrm>
            <a:off x="6323569" y="638224"/>
            <a:ext cx="147637" cy="0"/>
          </a:xfrm>
          <a:prstGeom prst="line">
            <a:avLst/>
          </a:prstGeom>
        </p:spPr>
        <p:style>
          <a:lnRef idx="1">
            <a:schemeClr val="accent1"/>
          </a:lnRef>
          <a:fillRef idx="0">
            <a:schemeClr val="accent1"/>
          </a:fillRef>
          <a:effectRef idx="0">
            <a:schemeClr val="accent1"/>
          </a:effectRef>
          <a:fontRef idx="minor">
            <a:schemeClr val="tx1"/>
          </a:fontRef>
        </p:style>
      </p:cxnSp>
      <p:sp>
        <p:nvSpPr>
          <p:cNvPr id="268" name="Flowchart: Connector 267">
            <a:extLst>
              <a:ext uri="{FF2B5EF4-FFF2-40B4-BE49-F238E27FC236}">
                <a16:creationId xmlns:a16="http://schemas.microsoft.com/office/drawing/2014/main" id="{2401CBE8-93F3-9B1E-2AE0-E593DC193CD7}"/>
              </a:ext>
            </a:extLst>
          </p:cNvPr>
          <p:cNvSpPr/>
          <p:nvPr/>
        </p:nvSpPr>
        <p:spPr>
          <a:xfrm>
            <a:off x="6290840" y="86855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69" name="Straight Connector 268">
            <a:extLst>
              <a:ext uri="{FF2B5EF4-FFF2-40B4-BE49-F238E27FC236}">
                <a16:creationId xmlns:a16="http://schemas.microsoft.com/office/drawing/2014/main" id="{4305B927-0492-8EAE-4B0B-37510758524C}"/>
              </a:ext>
            </a:extLst>
          </p:cNvPr>
          <p:cNvCxnSpPr>
            <a:cxnSpLocks/>
          </p:cNvCxnSpPr>
          <p:nvPr/>
        </p:nvCxnSpPr>
        <p:spPr>
          <a:xfrm>
            <a:off x="6317477" y="916258"/>
            <a:ext cx="147637" cy="0"/>
          </a:xfrm>
          <a:prstGeom prst="line">
            <a:avLst/>
          </a:prstGeom>
        </p:spPr>
        <p:style>
          <a:lnRef idx="1">
            <a:schemeClr val="accent1"/>
          </a:lnRef>
          <a:fillRef idx="0">
            <a:schemeClr val="accent1"/>
          </a:fillRef>
          <a:effectRef idx="0">
            <a:schemeClr val="accent1"/>
          </a:effectRef>
          <a:fontRef idx="minor">
            <a:schemeClr val="tx1"/>
          </a:fontRef>
        </p:style>
      </p:cxnSp>
      <p:sp>
        <p:nvSpPr>
          <p:cNvPr id="270" name="Flowchart: Connector 269">
            <a:extLst>
              <a:ext uri="{FF2B5EF4-FFF2-40B4-BE49-F238E27FC236}">
                <a16:creationId xmlns:a16="http://schemas.microsoft.com/office/drawing/2014/main" id="{80221CC7-C38C-53B6-F04F-94D53876044D}"/>
              </a:ext>
            </a:extLst>
          </p:cNvPr>
          <p:cNvSpPr/>
          <p:nvPr/>
        </p:nvSpPr>
        <p:spPr>
          <a:xfrm>
            <a:off x="6299193" y="116129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71" name="Straight Connector 270">
            <a:extLst>
              <a:ext uri="{FF2B5EF4-FFF2-40B4-BE49-F238E27FC236}">
                <a16:creationId xmlns:a16="http://schemas.microsoft.com/office/drawing/2014/main" id="{B68E2B06-A614-2864-5567-A72BFB6D378D}"/>
              </a:ext>
            </a:extLst>
          </p:cNvPr>
          <p:cNvCxnSpPr>
            <a:cxnSpLocks/>
            <a:endCxn id="241" idx="2"/>
          </p:cNvCxnSpPr>
          <p:nvPr/>
        </p:nvCxnSpPr>
        <p:spPr>
          <a:xfrm flipV="1">
            <a:off x="6325830" y="1194829"/>
            <a:ext cx="196387" cy="14161"/>
          </a:xfrm>
          <a:prstGeom prst="line">
            <a:avLst/>
          </a:prstGeom>
        </p:spPr>
        <p:style>
          <a:lnRef idx="1">
            <a:schemeClr val="accent1"/>
          </a:lnRef>
          <a:fillRef idx="0">
            <a:schemeClr val="accent1"/>
          </a:fillRef>
          <a:effectRef idx="0">
            <a:schemeClr val="accent1"/>
          </a:effectRef>
          <a:fontRef idx="minor">
            <a:schemeClr val="tx1"/>
          </a:fontRef>
        </p:style>
      </p:cxnSp>
      <p:sp>
        <p:nvSpPr>
          <p:cNvPr id="272" name="Flowchart: Connector 271">
            <a:extLst>
              <a:ext uri="{FF2B5EF4-FFF2-40B4-BE49-F238E27FC236}">
                <a16:creationId xmlns:a16="http://schemas.microsoft.com/office/drawing/2014/main" id="{33002980-B320-C150-069E-DDC6D0A8CC9C}"/>
              </a:ext>
            </a:extLst>
          </p:cNvPr>
          <p:cNvSpPr/>
          <p:nvPr/>
        </p:nvSpPr>
        <p:spPr>
          <a:xfrm>
            <a:off x="6296932" y="145276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73" name="Straight Connector 272">
            <a:extLst>
              <a:ext uri="{FF2B5EF4-FFF2-40B4-BE49-F238E27FC236}">
                <a16:creationId xmlns:a16="http://schemas.microsoft.com/office/drawing/2014/main" id="{063138DD-EE15-9EB5-E21B-5237E7F617C8}"/>
              </a:ext>
            </a:extLst>
          </p:cNvPr>
          <p:cNvCxnSpPr>
            <a:cxnSpLocks/>
            <a:endCxn id="242" idx="6"/>
          </p:cNvCxnSpPr>
          <p:nvPr/>
        </p:nvCxnSpPr>
        <p:spPr>
          <a:xfrm>
            <a:off x="6323569" y="1500466"/>
            <a:ext cx="290088" cy="12327"/>
          </a:xfrm>
          <a:prstGeom prst="line">
            <a:avLst/>
          </a:prstGeom>
        </p:spPr>
        <p:style>
          <a:lnRef idx="1">
            <a:schemeClr val="dk1"/>
          </a:lnRef>
          <a:fillRef idx="0">
            <a:schemeClr val="dk1"/>
          </a:fillRef>
          <a:effectRef idx="0">
            <a:schemeClr val="dk1"/>
          </a:effectRef>
          <a:fontRef idx="minor">
            <a:schemeClr val="tx1"/>
          </a:fontRef>
        </p:style>
      </p:cxnSp>
      <p:sp>
        <p:nvSpPr>
          <p:cNvPr id="274" name="Flowchart: Connector 273">
            <a:extLst>
              <a:ext uri="{FF2B5EF4-FFF2-40B4-BE49-F238E27FC236}">
                <a16:creationId xmlns:a16="http://schemas.microsoft.com/office/drawing/2014/main" id="{E069D8A8-55DE-36AB-DAB1-B0B76D22E775}"/>
              </a:ext>
            </a:extLst>
          </p:cNvPr>
          <p:cNvSpPr/>
          <p:nvPr/>
        </p:nvSpPr>
        <p:spPr>
          <a:xfrm>
            <a:off x="6312315" y="175326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75" name="Straight Connector 274">
            <a:extLst>
              <a:ext uri="{FF2B5EF4-FFF2-40B4-BE49-F238E27FC236}">
                <a16:creationId xmlns:a16="http://schemas.microsoft.com/office/drawing/2014/main" id="{BCCB31CE-27B3-8C5C-399B-35666B5DAD9C}"/>
              </a:ext>
            </a:extLst>
          </p:cNvPr>
          <p:cNvCxnSpPr>
            <a:cxnSpLocks/>
            <a:endCxn id="252" idx="6"/>
          </p:cNvCxnSpPr>
          <p:nvPr/>
        </p:nvCxnSpPr>
        <p:spPr>
          <a:xfrm>
            <a:off x="6338952" y="1800960"/>
            <a:ext cx="274705" cy="8208"/>
          </a:xfrm>
          <a:prstGeom prst="line">
            <a:avLst/>
          </a:prstGeom>
          <a:ln>
            <a:solidFill>
              <a:srgbClr val="00B0F0"/>
            </a:solidFill>
          </a:ln>
        </p:spPr>
        <p:style>
          <a:lnRef idx="3">
            <a:schemeClr val="dk1"/>
          </a:lnRef>
          <a:fillRef idx="0">
            <a:schemeClr val="dk1"/>
          </a:fillRef>
          <a:effectRef idx="2">
            <a:schemeClr val="dk1"/>
          </a:effectRef>
          <a:fontRef idx="minor">
            <a:schemeClr val="tx1"/>
          </a:fontRef>
        </p:style>
      </p:cxnSp>
      <p:sp>
        <p:nvSpPr>
          <p:cNvPr id="276" name="Flowchart: Connector 275">
            <a:extLst>
              <a:ext uri="{FF2B5EF4-FFF2-40B4-BE49-F238E27FC236}">
                <a16:creationId xmlns:a16="http://schemas.microsoft.com/office/drawing/2014/main" id="{8851289F-655E-8E50-BCAC-37F09BAB2314}"/>
              </a:ext>
            </a:extLst>
          </p:cNvPr>
          <p:cNvSpPr/>
          <p:nvPr/>
        </p:nvSpPr>
        <p:spPr>
          <a:xfrm>
            <a:off x="6305125" y="203059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77" name="Straight Connector 276">
            <a:extLst>
              <a:ext uri="{FF2B5EF4-FFF2-40B4-BE49-F238E27FC236}">
                <a16:creationId xmlns:a16="http://schemas.microsoft.com/office/drawing/2014/main" id="{948DD9D8-A2A6-F3D1-5FD7-6F966F539E97}"/>
              </a:ext>
            </a:extLst>
          </p:cNvPr>
          <p:cNvCxnSpPr>
            <a:cxnSpLocks/>
            <a:endCxn id="245" idx="6"/>
          </p:cNvCxnSpPr>
          <p:nvPr/>
        </p:nvCxnSpPr>
        <p:spPr>
          <a:xfrm>
            <a:off x="6331762" y="2078295"/>
            <a:ext cx="283641" cy="15138"/>
          </a:xfrm>
          <a:prstGeom prst="line">
            <a:avLst/>
          </a:prstGeom>
        </p:spPr>
        <p:style>
          <a:lnRef idx="1">
            <a:schemeClr val="accent1"/>
          </a:lnRef>
          <a:fillRef idx="0">
            <a:schemeClr val="accent1"/>
          </a:fillRef>
          <a:effectRef idx="0">
            <a:schemeClr val="accent1"/>
          </a:effectRef>
          <a:fontRef idx="minor">
            <a:schemeClr val="tx1"/>
          </a:fontRef>
        </p:style>
      </p:cxnSp>
      <p:sp>
        <p:nvSpPr>
          <p:cNvPr id="278" name="Flowchart: Connector 277">
            <a:extLst>
              <a:ext uri="{FF2B5EF4-FFF2-40B4-BE49-F238E27FC236}">
                <a16:creationId xmlns:a16="http://schemas.microsoft.com/office/drawing/2014/main" id="{888D647B-3FC8-219B-408F-49F789236C35}"/>
              </a:ext>
            </a:extLst>
          </p:cNvPr>
          <p:cNvSpPr/>
          <p:nvPr/>
        </p:nvSpPr>
        <p:spPr>
          <a:xfrm>
            <a:off x="6300761" y="232356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79" name="Straight Connector 278">
            <a:extLst>
              <a:ext uri="{FF2B5EF4-FFF2-40B4-BE49-F238E27FC236}">
                <a16:creationId xmlns:a16="http://schemas.microsoft.com/office/drawing/2014/main" id="{50152E0F-EFDD-284E-C98A-D262B20A82C2}"/>
              </a:ext>
            </a:extLst>
          </p:cNvPr>
          <p:cNvCxnSpPr>
            <a:cxnSpLocks/>
          </p:cNvCxnSpPr>
          <p:nvPr/>
        </p:nvCxnSpPr>
        <p:spPr>
          <a:xfrm>
            <a:off x="6327398" y="2371269"/>
            <a:ext cx="147637" cy="0"/>
          </a:xfrm>
          <a:prstGeom prst="line">
            <a:avLst/>
          </a:prstGeom>
        </p:spPr>
        <p:style>
          <a:lnRef idx="1">
            <a:schemeClr val="accent1"/>
          </a:lnRef>
          <a:fillRef idx="0">
            <a:schemeClr val="accent1"/>
          </a:fillRef>
          <a:effectRef idx="0">
            <a:schemeClr val="accent1"/>
          </a:effectRef>
          <a:fontRef idx="minor">
            <a:schemeClr val="tx1"/>
          </a:fontRef>
        </p:style>
      </p:cxnSp>
      <p:sp>
        <p:nvSpPr>
          <p:cNvPr id="280" name="Flowchart: Connector 279">
            <a:extLst>
              <a:ext uri="{FF2B5EF4-FFF2-40B4-BE49-F238E27FC236}">
                <a16:creationId xmlns:a16="http://schemas.microsoft.com/office/drawing/2014/main" id="{7AD69961-74A5-8721-6040-17795E0AF3BF}"/>
              </a:ext>
            </a:extLst>
          </p:cNvPr>
          <p:cNvSpPr/>
          <p:nvPr/>
        </p:nvSpPr>
        <p:spPr>
          <a:xfrm>
            <a:off x="6296932" y="260178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81" name="Straight Connector 280">
            <a:extLst>
              <a:ext uri="{FF2B5EF4-FFF2-40B4-BE49-F238E27FC236}">
                <a16:creationId xmlns:a16="http://schemas.microsoft.com/office/drawing/2014/main" id="{BFE0ADFA-132B-1015-E9DF-B52C386A821B}"/>
              </a:ext>
            </a:extLst>
          </p:cNvPr>
          <p:cNvCxnSpPr>
            <a:cxnSpLocks/>
            <a:endCxn id="249" idx="6"/>
          </p:cNvCxnSpPr>
          <p:nvPr/>
        </p:nvCxnSpPr>
        <p:spPr>
          <a:xfrm>
            <a:off x="6323569" y="2649487"/>
            <a:ext cx="290088" cy="10982"/>
          </a:xfrm>
          <a:prstGeom prst="line">
            <a:avLst/>
          </a:prstGeom>
        </p:spPr>
        <p:style>
          <a:lnRef idx="1">
            <a:schemeClr val="accent1"/>
          </a:lnRef>
          <a:fillRef idx="0">
            <a:schemeClr val="accent1"/>
          </a:fillRef>
          <a:effectRef idx="0">
            <a:schemeClr val="accent1"/>
          </a:effectRef>
          <a:fontRef idx="minor">
            <a:schemeClr val="tx1"/>
          </a:fontRef>
        </p:style>
      </p:cxnSp>
      <p:sp>
        <p:nvSpPr>
          <p:cNvPr id="282" name="Flowchart: Connector 281">
            <a:extLst>
              <a:ext uri="{FF2B5EF4-FFF2-40B4-BE49-F238E27FC236}">
                <a16:creationId xmlns:a16="http://schemas.microsoft.com/office/drawing/2014/main" id="{E7DCC94D-B030-2F8F-A12A-A6134435365D}"/>
              </a:ext>
            </a:extLst>
          </p:cNvPr>
          <p:cNvSpPr/>
          <p:nvPr/>
        </p:nvSpPr>
        <p:spPr>
          <a:xfrm>
            <a:off x="6297005" y="292582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83" name="Straight Connector 282">
            <a:extLst>
              <a:ext uri="{FF2B5EF4-FFF2-40B4-BE49-F238E27FC236}">
                <a16:creationId xmlns:a16="http://schemas.microsoft.com/office/drawing/2014/main" id="{8A533E6D-4306-EFCF-29D2-C4E48BF756A8}"/>
              </a:ext>
            </a:extLst>
          </p:cNvPr>
          <p:cNvCxnSpPr>
            <a:cxnSpLocks/>
            <a:endCxn id="250" idx="2"/>
          </p:cNvCxnSpPr>
          <p:nvPr/>
        </p:nvCxnSpPr>
        <p:spPr>
          <a:xfrm>
            <a:off x="6323642" y="2973528"/>
            <a:ext cx="198575" cy="4905"/>
          </a:xfrm>
          <a:prstGeom prst="line">
            <a:avLst/>
          </a:prstGeom>
        </p:spPr>
        <p:style>
          <a:lnRef idx="1">
            <a:schemeClr val="accent1"/>
          </a:lnRef>
          <a:fillRef idx="0">
            <a:schemeClr val="accent1"/>
          </a:fillRef>
          <a:effectRef idx="0">
            <a:schemeClr val="accent1"/>
          </a:effectRef>
          <a:fontRef idx="minor">
            <a:schemeClr val="tx1"/>
          </a:fontRef>
        </p:style>
      </p:cxnSp>
      <p:sp>
        <p:nvSpPr>
          <p:cNvPr id="284" name="Flowchart: Connector 283">
            <a:extLst>
              <a:ext uri="{FF2B5EF4-FFF2-40B4-BE49-F238E27FC236}">
                <a16:creationId xmlns:a16="http://schemas.microsoft.com/office/drawing/2014/main" id="{5DCB9C28-0143-46E2-4B3B-F05991524A80}"/>
              </a:ext>
            </a:extLst>
          </p:cNvPr>
          <p:cNvSpPr/>
          <p:nvPr/>
        </p:nvSpPr>
        <p:spPr>
          <a:xfrm>
            <a:off x="6299086" y="319510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85" name="Straight Connector 284">
            <a:extLst>
              <a:ext uri="{FF2B5EF4-FFF2-40B4-BE49-F238E27FC236}">
                <a16:creationId xmlns:a16="http://schemas.microsoft.com/office/drawing/2014/main" id="{2AB19A77-2BCE-90A1-738D-5AC80EB7D8A6}"/>
              </a:ext>
            </a:extLst>
          </p:cNvPr>
          <p:cNvCxnSpPr>
            <a:cxnSpLocks/>
            <a:endCxn id="255" idx="2"/>
          </p:cNvCxnSpPr>
          <p:nvPr/>
        </p:nvCxnSpPr>
        <p:spPr>
          <a:xfrm>
            <a:off x="6325723" y="3242804"/>
            <a:ext cx="192273" cy="18169"/>
          </a:xfrm>
          <a:prstGeom prst="line">
            <a:avLst/>
          </a:prstGeom>
          <a:ln>
            <a:solidFill>
              <a:srgbClr val="00B0F0"/>
            </a:solidFill>
          </a:ln>
        </p:spPr>
        <p:style>
          <a:lnRef idx="3">
            <a:schemeClr val="dk1"/>
          </a:lnRef>
          <a:fillRef idx="0">
            <a:schemeClr val="dk1"/>
          </a:fillRef>
          <a:effectRef idx="2">
            <a:schemeClr val="dk1"/>
          </a:effectRef>
          <a:fontRef idx="minor">
            <a:schemeClr val="tx1"/>
          </a:fontRef>
        </p:style>
      </p:cxnSp>
      <p:sp>
        <p:nvSpPr>
          <p:cNvPr id="286" name="Flowchart: Connector 285">
            <a:extLst>
              <a:ext uri="{FF2B5EF4-FFF2-40B4-BE49-F238E27FC236}">
                <a16:creationId xmlns:a16="http://schemas.microsoft.com/office/drawing/2014/main" id="{E45A9F62-D1EB-1AB2-E225-7C4E04296835}"/>
              </a:ext>
            </a:extLst>
          </p:cNvPr>
          <p:cNvSpPr/>
          <p:nvPr/>
        </p:nvSpPr>
        <p:spPr>
          <a:xfrm>
            <a:off x="6296932" y="351720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87" name="Straight Connector 286">
            <a:extLst>
              <a:ext uri="{FF2B5EF4-FFF2-40B4-BE49-F238E27FC236}">
                <a16:creationId xmlns:a16="http://schemas.microsoft.com/office/drawing/2014/main" id="{DA969A98-A4BF-A91B-308C-BD230CA873C8}"/>
              </a:ext>
            </a:extLst>
          </p:cNvPr>
          <p:cNvCxnSpPr>
            <a:cxnSpLocks/>
            <a:endCxn id="256" idx="6"/>
          </p:cNvCxnSpPr>
          <p:nvPr/>
        </p:nvCxnSpPr>
        <p:spPr>
          <a:xfrm>
            <a:off x="6323569" y="3564908"/>
            <a:ext cx="285867" cy="14029"/>
          </a:xfrm>
          <a:prstGeom prst="line">
            <a:avLst/>
          </a:prstGeom>
        </p:spPr>
        <p:style>
          <a:lnRef idx="1">
            <a:schemeClr val="accent1"/>
          </a:lnRef>
          <a:fillRef idx="0">
            <a:schemeClr val="accent1"/>
          </a:fillRef>
          <a:effectRef idx="0">
            <a:schemeClr val="accent1"/>
          </a:effectRef>
          <a:fontRef idx="minor">
            <a:schemeClr val="tx1"/>
          </a:fontRef>
        </p:style>
      </p:cxnSp>
      <p:sp>
        <p:nvSpPr>
          <p:cNvPr id="288" name="Flowchart: Connector 287">
            <a:extLst>
              <a:ext uri="{FF2B5EF4-FFF2-40B4-BE49-F238E27FC236}">
                <a16:creationId xmlns:a16="http://schemas.microsoft.com/office/drawing/2014/main" id="{43625A0E-42F4-598C-6875-053D61392E3D}"/>
              </a:ext>
            </a:extLst>
          </p:cNvPr>
          <p:cNvSpPr/>
          <p:nvPr/>
        </p:nvSpPr>
        <p:spPr>
          <a:xfrm>
            <a:off x="6296932" y="377708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89" name="Straight Connector 288">
            <a:extLst>
              <a:ext uri="{FF2B5EF4-FFF2-40B4-BE49-F238E27FC236}">
                <a16:creationId xmlns:a16="http://schemas.microsoft.com/office/drawing/2014/main" id="{7CADCDCA-CA23-7534-224F-3999AD3229D3}"/>
              </a:ext>
            </a:extLst>
          </p:cNvPr>
          <p:cNvCxnSpPr>
            <a:cxnSpLocks/>
            <a:endCxn id="257" idx="6"/>
          </p:cNvCxnSpPr>
          <p:nvPr/>
        </p:nvCxnSpPr>
        <p:spPr>
          <a:xfrm>
            <a:off x="6323569" y="3824786"/>
            <a:ext cx="281206" cy="15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D5DAE831-53DF-5B2D-DFCC-CF5437348111}"/>
              </a:ext>
            </a:extLst>
          </p:cNvPr>
          <p:cNvCxnSpPr>
            <a:cxnSpLocks/>
            <a:stCxn id="306" idx="6"/>
            <a:endCxn id="967" idx="1"/>
          </p:cNvCxnSpPr>
          <p:nvPr/>
        </p:nvCxnSpPr>
        <p:spPr>
          <a:xfrm>
            <a:off x="6609211" y="4368140"/>
            <a:ext cx="225443" cy="1995"/>
          </a:xfrm>
          <a:prstGeom prst="straightConnector1">
            <a:avLst/>
          </a:prstGeom>
          <a:ln>
            <a:solidFill>
              <a:srgbClr val="00B0F0"/>
            </a:solidFill>
            <a:tailEnd type="triangle"/>
          </a:ln>
        </p:spPr>
        <p:style>
          <a:lnRef idx="3">
            <a:schemeClr val="dk1"/>
          </a:lnRef>
          <a:fillRef idx="0">
            <a:schemeClr val="dk1"/>
          </a:fillRef>
          <a:effectRef idx="2">
            <a:schemeClr val="dk1"/>
          </a:effectRef>
          <a:fontRef idx="minor">
            <a:schemeClr val="tx1"/>
          </a:fontRef>
        </p:style>
      </p:cxnSp>
      <p:cxnSp>
        <p:nvCxnSpPr>
          <p:cNvPr id="293" name="Straight Arrow Connector 292">
            <a:extLst>
              <a:ext uri="{FF2B5EF4-FFF2-40B4-BE49-F238E27FC236}">
                <a16:creationId xmlns:a16="http://schemas.microsoft.com/office/drawing/2014/main" id="{A6147A44-CD75-6CC6-1EDF-06F86D9200FA}"/>
              </a:ext>
            </a:extLst>
          </p:cNvPr>
          <p:cNvCxnSpPr>
            <a:cxnSpLocks/>
          </p:cNvCxnSpPr>
          <p:nvPr/>
        </p:nvCxnSpPr>
        <p:spPr>
          <a:xfrm flipV="1">
            <a:off x="8009731" y="4345806"/>
            <a:ext cx="466345" cy="1"/>
          </a:xfrm>
          <a:prstGeom prst="straightConnector1">
            <a:avLst/>
          </a:prstGeom>
          <a:ln>
            <a:solidFill>
              <a:srgbClr val="00B0F0"/>
            </a:solidFill>
            <a:tailEnd type="none"/>
          </a:ln>
        </p:spPr>
        <p:style>
          <a:lnRef idx="3">
            <a:schemeClr val="dk1"/>
          </a:lnRef>
          <a:fillRef idx="0">
            <a:schemeClr val="dk1"/>
          </a:fillRef>
          <a:effectRef idx="2">
            <a:schemeClr val="dk1"/>
          </a:effectRef>
          <a:fontRef idx="minor">
            <a:schemeClr val="tx1"/>
          </a:fontRef>
        </p:style>
      </p:cxnSp>
      <p:cxnSp>
        <p:nvCxnSpPr>
          <p:cNvPr id="296" name="Straight Arrow Connector 295">
            <a:extLst>
              <a:ext uri="{FF2B5EF4-FFF2-40B4-BE49-F238E27FC236}">
                <a16:creationId xmlns:a16="http://schemas.microsoft.com/office/drawing/2014/main" id="{77D4FA5D-8810-6DE2-B46F-4A7D19FB4041}"/>
              </a:ext>
            </a:extLst>
          </p:cNvPr>
          <p:cNvCxnSpPr>
            <a:cxnSpLocks/>
          </p:cNvCxnSpPr>
          <p:nvPr/>
        </p:nvCxnSpPr>
        <p:spPr>
          <a:xfrm>
            <a:off x="6327011" y="4931954"/>
            <a:ext cx="5298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a:extLst>
              <a:ext uri="{FF2B5EF4-FFF2-40B4-BE49-F238E27FC236}">
                <a16:creationId xmlns:a16="http://schemas.microsoft.com/office/drawing/2014/main" id="{DD95ECDD-BDD7-5D8E-12D3-1B6A2413135C}"/>
              </a:ext>
            </a:extLst>
          </p:cNvPr>
          <p:cNvCxnSpPr>
            <a:cxnSpLocks/>
          </p:cNvCxnSpPr>
          <p:nvPr/>
        </p:nvCxnSpPr>
        <p:spPr>
          <a:xfrm flipV="1">
            <a:off x="8009506" y="4931953"/>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20E04A74-7B26-91FD-DCA8-23CEACCE44C4}"/>
              </a:ext>
            </a:extLst>
          </p:cNvPr>
          <p:cNvCxnSpPr>
            <a:cxnSpLocks/>
          </p:cNvCxnSpPr>
          <p:nvPr/>
        </p:nvCxnSpPr>
        <p:spPr>
          <a:xfrm>
            <a:off x="6561527" y="4125877"/>
            <a:ext cx="3048" cy="300260"/>
          </a:xfrm>
          <a:prstGeom prst="line">
            <a:avLst/>
          </a:prstGeom>
          <a:ln>
            <a:solidFill>
              <a:srgbClr val="00B0F0"/>
            </a:solidFill>
          </a:ln>
        </p:spPr>
        <p:style>
          <a:lnRef idx="3">
            <a:schemeClr val="dk1"/>
          </a:lnRef>
          <a:fillRef idx="0">
            <a:schemeClr val="dk1"/>
          </a:fillRef>
          <a:effectRef idx="2">
            <a:schemeClr val="dk1"/>
          </a:effectRef>
          <a:fontRef idx="minor">
            <a:schemeClr val="tx1"/>
          </a:fontRef>
        </p:style>
      </p:cxnSp>
      <p:sp>
        <p:nvSpPr>
          <p:cNvPr id="303" name="Flowchart: Connector 302">
            <a:extLst>
              <a:ext uri="{FF2B5EF4-FFF2-40B4-BE49-F238E27FC236}">
                <a16:creationId xmlns:a16="http://schemas.microsoft.com/office/drawing/2014/main" id="{DFA4728A-D157-EEF5-47B9-6DD9520FF4DA}"/>
              </a:ext>
            </a:extLst>
          </p:cNvPr>
          <p:cNvSpPr/>
          <p:nvPr/>
        </p:nvSpPr>
        <p:spPr>
          <a:xfrm>
            <a:off x="6521992" y="403790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304" name="Straight Connector 303">
            <a:extLst>
              <a:ext uri="{FF2B5EF4-FFF2-40B4-BE49-F238E27FC236}">
                <a16:creationId xmlns:a16="http://schemas.microsoft.com/office/drawing/2014/main" id="{AD495CAD-9EBB-CDB8-DF04-8788D5FCBDEB}"/>
              </a:ext>
            </a:extLst>
          </p:cNvPr>
          <p:cNvCxnSpPr/>
          <p:nvPr/>
        </p:nvCxnSpPr>
        <p:spPr>
          <a:xfrm>
            <a:off x="6560354" y="4359129"/>
            <a:ext cx="0" cy="367252"/>
          </a:xfrm>
          <a:prstGeom prst="line">
            <a:avLst/>
          </a:prstGeom>
          <a:ln>
            <a:solidFill>
              <a:srgbClr val="00B0F0"/>
            </a:solidFill>
          </a:ln>
        </p:spPr>
        <p:style>
          <a:lnRef idx="3">
            <a:schemeClr val="dk1"/>
          </a:lnRef>
          <a:fillRef idx="0">
            <a:schemeClr val="dk1"/>
          </a:fillRef>
          <a:effectRef idx="2">
            <a:schemeClr val="dk1"/>
          </a:effectRef>
          <a:fontRef idx="minor">
            <a:schemeClr val="tx1"/>
          </a:fontRef>
        </p:style>
      </p:cxnSp>
      <p:cxnSp>
        <p:nvCxnSpPr>
          <p:cNvPr id="305" name="Straight Connector 304">
            <a:extLst>
              <a:ext uri="{FF2B5EF4-FFF2-40B4-BE49-F238E27FC236}">
                <a16:creationId xmlns:a16="http://schemas.microsoft.com/office/drawing/2014/main" id="{1A2826C6-89CA-BBFE-AFD0-760E2BAF4FEE}"/>
              </a:ext>
            </a:extLst>
          </p:cNvPr>
          <p:cNvCxnSpPr>
            <a:cxnSpLocks/>
          </p:cNvCxnSpPr>
          <p:nvPr/>
        </p:nvCxnSpPr>
        <p:spPr>
          <a:xfrm>
            <a:off x="6557306" y="4726381"/>
            <a:ext cx="3048" cy="300260"/>
          </a:xfrm>
          <a:prstGeom prst="line">
            <a:avLst/>
          </a:prstGeom>
          <a:ln>
            <a:solidFill>
              <a:srgbClr val="00B0F0"/>
            </a:solidFill>
          </a:ln>
        </p:spPr>
        <p:style>
          <a:lnRef idx="3">
            <a:schemeClr val="dk1"/>
          </a:lnRef>
          <a:fillRef idx="0">
            <a:schemeClr val="dk1"/>
          </a:fillRef>
          <a:effectRef idx="2">
            <a:schemeClr val="dk1"/>
          </a:effectRef>
          <a:fontRef idx="minor">
            <a:schemeClr val="tx1"/>
          </a:fontRef>
        </p:style>
      </p:cxnSp>
      <p:sp>
        <p:nvSpPr>
          <p:cNvPr id="306" name="Flowchart: Connector 305">
            <a:extLst>
              <a:ext uri="{FF2B5EF4-FFF2-40B4-BE49-F238E27FC236}">
                <a16:creationId xmlns:a16="http://schemas.microsoft.com/office/drawing/2014/main" id="{1CE6F32C-4871-60EB-9515-B9EBF41A660C}"/>
              </a:ext>
            </a:extLst>
          </p:cNvPr>
          <p:cNvSpPr/>
          <p:nvPr/>
        </p:nvSpPr>
        <p:spPr>
          <a:xfrm>
            <a:off x="6517771" y="432044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07" name="Flowchart: Connector 306">
            <a:extLst>
              <a:ext uri="{FF2B5EF4-FFF2-40B4-BE49-F238E27FC236}">
                <a16:creationId xmlns:a16="http://schemas.microsoft.com/office/drawing/2014/main" id="{0F340105-C544-376E-0C2B-AF75CF0E521D}"/>
              </a:ext>
            </a:extLst>
          </p:cNvPr>
          <p:cNvSpPr/>
          <p:nvPr/>
        </p:nvSpPr>
        <p:spPr>
          <a:xfrm>
            <a:off x="6517771" y="463840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08" name="Flowchart: Connector 307">
            <a:extLst>
              <a:ext uri="{FF2B5EF4-FFF2-40B4-BE49-F238E27FC236}">
                <a16:creationId xmlns:a16="http://schemas.microsoft.com/office/drawing/2014/main" id="{17208B6C-0DD3-FC22-798D-E6F74EEEC492}"/>
              </a:ext>
            </a:extLst>
          </p:cNvPr>
          <p:cNvSpPr/>
          <p:nvPr/>
        </p:nvSpPr>
        <p:spPr>
          <a:xfrm>
            <a:off x="6513110" y="489990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309" name="Straight Connector 308">
            <a:extLst>
              <a:ext uri="{FF2B5EF4-FFF2-40B4-BE49-F238E27FC236}">
                <a16:creationId xmlns:a16="http://schemas.microsoft.com/office/drawing/2014/main" id="{9327FC03-C3EA-6E46-EAA2-136190279D9E}"/>
              </a:ext>
            </a:extLst>
          </p:cNvPr>
          <p:cNvCxnSpPr>
            <a:cxnSpLocks/>
          </p:cNvCxnSpPr>
          <p:nvPr/>
        </p:nvCxnSpPr>
        <p:spPr>
          <a:xfrm>
            <a:off x="6340439" y="4954092"/>
            <a:ext cx="0" cy="440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14DBCC67-AB40-4A14-B59A-19FEA06C12C0}"/>
              </a:ext>
            </a:extLst>
          </p:cNvPr>
          <p:cNvCxnSpPr/>
          <p:nvPr/>
        </p:nvCxnSpPr>
        <p:spPr>
          <a:xfrm flipH="1">
            <a:off x="6426074" y="4650722"/>
            <a:ext cx="2005298" cy="15797"/>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cxnSp>
        <p:nvCxnSpPr>
          <p:cNvPr id="311" name="Straight Connector 310">
            <a:extLst>
              <a:ext uri="{FF2B5EF4-FFF2-40B4-BE49-F238E27FC236}">
                <a16:creationId xmlns:a16="http://schemas.microsoft.com/office/drawing/2014/main" id="{9305D3A1-08A7-3F29-67A3-4FAF99EEFFFE}"/>
              </a:ext>
            </a:extLst>
          </p:cNvPr>
          <p:cNvCxnSpPr>
            <a:cxnSpLocks/>
            <a:endCxn id="303" idx="6"/>
          </p:cNvCxnSpPr>
          <p:nvPr/>
        </p:nvCxnSpPr>
        <p:spPr>
          <a:xfrm flipH="1">
            <a:off x="6613432" y="4059329"/>
            <a:ext cx="1810671" cy="26271"/>
          </a:xfrm>
          <a:prstGeom prst="line">
            <a:avLst/>
          </a:prstGeom>
          <a:ln>
            <a:solidFill>
              <a:srgbClr val="00B0F0"/>
            </a:solidFill>
          </a:ln>
        </p:spPr>
        <p:style>
          <a:lnRef idx="3">
            <a:schemeClr val="dk1"/>
          </a:lnRef>
          <a:fillRef idx="0">
            <a:schemeClr val="dk1"/>
          </a:fillRef>
          <a:effectRef idx="2">
            <a:schemeClr val="dk1"/>
          </a:effectRef>
          <a:fontRef idx="minor">
            <a:schemeClr val="tx1"/>
          </a:fontRef>
        </p:style>
      </p:cxnSp>
      <p:sp>
        <p:nvSpPr>
          <p:cNvPr id="312" name="Flowchart: Connector 311">
            <a:extLst>
              <a:ext uri="{FF2B5EF4-FFF2-40B4-BE49-F238E27FC236}">
                <a16:creationId xmlns:a16="http://schemas.microsoft.com/office/drawing/2014/main" id="{713BD45A-8A23-ABD8-5F57-083D78F4FFD2}"/>
              </a:ext>
            </a:extLst>
          </p:cNvPr>
          <p:cNvSpPr/>
          <p:nvPr/>
        </p:nvSpPr>
        <p:spPr>
          <a:xfrm>
            <a:off x="6296780" y="403299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313" name="Straight Connector 312">
            <a:extLst>
              <a:ext uri="{FF2B5EF4-FFF2-40B4-BE49-F238E27FC236}">
                <a16:creationId xmlns:a16="http://schemas.microsoft.com/office/drawing/2014/main" id="{0BE9AE18-0364-2578-52FF-3E52D3343D85}"/>
              </a:ext>
            </a:extLst>
          </p:cNvPr>
          <p:cNvCxnSpPr>
            <a:cxnSpLocks/>
            <a:endCxn id="303" idx="6"/>
          </p:cNvCxnSpPr>
          <p:nvPr/>
        </p:nvCxnSpPr>
        <p:spPr>
          <a:xfrm>
            <a:off x="6323417" y="4080695"/>
            <a:ext cx="290015" cy="4905"/>
          </a:xfrm>
          <a:prstGeom prst="line">
            <a:avLst/>
          </a:prstGeom>
        </p:spPr>
        <p:style>
          <a:lnRef idx="1">
            <a:schemeClr val="accent1"/>
          </a:lnRef>
          <a:fillRef idx="0">
            <a:schemeClr val="accent1"/>
          </a:fillRef>
          <a:effectRef idx="0">
            <a:schemeClr val="accent1"/>
          </a:effectRef>
          <a:fontRef idx="minor">
            <a:schemeClr val="tx1"/>
          </a:fontRef>
        </p:style>
      </p:cxnSp>
      <p:sp>
        <p:nvSpPr>
          <p:cNvPr id="314" name="Flowchart: Connector 313">
            <a:extLst>
              <a:ext uri="{FF2B5EF4-FFF2-40B4-BE49-F238E27FC236}">
                <a16:creationId xmlns:a16="http://schemas.microsoft.com/office/drawing/2014/main" id="{52444AC7-F7E9-BA2F-EF65-3515D0350963}"/>
              </a:ext>
            </a:extLst>
          </p:cNvPr>
          <p:cNvSpPr/>
          <p:nvPr/>
        </p:nvSpPr>
        <p:spPr>
          <a:xfrm>
            <a:off x="6298861" y="430227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315" name="Straight Connector 314">
            <a:extLst>
              <a:ext uri="{FF2B5EF4-FFF2-40B4-BE49-F238E27FC236}">
                <a16:creationId xmlns:a16="http://schemas.microsoft.com/office/drawing/2014/main" id="{CD90D72B-C5BA-E953-84A7-06F744537F49}"/>
              </a:ext>
            </a:extLst>
          </p:cNvPr>
          <p:cNvCxnSpPr>
            <a:cxnSpLocks/>
            <a:endCxn id="306" idx="2"/>
          </p:cNvCxnSpPr>
          <p:nvPr/>
        </p:nvCxnSpPr>
        <p:spPr>
          <a:xfrm>
            <a:off x="6325498" y="4349971"/>
            <a:ext cx="192273" cy="18169"/>
          </a:xfrm>
          <a:prstGeom prst="line">
            <a:avLst/>
          </a:prstGeom>
        </p:spPr>
        <p:style>
          <a:lnRef idx="1">
            <a:schemeClr val="accent1"/>
          </a:lnRef>
          <a:fillRef idx="0">
            <a:schemeClr val="accent1"/>
          </a:fillRef>
          <a:effectRef idx="0">
            <a:schemeClr val="accent1"/>
          </a:effectRef>
          <a:fontRef idx="minor">
            <a:schemeClr val="tx1"/>
          </a:fontRef>
        </p:style>
      </p:cxnSp>
      <p:sp>
        <p:nvSpPr>
          <p:cNvPr id="316" name="Flowchart: Connector 315">
            <a:extLst>
              <a:ext uri="{FF2B5EF4-FFF2-40B4-BE49-F238E27FC236}">
                <a16:creationId xmlns:a16="http://schemas.microsoft.com/office/drawing/2014/main" id="{08B96BC7-0D3E-82A8-6359-C907D9505479}"/>
              </a:ext>
            </a:extLst>
          </p:cNvPr>
          <p:cNvSpPr/>
          <p:nvPr/>
        </p:nvSpPr>
        <p:spPr>
          <a:xfrm>
            <a:off x="6296707" y="462437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317" name="Straight Connector 316">
            <a:extLst>
              <a:ext uri="{FF2B5EF4-FFF2-40B4-BE49-F238E27FC236}">
                <a16:creationId xmlns:a16="http://schemas.microsoft.com/office/drawing/2014/main" id="{16D73481-62C8-0AF0-C3B8-4291F1F65629}"/>
              </a:ext>
            </a:extLst>
          </p:cNvPr>
          <p:cNvCxnSpPr>
            <a:cxnSpLocks/>
          </p:cNvCxnSpPr>
          <p:nvPr/>
        </p:nvCxnSpPr>
        <p:spPr>
          <a:xfrm>
            <a:off x="6323344" y="4672075"/>
            <a:ext cx="147637" cy="0"/>
          </a:xfrm>
          <a:prstGeom prst="line">
            <a:avLst/>
          </a:prstGeom>
        </p:spPr>
        <p:style>
          <a:lnRef idx="1">
            <a:schemeClr val="accent1"/>
          </a:lnRef>
          <a:fillRef idx="0">
            <a:schemeClr val="accent1"/>
          </a:fillRef>
          <a:effectRef idx="0">
            <a:schemeClr val="accent1"/>
          </a:effectRef>
          <a:fontRef idx="minor">
            <a:schemeClr val="tx1"/>
          </a:fontRef>
        </p:style>
      </p:cxnSp>
      <p:sp>
        <p:nvSpPr>
          <p:cNvPr id="318" name="Flowchart: Connector 317">
            <a:extLst>
              <a:ext uri="{FF2B5EF4-FFF2-40B4-BE49-F238E27FC236}">
                <a16:creationId xmlns:a16="http://schemas.microsoft.com/office/drawing/2014/main" id="{F8C01DD2-8F07-591F-F003-1C1B2155EB20}"/>
              </a:ext>
            </a:extLst>
          </p:cNvPr>
          <p:cNvSpPr/>
          <p:nvPr/>
        </p:nvSpPr>
        <p:spPr>
          <a:xfrm>
            <a:off x="6296707" y="488425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319" name="Straight Connector 318">
            <a:extLst>
              <a:ext uri="{FF2B5EF4-FFF2-40B4-BE49-F238E27FC236}">
                <a16:creationId xmlns:a16="http://schemas.microsoft.com/office/drawing/2014/main" id="{6DB0A2CB-F8DB-9A00-F9A2-ECE88DABEA09}"/>
              </a:ext>
            </a:extLst>
          </p:cNvPr>
          <p:cNvCxnSpPr>
            <a:cxnSpLocks/>
            <a:endCxn id="308" idx="1"/>
          </p:cNvCxnSpPr>
          <p:nvPr/>
        </p:nvCxnSpPr>
        <p:spPr>
          <a:xfrm flipV="1">
            <a:off x="6323344" y="4913872"/>
            <a:ext cx="203157" cy="1808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900E48F6-1D72-D461-AC14-C6D5CB296CE5}"/>
              </a:ext>
            </a:extLst>
          </p:cNvPr>
          <p:cNvCxnSpPr>
            <a:cxnSpLocks/>
            <a:stCxn id="322" idx="6"/>
          </p:cNvCxnSpPr>
          <p:nvPr/>
        </p:nvCxnSpPr>
        <p:spPr>
          <a:xfrm>
            <a:off x="6633780" y="5913842"/>
            <a:ext cx="239460" cy="0"/>
          </a:xfrm>
          <a:prstGeom prst="straightConnector1">
            <a:avLst/>
          </a:prstGeom>
          <a:ln>
            <a:solidFill>
              <a:srgbClr val="00B0F0"/>
            </a:solidFill>
            <a:tailEnd type="triangle"/>
          </a:ln>
        </p:spPr>
        <p:style>
          <a:lnRef idx="3">
            <a:schemeClr val="dk1"/>
          </a:lnRef>
          <a:fillRef idx="0">
            <a:schemeClr val="dk1"/>
          </a:fillRef>
          <a:effectRef idx="2">
            <a:schemeClr val="dk1"/>
          </a:effectRef>
          <a:fontRef idx="minor">
            <a:schemeClr val="tx1"/>
          </a:fontRef>
        </p:style>
      </p:cxnSp>
      <p:cxnSp>
        <p:nvCxnSpPr>
          <p:cNvPr id="321" name="Straight Connector 320">
            <a:extLst>
              <a:ext uri="{FF2B5EF4-FFF2-40B4-BE49-F238E27FC236}">
                <a16:creationId xmlns:a16="http://schemas.microsoft.com/office/drawing/2014/main" id="{9EF1ACB6-DBDD-424C-1957-EC16502C8F73}"/>
              </a:ext>
            </a:extLst>
          </p:cNvPr>
          <p:cNvCxnSpPr>
            <a:cxnSpLocks/>
          </p:cNvCxnSpPr>
          <p:nvPr/>
        </p:nvCxnSpPr>
        <p:spPr>
          <a:xfrm>
            <a:off x="6557531" y="4974237"/>
            <a:ext cx="0" cy="440165"/>
          </a:xfrm>
          <a:prstGeom prst="line">
            <a:avLst/>
          </a:prstGeom>
          <a:ln>
            <a:solidFill>
              <a:srgbClr val="00B0F0"/>
            </a:solidFill>
          </a:ln>
        </p:spPr>
        <p:style>
          <a:lnRef idx="3">
            <a:schemeClr val="dk1"/>
          </a:lnRef>
          <a:fillRef idx="0">
            <a:schemeClr val="dk1"/>
          </a:fillRef>
          <a:effectRef idx="2">
            <a:schemeClr val="dk1"/>
          </a:effectRef>
          <a:fontRef idx="minor">
            <a:schemeClr val="tx1"/>
          </a:fontRef>
        </p:style>
      </p:cxnSp>
      <p:sp>
        <p:nvSpPr>
          <p:cNvPr id="322" name="Flowchart: Connector 321">
            <a:extLst>
              <a:ext uri="{FF2B5EF4-FFF2-40B4-BE49-F238E27FC236}">
                <a16:creationId xmlns:a16="http://schemas.microsoft.com/office/drawing/2014/main" id="{5E282E6A-6EC4-C076-2C06-98695359C262}"/>
              </a:ext>
            </a:extLst>
          </p:cNvPr>
          <p:cNvSpPr/>
          <p:nvPr/>
        </p:nvSpPr>
        <p:spPr>
          <a:xfrm>
            <a:off x="6542340" y="586614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23" name="Flowchart: Connector 322">
            <a:extLst>
              <a:ext uri="{FF2B5EF4-FFF2-40B4-BE49-F238E27FC236}">
                <a16:creationId xmlns:a16="http://schemas.microsoft.com/office/drawing/2014/main" id="{FAB1A399-979F-A6E0-AFD1-C129BAA6ACD4}"/>
              </a:ext>
            </a:extLst>
          </p:cNvPr>
          <p:cNvSpPr/>
          <p:nvPr/>
        </p:nvSpPr>
        <p:spPr>
          <a:xfrm>
            <a:off x="6316264" y="585594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24" name="Rectangle 323">
            <a:extLst>
              <a:ext uri="{FF2B5EF4-FFF2-40B4-BE49-F238E27FC236}">
                <a16:creationId xmlns:a16="http://schemas.microsoft.com/office/drawing/2014/main" id="{190688AE-1C20-962F-3D68-FD40A84206C4}"/>
              </a:ext>
            </a:extLst>
          </p:cNvPr>
          <p:cNvSpPr/>
          <p:nvPr/>
        </p:nvSpPr>
        <p:spPr>
          <a:xfrm>
            <a:off x="9378021" y="695086"/>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25" name="TextBox 324">
            <a:extLst>
              <a:ext uri="{FF2B5EF4-FFF2-40B4-BE49-F238E27FC236}">
                <a16:creationId xmlns:a16="http://schemas.microsoft.com/office/drawing/2014/main" id="{852CA59C-AEDB-A23C-07FC-E6B559D9C582}"/>
              </a:ext>
            </a:extLst>
          </p:cNvPr>
          <p:cNvSpPr txBox="1"/>
          <p:nvPr/>
        </p:nvSpPr>
        <p:spPr>
          <a:xfrm>
            <a:off x="9429242" y="762711"/>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326" name="Straight Arrow Connector 325">
            <a:extLst>
              <a:ext uri="{FF2B5EF4-FFF2-40B4-BE49-F238E27FC236}">
                <a16:creationId xmlns:a16="http://schemas.microsoft.com/office/drawing/2014/main" id="{477F1FFE-6FEA-89A8-7F44-10947E6875AA}"/>
              </a:ext>
            </a:extLst>
          </p:cNvPr>
          <p:cNvCxnSpPr>
            <a:cxnSpLocks/>
            <a:endCxn id="324" idx="1"/>
          </p:cNvCxnSpPr>
          <p:nvPr/>
        </p:nvCxnSpPr>
        <p:spPr>
          <a:xfrm flipV="1">
            <a:off x="8902976" y="898142"/>
            <a:ext cx="475045" cy="6526"/>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327" name="Straight Arrow Connector 326">
            <a:extLst>
              <a:ext uri="{FF2B5EF4-FFF2-40B4-BE49-F238E27FC236}">
                <a16:creationId xmlns:a16="http://schemas.microsoft.com/office/drawing/2014/main" id="{AA7058FE-3F9D-9253-B906-5F85E4F9A004}"/>
              </a:ext>
            </a:extLst>
          </p:cNvPr>
          <p:cNvCxnSpPr>
            <a:cxnSpLocks/>
          </p:cNvCxnSpPr>
          <p:nvPr/>
        </p:nvCxnSpPr>
        <p:spPr>
          <a:xfrm>
            <a:off x="9496841" y="530889"/>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8" name="Straight Arrow Connector 327">
            <a:extLst>
              <a:ext uri="{FF2B5EF4-FFF2-40B4-BE49-F238E27FC236}">
                <a16:creationId xmlns:a16="http://schemas.microsoft.com/office/drawing/2014/main" id="{27DAD6C1-AFAF-5214-99BB-25B12B68B091}"/>
              </a:ext>
            </a:extLst>
          </p:cNvPr>
          <p:cNvCxnSpPr>
            <a:cxnSpLocks/>
            <a:stCxn id="324" idx="3"/>
          </p:cNvCxnSpPr>
          <p:nvPr/>
        </p:nvCxnSpPr>
        <p:spPr>
          <a:xfrm flipV="1">
            <a:off x="10530652" y="898141"/>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55D2FAAE-7871-01DF-D171-260F3085B360}"/>
              </a:ext>
            </a:extLst>
          </p:cNvPr>
          <p:cNvCxnSpPr>
            <a:cxnSpLocks/>
          </p:cNvCxnSpPr>
          <p:nvPr/>
        </p:nvCxnSpPr>
        <p:spPr>
          <a:xfrm flipV="1">
            <a:off x="10392324" y="515092"/>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0" name="Straight Arrow Connector 329">
            <a:extLst>
              <a:ext uri="{FF2B5EF4-FFF2-40B4-BE49-F238E27FC236}">
                <a16:creationId xmlns:a16="http://schemas.microsoft.com/office/drawing/2014/main" id="{01274C4C-BF49-3785-960C-3D0EE99BB475}"/>
              </a:ext>
            </a:extLst>
          </p:cNvPr>
          <p:cNvCxnSpPr>
            <a:cxnSpLocks/>
          </p:cNvCxnSpPr>
          <p:nvPr/>
        </p:nvCxnSpPr>
        <p:spPr>
          <a:xfrm>
            <a:off x="9667529" y="530889"/>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1" name="Straight Arrow Connector 330">
            <a:extLst>
              <a:ext uri="{FF2B5EF4-FFF2-40B4-BE49-F238E27FC236}">
                <a16:creationId xmlns:a16="http://schemas.microsoft.com/office/drawing/2014/main" id="{3BBB5A15-E46F-4CA9-4C56-4F61C9D0E0FD}"/>
              </a:ext>
            </a:extLst>
          </p:cNvPr>
          <p:cNvCxnSpPr>
            <a:cxnSpLocks/>
          </p:cNvCxnSpPr>
          <p:nvPr/>
        </p:nvCxnSpPr>
        <p:spPr>
          <a:xfrm>
            <a:off x="10188737" y="515092"/>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2" name="Rectangle 331">
            <a:extLst>
              <a:ext uri="{FF2B5EF4-FFF2-40B4-BE49-F238E27FC236}">
                <a16:creationId xmlns:a16="http://schemas.microsoft.com/office/drawing/2014/main" id="{454DB561-96C3-D768-BE9A-A429F2227B82}"/>
              </a:ext>
            </a:extLst>
          </p:cNvPr>
          <p:cNvSpPr/>
          <p:nvPr/>
        </p:nvSpPr>
        <p:spPr>
          <a:xfrm>
            <a:off x="9378021" y="1284112"/>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33" name="TextBox 332">
            <a:extLst>
              <a:ext uri="{FF2B5EF4-FFF2-40B4-BE49-F238E27FC236}">
                <a16:creationId xmlns:a16="http://schemas.microsoft.com/office/drawing/2014/main" id="{879ACA58-F3D6-9C5C-411E-0836456FE57D}"/>
              </a:ext>
            </a:extLst>
          </p:cNvPr>
          <p:cNvSpPr txBox="1"/>
          <p:nvPr/>
        </p:nvSpPr>
        <p:spPr>
          <a:xfrm>
            <a:off x="9429242" y="1351737"/>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334" name="Straight Arrow Connector 333">
            <a:extLst>
              <a:ext uri="{FF2B5EF4-FFF2-40B4-BE49-F238E27FC236}">
                <a16:creationId xmlns:a16="http://schemas.microsoft.com/office/drawing/2014/main" id="{D37A49E0-F131-E6CC-639D-A207FDB804E8}"/>
              </a:ext>
            </a:extLst>
          </p:cNvPr>
          <p:cNvCxnSpPr>
            <a:cxnSpLocks/>
            <a:endCxn id="332" idx="1"/>
          </p:cNvCxnSpPr>
          <p:nvPr/>
        </p:nvCxnSpPr>
        <p:spPr>
          <a:xfrm>
            <a:off x="8848157" y="1487168"/>
            <a:ext cx="5298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F9844E16-59C3-22B9-5352-B19A0F0008F3}"/>
              </a:ext>
            </a:extLst>
          </p:cNvPr>
          <p:cNvCxnSpPr>
            <a:cxnSpLocks/>
          </p:cNvCxnSpPr>
          <p:nvPr/>
        </p:nvCxnSpPr>
        <p:spPr>
          <a:xfrm>
            <a:off x="9496841" y="1119915"/>
            <a:ext cx="0" cy="179994"/>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336" name="Straight Arrow Connector 335">
            <a:extLst>
              <a:ext uri="{FF2B5EF4-FFF2-40B4-BE49-F238E27FC236}">
                <a16:creationId xmlns:a16="http://schemas.microsoft.com/office/drawing/2014/main" id="{44E3283A-D9FB-3AA7-3772-5072DF216BE6}"/>
              </a:ext>
            </a:extLst>
          </p:cNvPr>
          <p:cNvCxnSpPr>
            <a:cxnSpLocks/>
            <a:stCxn id="332" idx="3"/>
          </p:cNvCxnSpPr>
          <p:nvPr/>
        </p:nvCxnSpPr>
        <p:spPr>
          <a:xfrm flipV="1">
            <a:off x="10530652" y="1487167"/>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0F216D2D-ED7F-C021-B2FC-58F005E59E9E}"/>
              </a:ext>
            </a:extLst>
          </p:cNvPr>
          <p:cNvCxnSpPr>
            <a:cxnSpLocks/>
          </p:cNvCxnSpPr>
          <p:nvPr/>
        </p:nvCxnSpPr>
        <p:spPr>
          <a:xfrm flipV="1">
            <a:off x="10392324" y="1104118"/>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8" name="Straight Arrow Connector 337">
            <a:extLst>
              <a:ext uri="{FF2B5EF4-FFF2-40B4-BE49-F238E27FC236}">
                <a16:creationId xmlns:a16="http://schemas.microsoft.com/office/drawing/2014/main" id="{855484A6-9965-132D-4291-AC551455578B}"/>
              </a:ext>
            </a:extLst>
          </p:cNvPr>
          <p:cNvCxnSpPr>
            <a:cxnSpLocks/>
          </p:cNvCxnSpPr>
          <p:nvPr/>
        </p:nvCxnSpPr>
        <p:spPr>
          <a:xfrm>
            <a:off x="9667529" y="1119915"/>
            <a:ext cx="0" cy="17999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39" name="Straight Arrow Connector 338">
            <a:extLst>
              <a:ext uri="{FF2B5EF4-FFF2-40B4-BE49-F238E27FC236}">
                <a16:creationId xmlns:a16="http://schemas.microsoft.com/office/drawing/2014/main" id="{371B9EC6-4E03-E9F3-43E0-091CD0F70EC2}"/>
              </a:ext>
            </a:extLst>
          </p:cNvPr>
          <p:cNvCxnSpPr>
            <a:cxnSpLocks/>
          </p:cNvCxnSpPr>
          <p:nvPr/>
        </p:nvCxnSpPr>
        <p:spPr>
          <a:xfrm>
            <a:off x="10188737" y="1104118"/>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0" name="Rectangle 339">
            <a:extLst>
              <a:ext uri="{FF2B5EF4-FFF2-40B4-BE49-F238E27FC236}">
                <a16:creationId xmlns:a16="http://schemas.microsoft.com/office/drawing/2014/main" id="{22944552-2384-AD86-9344-6225C81A796C}"/>
              </a:ext>
            </a:extLst>
          </p:cNvPr>
          <p:cNvSpPr/>
          <p:nvPr/>
        </p:nvSpPr>
        <p:spPr>
          <a:xfrm>
            <a:off x="9378021" y="1863650"/>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41" name="TextBox 340">
            <a:extLst>
              <a:ext uri="{FF2B5EF4-FFF2-40B4-BE49-F238E27FC236}">
                <a16:creationId xmlns:a16="http://schemas.microsoft.com/office/drawing/2014/main" id="{7F3AE080-3823-BFCA-21BB-AD5E882B85C0}"/>
              </a:ext>
            </a:extLst>
          </p:cNvPr>
          <p:cNvSpPr txBox="1"/>
          <p:nvPr/>
        </p:nvSpPr>
        <p:spPr>
          <a:xfrm>
            <a:off x="9429242" y="1931275"/>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342" name="Straight Arrow Connector 341">
            <a:extLst>
              <a:ext uri="{FF2B5EF4-FFF2-40B4-BE49-F238E27FC236}">
                <a16:creationId xmlns:a16="http://schemas.microsoft.com/office/drawing/2014/main" id="{52FD652B-191F-F5CF-B28B-393DD4C680E0}"/>
              </a:ext>
            </a:extLst>
          </p:cNvPr>
          <p:cNvCxnSpPr>
            <a:cxnSpLocks/>
          </p:cNvCxnSpPr>
          <p:nvPr/>
        </p:nvCxnSpPr>
        <p:spPr>
          <a:xfrm flipV="1">
            <a:off x="9159466" y="2066706"/>
            <a:ext cx="195695" cy="1288"/>
          </a:xfrm>
          <a:prstGeom prst="straightConnector1">
            <a:avLst/>
          </a:prstGeom>
          <a:ln>
            <a:solidFill>
              <a:srgbClr val="00B0F0"/>
            </a:solidFill>
            <a:tailEnd type="triangle"/>
          </a:ln>
        </p:spPr>
        <p:style>
          <a:lnRef idx="3">
            <a:schemeClr val="dk1"/>
          </a:lnRef>
          <a:fillRef idx="0">
            <a:schemeClr val="dk1"/>
          </a:fillRef>
          <a:effectRef idx="2">
            <a:schemeClr val="dk1"/>
          </a:effectRef>
          <a:fontRef idx="minor">
            <a:schemeClr val="tx1"/>
          </a:fontRef>
        </p:style>
      </p:cxnSp>
      <p:cxnSp>
        <p:nvCxnSpPr>
          <p:cNvPr id="343" name="Straight Arrow Connector 342">
            <a:extLst>
              <a:ext uri="{FF2B5EF4-FFF2-40B4-BE49-F238E27FC236}">
                <a16:creationId xmlns:a16="http://schemas.microsoft.com/office/drawing/2014/main" id="{620CEC47-0EA7-59A0-20C2-B842E7023F2F}"/>
              </a:ext>
            </a:extLst>
          </p:cNvPr>
          <p:cNvCxnSpPr>
            <a:cxnSpLocks/>
          </p:cNvCxnSpPr>
          <p:nvPr/>
        </p:nvCxnSpPr>
        <p:spPr>
          <a:xfrm>
            <a:off x="9496841" y="1699453"/>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4" name="Straight Arrow Connector 343">
            <a:extLst>
              <a:ext uri="{FF2B5EF4-FFF2-40B4-BE49-F238E27FC236}">
                <a16:creationId xmlns:a16="http://schemas.microsoft.com/office/drawing/2014/main" id="{E37D3A3E-646F-66F4-91FC-BDF786606FC7}"/>
              </a:ext>
            </a:extLst>
          </p:cNvPr>
          <p:cNvCxnSpPr>
            <a:cxnSpLocks/>
            <a:stCxn id="340" idx="3"/>
          </p:cNvCxnSpPr>
          <p:nvPr/>
        </p:nvCxnSpPr>
        <p:spPr>
          <a:xfrm flipV="1">
            <a:off x="10530652" y="2066705"/>
            <a:ext cx="466345" cy="1"/>
          </a:xfrm>
          <a:prstGeom prst="straightConnector1">
            <a:avLst/>
          </a:prstGeom>
          <a:ln>
            <a:solidFill>
              <a:srgbClr val="00B0F0"/>
            </a:solidFill>
            <a:tailEnd type="none"/>
          </a:ln>
        </p:spPr>
        <p:style>
          <a:lnRef idx="3">
            <a:schemeClr val="dk1"/>
          </a:lnRef>
          <a:fillRef idx="0">
            <a:schemeClr val="dk1"/>
          </a:fillRef>
          <a:effectRef idx="2">
            <a:schemeClr val="dk1"/>
          </a:effectRef>
          <a:fontRef idx="minor">
            <a:schemeClr val="tx1"/>
          </a:fontRef>
        </p:style>
      </p:cxnSp>
      <p:cxnSp>
        <p:nvCxnSpPr>
          <p:cNvPr id="345" name="Straight Arrow Connector 344">
            <a:extLst>
              <a:ext uri="{FF2B5EF4-FFF2-40B4-BE49-F238E27FC236}">
                <a16:creationId xmlns:a16="http://schemas.microsoft.com/office/drawing/2014/main" id="{B0A00644-A547-3DDC-FD38-8612496E1620}"/>
              </a:ext>
            </a:extLst>
          </p:cNvPr>
          <p:cNvCxnSpPr>
            <a:cxnSpLocks/>
          </p:cNvCxnSpPr>
          <p:nvPr/>
        </p:nvCxnSpPr>
        <p:spPr>
          <a:xfrm flipV="1">
            <a:off x="10392324" y="1683656"/>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6" name="Straight Arrow Connector 345">
            <a:extLst>
              <a:ext uri="{FF2B5EF4-FFF2-40B4-BE49-F238E27FC236}">
                <a16:creationId xmlns:a16="http://schemas.microsoft.com/office/drawing/2014/main" id="{1189AE72-C0B4-A2FD-4F38-A975FA8A47C0}"/>
              </a:ext>
            </a:extLst>
          </p:cNvPr>
          <p:cNvCxnSpPr>
            <a:cxnSpLocks/>
          </p:cNvCxnSpPr>
          <p:nvPr/>
        </p:nvCxnSpPr>
        <p:spPr>
          <a:xfrm>
            <a:off x="9667529" y="1699453"/>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7" name="Straight Arrow Connector 346">
            <a:extLst>
              <a:ext uri="{FF2B5EF4-FFF2-40B4-BE49-F238E27FC236}">
                <a16:creationId xmlns:a16="http://schemas.microsoft.com/office/drawing/2014/main" id="{7952885F-9F81-7065-F5C6-6B9869FDD173}"/>
              </a:ext>
            </a:extLst>
          </p:cNvPr>
          <p:cNvCxnSpPr>
            <a:cxnSpLocks/>
          </p:cNvCxnSpPr>
          <p:nvPr/>
        </p:nvCxnSpPr>
        <p:spPr>
          <a:xfrm>
            <a:off x="10188737" y="1683656"/>
            <a:ext cx="0" cy="17999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48" name="Rectangle 347">
            <a:extLst>
              <a:ext uri="{FF2B5EF4-FFF2-40B4-BE49-F238E27FC236}">
                <a16:creationId xmlns:a16="http://schemas.microsoft.com/office/drawing/2014/main" id="{6EF5AF79-C5A5-1019-131E-20CF86DB34DD}"/>
              </a:ext>
            </a:extLst>
          </p:cNvPr>
          <p:cNvSpPr/>
          <p:nvPr/>
        </p:nvSpPr>
        <p:spPr>
          <a:xfrm>
            <a:off x="9378021" y="2437338"/>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49" name="TextBox 348">
            <a:extLst>
              <a:ext uri="{FF2B5EF4-FFF2-40B4-BE49-F238E27FC236}">
                <a16:creationId xmlns:a16="http://schemas.microsoft.com/office/drawing/2014/main" id="{D1AB883D-1D8E-15A4-5AA5-B188B9308600}"/>
              </a:ext>
            </a:extLst>
          </p:cNvPr>
          <p:cNvSpPr txBox="1"/>
          <p:nvPr/>
        </p:nvSpPr>
        <p:spPr>
          <a:xfrm>
            <a:off x="9429242" y="2504963"/>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350" name="Straight Arrow Connector 349">
            <a:extLst>
              <a:ext uri="{FF2B5EF4-FFF2-40B4-BE49-F238E27FC236}">
                <a16:creationId xmlns:a16="http://schemas.microsoft.com/office/drawing/2014/main" id="{124C83C5-4AFE-3C7E-792F-55677926A2A3}"/>
              </a:ext>
            </a:extLst>
          </p:cNvPr>
          <p:cNvCxnSpPr>
            <a:cxnSpLocks/>
            <a:endCxn id="348" idx="1"/>
          </p:cNvCxnSpPr>
          <p:nvPr/>
        </p:nvCxnSpPr>
        <p:spPr>
          <a:xfrm>
            <a:off x="8848157" y="2640394"/>
            <a:ext cx="529864" cy="0"/>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351" name="Straight Arrow Connector 350">
            <a:extLst>
              <a:ext uri="{FF2B5EF4-FFF2-40B4-BE49-F238E27FC236}">
                <a16:creationId xmlns:a16="http://schemas.microsoft.com/office/drawing/2014/main" id="{068BDB93-8FCF-FD6C-8953-59F6064F6C81}"/>
              </a:ext>
            </a:extLst>
          </p:cNvPr>
          <p:cNvCxnSpPr>
            <a:cxnSpLocks/>
          </p:cNvCxnSpPr>
          <p:nvPr/>
        </p:nvCxnSpPr>
        <p:spPr>
          <a:xfrm>
            <a:off x="9496841" y="2273141"/>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2" name="Straight Arrow Connector 351">
            <a:extLst>
              <a:ext uri="{FF2B5EF4-FFF2-40B4-BE49-F238E27FC236}">
                <a16:creationId xmlns:a16="http://schemas.microsoft.com/office/drawing/2014/main" id="{53C640D7-3C68-874F-95B7-E663E8C2EDDE}"/>
              </a:ext>
            </a:extLst>
          </p:cNvPr>
          <p:cNvCxnSpPr>
            <a:cxnSpLocks/>
            <a:stCxn id="348" idx="3"/>
          </p:cNvCxnSpPr>
          <p:nvPr/>
        </p:nvCxnSpPr>
        <p:spPr>
          <a:xfrm flipV="1">
            <a:off x="10530652" y="2640393"/>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53" name="Straight Arrow Connector 352">
            <a:extLst>
              <a:ext uri="{FF2B5EF4-FFF2-40B4-BE49-F238E27FC236}">
                <a16:creationId xmlns:a16="http://schemas.microsoft.com/office/drawing/2014/main" id="{229BF013-E01C-A7CB-4AC2-EB9BEFE4AD42}"/>
              </a:ext>
            </a:extLst>
          </p:cNvPr>
          <p:cNvCxnSpPr>
            <a:cxnSpLocks/>
          </p:cNvCxnSpPr>
          <p:nvPr/>
        </p:nvCxnSpPr>
        <p:spPr>
          <a:xfrm flipV="1">
            <a:off x="10392324" y="2257344"/>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4" name="Straight Arrow Connector 353">
            <a:extLst>
              <a:ext uri="{FF2B5EF4-FFF2-40B4-BE49-F238E27FC236}">
                <a16:creationId xmlns:a16="http://schemas.microsoft.com/office/drawing/2014/main" id="{D429E5F3-0A71-044B-3785-DCEC4D250911}"/>
              </a:ext>
            </a:extLst>
          </p:cNvPr>
          <p:cNvCxnSpPr>
            <a:cxnSpLocks/>
          </p:cNvCxnSpPr>
          <p:nvPr/>
        </p:nvCxnSpPr>
        <p:spPr>
          <a:xfrm>
            <a:off x="9667529" y="2273141"/>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5" name="Straight Arrow Connector 354">
            <a:extLst>
              <a:ext uri="{FF2B5EF4-FFF2-40B4-BE49-F238E27FC236}">
                <a16:creationId xmlns:a16="http://schemas.microsoft.com/office/drawing/2014/main" id="{4E144029-74A3-32AA-2164-FE8AC7E5F88E}"/>
              </a:ext>
            </a:extLst>
          </p:cNvPr>
          <p:cNvCxnSpPr>
            <a:cxnSpLocks/>
          </p:cNvCxnSpPr>
          <p:nvPr/>
        </p:nvCxnSpPr>
        <p:spPr>
          <a:xfrm>
            <a:off x="10188737" y="2257344"/>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6" name="Rectangle 355">
            <a:extLst>
              <a:ext uri="{FF2B5EF4-FFF2-40B4-BE49-F238E27FC236}">
                <a16:creationId xmlns:a16="http://schemas.microsoft.com/office/drawing/2014/main" id="{FD04376B-EC67-3169-8B18-B694C9567BE8}"/>
              </a:ext>
            </a:extLst>
          </p:cNvPr>
          <p:cNvSpPr/>
          <p:nvPr/>
        </p:nvSpPr>
        <p:spPr>
          <a:xfrm>
            <a:off x="9378021" y="3023994"/>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57" name="TextBox 356">
            <a:extLst>
              <a:ext uri="{FF2B5EF4-FFF2-40B4-BE49-F238E27FC236}">
                <a16:creationId xmlns:a16="http://schemas.microsoft.com/office/drawing/2014/main" id="{F50D20D4-6FD4-49A3-0286-ADC7B5207DC6}"/>
              </a:ext>
            </a:extLst>
          </p:cNvPr>
          <p:cNvSpPr txBox="1"/>
          <p:nvPr/>
        </p:nvSpPr>
        <p:spPr>
          <a:xfrm>
            <a:off x="9429242" y="3091619"/>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358" name="Straight Arrow Connector 357">
            <a:extLst>
              <a:ext uri="{FF2B5EF4-FFF2-40B4-BE49-F238E27FC236}">
                <a16:creationId xmlns:a16="http://schemas.microsoft.com/office/drawing/2014/main" id="{A1D608E9-1FD8-85C6-CE72-1BB214E6F405}"/>
              </a:ext>
            </a:extLst>
          </p:cNvPr>
          <p:cNvCxnSpPr>
            <a:cxnSpLocks/>
            <a:endCxn id="356" idx="1"/>
          </p:cNvCxnSpPr>
          <p:nvPr/>
        </p:nvCxnSpPr>
        <p:spPr>
          <a:xfrm>
            <a:off x="8848157" y="3227050"/>
            <a:ext cx="5298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9" name="Straight Arrow Connector 358">
            <a:extLst>
              <a:ext uri="{FF2B5EF4-FFF2-40B4-BE49-F238E27FC236}">
                <a16:creationId xmlns:a16="http://schemas.microsoft.com/office/drawing/2014/main" id="{ED99F70B-0B80-856C-3E4B-C6BBBBD05B62}"/>
              </a:ext>
            </a:extLst>
          </p:cNvPr>
          <p:cNvCxnSpPr>
            <a:cxnSpLocks/>
          </p:cNvCxnSpPr>
          <p:nvPr/>
        </p:nvCxnSpPr>
        <p:spPr>
          <a:xfrm>
            <a:off x="9496841" y="2859797"/>
            <a:ext cx="0" cy="179994"/>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360" name="Straight Arrow Connector 359">
            <a:extLst>
              <a:ext uri="{FF2B5EF4-FFF2-40B4-BE49-F238E27FC236}">
                <a16:creationId xmlns:a16="http://schemas.microsoft.com/office/drawing/2014/main" id="{37E0A85C-34E0-D706-208D-6A5BC59B9D2D}"/>
              </a:ext>
            </a:extLst>
          </p:cNvPr>
          <p:cNvCxnSpPr>
            <a:cxnSpLocks/>
            <a:stCxn id="356" idx="3"/>
          </p:cNvCxnSpPr>
          <p:nvPr/>
        </p:nvCxnSpPr>
        <p:spPr>
          <a:xfrm flipV="1">
            <a:off x="10530652" y="3227049"/>
            <a:ext cx="466345" cy="1"/>
          </a:xfrm>
          <a:prstGeom prst="straightConnector1">
            <a:avLst/>
          </a:prstGeom>
          <a:ln>
            <a:headEnd w="sm" len="sm"/>
            <a:tailEnd type="none"/>
          </a:ln>
        </p:spPr>
        <p:style>
          <a:lnRef idx="1">
            <a:schemeClr val="accent1"/>
          </a:lnRef>
          <a:fillRef idx="0">
            <a:schemeClr val="accent1"/>
          </a:fillRef>
          <a:effectRef idx="0">
            <a:schemeClr val="accent1"/>
          </a:effectRef>
          <a:fontRef idx="minor">
            <a:schemeClr val="tx1"/>
          </a:fontRef>
        </p:style>
      </p:cxnSp>
      <p:cxnSp>
        <p:nvCxnSpPr>
          <p:cNvPr id="361" name="Straight Arrow Connector 360">
            <a:extLst>
              <a:ext uri="{FF2B5EF4-FFF2-40B4-BE49-F238E27FC236}">
                <a16:creationId xmlns:a16="http://schemas.microsoft.com/office/drawing/2014/main" id="{FE9BF3BC-B54F-889C-DE7F-3D5530B02438}"/>
              </a:ext>
            </a:extLst>
          </p:cNvPr>
          <p:cNvCxnSpPr>
            <a:cxnSpLocks/>
          </p:cNvCxnSpPr>
          <p:nvPr/>
        </p:nvCxnSpPr>
        <p:spPr>
          <a:xfrm flipV="1">
            <a:off x="10392324" y="2844000"/>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2" name="Straight Arrow Connector 361">
            <a:extLst>
              <a:ext uri="{FF2B5EF4-FFF2-40B4-BE49-F238E27FC236}">
                <a16:creationId xmlns:a16="http://schemas.microsoft.com/office/drawing/2014/main" id="{832BC28E-68DD-FC51-40C5-5785DD2C005B}"/>
              </a:ext>
            </a:extLst>
          </p:cNvPr>
          <p:cNvCxnSpPr>
            <a:cxnSpLocks/>
          </p:cNvCxnSpPr>
          <p:nvPr/>
        </p:nvCxnSpPr>
        <p:spPr>
          <a:xfrm>
            <a:off x="9667529" y="2859797"/>
            <a:ext cx="0" cy="17999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63" name="Straight Arrow Connector 362">
            <a:extLst>
              <a:ext uri="{FF2B5EF4-FFF2-40B4-BE49-F238E27FC236}">
                <a16:creationId xmlns:a16="http://schemas.microsoft.com/office/drawing/2014/main" id="{8FD59443-33A8-93B5-EBC7-2885C7193705}"/>
              </a:ext>
            </a:extLst>
          </p:cNvPr>
          <p:cNvCxnSpPr>
            <a:cxnSpLocks/>
          </p:cNvCxnSpPr>
          <p:nvPr/>
        </p:nvCxnSpPr>
        <p:spPr>
          <a:xfrm>
            <a:off x="10188737" y="2844000"/>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4" name="Rectangle 363">
            <a:extLst>
              <a:ext uri="{FF2B5EF4-FFF2-40B4-BE49-F238E27FC236}">
                <a16:creationId xmlns:a16="http://schemas.microsoft.com/office/drawing/2014/main" id="{17FB3908-F7E3-E184-8FBB-103A77ADF780}"/>
              </a:ext>
            </a:extLst>
          </p:cNvPr>
          <p:cNvSpPr/>
          <p:nvPr/>
        </p:nvSpPr>
        <p:spPr>
          <a:xfrm>
            <a:off x="9377796" y="3610141"/>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65" name="TextBox 364">
            <a:extLst>
              <a:ext uri="{FF2B5EF4-FFF2-40B4-BE49-F238E27FC236}">
                <a16:creationId xmlns:a16="http://schemas.microsoft.com/office/drawing/2014/main" id="{35673667-BD4B-F59A-24CD-167770BDD629}"/>
              </a:ext>
            </a:extLst>
          </p:cNvPr>
          <p:cNvSpPr txBox="1"/>
          <p:nvPr/>
        </p:nvSpPr>
        <p:spPr>
          <a:xfrm>
            <a:off x="9429017" y="3677766"/>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366" name="Straight Arrow Connector 365">
            <a:extLst>
              <a:ext uri="{FF2B5EF4-FFF2-40B4-BE49-F238E27FC236}">
                <a16:creationId xmlns:a16="http://schemas.microsoft.com/office/drawing/2014/main" id="{FA931D16-9036-D413-A59F-BC193657DA50}"/>
              </a:ext>
            </a:extLst>
          </p:cNvPr>
          <p:cNvCxnSpPr>
            <a:cxnSpLocks/>
            <a:stCxn id="394" idx="6"/>
            <a:endCxn id="364" idx="1"/>
          </p:cNvCxnSpPr>
          <p:nvPr/>
        </p:nvCxnSpPr>
        <p:spPr>
          <a:xfrm flipV="1">
            <a:off x="9171698" y="3813197"/>
            <a:ext cx="206098" cy="1798"/>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367" name="Straight Arrow Connector 366">
            <a:extLst>
              <a:ext uri="{FF2B5EF4-FFF2-40B4-BE49-F238E27FC236}">
                <a16:creationId xmlns:a16="http://schemas.microsoft.com/office/drawing/2014/main" id="{4FC95D24-50A3-8ED2-6F09-F7AAA5BF4107}"/>
              </a:ext>
            </a:extLst>
          </p:cNvPr>
          <p:cNvCxnSpPr>
            <a:cxnSpLocks/>
          </p:cNvCxnSpPr>
          <p:nvPr/>
        </p:nvCxnSpPr>
        <p:spPr>
          <a:xfrm>
            <a:off x="9496616" y="3445944"/>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8" name="Straight Arrow Connector 367">
            <a:extLst>
              <a:ext uri="{FF2B5EF4-FFF2-40B4-BE49-F238E27FC236}">
                <a16:creationId xmlns:a16="http://schemas.microsoft.com/office/drawing/2014/main" id="{E97E8C15-A518-E117-9ACF-5B3DF62F9DDD}"/>
              </a:ext>
            </a:extLst>
          </p:cNvPr>
          <p:cNvCxnSpPr>
            <a:cxnSpLocks/>
            <a:stCxn id="364" idx="3"/>
          </p:cNvCxnSpPr>
          <p:nvPr/>
        </p:nvCxnSpPr>
        <p:spPr>
          <a:xfrm flipV="1">
            <a:off x="10530427" y="3813196"/>
            <a:ext cx="466345" cy="1"/>
          </a:xfrm>
          <a:prstGeom prst="straightConnector1">
            <a:avLst/>
          </a:prstGeom>
          <a:ln>
            <a:solidFill>
              <a:srgbClr val="00B050"/>
            </a:solidFill>
            <a:tailEnd type="none"/>
          </a:ln>
        </p:spPr>
        <p:style>
          <a:lnRef idx="3">
            <a:schemeClr val="dk1"/>
          </a:lnRef>
          <a:fillRef idx="0">
            <a:schemeClr val="dk1"/>
          </a:fillRef>
          <a:effectRef idx="2">
            <a:schemeClr val="dk1"/>
          </a:effectRef>
          <a:fontRef idx="minor">
            <a:schemeClr val="tx1"/>
          </a:fontRef>
        </p:style>
      </p:cxnSp>
      <p:cxnSp>
        <p:nvCxnSpPr>
          <p:cNvPr id="369" name="Straight Arrow Connector 368">
            <a:extLst>
              <a:ext uri="{FF2B5EF4-FFF2-40B4-BE49-F238E27FC236}">
                <a16:creationId xmlns:a16="http://schemas.microsoft.com/office/drawing/2014/main" id="{5429538C-1900-CD89-03A9-8F63DF3258C8}"/>
              </a:ext>
            </a:extLst>
          </p:cNvPr>
          <p:cNvCxnSpPr>
            <a:cxnSpLocks/>
          </p:cNvCxnSpPr>
          <p:nvPr/>
        </p:nvCxnSpPr>
        <p:spPr>
          <a:xfrm flipV="1">
            <a:off x="10392099" y="3430147"/>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0" name="Straight Arrow Connector 369">
            <a:extLst>
              <a:ext uri="{FF2B5EF4-FFF2-40B4-BE49-F238E27FC236}">
                <a16:creationId xmlns:a16="http://schemas.microsoft.com/office/drawing/2014/main" id="{1C56C9CD-70FA-3B75-85F0-29023C1EB26F}"/>
              </a:ext>
            </a:extLst>
          </p:cNvPr>
          <p:cNvCxnSpPr>
            <a:cxnSpLocks/>
          </p:cNvCxnSpPr>
          <p:nvPr/>
        </p:nvCxnSpPr>
        <p:spPr>
          <a:xfrm>
            <a:off x="9667304" y="3445944"/>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1" name="Straight Arrow Connector 370">
            <a:extLst>
              <a:ext uri="{FF2B5EF4-FFF2-40B4-BE49-F238E27FC236}">
                <a16:creationId xmlns:a16="http://schemas.microsoft.com/office/drawing/2014/main" id="{3DC59F3D-AC09-0124-0075-B1A46E2463CC}"/>
              </a:ext>
            </a:extLst>
          </p:cNvPr>
          <p:cNvCxnSpPr>
            <a:cxnSpLocks/>
          </p:cNvCxnSpPr>
          <p:nvPr/>
        </p:nvCxnSpPr>
        <p:spPr>
          <a:xfrm>
            <a:off x="10188512" y="3430147"/>
            <a:ext cx="0" cy="179994"/>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372" name="Straight Connector 371">
            <a:extLst>
              <a:ext uri="{FF2B5EF4-FFF2-40B4-BE49-F238E27FC236}">
                <a16:creationId xmlns:a16="http://schemas.microsoft.com/office/drawing/2014/main" id="{4CE0D070-F772-D1FC-9E4B-1AD5B9B41255}"/>
              </a:ext>
            </a:extLst>
          </p:cNvPr>
          <p:cNvCxnSpPr/>
          <p:nvPr/>
        </p:nvCxnSpPr>
        <p:spPr>
          <a:xfrm>
            <a:off x="9133469" y="521945"/>
            <a:ext cx="0" cy="36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3" name="Straight Connector 372">
            <a:extLst>
              <a:ext uri="{FF2B5EF4-FFF2-40B4-BE49-F238E27FC236}">
                <a16:creationId xmlns:a16="http://schemas.microsoft.com/office/drawing/2014/main" id="{7FA0A7A7-DE9C-E733-08CA-FE3F678F3605}"/>
              </a:ext>
            </a:extLst>
          </p:cNvPr>
          <p:cNvCxnSpPr>
            <a:cxnSpLocks/>
          </p:cNvCxnSpPr>
          <p:nvPr/>
        </p:nvCxnSpPr>
        <p:spPr>
          <a:xfrm>
            <a:off x="9130421" y="889197"/>
            <a:ext cx="3048" cy="300260"/>
          </a:xfrm>
          <a:prstGeom prst="line">
            <a:avLst/>
          </a:prstGeom>
        </p:spPr>
        <p:style>
          <a:lnRef idx="1">
            <a:schemeClr val="accent1"/>
          </a:lnRef>
          <a:fillRef idx="0">
            <a:schemeClr val="accent1"/>
          </a:fillRef>
          <a:effectRef idx="0">
            <a:schemeClr val="accent1"/>
          </a:effectRef>
          <a:fontRef idx="minor">
            <a:schemeClr val="tx1"/>
          </a:fontRef>
        </p:style>
      </p:cxnSp>
      <p:sp>
        <p:nvSpPr>
          <p:cNvPr id="374" name="Flowchart: Connector 373">
            <a:extLst>
              <a:ext uri="{FF2B5EF4-FFF2-40B4-BE49-F238E27FC236}">
                <a16:creationId xmlns:a16="http://schemas.microsoft.com/office/drawing/2014/main" id="{E6F6DAC6-4B16-D288-A107-AF4611A4C57B}"/>
              </a:ext>
            </a:extLst>
          </p:cNvPr>
          <p:cNvSpPr/>
          <p:nvPr/>
        </p:nvSpPr>
        <p:spPr>
          <a:xfrm>
            <a:off x="9091149" y="57250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75" name="Flowchart: Connector 374">
            <a:extLst>
              <a:ext uri="{FF2B5EF4-FFF2-40B4-BE49-F238E27FC236}">
                <a16:creationId xmlns:a16="http://schemas.microsoft.com/office/drawing/2014/main" id="{E1B9AEE8-06D0-53BC-C691-E6694A15D01C}"/>
              </a:ext>
            </a:extLst>
          </p:cNvPr>
          <p:cNvSpPr/>
          <p:nvPr/>
        </p:nvSpPr>
        <p:spPr>
          <a:xfrm>
            <a:off x="9091613" y="85350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376" name="Straight Connector 375">
            <a:extLst>
              <a:ext uri="{FF2B5EF4-FFF2-40B4-BE49-F238E27FC236}">
                <a16:creationId xmlns:a16="http://schemas.microsoft.com/office/drawing/2014/main" id="{669A755C-B17A-42BB-155C-BE9CB0DBCA9F}"/>
              </a:ext>
            </a:extLst>
          </p:cNvPr>
          <p:cNvCxnSpPr/>
          <p:nvPr/>
        </p:nvCxnSpPr>
        <p:spPr>
          <a:xfrm>
            <a:off x="9131723" y="1160379"/>
            <a:ext cx="0" cy="36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7" name="Straight Connector 376">
            <a:extLst>
              <a:ext uri="{FF2B5EF4-FFF2-40B4-BE49-F238E27FC236}">
                <a16:creationId xmlns:a16="http://schemas.microsoft.com/office/drawing/2014/main" id="{A44AF289-9A62-B0C7-378C-59EE8ED73590}"/>
              </a:ext>
            </a:extLst>
          </p:cNvPr>
          <p:cNvCxnSpPr>
            <a:cxnSpLocks/>
          </p:cNvCxnSpPr>
          <p:nvPr/>
        </p:nvCxnSpPr>
        <p:spPr>
          <a:xfrm>
            <a:off x="9128675" y="1527631"/>
            <a:ext cx="0" cy="229987"/>
          </a:xfrm>
          <a:prstGeom prst="line">
            <a:avLst/>
          </a:prstGeom>
        </p:spPr>
        <p:style>
          <a:lnRef idx="1">
            <a:schemeClr val="accent1"/>
          </a:lnRef>
          <a:fillRef idx="0">
            <a:schemeClr val="accent1"/>
          </a:fillRef>
          <a:effectRef idx="0">
            <a:schemeClr val="accent1"/>
          </a:effectRef>
          <a:fontRef idx="minor">
            <a:schemeClr val="tx1"/>
          </a:fontRef>
        </p:style>
      </p:cxnSp>
      <p:sp>
        <p:nvSpPr>
          <p:cNvPr id="378" name="Flowchart: Connector 377">
            <a:extLst>
              <a:ext uri="{FF2B5EF4-FFF2-40B4-BE49-F238E27FC236}">
                <a16:creationId xmlns:a16="http://schemas.microsoft.com/office/drawing/2014/main" id="{93C78582-B1BE-95C0-306C-2CCD206F4411}"/>
              </a:ext>
            </a:extLst>
          </p:cNvPr>
          <p:cNvSpPr/>
          <p:nvPr/>
        </p:nvSpPr>
        <p:spPr>
          <a:xfrm>
            <a:off x="9089140" y="112169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79" name="Flowchart: Connector 378">
            <a:extLst>
              <a:ext uri="{FF2B5EF4-FFF2-40B4-BE49-F238E27FC236}">
                <a16:creationId xmlns:a16="http://schemas.microsoft.com/office/drawing/2014/main" id="{15D383D3-1988-7BCC-7614-2290EA249400}"/>
              </a:ext>
            </a:extLst>
          </p:cNvPr>
          <p:cNvSpPr/>
          <p:nvPr/>
        </p:nvSpPr>
        <p:spPr>
          <a:xfrm>
            <a:off x="9089140" y="143965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380" name="Straight Connector 379">
            <a:extLst>
              <a:ext uri="{FF2B5EF4-FFF2-40B4-BE49-F238E27FC236}">
                <a16:creationId xmlns:a16="http://schemas.microsoft.com/office/drawing/2014/main" id="{DEE3650C-53E4-65DF-1AC0-9BB726FF5C5F}"/>
              </a:ext>
            </a:extLst>
          </p:cNvPr>
          <p:cNvCxnSpPr/>
          <p:nvPr/>
        </p:nvCxnSpPr>
        <p:spPr>
          <a:xfrm>
            <a:off x="9133469" y="1987585"/>
            <a:ext cx="0" cy="36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1" name="Straight Connector 380">
            <a:extLst>
              <a:ext uri="{FF2B5EF4-FFF2-40B4-BE49-F238E27FC236}">
                <a16:creationId xmlns:a16="http://schemas.microsoft.com/office/drawing/2014/main" id="{759AFDFA-C280-DD39-C70D-7E63CA5328E8}"/>
              </a:ext>
            </a:extLst>
          </p:cNvPr>
          <p:cNvCxnSpPr>
            <a:cxnSpLocks/>
          </p:cNvCxnSpPr>
          <p:nvPr/>
        </p:nvCxnSpPr>
        <p:spPr>
          <a:xfrm>
            <a:off x="9130421" y="2354837"/>
            <a:ext cx="3048" cy="300260"/>
          </a:xfrm>
          <a:prstGeom prst="line">
            <a:avLst/>
          </a:prstGeom>
        </p:spPr>
        <p:style>
          <a:lnRef idx="1">
            <a:schemeClr val="accent1"/>
          </a:lnRef>
          <a:fillRef idx="0">
            <a:schemeClr val="accent1"/>
          </a:fillRef>
          <a:effectRef idx="0">
            <a:schemeClr val="accent1"/>
          </a:effectRef>
          <a:fontRef idx="minor">
            <a:schemeClr val="tx1"/>
          </a:fontRef>
        </p:style>
      </p:cxnSp>
      <p:sp>
        <p:nvSpPr>
          <p:cNvPr id="382" name="Flowchart: Connector 381">
            <a:extLst>
              <a:ext uri="{FF2B5EF4-FFF2-40B4-BE49-F238E27FC236}">
                <a16:creationId xmlns:a16="http://schemas.microsoft.com/office/drawing/2014/main" id="{1624D25F-3FD9-C2A7-B8B5-3D0EBBA93DE7}"/>
              </a:ext>
            </a:extLst>
          </p:cNvPr>
          <p:cNvSpPr/>
          <p:nvPr/>
        </p:nvSpPr>
        <p:spPr>
          <a:xfrm>
            <a:off x="9090886" y="202029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83" name="Flowchart: Connector 382">
            <a:extLst>
              <a:ext uri="{FF2B5EF4-FFF2-40B4-BE49-F238E27FC236}">
                <a16:creationId xmlns:a16="http://schemas.microsoft.com/office/drawing/2014/main" id="{85D1BBC2-9B67-34A6-201B-4C456825BA9C}"/>
              </a:ext>
            </a:extLst>
          </p:cNvPr>
          <p:cNvSpPr/>
          <p:nvPr/>
        </p:nvSpPr>
        <p:spPr>
          <a:xfrm>
            <a:off x="9093341" y="229177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384" name="Straight Connector 383">
            <a:extLst>
              <a:ext uri="{FF2B5EF4-FFF2-40B4-BE49-F238E27FC236}">
                <a16:creationId xmlns:a16="http://schemas.microsoft.com/office/drawing/2014/main" id="{9FEF428D-B913-9894-FA8F-7936F2A3A863}"/>
              </a:ext>
            </a:extLst>
          </p:cNvPr>
          <p:cNvCxnSpPr/>
          <p:nvPr/>
        </p:nvCxnSpPr>
        <p:spPr>
          <a:xfrm>
            <a:off x="9131723" y="2626019"/>
            <a:ext cx="0" cy="36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5" name="Straight Connector 384">
            <a:extLst>
              <a:ext uri="{FF2B5EF4-FFF2-40B4-BE49-F238E27FC236}">
                <a16:creationId xmlns:a16="http://schemas.microsoft.com/office/drawing/2014/main" id="{0018785F-AB06-A9BA-C410-E519F3EEAB2D}"/>
              </a:ext>
            </a:extLst>
          </p:cNvPr>
          <p:cNvCxnSpPr>
            <a:cxnSpLocks/>
          </p:cNvCxnSpPr>
          <p:nvPr/>
        </p:nvCxnSpPr>
        <p:spPr>
          <a:xfrm>
            <a:off x="9128675" y="2993271"/>
            <a:ext cx="3048" cy="300260"/>
          </a:xfrm>
          <a:prstGeom prst="line">
            <a:avLst/>
          </a:prstGeom>
        </p:spPr>
        <p:style>
          <a:lnRef idx="1">
            <a:schemeClr val="accent1"/>
          </a:lnRef>
          <a:fillRef idx="0">
            <a:schemeClr val="accent1"/>
          </a:fillRef>
          <a:effectRef idx="0">
            <a:schemeClr val="accent1"/>
          </a:effectRef>
          <a:fontRef idx="minor">
            <a:schemeClr val="tx1"/>
          </a:fontRef>
        </p:style>
      </p:cxnSp>
      <p:sp>
        <p:nvSpPr>
          <p:cNvPr id="386" name="Flowchart: Connector 385">
            <a:extLst>
              <a:ext uri="{FF2B5EF4-FFF2-40B4-BE49-F238E27FC236}">
                <a16:creationId xmlns:a16="http://schemas.microsoft.com/office/drawing/2014/main" id="{4C6522EB-BEC0-712E-36A5-4EF716B81428}"/>
              </a:ext>
            </a:extLst>
          </p:cNvPr>
          <p:cNvSpPr/>
          <p:nvPr/>
        </p:nvSpPr>
        <p:spPr>
          <a:xfrm>
            <a:off x="9089140" y="258733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87" name="Flowchart: Connector 386">
            <a:extLst>
              <a:ext uri="{FF2B5EF4-FFF2-40B4-BE49-F238E27FC236}">
                <a16:creationId xmlns:a16="http://schemas.microsoft.com/office/drawing/2014/main" id="{1DB083FA-09D0-3B90-F50D-0626CB548D98}"/>
              </a:ext>
            </a:extLst>
          </p:cNvPr>
          <p:cNvSpPr/>
          <p:nvPr/>
        </p:nvSpPr>
        <p:spPr>
          <a:xfrm>
            <a:off x="9089140" y="290529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388" name="Straight Connector 387">
            <a:extLst>
              <a:ext uri="{FF2B5EF4-FFF2-40B4-BE49-F238E27FC236}">
                <a16:creationId xmlns:a16="http://schemas.microsoft.com/office/drawing/2014/main" id="{9629DFA8-5EF5-FC60-79EB-7EDE2AD18E66}"/>
              </a:ext>
            </a:extLst>
          </p:cNvPr>
          <p:cNvCxnSpPr>
            <a:cxnSpLocks/>
          </p:cNvCxnSpPr>
          <p:nvPr/>
        </p:nvCxnSpPr>
        <p:spPr>
          <a:xfrm>
            <a:off x="9136606" y="1757618"/>
            <a:ext cx="0" cy="310375"/>
          </a:xfrm>
          <a:prstGeom prst="line">
            <a:avLst/>
          </a:prstGeom>
          <a:ln>
            <a:solidFill>
              <a:srgbClr val="00B0F0"/>
            </a:solidFill>
          </a:ln>
        </p:spPr>
        <p:style>
          <a:lnRef idx="3">
            <a:schemeClr val="dk1"/>
          </a:lnRef>
          <a:fillRef idx="0">
            <a:schemeClr val="dk1"/>
          </a:fillRef>
          <a:effectRef idx="2">
            <a:schemeClr val="dk1"/>
          </a:effectRef>
          <a:fontRef idx="minor">
            <a:schemeClr val="tx1"/>
          </a:fontRef>
        </p:style>
      </p:cxnSp>
      <p:sp>
        <p:nvSpPr>
          <p:cNvPr id="389" name="Flowchart: Connector 388">
            <a:extLst>
              <a:ext uri="{FF2B5EF4-FFF2-40B4-BE49-F238E27FC236}">
                <a16:creationId xmlns:a16="http://schemas.microsoft.com/office/drawing/2014/main" id="{5074B8F9-FD96-D2B6-30BB-9260D4F3EBB7}"/>
              </a:ext>
            </a:extLst>
          </p:cNvPr>
          <p:cNvSpPr/>
          <p:nvPr/>
        </p:nvSpPr>
        <p:spPr>
          <a:xfrm>
            <a:off x="9089140" y="173602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390" name="Straight Connector 389">
            <a:extLst>
              <a:ext uri="{FF2B5EF4-FFF2-40B4-BE49-F238E27FC236}">
                <a16:creationId xmlns:a16="http://schemas.microsoft.com/office/drawing/2014/main" id="{344C028E-1E69-3FE9-FB0F-3B03B1E589F6}"/>
              </a:ext>
            </a:extLst>
          </p:cNvPr>
          <p:cNvCxnSpPr/>
          <p:nvPr/>
        </p:nvCxnSpPr>
        <p:spPr>
          <a:xfrm>
            <a:off x="9127502" y="3226523"/>
            <a:ext cx="0" cy="36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6CE3A9CA-EF08-BC61-D66A-6E2299F973C6}"/>
              </a:ext>
            </a:extLst>
          </p:cNvPr>
          <p:cNvCxnSpPr>
            <a:cxnSpLocks/>
          </p:cNvCxnSpPr>
          <p:nvPr/>
        </p:nvCxnSpPr>
        <p:spPr>
          <a:xfrm>
            <a:off x="9124454" y="3593775"/>
            <a:ext cx="3048" cy="300260"/>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sp>
        <p:nvSpPr>
          <p:cNvPr id="392" name="Flowchart: Connector 391">
            <a:extLst>
              <a:ext uri="{FF2B5EF4-FFF2-40B4-BE49-F238E27FC236}">
                <a16:creationId xmlns:a16="http://schemas.microsoft.com/office/drawing/2014/main" id="{731F8F08-EF46-7B82-3DED-155126A62364}"/>
              </a:ext>
            </a:extLst>
          </p:cNvPr>
          <p:cNvSpPr/>
          <p:nvPr/>
        </p:nvSpPr>
        <p:spPr>
          <a:xfrm>
            <a:off x="9084919" y="318783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93" name="Flowchart: Connector 392">
            <a:extLst>
              <a:ext uri="{FF2B5EF4-FFF2-40B4-BE49-F238E27FC236}">
                <a16:creationId xmlns:a16="http://schemas.microsoft.com/office/drawing/2014/main" id="{F3E0752F-01AF-489D-5A50-C7CD5654B12B}"/>
              </a:ext>
            </a:extLst>
          </p:cNvPr>
          <p:cNvSpPr/>
          <p:nvPr/>
        </p:nvSpPr>
        <p:spPr>
          <a:xfrm>
            <a:off x="9084919" y="350579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94" name="Flowchart: Connector 393">
            <a:extLst>
              <a:ext uri="{FF2B5EF4-FFF2-40B4-BE49-F238E27FC236}">
                <a16:creationId xmlns:a16="http://schemas.microsoft.com/office/drawing/2014/main" id="{6061021A-F4AD-46D9-7159-5CB3A1331E14}"/>
              </a:ext>
            </a:extLst>
          </p:cNvPr>
          <p:cNvSpPr/>
          <p:nvPr/>
        </p:nvSpPr>
        <p:spPr>
          <a:xfrm>
            <a:off x="9080258" y="376729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395" name="Straight Connector 394">
            <a:extLst>
              <a:ext uri="{FF2B5EF4-FFF2-40B4-BE49-F238E27FC236}">
                <a16:creationId xmlns:a16="http://schemas.microsoft.com/office/drawing/2014/main" id="{573E264B-3FA9-62BB-A8AB-6F2E62F1DDE8}"/>
              </a:ext>
            </a:extLst>
          </p:cNvPr>
          <p:cNvCxnSpPr>
            <a:cxnSpLocks/>
          </p:cNvCxnSpPr>
          <p:nvPr/>
        </p:nvCxnSpPr>
        <p:spPr>
          <a:xfrm>
            <a:off x="9133419" y="279361"/>
            <a:ext cx="3048" cy="300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6" name="Straight Connector 395">
            <a:extLst>
              <a:ext uri="{FF2B5EF4-FFF2-40B4-BE49-F238E27FC236}">
                <a16:creationId xmlns:a16="http://schemas.microsoft.com/office/drawing/2014/main" id="{6601D116-984B-AD72-B6C3-23F4B06EBF8A}"/>
              </a:ext>
            </a:extLst>
          </p:cNvPr>
          <p:cNvCxnSpPr>
            <a:cxnSpLocks/>
          </p:cNvCxnSpPr>
          <p:nvPr/>
        </p:nvCxnSpPr>
        <p:spPr>
          <a:xfrm>
            <a:off x="9133419" y="3841631"/>
            <a:ext cx="3048" cy="300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7" name="Straight Connector 396">
            <a:extLst>
              <a:ext uri="{FF2B5EF4-FFF2-40B4-BE49-F238E27FC236}">
                <a16:creationId xmlns:a16="http://schemas.microsoft.com/office/drawing/2014/main" id="{3AC0D090-826F-F05C-3D05-920327815E8C}"/>
              </a:ext>
            </a:extLst>
          </p:cNvPr>
          <p:cNvCxnSpPr/>
          <p:nvPr/>
        </p:nvCxnSpPr>
        <p:spPr>
          <a:xfrm flipH="1">
            <a:off x="8939726" y="606268"/>
            <a:ext cx="2005298" cy="15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549EBFF9-EBA2-A729-3EA4-93F4FC5FB34F}"/>
              </a:ext>
            </a:extLst>
          </p:cNvPr>
          <p:cNvCxnSpPr>
            <a:cxnSpLocks/>
          </p:cNvCxnSpPr>
          <p:nvPr/>
        </p:nvCxnSpPr>
        <p:spPr>
          <a:xfrm flipH="1">
            <a:off x="8946995" y="1175963"/>
            <a:ext cx="2005298" cy="15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9" name="Straight Connector 398">
            <a:extLst>
              <a:ext uri="{FF2B5EF4-FFF2-40B4-BE49-F238E27FC236}">
                <a16:creationId xmlns:a16="http://schemas.microsoft.com/office/drawing/2014/main" id="{798E6380-2B85-0A39-FF94-5DF30EC76329}"/>
              </a:ext>
            </a:extLst>
          </p:cNvPr>
          <p:cNvCxnSpPr>
            <a:cxnSpLocks/>
            <a:endCxn id="393" idx="2"/>
          </p:cNvCxnSpPr>
          <p:nvPr/>
        </p:nvCxnSpPr>
        <p:spPr>
          <a:xfrm flipH="1">
            <a:off x="9084919" y="3531965"/>
            <a:ext cx="1867374" cy="21533"/>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cxnSp>
        <p:nvCxnSpPr>
          <p:cNvPr id="400" name="Straight Connector 399">
            <a:extLst>
              <a:ext uri="{FF2B5EF4-FFF2-40B4-BE49-F238E27FC236}">
                <a16:creationId xmlns:a16="http://schemas.microsoft.com/office/drawing/2014/main" id="{C2E3A766-3E24-64DA-C610-D87508A1BD97}"/>
              </a:ext>
            </a:extLst>
          </p:cNvPr>
          <p:cNvCxnSpPr>
            <a:cxnSpLocks/>
            <a:endCxn id="389" idx="6"/>
          </p:cNvCxnSpPr>
          <p:nvPr/>
        </p:nvCxnSpPr>
        <p:spPr>
          <a:xfrm flipH="1">
            <a:off x="9180580" y="1778617"/>
            <a:ext cx="1779733" cy="5112"/>
          </a:xfrm>
          <a:prstGeom prst="line">
            <a:avLst/>
          </a:prstGeom>
          <a:ln>
            <a:solidFill>
              <a:srgbClr val="00B0F0"/>
            </a:solidFill>
          </a:ln>
        </p:spPr>
        <p:style>
          <a:lnRef idx="3">
            <a:schemeClr val="dk1"/>
          </a:lnRef>
          <a:fillRef idx="0">
            <a:schemeClr val="dk1"/>
          </a:fillRef>
          <a:effectRef idx="2">
            <a:schemeClr val="dk1"/>
          </a:effectRef>
          <a:fontRef idx="minor">
            <a:schemeClr val="tx1"/>
          </a:fontRef>
        </p:style>
      </p:cxnSp>
      <p:cxnSp>
        <p:nvCxnSpPr>
          <p:cNvPr id="401" name="Straight Connector 400">
            <a:extLst>
              <a:ext uri="{FF2B5EF4-FFF2-40B4-BE49-F238E27FC236}">
                <a16:creationId xmlns:a16="http://schemas.microsoft.com/office/drawing/2014/main" id="{206B6DE8-CC3E-C228-6B41-C87378C03BC9}"/>
              </a:ext>
            </a:extLst>
          </p:cNvPr>
          <p:cNvCxnSpPr/>
          <p:nvPr/>
        </p:nvCxnSpPr>
        <p:spPr>
          <a:xfrm flipH="1">
            <a:off x="8953811" y="2337012"/>
            <a:ext cx="2005298" cy="15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F8DD11AE-CF98-F2EA-C9ED-7F9D87959008}"/>
              </a:ext>
            </a:extLst>
          </p:cNvPr>
          <p:cNvCxnSpPr/>
          <p:nvPr/>
        </p:nvCxnSpPr>
        <p:spPr>
          <a:xfrm flipH="1">
            <a:off x="8939726" y="2940572"/>
            <a:ext cx="2005298" cy="15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9B675955-8269-31C2-B9F1-C4540FFA4302}"/>
              </a:ext>
            </a:extLst>
          </p:cNvPr>
          <p:cNvCxnSpPr>
            <a:cxnSpLocks/>
          </p:cNvCxnSpPr>
          <p:nvPr/>
        </p:nvCxnSpPr>
        <p:spPr>
          <a:xfrm>
            <a:off x="8844265" y="626634"/>
            <a:ext cx="147637" cy="0"/>
          </a:xfrm>
          <a:prstGeom prst="line">
            <a:avLst/>
          </a:prstGeom>
        </p:spPr>
        <p:style>
          <a:lnRef idx="1">
            <a:schemeClr val="dk1"/>
          </a:lnRef>
          <a:fillRef idx="0">
            <a:schemeClr val="dk1"/>
          </a:fillRef>
          <a:effectRef idx="0">
            <a:schemeClr val="dk1"/>
          </a:effectRef>
          <a:fontRef idx="minor">
            <a:schemeClr val="tx1"/>
          </a:fontRef>
        </p:style>
      </p:cxnSp>
      <p:cxnSp>
        <p:nvCxnSpPr>
          <p:cNvPr id="404" name="Straight Connector 403">
            <a:extLst>
              <a:ext uri="{FF2B5EF4-FFF2-40B4-BE49-F238E27FC236}">
                <a16:creationId xmlns:a16="http://schemas.microsoft.com/office/drawing/2014/main" id="{E9BDF806-0FD5-9969-BC98-009EC7D421F6}"/>
              </a:ext>
            </a:extLst>
          </p:cNvPr>
          <p:cNvCxnSpPr>
            <a:cxnSpLocks/>
          </p:cNvCxnSpPr>
          <p:nvPr/>
        </p:nvCxnSpPr>
        <p:spPr>
          <a:xfrm>
            <a:off x="8838173" y="904668"/>
            <a:ext cx="147637" cy="0"/>
          </a:xfrm>
          <a:prstGeom prst="line">
            <a:avLst/>
          </a:prstGeom>
        </p:spPr>
        <p:style>
          <a:lnRef idx="1">
            <a:schemeClr val="dk1"/>
          </a:lnRef>
          <a:fillRef idx="0">
            <a:schemeClr val="dk1"/>
          </a:fillRef>
          <a:effectRef idx="0">
            <a:schemeClr val="dk1"/>
          </a:effectRef>
          <a:fontRef idx="minor">
            <a:schemeClr val="tx1"/>
          </a:fontRef>
        </p:style>
      </p:cxnSp>
      <p:cxnSp>
        <p:nvCxnSpPr>
          <p:cNvPr id="405" name="Straight Connector 404">
            <a:extLst>
              <a:ext uri="{FF2B5EF4-FFF2-40B4-BE49-F238E27FC236}">
                <a16:creationId xmlns:a16="http://schemas.microsoft.com/office/drawing/2014/main" id="{D89F5C99-81EF-56B2-FCC0-1DA4B1F7DF37}"/>
              </a:ext>
            </a:extLst>
          </p:cNvPr>
          <p:cNvCxnSpPr>
            <a:cxnSpLocks/>
          </p:cNvCxnSpPr>
          <p:nvPr/>
        </p:nvCxnSpPr>
        <p:spPr>
          <a:xfrm>
            <a:off x="8846526" y="1197400"/>
            <a:ext cx="147637" cy="0"/>
          </a:xfrm>
          <a:prstGeom prst="line">
            <a:avLst/>
          </a:prstGeom>
        </p:spPr>
        <p:style>
          <a:lnRef idx="1">
            <a:schemeClr val="dk1"/>
          </a:lnRef>
          <a:fillRef idx="0">
            <a:schemeClr val="dk1"/>
          </a:fillRef>
          <a:effectRef idx="0">
            <a:schemeClr val="dk1"/>
          </a:effectRef>
          <a:fontRef idx="minor">
            <a:schemeClr val="tx1"/>
          </a:fontRef>
        </p:style>
      </p:cxnSp>
      <p:cxnSp>
        <p:nvCxnSpPr>
          <p:cNvPr id="406" name="Straight Connector 405">
            <a:extLst>
              <a:ext uri="{FF2B5EF4-FFF2-40B4-BE49-F238E27FC236}">
                <a16:creationId xmlns:a16="http://schemas.microsoft.com/office/drawing/2014/main" id="{D83E6118-FAEC-809F-C591-4A32001A8577}"/>
              </a:ext>
            </a:extLst>
          </p:cNvPr>
          <p:cNvCxnSpPr>
            <a:cxnSpLocks/>
          </p:cNvCxnSpPr>
          <p:nvPr/>
        </p:nvCxnSpPr>
        <p:spPr>
          <a:xfrm>
            <a:off x="8844265" y="1488876"/>
            <a:ext cx="147637" cy="0"/>
          </a:xfrm>
          <a:prstGeom prst="line">
            <a:avLst/>
          </a:prstGeom>
        </p:spPr>
        <p:style>
          <a:lnRef idx="1">
            <a:schemeClr val="dk1"/>
          </a:lnRef>
          <a:fillRef idx="0">
            <a:schemeClr val="dk1"/>
          </a:fillRef>
          <a:effectRef idx="0">
            <a:schemeClr val="dk1"/>
          </a:effectRef>
          <a:fontRef idx="minor">
            <a:schemeClr val="tx1"/>
          </a:fontRef>
        </p:style>
      </p:cxnSp>
      <p:cxnSp>
        <p:nvCxnSpPr>
          <p:cNvPr id="407" name="Straight Connector 406">
            <a:extLst>
              <a:ext uri="{FF2B5EF4-FFF2-40B4-BE49-F238E27FC236}">
                <a16:creationId xmlns:a16="http://schemas.microsoft.com/office/drawing/2014/main" id="{81B578C0-2CAE-7BBF-C1B3-07916D9A0B81}"/>
              </a:ext>
            </a:extLst>
          </p:cNvPr>
          <p:cNvCxnSpPr>
            <a:cxnSpLocks/>
            <a:endCxn id="389" idx="2"/>
          </p:cNvCxnSpPr>
          <p:nvPr/>
        </p:nvCxnSpPr>
        <p:spPr>
          <a:xfrm flipV="1">
            <a:off x="8859648" y="1783729"/>
            <a:ext cx="229492" cy="5641"/>
          </a:xfrm>
          <a:prstGeom prst="line">
            <a:avLst/>
          </a:prstGeom>
          <a:ln>
            <a:solidFill>
              <a:srgbClr val="00B0F0"/>
            </a:solidFill>
          </a:ln>
        </p:spPr>
        <p:style>
          <a:lnRef idx="3">
            <a:schemeClr val="dk1"/>
          </a:lnRef>
          <a:fillRef idx="0">
            <a:schemeClr val="dk1"/>
          </a:fillRef>
          <a:effectRef idx="2">
            <a:schemeClr val="dk1"/>
          </a:effectRef>
          <a:fontRef idx="minor">
            <a:schemeClr val="tx1"/>
          </a:fontRef>
        </p:style>
      </p:cxnSp>
      <p:cxnSp>
        <p:nvCxnSpPr>
          <p:cNvPr id="408" name="Straight Connector 407">
            <a:extLst>
              <a:ext uri="{FF2B5EF4-FFF2-40B4-BE49-F238E27FC236}">
                <a16:creationId xmlns:a16="http://schemas.microsoft.com/office/drawing/2014/main" id="{D7E70CC9-6259-DD77-BEA4-196B853D2445}"/>
              </a:ext>
            </a:extLst>
          </p:cNvPr>
          <p:cNvCxnSpPr>
            <a:cxnSpLocks/>
            <a:endCxn id="382" idx="6"/>
          </p:cNvCxnSpPr>
          <p:nvPr/>
        </p:nvCxnSpPr>
        <p:spPr>
          <a:xfrm>
            <a:off x="8852458" y="2066705"/>
            <a:ext cx="329868" cy="1289"/>
          </a:xfrm>
          <a:prstGeom prst="line">
            <a:avLst/>
          </a:prstGeom>
        </p:spPr>
        <p:style>
          <a:lnRef idx="1">
            <a:schemeClr val="accent1"/>
          </a:lnRef>
          <a:fillRef idx="0">
            <a:schemeClr val="accent1"/>
          </a:fillRef>
          <a:effectRef idx="0">
            <a:schemeClr val="accent1"/>
          </a:effectRef>
          <a:fontRef idx="minor">
            <a:schemeClr val="tx1"/>
          </a:fontRef>
        </p:style>
      </p:cxnSp>
      <p:cxnSp>
        <p:nvCxnSpPr>
          <p:cNvPr id="409" name="Straight Connector 408">
            <a:extLst>
              <a:ext uri="{FF2B5EF4-FFF2-40B4-BE49-F238E27FC236}">
                <a16:creationId xmlns:a16="http://schemas.microsoft.com/office/drawing/2014/main" id="{C921D0E7-0C3F-5F06-8B3A-144E11CC459C}"/>
              </a:ext>
            </a:extLst>
          </p:cNvPr>
          <p:cNvCxnSpPr>
            <a:cxnSpLocks/>
          </p:cNvCxnSpPr>
          <p:nvPr/>
        </p:nvCxnSpPr>
        <p:spPr>
          <a:xfrm>
            <a:off x="8848094" y="2359679"/>
            <a:ext cx="147637" cy="0"/>
          </a:xfrm>
          <a:prstGeom prst="line">
            <a:avLst/>
          </a:prstGeom>
        </p:spPr>
        <p:style>
          <a:lnRef idx="1">
            <a:schemeClr val="dk1"/>
          </a:lnRef>
          <a:fillRef idx="0">
            <a:schemeClr val="dk1"/>
          </a:fillRef>
          <a:effectRef idx="0">
            <a:schemeClr val="dk1"/>
          </a:effectRef>
          <a:fontRef idx="minor">
            <a:schemeClr val="tx1"/>
          </a:fontRef>
        </p:style>
      </p:cxnSp>
      <p:cxnSp>
        <p:nvCxnSpPr>
          <p:cNvPr id="410" name="Straight Connector 409">
            <a:extLst>
              <a:ext uri="{FF2B5EF4-FFF2-40B4-BE49-F238E27FC236}">
                <a16:creationId xmlns:a16="http://schemas.microsoft.com/office/drawing/2014/main" id="{A9900D6A-87B8-4D68-A667-61864A47108C}"/>
              </a:ext>
            </a:extLst>
          </p:cNvPr>
          <p:cNvCxnSpPr>
            <a:cxnSpLocks/>
          </p:cNvCxnSpPr>
          <p:nvPr/>
        </p:nvCxnSpPr>
        <p:spPr>
          <a:xfrm>
            <a:off x="8844265" y="2637897"/>
            <a:ext cx="1476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1" name="Straight Connector 410">
            <a:extLst>
              <a:ext uri="{FF2B5EF4-FFF2-40B4-BE49-F238E27FC236}">
                <a16:creationId xmlns:a16="http://schemas.microsoft.com/office/drawing/2014/main" id="{B7AF9CFC-BFEB-D413-C225-5665C4590622}"/>
              </a:ext>
            </a:extLst>
          </p:cNvPr>
          <p:cNvCxnSpPr>
            <a:cxnSpLocks/>
          </p:cNvCxnSpPr>
          <p:nvPr/>
        </p:nvCxnSpPr>
        <p:spPr>
          <a:xfrm>
            <a:off x="8844338" y="2961938"/>
            <a:ext cx="147637" cy="0"/>
          </a:xfrm>
          <a:prstGeom prst="line">
            <a:avLst/>
          </a:prstGeom>
        </p:spPr>
        <p:style>
          <a:lnRef idx="1">
            <a:schemeClr val="dk1"/>
          </a:lnRef>
          <a:fillRef idx="0">
            <a:schemeClr val="dk1"/>
          </a:fillRef>
          <a:effectRef idx="0">
            <a:schemeClr val="dk1"/>
          </a:effectRef>
          <a:fontRef idx="minor">
            <a:schemeClr val="tx1"/>
          </a:fontRef>
        </p:style>
      </p:cxnSp>
      <p:cxnSp>
        <p:nvCxnSpPr>
          <p:cNvPr id="412" name="Straight Connector 411">
            <a:extLst>
              <a:ext uri="{FF2B5EF4-FFF2-40B4-BE49-F238E27FC236}">
                <a16:creationId xmlns:a16="http://schemas.microsoft.com/office/drawing/2014/main" id="{0A50D010-AB93-D65E-7303-BEE5D779DD27}"/>
              </a:ext>
            </a:extLst>
          </p:cNvPr>
          <p:cNvCxnSpPr>
            <a:cxnSpLocks/>
          </p:cNvCxnSpPr>
          <p:nvPr/>
        </p:nvCxnSpPr>
        <p:spPr>
          <a:xfrm>
            <a:off x="8846419" y="3231214"/>
            <a:ext cx="147637" cy="0"/>
          </a:xfrm>
          <a:prstGeom prst="line">
            <a:avLst/>
          </a:prstGeom>
        </p:spPr>
        <p:style>
          <a:lnRef idx="1">
            <a:schemeClr val="dk1"/>
          </a:lnRef>
          <a:fillRef idx="0">
            <a:schemeClr val="dk1"/>
          </a:fillRef>
          <a:effectRef idx="0">
            <a:schemeClr val="dk1"/>
          </a:effectRef>
          <a:fontRef idx="minor">
            <a:schemeClr val="tx1"/>
          </a:fontRef>
        </p:style>
      </p:cxnSp>
      <p:cxnSp>
        <p:nvCxnSpPr>
          <p:cNvPr id="413" name="Straight Connector 412">
            <a:extLst>
              <a:ext uri="{FF2B5EF4-FFF2-40B4-BE49-F238E27FC236}">
                <a16:creationId xmlns:a16="http://schemas.microsoft.com/office/drawing/2014/main" id="{4D6C0E29-3CB6-251B-F07E-88887BB6CA14}"/>
              </a:ext>
            </a:extLst>
          </p:cNvPr>
          <p:cNvCxnSpPr>
            <a:cxnSpLocks/>
            <a:endCxn id="393" idx="2"/>
          </p:cNvCxnSpPr>
          <p:nvPr/>
        </p:nvCxnSpPr>
        <p:spPr>
          <a:xfrm>
            <a:off x="8844265" y="3553318"/>
            <a:ext cx="240654" cy="180"/>
          </a:xfrm>
          <a:prstGeom prst="line">
            <a:avLst/>
          </a:prstGeom>
        </p:spPr>
        <p:style>
          <a:lnRef idx="1">
            <a:schemeClr val="dk1"/>
          </a:lnRef>
          <a:fillRef idx="0">
            <a:schemeClr val="dk1"/>
          </a:fillRef>
          <a:effectRef idx="0">
            <a:schemeClr val="dk1"/>
          </a:effectRef>
          <a:fontRef idx="minor">
            <a:schemeClr val="tx1"/>
          </a:fontRef>
        </p:style>
      </p:cxnSp>
      <p:cxnSp>
        <p:nvCxnSpPr>
          <p:cNvPr id="414" name="Straight Connector 413">
            <a:extLst>
              <a:ext uri="{FF2B5EF4-FFF2-40B4-BE49-F238E27FC236}">
                <a16:creationId xmlns:a16="http://schemas.microsoft.com/office/drawing/2014/main" id="{6AAA37FD-F3ED-5210-92A8-843F16C50C34}"/>
              </a:ext>
            </a:extLst>
          </p:cNvPr>
          <p:cNvCxnSpPr>
            <a:cxnSpLocks/>
            <a:endCxn id="394" idx="2"/>
          </p:cNvCxnSpPr>
          <p:nvPr/>
        </p:nvCxnSpPr>
        <p:spPr>
          <a:xfrm>
            <a:off x="8844265" y="3813196"/>
            <a:ext cx="235993" cy="1799"/>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sp>
        <p:nvSpPr>
          <p:cNvPr id="415" name="Rectangle 414">
            <a:extLst>
              <a:ext uri="{FF2B5EF4-FFF2-40B4-BE49-F238E27FC236}">
                <a16:creationId xmlns:a16="http://schemas.microsoft.com/office/drawing/2014/main" id="{5D73462B-3669-5543-EBF0-9820FC547C37}"/>
              </a:ext>
            </a:extLst>
          </p:cNvPr>
          <p:cNvSpPr/>
          <p:nvPr/>
        </p:nvSpPr>
        <p:spPr>
          <a:xfrm>
            <a:off x="9377796" y="4131161"/>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16" name="TextBox 415">
            <a:extLst>
              <a:ext uri="{FF2B5EF4-FFF2-40B4-BE49-F238E27FC236}">
                <a16:creationId xmlns:a16="http://schemas.microsoft.com/office/drawing/2014/main" id="{0A6D27E3-F278-52CA-3CD4-A9E0EDB83629}"/>
              </a:ext>
            </a:extLst>
          </p:cNvPr>
          <p:cNvSpPr txBox="1"/>
          <p:nvPr/>
        </p:nvSpPr>
        <p:spPr>
          <a:xfrm>
            <a:off x="9429017" y="4198786"/>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417" name="Straight Arrow Connector 416">
            <a:extLst>
              <a:ext uri="{FF2B5EF4-FFF2-40B4-BE49-F238E27FC236}">
                <a16:creationId xmlns:a16="http://schemas.microsoft.com/office/drawing/2014/main" id="{73E07A00-D7CB-0B15-3150-1705604F70E4}"/>
              </a:ext>
            </a:extLst>
          </p:cNvPr>
          <p:cNvCxnSpPr>
            <a:cxnSpLocks/>
            <a:endCxn id="415" idx="1"/>
          </p:cNvCxnSpPr>
          <p:nvPr/>
        </p:nvCxnSpPr>
        <p:spPr>
          <a:xfrm>
            <a:off x="8847932" y="4334217"/>
            <a:ext cx="5298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8" name="Straight Arrow Connector 417">
            <a:extLst>
              <a:ext uri="{FF2B5EF4-FFF2-40B4-BE49-F238E27FC236}">
                <a16:creationId xmlns:a16="http://schemas.microsoft.com/office/drawing/2014/main" id="{E47ABE8C-E840-FBCD-A6BE-A7B3D2E8250C}"/>
              </a:ext>
            </a:extLst>
          </p:cNvPr>
          <p:cNvCxnSpPr>
            <a:cxnSpLocks/>
            <a:stCxn id="415" idx="3"/>
          </p:cNvCxnSpPr>
          <p:nvPr/>
        </p:nvCxnSpPr>
        <p:spPr>
          <a:xfrm flipV="1">
            <a:off x="10530427" y="4334216"/>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419" name="Rectangle 418">
            <a:extLst>
              <a:ext uri="{FF2B5EF4-FFF2-40B4-BE49-F238E27FC236}">
                <a16:creationId xmlns:a16="http://schemas.microsoft.com/office/drawing/2014/main" id="{7A40338D-DAAE-94D4-BA87-D90EDE7D60D2}"/>
              </a:ext>
            </a:extLst>
          </p:cNvPr>
          <p:cNvSpPr/>
          <p:nvPr/>
        </p:nvSpPr>
        <p:spPr>
          <a:xfrm>
            <a:off x="9377571" y="4717308"/>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20" name="TextBox 419">
            <a:extLst>
              <a:ext uri="{FF2B5EF4-FFF2-40B4-BE49-F238E27FC236}">
                <a16:creationId xmlns:a16="http://schemas.microsoft.com/office/drawing/2014/main" id="{BE4865C6-E7AC-D467-C08E-DD8C80577CC3}"/>
              </a:ext>
            </a:extLst>
          </p:cNvPr>
          <p:cNvSpPr txBox="1"/>
          <p:nvPr/>
        </p:nvSpPr>
        <p:spPr>
          <a:xfrm>
            <a:off x="9428792" y="4784933"/>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421" name="Straight Arrow Connector 420">
            <a:extLst>
              <a:ext uri="{FF2B5EF4-FFF2-40B4-BE49-F238E27FC236}">
                <a16:creationId xmlns:a16="http://schemas.microsoft.com/office/drawing/2014/main" id="{C8540932-E805-9130-1A94-F2D076A3D9AE}"/>
              </a:ext>
            </a:extLst>
          </p:cNvPr>
          <p:cNvCxnSpPr>
            <a:cxnSpLocks/>
            <a:endCxn id="419" idx="1"/>
          </p:cNvCxnSpPr>
          <p:nvPr/>
        </p:nvCxnSpPr>
        <p:spPr>
          <a:xfrm>
            <a:off x="8847707" y="4920364"/>
            <a:ext cx="5298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2" name="Straight Arrow Connector 421">
            <a:extLst>
              <a:ext uri="{FF2B5EF4-FFF2-40B4-BE49-F238E27FC236}">
                <a16:creationId xmlns:a16="http://schemas.microsoft.com/office/drawing/2014/main" id="{E8872CD3-72FE-2DC8-C949-FA34038F33F7}"/>
              </a:ext>
            </a:extLst>
          </p:cNvPr>
          <p:cNvCxnSpPr>
            <a:cxnSpLocks/>
          </p:cNvCxnSpPr>
          <p:nvPr/>
        </p:nvCxnSpPr>
        <p:spPr>
          <a:xfrm>
            <a:off x="9496391" y="4553111"/>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3" name="Straight Arrow Connector 422">
            <a:extLst>
              <a:ext uri="{FF2B5EF4-FFF2-40B4-BE49-F238E27FC236}">
                <a16:creationId xmlns:a16="http://schemas.microsoft.com/office/drawing/2014/main" id="{21DF382E-F06B-6E20-EC66-D0CE334AFCAB}"/>
              </a:ext>
            </a:extLst>
          </p:cNvPr>
          <p:cNvCxnSpPr>
            <a:cxnSpLocks/>
            <a:stCxn id="419" idx="3"/>
          </p:cNvCxnSpPr>
          <p:nvPr/>
        </p:nvCxnSpPr>
        <p:spPr>
          <a:xfrm flipV="1">
            <a:off x="10530202" y="4920363"/>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424" name="Straight Arrow Connector 423">
            <a:extLst>
              <a:ext uri="{FF2B5EF4-FFF2-40B4-BE49-F238E27FC236}">
                <a16:creationId xmlns:a16="http://schemas.microsoft.com/office/drawing/2014/main" id="{90B1329C-1EB6-9A74-5537-00B9130F1BAA}"/>
              </a:ext>
            </a:extLst>
          </p:cNvPr>
          <p:cNvCxnSpPr>
            <a:cxnSpLocks/>
          </p:cNvCxnSpPr>
          <p:nvPr/>
        </p:nvCxnSpPr>
        <p:spPr>
          <a:xfrm flipV="1">
            <a:off x="10391874" y="4537314"/>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5" name="Straight Arrow Connector 424">
            <a:extLst>
              <a:ext uri="{FF2B5EF4-FFF2-40B4-BE49-F238E27FC236}">
                <a16:creationId xmlns:a16="http://schemas.microsoft.com/office/drawing/2014/main" id="{48ED4B38-BFAD-90CE-8F46-D701AA9FA36C}"/>
              </a:ext>
            </a:extLst>
          </p:cNvPr>
          <p:cNvCxnSpPr>
            <a:cxnSpLocks/>
          </p:cNvCxnSpPr>
          <p:nvPr/>
        </p:nvCxnSpPr>
        <p:spPr>
          <a:xfrm>
            <a:off x="9667079" y="4553111"/>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6" name="Straight Arrow Connector 425">
            <a:extLst>
              <a:ext uri="{FF2B5EF4-FFF2-40B4-BE49-F238E27FC236}">
                <a16:creationId xmlns:a16="http://schemas.microsoft.com/office/drawing/2014/main" id="{9849AAA5-A931-D755-8030-7EC288EEE591}"/>
              </a:ext>
            </a:extLst>
          </p:cNvPr>
          <p:cNvCxnSpPr>
            <a:cxnSpLocks/>
          </p:cNvCxnSpPr>
          <p:nvPr/>
        </p:nvCxnSpPr>
        <p:spPr>
          <a:xfrm>
            <a:off x="10188287" y="4537314"/>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7" name="Straight Connector 426">
            <a:extLst>
              <a:ext uri="{FF2B5EF4-FFF2-40B4-BE49-F238E27FC236}">
                <a16:creationId xmlns:a16="http://schemas.microsoft.com/office/drawing/2014/main" id="{50B076B4-3815-F711-70C4-DF694D440BFB}"/>
              </a:ext>
            </a:extLst>
          </p:cNvPr>
          <p:cNvCxnSpPr>
            <a:cxnSpLocks/>
          </p:cNvCxnSpPr>
          <p:nvPr/>
        </p:nvCxnSpPr>
        <p:spPr>
          <a:xfrm>
            <a:off x="9128450" y="4100438"/>
            <a:ext cx="3048" cy="300260"/>
          </a:xfrm>
          <a:prstGeom prst="line">
            <a:avLst/>
          </a:prstGeom>
        </p:spPr>
        <p:style>
          <a:lnRef idx="1">
            <a:schemeClr val="accent1"/>
          </a:lnRef>
          <a:fillRef idx="0">
            <a:schemeClr val="accent1"/>
          </a:fillRef>
          <a:effectRef idx="0">
            <a:schemeClr val="accent1"/>
          </a:effectRef>
          <a:fontRef idx="minor">
            <a:schemeClr val="tx1"/>
          </a:fontRef>
        </p:style>
      </p:cxnSp>
      <p:sp>
        <p:nvSpPr>
          <p:cNvPr id="428" name="Flowchart: Connector 427">
            <a:extLst>
              <a:ext uri="{FF2B5EF4-FFF2-40B4-BE49-F238E27FC236}">
                <a16:creationId xmlns:a16="http://schemas.microsoft.com/office/drawing/2014/main" id="{54FD0374-32F2-AEE9-124D-2655056F2623}"/>
              </a:ext>
            </a:extLst>
          </p:cNvPr>
          <p:cNvSpPr/>
          <p:nvPr/>
        </p:nvSpPr>
        <p:spPr>
          <a:xfrm>
            <a:off x="9088915" y="401246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429" name="Straight Connector 428">
            <a:extLst>
              <a:ext uri="{FF2B5EF4-FFF2-40B4-BE49-F238E27FC236}">
                <a16:creationId xmlns:a16="http://schemas.microsoft.com/office/drawing/2014/main" id="{73B5ABD9-A72E-31C8-E1E3-63748D6CD524}"/>
              </a:ext>
            </a:extLst>
          </p:cNvPr>
          <p:cNvCxnSpPr/>
          <p:nvPr/>
        </p:nvCxnSpPr>
        <p:spPr>
          <a:xfrm>
            <a:off x="9127277" y="4333690"/>
            <a:ext cx="0" cy="36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0" name="Straight Connector 429">
            <a:extLst>
              <a:ext uri="{FF2B5EF4-FFF2-40B4-BE49-F238E27FC236}">
                <a16:creationId xmlns:a16="http://schemas.microsoft.com/office/drawing/2014/main" id="{FC1A050B-A023-C722-F9C3-669B15CBA2CF}"/>
              </a:ext>
            </a:extLst>
          </p:cNvPr>
          <p:cNvCxnSpPr>
            <a:cxnSpLocks/>
          </p:cNvCxnSpPr>
          <p:nvPr/>
        </p:nvCxnSpPr>
        <p:spPr>
          <a:xfrm>
            <a:off x="9124229" y="4700942"/>
            <a:ext cx="3048" cy="300260"/>
          </a:xfrm>
          <a:prstGeom prst="line">
            <a:avLst/>
          </a:prstGeom>
        </p:spPr>
        <p:style>
          <a:lnRef idx="1">
            <a:schemeClr val="accent1"/>
          </a:lnRef>
          <a:fillRef idx="0">
            <a:schemeClr val="accent1"/>
          </a:fillRef>
          <a:effectRef idx="0">
            <a:schemeClr val="accent1"/>
          </a:effectRef>
          <a:fontRef idx="minor">
            <a:schemeClr val="tx1"/>
          </a:fontRef>
        </p:style>
      </p:cxnSp>
      <p:sp>
        <p:nvSpPr>
          <p:cNvPr id="431" name="Flowchart: Connector 430">
            <a:extLst>
              <a:ext uri="{FF2B5EF4-FFF2-40B4-BE49-F238E27FC236}">
                <a16:creationId xmlns:a16="http://schemas.microsoft.com/office/drawing/2014/main" id="{FE2BD960-B2A9-263F-6F6B-D1D2F196596B}"/>
              </a:ext>
            </a:extLst>
          </p:cNvPr>
          <p:cNvSpPr/>
          <p:nvPr/>
        </p:nvSpPr>
        <p:spPr>
          <a:xfrm>
            <a:off x="9084694" y="429500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32" name="Flowchart: Connector 431">
            <a:extLst>
              <a:ext uri="{FF2B5EF4-FFF2-40B4-BE49-F238E27FC236}">
                <a16:creationId xmlns:a16="http://schemas.microsoft.com/office/drawing/2014/main" id="{72D7BE93-CDEA-BF74-BC3C-E885B4F9D539}"/>
              </a:ext>
            </a:extLst>
          </p:cNvPr>
          <p:cNvSpPr/>
          <p:nvPr/>
        </p:nvSpPr>
        <p:spPr>
          <a:xfrm>
            <a:off x="9084694" y="461296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33" name="Flowchart: Connector 432">
            <a:extLst>
              <a:ext uri="{FF2B5EF4-FFF2-40B4-BE49-F238E27FC236}">
                <a16:creationId xmlns:a16="http://schemas.microsoft.com/office/drawing/2014/main" id="{F9A4A1B4-2E6C-8D8E-7FD7-1D559443F543}"/>
              </a:ext>
            </a:extLst>
          </p:cNvPr>
          <p:cNvSpPr/>
          <p:nvPr/>
        </p:nvSpPr>
        <p:spPr>
          <a:xfrm>
            <a:off x="9080033" y="487446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434" name="Straight Connector 433">
            <a:extLst>
              <a:ext uri="{FF2B5EF4-FFF2-40B4-BE49-F238E27FC236}">
                <a16:creationId xmlns:a16="http://schemas.microsoft.com/office/drawing/2014/main" id="{EE74D647-CB62-CDB6-E312-D86DD45FF2AB}"/>
              </a:ext>
            </a:extLst>
          </p:cNvPr>
          <p:cNvCxnSpPr>
            <a:cxnSpLocks/>
          </p:cNvCxnSpPr>
          <p:nvPr/>
        </p:nvCxnSpPr>
        <p:spPr>
          <a:xfrm flipH="1">
            <a:off x="5840764" y="656430"/>
            <a:ext cx="296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19B164EB-4BB1-7B23-1CDF-111F543BA358}"/>
              </a:ext>
            </a:extLst>
          </p:cNvPr>
          <p:cNvCxnSpPr/>
          <p:nvPr/>
        </p:nvCxnSpPr>
        <p:spPr>
          <a:xfrm flipH="1">
            <a:off x="8946770" y="4639132"/>
            <a:ext cx="2005298" cy="15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B08DA187-3F6B-6178-66BC-0E2BC1DF07F7}"/>
              </a:ext>
            </a:extLst>
          </p:cNvPr>
          <p:cNvCxnSpPr/>
          <p:nvPr/>
        </p:nvCxnSpPr>
        <p:spPr>
          <a:xfrm flipH="1">
            <a:off x="8939501" y="4047739"/>
            <a:ext cx="2005298" cy="15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B24B19BF-FF18-6D74-DA60-7811AFA85E64}"/>
              </a:ext>
            </a:extLst>
          </p:cNvPr>
          <p:cNvCxnSpPr>
            <a:cxnSpLocks/>
          </p:cNvCxnSpPr>
          <p:nvPr/>
        </p:nvCxnSpPr>
        <p:spPr>
          <a:xfrm>
            <a:off x="8844113" y="4069105"/>
            <a:ext cx="147637" cy="0"/>
          </a:xfrm>
          <a:prstGeom prst="line">
            <a:avLst/>
          </a:prstGeom>
        </p:spPr>
        <p:style>
          <a:lnRef idx="1">
            <a:schemeClr val="dk1"/>
          </a:lnRef>
          <a:fillRef idx="0">
            <a:schemeClr val="dk1"/>
          </a:fillRef>
          <a:effectRef idx="0">
            <a:schemeClr val="dk1"/>
          </a:effectRef>
          <a:fontRef idx="minor">
            <a:schemeClr val="tx1"/>
          </a:fontRef>
        </p:style>
      </p:cxnSp>
      <p:cxnSp>
        <p:nvCxnSpPr>
          <p:cNvPr id="438" name="Straight Connector 437">
            <a:extLst>
              <a:ext uri="{FF2B5EF4-FFF2-40B4-BE49-F238E27FC236}">
                <a16:creationId xmlns:a16="http://schemas.microsoft.com/office/drawing/2014/main" id="{E00A97BE-D87E-6B5D-889D-F851029D7D33}"/>
              </a:ext>
            </a:extLst>
          </p:cNvPr>
          <p:cNvCxnSpPr>
            <a:cxnSpLocks/>
          </p:cNvCxnSpPr>
          <p:nvPr/>
        </p:nvCxnSpPr>
        <p:spPr>
          <a:xfrm>
            <a:off x="8846194" y="4338381"/>
            <a:ext cx="147637" cy="0"/>
          </a:xfrm>
          <a:prstGeom prst="line">
            <a:avLst/>
          </a:prstGeom>
        </p:spPr>
        <p:style>
          <a:lnRef idx="1">
            <a:schemeClr val="dk1"/>
          </a:lnRef>
          <a:fillRef idx="0">
            <a:schemeClr val="dk1"/>
          </a:fillRef>
          <a:effectRef idx="0">
            <a:schemeClr val="dk1"/>
          </a:effectRef>
          <a:fontRef idx="minor">
            <a:schemeClr val="tx1"/>
          </a:fontRef>
        </p:style>
      </p:cxnSp>
      <p:cxnSp>
        <p:nvCxnSpPr>
          <p:cNvPr id="439" name="Straight Connector 438">
            <a:extLst>
              <a:ext uri="{FF2B5EF4-FFF2-40B4-BE49-F238E27FC236}">
                <a16:creationId xmlns:a16="http://schemas.microsoft.com/office/drawing/2014/main" id="{062C3924-0E38-9F45-F962-B000E99D7DD8}"/>
              </a:ext>
            </a:extLst>
          </p:cNvPr>
          <p:cNvCxnSpPr>
            <a:cxnSpLocks/>
          </p:cNvCxnSpPr>
          <p:nvPr/>
        </p:nvCxnSpPr>
        <p:spPr>
          <a:xfrm>
            <a:off x="8844040" y="4660485"/>
            <a:ext cx="147637" cy="0"/>
          </a:xfrm>
          <a:prstGeom prst="line">
            <a:avLst/>
          </a:prstGeom>
        </p:spPr>
        <p:style>
          <a:lnRef idx="1">
            <a:schemeClr val="dk1"/>
          </a:lnRef>
          <a:fillRef idx="0">
            <a:schemeClr val="dk1"/>
          </a:fillRef>
          <a:effectRef idx="0">
            <a:schemeClr val="dk1"/>
          </a:effectRef>
          <a:fontRef idx="minor">
            <a:schemeClr val="tx1"/>
          </a:fontRef>
        </p:style>
      </p:cxnSp>
      <p:cxnSp>
        <p:nvCxnSpPr>
          <p:cNvPr id="440" name="Straight Connector 439">
            <a:extLst>
              <a:ext uri="{FF2B5EF4-FFF2-40B4-BE49-F238E27FC236}">
                <a16:creationId xmlns:a16="http://schemas.microsoft.com/office/drawing/2014/main" id="{E6B7B6A7-D872-743F-84FD-7C46C3D1CC7D}"/>
              </a:ext>
            </a:extLst>
          </p:cNvPr>
          <p:cNvCxnSpPr>
            <a:cxnSpLocks/>
          </p:cNvCxnSpPr>
          <p:nvPr/>
        </p:nvCxnSpPr>
        <p:spPr>
          <a:xfrm>
            <a:off x="8844040" y="4920363"/>
            <a:ext cx="147637" cy="0"/>
          </a:xfrm>
          <a:prstGeom prst="line">
            <a:avLst/>
          </a:prstGeom>
        </p:spPr>
        <p:style>
          <a:lnRef idx="1">
            <a:schemeClr val="dk1"/>
          </a:lnRef>
          <a:fillRef idx="0">
            <a:schemeClr val="dk1"/>
          </a:fillRef>
          <a:effectRef idx="0">
            <a:schemeClr val="dk1"/>
          </a:effectRef>
          <a:fontRef idx="minor">
            <a:schemeClr val="tx1"/>
          </a:fontRef>
        </p:style>
      </p:cxnSp>
      <p:cxnSp>
        <p:nvCxnSpPr>
          <p:cNvPr id="441" name="Straight Arrow Connector 440">
            <a:extLst>
              <a:ext uri="{FF2B5EF4-FFF2-40B4-BE49-F238E27FC236}">
                <a16:creationId xmlns:a16="http://schemas.microsoft.com/office/drawing/2014/main" id="{887A3E44-4442-3AB7-D7D9-E25D7DF2AEE0}"/>
              </a:ext>
            </a:extLst>
          </p:cNvPr>
          <p:cNvCxnSpPr>
            <a:cxnSpLocks/>
          </p:cNvCxnSpPr>
          <p:nvPr/>
        </p:nvCxnSpPr>
        <p:spPr>
          <a:xfrm>
            <a:off x="8848157" y="5921925"/>
            <a:ext cx="5651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2" name="Straight Connector 441">
            <a:extLst>
              <a:ext uri="{FF2B5EF4-FFF2-40B4-BE49-F238E27FC236}">
                <a16:creationId xmlns:a16="http://schemas.microsoft.com/office/drawing/2014/main" id="{7D150E0E-C05F-7DDC-5825-EC67D002D3D2}"/>
              </a:ext>
            </a:extLst>
          </p:cNvPr>
          <p:cNvCxnSpPr>
            <a:cxnSpLocks/>
          </p:cNvCxnSpPr>
          <p:nvPr/>
        </p:nvCxnSpPr>
        <p:spPr>
          <a:xfrm>
            <a:off x="9124454" y="4948798"/>
            <a:ext cx="0" cy="440165"/>
          </a:xfrm>
          <a:prstGeom prst="line">
            <a:avLst/>
          </a:prstGeom>
        </p:spPr>
        <p:style>
          <a:lnRef idx="1">
            <a:schemeClr val="accent1"/>
          </a:lnRef>
          <a:fillRef idx="0">
            <a:schemeClr val="accent1"/>
          </a:fillRef>
          <a:effectRef idx="0">
            <a:schemeClr val="accent1"/>
          </a:effectRef>
          <a:fontRef idx="minor">
            <a:schemeClr val="tx1"/>
          </a:fontRef>
        </p:style>
      </p:cxnSp>
      <p:sp>
        <p:nvSpPr>
          <p:cNvPr id="443" name="Flowchart: Connector 442">
            <a:extLst>
              <a:ext uri="{FF2B5EF4-FFF2-40B4-BE49-F238E27FC236}">
                <a16:creationId xmlns:a16="http://schemas.microsoft.com/office/drawing/2014/main" id="{45DC0223-ECD4-0015-4AF4-6EB83A4FE4E8}"/>
              </a:ext>
            </a:extLst>
          </p:cNvPr>
          <p:cNvSpPr/>
          <p:nvPr/>
        </p:nvSpPr>
        <p:spPr>
          <a:xfrm>
            <a:off x="9086403" y="587164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444" name="Straight Connector 443">
            <a:extLst>
              <a:ext uri="{FF2B5EF4-FFF2-40B4-BE49-F238E27FC236}">
                <a16:creationId xmlns:a16="http://schemas.microsoft.com/office/drawing/2014/main" id="{C7F0334C-5444-5B76-44D1-56C800DE11C7}"/>
              </a:ext>
            </a:extLst>
          </p:cNvPr>
          <p:cNvCxnSpPr>
            <a:cxnSpLocks/>
          </p:cNvCxnSpPr>
          <p:nvPr/>
        </p:nvCxnSpPr>
        <p:spPr>
          <a:xfrm flipH="1">
            <a:off x="5525979" y="5948205"/>
            <a:ext cx="414597" cy="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CFBA23DC-81BB-A7A9-8D4F-8690ADC52318}"/>
              </a:ext>
            </a:extLst>
          </p:cNvPr>
          <p:cNvCxnSpPr>
            <a:cxnSpLocks/>
          </p:cNvCxnSpPr>
          <p:nvPr/>
        </p:nvCxnSpPr>
        <p:spPr>
          <a:xfrm flipH="1">
            <a:off x="8037531" y="5926869"/>
            <a:ext cx="453508" cy="0"/>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cxnSp>
        <p:nvCxnSpPr>
          <p:cNvPr id="446" name="Straight Connector 445">
            <a:extLst>
              <a:ext uri="{FF2B5EF4-FFF2-40B4-BE49-F238E27FC236}">
                <a16:creationId xmlns:a16="http://schemas.microsoft.com/office/drawing/2014/main" id="{CA84732C-CFB8-26B5-25D3-C6B1926448A2}"/>
              </a:ext>
            </a:extLst>
          </p:cNvPr>
          <p:cNvCxnSpPr>
            <a:cxnSpLocks/>
          </p:cNvCxnSpPr>
          <p:nvPr/>
        </p:nvCxnSpPr>
        <p:spPr>
          <a:xfrm flipH="1">
            <a:off x="10552131" y="5872005"/>
            <a:ext cx="567392"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F73BBEBF-3B27-FCD7-FEC7-9E72B7260D82}"/>
              </a:ext>
            </a:extLst>
          </p:cNvPr>
          <p:cNvCxnSpPr/>
          <p:nvPr/>
        </p:nvCxnSpPr>
        <p:spPr>
          <a:xfrm>
            <a:off x="6134123" y="550094"/>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7C54D02E-6B35-BDC6-4144-00EEF34DDB96}"/>
              </a:ext>
            </a:extLst>
          </p:cNvPr>
          <p:cNvCxnSpPr>
            <a:cxnSpLocks/>
          </p:cNvCxnSpPr>
          <p:nvPr/>
        </p:nvCxnSpPr>
        <p:spPr>
          <a:xfrm>
            <a:off x="6131075" y="917346"/>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449" name="Flowchart: Connector 448">
            <a:extLst>
              <a:ext uri="{FF2B5EF4-FFF2-40B4-BE49-F238E27FC236}">
                <a16:creationId xmlns:a16="http://schemas.microsoft.com/office/drawing/2014/main" id="{FED60ED4-8E87-508D-9B8A-AEE5F1BBC121}"/>
              </a:ext>
            </a:extLst>
          </p:cNvPr>
          <p:cNvSpPr/>
          <p:nvPr/>
        </p:nvSpPr>
        <p:spPr>
          <a:xfrm>
            <a:off x="6091803" y="60065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50" name="Flowchart: Connector 449">
            <a:extLst>
              <a:ext uri="{FF2B5EF4-FFF2-40B4-BE49-F238E27FC236}">
                <a16:creationId xmlns:a16="http://schemas.microsoft.com/office/drawing/2014/main" id="{D8AF7730-540A-E3E2-521A-A7D1C6016662}"/>
              </a:ext>
            </a:extLst>
          </p:cNvPr>
          <p:cNvSpPr/>
          <p:nvPr/>
        </p:nvSpPr>
        <p:spPr>
          <a:xfrm>
            <a:off x="6092267" y="88165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451" name="Straight Connector 450">
            <a:extLst>
              <a:ext uri="{FF2B5EF4-FFF2-40B4-BE49-F238E27FC236}">
                <a16:creationId xmlns:a16="http://schemas.microsoft.com/office/drawing/2014/main" id="{95264B89-E7C9-D875-8EF2-77C8430CB47C}"/>
              </a:ext>
            </a:extLst>
          </p:cNvPr>
          <p:cNvCxnSpPr/>
          <p:nvPr/>
        </p:nvCxnSpPr>
        <p:spPr>
          <a:xfrm>
            <a:off x="6132377" y="1188528"/>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097ADC97-8FC5-4C0C-F416-C1F22DDDBDE3}"/>
              </a:ext>
            </a:extLst>
          </p:cNvPr>
          <p:cNvCxnSpPr>
            <a:cxnSpLocks/>
          </p:cNvCxnSpPr>
          <p:nvPr/>
        </p:nvCxnSpPr>
        <p:spPr>
          <a:xfrm>
            <a:off x="6129329" y="1555780"/>
            <a:ext cx="0" cy="229987"/>
          </a:xfrm>
          <a:prstGeom prst="line">
            <a:avLst/>
          </a:prstGeom>
          <a:ln/>
        </p:spPr>
        <p:style>
          <a:lnRef idx="1">
            <a:schemeClr val="accent1"/>
          </a:lnRef>
          <a:fillRef idx="0">
            <a:schemeClr val="accent1"/>
          </a:fillRef>
          <a:effectRef idx="0">
            <a:schemeClr val="accent1"/>
          </a:effectRef>
          <a:fontRef idx="minor">
            <a:schemeClr val="tx1"/>
          </a:fontRef>
        </p:style>
      </p:cxnSp>
      <p:sp>
        <p:nvSpPr>
          <p:cNvPr id="453" name="Flowchart: Connector 452">
            <a:extLst>
              <a:ext uri="{FF2B5EF4-FFF2-40B4-BE49-F238E27FC236}">
                <a16:creationId xmlns:a16="http://schemas.microsoft.com/office/drawing/2014/main" id="{2B5B84AF-3210-0741-C51B-9D35FE95039B}"/>
              </a:ext>
            </a:extLst>
          </p:cNvPr>
          <p:cNvSpPr/>
          <p:nvPr/>
        </p:nvSpPr>
        <p:spPr>
          <a:xfrm>
            <a:off x="6101502" y="116037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54" name="Flowchart: Connector 453">
            <a:extLst>
              <a:ext uri="{FF2B5EF4-FFF2-40B4-BE49-F238E27FC236}">
                <a16:creationId xmlns:a16="http://schemas.microsoft.com/office/drawing/2014/main" id="{63734739-A32E-9E95-C346-727FF22332E1}"/>
              </a:ext>
            </a:extLst>
          </p:cNvPr>
          <p:cNvSpPr/>
          <p:nvPr/>
        </p:nvSpPr>
        <p:spPr>
          <a:xfrm>
            <a:off x="6096001" y="146631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455" name="Straight Connector 454">
            <a:extLst>
              <a:ext uri="{FF2B5EF4-FFF2-40B4-BE49-F238E27FC236}">
                <a16:creationId xmlns:a16="http://schemas.microsoft.com/office/drawing/2014/main" id="{A7BD6F8E-DE5A-07B8-1412-D084E8E79288}"/>
              </a:ext>
            </a:extLst>
          </p:cNvPr>
          <p:cNvCxnSpPr/>
          <p:nvPr/>
        </p:nvCxnSpPr>
        <p:spPr>
          <a:xfrm>
            <a:off x="6134123" y="2015734"/>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56" name="Straight Connector 455">
            <a:extLst>
              <a:ext uri="{FF2B5EF4-FFF2-40B4-BE49-F238E27FC236}">
                <a16:creationId xmlns:a16="http://schemas.microsoft.com/office/drawing/2014/main" id="{3DA5A3CB-1000-29C8-FB61-777B231DC710}"/>
              </a:ext>
            </a:extLst>
          </p:cNvPr>
          <p:cNvCxnSpPr>
            <a:cxnSpLocks/>
          </p:cNvCxnSpPr>
          <p:nvPr/>
        </p:nvCxnSpPr>
        <p:spPr>
          <a:xfrm>
            <a:off x="6131075" y="2382986"/>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457" name="Flowchart: Connector 456">
            <a:extLst>
              <a:ext uri="{FF2B5EF4-FFF2-40B4-BE49-F238E27FC236}">
                <a16:creationId xmlns:a16="http://schemas.microsoft.com/office/drawing/2014/main" id="{0B35086D-C681-F34B-CEB6-A8704A1EF1C7}"/>
              </a:ext>
            </a:extLst>
          </p:cNvPr>
          <p:cNvSpPr/>
          <p:nvPr/>
        </p:nvSpPr>
        <p:spPr>
          <a:xfrm>
            <a:off x="6091540" y="204844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58" name="Flowchart: Connector 457">
            <a:extLst>
              <a:ext uri="{FF2B5EF4-FFF2-40B4-BE49-F238E27FC236}">
                <a16:creationId xmlns:a16="http://schemas.microsoft.com/office/drawing/2014/main" id="{FA9EDABB-7044-1958-7FD4-B909E729550F}"/>
              </a:ext>
            </a:extLst>
          </p:cNvPr>
          <p:cNvSpPr/>
          <p:nvPr/>
        </p:nvSpPr>
        <p:spPr>
          <a:xfrm>
            <a:off x="6093995" y="231992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459" name="Straight Connector 458">
            <a:extLst>
              <a:ext uri="{FF2B5EF4-FFF2-40B4-BE49-F238E27FC236}">
                <a16:creationId xmlns:a16="http://schemas.microsoft.com/office/drawing/2014/main" id="{4FC41053-5FB3-2F98-2317-0F3DCE45F77E}"/>
              </a:ext>
            </a:extLst>
          </p:cNvPr>
          <p:cNvCxnSpPr/>
          <p:nvPr/>
        </p:nvCxnSpPr>
        <p:spPr>
          <a:xfrm>
            <a:off x="6132377" y="2654168"/>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C097B396-BD7F-CAC7-14A8-B7B12DE0E792}"/>
              </a:ext>
            </a:extLst>
          </p:cNvPr>
          <p:cNvCxnSpPr>
            <a:cxnSpLocks/>
          </p:cNvCxnSpPr>
          <p:nvPr/>
        </p:nvCxnSpPr>
        <p:spPr>
          <a:xfrm>
            <a:off x="6129329" y="3021420"/>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461" name="Flowchart: Connector 460">
            <a:extLst>
              <a:ext uri="{FF2B5EF4-FFF2-40B4-BE49-F238E27FC236}">
                <a16:creationId xmlns:a16="http://schemas.microsoft.com/office/drawing/2014/main" id="{D31B023A-FA9D-2441-4473-C845040C0D9F}"/>
              </a:ext>
            </a:extLst>
          </p:cNvPr>
          <p:cNvSpPr/>
          <p:nvPr/>
        </p:nvSpPr>
        <p:spPr>
          <a:xfrm>
            <a:off x="6089794" y="261547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62" name="Flowchart: Connector 461">
            <a:extLst>
              <a:ext uri="{FF2B5EF4-FFF2-40B4-BE49-F238E27FC236}">
                <a16:creationId xmlns:a16="http://schemas.microsoft.com/office/drawing/2014/main" id="{D6C54980-3D80-F36E-8568-1502209045E8}"/>
              </a:ext>
            </a:extLst>
          </p:cNvPr>
          <p:cNvSpPr/>
          <p:nvPr/>
        </p:nvSpPr>
        <p:spPr>
          <a:xfrm>
            <a:off x="6089794" y="293344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463" name="Straight Connector 462">
            <a:extLst>
              <a:ext uri="{FF2B5EF4-FFF2-40B4-BE49-F238E27FC236}">
                <a16:creationId xmlns:a16="http://schemas.microsoft.com/office/drawing/2014/main" id="{E0D58A46-97F9-C5EB-AD7B-5E0B39E4BCDF}"/>
              </a:ext>
            </a:extLst>
          </p:cNvPr>
          <p:cNvCxnSpPr>
            <a:cxnSpLocks/>
          </p:cNvCxnSpPr>
          <p:nvPr/>
        </p:nvCxnSpPr>
        <p:spPr>
          <a:xfrm>
            <a:off x="6137260" y="1785767"/>
            <a:ext cx="0" cy="310375"/>
          </a:xfrm>
          <a:prstGeom prst="line">
            <a:avLst/>
          </a:prstGeom>
          <a:ln/>
        </p:spPr>
        <p:style>
          <a:lnRef idx="1">
            <a:schemeClr val="accent1"/>
          </a:lnRef>
          <a:fillRef idx="0">
            <a:schemeClr val="accent1"/>
          </a:fillRef>
          <a:effectRef idx="0">
            <a:schemeClr val="accent1"/>
          </a:effectRef>
          <a:fontRef idx="minor">
            <a:schemeClr val="tx1"/>
          </a:fontRef>
        </p:style>
      </p:cxnSp>
      <p:sp>
        <p:nvSpPr>
          <p:cNvPr id="464" name="Flowchart: Connector 463">
            <a:extLst>
              <a:ext uri="{FF2B5EF4-FFF2-40B4-BE49-F238E27FC236}">
                <a16:creationId xmlns:a16="http://schemas.microsoft.com/office/drawing/2014/main" id="{8F49F440-20B7-AA86-1120-96494B5A120C}"/>
              </a:ext>
            </a:extLst>
          </p:cNvPr>
          <p:cNvSpPr/>
          <p:nvPr/>
        </p:nvSpPr>
        <p:spPr>
          <a:xfrm>
            <a:off x="6089794" y="176417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465" name="Straight Connector 464">
            <a:extLst>
              <a:ext uri="{FF2B5EF4-FFF2-40B4-BE49-F238E27FC236}">
                <a16:creationId xmlns:a16="http://schemas.microsoft.com/office/drawing/2014/main" id="{48BC4011-4E1F-F1BF-013C-E51FDD938344}"/>
              </a:ext>
            </a:extLst>
          </p:cNvPr>
          <p:cNvCxnSpPr/>
          <p:nvPr/>
        </p:nvCxnSpPr>
        <p:spPr>
          <a:xfrm>
            <a:off x="6128156" y="3254672"/>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A2CFA0A4-7B9F-D90D-5129-7DC800872A96}"/>
              </a:ext>
            </a:extLst>
          </p:cNvPr>
          <p:cNvCxnSpPr>
            <a:cxnSpLocks/>
          </p:cNvCxnSpPr>
          <p:nvPr/>
        </p:nvCxnSpPr>
        <p:spPr>
          <a:xfrm>
            <a:off x="6125108" y="3621924"/>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467" name="Flowchart: Connector 466">
            <a:extLst>
              <a:ext uri="{FF2B5EF4-FFF2-40B4-BE49-F238E27FC236}">
                <a16:creationId xmlns:a16="http://schemas.microsoft.com/office/drawing/2014/main" id="{F4F0D111-2C81-FBEE-E858-33A7BB57FA4B}"/>
              </a:ext>
            </a:extLst>
          </p:cNvPr>
          <p:cNvSpPr/>
          <p:nvPr/>
        </p:nvSpPr>
        <p:spPr>
          <a:xfrm>
            <a:off x="6085573" y="321598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68" name="Flowchart: Connector 467">
            <a:extLst>
              <a:ext uri="{FF2B5EF4-FFF2-40B4-BE49-F238E27FC236}">
                <a16:creationId xmlns:a16="http://schemas.microsoft.com/office/drawing/2014/main" id="{576F8340-A265-D9C1-F651-391A57424F01}"/>
              </a:ext>
            </a:extLst>
          </p:cNvPr>
          <p:cNvSpPr/>
          <p:nvPr/>
        </p:nvSpPr>
        <p:spPr>
          <a:xfrm>
            <a:off x="6085573" y="353394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69" name="Flowchart: Connector 468">
            <a:extLst>
              <a:ext uri="{FF2B5EF4-FFF2-40B4-BE49-F238E27FC236}">
                <a16:creationId xmlns:a16="http://schemas.microsoft.com/office/drawing/2014/main" id="{CFC24A9E-5D8D-6D16-0CD9-3E10773EE8BA}"/>
              </a:ext>
            </a:extLst>
          </p:cNvPr>
          <p:cNvSpPr/>
          <p:nvPr/>
        </p:nvSpPr>
        <p:spPr>
          <a:xfrm>
            <a:off x="6080912" y="379544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470" name="Straight Connector 469">
            <a:extLst>
              <a:ext uri="{FF2B5EF4-FFF2-40B4-BE49-F238E27FC236}">
                <a16:creationId xmlns:a16="http://schemas.microsoft.com/office/drawing/2014/main" id="{2B9DF3D3-D4A0-3975-0E3F-3C56F13A0EA2}"/>
              </a:ext>
            </a:extLst>
          </p:cNvPr>
          <p:cNvCxnSpPr>
            <a:cxnSpLocks/>
          </p:cNvCxnSpPr>
          <p:nvPr/>
        </p:nvCxnSpPr>
        <p:spPr>
          <a:xfrm>
            <a:off x="6134073" y="307510"/>
            <a:ext cx="3048" cy="30026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71" name="Straight Connector 470">
            <a:extLst>
              <a:ext uri="{FF2B5EF4-FFF2-40B4-BE49-F238E27FC236}">
                <a16:creationId xmlns:a16="http://schemas.microsoft.com/office/drawing/2014/main" id="{C00060DF-CB28-FE9D-6205-BAD539395937}"/>
              </a:ext>
            </a:extLst>
          </p:cNvPr>
          <p:cNvCxnSpPr>
            <a:cxnSpLocks/>
          </p:cNvCxnSpPr>
          <p:nvPr/>
        </p:nvCxnSpPr>
        <p:spPr>
          <a:xfrm>
            <a:off x="6134073" y="3869780"/>
            <a:ext cx="3048" cy="30026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3D7411A7-A814-083E-768B-343EE2E53290}"/>
              </a:ext>
            </a:extLst>
          </p:cNvPr>
          <p:cNvCxnSpPr>
            <a:cxnSpLocks/>
          </p:cNvCxnSpPr>
          <p:nvPr/>
        </p:nvCxnSpPr>
        <p:spPr>
          <a:xfrm>
            <a:off x="6129104" y="4128587"/>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473" name="Flowchart: Connector 472">
            <a:extLst>
              <a:ext uri="{FF2B5EF4-FFF2-40B4-BE49-F238E27FC236}">
                <a16:creationId xmlns:a16="http://schemas.microsoft.com/office/drawing/2014/main" id="{57C603C7-6CF4-11DE-8D0D-70E157C0A2D3}"/>
              </a:ext>
            </a:extLst>
          </p:cNvPr>
          <p:cNvSpPr/>
          <p:nvPr/>
        </p:nvSpPr>
        <p:spPr>
          <a:xfrm>
            <a:off x="6096000" y="401871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474" name="Straight Connector 473">
            <a:extLst>
              <a:ext uri="{FF2B5EF4-FFF2-40B4-BE49-F238E27FC236}">
                <a16:creationId xmlns:a16="http://schemas.microsoft.com/office/drawing/2014/main" id="{5B9A4905-73C2-54C8-8415-A20FB98A25F6}"/>
              </a:ext>
            </a:extLst>
          </p:cNvPr>
          <p:cNvCxnSpPr/>
          <p:nvPr/>
        </p:nvCxnSpPr>
        <p:spPr>
          <a:xfrm>
            <a:off x="6127931" y="4361839"/>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75" name="Straight Connector 474">
            <a:extLst>
              <a:ext uri="{FF2B5EF4-FFF2-40B4-BE49-F238E27FC236}">
                <a16:creationId xmlns:a16="http://schemas.microsoft.com/office/drawing/2014/main" id="{44C0DFE2-474F-B0E5-00CA-C873FB935214}"/>
              </a:ext>
            </a:extLst>
          </p:cNvPr>
          <p:cNvCxnSpPr>
            <a:cxnSpLocks/>
          </p:cNvCxnSpPr>
          <p:nvPr/>
        </p:nvCxnSpPr>
        <p:spPr>
          <a:xfrm>
            <a:off x="6124883" y="4729091"/>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476" name="Flowchart: Connector 475">
            <a:extLst>
              <a:ext uri="{FF2B5EF4-FFF2-40B4-BE49-F238E27FC236}">
                <a16:creationId xmlns:a16="http://schemas.microsoft.com/office/drawing/2014/main" id="{23DD71AD-676A-AF8C-B3CA-FED74D2468D1}"/>
              </a:ext>
            </a:extLst>
          </p:cNvPr>
          <p:cNvSpPr/>
          <p:nvPr/>
        </p:nvSpPr>
        <p:spPr>
          <a:xfrm>
            <a:off x="6087226" y="432315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77" name="Flowchart: Connector 476">
            <a:extLst>
              <a:ext uri="{FF2B5EF4-FFF2-40B4-BE49-F238E27FC236}">
                <a16:creationId xmlns:a16="http://schemas.microsoft.com/office/drawing/2014/main" id="{CAD4F229-E5C2-71A9-E54D-054037D45056}"/>
              </a:ext>
            </a:extLst>
          </p:cNvPr>
          <p:cNvSpPr/>
          <p:nvPr/>
        </p:nvSpPr>
        <p:spPr>
          <a:xfrm>
            <a:off x="6085348" y="464111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78" name="Flowchart: Connector 477">
            <a:extLst>
              <a:ext uri="{FF2B5EF4-FFF2-40B4-BE49-F238E27FC236}">
                <a16:creationId xmlns:a16="http://schemas.microsoft.com/office/drawing/2014/main" id="{03366089-F3FB-0DC8-59AC-FE1B98909EEA}"/>
              </a:ext>
            </a:extLst>
          </p:cNvPr>
          <p:cNvSpPr/>
          <p:nvPr/>
        </p:nvSpPr>
        <p:spPr>
          <a:xfrm>
            <a:off x="6080687" y="490261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479" name="Straight Connector 478">
            <a:extLst>
              <a:ext uri="{FF2B5EF4-FFF2-40B4-BE49-F238E27FC236}">
                <a16:creationId xmlns:a16="http://schemas.microsoft.com/office/drawing/2014/main" id="{7ABA6B6A-8329-4864-DDEA-0E455428E071}"/>
              </a:ext>
            </a:extLst>
          </p:cNvPr>
          <p:cNvCxnSpPr>
            <a:cxnSpLocks/>
          </p:cNvCxnSpPr>
          <p:nvPr/>
        </p:nvCxnSpPr>
        <p:spPr>
          <a:xfrm>
            <a:off x="6133848" y="4976947"/>
            <a:ext cx="0" cy="480464"/>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80" name="Straight Connector 479">
            <a:extLst>
              <a:ext uri="{FF2B5EF4-FFF2-40B4-BE49-F238E27FC236}">
                <a16:creationId xmlns:a16="http://schemas.microsoft.com/office/drawing/2014/main" id="{CB0BD41D-1C29-B49B-1005-E4FE4221C96D}"/>
              </a:ext>
            </a:extLst>
          </p:cNvPr>
          <p:cNvCxnSpPr>
            <a:cxnSpLocks/>
          </p:cNvCxnSpPr>
          <p:nvPr/>
        </p:nvCxnSpPr>
        <p:spPr>
          <a:xfrm flipH="1">
            <a:off x="6067333" y="656430"/>
            <a:ext cx="296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1" name="Straight Connector 480">
            <a:extLst>
              <a:ext uri="{FF2B5EF4-FFF2-40B4-BE49-F238E27FC236}">
                <a16:creationId xmlns:a16="http://schemas.microsoft.com/office/drawing/2014/main" id="{76B4B0BB-E45B-6F01-279D-E928351BC834}"/>
              </a:ext>
            </a:extLst>
          </p:cNvPr>
          <p:cNvCxnSpPr>
            <a:cxnSpLocks/>
          </p:cNvCxnSpPr>
          <p:nvPr/>
        </p:nvCxnSpPr>
        <p:spPr>
          <a:xfrm flipH="1">
            <a:off x="5836424" y="948303"/>
            <a:ext cx="296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2" name="Straight Connector 481">
            <a:extLst>
              <a:ext uri="{FF2B5EF4-FFF2-40B4-BE49-F238E27FC236}">
                <a16:creationId xmlns:a16="http://schemas.microsoft.com/office/drawing/2014/main" id="{1F690C1B-9AD1-E532-20CD-2729A3F01CD5}"/>
              </a:ext>
            </a:extLst>
          </p:cNvPr>
          <p:cNvCxnSpPr>
            <a:cxnSpLocks/>
            <a:stCxn id="268" idx="6"/>
          </p:cNvCxnSpPr>
          <p:nvPr/>
        </p:nvCxnSpPr>
        <p:spPr>
          <a:xfrm flipH="1" flipV="1">
            <a:off x="6132946" y="913841"/>
            <a:ext cx="249334" cy="2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83" name="Straight Connector 482">
            <a:extLst>
              <a:ext uri="{FF2B5EF4-FFF2-40B4-BE49-F238E27FC236}">
                <a16:creationId xmlns:a16="http://schemas.microsoft.com/office/drawing/2014/main" id="{2CA2AA92-138D-422C-29C6-0D5282ABCB77}"/>
              </a:ext>
            </a:extLst>
          </p:cNvPr>
          <p:cNvCxnSpPr>
            <a:cxnSpLocks/>
          </p:cNvCxnSpPr>
          <p:nvPr/>
        </p:nvCxnSpPr>
        <p:spPr>
          <a:xfrm flipH="1">
            <a:off x="5872813" y="1208079"/>
            <a:ext cx="296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4" name="Straight Connector 483">
            <a:extLst>
              <a:ext uri="{FF2B5EF4-FFF2-40B4-BE49-F238E27FC236}">
                <a16:creationId xmlns:a16="http://schemas.microsoft.com/office/drawing/2014/main" id="{CCE336F7-BCE1-A169-1B7F-969132B48547}"/>
              </a:ext>
            </a:extLst>
          </p:cNvPr>
          <p:cNvCxnSpPr>
            <a:cxnSpLocks/>
          </p:cNvCxnSpPr>
          <p:nvPr/>
        </p:nvCxnSpPr>
        <p:spPr>
          <a:xfrm flipH="1">
            <a:off x="6132946" y="1217089"/>
            <a:ext cx="296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5" name="Straight Connector 484">
            <a:extLst>
              <a:ext uri="{FF2B5EF4-FFF2-40B4-BE49-F238E27FC236}">
                <a16:creationId xmlns:a16="http://schemas.microsoft.com/office/drawing/2014/main" id="{41C90C7D-B2E9-CE9F-AABA-5C050CC8E291}"/>
              </a:ext>
            </a:extLst>
          </p:cNvPr>
          <p:cNvCxnSpPr>
            <a:cxnSpLocks/>
          </p:cNvCxnSpPr>
          <p:nvPr/>
        </p:nvCxnSpPr>
        <p:spPr>
          <a:xfrm flipH="1" flipV="1">
            <a:off x="5917316" y="1518536"/>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8" name="Straight Connector 487">
            <a:extLst>
              <a:ext uri="{FF2B5EF4-FFF2-40B4-BE49-F238E27FC236}">
                <a16:creationId xmlns:a16="http://schemas.microsoft.com/office/drawing/2014/main" id="{425FCD98-DA48-996F-79C1-B51B0905C037}"/>
              </a:ext>
            </a:extLst>
          </p:cNvPr>
          <p:cNvCxnSpPr>
            <a:cxnSpLocks/>
          </p:cNvCxnSpPr>
          <p:nvPr/>
        </p:nvCxnSpPr>
        <p:spPr>
          <a:xfrm flipH="1" flipV="1">
            <a:off x="5864327" y="2123476"/>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6" name="Straight Connector 485">
            <a:extLst>
              <a:ext uri="{FF2B5EF4-FFF2-40B4-BE49-F238E27FC236}">
                <a16:creationId xmlns:a16="http://schemas.microsoft.com/office/drawing/2014/main" id="{0978B181-163E-3172-127B-52ED58D486ED}"/>
              </a:ext>
            </a:extLst>
          </p:cNvPr>
          <p:cNvCxnSpPr>
            <a:cxnSpLocks/>
          </p:cNvCxnSpPr>
          <p:nvPr/>
        </p:nvCxnSpPr>
        <p:spPr>
          <a:xfrm flipH="1">
            <a:off x="6132946" y="1502345"/>
            <a:ext cx="296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7" name="Straight Connector 486">
            <a:extLst>
              <a:ext uri="{FF2B5EF4-FFF2-40B4-BE49-F238E27FC236}">
                <a16:creationId xmlns:a16="http://schemas.microsoft.com/office/drawing/2014/main" id="{EB29B89F-7E91-8D09-2F2F-45F5FF56D931}"/>
              </a:ext>
            </a:extLst>
          </p:cNvPr>
          <p:cNvCxnSpPr>
            <a:cxnSpLocks/>
          </p:cNvCxnSpPr>
          <p:nvPr/>
        </p:nvCxnSpPr>
        <p:spPr>
          <a:xfrm flipH="1" flipV="1">
            <a:off x="5910047" y="1827926"/>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89" name="Straight Connector 488">
            <a:extLst>
              <a:ext uri="{FF2B5EF4-FFF2-40B4-BE49-F238E27FC236}">
                <a16:creationId xmlns:a16="http://schemas.microsoft.com/office/drawing/2014/main" id="{ADCBDDA4-A2CC-00B3-8A9F-B13B12E2A515}"/>
              </a:ext>
            </a:extLst>
          </p:cNvPr>
          <p:cNvCxnSpPr>
            <a:cxnSpLocks/>
          </p:cNvCxnSpPr>
          <p:nvPr/>
        </p:nvCxnSpPr>
        <p:spPr>
          <a:xfrm flipH="1" flipV="1">
            <a:off x="5864327" y="2391608"/>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3228E50F-E3A4-1C9E-E596-651909B88236}"/>
              </a:ext>
            </a:extLst>
          </p:cNvPr>
          <p:cNvCxnSpPr>
            <a:cxnSpLocks/>
          </p:cNvCxnSpPr>
          <p:nvPr/>
        </p:nvCxnSpPr>
        <p:spPr>
          <a:xfrm flipH="1" flipV="1">
            <a:off x="5910047" y="2995540"/>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0" name="Straight Connector 489">
            <a:extLst>
              <a:ext uri="{FF2B5EF4-FFF2-40B4-BE49-F238E27FC236}">
                <a16:creationId xmlns:a16="http://schemas.microsoft.com/office/drawing/2014/main" id="{EAA157F7-5D56-816E-2DDA-CFC0E6D03145}"/>
              </a:ext>
            </a:extLst>
          </p:cNvPr>
          <p:cNvCxnSpPr>
            <a:cxnSpLocks/>
          </p:cNvCxnSpPr>
          <p:nvPr/>
        </p:nvCxnSpPr>
        <p:spPr>
          <a:xfrm flipH="1" flipV="1">
            <a:off x="5864327" y="2678534"/>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3" name="Straight Connector 492">
            <a:extLst>
              <a:ext uri="{FF2B5EF4-FFF2-40B4-BE49-F238E27FC236}">
                <a16:creationId xmlns:a16="http://schemas.microsoft.com/office/drawing/2014/main" id="{34DA3098-DDA8-E4B4-CD24-7485C59B4859}"/>
              </a:ext>
            </a:extLst>
          </p:cNvPr>
          <p:cNvCxnSpPr>
            <a:cxnSpLocks/>
          </p:cNvCxnSpPr>
          <p:nvPr/>
        </p:nvCxnSpPr>
        <p:spPr>
          <a:xfrm flipH="1" flipV="1">
            <a:off x="5845431" y="3582196"/>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DF3F3318-A628-108F-CC15-310C41808B43}"/>
              </a:ext>
            </a:extLst>
          </p:cNvPr>
          <p:cNvCxnSpPr>
            <a:cxnSpLocks/>
          </p:cNvCxnSpPr>
          <p:nvPr/>
        </p:nvCxnSpPr>
        <p:spPr>
          <a:xfrm flipH="1" flipV="1">
            <a:off x="5880371" y="3279038"/>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4" name="Straight Connector 493">
            <a:extLst>
              <a:ext uri="{FF2B5EF4-FFF2-40B4-BE49-F238E27FC236}">
                <a16:creationId xmlns:a16="http://schemas.microsoft.com/office/drawing/2014/main" id="{CD8F1D60-BE95-366C-7D96-FF4C844ACB68}"/>
              </a:ext>
            </a:extLst>
          </p:cNvPr>
          <p:cNvCxnSpPr>
            <a:cxnSpLocks/>
          </p:cNvCxnSpPr>
          <p:nvPr/>
        </p:nvCxnSpPr>
        <p:spPr>
          <a:xfrm flipH="1" flipV="1">
            <a:off x="5864327" y="3849118"/>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E0C751A8-D736-9D02-4B24-DF429907B8F7}"/>
              </a:ext>
            </a:extLst>
          </p:cNvPr>
          <p:cNvCxnSpPr>
            <a:cxnSpLocks/>
          </p:cNvCxnSpPr>
          <p:nvPr/>
        </p:nvCxnSpPr>
        <p:spPr>
          <a:xfrm flipH="1">
            <a:off x="5910047" y="4066414"/>
            <a:ext cx="300253" cy="10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6" name="Straight Connector 495">
            <a:extLst>
              <a:ext uri="{FF2B5EF4-FFF2-40B4-BE49-F238E27FC236}">
                <a16:creationId xmlns:a16="http://schemas.microsoft.com/office/drawing/2014/main" id="{F72D787C-2BB0-9578-19EB-F754D84E28AF}"/>
              </a:ext>
            </a:extLst>
          </p:cNvPr>
          <p:cNvCxnSpPr>
            <a:cxnSpLocks/>
            <a:stCxn id="477" idx="2"/>
            <a:endCxn id="180" idx="6"/>
          </p:cNvCxnSpPr>
          <p:nvPr/>
        </p:nvCxnSpPr>
        <p:spPr>
          <a:xfrm flipH="1" flipV="1">
            <a:off x="5934562" y="4683050"/>
            <a:ext cx="150786" cy="5764"/>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cxnSp>
        <p:nvCxnSpPr>
          <p:cNvPr id="497" name="Straight Connector 496">
            <a:extLst>
              <a:ext uri="{FF2B5EF4-FFF2-40B4-BE49-F238E27FC236}">
                <a16:creationId xmlns:a16="http://schemas.microsoft.com/office/drawing/2014/main" id="{9EBBB7C5-1723-F6C6-32A4-4495F7AFFABD}"/>
              </a:ext>
            </a:extLst>
          </p:cNvPr>
          <p:cNvCxnSpPr>
            <a:cxnSpLocks/>
          </p:cNvCxnSpPr>
          <p:nvPr/>
        </p:nvCxnSpPr>
        <p:spPr>
          <a:xfrm flipH="1">
            <a:off x="5866516" y="4959082"/>
            <a:ext cx="2664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D423ED6F-71C9-2360-DA9A-3298D21874AD}"/>
              </a:ext>
            </a:extLst>
          </p:cNvPr>
          <p:cNvCxnSpPr>
            <a:cxnSpLocks/>
          </p:cNvCxnSpPr>
          <p:nvPr/>
        </p:nvCxnSpPr>
        <p:spPr>
          <a:xfrm flipH="1" flipV="1">
            <a:off x="5867502" y="4382613"/>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0101F2AD-3955-9EC4-322A-346717CAA8F7}"/>
              </a:ext>
            </a:extLst>
          </p:cNvPr>
          <p:cNvCxnSpPr>
            <a:cxnSpLocks/>
          </p:cNvCxnSpPr>
          <p:nvPr/>
        </p:nvCxnSpPr>
        <p:spPr>
          <a:xfrm flipH="1" flipV="1">
            <a:off x="6143816" y="1819620"/>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50D7D900-4181-EB86-1F71-9E7A1385B0ED}"/>
              </a:ext>
            </a:extLst>
          </p:cNvPr>
          <p:cNvCxnSpPr>
            <a:cxnSpLocks/>
          </p:cNvCxnSpPr>
          <p:nvPr/>
        </p:nvCxnSpPr>
        <p:spPr>
          <a:xfrm flipH="1" flipV="1">
            <a:off x="6132946" y="2096853"/>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AB31005F-6D8B-B07C-E168-B97FC7BC7CEF}"/>
              </a:ext>
            </a:extLst>
          </p:cNvPr>
          <p:cNvCxnSpPr>
            <a:cxnSpLocks/>
          </p:cNvCxnSpPr>
          <p:nvPr/>
        </p:nvCxnSpPr>
        <p:spPr>
          <a:xfrm flipH="1" flipV="1">
            <a:off x="6132946" y="2382978"/>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C1C403C1-1B56-33BE-95B2-52E23295D527}"/>
              </a:ext>
            </a:extLst>
          </p:cNvPr>
          <p:cNvCxnSpPr>
            <a:cxnSpLocks/>
          </p:cNvCxnSpPr>
          <p:nvPr/>
        </p:nvCxnSpPr>
        <p:spPr>
          <a:xfrm flipH="1" flipV="1">
            <a:off x="6132946" y="2993465"/>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89427E0D-8085-786B-08D3-B5695F32EFBA}"/>
              </a:ext>
            </a:extLst>
          </p:cNvPr>
          <p:cNvCxnSpPr>
            <a:cxnSpLocks/>
          </p:cNvCxnSpPr>
          <p:nvPr/>
        </p:nvCxnSpPr>
        <p:spPr>
          <a:xfrm flipH="1" flipV="1">
            <a:off x="6132946" y="3250897"/>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27A8F844-B3F1-1FA9-2EE8-18B85C9E9F59}"/>
              </a:ext>
            </a:extLst>
          </p:cNvPr>
          <p:cNvCxnSpPr>
            <a:cxnSpLocks/>
          </p:cNvCxnSpPr>
          <p:nvPr/>
        </p:nvCxnSpPr>
        <p:spPr>
          <a:xfrm flipH="1" flipV="1">
            <a:off x="6132946" y="3553498"/>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07" name="Straight Connector 506">
            <a:extLst>
              <a:ext uri="{FF2B5EF4-FFF2-40B4-BE49-F238E27FC236}">
                <a16:creationId xmlns:a16="http://schemas.microsoft.com/office/drawing/2014/main" id="{145E0382-9EEE-4C57-4ECE-042DA3550048}"/>
              </a:ext>
            </a:extLst>
          </p:cNvPr>
          <p:cNvCxnSpPr>
            <a:cxnSpLocks/>
          </p:cNvCxnSpPr>
          <p:nvPr/>
        </p:nvCxnSpPr>
        <p:spPr>
          <a:xfrm flipH="1" flipV="1">
            <a:off x="6132946" y="3838579"/>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26F536BD-C536-978E-BA03-C21446B6E533}"/>
              </a:ext>
            </a:extLst>
          </p:cNvPr>
          <p:cNvCxnSpPr>
            <a:cxnSpLocks/>
          </p:cNvCxnSpPr>
          <p:nvPr/>
        </p:nvCxnSpPr>
        <p:spPr>
          <a:xfrm flipH="1">
            <a:off x="6096000" y="4068034"/>
            <a:ext cx="236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9" name="Straight Connector 508">
            <a:extLst>
              <a:ext uri="{FF2B5EF4-FFF2-40B4-BE49-F238E27FC236}">
                <a16:creationId xmlns:a16="http://schemas.microsoft.com/office/drawing/2014/main" id="{3A6A56A0-8DD2-2CA5-C175-4CF0E2507013}"/>
              </a:ext>
            </a:extLst>
          </p:cNvPr>
          <p:cNvCxnSpPr>
            <a:cxnSpLocks/>
          </p:cNvCxnSpPr>
          <p:nvPr/>
        </p:nvCxnSpPr>
        <p:spPr>
          <a:xfrm flipH="1" flipV="1">
            <a:off x="6132946" y="4681991"/>
            <a:ext cx="268619" cy="4195"/>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cxnSp>
        <p:nvCxnSpPr>
          <p:cNvPr id="510" name="Straight Connector 509">
            <a:extLst>
              <a:ext uri="{FF2B5EF4-FFF2-40B4-BE49-F238E27FC236}">
                <a16:creationId xmlns:a16="http://schemas.microsoft.com/office/drawing/2014/main" id="{C8815296-CC13-360D-4F61-35A8284E2593}"/>
              </a:ext>
            </a:extLst>
          </p:cNvPr>
          <p:cNvCxnSpPr>
            <a:cxnSpLocks/>
          </p:cNvCxnSpPr>
          <p:nvPr/>
        </p:nvCxnSpPr>
        <p:spPr>
          <a:xfrm flipH="1" flipV="1">
            <a:off x="6132946" y="4949845"/>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1" name="Straight Connector 510">
            <a:extLst>
              <a:ext uri="{FF2B5EF4-FFF2-40B4-BE49-F238E27FC236}">
                <a16:creationId xmlns:a16="http://schemas.microsoft.com/office/drawing/2014/main" id="{8D37744A-782A-A775-0280-8A58191FFEAC}"/>
              </a:ext>
            </a:extLst>
          </p:cNvPr>
          <p:cNvCxnSpPr>
            <a:cxnSpLocks/>
          </p:cNvCxnSpPr>
          <p:nvPr/>
        </p:nvCxnSpPr>
        <p:spPr>
          <a:xfrm flipH="1">
            <a:off x="5947845" y="5937262"/>
            <a:ext cx="2228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2" name="Straight Connector 511">
            <a:extLst>
              <a:ext uri="{FF2B5EF4-FFF2-40B4-BE49-F238E27FC236}">
                <a16:creationId xmlns:a16="http://schemas.microsoft.com/office/drawing/2014/main" id="{1248E5E4-7623-E86E-B5F5-A927A428744B}"/>
              </a:ext>
            </a:extLst>
          </p:cNvPr>
          <p:cNvCxnSpPr>
            <a:cxnSpLocks/>
          </p:cNvCxnSpPr>
          <p:nvPr/>
        </p:nvCxnSpPr>
        <p:spPr>
          <a:xfrm flipH="1" flipV="1">
            <a:off x="6096000" y="5923832"/>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13" name="Straight Connector 512">
            <a:extLst>
              <a:ext uri="{FF2B5EF4-FFF2-40B4-BE49-F238E27FC236}">
                <a16:creationId xmlns:a16="http://schemas.microsoft.com/office/drawing/2014/main" id="{F0CAF537-6F17-87EF-5844-8D7C7287BE38}"/>
              </a:ext>
            </a:extLst>
          </p:cNvPr>
          <p:cNvCxnSpPr/>
          <p:nvPr/>
        </p:nvCxnSpPr>
        <p:spPr>
          <a:xfrm>
            <a:off x="8443486" y="545674"/>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14" name="Straight Connector 513">
            <a:extLst>
              <a:ext uri="{FF2B5EF4-FFF2-40B4-BE49-F238E27FC236}">
                <a16:creationId xmlns:a16="http://schemas.microsoft.com/office/drawing/2014/main" id="{4E82896A-D6FF-6729-8D79-EDD91BF744D5}"/>
              </a:ext>
            </a:extLst>
          </p:cNvPr>
          <p:cNvCxnSpPr>
            <a:cxnSpLocks/>
          </p:cNvCxnSpPr>
          <p:nvPr/>
        </p:nvCxnSpPr>
        <p:spPr>
          <a:xfrm>
            <a:off x="8440438" y="912926"/>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515" name="Flowchart: Connector 514">
            <a:extLst>
              <a:ext uri="{FF2B5EF4-FFF2-40B4-BE49-F238E27FC236}">
                <a16:creationId xmlns:a16="http://schemas.microsoft.com/office/drawing/2014/main" id="{D8EB4EFC-987F-EB45-1FFB-27877DEAC867}"/>
              </a:ext>
            </a:extLst>
          </p:cNvPr>
          <p:cNvSpPr/>
          <p:nvPr/>
        </p:nvSpPr>
        <p:spPr>
          <a:xfrm>
            <a:off x="8401166" y="59623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16" name="Flowchart: Connector 515">
            <a:extLst>
              <a:ext uri="{FF2B5EF4-FFF2-40B4-BE49-F238E27FC236}">
                <a16:creationId xmlns:a16="http://schemas.microsoft.com/office/drawing/2014/main" id="{06A1BAD7-AEAD-E5DE-3C8F-CABBA3DE2C83}"/>
              </a:ext>
            </a:extLst>
          </p:cNvPr>
          <p:cNvSpPr/>
          <p:nvPr/>
        </p:nvSpPr>
        <p:spPr>
          <a:xfrm>
            <a:off x="8401630" y="87723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517" name="Straight Connector 516">
            <a:extLst>
              <a:ext uri="{FF2B5EF4-FFF2-40B4-BE49-F238E27FC236}">
                <a16:creationId xmlns:a16="http://schemas.microsoft.com/office/drawing/2014/main" id="{E4B90599-4392-4F23-0210-4EBFF0A3CC09}"/>
              </a:ext>
            </a:extLst>
          </p:cNvPr>
          <p:cNvCxnSpPr/>
          <p:nvPr/>
        </p:nvCxnSpPr>
        <p:spPr>
          <a:xfrm>
            <a:off x="8464600" y="1170199"/>
            <a:ext cx="0" cy="367252"/>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cxnSp>
        <p:nvCxnSpPr>
          <p:cNvPr id="518" name="Straight Connector 517">
            <a:extLst>
              <a:ext uri="{FF2B5EF4-FFF2-40B4-BE49-F238E27FC236}">
                <a16:creationId xmlns:a16="http://schemas.microsoft.com/office/drawing/2014/main" id="{2003A22A-82A1-46DA-B79B-4C94E750732C}"/>
              </a:ext>
            </a:extLst>
          </p:cNvPr>
          <p:cNvCxnSpPr>
            <a:cxnSpLocks/>
          </p:cNvCxnSpPr>
          <p:nvPr/>
        </p:nvCxnSpPr>
        <p:spPr>
          <a:xfrm>
            <a:off x="8438692" y="1551360"/>
            <a:ext cx="0" cy="229987"/>
          </a:xfrm>
          <a:prstGeom prst="line">
            <a:avLst/>
          </a:prstGeom>
          <a:ln/>
        </p:spPr>
        <p:style>
          <a:lnRef idx="1">
            <a:schemeClr val="accent1"/>
          </a:lnRef>
          <a:fillRef idx="0">
            <a:schemeClr val="accent1"/>
          </a:fillRef>
          <a:effectRef idx="0">
            <a:schemeClr val="accent1"/>
          </a:effectRef>
          <a:fontRef idx="minor">
            <a:schemeClr val="tx1"/>
          </a:fontRef>
        </p:style>
      </p:cxnSp>
      <p:sp>
        <p:nvSpPr>
          <p:cNvPr id="519" name="Flowchart: Connector 518">
            <a:extLst>
              <a:ext uri="{FF2B5EF4-FFF2-40B4-BE49-F238E27FC236}">
                <a16:creationId xmlns:a16="http://schemas.microsoft.com/office/drawing/2014/main" id="{51D80467-A813-83B8-C458-4C46495023DA}"/>
              </a:ext>
            </a:extLst>
          </p:cNvPr>
          <p:cNvSpPr/>
          <p:nvPr/>
        </p:nvSpPr>
        <p:spPr>
          <a:xfrm>
            <a:off x="8399157" y="114541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20" name="Flowchart: Connector 519">
            <a:extLst>
              <a:ext uri="{FF2B5EF4-FFF2-40B4-BE49-F238E27FC236}">
                <a16:creationId xmlns:a16="http://schemas.microsoft.com/office/drawing/2014/main" id="{0FC33546-2DF8-27CB-E192-DAFC92390AF3}"/>
              </a:ext>
            </a:extLst>
          </p:cNvPr>
          <p:cNvSpPr/>
          <p:nvPr/>
        </p:nvSpPr>
        <p:spPr>
          <a:xfrm>
            <a:off x="8399157" y="146338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521" name="Straight Connector 520">
            <a:extLst>
              <a:ext uri="{FF2B5EF4-FFF2-40B4-BE49-F238E27FC236}">
                <a16:creationId xmlns:a16="http://schemas.microsoft.com/office/drawing/2014/main" id="{8AE8C39B-11DA-AE67-FEA7-24C13A869AAB}"/>
              </a:ext>
            </a:extLst>
          </p:cNvPr>
          <p:cNvCxnSpPr/>
          <p:nvPr/>
        </p:nvCxnSpPr>
        <p:spPr>
          <a:xfrm>
            <a:off x="8443486" y="2011314"/>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22" name="Straight Connector 521">
            <a:extLst>
              <a:ext uri="{FF2B5EF4-FFF2-40B4-BE49-F238E27FC236}">
                <a16:creationId xmlns:a16="http://schemas.microsoft.com/office/drawing/2014/main" id="{12DE205B-FBEB-38B8-92C6-21045DE31E6C}"/>
              </a:ext>
            </a:extLst>
          </p:cNvPr>
          <p:cNvCxnSpPr>
            <a:cxnSpLocks/>
          </p:cNvCxnSpPr>
          <p:nvPr/>
        </p:nvCxnSpPr>
        <p:spPr>
          <a:xfrm>
            <a:off x="8440438" y="2378566"/>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523" name="Flowchart: Connector 522">
            <a:extLst>
              <a:ext uri="{FF2B5EF4-FFF2-40B4-BE49-F238E27FC236}">
                <a16:creationId xmlns:a16="http://schemas.microsoft.com/office/drawing/2014/main" id="{40076159-C5A9-2AD3-F94A-6EA1162B64D6}"/>
              </a:ext>
            </a:extLst>
          </p:cNvPr>
          <p:cNvSpPr/>
          <p:nvPr/>
        </p:nvSpPr>
        <p:spPr>
          <a:xfrm>
            <a:off x="8400903" y="204402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24" name="Flowchart: Connector 523">
            <a:extLst>
              <a:ext uri="{FF2B5EF4-FFF2-40B4-BE49-F238E27FC236}">
                <a16:creationId xmlns:a16="http://schemas.microsoft.com/office/drawing/2014/main" id="{D3E1932B-91B5-5849-DB25-DA9147BEFCE3}"/>
              </a:ext>
            </a:extLst>
          </p:cNvPr>
          <p:cNvSpPr/>
          <p:nvPr/>
        </p:nvSpPr>
        <p:spPr>
          <a:xfrm>
            <a:off x="8403358" y="231550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525" name="Straight Connector 524">
            <a:extLst>
              <a:ext uri="{FF2B5EF4-FFF2-40B4-BE49-F238E27FC236}">
                <a16:creationId xmlns:a16="http://schemas.microsoft.com/office/drawing/2014/main" id="{96B2BBF7-9F13-9E17-AEA8-7ED29EA0CF02}"/>
              </a:ext>
            </a:extLst>
          </p:cNvPr>
          <p:cNvCxnSpPr/>
          <p:nvPr/>
        </p:nvCxnSpPr>
        <p:spPr>
          <a:xfrm>
            <a:off x="8441740" y="2649748"/>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26" name="Straight Connector 525">
            <a:extLst>
              <a:ext uri="{FF2B5EF4-FFF2-40B4-BE49-F238E27FC236}">
                <a16:creationId xmlns:a16="http://schemas.microsoft.com/office/drawing/2014/main" id="{DDF156A8-C413-9526-7A16-58774B881892}"/>
              </a:ext>
            </a:extLst>
          </p:cNvPr>
          <p:cNvCxnSpPr>
            <a:cxnSpLocks/>
          </p:cNvCxnSpPr>
          <p:nvPr/>
        </p:nvCxnSpPr>
        <p:spPr>
          <a:xfrm>
            <a:off x="8461552" y="3026906"/>
            <a:ext cx="3048" cy="300260"/>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sp>
        <p:nvSpPr>
          <p:cNvPr id="527" name="Flowchart: Connector 526">
            <a:extLst>
              <a:ext uri="{FF2B5EF4-FFF2-40B4-BE49-F238E27FC236}">
                <a16:creationId xmlns:a16="http://schemas.microsoft.com/office/drawing/2014/main" id="{BD06A29A-BD0A-4885-FE6B-DDB06F55DAD0}"/>
              </a:ext>
            </a:extLst>
          </p:cNvPr>
          <p:cNvSpPr/>
          <p:nvPr/>
        </p:nvSpPr>
        <p:spPr>
          <a:xfrm>
            <a:off x="8399157" y="261105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28" name="Flowchart: Connector 527">
            <a:extLst>
              <a:ext uri="{FF2B5EF4-FFF2-40B4-BE49-F238E27FC236}">
                <a16:creationId xmlns:a16="http://schemas.microsoft.com/office/drawing/2014/main" id="{1AC365B2-142D-6645-7ABF-574279654794}"/>
              </a:ext>
            </a:extLst>
          </p:cNvPr>
          <p:cNvSpPr/>
          <p:nvPr/>
        </p:nvSpPr>
        <p:spPr>
          <a:xfrm>
            <a:off x="8399157" y="292902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529" name="Straight Connector 528">
            <a:extLst>
              <a:ext uri="{FF2B5EF4-FFF2-40B4-BE49-F238E27FC236}">
                <a16:creationId xmlns:a16="http://schemas.microsoft.com/office/drawing/2014/main" id="{860B2D21-2E73-304E-248F-C7050F54714D}"/>
              </a:ext>
            </a:extLst>
          </p:cNvPr>
          <p:cNvCxnSpPr>
            <a:cxnSpLocks/>
          </p:cNvCxnSpPr>
          <p:nvPr/>
        </p:nvCxnSpPr>
        <p:spPr>
          <a:xfrm>
            <a:off x="8446623" y="1781347"/>
            <a:ext cx="0" cy="310375"/>
          </a:xfrm>
          <a:prstGeom prst="line">
            <a:avLst/>
          </a:prstGeom>
          <a:ln/>
        </p:spPr>
        <p:style>
          <a:lnRef idx="1">
            <a:schemeClr val="accent1"/>
          </a:lnRef>
          <a:fillRef idx="0">
            <a:schemeClr val="accent1"/>
          </a:fillRef>
          <a:effectRef idx="0">
            <a:schemeClr val="accent1"/>
          </a:effectRef>
          <a:fontRef idx="minor">
            <a:schemeClr val="tx1"/>
          </a:fontRef>
        </p:style>
      </p:cxnSp>
      <p:sp>
        <p:nvSpPr>
          <p:cNvPr id="530" name="Flowchart: Connector 529">
            <a:extLst>
              <a:ext uri="{FF2B5EF4-FFF2-40B4-BE49-F238E27FC236}">
                <a16:creationId xmlns:a16="http://schemas.microsoft.com/office/drawing/2014/main" id="{F5718C46-6AA7-62A3-7D1B-9DB49EDBB407}"/>
              </a:ext>
            </a:extLst>
          </p:cNvPr>
          <p:cNvSpPr/>
          <p:nvPr/>
        </p:nvSpPr>
        <p:spPr>
          <a:xfrm>
            <a:off x="8399157" y="175975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531" name="Straight Connector 530">
            <a:extLst>
              <a:ext uri="{FF2B5EF4-FFF2-40B4-BE49-F238E27FC236}">
                <a16:creationId xmlns:a16="http://schemas.microsoft.com/office/drawing/2014/main" id="{2C8C277F-5EC1-FDE6-7437-F803FB650293}"/>
              </a:ext>
            </a:extLst>
          </p:cNvPr>
          <p:cNvCxnSpPr/>
          <p:nvPr/>
        </p:nvCxnSpPr>
        <p:spPr>
          <a:xfrm>
            <a:off x="8437519" y="3250252"/>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32" name="Straight Connector 531">
            <a:extLst>
              <a:ext uri="{FF2B5EF4-FFF2-40B4-BE49-F238E27FC236}">
                <a16:creationId xmlns:a16="http://schemas.microsoft.com/office/drawing/2014/main" id="{6594599E-A6DC-E41D-023E-56F9D4981366}"/>
              </a:ext>
            </a:extLst>
          </p:cNvPr>
          <p:cNvCxnSpPr>
            <a:cxnSpLocks/>
          </p:cNvCxnSpPr>
          <p:nvPr/>
        </p:nvCxnSpPr>
        <p:spPr>
          <a:xfrm>
            <a:off x="8434471" y="3617504"/>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533" name="Flowchart: Connector 532">
            <a:extLst>
              <a:ext uri="{FF2B5EF4-FFF2-40B4-BE49-F238E27FC236}">
                <a16:creationId xmlns:a16="http://schemas.microsoft.com/office/drawing/2014/main" id="{65A72185-0BF9-9CA5-0DE9-DC18E8575A15}"/>
              </a:ext>
            </a:extLst>
          </p:cNvPr>
          <p:cNvSpPr/>
          <p:nvPr/>
        </p:nvSpPr>
        <p:spPr>
          <a:xfrm>
            <a:off x="8394936" y="321156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34" name="Flowchart: Connector 533">
            <a:extLst>
              <a:ext uri="{FF2B5EF4-FFF2-40B4-BE49-F238E27FC236}">
                <a16:creationId xmlns:a16="http://schemas.microsoft.com/office/drawing/2014/main" id="{0C423B31-84C3-C3F6-1C5C-6C6A3F768BB2}"/>
              </a:ext>
            </a:extLst>
          </p:cNvPr>
          <p:cNvSpPr/>
          <p:nvPr/>
        </p:nvSpPr>
        <p:spPr>
          <a:xfrm>
            <a:off x="8393938" y="351172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35" name="Flowchart: Connector 534">
            <a:extLst>
              <a:ext uri="{FF2B5EF4-FFF2-40B4-BE49-F238E27FC236}">
                <a16:creationId xmlns:a16="http://schemas.microsoft.com/office/drawing/2014/main" id="{CBF7F3A6-B608-BF62-0FC5-58648D60E6C0}"/>
              </a:ext>
            </a:extLst>
          </p:cNvPr>
          <p:cNvSpPr/>
          <p:nvPr/>
        </p:nvSpPr>
        <p:spPr>
          <a:xfrm>
            <a:off x="8390275" y="379102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536" name="Straight Connector 535">
            <a:extLst>
              <a:ext uri="{FF2B5EF4-FFF2-40B4-BE49-F238E27FC236}">
                <a16:creationId xmlns:a16="http://schemas.microsoft.com/office/drawing/2014/main" id="{6CEDA7AD-CC63-30A1-25C1-81BB96247BB5}"/>
              </a:ext>
            </a:extLst>
          </p:cNvPr>
          <p:cNvCxnSpPr>
            <a:cxnSpLocks/>
          </p:cNvCxnSpPr>
          <p:nvPr/>
        </p:nvCxnSpPr>
        <p:spPr>
          <a:xfrm>
            <a:off x="8443436" y="303090"/>
            <a:ext cx="3048" cy="30026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37" name="Straight Connector 536">
            <a:extLst>
              <a:ext uri="{FF2B5EF4-FFF2-40B4-BE49-F238E27FC236}">
                <a16:creationId xmlns:a16="http://schemas.microsoft.com/office/drawing/2014/main" id="{468C43D4-5301-C81D-59F7-706B2224E3B9}"/>
              </a:ext>
            </a:extLst>
          </p:cNvPr>
          <p:cNvCxnSpPr>
            <a:cxnSpLocks/>
          </p:cNvCxnSpPr>
          <p:nvPr/>
        </p:nvCxnSpPr>
        <p:spPr>
          <a:xfrm>
            <a:off x="8443436" y="3865360"/>
            <a:ext cx="3048" cy="30026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38" name="Straight Connector 537">
            <a:extLst>
              <a:ext uri="{FF2B5EF4-FFF2-40B4-BE49-F238E27FC236}">
                <a16:creationId xmlns:a16="http://schemas.microsoft.com/office/drawing/2014/main" id="{6ED416E0-6537-2E99-2043-BE56484052EE}"/>
              </a:ext>
            </a:extLst>
          </p:cNvPr>
          <p:cNvCxnSpPr>
            <a:cxnSpLocks/>
          </p:cNvCxnSpPr>
          <p:nvPr/>
        </p:nvCxnSpPr>
        <p:spPr>
          <a:xfrm>
            <a:off x="8461327" y="4066414"/>
            <a:ext cx="3048" cy="300260"/>
          </a:xfrm>
          <a:prstGeom prst="line">
            <a:avLst/>
          </a:prstGeom>
          <a:ln>
            <a:solidFill>
              <a:srgbClr val="00B0F0"/>
            </a:solidFill>
          </a:ln>
        </p:spPr>
        <p:style>
          <a:lnRef idx="3">
            <a:schemeClr val="dk1"/>
          </a:lnRef>
          <a:fillRef idx="0">
            <a:schemeClr val="dk1"/>
          </a:fillRef>
          <a:effectRef idx="2">
            <a:schemeClr val="dk1"/>
          </a:effectRef>
          <a:fontRef idx="minor">
            <a:schemeClr val="tx1"/>
          </a:fontRef>
        </p:style>
      </p:cxnSp>
      <p:sp>
        <p:nvSpPr>
          <p:cNvPr id="539" name="Flowchart: Connector 538">
            <a:extLst>
              <a:ext uri="{FF2B5EF4-FFF2-40B4-BE49-F238E27FC236}">
                <a16:creationId xmlns:a16="http://schemas.microsoft.com/office/drawing/2014/main" id="{1F898492-C789-4DD9-94F5-A7E0F97E0E1E}"/>
              </a:ext>
            </a:extLst>
          </p:cNvPr>
          <p:cNvSpPr/>
          <p:nvPr/>
        </p:nvSpPr>
        <p:spPr>
          <a:xfrm>
            <a:off x="8398932" y="403619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540" name="Straight Connector 539">
            <a:extLst>
              <a:ext uri="{FF2B5EF4-FFF2-40B4-BE49-F238E27FC236}">
                <a16:creationId xmlns:a16="http://schemas.microsoft.com/office/drawing/2014/main" id="{FE4683F6-F135-164B-11CC-825DE4BD3ACF}"/>
              </a:ext>
            </a:extLst>
          </p:cNvPr>
          <p:cNvCxnSpPr/>
          <p:nvPr/>
        </p:nvCxnSpPr>
        <p:spPr>
          <a:xfrm>
            <a:off x="8437294" y="4357419"/>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41" name="Straight Connector 540">
            <a:extLst>
              <a:ext uri="{FF2B5EF4-FFF2-40B4-BE49-F238E27FC236}">
                <a16:creationId xmlns:a16="http://schemas.microsoft.com/office/drawing/2014/main" id="{8F92C654-BDF2-BBD2-75C3-D822E601EBA9}"/>
              </a:ext>
            </a:extLst>
          </p:cNvPr>
          <p:cNvCxnSpPr>
            <a:cxnSpLocks/>
          </p:cNvCxnSpPr>
          <p:nvPr/>
        </p:nvCxnSpPr>
        <p:spPr>
          <a:xfrm>
            <a:off x="8434246" y="4724671"/>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542" name="Flowchart: Connector 541">
            <a:extLst>
              <a:ext uri="{FF2B5EF4-FFF2-40B4-BE49-F238E27FC236}">
                <a16:creationId xmlns:a16="http://schemas.microsoft.com/office/drawing/2014/main" id="{8584975A-CD70-4701-B2D8-A8584A23327D}"/>
              </a:ext>
            </a:extLst>
          </p:cNvPr>
          <p:cNvSpPr/>
          <p:nvPr/>
        </p:nvSpPr>
        <p:spPr>
          <a:xfrm>
            <a:off x="8394711" y="431873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43" name="Flowchart: Connector 542">
            <a:extLst>
              <a:ext uri="{FF2B5EF4-FFF2-40B4-BE49-F238E27FC236}">
                <a16:creationId xmlns:a16="http://schemas.microsoft.com/office/drawing/2014/main" id="{C8F2EA96-EB1C-793F-0D5A-0CE86040E41F}"/>
              </a:ext>
            </a:extLst>
          </p:cNvPr>
          <p:cNvSpPr/>
          <p:nvPr/>
        </p:nvSpPr>
        <p:spPr>
          <a:xfrm>
            <a:off x="8387741" y="460898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44" name="Flowchart: Connector 543">
            <a:extLst>
              <a:ext uri="{FF2B5EF4-FFF2-40B4-BE49-F238E27FC236}">
                <a16:creationId xmlns:a16="http://schemas.microsoft.com/office/drawing/2014/main" id="{15A7628F-E542-31CF-8CB2-78598751BB5D}"/>
              </a:ext>
            </a:extLst>
          </p:cNvPr>
          <p:cNvSpPr/>
          <p:nvPr/>
        </p:nvSpPr>
        <p:spPr>
          <a:xfrm>
            <a:off x="8390050" y="489819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545" name="Straight Connector 544">
            <a:extLst>
              <a:ext uri="{FF2B5EF4-FFF2-40B4-BE49-F238E27FC236}">
                <a16:creationId xmlns:a16="http://schemas.microsoft.com/office/drawing/2014/main" id="{D1257D75-EA0E-0E2C-7AAB-73E3C748F875}"/>
              </a:ext>
            </a:extLst>
          </p:cNvPr>
          <p:cNvCxnSpPr>
            <a:cxnSpLocks/>
          </p:cNvCxnSpPr>
          <p:nvPr/>
        </p:nvCxnSpPr>
        <p:spPr>
          <a:xfrm>
            <a:off x="8443211" y="4972527"/>
            <a:ext cx="0" cy="432748"/>
          </a:xfrm>
          <a:prstGeom prst="line">
            <a:avLst/>
          </a:prstGeom>
          <a:ln/>
        </p:spPr>
        <p:style>
          <a:lnRef idx="1">
            <a:schemeClr val="accent1"/>
          </a:lnRef>
          <a:fillRef idx="0">
            <a:schemeClr val="accent1"/>
          </a:fillRef>
          <a:effectRef idx="0">
            <a:schemeClr val="accent1"/>
          </a:effectRef>
          <a:fontRef idx="minor">
            <a:schemeClr val="tx1"/>
          </a:fontRef>
        </p:style>
      </p:cxnSp>
      <p:sp>
        <p:nvSpPr>
          <p:cNvPr id="546" name="Flowchart: Connector 545">
            <a:extLst>
              <a:ext uri="{FF2B5EF4-FFF2-40B4-BE49-F238E27FC236}">
                <a16:creationId xmlns:a16="http://schemas.microsoft.com/office/drawing/2014/main" id="{A6BF260D-2A52-CBA1-9A31-F29FC43D736A}"/>
              </a:ext>
            </a:extLst>
          </p:cNvPr>
          <p:cNvSpPr/>
          <p:nvPr/>
        </p:nvSpPr>
        <p:spPr>
          <a:xfrm>
            <a:off x="8841551" y="56415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547" name="Straight Connector 546">
            <a:extLst>
              <a:ext uri="{FF2B5EF4-FFF2-40B4-BE49-F238E27FC236}">
                <a16:creationId xmlns:a16="http://schemas.microsoft.com/office/drawing/2014/main" id="{1C1A67D8-20D7-F3AF-CD5F-C28F7BD581E6}"/>
              </a:ext>
            </a:extLst>
          </p:cNvPr>
          <p:cNvCxnSpPr>
            <a:cxnSpLocks/>
          </p:cNvCxnSpPr>
          <p:nvPr/>
        </p:nvCxnSpPr>
        <p:spPr>
          <a:xfrm flipH="1">
            <a:off x="8881500" y="1159835"/>
            <a:ext cx="2261" cy="1507954"/>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sp>
        <p:nvSpPr>
          <p:cNvPr id="548" name="Flowchart: Connector 547">
            <a:extLst>
              <a:ext uri="{FF2B5EF4-FFF2-40B4-BE49-F238E27FC236}">
                <a16:creationId xmlns:a16="http://schemas.microsoft.com/office/drawing/2014/main" id="{58A3434F-20E6-C380-9B78-954151144A7D}"/>
              </a:ext>
            </a:extLst>
          </p:cNvPr>
          <p:cNvSpPr/>
          <p:nvPr/>
        </p:nvSpPr>
        <p:spPr>
          <a:xfrm>
            <a:off x="8835459" y="84219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49" name="Flowchart: Connector 548">
            <a:extLst>
              <a:ext uri="{FF2B5EF4-FFF2-40B4-BE49-F238E27FC236}">
                <a16:creationId xmlns:a16="http://schemas.microsoft.com/office/drawing/2014/main" id="{2369E39D-3A32-8853-E756-E55F2CB449DC}"/>
              </a:ext>
            </a:extLst>
          </p:cNvPr>
          <p:cNvSpPr/>
          <p:nvPr/>
        </p:nvSpPr>
        <p:spPr>
          <a:xfrm>
            <a:off x="8843812" y="113492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50" name="Flowchart: Connector 549">
            <a:extLst>
              <a:ext uri="{FF2B5EF4-FFF2-40B4-BE49-F238E27FC236}">
                <a16:creationId xmlns:a16="http://schemas.microsoft.com/office/drawing/2014/main" id="{4761A535-6AC9-B87B-291C-C865AB66EC2B}"/>
              </a:ext>
            </a:extLst>
          </p:cNvPr>
          <p:cNvSpPr/>
          <p:nvPr/>
        </p:nvSpPr>
        <p:spPr>
          <a:xfrm>
            <a:off x="8841551" y="142640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51" name="Flowchart: Connector 550">
            <a:extLst>
              <a:ext uri="{FF2B5EF4-FFF2-40B4-BE49-F238E27FC236}">
                <a16:creationId xmlns:a16="http://schemas.microsoft.com/office/drawing/2014/main" id="{A2EC5B8D-699E-749F-9C8A-B7103E593F85}"/>
              </a:ext>
            </a:extLst>
          </p:cNvPr>
          <p:cNvSpPr/>
          <p:nvPr/>
        </p:nvSpPr>
        <p:spPr>
          <a:xfrm>
            <a:off x="8856934" y="172689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52" name="Flowchart: Connector 551">
            <a:extLst>
              <a:ext uri="{FF2B5EF4-FFF2-40B4-BE49-F238E27FC236}">
                <a16:creationId xmlns:a16="http://schemas.microsoft.com/office/drawing/2014/main" id="{6573EEBB-C5C3-0131-BA12-A3567B3ACA1D}"/>
              </a:ext>
            </a:extLst>
          </p:cNvPr>
          <p:cNvSpPr/>
          <p:nvPr/>
        </p:nvSpPr>
        <p:spPr>
          <a:xfrm>
            <a:off x="8849744" y="200422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53" name="Flowchart: Connector 552">
            <a:extLst>
              <a:ext uri="{FF2B5EF4-FFF2-40B4-BE49-F238E27FC236}">
                <a16:creationId xmlns:a16="http://schemas.microsoft.com/office/drawing/2014/main" id="{ECB5AD26-AAF7-8E85-8CA1-9497CCC0ADB2}"/>
              </a:ext>
            </a:extLst>
          </p:cNvPr>
          <p:cNvSpPr/>
          <p:nvPr/>
        </p:nvSpPr>
        <p:spPr>
          <a:xfrm>
            <a:off x="8845380" y="229720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54" name="Flowchart: Connector 553">
            <a:extLst>
              <a:ext uri="{FF2B5EF4-FFF2-40B4-BE49-F238E27FC236}">
                <a16:creationId xmlns:a16="http://schemas.microsoft.com/office/drawing/2014/main" id="{E8D7CFE3-F99B-54D2-487E-198F5FA33B8F}"/>
              </a:ext>
            </a:extLst>
          </p:cNvPr>
          <p:cNvSpPr/>
          <p:nvPr/>
        </p:nvSpPr>
        <p:spPr>
          <a:xfrm>
            <a:off x="8841551" y="257542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55" name="Flowchart: Connector 554">
            <a:extLst>
              <a:ext uri="{FF2B5EF4-FFF2-40B4-BE49-F238E27FC236}">
                <a16:creationId xmlns:a16="http://schemas.microsoft.com/office/drawing/2014/main" id="{8403D42A-496A-1783-72B6-BBD04FB2DA34}"/>
              </a:ext>
            </a:extLst>
          </p:cNvPr>
          <p:cNvSpPr/>
          <p:nvPr/>
        </p:nvSpPr>
        <p:spPr>
          <a:xfrm>
            <a:off x="8841624" y="289946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56" name="Flowchart: Connector 555">
            <a:extLst>
              <a:ext uri="{FF2B5EF4-FFF2-40B4-BE49-F238E27FC236}">
                <a16:creationId xmlns:a16="http://schemas.microsoft.com/office/drawing/2014/main" id="{E60D5C73-03BC-A819-F7A2-A372339B1400}"/>
              </a:ext>
            </a:extLst>
          </p:cNvPr>
          <p:cNvSpPr/>
          <p:nvPr/>
        </p:nvSpPr>
        <p:spPr>
          <a:xfrm>
            <a:off x="8843705" y="316873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57" name="Flowchart: Connector 556">
            <a:extLst>
              <a:ext uri="{FF2B5EF4-FFF2-40B4-BE49-F238E27FC236}">
                <a16:creationId xmlns:a16="http://schemas.microsoft.com/office/drawing/2014/main" id="{D6C2BA4F-FA12-5203-47C0-9D37A79B0F00}"/>
              </a:ext>
            </a:extLst>
          </p:cNvPr>
          <p:cNvSpPr/>
          <p:nvPr/>
        </p:nvSpPr>
        <p:spPr>
          <a:xfrm>
            <a:off x="8841551" y="349084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58" name="Flowchart: Connector 557">
            <a:extLst>
              <a:ext uri="{FF2B5EF4-FFF2-40B4-BE49-F238E27FC236}">
                <a16:creationId xmlns:a16="http://schemas.microsoft.com/office/drawing/2014/main" id="{B8003432-C0D5-83C3-9A44-2A4CAAB0DF6B}"/>
              </a:ext>
            </a:extLst>
          </p:cNvPr>
          <p:cNvSpPr/>
          <p:nvPr/>
        </p:nvSpPr>
        <p:spPr>
          <a:xfrm>
            <a:off x="8841551" y="375072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559" name="Straight Connector 558">
            <a:extLst>
              <a:ext uri="{FF2B5EF4-FFF2-40B4-BE49-F238E27FC236}">
                <a16:creationId xmlns:a16="http://schemas.microsoft.com/office/drawing/2014/main" id="{9DE5D8B0-6838-E296-27D5-DDCC041B632A}"/>
              </a:ext>
            </a:extLst>
          </p:cNvPr>
          <p:cNvCxnSpPr>
            <a:cxnSpLocks/>
            <a:stCxn id="562" idx="4"/>
            <a:endCxn id="803" idx="0"/>
          </p:cNvCxnSpPr>
          <p:nvPr/>
        </p:nvCxnSpPr>
        <p:spPr>
          <a:xfrm>
            <a:off x="8887046" y="4693408"/>
            <a:ext cx="225" cy="747115"/>
          </a:xfrm>
          <a:prstGeom prst="line">
            <a:avLst/>
          </a:prstGeom>
        </p:spPr>
        <p:style>
          <a:lnRef idx="1">
            <a:schemeClr val="accent1"/>
          </a:lnRef>
          <a:fillRef idx="0">
            <a:schemeClr val="accent1"/>
          </a:fillRef>
          <a:effectRef idx="0">
            <a:schemeClr val="accent1"/>
          </a:effectRef>
          <a:fontRef idx="minor">
            <a:schemeClr val="tx1"/>
          </a:fontRef>
        </p:style>
      </p:cxnSp>
      <p:sp>
        <p:nvSpPr>
          <p:cNvPr id="560" name="Flowchart: Connector 559">
            <a:extLst>
              <a:ext uri="{FF2B5EF4-FFF2-40B4-BE49-F238E27FC236}">
                <a16:creationId xmlns:a16="http://schemas.microsoft.com/office/drawing/2014/main" id="{25469CA6-938F-D104-79FD-44D363DF46CA}"/>
              </a:ext>
            </a:extLst>
          </p:cNvPr>
          <p:cNvSpPr/>
          <p:nvPr/>
        </p:nvSpPr>
        <p:spPr>
          <a:xfrm>
            <a:off x="8841399" y="400662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61" name="Flowchart: Connector 560">
            <a:extLst>
              <a:ext uri="{FF2B5EF4-FFF2-40B4-BE49-F238E27FC236}">
                <a16:creationId xmlns:a16="http://schemas.microsoft.com/office/drawing/2014/main" id="{FA4673E8-E274-6CAE-5810-40A9F13FB9D9}"/>
              </a:ext>
            </a:extLst>
          </p:cNvPr>
          <p:cNvSpPr/>
          <p:nvPr/>
        </p:nvSpPr>
        <p:spPr>
          <a:xfrm>
            <a:off x="8843480" y="427590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62" name="Flowchart: Connector 561">
            <a:extLst>
              <a:ext uri="{FF2B5EF4-FFF2-40B4-BE49-F238E27FC236}">
                <a16:creationId xmlns:a16="http://schemas.microsoft.com/office/drawing/2014/main" id="{A45995DA-C321-80FB-74F6-8C1C9144DD22}"/>
              </a:ext>
            </a:extLst>
          </p:cNvPr>
          <p:cNvSpPr/>
          <p:nvPr/>
        </p:nvSpPr>
        <p:spPr>
          <a:xfrm>
            <a:off x="8841326" y="459800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63" name="Flowchart: Connector 562">
            <a:extLst>
              <a:ext uri="{FF2B5EF4-FFF2-40B4-BE49-F238E27FC236}">
                <a16:creationId xmlns:a16="http://schemas.microsoft.com/office/drawing/2014/main" id="{B5DA32A6-9DE1-01B1-9B82-E415695BE60D}"/>
              </a:ext>
            </a:extLst>
          </p:cNvPr>
          <p:cNvSpPr/>
          <p:nvPr/>
        </p:nvSpPr>
        <p:spPr>
          <a:xfrm>
            <a:off x="8841326" y="485788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64" name="Flowchart: Connector 563">
            <a:extLst>
              <a:ext uri="{FF2B5EF4-FFF2-40B4-BE49-F238E27FC236}">
                <a16:creationId xmlns:a16="http://schemas.microsoft.com/office/drawing/2014/main" id="{C63FD7FF-571A-652C-306B-4DE81CD99173}"/>
              </a:ext>
            </a:extLst>
          </p:cNvPr>
          <p:cNvSpPr/>
          <p:nvPr/>
        </p:nvSpPr>
        <p:spPr>
          <a:xfrm>
            <a:off x="8870119" y="585728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565" name="Straight Connector 564">
            <a:extLst>
              <a:ext uri="{FF2B5EF4-FFF2-40B4-BE49-F238E27FC236}">
                <a16:creationId xmlns:a16="http://schemas.microsoft.com/office/drawing/2014/main" id="{6467AD8F-4A20-02E2-4876-2AE3EED86673}"/>
              </a:ext>
            </a:extLst>
          </p:cNvPr>
          <p:cNvCxnSpPr>
            <a:cxnSpLocks/>
          </p:cNvCxnSpPr>
          <p:nvPr/>
        </p:nvCxnSpPr>
        <p:spPr>
          <a:xfrm flipH="1">
            <a:off x="8385383" y="630064"/>
            <a:ext cx="296522" cy="0"/>
          </a:xfrm>
          <a:prstGeom prst="line">
            <a:avLst/>
          </a:prstGeom>
        </p:spPr>
        <p:style>
          <a:lnRef idx="1">
            <a:schemeClr val="dk1"/>
          </a:lnRef>
          <a:fillRef idx="0">
            <a:schemeClr val="dk1"/>
          </a:fillRef>
          <a:effectRef idx="0">
            <a:schemeClr val="dk1"/>
          </a:effectRef>
          <a:fontRef idx="minor">
            <a:schemeClr val="tx1"/>
          </a:fontRef>
        </p:style>
      </p:cxnSp>
      <p:cxnSp>
        <p:nvCxnSpPr>
          <p:cNvPr id="566" name="Straight Connector 565">
            <a:extLst>
              <a:ext uri="{FF2B5EF4-FFF2-40B4-BE49-F238E27FC236}">
                <a16:creationId xmlns:a16="http://schemas.microsoft.com/office/drawing/2014/main" id="{379B0DCF-F495-06BC-0E87-427193FE56E3}"/>
              </a:ext>
            </a:extLst>
          </p:cNvPr>
          <p:cNvCxnSpPr/>
          <p:nvPr/>
        </p:nvCxnSpPr>
        <p:spPr>
          <a:xfrm>
            <a:off x="8678742" y="523728"/>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67" name="Straight Connector 566">
            <a:extLst>
              <a:ext uri="{FF2B5EF4-FFF2-40B4-BE49-F238E27FC236}">
                <a16:creationId xmlns:a16="http://schemas.microsoft.com/office/drawing/2014/main" id="{13EC990B-8A22-9745-AE43-B7A76B1BDBC7}"/>
              </a:ext>
            </a:extLst>
          </p:cNvPr>
          <p:cNvCxnSpPr>
            <a:cxnSpLocks/>
          </p:cNvCxnSpPr>
          <p:nvPr/>
        </p:nvCxnSpPr>
        <p:spPr>
          <a:xfrm>
            <a:off x="8675694" y="890980"/>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568" name="Flowchart: Connector 567">
            <a:extLst>
              <a:ext uri="{FF2B5EF4-FFF2-40B4-BE49-F238E27FC236}">
                <a16:creationId xmlns:a16="http://schemas.microsoft.com/office/drawing/2014/main" id="{77BA8799-0C9A-0DD5-601F-A963267AC7D2}"/>
              </a:ext>
            </a:extLst>
          </p:cNvPr>
          <p:cNvSpPr/>
          <p:nvPr/>
        </p:nvSpPr>
        <p:spPr>
          <a:xfrm>
            <a:off x="8636422" y="57428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69" name="Flowchart: Connector 568">
            <a:extLst>
              <a:ext uri="{FF2B5EF4-FFF2-40B4-BE49-F238E27FC236}">
                <a16:creationId xmlns:a16="http://schemas.microsoft.com/office/drawing/2014/main" id="{12FF33D1-F81F-7EEA-53A9-C3BDF358DFFA}"/>
              </a:ext>
            </a:extLst>
          </p:cNvPr>
          <p:cNvSpPr/>
          <p:nvPr/>
        </p:nvSpPr>
        <p:spPr>
          <a:xfrm>
            <a:off x="8636886" y="85529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570" name="Straight Connector 569">
            <a:extLst>
              <a:ext uri="{FF2B5EF4-FFF2-40B4-BE49-F238E27FC236}">
                <a16:creationId xmlns:a16="http://schemas.microsoft.com/office/drawing/2014/main" id="{27EFEA9E-C84A-ABB4-5B56-ED79EE5E99D1}"/>
              </a:ext>
            </a:extLst>
          </p:cNvPr>
          <p:cNvCxnSpPr/>
          <p:nvPr/>
        </p:nvCxnSpPr>
        <p:spPr>
          <a:xfrm>
            <a:off x="8676996" y="1162162"/>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71" name="Straight Connector 570">
            <a:extLst>
              <a:ext uri="{FF2B5EF4-FFF2-40B4-BE49-F238E27FC236}">
                <a16:creationId xmlns:a16="http://schemas.microsoft.com/office/drawing/2014/main" id="{41369A50-3ED2-8AAA-CE5F-058A156AD4CC}"/>
              </a:ext>
            </a:extLst>
          </p:cNvPr>
          <p:cNvCxnSpPr>
            <a:cxnSpLocks/>
          </p:cNvCxnSpPr>
          <p:nvPr/>
        </p:nvCxnSpPr>
        <p:spPr>
          <a:xfrm>
            <a:off x="8673948" y="1529414"/>
            <a:ext cx="0" cy="229987"/>
          </a:xfrm>
          <a:prstGeom prst="line">
            <a:avLst/>
          </a:prstGeom>
          <a:ln/>
        </p:spPr>
        <p:style>
          <a:lnRef idx="1">
            <a:schemeClr val="accent1"/>
          </a:lnRef>
          <a:fillRef idx="0">
            <a:schemeClr val="accent1"/>
          </a:fillRef>
          <a:effectRef idx="0">
            <a:schemeClr val="accent1"/>
          </a:effectRef>
          <a:fontRef idx="minor">
            <a:schemeClr val="tx1"/>
          </a:fontRef>
        </p:style>
      </p:cxnSp>
      <p:sp>
        <p:nvSpPr>
          <p:cNvPr id="572" name="Flowchart: Connector 571">
            <a:extLst>
              <a:ext uri="{FF2B5EF4-FFF2-40B4-BE49-F238E27FC236}">
                <a16:creationId xmlns:a16="http://schemas.microsoft.com/office/drawing/2014/main" id="{33208B34-26BB-38B6-C578-B1B431E176BE}"/>
              </a:ext>
            </a:extLst>
          </p:cNvPr>
          <p:cNvSpPr/>
          <p:nvPr/>
        </p:nvSpPr>
        <p:spPr>
          <a:xfrm>
            <a:off x="8646121" y="113401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73" name="Flowchart: Connector 572">
            <a:extLst>
              <a:ext uri="{FF2B5EF4-FFF2-40B4-BE49-F238E27FC236}">
                <a16:creationId xmlns:a16="http://schemas.microsoft.com/office/drawing/2014/main" id="{0C2F99E7-54F8-31AD-1B63-25A70F9238E7}"/>
              </a:ext>
            </a:extLst>
          </p:cNvPr>
          <p:cNvSpPr/>
          <p:nvPr/>
        </p:nvSpPr>
        <p:spPr>
          <a:xfrm>
            <a:off x="8640620" y="143994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574" name="Straight Connector 573">
            <a:extLst>
              <a:ext uri="{FF2B5EF4-FFF2-40B4-BE49-F238E27FC236}">
                <a16:creationId xmlns:a16="http://schemas.microsoft.com/office/drawing/2014/main" id="{80759E30-04C8-9006-A033-9BA9CDA2B085}"/>
              </a:ext>
            </a:extLst>
          </p:cNvPr>
          <p:cNvCxnSpPr/>
          <p:nvPr/>
        </p:nvCxnSpPr>
        <p:spPr>
          <a:xfrm>
            <a:off x="8678742" y="1989368"/>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75" name="Straight Connector 574">
            <a:extLst>
              <a:ext uri="{FF2B5EF4-FFF2-40B4-BE49-F238E27FC236}">
                <a16:creationId xmlns:a16="http://schemas.microsoft.com/office/drawing/2014/main" id="{5ABC5CE1-D787-03DE-CAA7-0358B71BE88E}"/>
              </a:ext>
            </a:extLst>
          </p:cNvPr>
          <p:cNvCxnSpPr>
            <a:cxnSpLocks/>
          </p:cNvCxnSpPr>
          <p:nvPr/>
        </p:nvCxnSpPr>
        <p:spPr>
          <a:xfrm>
            <a:off x="8675694" y="2356620"/>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576" name="Flowchart: Connector 575">
            <a:extLst>
              <a:ext uri="{FF2B5EF4-FFF2-40B4-BE49-F238E27FC236}">
                <a16:creationId xmlns:a16="http://schemas.microsoft.com/office/drawing/2014/main" id="{5F7F47B6-8E96-2100-F625-7F257B794F15}"/>
              </a:ext>
            </a:extLst>
          </p:cNvPr>
          <p:cNvSpPr/>
          <p:nvPr/>
        </p:nvSpPr>
        <p:spPr>
          <a:xfrm>
            <a:off x="8636159" y="202207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77" name="Flowchart: Connector 576">
            <a:extLst>
              <a:ext uri="{FF2B5EF4-FFF2-40B4-BE49-F238E27FC236}">
                <a16:creationId xmlns:a16="http://schemas.microsoft.com/office/drawing/2014/main" id="{DA1431F6-95E6-DD28-2E69-AB6DD07742A2}"/>
              </a:ext>
            </a:extLst>
          </p:cNvPr>
          <p:cNvSpPr/>
          <p:nvPr/>
        </p:nvSpPr>
        <p:spPr>
          <a:xfrm>
            <a:off x="8638614" y="229355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578" name="Straight Connector 577">
            <a:extLst>
              <a:ext uri="{FF2B5EF4-FFF2-40B4-BE49-F238E27FC236}">
                <a16:creationId xmlns:a16="http://schemas.microsoft.com/office/drawing/2014/main" id="{7E195EB6-148D-300A-3507-47A15642193D}"/>
              </a:ext>
            </a:extLst>
          </p:cNvPr>
          <p:cNvCxnSpPr/>
          <p:nvPr/>
        </p:nvCxnSpPr>
        <p:spPr>
          <a:xfrm>
            <a:off x="8676996" y="2627802"/>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79" name="Straight Connector 578">
            <a:extLst>
              <a:ext uri="{FF2B5EF4-FFF2-40B4-BE49-F238E27FC236}">
                <a16:creationId xmlns:a16="http://schemas.microsoft.com/office/drawing/2014/main" id="{3F9426D6-09E0-E9AC-C423-00BD508AB86D}"/>
              </a:ext>
            </a:extLst>
          </p:cNvPr>
          <p:cNvCxnSpPr>
            <a:cxnSpLocks/>
          </p:cNvCxnSpPr>
          <p:nvPr/>
        </p:nvCxnSpPr>
        <p:spPr>
          <a:xfrm>
            <a:off x="8696808" y="2984159"/>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580" name="Flowchart: Connector 579">
            <a:extLst>
              <a:ext uri="{FF2B5EF4-FFF2-40B4-BE49-F238E27FC236}">
                <a16:creationId xmlns:a16="http://schemas.microsoft.com/office/drawing/2014/main" id="{C1B96F6E-0A8A-F733-31CB-088A71BEED25}"/>
              </a:ext>
            </a:extLst>
          </p:cNvPr>
          <p:cNvSpPr/>
          <p:nvPr/>
        </p:nvSpPr>
        <p:spPr>
          <a:xfrm>
            <a:off x="8634413" y="258911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81" name="Flowchart: Connector 580">
            <a:extLst>
              <a:ext uri="{FF2B5EF4-FFF2-40B4-BE49-F238E27FC236}">
                <a16:creationId xmlns:a16="http://schemas.microsoft.com/office/drawing/2014/main" id="{674C0F6F-0AE3-8193-3481-D1721B847CAB}"/>
              </a:ext>
            </a:extLst>
          </p:cNvPr>
          <p:cNvSpPr/>
          <p:nvPr/>
        </p:nvSpPr>
        <p:spPr>
          <a:xfrm>
            <a:off x="8634413" y="290707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582" name="Straight Connector 581">
            <a:extLst>
              <a:ext uri="{FF2B5EF4-FFF2-40B4-BE49-F238E27FC236}">
                <a16:creationId xmlns:a16="http://schemas.microsoft.com/office/drawing/2014/main" id="{83645DEA-2C9C-AAD9-8CD4-C0429BC2BE31}"/>
              </a:ext>
            </a:extLst>
          </p:cNvPr>
          <p:cNvCxnSpPr>
            <a:cxnSpLocks/>
          </p:cNvCxnSpPr>
          <p:nvPr/>
        </p:nvCxnSpPr>
        <p:spPr>
          <a:xfrm>
            <a:off x="8681879" y="1759401"/>
            <a:ext cx="0" cy="310375"/>
          </a:xfrm>
          <a:prstGeom prst="line">
            <a:avLst/>
          </a:prstGeom>
          <a:ln/>
        </p:spPr>
        <p:style>
          <a:lnRef idx="1">
            <a:schemeClr val="accent1"/>
          </a:lnRef>
          <a:fillRef idx="0">
            <a:schemeClr val="accent1"/>
          </a:fillRef>
          <a:effectRef idx="0">
            <a:schemeClr val="accent1"/>
          </a:effectRef>
          <a:fontRef idx="minor">
            <a:schemeClr val="tx1"/>
          </a:fontRef>
        </p:style>
      </p:cxnSp>
      <p:sp>
        <p:nvSpPr>
          <p:cNvPr id="583" name="Flowchart: Connector 582">
            <a:extLst>
              <a:ext uri="{FF2B5EF4-FFF2-40B4-BE49-F238E27FC236}">
                <a16:creationId xmlns:a16="http://schemas.microsoft.com/office/drawing/2014/main" id="{D40F02C3-4561-35FE-753B-7D7C3A3C9DD6}"/>
              </a:ext>
            </a:extLst>
          </p:cNvPr>
          <p:cNvSpPr/>
          <p:nvPr/>
        </p:nvSpPr>
        <p:spPr>
          <a:xfrm>
            <a:off x="8634413" y="173781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584" name="Straight Connector 583">
            <a:extLst>
              <a:ext uri="{FF2B5EF4-FFF2-40B4-BE49-F238E27FC236}">
                <a16:creationId xmlns:a16="http://schemas.microsoft.com/office/drawing/2014/main" id="{325BAF7F-F1DD-93B1-9EE8-7963ECE9560D}"/>
              </a:ext>
            </a:extLst>
          </p:cNvPr>
          <p:cNvCxnSpPr/>
          <p:nvPr/>
        </p:nvCxnSpPr>
        <p:spPr>
          <a:xfrm>
            <a:off x="8672775" y="3228306"/>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85" name="Straight Connector 584">
            <a:extLst>
              <a:ext uri="{FF2B5EF4-FFF2-40B4-BE49-F238E27FC236}">
                <a16:creationId xmlns:a16="http://schemas.microsoft.com/office/drawing/2014/main" id="{D3E8551A-A282-E085-B845-37CF8FB763E9}"/>
              </a:ext>
            </a:extLst>
          </p:cNvPr>
          <p:cNvCxnSpPr>
            <a:cxnSpLocks/>
          </p:cNvCxnSpPr>
          <p:nvPr/>
        </p:nvCxnSpPr>
        <p:spPr>
          <a:xfrm>
            <a:off x="8669727" y="3595558"/>
            <a:ext cx="3048" cy="300260"/>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
        <p:nvSpPr>
          <p:cNvPr id="586" name="Flowchart: Connector 585">
            <a:extLst>
              <a:ext uri="{FF2B5EF4-FFF2-40B4-BE49-F238E27FC236}">
                <a16:creationId xmlns:a16="http://schemas.microsoft.com/office/drawing/2014/main" id="{30099941-E6BC-F80B-4197-9A7B368FA6C2}"/>
              </a:ext>
            </a:extLst>
          </p:cNvPr>
          <p:cNvSpPr/>
          <p:nvPr/>
        </p:nvSpPr>
        <p:spPr>
          <a:xfrm>
            <a:off x="8630192" y="318961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87" name="Flowchart: Connector 586">
            <a:extLst>
              <a:ext uri="{FF2B5EF4-FFF2-40B4-BE49-F238E27FC236}">
                <a16:creationId xmlns:a16="http://schemas.microsoft.com/office/drawing/2014/main" id="{47546C8B-FCC9-DEB6-B348-2B55DD5B8C3F}"/>
              </a:ext>
            </a:extLst>
          </p:cNvPr>
          <p:cNvSpPr/>
          <p:nvPr/>
        </p:nvSpPr>
        <p:spPr>
          <a:xfrm>
            <a:off x="8630192" y="350758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88" name="Flowchart: Connector 587">
            <a:extLst>
              <a:ext uri="{FF2B5EF4-FFF2-40B4-BE49-F238E27FC236}">
                <a16:creationId xmlns:a16="http://schemas.microsoft.com/office/drawing/2014/main" id="{6D19DF5E-CCF1-65F8-FC87-0FD92D776963}"/>
              </a:ext>
            </a:extLst>
          </p:cNvPr>
          <p:cNvSpPr/>
          <p:nvPr/>
        </p:nvSpPr>
        <p:spPr>
          <a:xfrm>
            <a:off x="8625531" y="376907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589" name="Straight Connector 588">
            <a:extLst>
              <a:ext uri="{FF2B5EF4-FFF2-40B4-BE49-F238E27FC236}">
                <a16:creationId xmlns:a16="http://schemas.microsoft.com/office/drawing/2014/main" id="{9C7B1783-30CE-E940-DA88-E3E162F1C6AD}"/>
              </a:ext>
            </a:extLst>
          </p:cNvPr>
          <p:cNvCxnSpPr>
            <a:cxnSpLocks/>
          </p:cNvCxnSpPr>
          <p:nvPr/>
        </p:nvCxnSpPr>
        <p:spPr>
          <a:xfrm>
            <a:off x="8678692" y="281144"/>
            <a:ext cx="3048" cy="30026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90" name="Straight Connector 589">
            <a:extLst>
              <a:ext uri="{FF2B5EF4-FFF2-40B4-BE49-F238E27FC236}">
                <a16:creationId xmlns:a16="http://schemas.microsoft.com/office/drawing/2014/main" id="{80D2BA9F-08C8-3EA2-5F0A-15E7F0D4E168}"/>
              </a:ext>
            </a:extLst>
          </p:cNvPr>
          <p:cNvCxnSpPr>
            <a:cxnSpLocks/>
          </p:cNvCxnSpPr>
          <p:nvPr/>
        </p:nvCxnSpPr>
        <p:spPr>
          <a:xfrm>
            <a:off x="8678692" y="3843414"/>
            <a:ext cx="3048" cy="300260"/>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cxnSp>
        <p:nvCxnSpPr>
          <p:cNvPr id="591" name="Straight Connector 590">
            <a:extLst>
              <a:ext uri="{FF2B5EF4-FFF2-40B4-BE49-F238E27FC236}">
                <a16:creationId xmlns:a16="http://schemas.microsoft.com/office/drawing/2014/main" id="{5BF22A19-660E-756A-B9CB-CC2D009E50BE}"/>
              </a:ext>
            </a:extLst>
          </p:cNvPr>
          <p:cNvCxnSpPr>
            <a:cxnSpLocks/>
          </p:cNvCxnSpPr>
          <p:nvPr/>
        </p:nvCxnSpPr>
        <p:spPr>
          <a:xfrm>
            <a:off x="8673723" y="4102221"/>
            <a:ext cx="3048" cy="300260"/>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
        <p:nvSpPr>
          <p:cNvPr id="592" name="Flowchart: Connector 591">
            <a:extLst>
              <a:ext uri="{FF2B5EF4-FFF2-40B4-BE49-F238E27FC236}">
                <a16:creationId xmlns:a16="http://schemas.microsoft.com/office/drawing/2014/main" id="{72F893E1-F9AB-5A8D-5CAA-E933AEFDD4F1}"/>
              </a:ext>
            </a:extLst>
          </p:cNvPr>
          <p:cNvSpPr/>
          <p:nvPr/>
        </p:nvSpPr>
        <p:spPr>
          <a:xfrm>
            <a:off x="8631845" y="404004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593" name="Straight Connector 592">
            <a:extLst>
              <a:ext uri="{FF2B5EF4-FFF2-40B4-BE49-F238E27FC236}">
                <a16:creationId xmlns:a16="http://schemas.microsoft.com/office/drawing/2014/main" id="{83EEC62A-4FD3-AADE-44E2-105CBF173700}"/>
              </a:ext>
            </a:extLst>
          </p:cNvPr>
          <p:cNvCxnSpPr/>
          <p:nvPr/>
        </p:nvCxnSpPr>
        <p:spPr>
          <a:xfrm>
            <a:off x="8672550" y="4335473"/>
            <a:ext cx="0" cy="367252"/>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cxnSp>
        <p:nvCxnSpPr>
          <p:cNvPr id="594" name="Straight Connector 593">
            <a:extLst>
              <a:ext uri="{FF2B5EF4-FFF2-40B4-BE49-F238E27FC236}">
                <a16:creationId xmlns:a16="http://schemas.microsoft.com/office/drawing/2014/main" id="{99EE63D2-67A8-6D19-B7CD-27523E6A35F2}"/>
              </a:ext>
            </a:extLst>
          </p:cNvPr>
          <p:cNvCxnSpPr>
            <a:cxnSpLocks/>
          </p:cNvCxnSpPr>
          <p:nvPr/>
        </p:nvCxnSpPr>
        <p:spPr>
          <a:xfrm>
            <a:off x="8669502" y="4702725"/>
            <a:ext cx="3048" cy="300260"/>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
        <p:nvSpPr>
          <p:cNvPr id="595" name="Flowchart: Connector 594">
            <a:extLst>
              <a:ext uri="{FF2B5EF4-FFF2-40B4-BE49-F238E27FC236}">
                <a16:creationId xmlns:a16="http://schemas.microsoft.com/office/drawing/2014/main" id="{58E079A9-2AAE-3EC7-EF96-4143548FDBD6}"/>
              </a:ext>
            </a:extLst>
          </p:cNvPr>
          <p:cNvSpPr/>
          <p:nvPr/>
        </p:nvSpPr>
        <p:spPr>
          <a:xfrm>
            <a:off x="8631845" y="429678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96" name="Flowchart: Connector 595">
            <a:extLst>
              <a:ext uri="{FF2B5EF4-FFF2-40B4-BE49-F238E27FC236}">
                <a16:creationId xmlns:a16="http://schemas.microsoft.com/office/drawing/2014/main" id="{7DD40618-0A41-3E5D-7809-10539DC285E5}"/>
              </a:ext>
            </a:extLst>
          </p:cNvPr>
          <p:cNvSpPr/>
          <p:nvPr/>
        </p:nvSpPr>
        <p:spPr>
          <a:xfrm>
            <a:off x="8629967" y="461474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97" name="Flowchart: Connector 596">
            <a:extLst>
              <a:ext uri="{FF2B5EF4-FFF2-40B4-BE49-F238E27FC236}">
                <a16:creationId xmlns:a16="http://schemas.microsoft.com/office/drawing/2014/main" id="{FDF1D455-CD6B-4728-6C9D-A9FA96905F7B}"/>
              </a:ext>
            </a:extLst>
          </p:cNvPr>
          <p:cNvSpPr/>
          <p:nvPr/>
        </p:nvSpPr>
        <p:spPr>
          <a:xfrm>
            <a:off x="8625306" y="487624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598" name="Straight Connector 597">
            <a:extLst>
              <a:ext uri="{FF2B5EF4-FFF2-40B4-BE49-F238E27FC236}">
                <a16:creationId xmlns:a16="http://schemas.microsoft.com/office/drawing/2014/main" id="{8673E634-FABF-8628-47B4-5CD7EFEF1AE4}"/>
              </a:ext>
            </a:extLst>
          </p:cNvPr>
          <p:cNvCxnSpPr>
            <a:cxnSpLocks/>
          </p:cNvCxnSpPr>
          <p:nvPr/>
        </p:nvCxnSpPr>
        <p:spPr>
          <a:xfrm>
            <a:off x="8678467" y="4950581"/>
            <a:ext cx="0" cy="480464"/>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cxnSp>
        <p:nvCxnSpPr>
          <p:cNvPr id="599" name="Straight Connector 598">
            <a:extLst>
              <a:ext uri="{FF2B5EF4-FFF2-40B4-BE49-F238E27FC236}">
                <a16:creationId xmlns:a16="http://schemas.microsoft.com/office/drawing/2014/main" id="{D5A98637-DA88-2B1E-5815-44F315D7157E}"/>
              </a:ext>
            </a:extLst>
          </p:cNvPr>
          <p:cNvCxnSpPr>
            <a:cxnSpLocks/>
          </p:cNvCxnSpPr>
          <p:nvPr/>
        </p:nvCxnSpPr>
        <p:spPr>
          <a:xfrm flipH="1">
            <a:off x="8611952" y="630064"/>
            <a:ext cx="296522" cy="0"/>
          </a:xfrm>
          <a:prstGeom prst="line">
            <a:avLst/>
          </a:prstGeom>
        </p:spPr>
        <p:style>
          <a:lnRef idx="1">
            <a:schemeClr val="dk1"/>
          </a:lnRef>
          <a:fillRef idx="0">
            <a:schemeClr val="dk1"/>
          </a:fillRef>
          <a:effectRef idx="0">
            <a:schemeClr val="dk1"/>
          </a:effectRef>
          <a:fontRef idx="minor">
            <a:schemeClr val="tx1"/>
          </a:fontRef>
        </p:style>
      </p:cxnSp>
      <p:cxnSp>
        <p:nvCxnSpPr>
          <p:cNvPr id="600" name="Straight Connector 599">
            <a:extLst>
              <a:ext uri="{FF2B5EF4-FFF2-40B4-BE49-F238E27FC236}">
                <a16:creationId xmlns:a16="http://schemas.microsoft.com/office/drawing/2014/main" id="{03EB268C-1349-0A19-FAA9-4DF2855E883A}"/>
              </a:ext>
            </a:extLst>
          </p:cNvPr>
          <p:cNvCxnSpPr>
            <a:cxnSpLocks/>
          </p:cNvCxnSpPr>
          <p:nvPr/>
        </p:nvCxnSpPr>
        <p:spPr>
          <a:xfrm flipH="1">
            <a:off x="8381043" y="921937"/>
            <a:ext cx="296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1" name="Straight Connector 600">
            <a:extLst>
              <a:ext uri="{FF2B5EF4-FFF2-40B4-BE49-F238E27FC236}">
                <a16:creationId xmlns:a16="http://schemas.microsoft.com/office/drawing/2014/main" id="{DC466EA3-D7B8-CCF6-6282-171303EA67C8}"/>
              </a:ext>
            </a:extLst>
          </p:cNvPr>
          <p:cNvCxnSpPr>
            <a:cxnSpLocks/>
            <a:stCxn id="548" idx="6"/>
          </p:cNvCxnSpPr>
          <p:nvPr/>
        </p:nvCxnSpPr>
        <p:spPr>
          <a:xfrm flipH="1" flipV="1">
            <a:off x="8677565" y="887475"/>
            <a:ext cx="249334" cy="2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02" name="Straight Connector 601">
            <a:extLst>
              <a:ext uri="{FF2B5EF4-FFF2-40B4-BE49-F238E27FC236}">
                <a16:creationId xmlns:a16="http://schemas.microsoft.com/office/drawing/2014/main" id="{04FF916C-94A7-2195-A80A-125AC14BCB05}"/>
              </a:ext>
            </a:extLst>
          </p:cNvPr>
          <p:cNvCxnSpPr>
            <a:cxnSpLocks/>
          </p:cNvCxnSpPr>
          <p:nvPr/>
        </p:nvCxnSpPr>
        <p:spPr>
          <a:xfrm flipH="1">
            <a:off x="8417432" y="1181713"/>
            <a:ext cx="296522" cy="0"/>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cxnSp>
        <p:nvCxnSpPr>
          <p:cNvPr id="603" name="Straight Connector 602">
            <a:extLst>
              <a:ext uri="{FF2B5EF4-FFF2-40B4-BE49-F238E27FC236}">
                <a16:creationId xmlns:a16="http://schemas.microsoft.com/office/drawing/2014/main" id="{EBC54C84-3309-8EC5-C24F-0D2DDA930FBD}"/>
              </a:ext>
            </a:extLst>
          </p:cNvPr>
          <p:cNvCxnSpPr>
            <a:cxnSpLocks/>
          </p:cNvCxnSpPr>
          <p:nvPr/>
        </p:nvCxnSpPr>
        <p:spPr>
          <a:xfrm flipH="1" flipV="1">
            <a:off x="8461935" y="1492170"/>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604" name="Straight Connector 603">
            <a:extLst>
              <a:ext uri="{FF2B5EF4-FFF2-40B4-BE49-F238E27FC236}">
                <a16:creationId xmlns:a16="http://schemas.microsoft.com/office/drawing/2014/main" id="{E935339C-DE2B-AA40-2DF2-9548406D60CA}"/>
              </a:ext>
            </a:extLst>
          </p:cNvPr>
          <p:cNvCxnSpPr>
            <a:cxnSpLocks/>
          </p:cNvCxnSpPr>
          <p:nvPr/>
        </p:nvCxnSpPr>
        <p:spPr>
          <a:xfrm flipH="1" flipV="1">
            <a:off x="8454666" y="1801560"/>
            <a:ext cx="268619" cy="4195"/>
          </a:xfrm>
          <a:prstGeom prst="line">
            <a:avLst/>
          </a:prstGeom>
          <a:ln>
            <a:solidFill>
              <a:srgbClr val="00B0F0"/>
            </a:solidFill>
          </a:ln>
        </p:spPr>
        <p:style>
          <a:lnRef idx="3">
            <a:schemeClr val="dk1"/>
          </a:lnRef>
          <a:fillRef idx="0">
            <a:schemeClr val="dk1"/>
          </a:fillRef>
          <a:effectRef idx="2">
            <a:schemeClr val="dk1"/>
          </a:effectRef>
          <a:fontRef idx="minor">
            <a:schemeClr val="tx1"/>
          </a:fontRef>
        </p:style>
      </p:cxnSp>
      <p:cxnSp>
        <p:nvCxnSpPr>
          <p:cNvPr id="605" name="Straight Connector 604">
            <a:extLst>
              <a:ext uri="{FF2B5EF4-FFF2-40B4-BE49-F238E27FC236}">
                <a16:creationId xmlns:a16="http://schemas.microsoft.com/office/drawing/2014/main" id="{1196BFDD-3062-1A1D-17A2-EF746D99D416}"/>
              </a:ext>
            </a:extLst>
          </p:cNvPr>
          <p:cNvCxnSpPr>
            <a:cxnSpLocks/>
          </p:cNvCxnSpPr>
          <p:nvPr/>
        </p:nvCxnSpPr>
        <p:spPr>
          <a:xfrm flipH="1" flipV="1">
            <a:off x="8408946" y="2097110"/>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606" name="Straight Connector 605">
            <a:extLst>
              <a:ext uri="{FF2B5EF4-FFF2-40B4-BE49-F238E27FC236}">
                <a16:creationId xmlns:a16="http://schemas.microsoft.com/office/drawing/2014/main" id="{AEE4243E-D8ED-261A-5BC6-3245023231B8}"/>
              </a:ext>
            </a:extLst>
          </p:cNvPr>
          <p:cNvCxnSpPr>
            <a:cxnSpLocks/>
          </p:cNvCxnSpPr>
          <p:nvPr/>
        </p:nvCxnSpPr>
        <p:spPr>
          <a:xfrm flipH="1" flipV="1">
            <a:off x="8408946" y="2365242"/>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607" name="Straight Connector 606">
            <a:extLst>
              <a:ext uri="{FF2B5EF4-FFF2-40B4-BE49-F238E27FC236}">
                <a16:creationId xmlns:a16="http://schemas.microsoft.com/office/drawing/2014/main" id="{E343C84B-3673-D075-8509-639F5173B986}"/>
              </a:ext>
            </a:extLst>
          </p:cNvPr>
          <p:cNvCxnSpPr>
            <a:cxnSpLocks/>
          </p:cNvCxnSpPr>
          <p:nvPr/>
        </p:nvCxnSpPr>
        <p:spPr>
          <a:xfrm flipH="1" flipV="1">
            <a:off x="8408946" y="2652168"/>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608" name="Straight Connector 607">
            <a:extLst>
              <a:ext uri="{FF2B5EF4-FFF2-40B4-BE49-F238E27FC236}">
                <a16:creationId xmlns:a16="http://schemas.microsoft.com/office/drawing/2014/main" id="{60B5B564-F963-BC82-225C-DF51F133A655}"/>
              </a:ext>
            </a:extLst>
          </p:cNvPr>
          <p:cNvCxnSpPr>
            <a:cxnSpLocks/>
          </p:cNvCxnSpPr>
          <p:nvPr/>
        </p:nvCxnSpPr>
        <p:spPr>
          <a:xfrm flipH="1" flipV="1">
            <a:off x="8454666" y="2969174"/>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609" name="Straight Connector 608">
            <a:extLst>
              <a:ext uri="{FF2B5EF4-FFF2-40B4-BE49-F238E27FC236}">
                <a16:creationId xmlns:a16="http://schemas.microsoft.com/office/drawing/2014/main" id="{FEA15F05-4741-65CB-3406-75912CFB34E9}"/>
              </a:ext>
            </a:extLst>
          </p:cNvPr>
          <p:cNvCxnSpPr>
            <a:cxnSpLocks/>
          </p:cNvCxnSpPr>
          <p:nvPr/>
        </p:nvCxnSpPr>
        <p:spPr>
          <a:xfrm flipH="1" flipV="1">
            <a:off x="8424990" y="3252672"/>
            <a:ext cx="268619" cy="4195"/>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10" name="Straight Connector 609">
            <a:extLst>
              <a:ext uri="{FF2B5EF4-FFF2-40B4-BE49-F238E27FC236}">
                <a16:creationId xmlns:a16="http://schemas.microsoft.com/office/drawing/2014/main" id="{BE6683AC-27CD-EF75-6B34-7DF6B0AAF890}"/>
              </a:ext>
            </a:extLst>
          </p:cNvPr>
          <p:cNvCxnSpPr>
            <a:cxnSpLocks/>
          </p:cNvCxnSpPr>
          <p:nvPr/>
        </p:nvCxnSpPr>
        <p:spPr>
          <a:xfrm flipH="1" flipV="1">
            <a:off x="8420530" y="3553498"/>
            <a:ext cx="268619" cy="4195"/>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cxnSp>
        <p:nvCxnSpPr>
          <p:cNvPr id="611" name="Straight Connector 610">
            <a:extLst>
              <a:ext uri="{FF2B5EF4-FFF2-40B4-BE49-F238E27FC236}">
                <a16:creationId xmlns:a16="http://schemas.microsoft.com/office/drawing/2014/main" id="{E533557B-5D75-B605-AE7D-1B90C3CE0F6B}"/>
              </a:ext>
            </a:extLst>
          </p:cNvPr>
          <p:cNvCxnSpPr>
            <a:cxnSpLocks/>
          </p:cNvCxnSpPr>
          <p:nvPr/>
        </p:nvCxnSpPr>
        <p:spPr>
          <a:xfrm flipH="1" flipV="1">
            <a:off x="8408946" y="3822752"/>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612" name="Straight Connector 611">
            <a:extLst>
              <a:ext uri="{FF2B5EF4-FFF2-40B4-BE49-F238E27FC236}">
                <a16:creationId xmlns:a16="http://schemas.microsoft.com/office/drawing/2014/main" id="{EAE86CA6-D85C-816C-2D8C-B3E1C93875F7}"/>
              </a:ext>
            </a:extLst>
          </p:cNvPr>
          <p:cNvCxnSpPr>
            <a:cxnSpLocks/>
          </p:cNvCxnSpPr>
          <p:nvPr/>
        </p:nvCxnSpPr>
        <p:spPr>
          <a:xfrm flipH="1" flipV="1">
            <a:off x="8431297" y="4098232"/>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613" name="Straight Connector 612">
            <a:extLst>
              <a:ext uri="{FF2B5EF4-FFF2-40B4-BE49-F238E27FC236}">
                <a16:creationId xmlns:a16="http://schemas.microsoft.com/office/drawing/2014/main" id="{8D6096E3-21BC-EFF9-5A1D-BA415C55BA96}"/>
              </a:ext>
            </a:extLst>
          </p:cNvPr>
          <p:cNvCxnSpPr>
            <a:cxnSpLocks/>
          </p:cNvCxnSpPr>
          <p:nvPr/>
        </p:nvCxnSpPr>
        <p:spPr>
          <a:xfrm flipH="1" flipV="1">
            <a:off x="8408946" y="4663356"/>
            <a:ext cx="268619" cy="4195"/>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cxnSp>
        <p:nvCxnSpPr>
          <p:cNvPr id="614" name="Straight Connector 613">
            <a:extLst>
              <a:ext uri="{FF2B5EF4-FFF2-40B4-BE49-F238E27FC236}">
                <a16:creationId xmlns:a16="http://schemas.microsoft.com/office/drawing/2014/main" id="{CC5AFD97-17BA-6BB9-97F2-4402A7209AB1}"/>
              </a:ext>
            </a:extLst>
          </p:cNvPr>
          <p:cNvCxnSpPr>
            <a:cxnSpLocks/>
          </p:cNvCxnSpPr>
          <p:nvPr/>
        </p:nvCxnSpPr>
        <p:spPr>
          <a:xfrm flipH="1">
            <a:off x="8411135" y="4932716"/>
            <a:ext cx="2664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5" name="Straight Connector 614">
            <a:extLst>
              <a:ext uri="{FF2B5EF4-FFF2-40B4-BE49-F238E27FC236}">
                <a16:creationId xmlns:a16="http://schemas.microsoft.com/office/drawing/2014/main" id="{AACBF066-AD35-388D-0B86-C65FCC8B97AA}"/>
              </a:ext>
            </a:extLst>
          </p:cNvPr>
          <p:cNvCxnSpPr>
            <a:cxnSpLocks/>
          </p:cNvCxnSpPr>
          <p:nvPr/>
        </p:nvCxnSpPr>
        <p:spPr>
          <a:xfrm flipH="1" flipV="1">
            <a:off x="8408946" y="4330847"/>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616" name="Straight Connector 615">
            <a:extLst>
              <a:ext uri="{FF2B5EF4-FFF2-40B4-BE49-F238E27FC236}">
                <a16:creationId xmlns:a16="http://schemas.microsoft.com/office/drawing/2014/main" id="{C7799592-C52D-8466-6558-CCCFAA4EDD0F}"/>
              </a:ext>
            </a:extLst>
          </p:cNvPr>
          <p:cNvCxnSpPr>
            <a:cxnSpLocks/>
          </p:cNvCxnSpPr>
          <p:nvPr/>
        </p:nvCxnSpPr>
        <p:spPr>
          <a:xfrm flipH="1" flipV="1">
            <a:off x="8688435" y="1793254"/>
            <a:ext cx="268619" cy="4195"/>
          </a:xfrm>
          <a:prstGeom prst="line">
            <a:avLst/>
          </a:prstGeom>
          <a:ln>
            <a:solidFill>
              <a:srgbClr val="00B0F0"/>
            </a:solidFill>
          </a:ln>
        </p:spPr>
        <p:style>
          <a:lnRef idx="3">
            <a:schemeClr val="dk1"/>
          </a:lnRef>
          <a:fillRef idx="0">
            <a:schemeClr val="dk1"/>
          </a:fillRef>
          <a:effectRef idx="2">
            <a:schemeClr val="dk1"/>
          </a:effectRef>
          <a:fontRef idx="minor">
            <a:schemeClr val="tx1"/>
          </a:fontRef>
        </p:style>
      </p:cxnSp>
      <p:cxnSp>
        <p:nvCxnSpPr>
          <p:cNvPr id="617" name="Straight Connector 616">
            <a:extLst>
              <a:ext uri="{FF2B5EF4-FFF2-40B4-BE49-F238E27FC236}">
                <a16:creationId xmlns:a16="http://schemas.microsoft.com/office/drawing/2014/main" id="{270CE328-B4F8-940C-46A7-93C1F61582E8}"/>
              </a:ext>
            </a:extLst>
          </p:cNvPr>
          <p:cNvCxnSpPr>
            <a:cxnSpLocks/>
          </p:cNvCxnSpPr>
          <p:nvPr/>
        </p:nvCxnSpPr>
        <p:spPr>
          <a:xfrm flipH="1" flipV="1">
            <a:off x="8677565" y="2070487"/>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618" name="Straight Connector 617">
            <a:extLst>
              <a:ext uri="{FF2B5EF4-FFF2-40B4-BE49-F238E27FC236}">
                <a16:creationId xmlns:a16="http://schemas.microsoft.com/office/drawing/2014/main" id="{A7BFE2E7-A470-F659-1434-EB28E33E6B5F}"/>
              </a:ext>
            </a:extLst>
          </p:cNvPr>
          <p:cNvCxnSpPr>
            <a:cxnSpLocks/>
          </p:cNvCxnSpPr>
          <p:nvPr/>
        </p:nvCxnSpPr>
        <p:spPr>
          <a:xfrm flipH="1" flipV="1">
            <a:off x="8677565" y="2356612"/>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619" name="Straight Connector 618">
            <a:extLst>
              <a:ext uri="{FF2B5EF4-FFF2-40B4-BE49-F238E27FC236}">
                <a16:creationId xmlns:a16="http://schemas.microsoft.com/office/drawing/2014/main" id="{C86518BD-579F-9C14-E982-6D1DA6092FCA}"/>
              </a:ext>
            </a:extLst>
          </p:cNvPr>
          <p:cNvCxnSpPr>
            <a:cxnSpLocks/>
          </p:cNvCxnSpPr>
          <p:nvPr/>
        </p:nvCxnSpPr>
        <p:spPr>
          <a:xfrm flipH="1" flipV="1">
            <a:off x="8677565" y="2967099"/>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1" name="Straight Connector 620">
            <a:extLst>
              <a:ext uri="{FF2B5EF4-FFF2-40B4-BE49-F238E27FC236}">
                <a16:creationId xmlns:a16="http://schemas.microsoft.com/office/drawing/2014/main" id="{AA8D163F-BD0B-46B0-8C40-2392BE781D90}"/>
              </a:ext>
            </a:extLst>
          </p:cNvPr>
          <p:cNvCxnSpPr>
            <a:cxnSpLocks/>
          </p:cNvCxnSpPr>
          <p:nvPr/>
        </p:nvCxnSpPr>
        <p:spPr>
          <a:xfrm flipH="1" flipV="1">
            <a:off x="8677565" y="3224531"/>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2" name="Straight Connector 621">
            <a:extLst>
              <a:ext uri="{FF2B5EF4-FFF2-40B4-BE49-F238E27FC236}">
                <a16:creationId xmlns:a16="http://schemas.microsoft.com/office/drawing/2014/main" id="{8EA80023-FCB8-0382-AB72-C6D1DD8716BF}"/>
              </a:ext>
            </a:extLst>
          </p:cNvPr>
          <p:cNvCxnSpPr>
            <a:cxnSpLocks/>
          </p:cNvCxnSpPr>
          <p:nvPr/>
        </p:nvCxnSpPr>
        <p:spPr>
          <a:xfrm flipH="1" flipV="1">
            <a:off x="8677565" y="3527132"/>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4" name="Straight Connector 623">
            <a:extLst>
              <a:ext uri="{FF2B5EF4-FFF2-40B4-BE49-F238E27FC236}">
                <a16:creationId xmlns:a16="http://schemas.microsoft.com/office/drawing/2014/main" id="{8A040E1F-474F-64D8-A77A-3101E3D3A1D5}"/>
              </a:ext>
            </a:extLst>
          </p:cNvPr>
          <p:cNvCxnSpPr>
            <a:cxnSpLocks/>
          </p:cNvCxnSpPr>
          <p:nvPr/>
        </p:nvCxnSpPr>
        <p:spPr>
          <a:xfrm flipH="1" flipV="1">
            <a:off x="8677565" y="3812213"/>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5" name="Straight Connector 624">
            <a:extLst>
              <a:ext uri="{FF2B5EF4-FFF2-40B4-BE49-F238E27FC236}">
                <a16:creationId xmlns:a16="http://schemas.microsoft.com/office/drawing/2014/main" id="{73269B94-830D-5EB0-507F-A2D8F56053E2}"/>
              </a:ext>
            </a:extLst>
          </p:cNvPr>
          <p:cNvCxnSpPr>
            <a:cxnSpLocks/>
          </p:cNvCxnSpPr>
          <p:nvPr/>
        </p:nvCxnSpPr>
        <p:spPr>
          <a:xfrm flipH="1" flipV="1">
            <a:off x="8677565" y="4058590"/>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6" name="Straight Connector 625">
            <a:extLst>
              <a:ext uri="{FF2B5EF4-FFF2-40B4-BE49-F238E27FC236}">
                <a16:creationId xmlns:a16="http://schemas.microsoft.com/office/drawing/2014/main" id="{6DA88CFF-D947-3517-46BA-748674839D82}"/>
              </a:ext>
            </a:extLst>
          </p:cNvPr>
          <p:cNvCxnSpPr>
            <a:cxnSpLocks/>
          </p:cNvCxnSpPr>
          <p:nvPr/>
        </p:nvCxnSpPr>
        <p:spPr>
          <a:xfrm flipH="1" flipV="1">
            <a:off x="8677565" y="4655625"/>
            <a:ext cx="268619" cy="4195"/>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cxnSp>
        <p:nvCxnSpPr>
          <p:cNvPr id="627" name="Straight Connector 626">
            <a:extLst>
              <a:ext uri="{FF2B5EF4-FFF2-40B4-BE49-F238E27FC236}">
                <a16:creationId xmlns:a16="http://schemas.microsoft.com/office/drawing/2014/main" id="{1B487308-3106-EA2E-8330-B2B80D237D78}"/>
              </a:ext>
            </a:extLst>
          </p:cNvPr>
          <p:cNvCxnSpPr>
            <a:cxnSpLocks/>
          </p:cNvCxnSpPr>
          <p:nvPr/>
        </p:nvCxnSpPr>
        <p:spPr>
          <a:xfrm flipH="1" flipV="1">
            <a:off x="8677565" y="4923479"/>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8" name="Straight Connector 627">
            <a:extLst>
              <a:ext uri="{FF2B5EF4-FFF2-40B4-BE49-F238E27FC236}">
                <a16:creationId xmlns:a16="http://schemas.microsoft.com/office/drawing/2014/main" id="{6B99CFEF-BF6E-9BDB-860C-8F9106F85617}"/>
              </a:ext>
            </a:extLst>
          </p:cNvPr>
          <p:cNvCxnSpPr>
            <a:cxnSpLocks/>
          </p:cNvCxnSpPr>
          <p:nvPr/>
        </p:nvCxnSpPr>
        <p:spPr>
          <a:xfrm flipH="1">
            <a:off x="8473991" y="5914171"/>
            <a:ext cx="222899" cy="0"/>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cxnSp>
        <p:nvCxnSpPr>
          <p:cNvPr id="629" name="Straight Connector 628">
            <a:extLst>
              <a:ext uri="{FF2B5EF4-FFF2-40B4-BE49-F238E27FC236}">
                <a16:creationId xmlns:a16="http://schemas.microsoft.com/office/drawing/2014/main" id="{AA03CE5D-C2F4-5FB2-B1EE-2DF3B91523D0}"/>
              </a:ext>
            </a:extLst>
          </p:cNvPr>
          <p:cNvCxnSpPr>
            <a:cxnSpLocks/>
          </p:cNvCxnSpPr>
          <p:nvPr/>
        </p:nvCxnSpPr>
        <p:spPr>
          <a:xfrm flipH="1">
            <a:off x="8686427" y="5923407"/>
            <a:ext cx="222899" cy="0"/>
          </a:xfrm>
          <a:prstGeom prst="line">
            <a:avLst/>
          </a:prstGeom>
        </p:spPr>
        <p:style>
          <a:lnRef idx="1">
            <a:schemeClr val="dk1"/>
          </a:lnRef>
          <a:fillRef idx="0">
            <a:schemeClr val="dk1"/>
          </a:fillRef>
          <a:effectRef idx="0">
            <a:schemeClr val="dk1"/>
          </a:effectRef>
          <a:fontRef idx="minor">
            <a:schemeClr val="tx1"/>
          </a:fontRef>
        </p:style>
      </p:cxnSp>
      <p:sp>
        <p:nvSpPr>
          <p:cNvPr id="630" name="Flowchart: Connector 629">
            <a:extLst>
              <a:ext uri="{FF2B5EF4-FFF2-40B4-BE49-F238E27FC236}">
                <a16:creationId xmlns:a16="http://schemas.microsoft.com/office/drawing/2014/main" id="{67E83B15-698F-37A0-1323-F0D67A92A7D8}"/>
              </a:ext>
            </a:extLst>
          </p:cNvPr>
          <p:cNvSpPr/>
          <p:nvPr/>
        </p:nvSpPr>
        <p:spPr>
          <a:xfrm>
            <a:off x="8652849" y="587076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31" name="Flowchart: Connector 630">
            <a:extLst>
              <a:ext uri="{FF2B5EF4-FFF2-40B4-BE49-F238E27FC236}">
                <a16:creationId xmlns:a16="http://schemas.microsoft.com/office/drawing/2014/main" id="{218B319A-2C57-2C94-769B-EE340847ED5D}"/>
              </a:ext>
            </a:extLst>
          </p:cNvPr>
          <p:cNvSpPr/>
          <p:nvPr/>
        </p:nvSpPr>
        <p:spPr>
          <a:xfrm>
            <a:off x="5894856" y="588923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32" name="Flowchart: Connector 631">
            <a:extLst>
              <a:ext uri="{FF2B5EF4-FFF2-40B4-BE49-F238E27FC236}">
                <a16:creationId xmlns:a16="http://schemas.microsoft.com/office/drawing/2014/main" id="{95D197BA-47A1-7765-1A36-4AC8620049C9}"/>
              </a:ext>
            </a:extLst>
          </p:cNvPr>
          <p:cNvSpPr/>
          <p:nvPr/>
        </p:nvSpPr>
        <p:spPr>
          <a:xfrm>
            <a:off x="6050280" y="586152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33" name="Flowchart: Connector 632">
            <a:extLst>
              <a:ext uri="{FF2B5EF4-FFF2-40B4-BE49-F238E27FC236}">
                <a16:creationId xmlns:a16="http://schemas.microsoft.com/office/drawing/2014/main" id="{CE2EF940-80F1-FD76-6722-DBF7D98E9FD6}"/>
              </a:ext>
            </a:extLst>
          </p:cNvPr>
          <p:cNvSpPr/>
          <p:nvPr/>
        </p:nvSpPr>
        <p:spPr>
          <a:xfrm>
            <a:off x="8431176" y="587076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634" name="Straight Connector 633">
            <a:extLst>
              <a:ext uri="{FF2B5EF4-FFF2-40B4-BE49-F238E27FC236}">
                <a16:creationId xmlns:a16="http://schemas.microsoft.com/office/drawing/2014/main" id="{BC300140-D528-9674-B705-BCF4A6E9062F}"/>
              </a:ext>
            </a:extLst>
          </p:cNvPr>
          <p:cNvCxnSpPr/>
          <p:nvPr/>
        </p:nvCxnSpPr>
        <p:spPr>
          <a:xfrm>
            <a:off x="11001958" y="505034"/>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35" name="Straight Connector 634">
            <a:extLst>
              <a:ext uri="{FF2B5EF4-FFF2-40B4-BE49-F238E27FC236}">
                <a16:creationId xmlns:a16="http://schemas.microsoft.com/office/drawing/2014/main" id="{FB9E3A17-C693-FDF7-93BC-9B6D4D9D852D}"/>
              </a:ext>
            </a:extLst>
          </p:cNvPr>
          <p:cNvCxnSpPr>
            <a:cxnSpLocks/>
          </p:cNvCxnSpPr>
          <p:nvPr/>
        </p:nvCxnSpPr>
        <p:spPr>
          <a:xfrm>
            <a:off x="10998910" y="872286"/>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636" name="Flowchart: Connector 635">
            <a:extLst>
              <a:ext uri="{FF2B5EF4-FFF2-40B4-BE49-F238E27FC236}">
                <a16:creationId xmlns:a16="http://schemas.microsoft.com/office/drawing/2014/main" id="{521FA08F-3BCD-0BBC-BC38-3C89B8EB2D0F}"/>
              </a:ext>
            </a:extLst>
          </p:cNvPr>
          <p:cNvSpPr/>
          <p:nvPr/>
        </p:nvSpPr>
        <p:spPr>
          <a:xfrm>
            <a:off x="10959638" y="55559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37" name="Flowchart: Connector 636">
            <a:extLst>
              <a:ext uri="{FF2B5EF4-FFF2-40B4-BE49-F238E27FC236}">
                <a16:creationId xmlns:a16="http://schemas.microsoft.com/office/drawing/2014/main" id="{4374B64E-8CBE-CD6D-23ED-AD56F7B87A34}"/>
              </a:ext>
            </a:extLst>
          </p:cNvPr>
          <p:cNvSpPr/>
          <p:nvPr/>
        </p:nvSpPr>
        <p:spPr>
          <a:xfrm>
            <a:off x="10960102" y="83659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638" name="Straight Connector 637">
            <a:extLst>
              <a:ext uri="{FF2B5EF4-FFF2-40B4-BE49-F238E27FC236}">
                <a16:creationId xmlns:a16="http://schemas.microsoft.com/office/drawing/2014/main" id="{C6978942-BF60-0A0E-23F7-FF4B20638863}"/>
              </a:ext>
            </a:extLst>
          </p:cNvPr>
          <p:cNvCxnSpPr/>
          <p:nvPr/>
        </p:nvCxnSpPr>
        <p:spPr>
          <a:xfrm>
            <a:off x="11000212" y="1143468"/>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39" name="Straight Connector 638">
            <a:extLst>
              <a:ext uri="{FF2B5EF4-FFF2-40B4-BE49-F238E27FC236}">
                <a16:creationId xmlns:a16="http://schemas.microsoft.com/office/drawing/2014/main" id="{859ED456-8C15-1442-5952-1D8D23D123FF}"/>
              </a:ext>
            </a:extLst>
          </p:cNvPr>
          <p:cNvCxnSpPr>
            <a:cxnSpLocks/>
          </p:cNvCxnSpPr>
          <p:nvPr/>
        </p:nvCxnSpPr>
        <p:spPr>
          <a:xfrm>
            <a:off x="10997164" y="1510720"/>
            <a:ext cx="0" cy="229987"/>
          </a:xfrm>
          <a:prstGeom prst="line">
            <a:avLst/>
          </a:prstGeom>
          <a:ln/>
        </p:spPr>
        <p:style>
          <a:lnRef idx="1">
            <a:schemeClr val="accent1"/>
          </a:lnRef>
          <a:fillRef idx="0">
            <a:schemeClr val="accent1"/>
          </a:fillRef>
          <a:effectRef idx="0">
            <a:schemeClr val="accent1"/>
          </a:effectRef>
          <a:fontRef idx="minor">
            <a:schemeClr val="tx1"/>
          </a:fontRef>
        </p:style>
      </p:cxnSp>
      <p:sp>
        <p:nvSpPr>
          <p:cNvPr id="640" name="Flowchart: Connector 639">
            <a:extLst>
              <a:ext uri="{FF2B5EF4-FFF2-40B4-BE49-F238E27FC236}">
                <a16:creationId xmlns:a16="http://schemas.microsoft.com/office/drawing/2014/main" id="{A0549F39-A0D6-5147-16F3-FFC9BAA08F60}"/>
              </a:ext>
            </a:extLst>
          </p:cNvPr>
          <p:cNvSpPr/>
          <p:nvPr/>
        </p:nvSpPr>
        <p:spPr>
          <a:xfrm>
            <a:off x="10957629" y="110477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41" name="Flowchart: Connector 640">
            <a:extLst>
              <a:ext uri="{FF2B5EF4-FFF2-40B4-BE49-F238E27FC236}">
                <a16:creationId xmlns:a16="http://schemas.microsoft.com/office/drawing/2014/main" id="{3ADD05C9-CB6A-E9F1-38E3-109EA6D7467E}"/>
              </a:ext>
            </a:extLst>
          </p:cNvPr>
          <p:cNvSpPr/>
          <p:nvPr/>
        </p:nvSpPr>
        <p:spPr>
          <a:xfrm>
            <a:off x="10957629" y="142274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642" name="Straight Connector 641">
            <a:extLst>
              <a:ext uri="{FF2B5EF4-FFF2-40B4-BE49-F238E27FC236}">
                <a16:creationId xmlns:a16="http://schemas.microsoft.com/office/drawing/2014/main" id="{316AE983-3B39-3301-07C1-B62E521EA01D}"/>
              </a:ext>
            </a:extLst>
          </p:cNvPr>
          <p:cNvCxnSpPr/>
          <p:nvPr/>
        </p:nvCxnSpPr>
        <p:spPr>
          <a:xfrm>
            <a:off x="11001958" y="1970674"/>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43" name="Straight Connector 642">
            <a:extLst>
              <a:ext uri="{FF2B5EF4-FFF2-40B4-BE49-F238E27FC236}">
                <a16:creationId xmlns:a16="http://schemas.microsoft.com/office/drawing/2014/main" id="{C818072A-0885-4354-94DD-502A12C0C440}"/>
              </a:ext>
            </a:extLst>
          </p:cNvPr>
          <p:cNvCxnSpPr>
            <a:cxnSpLocks/>
          </p:cNvCxnSpPr>
          <p:nvPr/>
        </p:nvCxnSpPr>
        <p:spPr>
          <a:xfrm>
            <a:off x="10998910" y="2337926"/>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644" name="Flowchart: Connector 643">
            <a:extLst>
              <a:ext uri="{FF2B5EF4-FFF2-40B4-BE49-F238E27FC236}">
                <a16:creationId xmlns:a16="http://schemas.microsoft.com/office/drawing/2014/main" id="{165A809A-E601-D781-41E5-E5CB7CA378E2}"/>
              </a:ext>
            </a:extLst>
          </p:cNvPr>
          <p:cNvSpPr/>
          <p:nvPr/>
        </p:nvSpPr>
        <p:spPr>
          <a:xfrm>
            <a:off x="10959375" y="200338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45" name="Flowchart: Connector 644">
            <a:extLst>
              <a:ext uri="{FF2B5EF4-FFF2-40B4-BE49-F238E27FC236}">
                <a16:creationId xmlns:a16="http://schemas.microsoft.com/office/drawing/2014/main" id="{56EF17B2-5C4D-F012-9231-2CC1A4FDE2C1}"/>
              </a:ext>
            </a:extLst>
          </p:cNvPr>
          <p:cNvSpPr/>
          <p:nvPr/>
        </p:nvSpPr>
        <p:spPr>
          <a:xfrm>
            <a:off x="10961830" y="227486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646" name="Straight Connector 645">
            <a:extLst>
              <a:ext uri="{FF2B5EF4-FFF2-40B4-BE49-F238E27FC236}">
                <a16:creationId xmlns:a16="http://schemas.microsoft.com/office/drawing/2014/main" id="{9019E93A-F7A0-A210-B6B2-466EF69C0A16}"/>
              </a:ext>
            </a:extLst>
          </p:cNvPr>
          <p:cNvCxnSpPr/>
          <p:nvPr/>
        </p:nvCxnSpPr>
        <p:spPr>
          <a:xfrm>
            <a:off x="11000212" y="2609108"/>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47" name="Straight Connector 646">
            <a:extLst>
              <a:ext uri="{FF2B5EF4-FFF2-40B4-BE49-F238E27FC236}">
                <a16:creationId xmlns:a16="http://schemas.microsoft.com/office/drawing/2014/main" id="{2A7B1DF1-8362-D904-F98B-A97926B4C0E7}"/>
              </a:ext>
            </a:extLst>
          </p:cNvPr>
          <p:cNvCxnSpPr>
            <a:cxnSpLocks/>
          </p:cNvCxnSpPr>
          <p:nvPr/>
        </p:nvCxnSpPr>
        <p:spPr>
          <a:xfrm>
            <a:off x="10997164" y="2976360"/>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648" name="Flowchart: Connector 647">
            <a:extLst>
              <a:ext uri="{FF2B5EF4-FFF2-40B4-BE49-F238E27FC236}">
                <a16:creationId xmlns:a16="http://schemas.microsoft.com/office/drawing/2014/main" id="{2E19B70F-3B70-22F2-54AB-92217917600C}"/>
              </a:ext>
            </a:extLst>
          </p:cNvPr>
          <p:cNvSpPr/>
          <p:nvPr/>
        </p:nvSpPr>
        <p:spPr>
          <a:xfrm>
            <a:off x="10957629" y="257041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49" name="Flowchart: Connector 648">
            <a:extLst>
              <a:ext uri="{FF2B5EF4-FFF2-40B4-BE49-F238E27FC236}">
                <a16:creationId xmlns:a16="http://schemas.microsoft.com/office/drawing/2014/main" id="{5ACC6991-87D0-1D33-FA22-50DAAB84AF88}"/>
              </a:ext>
            </a:extLst>
          </p:cNvPr>
          <p:cNvSpPr/>
          <p:nvPr/>
        </p:nvSpPr>
        <p:spPr>
          <a:xfrm>
            <a:off x="10957629" y="288838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650" name="Straight Connector 649">
            <a:extLst>
              <a:ext uri="{FF2B5EF4-FFF2-40B4-BE49-F238E27FC236}">
                <a16:creationId xmlns:a16="http://schemas.microsoft.com/office/drawing/2014/main" id="{FCEEE59E-7907-5E12-4C0D-B9F39509266B}"/>
              </a:ext>
            </a:extLst>
          </p:cNvPr>
          <p:cNvCxnSpPr>
            <a:cxnSpLocks/>
          </p:cNvCxnSpPr>
          <p:nvPr/>
        </p:nvCxnSpPr>
        <p:spPr>
          <a:xfrm>
            <a:off x="11005095" y="1740707"/>
            <a:ext cx="0" cy="310375"/>
          </a:xfrm>
          <a:prstGeom prst="line">
            <a:avLst/>
          </a:prstGeom>
          <a:ln>
            <a:solidFill>
              <a:srgbClr val="00B0F0"/>
            </a:solidFill>
          </a:ln>
        </p:spPr>
        <p:style>
          <a:lnRef idx="3">
            <a:schemeClr val="dk1"/>
          </a:lnRef>
          <a:fillRef idx="0">
            <a:schemeClr val="dk1"/>
          </a:fillRef>
          <a:effectRef idx="2">
            <a:schemeClr val="dk1"/>
          </a:effectRef>
          <a:fontRef idx="minor">
            <a:schemeClr val="tx1"/>
          </a:fontRef>
        </p:style>
      </p:cxnSp>
      <p:sp>
        <p:nvSpPr>
          <p:cNvPr id="651" name="Flowchart: Connector 650">
            <a:extLst>
              <a:ext uri="{FF2B5EF4-FFF2-40B4-BE49-F238E27FC236}">
                <a16:creationId xmlns:a16="http://schemas.microsoft.com/office/drawing/2014/main" id="{95A4A7EC-97F2-7C48-24ED-AF52E015C44C}"/>
              </a:ext>
            </a:extLst>
          </p:cNvPr>
          <p:cNvSpPr/>
          <p:nvPr/>
        </p:nvSpPr>
        <p:spPr>
          <a:xfrm>
            <a:off x="10957629" y="171911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652" name="Straight Connector 651">
            <a:extLst>
              <a:ext uri="{FF2B5EF4-FFF2-40B4-BE49-F238E27FC236}">
                <a16:creationId xmlns:a16="http://schemas.microsoft.com/office/drawing/2014/main" id="{7468EA63-3CD8-287B-C233-EA85EFA85CF0}"/>
              </a:ext>
            </a:extLst>
          </p:cNvPr>
          <p:cNvCxnSpPr/>
          <p:nvPr/>
        </p:nvCxnSpPr>
        <p:spPr>
          <a:xfrm>
            <a:off x="10995991" y="3209612"/>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53" name="Straight Connector 652">
            <a:extLst>
              <a:ext uri="{FF2B5EF4-FFF2-40B4-BE49-F238E27FC236}">
                <a16:creationId xmlns:a16="http://schemas.microsoft.com/office/drawing/2014/main" id="{33DFEB56-E115-9687-AC9A-E659A44FA6FF}"/>
              </a:ext>
            </a:extLst>
          </p:cNvPr>
          <p:cNvCxnSpPr>
            <a:cxnSpLocks/>
          </p:cNvCxnSpPr>
          <p:nvPr/>
        </p:nvCxnSpPr>
        <p:spPr>
          <a:xfrm>
            <a:off x="10992943" y="3576864"/>
            <a:ext cx="3048" cy="300260"/>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sp>
        <p:nvSpPr>
          <p:cNvPr id="654" name="Flowchart: Connector 653">
            <a:extLst>
              <a:ext uri="{FF2B5EF4-FFF2-40B4-BE49-F238E27FC236}">
                <a16:creationId xmlns:a16="http://schemas.microsoft.com/office/drawing/2014/main" id="{769EE2B3-465D-3771-5FD1-192BDAAAF843}"/>
              </a:ext>
            </a:extLst>
          </p:cNvPr>
          <p:cNvSpPr/>
          <p:nvPr/>
        </p:nvSpPr>
        <p:spPr>
          <a:xfrm>
            <a:off x="10953408" y="317092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55" name="Flowchart: Connector 654">
            <a:extLst>
              <a:ext uri="{FF2B5EF4-FFF2-40B4-BE49-F238E27FC236}">
                <a16:creationId xmlns:a16="http://schemas.microsoft.com/office/drawing/2014/main" id="{3AEDE538-9360-44A9-BC42-E44777EDA3AA}"/>
              </a:ext>
            </a:extLst>
          </p:cNvPr>
          <p:cNvSpPr/>
          <p:nvPr/>
        </p:nvSpPr>
        <p:spPr>
          <a:xfrm>
            <a:off x="10952410" y="347108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56" name="Flowchart: Connector 655">
            <a:extLst>
              <a:ext uri="{FF2B5EF4-FFF2-40B4-BE49-F238E27FC236}">
                <a16:creationId xmlns:a16="http://schemas.microsoft.com/office/drawing/2014/main" id="{4F8CF09C-3A77-074E-735B-4511CEAE4BE0}"/>
              </a:ext>
            </a:extLst>
          </p:cNvPr>
          <p:cNvSpPr/>
          <p:nvPr/>
        </p:nvSpPr>
        <p:spPr>
          <a:xfrm>
            <a:off x="10948747" y="375038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657" name="Straight Connector 656">
            <a:extLst>
              <a:ext uri="{FF2B5EF4-FFF2-40B4-BE49-F238E27FC236}">
                <a16:creationId xmlns:a16="http://schemas.microsoft.com/office/drawing/2014/main" id="{555F234A-94F7-CF0B-C2AE-291FB7E08C14}"/>
              </a:ext>
            </a:extLst>
          </p:cNvPr>
          <p:cNvCxnSpPr>
            <a:cxnSpLocks/>
          </p:cNvCxnSpPr>
          <p:nvPr/>
        </p:nvCxnSpPr>
        <p:spPr>
          <a:xfrm>
            <a:off x="11001908" y="262450"/>
            <a:ext cx="3048" cy="30026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58" name="Straight Connector 657">
            <a:extLst>
              <a:ext uri="{FF2B5EF4-FFF2-40B4-BE49-F238E27FC236}">
                <a16:creationId xmlns:a16="http://schemas.microsoft.com/office/drawing/2014/main" id="{6774C636-9370-C314-FA0A-3F1180AACECD}"/>
              </a:ext>
            </a:extLst>
          </p:cNvPr>
          <p:cNvCxnSpPr>
            <a:cxnSpLocks/>
          </p:cNvCxnSpPr>
          <p:nvPr/>
        </p:nvCxnSpPr>
        <p:spPr>
          <a:xfrm>
            <a:off x="11001908" y="3824720"/>
            <a:ext cx="3048" cy="30026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59" name="Straight Connector 658">
            <a:extLst>
              <a:ext uri="{FF2B5EF4-FFF2-40B4-BE49-F238E27FC236}">
                <a16:creationId xmlns:a16="http://schemas.microsoft.com/office/drawing/2014/main" id="{A19230A2-EC9E-9993-0FF0-279D59D5462D}"/>
              </a:ext>
            </a:extLst>
          </p:cNvPr>
          <p:cNvCxnSpPr>
            <a:cxnSpLocks/>
          </p:cNvCxnSpPr>
          <p:nvPr/>
        </p:nvCxnSpPr>
        <p:spPr>
          <a:xfrm>
            <a:off x="10996939" y="4083527"/>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660" name="Flowchart: Connector 659">
            <a:extLst>
              <a:ext uri="{FF2B5EF4-FFF2-40B4-BE49-F238E27FC236}">
                <a16:creationId xmlns:a16="http://schemas.microsoft.com/office/drawing/2014/main" id="{359B2A2B-79C5-4721-672E-C511BAD9D922}"/>
              </a:ext>
            </a:extLst>
          </p:cNvPr>
          <p:cNvSpPr/>
          <p:nvPr/>
        </p:nvSpPr>
        <p:spPr>
          <a:xfrm>
            <a:off x="10957404" y="399555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661" name="Straight Connector 660">
            <a:extLst>
              <a:ext uri="{FF2B5EF4-FFF2-40B4-BE49-F238E27FC236}">
                <a16:creationId xmlns:a16="http://schemas.microsoft.com/office/drawing/2014/main" id="{27E2622C-FCFC-7E1A-4880-1E8F9532D99C}"/>
              </a:ext>
            </a:extLst>
          </p:cNvPr>
          <p:cNvCxnSpPr/>
          <p:nvPr/>
        </p:nvCxnSpPr>
        <p:spPr>
          <a:xfrm>
            <a:off x="10995766" y="4316779"/>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62" name="Straight Connector 661">
            <a:extLst>
              <a:ext uri="{FF2B5EF4-FFF2-40B4-BE49-F238E27FC236}">
                <a16:creationId xmlns:a16="http://schemas.microsoft.com/office/drawing/2014/main" id="{6323AB7E-B9E2-FAE3-51C3-6BB0040D2D2B}"/>
              </a:ext>
            </a:extLst>
          </p:cNvPr>
          <p:cNvCxnSpPr>
            <a:cxnSpLocks/>
          </p:cNvCxnSpPr>
          <p:nvPr/>
        </p:nvCxnSpPr>
        <p:spPr>
          <a:xfrm>
            <a:off x="10992718" y="4684031"/>
            <a:ext cx="3048" cy="300260"/>
          </a:xfrm>
          <a:prstGeom prst="line">
            <a:avLst/>
          </a:prstGeom>
          <a:ln/>
        </p:spPr>
        <p:style>
          <a:lnRef idx="1">
            <a:schemeClr val="dk1"/>
          </a:lnRef>
          <a:fillRef idx="0">
            <a:schemeClr val="dk1"/>
          </a:fillRef>
          <a:effectRef idx="0">
            <a:schemeClr val="dk1"/>
          </a:effectRef>
          <a:fontRef idx="minor">
            <a:schemeClr val="tx1"/>
          </a:fontRef>
        </p:style>
      </p:cxnSp>
      <p:sp>
        <p:nvSpPr>
          <p:cNvPr id="663" name="Flowchart: Connector 662">
            <a:extLst>
              <a:ext uri="{FF2B5EF4-FFF2-40B4-BE49-F238E27FC236}">
                <a16:creationId xmlns:a16="http://schemas.microsoft.com/office/drawing/2014/main" id="{73C7F693-BE2C-7A68-FC54-149DB5F8D627}"/>
              </a:ext>
            </a:extLst>
          </p:cNvPr>
          <p:cNvSpPr/>
          <p:nvPr/>
        </p:nvSpPr>
        <p:spPr>
          <a:xfrm>
            <a:off x="10953183" y="427809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64" name="Flowchart: Connector 663">
            <a:extLst>
              <a:ext uri="{FF2B5EF4-FFF2-40B4-BE49-F238E27FC236}">
                <a16:creationId xmlns:a16="http://schemas.microsoft.com/office/drawing/2014/main" id="{EE33605E-8AFE-C320-1D87-FE64AC31D55C}"/>
              </a:ext>
            </a:extLst>
          </p:cNvPr>
          <p:cNvSpPr/>
          <p:nvPr/>
        </p:nvSpPr>
        <p:spPr>
          <a:xfrm>
            <a:off x="10946213" y="456834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65" name="Flowchart: Connector 664">
            <a:extLst>
              <a:ext uri="{FF2B5EF4-FFF2-40B4-BE49-F238E27FC236}">
                <a16:creationId xmlns:a16="http://schemas.microsoft.com/office/drawing/2014/main" id="{E22F214E-AB1D-E4F9-C281-7B2C63F4A617}"/>
              </a:ext>
            </a:extLst>
          </p:cNvPr>
          <p:cNvSpPr/>
          <p:nvPr/>
        </p:nvSpPr>
        <p:spPr>
          <a:xfrm>
            <a:off x="10948522" y="485755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666" name="Straight Connector 665">
            <a:extLst>
              <a:ext uri="{FF2B5EF4-FFF2-40B4-BE49-F238E27FC236}">
                <a16:creationId xmlns:a16="http://schemas.microsoft.com/office/drawing/2014/main" id="{3EF31C4D-41B3-39B1-6867-8A035C87C97E}"/>
              </a:ext>
            </a:extLst>
          </p:cNvPr>
          <p:cNvCxnSpPr>
            <a:cxnSpLocks/>
          </p:cNvCxnSpPr>
          <p:nvPr/>
        </p:nvCxnSpPr>
        <p:spPr>
          <a:xfrm>
            <a:off x="11001683" y="4931887"/>
            <a:ext cx="0" cy="43274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67" name="Straight Connector 666">
            <a:extLst>
              <a:ext uri="{FF2B5EF4-FFF2-40B4-BE49-F238E27FC236}">
                <a16:creationId xmlns:a16="http://schemas.microsoft.com/office/drawing/2014/main" id="{681C776E-3159-BE0F-037E-B5A9E73CB764}"/>
              </a:ext>
            </a:extLst>
          </p:cNvPr>
          <p:cNvCxnSpPr>
            <a:cxnSpLocks/>
          </p:cNvCxnSpPr>
          <p:nvPr/>
        </p:nvCxnSpPr>
        <p:spPr>
          <a:xfrm flipH="1">
            <a:off x="10943855" y="589424"/>
            <a:ext cx="296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8" name="Straight Connector 667">
            <a:extLst>
              <a:ext uri="{FF2B5EF4-FFF2-40B4-BE49-F238E27FC236}">
                <a16:creationId xmlns:a16="http://schemas.microsoft.com/office/drawing/2014/main" id="{864E3161-50E6-499A-9D7A-948726AAF219}"/>
              </a:ext>
            </a:extLst>
          </p:cNvPr>
          <p:cNvCxnSpPr/>
          <p:nvPr/>
        </p:nvCxnSpPr>
        <p:spPr>
          <a:xfrm>
            <a:off x="11237214" y="483088"/>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69" name="Straight Connector 668">
            <a:extLst>
              <a:ext uri="{FF2B5EF4-FFF2-40B4-BE49-F238E27FC236}">
                <a16:creationId xmlns:a16="http://schemas.microsoft.com/office/drawing/2014/main" id="{83213819-5D72-959E-90FB-27AF68DEF11D}"/>
              </a:ext>
            </a:extLst>
          </p:cNvPr>
          <p:cNvCxnSpPr>
            <a:cxnSpLocks/>
          </p:cNvCxnSpPr>
          <p:nvPr/>
        </p:nvCxnSpPr>
        <p:spPr>
          <a:xfrm>
            <a:off x="11234166" y="850340"/>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670" name="Flowchart: Connector 669">
            <a:extLst>
              <a:ext uri="{FF2B5EF4-FFF2-40B4-BE49-F238E27FC236}">
                <a16:creationId xmlns:a16="http://schemas.microsoft.com/office/drawing/2014/main" id="{74D500DD-63F0-9F5D-638D-1720B9859941}"/>
              </a:ext>
            </a:extLst>
          </p:cNvPr>
          <p:cNvSpPr/>
          <p:nvPr/>
        </p:nvSpPr>
        <p:spPr>
          <a:xfrm>
            <a:off x="11194894" y="53364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71" name="Flowchart: Connector 670">
            <a:extLst>
              <a:ext uri="{FF2B5EF4-FFF2-40B4-BE49-F238E27FC236}">
                <a16:creationId xmlns:a16="http://schemas.microsoft.com/office/drawing/2014/main" id="{E853FDFE-2B8D-3B91-877E-6657790EC7CC}"/>
              </a:ext>
            </a:extLst>
          </p:cNvPr>
          <p:cNvSpPr/>
          <p:nvPr/>
        </p:nvSpPr>
        <p:spPr>
          <a:xfrm>
            <a:off x="11195358" y="81465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672" name="Straight Connector 671">
            <a:extLst>
              <a:ext uri="{FF2B5EF4-FFF2-40B4-BE49-F238E27FC236}">
                <a16:creationId xmlns:a16="http://schemas.microsoft.com/office/drawing/2014/main" id="{9D63B3F9-EAAB-7991-3DAE-BF4A341935F1}"/>
              </a:ext>
            </a:extLst>
          </p:cNvPr>
          <p:cNvCxnSpPr/>
          <p:nvPr/>
        </p:nvCxnSpPr>
        <p:spPr>
          <a:xfrm>
            <a:off x="11235468" y="1121522"/>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73" name="Straight Connector 672">
            <a:extLst>
              <a:ext uri="{FF2B5EF4-FFF2-40B4-BE49-F238E27FC236}">
                <a16:creationId xmlns:a16="http://schemas.microsoft.com/office/drawing/2014/main" id="{F3DC9C4A-4181-583D-E06A-7DF8ECE1A5C1}"/>
              </a:ext>
            </a:extLst>
          </p:cNvPr>
          <p:cNvCxnSpPr>
            <a:cxnSpLocks/>
          </p:cNvCxnSpPr>
          <p:nvPr/>
        </p:nvCxnSpPr>
        <p:spPr>
          <a:xfrm>
            <a:off x="11232420" y="1488774"/>
            <a:ext cx="0" cy="229987"/>
          </a:xfrm>
          <a:prstGeom prst="line">
            <a:avLst/>
          </a:prstGeom>
          <a:ln/>
        </p:spPr>
        <p:style>
          <a:lnRef idx="1">
            <a:schemeClr val="accent1"/>
          </a:lnRef>
          <a:fillRef idx="0">
            <a:schemeClr val="accent1"/>
          </a:fillRef>
          <a:effectRef idx="0">
            <a:schemeClr val="accent1"/>
          </a:effectRef>
          <a:fontRef idx="minor">
            <a:schemeClr val="tx1"/>
          </a:fontRef>
        </p:style>
      </p:cxnSp>
      <p:sp>
        <p:nvSpPr>
          <p:cNvPr id="674" name="Flowchart: Connector 673">
            <a:extLst>
              <a:ext uri="{FF2B5EF4-FFF2-40B4-BE49-F238E27FC236}">
                <a16:creationId xmlns:a16="http://schemas.microsoft.com/office/drawing/2014/main" id="{B28F78D6-DA7A-1A22-57AF-3822B0F264AC}"/>
              </a:ext>
            </a:extLst>
          </p:cNvPr>
          <p:cNvSpPr/>
          <p:nvPr/>
        </p:nvSpPr>
        <p:spPr>
          <a:xfrm>
            <a:off x="11204593" y="109337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75" name="Flowchart: Connector 674">
            <a:extLst>
              <a:ext uri="{FF2B5EF4-FFF2-40B4-BE49-F238E27FC236}">
                <a16:creationId xmlns:a16="http://schemas.microsoft.com/office/drawing/2014/main" id="{CCD45B17-800D-F7EE-FA18-BFD5B60C2210}"/>
              </a:ext>
            </a:extLst>
          </p:cNvPr>
          <p:cNvSpPr/>
          <p:nvPr/>
        </p:nvSpPr>
        <p:spPr>
          <a:xfrm>
            <a:off x="11199092" y="139930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676" name="Straight Connector 675">
            <a:extLst>
              <a:ext uri="{FF2B5EF4-FFF2-40B4-BE49-F238E27FC236}">
                <a16:creationId xmlns:a16="http://schemas.microsoft.com/office/drawing/2014/main" id="{122568E6-8C34-75DC-86DB-E55CB34E278B}"/>
              </a:ext>
            </a:extLst>
          </p:cNvPr>
          <p:cNvCxnSpPr/>
          <p:nvPr/>
        </p:nvCxnSpPr>
        <p:spPr>
          <a:xfrm>
            <a:off x="11237214" y="1948728"/>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77" name="Straight Connector 676">
            <a:extLst>
              <a:ext uri="{FF2B5EF4-FFF2-40B4-BE49-F238E27FC236}">
                <a16:creationId xmlns:a16="http://schemas.microsoft.com/office/drawing/2014/main" id="{25BBC6C5-7524-8ADE-329F-4092CD0BF2CA}"/>
              </a:ext>
            </a:extLst>
          </p:cNvPr>
          <p:cNvCxnSpPr>
            <a:cxnSpLocks/>
          </p:cNvCxnSpPr>
          <p:nvPr/>
        </p:nvCxnSpPr>
        <p:spPr>
          <a:xfrm>
            <a:off x="11234166" y="2315980"/>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678" name="Flowchart: Connector 677">
            <a:extLst>
              <a:ext uri="{FF2B5EF4-FFF2-40B4-BE49-F238E27FC236}">
                <a16:creationId xmlns:a16="http://schemas.microsoft.com/office/drawing/2014/main" id="{C09859D6-93C6-05EE-10F8-F72BCCB6BA97}"/>
              </a:ext>
            </a:extLst>
          </p:cNvPr>
          <p:cNvSpPr/>
          <p:nvPr/>
        </p:nvSpPr>
        <p:spPr>
          <a:xfrm>
            <a:off x="11194631" y="198143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79" name="Flowchart: Connector 678">
            <a:extLst>
              <a:ext uri="{FF2B5EF4-FFF2-40B4-BE49-F238E27FC236}">
                <a16:creationId xmlns:a16="http://schemas.microsoft.com/office/drawing/2014/main" id="{B2D1C7CF-A4A6-3A53-DD19-D64A25D55F14}"/>
              </a:ext>
            </a:extLst>
          </p:cNvPr>
          <p:cNvSpPr/>
          <p:nvPr/>
        </p:nvSpPr>
        <p:spPr>
          <a:xfrm>
            <a:off x="11197086" y="225291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680" name="Straight Connector 679">
            <a:extLst>
              <a:ext uri="{FF2B5EF4-FFF2-40B4-BE49-F238E27FC236}">
                <a16:creationId xmlns:a16="http://schemas.microsoft.com/office/drawing/2014/main" id="{60DEB308-246F-C247-8CCD-11C96F48EE56}"/>
              </a:ext>
            </a:extLst>
          </p:cNvPr>
          <p:cNvCxnSpPr/>
          <p:nvPr/>
        </p:nvCxnSpPr>
        <p:spPr>
          <a:xfrm>
            <a:off x="11235468" y="2587162"/>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81" name="Straight Connector 680">
            <a:extLst>
              <a:ext uri="{FF2B5EF4-FFF2-40B4-BE49-F238E27FC236}">
                <a16:creationId xmlns:a16="http://schemas.microsoft.com/office/drawing/2014/main" id="{9AF4F794-2983-B93D-81F9-5CE0A874CF3D}"/>
              </a:ext>
            </a:extLst>
          </p:cNvPr>
          <p:cNvCxnSpPr>
            <a:cxnSpLocks/>
          </p:cNvCxnSpPr>
          <p:nvPr/>
        </p:nvCxnSpPr>
        <p:spPr>
          <a:xfrm>
            <a:off x="11232420" y="2954414"/>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682" name="Flowchart: Connector 681">
            <a:extLst>
              <a:ext uri="{FF2B5EF4-FFF2-40B4-BE49-F238E27FC236}">
                <a16:creationId xmlns:a16="http://schemas.microsoft.com/office/drawing/2014/main" id="{F1F95E45-86B0-4CEC-3D6C-FE46C7311872}"/>
              </a:ext>
            </a:extLst>
          </p:cNvPr>
          <p:cNvSpPr/>
          <p:nvPr/>
        </p:nvSpPr>
        <p:spPr>
          <a:xfrm>
            <a:off x="11192885" y="254847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83" name="Flowchart: Connector 682">
            <a:extLst>
              <a:ext uri="{FF2B5EF4-FFF2-40B4-BE49-F238E27FC236}">
                <a16:creationId xmlns:a16="http://schemas.microsoft.com/office/drawing/2014/main" id="{B65C86AB-370A-CAAD-39E5-6D0C0D0CEA6A}"/>
              </a:ext>
            </a:extLst>
          </p:cNvPr>
          <p:cNvSpPr/>
          <p:nvPr/>
        </p:nvSpPr>
        <p:spPr>
          <a:xfrm>
            <a:off x="11192885" y="286643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684" name="Straight Connector 683">
            <a:extLst>
              <a:ext uri="{FF2B5EF4-FFF2-40B4-BE49-F238E27FC236}">
                <a16:creationId xmlns:a16="http://schemas.microsoft.com/office/drawing/2014/main" id="{B6717E53-5EAB-770A-D17F-8B880653B58B}"/>
              </a:ext>
            </a:extLst>
          </p:cNvPr>
          <p:cNvCxnSpPr>
            <a:cxnSpLocks/>
          </p:cNvCxnSpPr>
          <p:nvPr/>
        </p:nvCxnSpPr>
        <p:spPr>
          <a:xfrm>
            <a:off x="11240351" y="1718761"/>
            <a:ext cx="0" cy="310375"/>
          </a:xfrm>
          <a:prstGeom prst="line">
            <a:avLst/>
          </a:prstGeom>
          <a:ln/>
        </p:spPr>
        <p:style>
          <a:lnRef idx="1">
            <a:schemeClr val="accent1"/>
          </a:lnRef>
          <a:fillRef idx="0">
            <a:schemeClr val="accent1"/>
          </a:fillRef>
          <a:effectRef idx="0">
            <a:schemeClr val="accent1"/>
          </a:effectRef>
          <a:fontRef idx="minor">
            <a:schemeClr val="tx1"/>
          </a:fontRef>
        </p:style>
      </p:cxnSp>
      <p:sp>
        <p:nvSpPr>
          <p:cNvPr id="685" name="Flowchart: Connector 684">
            <a:extLst>
              <a:ext uri="{FF2B5EF4-FFF2-40B4-BE49-F238E27FC236}">
                <a16:creationId xmlns:a16="http://schemas.microsoft.com/office/drawing/2014/main" id="{8B83D3E7-5008-C838-0FC7-FE49796DA42C}"/>
              </a:ext>
            </a:extLst>
          </p:cNvPr>
          <p:cNvSpPr/>
          <p:nvPr/>
        </p:nvSpPr>
        <p:spPr>
          <a:xfrm>
            <a:off x="11192885" y="169717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686" name="Straight Connector 685">
            <a:extLst>
              <a:ext uri="{FF2B5EF4-FFF2-40B4-BE49-F238E27FC236}">
                <a16:creationId xmlns:a16="http://schemas.microsoft.com/office/drawing/2014/main" id="{0E573C2B-5801-8FE6-BAD1-A8997E59F696}"/>
              </a:ext>
            </a:extLst>
          </p:cNvPr>
          <p:cNvCxnSpPr/>
          <p:nvPr/>
        </p:nvCxnSpPr>
        <p:spPr>
          <a:xfrm>
            <a:off x="11231247" y="3187666"/>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87" name="Straight Connector 686">
            <a:extLst>
              <a:ext uri="{FF2B5EF4-FFF2-40B4-BE49-F238E27FC236}">
                <a16:creationId xmlns:a16="http://schemas.microsoft.com/office/drawing/2014/main" id="{2D2A0D8B-049A-D5A5-D161-3F89A2EC8538}"/>
              </a:ext>
            </a:extLst>
          </p:cNvPr>
          <p:cNvCxnSpPr>
            <a:cxnSpLocks/>
          </p:cNvCxnSpPr>
          <p:nvPr/>
        </p:nvCxnSpPr>
        <p:spPr>
          <a:xfrm>
            <a:off x="11228199" y="3554918"/>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688" name="Flowchart: Connector 687">
            <a:extLst>
              <a:ext uri="{FF2B5EF4-FFF2-40B4-BE49-F238E27FC236}">
                <a16:creationId xmlns:a16="http://schemas.microsoft.com/office/drawing/2014/main" id="{AD830772-FCC6-09CB-2163-A242D6B4A6A0}"/>
              </a:ext>
            </a:extLst>
          </p:cNvPr>
          <p:cNvSpPr/>
          <p:nvPr/>
        </p:nvSpPr>
        <p:spPr>
          <a:xfrm>
            <a:off x="11188664" y="314897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89" name="Flowchart: Connector 688">
            <a:extLst>
              <a:ext uri="{FF2B5EF4-FFF2-40B4-BE49-F238E27FC236}">
                <a16:creationId xmlns:a16="http://schemas.microsoft.com/office/drawing/2014/main" id="{F93EF5F4-0AC5-D0B9-695A-034A0F481F95}"/>
              </a:ext>
            </a:extLst>
          </p:cNvPr>
          <p:cNvSpPr/>
          <p:nvPr/>
        </p:nvSpPr>
        <p:spPr>
          <a:xfrm>
            <a:off x="11188664" y="346694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90" name="Flowchart: Connector 689">
            <a:extLst>
              <a:ext uri="{FF2B5EF4-FFF2-40B4-BE49-F238E27FC236}">
                <a16:creationId xmlns:a16="http://schemas.microsoft.com/office/drawing/2014/main" id="{C50B9BFD-B908-2C94-76DB-4B3DB87B2593}"/>
              </a:ext>
            </a:extLst>
          </p:cNvPr>
          <p:cNvSpPr/>
          <p:nvPr/>
        </p:nvSpPr>
        <p:spPr>
          <a:xfrm>
            <a:off x="11184003" y="372843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691" name="Straight Connector 690">
            <a:extLst>
              <a:ext uri="{FF2B5EF4-FFF2-40B4-BE49-F238E27FC236}">
                <a16:creationId xmlns:a16="http://schemas.microsoft.com/office/drawing/2014/main" id="{335EBE28-9715-01D6-9205-4B5ADBAA736F}"/>
              </a:ext>
            </a:extLst>
          </p:cNvPr>
          <p:cNvCxnSpPr>
            <a:cxnSpLocks/>
          </p:cNvCxnSpPr>
          <p:nvPr/>
        </p:nvCxnSpPr>
        <p:spPr>
          <a:xfrm>
            <a:off x="11237164" y="240504"/>
            <a:ext cx="3048" cy="30026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92" name="Straight Connector 691">
            <a:extLst>
              <a:ext uri="{FF2B5EF4-FFF2-40B4-BE49-F238E27FC236}">
                <a16:creationId xmlns:a16="http://schemas.microsoft.com/office/drawing/2014/main" id="{040FB263-FA62-59AD-E79F-1F439B142C3E}"/>
              </a:ext>
            </a:extLst>
          </p:cNvPr>
          <p:cNvCxnSpPr>
            <a:cxnSpLocks/>
          </p:cNvCxnSpPr>
          <p:nvPr/>
        </p:nvCxnSpPr>
        <p:spPr>
          <a:xfrm>
            <a:off x="11237164" y="3802774"/>
            <a:ext cx="3048" cy="30026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93" name="Straight Connector 692">
            <a:extLst>
              <a:ext uri="{FF2B5EF4-FFF2-40B4-BE49-F238E27FC236}">
                <a16:creationId xmlns:a16="http://schemas.microsoft.com/office/drawing/2014/main" id="{67861C74-483C-C62E-07FD-3DE23E47A519}"/>
              </a:ext>
            </a:extLst>
          </p:cNvPr>
          <p:cNvCxnSpPr>
            <a:cxnSpLocks/>
          </p:cNvCxnSpPr>
          <p:nvPr/>
        </p:nvCxnSpPr>
        <p:spPr>
          <a:xfrm>
            <a:off x="11232195" y="4061581"/>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694" name="Flowchart: Connector 693">
            <a:extLst>
              <a:ext uri="{FF2B5EF4-FFF2-40B4-BE49-F238E27FC236}">
                <a16:creationId xmlns:a16="http://schemas.microsoft.com/office/drawing/2014/main" id="{21FE8DB6-4930-DC1F-33AF-81C5478606B9}"/>
              </a:ext>
            </a:extLst>
          </p:cNvPr>
          <p:cNvSpPr/>
          <p:nvPr/>
        </p:nvSpPr>
        <p:spPr>
          <a:xfrm>
            <a:off x="11190317" y="399940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695" name="Straight Connector 694">
            <a:extLst>
              <a:ext uri="{FF2B5EF4-FFF2-40B4-BE49-F238E27FC236}">
                <a16:creationId xmlns:a16="http://schemas.microsoft.com/office/drawing/2014/main" id="{7E63F9A2-B19A-0C75-CE72-398ABE21BED7}"/>
              </a:ext>
            </a:extLst>
          </p:cNvPr>
          <p:cNvCxnSpPr/>
          <p:nvPr/>
        </p:nvCxnSpPr>
        <p:spPr>
          <a:xfrm>
            <a:off x="11231022" y="4294833"/>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96" name="Straight Connector 695">
            <a:extLst>
              <a:ext uri="{FF2B5EF4-FFF2-40B4-BE49-F238E27FC236}">
                <a16:creationId xmlns:a16="http://schemas.microsoft.com/office/drawing/2014/main" id="{2AA388CA-A2CD-7DFE-21DD-D54553413CFD}"/>
              </a:ext>
            </a:extLst>
          </p:cNvPr>
          <p:cNvCxnSpPr>
            <a:cxnSpLocks/>
          </p:cNvCxnSpPr>
          <p:nvPr/>
        </p:nvCxnSpPr>
        <p:spPr>
          <a:xfrm>
            <a:off x="11227974" y="4662085"/>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697" name="Flowchart: Connector 696">
            <a:extLst>
              <a:ext uri="{FF2B5EF4-FFF2-40B4-BE49-F238E27FC236}">
                <a16:creationId xmlns:a16="http://schemas.microsoft.com/office/drawing/2014/main" id="{B43C6AE7-2434-AEA4-0848-C0B68676C1CF}"/>
              </a:ext>
            </a:extLst>
          </p:cNvPr>
          <p:cNvSpPr/>
          <p:nvPr/>
        </p:nvSpPr>
        <p:spPr>
          <a:xfrm>
            <a:off x="11190317" y="425614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98" name="Flowchart: Connector 697">
            <a:extLst>
              <a:ext uri="{FF2B5EF4-FFF2-40B4-BE49-F238E27FC236}">
                <a16:creationId xmlns:a16="http://schemas.microsoft.com/office/drawing/2014/main" id="{429CA008-DA9B-40F5-47AE-F08BDA0F1831}"/>
              </a:ext>
            </a:extLst>
          </p:cNvPr>
          <p:cNvSpPr/>
          <p:nvPr/>
        </p:nvSpPr>
        <p:spPr>
          <a:xfrm>
            <a:off x="11188439" y="457410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99" name="Flowchart: Connector 698">
            <a:extLst>
              <a:ext uri="{FF2B5EF4-FFF2-40B4-BE49-F238E27FC236}">
                <a16:creationId xmlns:a16="http://schemas.microsoft.com/office/drawing/2014/main" id="{7DEAD6CE-EB6F-8EDC-814E-5C2CB4655C8F}"/>
              </a:ext>
            </a:extLst>
          </p:cNvPr>
          <p:cNvSpPr/>
          <p:nvPr/>
        </p:nvSpPr>
        <p:spPr>
          <a:xfrm>
            <a:off x="11183778" y="483560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700" name="Straight Connector 699">
            <a:extLst>
              <a:ext uri="{FF2B5EF4-FFF2-40B4-BE49-F238E27FC236}">
                <a16:creationId xmlns:a16="http://schemas.microsoft.com/office/drawing/2014/main" id="{EB68E972-4678-7E1B-A9FE-BE0420A02C12}"/>
              </a:ext>
            </a:extLst>
          </p:cNvPr>
          <p:cNvCxnSpPr>
            <a:cxnSpLocks/>
          </p:cNvCxnSpPr>
          <p:nvPr/>
        </p:nvCxnSpPr>
        <p:spPr>
          <a:xfrm>
            <a:off x="11236939" y="4909941"/>
            <a:ext cx="0" cy="480464"/>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701" name="Straight Connector 700">
            <a:extLst>
              <a:ext uri="{FF2B5EF4-FFF2-40B4-BE49-F238E27FC236}">
                <a16:creationId xmlns:a16="http://schemas.microsoft.com/office/drawing/2014/main" id="{6F3DA513-8AF7-94BE-456D-BDD43D62645D}"/>
              </a:ext>
            </a:extLst>
          </p:cNvPr>
          <p:cNvCxnSpPr>
            <a:cxnSpLocks/>
          </p:cNvCxnSpPr>
          <p:nvPr/>
        </p:nvCxnSpPr>
        <p:spPr>
          <a:xfrm flipH="1">
            <a:off x="10939515" y="881297"/>
            <a:ext cx="296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2" name="Straight Connector 701">
            <a:extLst>
              <a:ext uri="{FF2B5EF4-FFF2-40B4-BE49-F238E27FC236}">
                <a16:creationId xmlns:a16="http://schemas.microsoft.com/office/drawing/2014/main" id="{0445F6D8-CF57-08D1-C62E-B7ABFD2159B2}"/>
              </a:ext>
            </a:extLst>
          </p:cNvPr>
          <p:cNvCxnSpPr>
            <a:cxnSpLocks/>
          </p:cNvCxnSpPr>
          <p:nvPr/>
        </p:nvCxnSpPr>
        <p:spPr>
          <a:xfrm flipH="1">
            <a:off x="10975904" y="1141073"/>
            <a:ext cx="296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3" name="Straight Connector 702">
            <a:extLst>
              <a:ext uri="{FF2B5EF4-FFF2-40B4-BE49-F238E27FC236}">
                <a16:creationId xmlns:a16="http://schemas.microsoft.com/office/drawing/2014/main" id="{4BE634CF-2D64-15E9-D00B-CDB4CF87B019}"/>
              </a:ext>
            </a:extLst>
          </p:cNvPr>
          <p:cNvCxnSpPr>
            <a:cxnSpLocks/>
          </p:cNvCxnSpPr>
          <p:nvPr/>
        </p:nvCxnSpPr>
        <p:spPr>
          <a:xfrm flipH="1" flipV="1">
            <a:off x="11020407" y="1451530"/>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4" name="Straight Connector 703">
            <a:extLst>
              <a:ext uri="{FF2B5EF4-FFF2-40B4-BE49-F238E27FC236}">
                <a16:creationId xmlns:a16="http://schemas.microsoft.com/office/drawing/2014/main" id="{A0DCB261-A633-CB6C-030C-23CAC6B6573D}"/>
              </a:ext>
            </a:extLst>
          </p:cNvPr>
          <p:cNvCxnSpPr>
            <a:cxnSpLocks/>
          </p:cNvCxnSpPr>
          <p:nvPr/>
        </p:nvCxnSpPr>
        <p:spPr>
          <a:xfrm flipH="1" flipV="1">
            <a:off x="11013138" y="1760920"/>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5" name="Straight Connector 704">
            <a:extLst>
              <a:ext uri="{FF2B5EF4-FFF2-40B4-BE49-F238E27FC236}">
                <a16:creationId xmlns:a16="http://schemas.microsoft.com/office/drawing/2014/main" id="{0815F05C-D943-848B-C241-7927D255F1FB}"/>
              </a:ext>
            </a:extLst>
          </p:cNvPr>
          <p:cNvCxnSpPr>
            <a:cxnSpLocks/>
          </p:cNvCxnSpPr>
          <p:nvPr/>
        </p:nvCxnSpPr>
        <p:spPr>
          <a:xfrm flipH="1" flipV="1">
            <a:off x="10967418" y="2056470"/>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6" name="Straight Connector 705">
            <a:extLst>
              <a:ext uri="{FF2B5EF4-FFF2-40B4-BE49-F238E27FC236}">
                <a16:creationId xmlns:a16="http://schemas.microsoft.com/office/drawing/2014/main" id="{1F7BA34F-6F83-5456-AD5D-347480AF2DC9}"/>
              </a:ext>
            </a:extLst>
          </p:cNvPr>
          <p:cNvCxnSpPr>
            <a:cxnSpLocks/>
          </p:cNvCxnSpPr>
          <p:nvPr/>
        </p:nvCxnSpPr>
        <p:spPr>
          <a:xfrm flipH="1" flipV="1">
            <a:off x="10967418" y="2324602"/>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7" name="Straight Connector 706">
            <a:extLst>
              <a:ext uri="{FF2B5EF4-FFF2-40B4-BE49-F238E27FC236}">
                <a16:creationId xmlns:a16="http://schemas.microsoft.com/office/drawing/2014/main" id="{8B253787-0A0E-7609-3561-DEC50C4618D7}"/>
              </a:ext>
            </a:extLst>
          </p:cNvPr>
          <p:cNvCxnSpPr>
            <a:cxnSpLocks/>
          </p:cNvCxnSpPr>
          <p:nvPr/>
        </p:nvCxnSpPr>
        <p:spPr>
          <a:xfrm flipH="1" flipV="1">
            <a:off x="10967418" y="2611528"/>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8" name="Straight Connector 707">
            <a:extLst>
              <a:ext uri="{FF2B5EF4-FFF2-40B4-BE49-F238E27FC236}">
                <a16:creationId xmlns:a16="http://schemas.microsoft.com/office/drawing/2014/main" id="{55DEAE48-2B71-0D01-A087-F881DE9C60DE}"/>
              </a:ext>
            </a:extLst>
          </p:cNvPr>
          <p:cNvCxnSpPr>
            <a:cxnSpLocks/>
          </p:cNvCxnSpPr>
          <p:nvPr/>
        </p:nvCxnSpPr>
        <p:spPr>
          <a:xfrm flipH="1" flipV="1">
            <a:off x="11013138" y="2928534"/>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09" name="Straight Connector 708">
            <a:extLst>
              <a:ext uri="{FF2B5EF4-FFF2-40B4-BE49-F238E27FC236}">
                <a16:creationId xmlns:a16="http://schemas.microsoft.com/office/drawing/2014/main" id="{8209D3E5-6CCF-D74E-E85F-62DC1CD157BF}"/>
              </a:ext>
            </a:extLst>
          </p:cNvPr>
          <p:cNvCxnSpPr>
            <a:cxnSpLocks/>
          </p:cNvCxnSpPr>
          <p:nvPr/>
        </p:nvCxnSpPr>
        <p:spPr>
          <a:xfrm flipH="1" flipV="1">
            <a:off x="10983462" y="3212032"/>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10" name="Straight Connector 709">
            <a:extLst>
              <a:ext uri="{FF2B5EF4-FFF2-40B4-BE49-F238E27FC236}">
                <a16:creationId xmlns:a16="http://schemas.microsoft.com/office/drawing/2014/main" id="{312B703D-5D13-DD9F-9614-1C3230B5C482}"/>
              </a:ext>
            </a:extLst>
          </p:cNvPr>
          <p:cNvCxnSpPr>
            <a:cxnSpLocks/>
          </p:cNvCxnSpPr>
          <p:nvPr/>
        </p:nvCxnSpPr>
        <p:spPr>
          <a:xfrm flipH="1" flipV="1">
            <a:off x="10948522" y="3515190"/>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11" name="Straight Connector 710">
            <a:extLst>
              <a:ext uri="{FF2B5EF4-FFF2-40B4-BE49-F238E27FC236}">
                <a16:creationId xmlns:a16="http://schemas.microsoft.com/office/drawing/2014/main" id="{4B02866B-6F57-D9D2-6BF1-235D27E60003}"/>
              </a:ext>
            </a:extLst>
          </p:cNvPr>
          <p:cNvCxnSpPr>
            <a:cxnSpLocks/>
          </p:cNvCxnSpPr>
          <p:nvPr/>
        </p:nvCxnSpPr>
        <p:spPr>
          <a:xfrm flipH="1" flipV="1">
            <a:off x="10967418" y="3782112"/>
            <a:ext cx="268619" cy="4195"/>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712" name="Straight Connector 711">
            <a:extLst>
              <a:ext uri="{FF2B5EF4-FFF2-40B4-BE49-F238E27FC236}">
                <a16:creationId xmlns:a16="http://schemas.microsoft.com/office/drawing/2014/main" id="{716CA84D-8930-2446-39D0-E32BD05A3AAC}"/>
              </a:ext>
            </a:extLst>
          </p:cNvPr>
          <p:cNvCxnSpPr>
            <a:cxnSpLocks/>
          </p:cNvCxnSpPr>
          <p:nvPr/>
        </p:nvCxnSpPr>
        <p:spPr>
          <a:xfrm flipH="1" flipV="1">
            <a:off x="10989769" y="4057592"/>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13" name="Straight Connector 712">
            <a:extLst>
              <a:ext uri="{FF2B5EF4-FFF2-40B4-BE49-F238E27FC236}">
                <a16:creationId xmlns:a16="http://schemas.microsoft.com/office/drawing/2014/main" id="{B1235E45-A88C-2E0A-7DD2-7C985FA9767F}"/>
              </a:ext>
            </a:extLst>
          </p:cNvPr>
          <p:cNvCxnSpPr>
            <a:cxnSpLocks/>
          </p:cNvCxnSpPr>
          <p:nvPr/>
        </p:nvCxnSpPr>
        <p:spPr>
          <a:xfrm flipH="1" flipV="1">
            <a:off x="10967418" y="4622716"/>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14" name="Straight Connector 713">
            <a:extLst>
              <a:ext uri="{FF2B5EF4-FFF2-40B4-BE49-F238E27FC236}">
                <a16:creationId xmlns:a16="http://schemas.microsoft.com/office/drawing/2014/main" id="{426648ED-8A26-2758-DF95-2A30E2794B5A}"/>
              </a:ext>
            </a:extLst>
          </p:cNvPr>
          <p:cNvCxnSpPr>
            <a:cxnSpLocks/>
          </p:cNvCxnSpPr>
          <p:nvPr/>
        </p:nvCxnSpPr>
        <p:spPr>
          <a:xfrm flipH="1">
            <a:off x="10969607" y="4892076"/>
            <a:ext cx="2664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5" name="Straight Connector 714">
            <a:extLst>
              <a:ext uri="{FF2B5EF4-FFF2-40B4-BE49-F238E27FC236}">
                <a16:creationId xmlns:a16="http://schemas.microsoft.com/office/drawing/2014/main" id="{C26EDD8D-C7F3-2A80-AF50-DC6E856D9274}"/>
              </a:ext>
            </a:extLst>
          </p:cNvPr>
          <p:cNvCxnSpPr>
            <a:cxnSpLocks/>
          </p:cNvCxnSpPr>
          <p:nvPr/>
        </p:nvCxnSpPr>
        <p:spPr>
          <a:xfrm flipH="1" flipV="1">
            <a:off x="10967418" y="4290207"/>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16" name="Straight Connector 715">
            <a:extLst>
              <a:ext uri="{FF2B5EF4-FFF2-40B4-BE49-F238E27FC236}">
                <a16:creationId xmlns:a16="http://schemas.microsoft.com/office/drawing/2014/main" id="{1987BB0B-5337-9B31-8449-538BE8CCA45A}"/>
              </a:ext>
            </a:extLst>
          </p:cNvPr>
          <p:cNvCxnSpPr>
            <a:cxnSpLocks/>
          </p:cNvCxnSpPr>
          <p:nvPr/>
        </p:nvCxnSpPr>
        <p:spPr>
          <a:xfrm flipH="1">
            <a:off x="11050936" y="5870256"/>
            <a:ext cx="222899" cy="0"/>
          </a:xfrm>
          <a:prstGeom prst="line">
            <a:avLst/>
          </a:prstGeom>
        </p:spPr>
        <p:style>
          <a:lnRef idx="1">
            <a:schemeClr val="dk1"/>
          </a:lnRef>
          <a:fillRef idx="0">
            <a:schemeClr val="dk1"/>
          </a:fillRef>
          <a:effectRef idx="0">
            <a:schemeClr val="dk1"/>
          </a:effectRef>
          <a:fontRef idx="minor">
            <a:schemeClr val="tx1"/>
          </a:fontRef>
        </p:style>
      </p:cxnSp>
      <p:sp>
        <p:nvSpPr>
          <p:cNvPr id="717" name="Flowchart: Connector 716">
            <a:extLst>
              <a:ext uri="{FF2B5EF4-FFF2-40B4-BE49-F238E27FC236}">
                <a16:creationId xmlns:a16="http://schemas.microsoft.com/office/drawing/2014/main" id="{8D74EB6D-7EE0-5402-FF7D-9C62018A3359}"/>
              </a:ext>
            </a:extLst>
          </p:cNvPr>
          <p:cNvSpPr/>
          <p:nvPr/>
        </p:nvSpPr>
        <p:spPr>
          <a:xfrm>
            <a:off x="10978897" y="582222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718" name="Flowchart: Connector 717">
            <a:extLst>
              <a:ext uri="{FF2B5EF4-FFF2-40B4-BE49-F238E27FC236}">
                <a16:creationId xmlns:a16="http://schemas.microsoft.com/office/drawing/2014/main" id="{12602057-DE54-2802-6AD3-EA8056A6EDD5}"/>
              </a:ext>
            </a:extLst>
          </p:cNvPr>
          <p:cNvSpPr/>
          <p:nvPr/>
        </p:nvSpPr>
        <p:spPr>
          <a:xfrm>
            <a:off x="11220846" y="584069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722" name="Straight Connector 721">
            <a:extLst>
              <a:ext uri="{FF2B5EF4-FFF2-40B4-BE49-F238E27FC236}">
                <a16:creationId xmlns:a16="http://schemas.microsoft.com/office/drawing/2014/main" id="{AE3E3E07-7461-51EE-1D16-AE45113038BF}"/>
              </a:ext>
            </a:extLst>
          </p:cNvPr>
          <p:cNvCxnSpPr>
            <a:cxnSpLocks/>
          </p:cNvCxnSpPr>
          <p:nvPr/>
        </p:nvCxnSpPr>
        <p:spPr>
          <a:xfrm flipH="1" flipV="1">
            <a:off x="3815813" y="2105849"/>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24" name="Straight Arrow Connector 723">
            <a:extLst>
              <a:ext uri="{FF2B5EF4-FFF2-40B4-BE49-F238E27FC236}">
                <a16:creationId xmlns:a16="http://schemas.microsoft.com/office/drawing/2014/main" id="{8A27928B-CA4D-0620-4F01-2FFD1E77C5B5}"/>
              </a:ext>
            </a:extLst>
          </p:cNvPr>
          <p:cNvCxnSpPr>
            <a:cxnSpLocks/>
          </p:cNvCxnSpPr>
          <p:nvPr/>
        </p:nvCxnSpPr>
        <p:spPr>
          <a:xfrm>
            <a:off x="4473580" y="4066414"/>
            <a:ext cx="0" cy="1231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5" name="Straight Arrow Connector 724">
            <a:extLst>
              <a:ext uri="{FF2B5EF4-FFF2-40B4-BE49-F238E27FC236}">
                <a16:creationId xmlns:a16="http://schemas.microsoft.com/office/drawing/2014/main" id="{A9FD3FFD-4B5F-26B3-18B2-DDB3CC661706}"/>
              </a:ext>
            </a:extLst>
          </p:cNvPr>
          <p:cNvCxnSpPr>
            <a:cxnSpLocks/>
          </p:cNvCxnSpPr>
          <p:nvPr/>
        </p:nvCxnSpPr>
        <p:spPr>
          <a:xfrm>
            <a:off x="4632327" y="4066414"/>
            <a:ext cx="0" cy="1231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6" name="Straight Arrow Connector 725">
            <a:extLst>
              <a:ext uri="{FF2B5EF4-FFF2-40B4-BE49-F238E27FC236}">
                <a16:creationId xmlns:a16="http://schemas.microsoft.com/office/drawing/2014/main" id="{6D13B397-6D6E-649A-C6A7-DA51BBD46E42}"/>
              </a:ext>
            </a:extLst>
          </p:cNvPr>
          <p:cNvCxnSpPr>
            <a:cxnSpLocks/>
          </p:cNvCxnSpPr>
          <p:nvPr/>
        </p:nvCxnSpPr>
        <p:spPr>
          <a:xfrm>
            <a:off x="5144745" y="4066414"/>
            <a:ext cx="0" cy="1231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7" name="Straight Arrow Connector 726">
            <a:extLst>
              <a:ext uri="{FF2B5EF4-FFF2-40B4-BE49-F238E27FC236}">
                <a16:creationId xmlns:a16="http://schemas.microsoft.com/office/drawing/2014/main" id="{40A8FD57-A588-EC3B-B11E-371656C2D753}"/>
              </a:ext>
            </a:extLst>
          </p:cNvPr>
          <p:cNvCxnSpPr>
            <a:cxnSpLocks/>
          </p:cNvCxnSpPr>
          <p:nvPr/>
        </p:nvCxnSpPr>
        <p:spPr>
          <a:xfrm flipV="1">
            <a:off x="5356656" y="4066414"/>
            <a:ext cx="466" cy="1231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44" name="TextBox 743">
            <a:extLst>
              <a:ext uri="{FF2B5EF4-FFF2-40B4-BE49-F238E27FC236}">
                <a16:creationId xmlns:a16="http://schemas.microsoft.com/office/drawing/2014/main" id="{DAEBDBBD-90D6-0FD3-7597-F55C07B992C4}"/>
              </a:ext>
            </a:extLst>
          </p:cNvPr>
          <p:cNvSpPr txBox="1"/>
          <p:nvPr/>
        </p:nvSpPr>
        <p:spPr>
          <a:xfrm>
            <a:off x="4394040" y="5417731"/>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745" name="Straight Arrow Connector 744">
            <a:extLst>
              <a:ext uri="{FF2B5EF4-FFF2-40B4-BE49-F238E27FC236}">
                <a16:creationId xmlns:a16="http://schemas.microsoft.com/office/drawing/2014/main" id="{CE991FAC-88EC-0353-B6AE-70B9AAFA9403}"/>
              </a:ext>
            </a:extLst>
          </p:cNvPr>
          <p:cNvCxnSpPr>
            <a:cxnSpLocks/>
            <a:stCxn id="753" idx="6"/>
          </p:cNvCxnSpPr>
          <p:nvPr/>
        </p:nvCxnSpPr>
        <p:spPr>
          <a:xfrm>
            <a:off x="4072417" y="5552498"/>
            <a:ext cx="270402" cy="664"/>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746" name="Straight Arrow Connector 745">
            <a:extLst>
              <a:ext uri="{FF2B5EF4-FFF2-40B4-BE49-F238E27FC236}">
                <a16:creationId xmlns:a16="http://schemas.microsoft.com/office/drawing/2014/main" id="{5FD6D69F-4B4C-9EA6-AC91-E887D41FCD5B}"/>
              </a:ext>
            </a:extLst>
          </p:cNvPr>
          <p:cNvCxnSpPr>
            <a:cxnSpLocks/>
          </p:cNvCxnSpPr>
          <p:nvPr/>
        </p:nvCxnSpPr>
        <p:spPr>
          <a:xfrm>
            <a:off x="4461639" y="5185909"/>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7" name="Straight Arrow Connector 746">
            <a:extLst>
              <a:ext uri="{FF2B5EF4-FFF2-40B4-BE49-F238E27FC236}">
                <a16:creationId xmlns:a16="http://schemas.microsoft.com/office/drawing/2014/main" id="{4042BC6B-584E-CC60-71F5-FDDDC543E8EA}"/>
              </a:ext>
            </a:extLst>
          </p:cNvPr>
          <p:cNvCxnSpPr>
            <a:cxnSpLocks/>
          </p:cNvCxnSpPr>
          <p:nvPr/>
        </p:nvCxnSpPr>
        <p:spPr>
          <a:xfrm flipV="1">
            <a:off x="5495450" y="5553161"/>
            <a:ext cx="466345" cy="1"/>
          </a:xfrm>
          <a:prstGeom prst="straightConnector1">
            <a:avLst/>
          </a:prstGeom>
          <a:ln>
            <a:solidFill>
              <a:srgbClr val="7030A0"/>
            </a:solidFill>
            <a:tailEnd type="none"/>
          </a:ln>
        </p:spPr>
        <p:style>
          <a:lnRef idx="3">
            <a:schemeClr val="dk1"/>
          </a:lnRef>
          <a:fillRef idx="0">
            <a:schemeClr val="dk1"/>
          </a:fillRef>
          <a:effectRef idx="2">
            <a:schemeClr val="dk1"/>
          </a:effectRef>
          <a:fontRef idx="minor">
            <a:schemeClr val="tx1"/>
          </a:fontRef>
        </p:style>
      </p:cxnSp>
      <p:cxnSp>
        <p:nvCxnSpPr>
          <p:cNvPr id="748" name="Straight Arrow Connector 747">
            <a:extLst>
              <a:ext uri="{FF2B5EF4-FFF2-40B4-BE49-F238E27FC236}">
                <a16:creationId xmlns:a16="http://schemas.microsoft.com/office/drawing/2014/main" id="{3F7BF326-08AF-32C4-E408-5827B352AEEA}"/>
              </a:ext>
            </a:extLst>
          </p:cNvPr>
          <p:cNvCxnSpPr>
            <a:cxnSpLocks/>
          </p:cNvCxnSpPr>
          <p:nvPr/>
        </p:nvCxnSpPr>
        <p:spPr>
          <a:xfrm flipV="1">
            <a:off x="5357122" y="5170112"/>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9" name="Straight Arrow Connector 748">
            <a:extLst>
              <a:ext uri="{FF2B5EF4-FFF2-40B4-BE49-F238E27FC236}">
                <a16:creationId xmlns:a16="http://schemas.microsoft.com/office/drawing/2014/main" id="{B9CA5255-7CBB-84DC-5DF8-BF202B38992D}"/>
              </a:ext>
            </a:extLst>
          </p:cNvPr>
          <p:cNvCxnSpPr>
            <a:cxnSpLocks/>
          </p:cNvCxnSpPr>
          <p:nvPr/>
        </p:nvCxnSpPr>
        <p:spPr>
          <a:xfrm>
            <a:off x="4632327" y="5185909"/>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0" name="Straight Arrow Connector 749">
            <a:extLst>
              <a:ext uri="{FF2B5EF4-FFF2-40B4-BE49-F238E27FC236}">
                <a16:creationId xmlns:a16="http://schemas.microsoft.com/office/drawing/2014/main" id="{5A20B981-53AC-C55A-3005-0C5D185C2646}"/>
              </a:ext>
            </a:extLst>
          </p:cNvPr>
          <p:cNvCxnSpPr>
            <a:cxnSpLocks/>
          </p:cNvCxnSpPr>
          <p:nvPr/>
        </p:nvCxnSpPr>
        <p:spPr>
          <a:xfrm>
            <a:off x="5153535" y="5170112"/>
            <a:ext cx="0" cy="179994"/>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751" name="Straight Connector 750">
            <a:extLst>
              <a:ext uri="{FF2B5EF4-FFF2-40B4-BE49-F238E27FC236}">
                <a16:creationId xmlns:a16="http://schemas.microsoft.com/office/drawing/2014/main" id="{B81D9475-682F-C48B-3C3F-A3C4E671B13E}"/>
              </a:ext>
            </a:extLst>
          </p:cNvPr>
          <p:cNvCxnSpPr>
            <a:cxnSpLocks/>
          </p:cNvCxnSpPr>
          <p:nvPr/>
        </p:nvCxnSpPr>
        <p:spPr>
          <a:xfrm>
            <a:off x="4025173" y="5331278"/>
            <a:ext cx="3048" cy="300260"/>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sp>
        <p:nvSpPr>
          <p:cNvPr id="752" name="Flowchart: Connector 751">
            <a:extLst>
              <a:ext uri="{FF2B5EF4-FFF2-40B4-BE49-F238E27FC236}">
                <a16:creationId xmlns:a16="http://schemas.microsoft.com/office/drawing/2014/main" id="{AE037A5E-EC3B-F892-48D3-C4827AE42866}"/>
              </a:ext>
            </a:extLst>
          </p:cNvPr>
          <p:cNvSpPr/>
          <p:nvPr/>
        </p:nvSpPr>
        <p:spPr>
          <a:xfrm>
            <a:off x="3985638" y="5243301"/>
            <a:ext cx="91440" cy="95399"/>
          </a:xfrm>
          <a:prstGeom prst="flowChartConnector">
            <a:avLst/>
          </a:prstGeom>
          <a:solidFill>
            <a:srgbClr val="7030A0"/>
          </a:solidFill>
          <a:ln w="9525"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753" name="Flowchart: Connector 752">
            <a:extLst>
              <a:ext uri="{FF2B5EF4-FFF2-40B4-BE49-F238E27FC236}">
                <a16:creationId xmlns:a16="http://schemas.microsoft.com/office/drawing/2014/main" id="{CB1BCD84-2FA7-296B-F424-FEFE730A5A5F}"/>
              </a:ext>
            </a:extLst>
          </p:cNvPr>
          <p:cNvSpPr/>
          <p:nvPr/>
        </p:nvSpPr>
        <p:spPr>
          <a:xfrm>
            <a:off x="3980977" y="5504798"/>
            <a:ext cx="91440" cy="95399"/>
          </a:xfrm>
          <a:prstGeom prst="flowChartConnector">
            <a:avLst/>
          </a:prstGeom>
          <a:solidFill>
            <a:srgbClr val="7030A0"/>
          </a:solidFill>
          <a:ln w="9525"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754" name="Straight Connector 753">
            <a:extLst>
              <a:ext uri="{FF2B5EF4-FFF2-40B4-BE49-F238E27FC236}">
                <a16:creationId xmlns:a16="http://schemas.microsoft.com/office/drawing/2014/main" id="{449A2820-5B6A-43F3-ECB9-591D038CFD2B}"/>
              </a:ext>
            </a:extLst>
          </p:cNvPr>
          <p:cNvCxnSpPr>
            <a:cxnSpLocks/>
          </p:cNvCxnSpPr>
          <p:nvPr/>
        </p:nvCxnSpPr>
        <p:spPr>
          <a:xfrm flipH="1">
            <a:off x="4032667" y="5271930"/>
            <a:ext cx="1884649" cy="24901"/>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sp>
        <p:nvSpPr>
          <p:cNvPr id="755" name="Flowchart: Connector 754">
            <a:extLst>
              <a:ext uri="{FF2B5EF4-FFF2-40B4-BE49-F238E27FC236}">
                <a16:creationId xmlns:a16="http://schemas.microsoft.com/office/drawing/2014/main" id="{4235A69B-FD2C-4E92-56BA-39FF34B9EC7B}"/>
              </a:ext>
            </a:extLst>
          </p:cNvPr>
          <p:cNvSpPr/>
          <p:nvPr/>
        </p:nvSpPr>
        <p:spPr>
          <a:xfrm>
            <a:off x="3782651" y="524558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756" name="Straight Connector 755">
            <a:extLst>
              <a:ext uri="{FF2B5EF4-FFF2-40B4-BE49-F238E27FC236}">
                <a16:creationId xmlns:a16="http://schemas.microsoft.com/office/drawing/2014/main" id="{A7299566-ADB8-851B-D6A8-91CB4DAA99A2}"/>
              </a:ext>
            </a:extLst>
          </p:cNvPr>
          <p:cNvCxnSpPr>
            <a:cxnSpLocks/>
          </p:cNvCxnSpPr>
          <p:nvPr/>
        </p:nvCxnSpPr>
        <p:spPr>
          <a:xfrm>
            <a:off x="3809288" y="5293283"/>
            <a:ext cx="223379" cy="0"/>
          </a:xfrm>
          <a:prstGeom prst="line">
            <a:avLst/>
          </a:prstGeom>
        </p:spPr>
        <p:style>
          <a:lnRef idx="1">
            <a:schemeClr val="accent1"/>
          </a:lnRef>
          <a:fillRef idx="0">
            <a:schemeClr val="accent1"/>
          </a:fillRef>
          <a:effectRef idx="0">
            <a:schemeClr val="accent1"/>
          </a:effectRef>
          <a:fontRef idx="minor">
            <a:schemeClr val="tx1"/>
          </a:fontRef>
        </p:style>
      </p:cxnSp>
      <p:sp>
        <p:nvSpPr>
          <p:cNvPr id="757" name="Flowchart: Connector 756">
            <a:extLst>
              <a:ext uri="{FF2B5EF4-FFF2-40B4-BE49-F238E27FC236}">
                <a16:creationId xmlns:a16="http://schemas.microsoft.com/office/drawing/2014/main" id="{AD6A9E1A-33C6-4D9E-DE75-5F896CE6A4E5}"/>
              </a:ext>
            </a:extLst>
          </p:cNvPr>
          <p:cNvSpPr/>
          <p:nvPr/>
        </p:nvSpPr>
        <p:spPr>
          <a:xfrm>
            <a:off x="3782651" y="550546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758" name="Straight Connector 757">
            <a:extLst>
              <a:ext uri="{FF2B5EF4-FFF2-40B4-BE49-F238E27FC236}">
                <a16:creationId xmlns:a16="http://schemas.microsoft.com/office/drawing/2014/main" id="{8988A770-3511-C810-E5C1-4974C3390998}"/>
              </a:ext>
            </a:extLst>
          </p:cNvPr>
          <p:cNvCxnSpPr>
            <a:cxnSpLocks/>
          </p:cNvCxnSpPr>
          <p:nvPr/>
        </p:nvCxnSpPr>
        <p:spPr>
          <a:xfrm>
            <a:off x="3838424" y="5557924"/>
            <a:ext cx="1476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9" name="Straight Connector 758">
            <a:extLst>
              <a:ext uri="{FF2B5EF4-FFF2-40B4-BE49-F238E27FC236}">
                <a16:creationId xmlns:a16="http://schemas.microsoft.com/office/drawing/2014/main" id="{2F3CEC1F-9F12-230B-47BD-5085A6FD1487}"/>
              </a:ext>
            </a:extLst>
          </p:cNvPr>
          <p:cNvCxnSpPr>
            <a:cxnSpLocks/>
          </p:cNvCxnSpPr>
          <p:nvPr/>
        </p:nvCxnSpPr>
        <p:spPr>
          <a:xfrm>
            <a:off x="5907224" y="5266998"/>
            <a:ext cx="3048" cy="300260"/>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sp>
        <p:nvSpPr>
          <p:cNvPr id="760" name="Flowchart: Connector 759">
            <a:extLst>
              <a:ext uri="{FF2B5EF4-FFF2-40B4-BE49-F238E27FC236}">
                <a16:creationId xmlns:a16="http://schemas.microsoft.com/office/drawing/2014/main" id="{59775D2D-9E6E-ACAF-A116-2C31A755860D}"/>
              </a:ext>
            </a:extLst>
          </p:cNvPr>
          <p:cNvSpPr/>
          <p:nvPr/>
        </p:nvSpPr>
        <p:spPr>
          <a:xfrm>
            <a:off x="5843347" y="5217986"/>
            <a:ext cx="91440" cy="95399"/>
          </a:xfrm>
          <a:prstGeom prst="flowChartConnector">
            <a:avLst/>
          </a:prstGeom>
          <a:solidFill>
            <a:srgbClr val="7030A0"/>
          </a:solid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761" name="Flowchart: Connector 760">
            <a:extLst>
              <a:ext uri="{FF2B5EF4-FFF2-40B4-BE49-F238E27FC236}">
                <a16:creationId xmlns:a16="http://schemas.microsoft.com/office/drawing/2014/main" id="{773827E3-DD85-D50D-738A-F7A06897763B}"/>
              </a:ext>
            </a:extLst>
          </p:cNvPr>
          <p:cNvSpPr/>
          <p:nvPr/>
        </p:nvSpPr>
        <p:spPr>
          <a:xfrm>
            <a:off x="5845656" y="5507193"/>
            <a:ext cx="91440" cy="95399"/>
          </a:xfrm>
          <a:prstGeom prst="flowChartConnector">
            <a:avLst/>
          </a:prstGeom>
          <a:solidFill>
            <a:srgbClr val="7030A0"/>
          </a:solidFill>
          <a:ln w="9525"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764" name="Straight Arrow Connector 763">
            <a:extLst>
              <a:ext uri="{FF2B5EF4-FFF2-40B4-BE49-F238E27FC236}">
                <a16:creationId xmlns:a16="http://schemas.microsoft.com/office/drawing/2014/main" id="{D0FDBC14-CFE1-F4CC-6737-1112BAE8C8B6}"/>
              </a:ext>
            </a:extLst>
          </p:cNvPr>
          <p:cNvCxnSpPr>
            <a:cxnSpLocks/>
          </p:cNvCxnSpPr>
          <p:nvPr/>
        </p:nvCxnSpPr>
        <p:spPr>
          <a:xfrm>
            <a:off x="6327236" y="5514590"/>
            <a:ext cx="529864" cy="0"/>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766" name="Straight Arrow Connector 765">
            <a:extLst>
              <a:ext uri="{FF2B5EF4-FFF2-40B4-BE49-F238E27FC236}">
                <a16:creationId xmlns:a16="http://schemas.microsoft.com/office/drawing/2014/main" id="{0EB87B0A-C313-9CB7-8097-62774C8C4752}"/>
              </a:ext>
            </a:extLst>
          </p:cNvPr>
          <p:cNvCxnSpPr>
            <a:cxnSpLocks/>
          </p:cNvCxnSpPr>
          <p:nvPr/>
        </p:nvCxnSpPr>
        <p:spPr>
          <a:xfrm flipV="1">
            <a:off x="8009731" y="5514589"/>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770" name="Straight Connector 769">
            <a:extLst>
              <a:ext uri="{FF2B5EF4-FFF2-40B4-BE49-F238E27FC236}">
                <a16:creationId xmlns:a16="http://schemas.microsoft.com/office/drawing/2014/main" id="{AA3B6E81-6D0F-0DDF-29CE-7FF278777E6E}"/>
              </a:ext>
            </a:extLst>
          </p:cNvPr>
          <p:cNvCxnSpPr>
            <a:cxnSpLocks/>
          </p:cNvCxnSpPr>
          <p:nvPr/>
        </p:nvCxnSpPr>
        <p:spPr>
          <a:xfrm>
            <a:off x="6557531" y="5309017"/>
            <a:ext cx="3048" cy="300260"/>
          </a:xfrm>
          <a:prstGeom prst="line">
            <a:avLst/>
          </a:prstGeom>
          <a:ln>
            <a:solidFill>
              <a:srgbClr val="00B0F0"/>
            </a:solidFill>
          </a:ln>
        </p:spPr>
        <p:style>
          <a:lnRef idx="3">
            <a:schemeClr val="dk1"/>
          </a:lnRef>
          <a:fillRef idx="0">
            <a:schemeClr val="dk1"/>
          </a:fillRef>
          <a:effectRef idx="2">
            <a:schemeClr val="dk1"/>
          </a:effectRef>
          <a:fontRef idx="minor">
            <a:schemeClr val="tx1"/>
          </a:fontRef>
        </p:style>
      </p:cxnSp>
      <p:sp>
        <p:nvSpPr>
          <p:cNvPr id="771" name="Flowchart: Connector 770">
            <a:extLst>
              <a:ext uri="{FF2B5EF4-FFF2-40B4-BE49-F238E27FC236}">
                <a16:creationId xmlns:a16="http://schemas.microsoft.com/office/drawing/2014/main" id="{B565C4DE-44A8-2F79-37F8-2FCAF63817E8}"/>
              </a:ext>
            </a:extLst>
          </p:cNvPr>
          <p:cNvSpPr/>
          <p:nvPr/>
        </p:nvSpPr>
        <p:spPr>
          <a:xfrm>
            <a:off x="6517996" y="522104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772" name="Flowchart: Connector 771">
            <a:extLst>
              <a:ext uri="{FF2B5EF4-FFF2-40B4-BE49-F238E27FC236}">
                <a16:creationId xmlns:a16="http://schemas.microsoft.com/office/drawing/2014/main" id="{198F75D7-8BAD-F51F-85EC-7A74A27B58A6}"/>
              </a:ext>
            </a:extLst>
          </p:cNvPr>
          <p:cNvSpPr/>
          <p:nvPr/>
        </p:nvSpPr>
        <p:spPr>
          <a:xfrm>
            <a:off x="6513335" y="548253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773" name="Straight Connector 772">
            <a:extLst>
              <a:ext uri="{FF2B5EF4-FFF2-40B4-BE49-F238E27FC236}">
                <a16:creationId xmlns:a16="http://schemas.microsoft.com/office/drawing/2014/main" id="{3BD362FC-9A1D-150D-89C5-B2B298F6F104}"/>
              </a:ext>
            </a:extLst>
          </p:cNvPr>
          <p:cNvCxnSpPr/>
          <p:nvPr/>
        </p:nvCxnSpPr>
        <p:spPr>
          <a:xfrm flipH="1">
            <a:off x="6426299" y="5233358"/>
            <a:ext cx="2005298" cy="15797"/>
          </a:xfrm>
          <a:prstGeom prst="line">
            <a:avLst/>
          </a:prstGeom>
        </p:spPr>
        <p:style>
          <a:lnRef idx="1">
            <a:schemeClr val="accent1"/>
          </a:lnRef>
          <a:fillRef idx="0">
            <a:schemeClr val="accent1"/>
          </a:fillRef>
          <a:effectRef idx="0">
            <a:schemeClr val="accent1"/>
          </a:effectRef>
          <a:fontRef idx="minor">
            <a:schemeClr val="tx1"/>
          </a:fontRef>
        </p:style>
      </p:cxnSp>
      <p:sp>
        <p:nvSpPr>
          <p:cNvPr id="774" name="Flowchart: Connector 773">
            <a:extLst>
              <a:ext uri="{FF2B5EF4-FFF2-40B4-BE49-F238E27FC236}">
                <a16:creationId xmlns:a16="http://schemas.microsoft.com/office/drawing/2014/main" id="{2997ED44-5743-C748-B9CF-36D13B8F08B2}"/>
              </a:ext>
            </a:extLst>
          </p:cNvPr>
          <p:cNvSpPr/>
          <p:nvPr/>
        </p:nvSpPr>
        <p:spPr>
          <a:xfrm>
            <a:off x="6296932" y="520701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775" name="Straight Connector 774">
            <a:extLst>
              <a:ext uri="{FF2B5EF4-FFF2-40B4-BE49-F238E27FC236}">
                <a16:creationId xmlns:a16="http://schemas.microsoft.com/office/drawing/2014/main" id="{B93D7186-CBBF-B006-A412-04C27B57C8FB}"/>
              </a:ext>
            </a:extLst>
          </p:cNvPr>
          <p:cNvCxnSpPr>
            <a:cxnSpLocks/>
          </p:cNvCxnSpPr>
          <p:nvPr/>
        </p:nvCxnSpPr>
        <p:spPr>
          <a:xfrm>
            <a:off x="6323569" y="5254711"/>
            <a:ext cx="147637" cy="0"/>
          </a:xfrm>
          <a:prstGeom prst="line">
            <a:avLst/>
          </a:prstGeom>
        </p:spPr>
        <p:style>
          <a:lnRef idx="1">
            <a:schemeClr val="accent1"/>
          </a:lnRef>
          <a:fillRef idx="0">
            <a:schemeClr val="accent1"/>
          </a:fillRef>
          <a:effectRef idx="0">
            <a:schemeClr val="accent1"/>
          </a:effectRef>
          <a:fontRef idx="minor">
            <a:schemeClr val="tx1"/>
          </a:fontRef>
        </p:style>
      </p:cxnSp>
      <p:sp>
        <p:nvSpPr>
          <p:cNvPr id="776" name="Flowchart: Connector 775">
            <a:extLst>
              <a:ext uri="{FF2B5EF4-FFF2-40B4-BE49-F238E27FC236}">
                <a16:creationId xmlns:a16="http://schemas.microsoft.com/office/drawing/2014/main" id="{DBCDDE3F-7048-BB0E-2822-2AA8CD5FD581}"/>
              </a:ext>
            </a:extLst>
          </p:cNvPr>
          <p:cNvSpPr/>
          <p:nvPr/>
        </p:nvSpPr>
        <p:spPr>
          <a:xfrm>
            <a:off x="6296932" y="546688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777" name="Straight Connector 776">
            <a:extLst>
              <a:ext uri="{FF2B5EF4-FFF2-40B4-BE49-F238E27FC236}">
                <a16:creationId xmlns:a16="http://schemas.microsoft.com/office/drawing/2014/main" id="{AB13D6E0-B39A-1266-43FF-5A50CD13A98E}"/>
              </a:ext>
            </a:extLst>
          </p:cNvPr>
          <p:cNvCxnSpPr>
            <a:cxnSpLocks/>
          </p:cNvCxnSpPr>
          <p:nvPr/>
        </p:nvCxnSpPr>
        <p:spPr>
          <a:xfrm>
            <a:off x="6323569" y="5514589"/>
            <a:ext cx="147637" cy="0"/>
          </a:xfrm>
          <a:prstGeom prst="line">
            <a:avLst/>
          </a:prstGeom>
        </p:spPr>
        <p:style>
          <a:lnRef idx="1">
            <a:schemeClr val="dk1"/>
          </a:lnRef>
          <a:fillRef idx="0">
            <a:schemeClr val="dk1"/>
          </a:fillRef>
          <a:effectRef idx="0">
            <a:schemeClr val="dk1"/>
          </a:effectRef>
          <a:fontRef idx="minor">
            <a:schemeClr val="tx1"/>
          </a:fontRef>
        </p:style>
      </p:cxnSp>
      <p:sp>
        <p:nvSpPr>
          <p:cNvPr id="778" name="Rectangle 777">
            <a:extLst>
              <a:ext uri="{FF2B5EF4-FFF2-40B4-BE49-F238E27FC236}">
                <a16:creationId xmlns:a16="http://schemas.microsoft.com/office/drawing/2014/main" id="{E92ACEF1-B8C0-5EC0-0D58-014C3FC5D697}"/>
              </a:ext>
            </a:extLst>
          </p:cNvPr>
          <p:cNvSpPr/>
          <p:nvPr/>
        </p:nvSpPr>
        <p:spPr>
          <a:xfrm>
            <a:off x="9377796" y="5299944"/>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779" name="TextBox 778">
            <a:extLst>
              <a:ext uri="{FF2B5EF4-FFF2-40B4-BE49-F238E27FC236}">
                <a16:creationId xmlns:a16="http://schemas.microsoft.com/office/drawing/2014/main" id="{4CA67E17-9DBB-E784-A0CA-A43D98A1EE0E}"/>
              </a:ext>
            </a:extLst>
          </p:cNvPr>
          <p:cNvSpPr txBox="1"/>
          <p:nvPr/>
        </p:nvSpPr>
        <p:spPr>
          <a:xfrm>
            <a:off x="9429017" y="5367569"/>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780" name="Straight Arrow Connector 779">
            <a:extLst>
              <a:ext uri="{FF2B5EF4-FFF2-40B4-BE49-F238E27FC236}">
                <a16:creationId xmlns:a16="http://schemas.microsoft.com/office/drawing/2014/main" id="{09501B26-29AD-27D6-CEAF-131FD4CDFD98}"/>
              </a:ext>
            </a:extLst>
          </p:cNvPr>
          <p:cNvCxnSpPr>
            <a:cxnSpLocks/>
            <a:endCxn id="778" idx="1"/>
          </p:cNvCxnSpPr>
          <p:nvPr/>
        </p:nvCxnSpPr>
        <p:spPr>
          <a:xfrm>
            <a:off x="8847932" y="5503000"/>
            <a:ext cx="5298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1" name="Straight Arrow Connector 780">
            <a:extLst>
              <a:ext uri="{FF2B5EF4-FFF2-40B4-BE49-F238E27FC236}">
                <a16:creationId xmlns:a16="http://schemas.microsoft.com/office/drawing/2014/main" id="{8A01312B-BD7D-3619-E5ED-2A0AB99572D9}"/>
              </a:ext>
            </a:extLst>
          </p:cNvPr>
          <p:cNvCxnSpPr>
            <a:cxnSpLocks/>
          </p:cNvCxnSpPr>
          <p:nvPr/>
        </p:nvCxnSpPr>
        <p:spPr>
          <a:xfrm>
            <a:off x="9496616" y="5135747"/>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2" name="Straight Arrow Connector 781">
            <a:extLst>
              <a:ext uri="{FF2B5EF4-FFF2-40B4-BE49-F238E27FC236}">
                <a16:creationId xmlns:a16="http://schemas.microsoft.com/office/drawing/2014/main" id="{BAF0077F-7ABD-9EF9-9639-41ABEE964D1A}"/>
              </a:ext>
            </a:extLst>
          </p:cNvPr>
          <p:cNvCxnSpPr>
            <a:cxnSpLocks/>
            <a:stCxn id="778" idx="3"/>
          </p:cNvCxnSpPr>
          <p:nvPr/>
        </p:nvCxnSpPr>
        <p:spPr>
          <a:xfrm flipV="1">
            <a:off x="10530427" y="5502999"/>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783" name="Straight Arrow Connector 782">
            <a:extLst>
              <a:ext uri="{FF2B5EF4-FFF2-40B4-BE49-F238E27FC236}">
                <a16:creationId xmlns:a16="http://schemas.microsoft.com/office/drawing/2014/main" id="{38E71B6D-81DD-8402-909E-D732DDC34CEE}"/>
              </a:ext>
            </a:extLst>
          </p:cNvPr>
          <p:cNvCxnSpPr>
            <a:cxnSpLocks/>
          </p:cNvCxnSpPr>
          <p:nvPr/>
        </p:nvCxnSpPr>
        <p:spPr>
          <a:xfrm flipV="1">
            <a:off x="10392099" y="5119950"/>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4" name="Straight Arrow Connector 783">
            <a:extLst>
              <a:ext uri="{FF2B5EF4-FFF2-40B4-BE49-F238E27FC236}">
                <a16:creationId xmlns:a16="http://schemas.microsoft.com/office/drawing/2014/main" id="{D19500D9-EB2D-8F44-9A01-AE6C5002D758}"/>
              </a:ext>
            </a:extLst>
          </p:cNvPr>
          <p:cNvCxnSpPr>
            <a:cxnSpLocks/>
          </p:cNvCxnSpPr>
          <p:nvPr/>
        </p:nvCxnSpPr>
        <p:spPr>
          <a:xfrm>
            <a:off x="9667304" y="5135747"/>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5" name="Straight Arrow Connector 784">
            <a:extLst>
              <a:ext uri="{FF2B5EF4-FFF2-40B4-BE49-F238E27FC236}">
                <a16:creationId xmlns:a16="http://schemas.microsoft.com/office/drawing/2014/main" id="{4F4C795E-1A29-97AC-9E0B-F91201A4D549}"/>
              </a:ext>
            </a:extLst>
          </p:cNvPr>
          <p:cNvCxnSpPr>
            <a:cxnSpLocks/>
          </p:cNvCxnSpPr>
          <p:nvPr/>
        </p:nvCxnSpPr>
        <p:spPr>
          <a:xfrm>
            <a:off x="10188512" y="5119950"/>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6" name="Straight Connector 785">
            <a:extLst>
              <a:ext uri="{FF2B5EF4-FFF2-40B4-BE49-F238E27FC236}">
                <a16:creationId xmlns:a16="http://schemas.microsoft.com/office/drawing/2014/main" id="{1BA686E9-5136-C234-C424-E135519A8080}"/>
              </a:ext>
            </a:extLst>
          </p:cNvPr>
          <p:cNvCxnSpPr>
            <a:cxnSpLocks/>
          </p:cNvCxnSpPr>
          <p:nvPr/>
        </p:nvCxnSpPr>
        <p:spPr>
          <a:xfrm>
            <a:off x="9124454" y="5283578"/>
            <a:ext cx="3048" cy="300260"/>
          </a:xfrm>
          <a:prstGeom prst="line">
            <a:avLst/>
          </a:prstGeom>
        </p:spPr>
        <p:style>
          <a:lnRef idx="1">
            <a:schemeClr val="accent1"/>
          </a:lnRef>
          <a:fillRef idx="0">
            <a:schemeClr val="accent1"/>
          </a:fillRef>
          <a:effectRef idx="0">
            <a:schemeClr val="accent1"/>
          </a:effectRef>
          <a:fontRef idx="minor">
            <a:schemeClr val="tx1"/>
          </a:fontRef>
        </p:style>
      </p:cxnSp>
      <p:sp>
        <p:nvSpPr>
          <p:cNvPr id="787" name="Flowchart: Connector 786">
            <a:extLst>
              <a:ext uri="{FF2B5EF4-FFF2-40B4-BE49-F238E27FC236}">
                <a16:creationId xmlns:a16="http://schemas.microsoft.com/office/drawing/2014/main" id="{79D9C5C4-EE51-B7A2-3224-C109AEA1AF1B}"/>
              </a:ext>
            </a:extLst>
          </p:cNvPr>
          <p:cNvSpPr/>
          <p:nvPr/>
        </p:nvSpPr>
        <p:spPr>
          <a:xfrm>
            <a:off x="9084919" y="519560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788" name="Flowchart: Connector 787">
            <a:extLst>
              <a:ext uri="{FF2B5EF4-FFF2-40B4-BE49-F238E27FC236}">
                <a16:creationId xmlns:a16="http://schemas.microsoft.com/office/drawing/2014/main" id="{89F3C316-B58E-E549-FB4A-8E84DCBDC497}"/>
              </a:ext>
            </a:extLst>
          </p:cNvPr>
          <p:cNvSpPr/>
          <p:nvPr/>
        </p:nvSpPr>
        <p:spPr>
          <a:xfrm>
            <a:off x="9080258" y="545709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789" name="Straight Connector 788">
            <a:extLst>
              <a:ext uri="{FF2B5EF4-FFF2-40B4-BE49-F238E27FC236}">
                <a16:creationId xmlns:a16="http://schemas.microsoft.com/office/drawing/2014/main" id="{D164D6B0-490C-0BB5-4EBA-1D7D3AE3AAAF}"/>
              </a:ext>
            </a:extLst>
          </p:cNvPr>
          <p:cNvCxnSpPr/>
          <p:nvPr/>
        </p:nvCxnSpPr>
        <p:spPr>
          <a:xfrm flipH="1">
            <a:off x="8946995" y="5221768"/>
            <a:ext cx="2005298" cy="15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790" name="Straight Connector 789">
            <a:extLst>
              <a:ext uri="{FF2B5EF4-FFF2-40B4-BE49-F238E27FC236}">
                <a16:creationId xmlns:a16="http://schemas.microsoft.com/office/drawing/2014/main" id="{B75FCFF6-EB63-C0F6-9F80-EBBDFAB15F6C}"/>
              </a:ext>
            </a:extLst>
          </p:cNvPr>
          <p:cNvCxnSpPr>
            <a:cxnSpLocks/>
          </p:cNvCxnSpPr>
          <p:nvPr/>
        </p:nvCxnSpPr>
        <p:spPr>
          <a:xfrm>
            <a:off x="8844265" y="5243121"/>
            <a:ext cx="147637" cy="0"/>
          </a:xfrm>
          <a:prstGeom prst="line">
            <a:avLst/>
          </a:prstGeom>
        </p:spPr>
        <p:style>
          <a:lnRef idx="1">
            <a:schemeClr val="dk1"/>
          </a:lnRef>
          <a:fillRef idx="0">
            <a:schemeClr val="dk1"/>
          </a:fillRef>
          <a:effectRef idx="0">
            <a:schemeClr val="dk1"/>
          </a:effectRef>
          <a:fontRef idx="minor">
            <a:schemeClr val="tx1"/>
          </a:fontRef>
        </p:style>
      </p:cxnSp>
      <p:cxnSp>
        <p:nvCxnSpPr>
          <p:cNvPr id="791" name="Straight Connector 790">
            <a:extLst>
              <a:ext uri="{FF2B5EF4-FFF2-40B4-BE49-F238E27FC236}">
                <a16:creationId xmlns:a16="http://schemas.microsoft.com/office/drawing/2014/main" id="{46C731ED-5809-9D3F-EE76-078A79F543D3}"/>
              </a:ext>
            </a:extLst>
          </p:cNvPr>
          <p:cNvCxnSpPr>
            <a:cxnSpLocks/>
          </p:cNvCxnSpPr>
          <p:nvPr/>
        </p:nvCxnSpPr>
        <p:spPr>
          <a:xfrm>
            <a:off x="8844265" y="5502999"/>
            <a:ext cx="1476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2" name="Straight Connector 791">
            <a:extLst>
              <a:ext uri="{FF2B5EF4-FFF2-40B4-BE49-F238E27FC236}">
                <a16:creationId xmlns:a16="http://schemas.microsoft.com/office/drawing/2014/main" id="{3020A7E4-DF90-FB4A-4576-A98DAB355350}"/>
              </a:ext>
            </a:extLst>
          </p:cNvPr>
          <p:cNvCxnSpPr>
            <a:cxnSpLocks/>
          </p:cNvCxnSpPr>
          <p:nvPr/>
        </p:nvCxnSpPr>
        <p:spPr>
          <a:xfrm>
            <a:off x="6125108" y="5311727"/>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793" name="Flowchart: Connector 792">
            <a:extLst>
              <a:ext uri="{FF2B5EF4-FFF2-40B4-BE49-F238E27FC236}">
                <a16:creationId xmlns:a16="http://schemas.microsoft.com/office/drawing/2014/main" id="{622F51AA-C162-C967-73B7-B8FB6A52C663}"/>
              </a:ext>
            </a:extLst>
          </p:cNvPr>
          <p:cNvSpPr/>
          <p:nvPr/>
        </p:nvSpPr>
        <p:spPr>
          <a:xfrm>
            <a:off x="6085573" y="522375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794" name="Flowchart: Connector 793">
            <a:extLst>
              <a:ext uri="{FF2B5EF4-FFF2-40B4-BE49-F238E27FC236}">
                <a16:creationId xmlns:a16="http://schemas.microsoft.com/office/drawing/2014/main" id="{22EA51BA-8438-7A85-98A2-61D8E4E09F35}"/>
              </a:ext>
            </a:extLst>
          </p:cNvPr>
          <p:cNvSpPr/>
          <p:nvPr/>
        </p:nvSpPr>
        <p:spPr>
          <a:xfrm>
            <a:off x="6080912" y="548524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795" name="Straight Connector 794">
            <a:extLst>
              <a:ext uri="{FF2B5EF4-FFF2-40B4-BE49-F238E27FC236}">
                <a16:creationId xmlns:a16="http://schemas.microsoft.com/office/drawing/2014/main" id="{7B782D62-39FC-BCD2-F828-960CEAA5C4DB}"/>
              </a:ext>
            </a:extLst>
          </p:cNvPr>
          <p:cNvCxnSpPr>
            <a:cxnSpLocks/>
            <a:stCxn id="793" idx="2"/>
            <a:endCxn id="760" idx="6"/>
          </p:cNvCxnSpPr>
          <p:nvPr/>
        </p:nvCxnSpPr>
        <p:spPr>
          <a:xfrm flipH="1" flipV="1">
            <a:off x="5934787" y="5265686"/>
            <a:ext cx="150786" cy="57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96" name="Straight Connector 795">
            <a:extLst>
              <a:ext uri="{FF2B5EF4-FFF2-40B4-BE49-F238E27FC236}">
                <a16:creationId xmlns:a16="http://schemas.microsoft.com/office/drawing/2014/main" id="{CB382C03-A192-F5A5-20BD-B2D6ECC66A9A}"/>
              </a:ext>
            </a:extLst>
          </p:cNvPr>
          <p:cNvCxnSpPr>
            <a:cxnSpLocks/>
          </p:cNvCxnSpPr>
          <p:nvPr/>
        </p:nvCxnSpPr>
        <p:spPr>
          <a:xfrm flipH="1">
            <a:off x="5866741" y="5541718"/>
            <a:ext cx="266430" cy="0"/>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cxnSp>
        <p:nvCxnSpPr>
          <p:cNvPr id="797" name="Straight Connector 796">
            <a:extLst>
              <a:ext uri="{FF2B5EF4-FFF2-40B4-BE49-F238E27FC236}">
                <a16:creationId xmlns:a16="http://schemas.microsoft.com/office/drawing/2014/main" id="{E482AE32-12FC-87FD-B7A6-96653DFDD2F6}"/>
              </a:ext>
            </a:extLst>
          </p:cNvPr>
          <p:cNvCxnSpPr>
            <a:cxnSpLocks/>
          </p:cNvCxnSpPr>
          <p:nvPr/>
        </p:nvCxnSpPr>
        <p:spPr>
          <a:xfrm flipH="1" flipV="1">
            <a:off x="6133171" y="5264627"/>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98" name="Straight Connector 797">
            <a:extLst>
              <a:ext uri="{FF2B5EF4-FFF2-40B4-BE49-F238E27FC236}">
                <a16:creationId xmlns:a16="http://schemas.microsoft.com/office/drawing/2014/main" id="{ACA31729-4449-5BB0-6CC6-57F3F3B5BB83}"/>
              </a:ext>
            </a:extLst>
          </p:cNvPr>
          <p:cNvCxnSpPr>
            <a:cxnSpLocks/>
          </p:cNvCxnSpPr>
          <p:nvPr/>
        </p:nvCxnSpPr>
        <p:spPr>
          <a:xfrm flipH="1" flipV="1">
            <a:off x="6133171" y="5532481"/>
            <a:ext cx="268619" cy="4195"/>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cxnSp>
        <p:nvCxnSpPr>
          <p:cNvPr id="799" name="Straight Connector 798">
            <a:extLst>
              <a:ext uri="{FF2B5EF4-FFF2-40B4-BE49-F238E27FC236}">
                <a16:creationId xmlns:a16="http://schemas.microsoft.com/office/drawing/2014/main" id="{223D3A2F-A9AD-753B-1F3F-C123198D8136}"/>
              </a:ext>
            </a:extLst>
          </p:cNvPr>
          <p:cNvCxnSpPr>
            <a:cxnSpLocks/>
          </p:cNvCxnSpPr>
          <p:nvPr/>
        </p:nvCxnSpPr>
        <p:spPr>
          <a:xfrm>
            <a:off x="8434471" y="5307307"/>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800" name="Flowchart: Connector 799">
            <a:extLst>
              <a:ext uri="{FF2B5EF4-FFF2-40B4-BE49-F238E27FC236}">
                <a16:creationId xmlns:a16="http://schemas.microsoft.com/office/drawing/2014/main" id="{308B3072-0EA6-9362-FDDC-24C09753D0F4}"/>
              </a:ext>
            </a:extLst>
          </p:cNvPr>
          <p:cNvSpPr/>
          <p:nvPr/>
        </p:nvSpPr>
        <p:spPr>
          <a:xfrm>
            <a:off x="8387966" y="519162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801" name="Flowchart: Connector 800">
            <a:extLst>
              <a:ext uri="{FF2B5EF4-FFF2-40B4-BE49-F238E27FC236}">
                <a16:creationId xmlns:a16="http://schemas.microsoft.com/office/drawing/2014/main" id="{16F7DE09-42F3-E7D6-5F05-F3A7AF4326A0}"/>
              </a:ext>
            </a:extLst>
          </p:cNvPr>
          <p:cNvSpPr/>
          <p:nvPr/>
        </p:nvSpPr>
        <p:spPr>
          <a:xfrm>
            <a:off x="8390275" y="548082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802" name="Flowchart: Connector 801">
            <a:extLst>
              <a:ext uri="{FF2B5EF4-FFF2-40B4-BE49-F238E27FC236}">
                <a16:creationId xmlns:a16="http://schemas.microsoft.com/office/drawing/2014/main" id="{663D1352-C82F-BC86-001F-E1D163673FD0}"/>
              </a:ext>
            </a:extLst>
          </p:cNvPr>
          <p:cNvSpPr/>
          <p:nvPr/>
        </p:nvSpPr>
        <p:spPr>
          <a:xfrm>
            <a:off x="8841551" y="518064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803" name="Flowchart: Connector 802">
            <a:extLst>
              <a:ext uri="{FF2B5EF4-FFF2-40B4-BE49-F238E27FC236}">
                <a16:creationId xmlns:a16="http://schemas.microsoft.com/office/drawing/2014/main" id="{B1AD67FB-F893-D7C6-E43A-E59647327244}"/>
              </a:ext>
            </a:extLst>
          </p:cNvPr>
          <p:cNvSpPr/>
          <p:nvPr/>
        </p:nvSpPr>
        <p:spPr>
          <a:xfrm>
            <a:off x="8841551" y="544052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804" name="Straight Connector 803">
            <a:extLst>
              <a:ext uri="{FF2B5EF4-FFF2-40B4-BE49-F238E27FC236}">
                <a16:creationId xmlns:a16="http://schemas.microsoft.com/office/drawing/2014/main" id="{50996EFC-5DB3-AE63-CFAE-CCFA45793991}"/>
              </a:ext>
            </a:extLst>
          </p:cNvPr>
          <p:cNvCxnSpPr>
            <a:cxnSpLocks/>
          </p:cNvCxnSpPr>
          <p:nvPr/>
        </p:nvCxnSpPr>
        <p:spPr>
          <a:xfrm>
            <a:off x="8669727" y="5285361"/>
            <a:ext cx="3048" cy="300260"/>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
        <p:nvSpPr>
          <p:cNvPr id="805" name="Flowchart: Connector 804">
            <a:extLst>
              <a:ext uri="{FF2B5EF4-FFF2-40B4-BE49-F238E27FC236}">
                <a16:creationId xmlns:a16="http://schemas.microsoft.com/office/drawing/2014/main" id="{734430FF-1862-AA2A-E169-D5BA1425F179}"/>
              </a:ext>
            </a:extLst>
          </p:cNvPr>
          <p:cNvSpPr/>
          <p:nvPr/>
        </p:nvSpPr>
        <p:spPr>
          <a:xfrm>
            <a:off x="8630192" y="519738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806" name="Flowchart: Connector 805">
            <a:extLst>
              <a:ext uri="{FF2B5EF4-FFF2-40B4-BE49-F238E27FC236}">
                <a16:creationId xmlns:a16="http://schemas.microsoft.com/office/drawing/2014/main" id="{91327019-989C-1BA3-895D-2A8B4A53301C}"/>
              </a:ext>
            </a:extLst>
          </p:cNvPr>
          <p:cNvSpPr/>
          <p:nvPr/>
        </p:nvSpPr>
        <p:spPr>
          <a:xfrm>
            <a:off x="8625531" y="545888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807" name="Straight Connector 806">
            <a:extLst>
              <a:ext uri="{FF2B5EF4-FFF2-40B4-BE49-F238E27FC236}">
                <a16:creationId xmlns:a16="http://schemas.microsoft.com/office/drawing/2014/main" id="{F60C74BF-43BB-639C-1EC5-6130A96E6AA3}"/>
              </a:ext>
            </a:extLst>
          </p:cNvPr>
          <p:cNvCxnSpPr>
            <a:cxnSpLocks/>
          </p:cNvCxnSpPr>
          <p:nvPr/>
        </p:nvCxnSpPr>
        <p:spPr>
          <a:xfrm flipH="1" flipV="1">
            <a:off x="8409171" y="5245992"/>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808" name="Straight Connector 807">
            <a:extLst>
              <a:ext uri="{FF2B5EF4-FFF2-40B4-BE49-F238E27FC236}">
                <a16:creationId xmlns:a16="http://schemas.microsoft.com/office/drawing/2014/main" id="{288FC373-CFCB-4DF8-2E20-0437E424DD8D}"/>
              </a:ext>
            </a:extLst>
          </p:cNvPr>
          <p:cNvCxnSpPr>
            <a:cxnSpLocks/>
          </p:cNvCxnSpPr>
          <p:nvPr/>
        </p:nvCxnSpPr>
        <p:spPr>
          <a:xfrm flipH="1">
            <a:off x="8411360" y="5515352"/>
            <a:ext cx="2664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9" name="Straight Connector 808">
            <a:extLst>
              <a:ext uri="{FF2B5EF4-FFF2-40B4-BE49-F238E27FC236}">
                <a16:creationId xmlns:a16="http://schemas.microsoft.com/office/drawing/2014/main" id="{DD186BA4-DC0B-83FD-B9C1-B1382C9001AB}"/>
              </a:ext>
            </a:extLst>
          </p:cNvPr>
          <p:cNvCxnSpPr>
            <a:cxnSpLocks/>
          </p:cNvCxnSpPr>
          <p:nvPr/>
        </p:nvCxnSpPr>
        <p:spPr>
          <a:xfrm flipH="1" flipV="1">
            <a:off x="8677790" y="5238261"/>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810" name="Straight Connector 809">
            <a:extLst>
              <a:ext uri="{FF2B5EF4-FFF2-40B4-BE49-F238E27FC236}">
                <a16:creationId xmlns:a16="http://schemas.microsoft.com/office/drawing/2014/main" id="{940FCD06-61EC-A9B6-5935-9312AB73CF05}"/>
              </a:ext>
            </a:extLst>
          </p:cNvPr>
          <p:cNvCxnSpPr>
            <a:cxnSpLocks/>
          </p:cNvCxnSpPr>
          <p:nvPr/>
        </p:nvCxnSpPr>
        <p:spPr>
          <a:xfrm flipH="1" flipV="1">
            <a:off x="8677790" y="5506115"/>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811" name="Straight Connector 810">
            <a:extLst>
              <a:ext uri="{FF2B5EF4-FFF2-40B4-BE49-F238E27FC236}">
                <a16:creationId xmlns:a16="http://schemas.microsoft.com/office/drawing/2014/main" id="{F9B6678A-CEC1-DBC8-CC56-FEFF36524836}"/>
              </a:ext>
            </a:extLst>
          </p:cNvPr>
          <p:cNvCxnSpPr>
            <a:cxnSpLocks/>
          </p:cNvCxnSpPr>
          <p:nvPr/>
        </p:nvCxnSpPr>
        <p:spPr>
          <a:xfrm>
            <a:off x="10992943" y="5266667"/>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812" name="Flowchart: Connector 811">
            <a:extLst>
              <a:ext uri="{FF2B5EF4-FFF2-40B4-BE49-F238E27FC236}">
                <a16:creationId xmlns:a16="http://schemas.microsoft.com/office/drawing/2014/main" id="{D29C0ED1-EC3F-265A-6C3E-6FF45A199088}"/>
              </a:ext>
            </a:extLst>
          </p:cNvPr>
          <p:cNvSpPr/>
          <p:nvPr/>
        </p:nvSpPr>
        <p:spPr>
          <a:xfrm>
            <a:off x="10946438" y="515098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813" name="Flowchart: Connector 812">
            <a:extLst>
              <a:ext uri="{FF2B5EF4-FFF2-40B4-BE49-F238E27FC236}">
                <a16:creationId xmlns:a16="http://schemas.microsoft.com/office/drawing/2014/main" id="{D00EE77F-8C43-EE5B-78D7-BD084058DED5}"/>
              </a:ext>
            </a:extLst>
          </p:cNvPr>
          <p:cNvSpPr/>
          <p:nvPr/>
        </p:nvSpPr>
        <p:spPr>
          <a:xfrm>
            <a:off x="10948747" y="544018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814" name="Straight Connector 813">
            <a:extLst>
              <a:ext uri="{FF2B5EF4-FFF2-40B4-BE49-F238E27FC236}">
                <a16:creationId xmlns:a16="http://schemas.microsoft.com/office/drawing/2014/main" id="{117FD10F-544B-65F3-0A2B-E614D39042F9}"/>
              </a:ext>
            </a:extLst>
          </p:cNvPr>
          <p:cNvCxnSpPr>
            <a:cxnSpLocks/>
          </p:cNvCxnSpPr>
          <p:nvPr/>
        </p:nvCxnSpPr>
        <p:spPr>
          <a:xfrm>
            <a:off x="11228199" y="5244721"/>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815" name="Flowchart: Connector 814">
            <a:extLst>
              <a:ext uri="{FF2B5EF4-FFF2-40B4-BE49-F238E27FC236}">
                <a16:creationId xmlns:a16="http://schemas.microsoft.com/office/drawing/2014/main" id="{E67B369D-5763-A041-44AE-199D0C9874B1}"/>
              </a:ext>
            </a:extLst>
          </p:cNvPr>
          <p:cNvSpPr/>
          <p:nvPr/>
        </p:nvSpPr>
        <p:spPr>
          <a:xfrm>
            <a:off x="11188664" y="515674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816" name="Flowchart: Connector 815">
            <a:extLst>
              <a:ext uri="{FF2B5EF4-FFF2-40B4-BE49-F238E27FC236}">
                <a16:creationId xmlns:a16="http://schemas.microsoft.com/office/drawing/2014/main" id="{2B7F6F33-5D94-E55C-CBB2-3D5044E665AC}"/>
              </a:ext>
            </a:extLst>
          </p:cNvPr>
          <p:cNvSpPr/>
          <p:nvPr/>
        </p:nvSpPr>
        <p:spPr>
          <a:xfrm>
            <a:off x="11184003" y="541824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817" name="Straight Connector 816">
            <a:extLst>
              <a:ext uri="{FF2B5EF4-FFF2-40B4-BE49-F238E27FC236}">
                <a16:creationId xmlns:a16="http://schemas.microsoft.com/office/drawing/2014/main" id="{6958661A-0BF2-F421-5B34-B817F9C920DB}"/>
              </a:ext>
            </a:extLst>
          </p:cNvPr>
          <p:cNvCxnSpPr>
            <a:cxnSpLocks/>
          </p:cNvCxnSpPr>
          <p:nvPr/>
        </p:nvCxnSpPr>
        <p:spPr>
          <a:xfrm flipH="1" flipV="1">
            <a:off x="10967643" y="5205352"/>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818" name="Straight Connector 817">
            <a:extLst>
              <a:ext uri="{FF2B5EF4-FFF2-40B4-BE49-F238E27FC236}">
                <a16:creationId xmlns:a16="http://schemas.microsoft.com/office/drawing/2014/main" id="{53C35C7A-4207-679D-C895-227669261BB7}"/>
              </a:ext>
            </a:extLst>
          </p:cNvPr>
          <p:cNvCxnSpPr>
            <a:cxnSpLocks/>
          </p:cNvCxnSpPr>
          <p:nvPr/>
        </p:nvCxnSpPr>
        <p:spPr>
          <a:xfrm flipH="1">
            <a:off x="10969832" y="5474712"/>
            <a:ext cx="2664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0" name="Straight Connector 819">
            <a:extLst>
              <a:ext uri="{FF2B5EF4-FFF2-40B4-BE49-F238E27FC236}">
                <a16:creationId xmlns:a16="http://schemas.microsoft.com/office/drawing/2014/main" id="{94153593-AD06-B3A2-ACE7-03DE0E7C2153}"/>
              </a:ext>
            </a:extLst>
          </p:cNvPr>
          <p:cNvCxnSpPr>
            <a:cxnSpLocks/>
            <a:endCxn id="757" idx="4"/>
          </p:cNvCxnSpPr>
          <p:nvPr/>
        </p:nvCxnSpPr>
        <p:spPr>
          <a:xfrm>
            <a:off x="3813180" y="5278992"/>
            <a:ext cx="15191" cy="321868"/>
          </a:xfrm>
          <a:prstGeom prst="line">
            <a:avLst/>
          </a:prstGeom>
        </p:spPr>
        <p:style>
          <a:lnRef idx="1">
            <a:schemeClr val="accent1"/>
          </a:lnRef>
          <a:fillRef idx="0">
            <a:schemeClr val="accent1"/>
          </a:fillRef>
          <a:effectRef idx="0">
            <a:schemeClr val="accent1"/>
          </a:effectRef>
          <a:fontRef idx="minor">
            <a:schemeClr val="tx1"/>
          </a:fontRef>
        </p:style>
      </p:cxnSp>
      <p:cxnSp>
        <p:nvCxnSpPr>
          <p:cNvPr id="822" name="Straight Connector 821">
            <a:extLst>
              <a:ext uri="{FF2B5EF4-FFF2-40B4-BE49-F238E27FC236}">
                <a16:creationId xmlns:a16="http://schemas.microsoft.com/office/drawing/2014/main" id="{0CD45185-20ED-E9BC-A86E-6D47C0AF5C2F}"/>
              </a:ext>
            </a:extLst>
          </p:cNvPr>
          <p:cNvCxnSpPr>
            <a:cxnSpLocks/>
          </p:cNvCxnSpPr>
          <p:nvPr/>
        </p:nvCxnSpPr>
        <p:spPr>
          <a:xfrm>
            <a:off x="3833956" y="5556082"/>
            <a:ext cx="0" cy="440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824" name="Straight Connector 823">
            <a:extLst>
              <a:ext uri="{FF2B5EF4-FFF2-40B4-BE49-F238E27FC236}">
                <a16:creationId xmlns:a16="http://schemas.microsoft.com/office/drawing/2014/main" id="{FCAF55BB-DFC3-B47C-395E-E4AF25382F06}"/>
              </a:ext>
            </a:extLst>
          </p:cNvPr>
          <p:cNvCxnSpPr>
            <a:cxnSpLocks/>
          </p:cNvCxnSpPr>
          <p:nvPr/>
        </p:nvCxnSpPr>
        <p:spPr>
          <a:xfrm>
            <a:off x="4039780" y="5545691"/>
            <a:ext cx="0" cy="440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825" name="Straight Connector 824">
            <a:extLst>
              <a:ext uri="{FF2B5EF4-FFF2-40B4-BE49-F238E27FC236}">
                <a16:creationId xmlns:a16="http://schemas.microsoft.com/office/drawing/2014/main" id="{7E955FCE-714B-EEA7-1CBA-5E74D59DC349}"/>
              </a:ext>
            </a:extLst>
          </p:cNvPr>
          <p:cNvCxnSpPr>
            <a:cxnSpLocks/>
          </p:cNvCxnSpPr>
          <p:nvPr/>
        </p:nvCxnSpPr>
        <p:spPr>
          <a:xfrm>
            <a:off x="5910047" y="5537610"/>
            <a:ext cx="0" cy="440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827" name="Straight Connector 826">
            <a:extLst>
              <a:ext uri="{FF2B5EF4-FFF2-40B4-BE49-F238E27FC236}">
                <a16:creationId xmlns:a16="http://schemas.microsoft.com/office/drawing/2014/main" id="{32BFCACF-AB1C-44C7-2FDD-1967FA4AD15C}"/>
              </a:ext>
            </a:extLst>
          </p:cNvPr>
          <p:cNvCxnSpPr>
            <a:cxnSpLocks/>
          </p:cNvCxnSpPr>
          <p:nvPr/>
        </p:nvCxnSpPr>
        <p:spPr>
          <a:xfrm>
            <a:off x="6114473" y="5463717"/>
            <a:ext cx="0" cy="440165"/>
          </a:xfrm>
          <a:prstGeom prst="line">
            <a:avLst/>
          </a:prstGeom>
        </p:spPr>
        <p:style>
          <a:lnRef idx="1">
            <a:schemeClr val="accent1"/>
          </a:lnRef>
          <a:fillRef idx="0">
            <a:schemeClr val="accent1"/>
          </a:fillRef>
          <a:effectRef idx="0">
            <a:schemeClr val="accent1"/>
          </a:effectRef>
          <a:fontRef idx="minor">
            <a:schemeClr val="tx1"/>
          </a:fontRef>
        </p:style>
      </p:cxnSp>
      <p:sp>
        <p:nvSpPr>
          <p:cNvPr id="828" name="Rectangle 827">
            <a:extLst>
              <a:ext uri="{FF2B5EF4-FFF2-40B4-BE49-F238E27FC236}">
                <a16:creationId xmlns:a16="http://schemas.microsoft.com/office/drawing/2014/main" id="{3058052E-D29D-1BDB-4F37-6D5CBF48CD43}"/>
              </a:ext>
            </a:extLst>
          </p:cNvPr>
          <p:cNvSpPr/>
          <p:nvPr/>
        </p:nvSpPr>
        <p:spPr>
          <a:xfrm>
            <a:off x="4331082" y="5320670"/>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830" name="Straight Connector 829">
            <a:extLst>
              <a:ext uri="{FF2B5EF4-FFF2-40B4-BE49-F238E27FC236}">
                <a16:creationId xmlns:a16="http://schemas.microsoft.com/office/drawing/2014/main" id="{16694595-9F79-0E62-9AD3-49CA1ACFB5B3}"/>
              </a:ext>
            </a:extLst>
          </p:cNvPr>
          <p:cNvCxnSpPr>
            <a:cxnSpLocks/>
          </p:cNvCxnSpPr>
          <p:nvPr/>
        </p:nvCxnSpPr>
        <p:spPr>
          <a:xfrm>
            <a:off x="6350000" y="5486809"/>
            <a:ext cx="0" cy="440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831" name="Straight Connector 830">
            <a:extLst>
              <a:ext uri="{FF2B5EF4-FFF2-40B4-BE49-F238E27FC236}">
                <a16:creationId xmlns:a16="http://schemas.microsoft.com/office/drawing/2014/main" id="{E5B52945-BBC8-A2EA-EE84-5C490C3D0E97}"/>
              </a:ext>
            </a:extLst>
          </p:cNvPr>
          <p:cNvCxnSpPr>
            <a:cxnSpLocks/>
          </p:cNvCxnSpPr>
          <p:nvPr/>
        </p:nvCxnSpPr>
        <p:spPr>
          <a:xfrm>
            <a:off x="6585527" y="5509900"/>
            <a:ext cx="0" cy="440165"/>
          </a:xfrm>
          <a:prstGeom prst="line">
            <a:avLst/>
          </a:prstGeom>
          <a:ln>
            <a:solidFill>
              <a:srgbClr val="00B0F0"/>
            </a:solidFill>
          </a:ln>
        </p:spPr>
        <p:style>
          <a:lnRef idx="3">
            <a:schemeClr val="dk1"/>
          </a:lnRef>
          <a:fillRef idx="0">
            <a:schemeClr val="dk1"/>
          </a:fillRef>
          <a:effectRef idx="2">
            <a:schemeClr val="dk1"/>
          </a:effectRef>
          <a:fontRef idx="minor">
            <a:schemeClr val="tx1"/>
          </a:fontRef>
        </p:style>
      </p:cxnSp>
      <p:cxnSp>
        <p:nvCxnSpPr>
          <p:cNvPr id="832" name="Straight Connector 831">
            <a:extLst>
              <a:ext uri="{FF2B5EF4-FFF2-40B4-BE49-F238E27FC236}">
                <a16:creationId xmlns:a16="http://schemas.microsoft.com/office/drawing/2014/main" id="{388730CB-FC75-D8DC-279E-BF1C587D6856}"/>
              </a:ext>
            </a:extLst>
          </p:cNvPr>
          <p:cNvCxnSpPr>
            <a:cxnSpLocks/>
          </p:cNvCxnSpPr>
          <p:nvPr/>
        </p:nvCxnSpPr>
        <p:spPr>
          <a:xfrm>
            <a:off x="6347981" y="5276850"/>
            <a:ext cx="0" cy="296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847" name="Straight Connector 846">
            <a:extLst>
              <a:ext uri="{FF2B5EF4-FFF2-40B4-BE49-F238E27FC236}">
                <a16:creationId xmlns:a16="http://schemas.microsoft.com/office/drawing/2014/main" id="{F22FE3DA-C09A-B854-488E-E0083DA10454}"/>
              </a:ext>
            </a:extLst>
          </p:cNvPr>
          <p:cNvCxnSpPr>
            <a:cxnSpLocks/>
          </p:cNvCxnSpPr>
          <p:nvPr/>
        </p:nvCxnSpPr>
        <p:spPr>
          <a:xfrm>
            <a:off x="8456397" y="5518560"/>
            <a:ext cx="0" cy="440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848" name="Straight Connector 847">
            <a:extLst>
              <a:ext uri="{FF2B5EF4-FFF2-40B4-BE49-F238E27FC236}">
                <a16:creationId xmlns:a16="http://schemas.microsoft.com/office/drawing/2014/main" id="{CF13FF5E-5AD9-3E8A-BCA4-AFC299150A8F}"/>
              </a:ext>
            </a:extLst>
          </p:cNvPr>
          <p:cNvCxnSpPr>
            <a:cxnSpLocks/>
          </p:cNvCxnSpPr>
          <p:nvPr/>
        </p:nvCxnSpPr>
        <p:spPr>
          <a:xfrm>
            <a:off x="8667173" y="5514517"/>
            <a:ext cx="0" cy="440165"/>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cxnSp>
        <p:nvCxnSpPr>
          <p:cNvPr id="849" name="Straight Connector 848">
            <a:extLst>
              <a:ext uri="{FF2B5EF4-FFF2-40B4-BE49-F238E27FC236}">
                <a16:creationId xmlns:a16="http://schemas.microsoft.com/office/drawing/2014/main" id="{B32FAE17-122F-E7E6-B660-2E87892D0BFD}"/>
              </a:ext>
            </a:extLst>
          </p:cNvPr>
          <p:cNvCxnSpPr>
            <a:cxnSpLocks/>
          </p:cNvCxnSpPr>
          <p:nvPr/>
        </p:nvCxnSpPr>
        <p:spPr>
          <a:xfrm>
            <a:off x="8896350" y="5518559"/>
            <a:ext cx="0" cy="440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850" name="Straight Connector 849">
            <a:extLst>
              <a:ext uri="{FF2B5EF4-FFF2-40B4-BE49-F238E27FC236}">
                <a16:creationId xmlns:a16="http://schemas.microsoft.com/office/drawing/2014/main" id="{3793CF9A-F3A2-88D9-4040-5CDCD54E2EBC}"/>
              </a:ext>
            </a:extLst>
          </p:cNvPr>
          <p:cNvCxnSpPr>
            <a:cxnSpLocks/>
          </p:cNvCxnSpPr>
          <p:nvPr/>
        </p:nvCxnSpPr>
        <p:spPr>
          <a:xfrm>
            <a:off x="9131877" y="5490850"/>
            <a:ext cx="0" cy="440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852" name="Straight Connector 851">
            <a:extLst>
              <a:ext uri="{FF2B5EF4-FFF2-40B4-BE49-F238E27FC236}">
                <a16:creationId xmlns:a16="http://schemas.microsoft.com/office/drawing/2014/main" id="{92068026-17C3-3EF9-D181-A7871A526F9D}"/>
              </a:ext>
            </a:extLst>
          </p:cNvPr>
          <p:cNvCxnSpPr>
            <a:cxnSpLocks/>
          </p:cNvCxnSpPr>
          <p:nvPr/>
        </p:nvCxnSpPr>
        <p:spPr>
          <a:xfrm>
            <a:off x="11015447" y="5480460"/>
            <a:ext cx="0" cy="440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853" name="Straight Connector 852">
            <a:extLst>
              <a:ext uri="{FF2B5EF4-FFF2-40B4-BE49-F238E27FC236}">
                <a16:creationId xmlns:a16="http://schemas.microsoft.com/office/drawing/2014/main" id="{D04C4DDA-37B3-9F09-B034-5138A41216C4}"/>
              </a:ext>
            </a:extLst>
          </p:cNvPr>
          <p:cNvCxnSpPr>
            <a:cxnSpLocks/>
          </p:cNvCxnSpPr>
          <p:nvPr/>
        </p:nvCxnSpPr>
        <p:spPr>
          <a:xfrm>
            <a:off x="11226223" y="5476417"/>
            <a:ext cx="0" cy="440165"/>
          </a:xfrm>
          <a:prstGeom prst="line">
            <a:avLst/>
          </a:prstGeom>
        </p:spPr>
        <p:style>
          <a:lnRef idx="1">
            <a:schemeClr val="accent1"/>
          </a:lnRef>
          <a:fillRef idx="0">
            <a:schemeClr val="accent1"/>
          </a:fillRef>
          <a:effectRef idx="0">
            <a:schemeClr val="accent1"/>
          </a:effectRef>
          <a:fontRef idx="minor">
            <a:schemeClr val="tx1"/>
          </a:fontRef>
        </p:style>
      </p:cxnSp>
      <p:sp>
        <p:nvSpPr>
          <p:cNvPr id="859" name="Rectangle 858">
            <a:extLst>
              <a:ext uri="{FF2B5EF4-FFF2-40B4-BE49-F238E27FC236}">
                <a16:creationId xmlns:a16="http://schemas.microsoft.com/office/drawing/2014/main" id="{662BB881-395F-6590-AFAB-C8A3C4AF5F5B}"/>
              </a:ext>
            </a:extLst>
          </p:cNvPr>
          <p:cNvSpPr/>
          <p:nvPr/>
        </p:nvSpPr>
        <p:spPr>
          <a:xfrm>
            <a:off x="6870444" y="651116"/>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860" name="TextBox 859">
            <a:extLst>
              <a:ext uri="{FF2B5EF4-FFF2-40B4-BE49-F238E27FC236}">
                <a16:creationId xmlns:a16="http://schemas.microsoft.com/office/drawing/2014/main" id="{D3C88688-FF1F-49A4-6D6D-916A1FBCC762}"/>
              </a:ext>
            </a:extLst>
          </p:cNvPr>
          <p:cNvSpPr txBox="1"/>
          <p:nvPr/>
        </p:nvSpPr>
        <p:spPr>
          <a:xfrm>
            <a:off x="6921665" y="718741"/>
            <a:ext cx="1123613" cy="230832"/>
          </a:xfrm>
          <a:prstGeom prst="rect">
            <a:avLst/>
          </a:prstGeom>
          <a:noFill/>
        </p:spPr>
        <p:txBody>
          <a:bodyPr wrap="square" rtlCol="0">
            <a:spAutoFit/>
          </a:bodyPr>
          <a:lstStyle/>
          <a:p>
            <a:r>
              <a:rPr lang="en-IN" sz="900" dirty="0" err="1"/>
              <a:t>FPFA_logical_block</a:t>
            </a:r>
            <a:endParaRPr lang="en-IN" sz="900" dirty="0"/>
          </a:p>
        </p:txBody>
      </p:sp>
      <p:sp>
        <p:nvSpPr>
          <p:cNvPr id="865" name="Rectangle 864">
            <a:extLst>
              <a:ext uri="{FF2B5EF4-FFF2-40B4-BE49-F238E27FC236}">
                <a16:creationId xmlns:a16="http://schemas.microsoft.com/office/drawing/2014/main" id="{7179F5BF-B00C-5A16-1F2E-BD21EFCDB85D}"/>
              </a:ext>
            </a:extLst>
          </p:cNvPr>
          <p:cNvSpPr/>
          <p:nvPr/>
        </p:nvSpPr>
        <p:spPr>
          <a:xfrm>
            <a:off x="6870444" y="1240142"/>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866" name="TextBox 865">
            <a:extLst>
              <a:ext uri="{FF2B5EF4-FFF2-40B4-BE49-F238E27FC236}">
                <a16:creationId xmlns:a16="http://schemas.microsoft.com/office/drawing/2014/main" id="{10AD019E-BAD0-7CD7-50CC-9FA941E67297}"/>
              </a:ext>
            </a:extLst>
          </p:cNvPr>
          <p:cNvSpPr txBox="1"/>
          <p:nvPr/>
        </p:nvSpPr>
        <p:spPr>
          <a:xfrm>
            <a:off x="6921665" y="1307767"/>
            <a:ext cx="1123613" cy="230832"/>
          </a:xfrm>
          <a:prstGeom prst="rect">
            <a:avLst/>
          </a:prstGeom>
          <a:noFill/>
        </p:spPr>
        <p:txBody>
          <a:bodyPr wrap="square" rtlCol="0">
            <a:spAutoFit/>
          </a:bodyPr>
          <a:lstStyle/>
          <a:p>
            <a:r>
              <a:rPr lang="en-IN" sz="900" dirty="0" err="1"/>
              <a:t>FPFA_logical_block</a:t>
            </a:r>
            <a:endParaRPr lang="en-IN" sz="900" dirty="0"/>
          </a:p>
        </p:txBody>
      </p:sp>
      <p:sp>
        <p:nvSpPr>
          <p:cNvPr id="871" name="Rectangle 870">
            <a:extLst>
              <a:ext uri="{FF2B5EF4-FFF2-40B4-BE49-F238E27FC236}">
                <a16:creationId xmlns:a16="http://schemas.microsoft.com/office/drawing/2014/main" id="{E2EC45B8-A92F-F91A-40B0-7171088A9B21}"/>
              </a:ext>
            </a:extLst>
          </p:cNvPr>
          <p:cNvSpPr/>
          <p:nvPr/>
        </p:nvSpPr>
        <p:spPr>
          <a:xfrm>
            <a:off x="6870444" y="1819680"/>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872" name="TextBox 871">
            <a:extLst>
              <a:ext uri="{FF2B5EF4-FFF2-40B4-BE49-F238E27FC236}">
                <a16:creationId xmlns:a16="http://schemas.microsoft.com/office/drawing/2014/main" id="{991F7C1B-798E-7DF0-FEED-4592EC2C7D06}"/>
              </a:ext>
            </a:extLst>
          </p:cNvPr>
          <p:cNvSpPr txBox="1"/>
          <p:nvPr/>
        </p:nvSpPr>
        <p:spPr>
          <a:xfrm>
            <a:off x="6921665" y="1887305"/>
            <a:ext cx="1123613" cy="230832"/>
          </a:xfrm>
          <a:prstGeom prst="rect">
            <a:avLst/>
          </a:prstGeom>
          <a:noFill/>
        </p:spPr>
        <p:txBody>
          <a:bodyPr wrap="square" rtlCol="0">
            <a:spAutoFit/>
          </a:bodyPr>
          <a:lstStyle/>
          <a:p>
            <a:r>
              <a:rPr lang="en-IN" sz="900" dirty="0" err="1"/>
              <a:t>FPFA_logical_block</a:t>
            </a:r>
            <a:endParaRPr lang="en-IN" sz="900" dirty="0"/>
          </a:p>
        </p:txBody>
      </p:sp>
      <p:sp>
        <p:nvSpPr>
          <p:cNvPr id="877" name="Rectangle 876">
            <a:extLst>
              <a:ext uri="{FF2B5EF4-FFF2-40B4-BE49-F238E27FC236}">
                <a16:creationId xmlns:a16="http://schemas.microsoft.com/office/drawing/2014/main" id="{BACD823B-5952-A03F-54ED-94363A058CA2}"/>
              </a:ext>
            </a:extLst>
          </p:cNvPr>
          <p:cNvSpPr/>
          <p:nvPr/>
        </p:nvSpPr>
        <p:spPr>
          <a:xfrm>
            <a:off x="6870444" y="2393368"/>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878" name="TextBox 877">
            <a:extLst>
              <a:ext uri="{FF2B5EF4-FFF2-40B4-BE49-F238E27FC236}">
                <a16:creationId xmlns:a16="http://schemas.microsoft.com/office/drawing/2014/main" id="{BAAC44B3-8D88-9BD2-B331-85CBA552C800}"/>
              </a:ext>
            </a:extLst>
          </p:cNvPr>
          <p:cNvSpPr txBox="1"/>
          <p:nvPr/>
        </p:nvSpPr>
        <p:spPr>
          <a:xfrm>
            <a:off x="6921665" y="2460993"/>
            <a:ext cx="1123613" cy="230832"/>
          </a:xfrm>
          <a:prstGeom prst="rect">
            <a:avLst/>
          </a:prstGeom>
          <a:noFill/>
        </p:spPr>
        <p:txBody>
          <a:bodyPr wrap="square" rtlCol="0">
            <a:spAutoFit/>
          </a:bodyPr>
          <a:lstStyle/>
          <a:p>
            <a:r>
              <a:rPr lang="en-IN" sz="900" dirty="0" err="1"/>
              <a:t>FPFA_logical_block</a:t>
            </a:r>
            <a:endParaRPr lang="en-IN" sz="900" dirty="0"/>
          </a:p>
        </p:txBody>
      </p:sp>
      <p:sp>
        <p:nvSpPr>
          <p:cNvPr id="883" name="Rectangle 882">
            <a:extLst>
              <a:ext uri="{FF2B5EF4-FFF2-40B4-BE49-F238E27FC236}">
                <a16:creationId xmlns:a16="http://schemas.microsoft.com/office/drawing/2014/main" id="{91B83C2F-227D-8838-817B-03F2977EFD0B}"/>
              </a:ext>
            </a:extLst>
          </p:cNvPr>
          <p:cNvSpPr/>
          <p:nvPr/>
        </p:nvSpPr>
        <p:spPr>
          <a:xfrm>
            <a:off x="6870444" y="3033925"/>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884" name="TextBox 883">
            <a:extLst>
              <a:ext uri="{FF2B5EF4-FFF2-40B4-BE49-F238E27FC236}">
                <a16:creationId xmlns:a16="http://schemas.microsoft.com/office/drawing/2014/main" id="{7365C33C-F015-B234-EEF4-F2723297FF4A}"/>
              </a:ext>
            </a:extLst>
          </p:cNvPr>
          <p:cNvSpPr txBox="1"/>
          <p:nvPr/>
        </p:nvSpPr>
        <p:spPr>
          <a:xfrm>
            <a:off x="6921665" y="3101550"/>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949" name="Straight Arrow Connector 948">
            <a:extLst>
              <a:ext uri="{FF2B5EF4-FFF2-40B4-BE49-F238E27FC236}">
                <a16:creationId xmlns:a16="http://schemas.microsoft.com/office/drawing/2014/main" id="{522AE530-BDE7-4127-2BF9-7A4560568B71}"/>
              </a:ext>
            </a:extLst>
          </p:cNvPr>
          <p:cNvCxnSpPr>
            <a:cxnSpLocks/>
          </p:cNvCxnSpPr>
          <p:nvPr/>
        </p:nvCxnSpPr>
        <p:spPr>
          <a:xfrm flipV="1">
            <a:off x="7656147" y="458349"/>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0" name="Straight Arrow Connector 949">
            <a:extLst>
              <a:ext uri="{FF2B5EF4-FFF2-40B4-BE49-F238E27FC236}">
                <a16:creationId xmlns:a16="http://schemas.microsoft.com/office/drawing/2014/main" id="{8786C0E2-ECD1-9453-DAB4-E5EADF3372CF}"/>
              </a:ext>
            </a:extLst>
          </p:cNvPr>
          <p:cNvCxnSpPr>
            <a:cxnSpLocks/>
          </p:cNvCxnSpPr>
          <p:nvPr/>
        </p:nvCxnSpPr>
        <p:spPr>
          <a:xfrm flipV="1">
            <a:off x="7176087" y="458349"/>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1" name="Straight Arrow Connector 950">
            <a:extLst>
              <a:ext uri="{FF2B5EF4-FFF2-40B4-BE49-F238E27FC236}">
                <a16:creationId xmlns:a16="http://schemas.microsoft.com/office/drawing/2014/main" id="{771E9A00-39BA-3F3B-64BA-B71D76CA8C2F}"/>
              </a:ext>
            </a:extLst>
          </p:cNvPr>
          <p:cNvCxnSpPr>
            <a:cxnSpLocks/>
          </p:cNvCxnSpPr>
          <p:nvPr/>
        </p:nvCxnSpPr>
        <p:spPr>
          <a:xfrm flipV="1">
            <a:off x="6993207" y="473053"/>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2" name="Straight Arrow Connector 951">
            <a:extLst>
              <a:ext uri="{FF2B5EF4-FFF2-40B4-BE49-F238E27FC236}">
                <a16:creationId xmlns:a16="http://schemas.microsoft.com/office/drawing/2014/main" id="{5755A7F7-8684-0DE8-C97E-CAB2D5500EB5}"/>
              </a:ext>
            </a:extLst>
          </p:cNvPr>
          <p:cNvCxnSpPr>
            <a:cxnSpLocks/>
          </p:cNvCxnSpPr>
          <p:nvPr/>
        </p:nvCxnSpPr>
        <p:spPr>
          <a:xfrm>
            <a:off x="7894520" y="475889"/>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3" name="Straight Arrow Connector 952">
            <a:extLst>
              <a:ext uri="{FF2B5EF4-FFF2-40B4-BE49-F238E27FC236}">
                <a16:creationId xmlns:a16="http://schemas.microsoft.com/office/drawing/2014/main" id="{C88E2FF2-A6DC-876E-24AF-1CE0D3EBC543}"/>
              </a:ext>
            </a:extLst>
          </p:cNvPr>
          <p:cNvCxnSpPr>
            <a:cxnSpLocks/>
          </p:cNvCxnSpPr>
          <p:nvPr/>
        </p:nvCxnSpPr>
        <p:spPr>
          <a:xfrm>
            <a:off x="7894520" y="1071887"/>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4" name="Straight Arrow Connector 953">
            <a:extLst>
              <a:ext uri="{FF2B5EF4-FFF2-40B4-BE49-F238E27FC236}">
                <a16:creationId xmlns:a16="http://schemas.microsoft.com/office/drawing/2014/main" id="{7F453654-0091-53EE-EDBC-B863232C59A0}"/>
              </a:ext>
            </a:extLst>
          </p:cNvPr>
          <p:cNvCxnSpPr>
            <a:cxnSpLocks/>
          </p:cNvCxnSpPr>
          <p:nvPr/>
        </p:nvCxnSpPr>
        <p:spPr>
          <a:xfrm flipV="1">
            <a:off x="7648527" y="1050911"/>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5" name="Straight Arrow Connector 954">
            <a:extLst>
              <a:ext uri="{FF2B5EF4-FFF2-40B4-BE49-F238E27FC236}">
                <a16:creationId xmlns:a16="http://schemas.microsoft.com/office/drawing/2014/main" id="{CF56A4C6-0604-6628-B0BB-F5390C3E795B}"/>
              </a:ext>
            </a:extLst>
          </p:cNvPr>
          <p:cNvCxnSpPr>
            <a:cxnSpLocks/>
          </p:cNvCxnSpPr>
          <p:nvPr/>
        </p:nvCxnSpPr>
        <p:spPr>
          <a:xfrm flipV="1">
            <a:off x="7191327" y="1050911"/>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6" name="Straight Arrow Connector 955">
            <a:extLst>
              <a:ext uri="{FF2B5EF4-FFF2-40B4-BE49-F238E27FC236}">
                <a16:creationId xmlns:a16="http://schemas.microsoft.com/office/drawing/2014/main" id="{5E7D22E7-217B-988F-EB2C-1D0C668CEB80}"/>
              </a:ext>
            </a:extLst>
          </p:cNvPr>
          <p:cNvCxnSpPr>
            <a:cxnSpLocks/>
          </p:cNvCxnSpPr>
          <p:nvPr/>
        </p:nvCxnSpPr>
        <p:spPr>
          <a:xfrm flipV="1">
            <a:off x="6993207" y="1067254"/>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7" name="Straight Arrow Connector 956">
            <a:extLst>
              <a:ext uri="{FF2B5EF4-FFF2-40B4-BE49-F238E27FC236}">
                <a16:creationId xmlns:a16="http://schemas.microsoft.com/office/drawing/2014/main" id="{CD03DD15-B126-71F6-F609-C119C3C9F068}"/>
              </a:ext>
            </a:extLst>
          </p:cNvPr>
          <p:cNvCxnSpPr>
            <a:cxnSpLocks/>
          </p:cNvCxnSpPr>
          <p:nvPr/>
        </p:nvCxnSpPr>
        <p:spPr>
          <a:xfrm flipV="1">
            <a:off x="6970347" y="1625734"/>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8" name="Straight Arrow Connector 957">
            <a:extLst>
              <a:ext uri="{FF2B5EF4-FFF2-40B4-BE49-F238E27FC236}">
                <a16:creationId xmlns:a16="http://schemas.microsoft.com/office/drawing/2014/main" id="{9ADE4C4B-9594-A793-2D9E-E84401EB5B1E}"/>
              </a:ext>
            </a:extLst>
          </p:cNvPr>
          <p:cNvCxnSpPr>
            <a:cxnSpLocks/>
          </p:cNvCxnSpPr>
          <p:nvPr/>
        </p:nvCxnSpPr>
        <p:spPr>
          <a:xfrm flipV="1">
            <a:off x="7206567" y="1647023"/>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9" name="Straight Arrow Connector 958">
            <a:extLst>
              <a:ext uri="{FF2B5EF4-FFF2-40B4-BE49-F238E27FC236}">
                <a16:creationId xmlns:a16="http://schemas.microsoft.com/office/drawing/2014/main" id="{58B56543-B2B3-AD6D-A413-2411319CF6DC}"/>
              </a:ext>
            </a:extLst>
          </p:cNvPr>
          <p:cNvCxnSpPr>
            <a:cxnSpLocks/>
          </p:cNvCxnSpPr>
          <p:nvPr/>
        </p:nvCxnSpPr>
        <p:spPr>
          <a:xfrm flipV="1">
            <a:off x="7633287" y="1625734"/>
            <a:ext cx="0" cy="17999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60" name="Straight Arrow Connector 959">
            <a:extLst>
              <a:ext uri="{FF2B5EF4-FFF2-40B4-BE49-F238E27FC236}">
                <a16:creationId xmlns:a16="http://schemas.microsoft.com/office/drawing/2014/main" id="{82E60A40-02AF-41A9-744E-8D50520641DE}"/>
              </a:ext>
            </a:extLst>
          </p:cNvPr>
          <p:cNvCxnSpPr>
            <a:cxnSpLocks/>
          </p:cNvCxnSpPr>
          <p:nvPr/>
        </p:nvCxnSpPr>
        <p:spPr>
          <a:xfrm flipV="1">
            <a:off x="7000827" y="2221129"/>
            <a:ext cx="0" cy="179994"/>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961" name="Straight Arrow Connector 960">
            <a:extLst>
              <a:ext uri="{FF2B5EF4-FFF2-40B4-BE49-F238E27FC236}">
                <a16:creationId xmlns:a16="http://schemas.microsoft.com/office/drawing/2014/main" id="{D96ECDC9-0D5B-3B22-E61D-510055BF4800}"/>
              </a:ext>
            </a:extLst>
          </p:cNvPr>
          <p:cNvCxnSpPr>
            <a:cxnSpLocks/>
          </p:cNvCxnSpPr>
          <p:nvPr/>
        </p:nvCxnSpPr>
        <p:spPr>
          <a:xfrm flipV="1">
            <a:off x="7252287" y="2220995"/>
            <a:ext cx="0" cy="17999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62" name="Straight Arrow Connector 961">
            <a:extLst>
              <a:ext uri="{FF2B5EF4-FFF2-40B4-BE49-F238E27FC236}">
                <a16:creationId xmlns:a16="http://schemas.microsoft.com/office/drawing/2014/main" id="{24570A7A-21BA-C2FE-381C-8777923C634C}"/>
              </a:ext>
            </a:extLst>
          </p:cNvPr>
          <p:cNvCxnSpPr>
            <a:cxnSpLocks/>
          </p:cNvCxnSpPr>
          <p:nvPr/>
        </p:nvCxnSpPr>
        <p:spPr>
          <a:xfrm flipV="1">
            <a:off x="7633287" y="2215593"/>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3" name="Straight Arrow Connector 962">
            <a:extLst>
              <a:ext uri="{FF2B5EF4-FFF2-40B4-BE49-F238E27FC236}">
                <a16:creationId xmlns:a16="http://schemas.microsoft.com/office/drawing/2014/main" id="{BAECD95B-0BC8-138D-FC98-8CD2A387ADEF}"/>
              </a:ext>
            </a:extLst>
          </p:cNvPr>
          <p:cNvCxnSpPr>
            <a:cxnSpLocks/>
          </p:cNvCxnSpPr>
          <p:nvPr/>
        </p:nvCxnSpPr>
        <p:spPr>
          <a:xfrm>
            <a:off x="7856420" y="1638792"/>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4" name="Straight Arrow Connector 963">
            <a:extLst>
              <a:ext uri="{FF2B5EF4-FFF2-40B4-BE49-F238E27FC236}">
                <a16:creationId xmlns:a16="http://schemas.microsoft.com/office/drawing/2014/main" id="{13F222F3-BB83-2600-BD54-371C772C556C}"/>
              </a:ext>
            </a:extLst>
          </p:cNvPr>
          <p:cNvCxnSpPr>
            <a:cxnSpLocks/>
          </p:cNvCxnSpPr>
          <p:nvPr/>
        </p:nvCxnSpPr>
        <p:spPr>
          <a:xfrm>
            <a:off x="7894520" y="2215593"/>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65" name="Rectangle 964">
            <a:extLst>
              <a:ext uri="{FF2B5EF4-FFF2-40B4-BE49-F238E27FC236}">
                <a16:creationId xmlns:a16="http://schemas.microsoft.com/office/drawing/2014/main" id="{79FE54A7-1B78-9259-2C52-4A623691353B}"/>
              </a:ext>
            </a:extLst>
          </p:cNvPr>
          <p:cNvSpPr/>
          <p:nvPr/>
        </p:nvSpPr>
        <p:spPr>
          <a:xfrm>
            <a:off x="6834654" y="3631954"/>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966" name="TextBox 965">
            <a:extLst>
              <a:ext uri="{FF2B5EF4-FFF2-40B4-BE49-F238E27FC236}">
                <a16:creationId xmlns:a16="http://schemas.microsoft.com/office/drawing/2014/main" id="{F0A39BE6-9880-D071-11AE-89D4B780E3A3}"/>
              </a:ext>
            </a:extLst>
          </p:cNvPr>
          <p:cNvSpPr txBox="1"/>
          <p:nvPr/>
        </p:nvSpPr>
        <p:spPr>
          <a:xfrm>
            <a:off x="6885875" y="3699579"/>
            <a:ext cx="1123613" cy="230832"/>
          </a:xfrm>
          <a:prstGeom prst="rect">
            <a:avLst/>
          </a:prstGeom>
          <a:noFill/>
        </p:spPr>
        <p:txBody>
          <a:bodyPr wrap="square" rtlCol="0">
            <a:spAutoFit/>
          </a:bodyPr>
          <a:lstStyle/>
          <a:p>
            <a:r>
              <a:rPr lang="en-IN" sz="900" dirty="0" err="1"/>
              <a:t>FPFA_logical_block</a:t>
            </a:r>
            <a:endParaRPr lang="en-IN" sz="900" dirty="0"/>
          </a:p>
        </p:txBody>
      </p:sp>
      <p:sp>
        <p:nvSpPr>
          <p:cNvPr id="967" name="Rectangle 966">
            <a:extLst>
              <a:ext uri="{FF2B5EF4-FFF2-40B4-BE49-F238E27FC236}">
                <a16:creationId xmlns:a16="http://schemas.microsoft.com/office/drawing/2014/main" id="{DDFD1269-6720-F9E2-C7DE-65C8161C3F91}"/>
              </a:ext>
            </a:extLst>
          </p:cNvPr>
          <p:cNvSpPr/>
          <p:nvPr/>
        </p:nvSpPr>
        <p:spPr>
          <a:xfrm>
            <a:off x="6834654" y="4167079"/>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968" name="TextBox 967">
            <a:extLst>
              <a:ext uri="{FF2B5EF4-FFF2-40B4-BE49-F238E27FC236}">
                <a16:creationId xmlns:a16="http://schemas.microsoft.com/office/drawing/2014/main" id="{598CDD44-208A-D761-3D80-01D1E2B8CC33}"/>
              </a:ext>
            </a:extLst>
          </p:cNvPr>
          <p:cNvSpPr txBox="1"/>
          <p:nvPr/>
        </p:nvSpPr>
        <p:spPr>
          <a:xfrm>
            <a:off x="6885875" y="4234704"/>
            <a:ext cx="1123613" cy="230832"/>
          </a:xfrm>
          <a:prstGeom prst="rect">
            <a:avLst/>
          </a:prstGeom>
          <a:noFill/>
        </p:spPr>
        <p:txBody>
          <a:bodyPr wrap="square" rtlCol="0">
            <a:spAutoFit/>
          </a:bodyPr>
          <a:lstStyle/>
          <a:p>
            <a:r>
              <a:rPr lang="en-IN" sz="900" dirty="0" err="1"/>
              <a:t>FPFA_logical_block</a:t>
            </a:r>
            <a:endParaRPr lang="en-IN" sz="900" dirty="0"/>
          </a:p>
        </p:txBody>
      </p:sp>
      <p:sp>
        <p:nvSpPr>
          <p:cNvPr id="969" name="Rectangle 968">
            <a:extLst>
              <a:ext uri="{FF2B5EF4-FFF2-40B4-BE49-F238E27FC236}">
                <a16:creationId xmlns:a16="http://schemas.microsoft.com/office/drawing/2014/main" id="{A5831372-0334-5EC8-9F71-5EE277D34C9D}"/>
              </a:ext>
            </a:extLst>
          </p:cNvPr>
          <p:cNvSpPr/>
          <p:nvPr/>
        </p:nvSpPr>
        <p:spPr>
          <a:xfrm>
            <a:off x="6834654" y="4746617"/>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970" name="TextBox 969">
            <a:extLst>
              <a:ext uri="{FF2B5EF4-FFF2-40B4-BE49-F238E27FC236}">
                <a16:creationId xmlns:a16="http://schemas.microsoft.com/office/drawing/2014/main" id="{12DEC1FC-CD92-B84C-38A2-4853EEB4FBA9}"/>
              </a:ext>
            </a:extLst>
          </p:cNvPr>
          <p:cNvSpPr txBox="1"/>
          <p:nvPr/>
        </p:nvSpPr>
        <p:spPr>
          <a:xfrm>
            <a:off x="6885875" y="4814242"/>
            <a:ext cx="1123613" cy="230832"/>
          </a:xfrm>
          <a:prstGeom prst="rect">
            <a:avLst/>
          </a:prstGeom>
          <a:noFill/>
        </p:spPr>
        <p:txBody>
          <a:bodyPr wrap="square" rtlCol="0">
            <a:spAutoFit/>
          </a:bodyPr>
          <a:lstStyle/>
          <a:p>
            <a:r>
              <a:rPr lang="en-IN" sz="900" dirty="0" err="1"/>
              <a:t>FPFA_logical_block</a:t>
            </a:r>
            <a:endParaRPr lang="en-IN" sz="900" dirty="0"/>
          </a:p>
        </p:txBody>
      </p:sp>
      <p:sp>
        <p:nvSpPr>
          <p:cNvPr id="971" name="Rectangle 970">
            <a:extLst>
              <a:ext uri="{FF2B5EF4-FFF2-40B4-BE49-F238E27FC236}">
                <a16:creationId xmlns:a16="http://schemas.microsoft.com/office/drawing/2014/main" id="{10D70C63-9170-A791-74A8-5C457769353D}"/>
              </a:ext>
            </a:extLst>
          </p:cNvPr>
          <p:cNvSpPr/>
          <p:nvPr/>
        </p:nvSpPr>
        <p:spPr>
          <a:xfrm>
            <a:off x="6834654" y="5320305"/>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972" name="TextBox 971">
            <a:extLst>
              <a:ext uri="{FF2B5EF4-FFF2-40B4-BE49-F238E27FC236}">
                <a16:creationId xmlns:a16="http://schemas.microsoft.com/office/drawing/2014/main" id="{20154897-82BA-37AF-93A0-1660CE5CE816}"/>
              </a:ext>
            </a:extLst>
          </p:cNvPr>
          <p:cNvSpPr txBox="1"/>
          <p:nvPr/>
        </p:nvSpPr>
        <p:spPr>
          <a:xfrm>
            <a:off x="6885875" y="5387930"/>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973" name="Straight Arrow Connector 972">
            <a:extLst>
              <a:ext uri="{FF2B5EF4-FFF2-40B4-BE49-F238E27FC236}">
                <a16:creationId xmlns:a16="http://schemas.microsoft.com/office/drawing/2014/main" id="{B50DE2BD-D3A1-39C9-5F1A-4C5CBD134359}"/>
              </a:ext>
            </a:extLst>
          </p:cNvPr>
          <p:cNvCxnSpPr>
            <a:cxnSpLocks/>
          </p:cNvCxnSpPr>
          <p:nvPr/>
        </p:nvCxnSpPr>
        <p:spPr>
          <a:xfrm flipV="1">
            <a:off x="7620357" y="3439187"/>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4" name="Straight Arrow Connector 973">
            <a:extLst>
              <a:ext uri="{FF2B5EF4-FFF2-40B4-BE49-F238E27FC236}">
                <a16:creationId xmlns:a16="http://schemas.microsoft.com/office/drawing/2014/main" id="{F7D2A36C-3085-7AE3-B81E-275DE5F712AC}"/>
              </a:ext>
            </a:extLst>
          </p:cNvPr>
          <p:cNvCxnSpPr>
            <a:cxnSpLocks/>
          </p:cNvCxnSpPr>
          <p:nvPr/>
        </p:nvCxnSpPr>
        <p:spPr>
          <a:xfrm flipV="1">
            <a:off x="7140297" y="3439187"/>
            <a:ext cx="0" cy="17999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75" name="Straight Arrow Connector 974">
            <a:extLst>
              <a:ext uri="{FF2B5EF4-FFF2-40B4-BE49-F238E27FC236}">
                <a16:creationId xmlns:a16="http://schemas.microsoft.com/office/drawing/2014/main" id="{F635B9D5-E7FD-C901-E625-1FC507C546DA}"/>
              </a:ext>
            </a:extLst>
          </p:cNvPr>
          <p:cNvCxnSpPr>
            <a:cxnSpLocks/>
          </p:cNvCxnSpPr>
          <p:nvPr/>
        </p:nvCxnSpPr>
        <p:spPr>
          <a:xfrm flipV="1">
            <a:off x="6957417" y="3453891"/>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6" name="Straight Arrow Connector 975">
            <a:extLst>
              <a:ext uri="{FF2B5EF4-FFF2-40B4-BE49-F238E27FC236}">
                <a16:creationId xmlns:a16="http://schemas.microsoft.com/office/drawing/2014/main" id="{E69A57E9-09C3-53BF-48C4-BE20BD625191}"/>
              </a:ext>
            </a:extLst>
          </p:cNvPr>
          <p:cNvCxnSpPr>
            <a:cxnSpLocks/>
          </p:cNvCxnSpPr>
          <p:nvPr/>
        </p:nvCxnSpPr>
        <p:spPr>
          <a:xfrm>
            <a:off x="7858730" y="3456727"/>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7" name="Straight Arrow Connector 976">
            <a:extLst>
              <a:ext uri="{FF2B5EF4-FFF2-40B4-BE49-F238E27FC236}">
                <a16:creationId xmlns:a16="http://schemas.microsoft.com/office/drawing/2014/main" id="{68EAD5A2-2FFB-028F-B58E-3A8BC38D4832}"/>
              </a:ext>
            </a:extLst>
          </p:cNvPr>
          <p:cNvCxnSpPr>
            <a:cxnSpLocks/>
          </p:cNvCxnSpPr>
          <p:nvPr/>
        </p:nvCxnSpPr>
        <p:spPr>
          <a:xfrm>
            <a:off x="7858730" y="3998824"/>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8" name="Straight Arrow Connector 977">
            <a:extLst>
              <a:ext uri="{FF2B5EF4-FFF2-40B4-BE49-F238E27FC236}">
                <a16:creationId xmlns:a16="http://schemas.microsoft.com/office/drawing/2014/main" id="{D3A3A476-0D17-96A2-C4A4-D8508F1DE213}"/>
              </a:ext>
            </a:extLst>
          </p:cNvPr>
          <p:cNvCxnSpPr>
            <a:cxnSpLocks/>
          </p:cNvCxnSpPr>
          <p:nvPr/>
        </p:nvCxnSpPr>
        <p:spPr>
          <a:xfrm flipV="1">
            <a:off x="7612737" y="3977848"/>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9" name="Straight Arrow Connector 978">
            <a:extLst>
              <a:ext uri="{FF2B5EF4-FFF2-40B4-BE49-F238E27FC236}">
                <a16:creationId xmlns:a16="http://schemas.microsoft.com/office/drawing/2014/main" id="{1D895962-B357-5493-C9AB-72D82773A1E0}"/>
              </a:ext>
            </a:extLst>
          </p:cNvPr>
          <p:cNvCxnSpPr>
            <a:cxnSpLocks/>
          </p:cNvCxnSpPr>
          <p:nvPr/>
        </p:nvCxnSpPr>
        <p:spPr>
          <a:xfrm flipV="1">
            <a:off x="7155537" y="3977848"/>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0" name="Straight Arrow Connector 979">
            <a:extLst>
              <a:ext uri="{FF2B5EF4-FFF2-40B4-BE49-F238E27FC236}">
                <a16:creationId xmlns:a16="http://schemas.microsoft.com/office/drawing/2014/main" id="{E3295950-974A-C879-14AB-FE4A2C0583BF}"/>
              </a:ext>
            </a:extLst>
          </p:cNvPr>
          <p:cNvCxnSpPr>
            <a:cxnSpLocks/>
          </p:cNvCxnSpPr>
          <p:nvPr/>
        </p:nvCxnSpPr>
        <p:spPr>
          <a:xfrm flipV="1">
            <a:off x="6957417" y="3994191"/>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1" name="Straight Arrow Connector 980">
            <a:extLst>
              <a:ext uri="{FF2B5EF4-FFF2-40B4-BE49-F238E27FC236}">
                <a16:creationId xmlns:a16="http://schemas.microsoft.com/office/drawing/2014/main" id="{4AFEBE13-C83F-54B9-9803-F7C2AAD85286}"/>
              </a:ext>
            </a:extLst>
          </p:cNvPr>
          <p:cNvCxnSpPr>
            <a:cxnSpLocks/>
          </p:cNvCxnSpPr>
          <p:nvPr/>
        </p:nvCxnSpPr>
        <p:spPr>
          <a:xfrm flipV="1">
            <a:off x="6934557" y="4552671"/>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2" name="Straight Arrow Connector 981">
            <a:extLst>
              <a:ext uri="{FF2B5EF4-FFF2-40B4-BE49-F238E27FC236}">
                <a16:creationId xmlns:a16="http://schemas.microsoft.com/office/drawing/2014/main" id="{87D53757-E6E0-9526-7FF3-9CC3B0EEE636}"/>
              </a:ext>
            </a:extLst>
          </p:cNvPr>
          <p:cNvCxnSpPr>
            <a:cxnSpLocks/>
          </p:cNvCxnSpPr>
          <p:nvPr/>
        </p:nvCxnSpPr>
        <p:spPr>
          <a:xfrm flipV="1">
            <a:off x="7170777" y="4573960"/>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3" name="Straight Arrow Connector 982">
            <a:extLst>
              <a:ext uri="{FF2B5EF4-FFF2-40B4-BE49-F238E27FC236}">
                <a16:creationId xmlns:a16="http://schemas.microsoft.com/office/drawing/2014/main" id="{9C961CBA-5B71-EF27-A817-6D805E11D566}"/>
              </a:ext>
            </a:extLst>
          </p:cNvPr>
          <p:cNvCxnSpPr>
            <a:cxnSpLocks/>
          </p:cNvCxnSpPr>
          <p:nvPr/>
        </p:nvCxnSpPr>
        <p:spPr>
          <a:xfrm flipV="1">
            <a:off x="7597497" y="4552671"/>
            <a:ext cx="0" cy="17999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984" name="Straight Arrow Connector 983">
            <a:extLst>
              <a:ext uri="{FF2B5EF4-FFF2-40B4-BE49-F238E27FC236}">
                <a16:creationId xmlns:a16="http://schemas.microsoft.com/office/drawing/2014/main" id="{E194D193-04D2-F784-3B2E-8CEAF42A385D}"/>
              </a:ext>
            </a:extLst>
          </p:cNvPr>
          <p:cNvCxnSpPr>
            <a:cxnSpLocks/>
          </p:cNvCxnSpPr>
          <p:nvPr/>
        </p:nvCxnSpPr>
        <p:spPr>
          <a:xfrm flipV="1">
            <a:off x="6942177" y="5147932"/>
            <a:ext cx="0" cy="179994"/>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985" name="Straight Arrow Connector 984">
            <a:extLst>
              <a:ext uri="{FF2B5EF4-FFF2-40B4-BE49-F238E27FC236}">
                <a16:creationId xmlns:a16="http://schemas.microsoft.com/office/drawing/2014/main" id="{9280BB5E-08BF-818A-7B93-72BF98D8AC1A}"/>
              </a:ext>
            </a:extLst>
          </p:cNvPr>
          <p:cNvCxnSpPr>
            <a:cxnSpLocks/>
          </p:cNvCxnSpPr>
          <p:nvPr/>
        </p:nvCxnSpPr>
        <p:spPr>
          <a:xfrm flipV="1">
            <a:off x="7216497" y="5147932"/>
            <a:ext cx="0" cy="17999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986" name="Straight Arrow Connector 985">
            <a:extLst>
              <a:ext uri="{FF2B5EF4-FFF2-40B4-BE49-F238E27FC236}">
                <a16:creationId xmlns:a16="http://schemas.microsoft.com/office/drawing/2014/main" id="{BBB1292E-B386-78FE-7AD4-8B006E15DF19}"/>
              </a:ext>
            </a:extLst>
          </p:cNvPr>
          <p:cNvCxnSpPr>
            <a:cxnSpLocks/>
          </p:cNvCxnSpPr>
          <p:nvPr/>
        </p:nvCxnSpPr>
        <p:spPr>
          <a:xfrm flipV="1">
            <a:off x="7597497" y="5142530"/>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7" name="Straight Arrow Connector 986">
            <a:extLst>
              <a:ext uri="{FF2B5EF4-FFF2-40B4-BE49-F238E27FC236}">
                <a16:creationId xmlns:a16="http://schemas.microsoft.com/office/drawing/2014/main" id="{BFEC2A59-CF17-8C63-F30C-8DFF13748BE7}"/>
              </a:ext>
            </a:extLst>
          </p:cNvPr>
          <p:cNvCxnSpPr>
            <a:cxnSpLocks/>
          </p:cNvCxnSpPr>
          <p:nvPr/>
        </p:nvCxnSpPr>
        <p:spPr>
          <a:xfrm>
            <a:off x="7820630" y="4565729"/>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8" name="Straight Arrow Connector 987">
            <a:extLst>
              <a:ext uri="{FF2B5EF4-FFF2-40B4-BE49-F238E27FC236}">
                <a16:creationId xmlns:a16="http://schemas.microsoft.com/office/drawing/2014/main" id="{62DC5C60-1237-B45C-4808-C28D69F6428D}"/>
              </a:ext>
            </a:extLst>
          </p:cNvPr>
          <p:cNvCxnSpPr>
            <a:cxnSpLocks/>
          </p:cNvCxnSpPr>
          <p:nvPr/>
        </p:nvCxnSpPr>
        <p:spPr>
          <a:xfrm>
            <a:off x="7858730" y="5142530"/>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9" name="Straight Arrow Connector 988">
            <a:extLst>
              <a:ext uri="{FF2B5EF4-FFF2-40B4-BE49-F238E27FC236}">
                <a16:creationId xmlns:a16="http://schemas.microsoft.com/office/drawing/2014/main" id="{9A8279DA-8019-F983-BA3B-53973CEEFC9F}"/>
              </a:ext>
            </a:extLst>
          </p:cNvPr>
          <p:cNvCxnSpPr>
            <a:cxnSpLocks/>
          </p:cNvCxnSpPr>
          <p:nvPr/>
        </p:nvCxnSpPr>
        <p:spPr>
          <a:xfrm flipV="1">
            <a:off x="6993207" y="2791480"/>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0" name="Straight Arrow Connector 989">
            <a:extLst>
              <a:ext uri="{FF2B5EF4-FFF2-40B4-BE49-F238E27FC236}">
                <a16:creationId xmlns:a16="http://schemas.microsoft.com/office/drawing/2014/main" id="{0FC8BA89-4878-8682-7477-8205BC327591}"/>
              </a:ext>
            </a:extLst>
          </p:cNvPr>
          <p:cNvCxnSpPr>
            <a:cxnSpLocks/>
          </p:cNvCxnSpPr>
          <p:nvPr/>
        </p:nvCxnSpPr>
        <p:spPr>
          <a:xfrm flipV="1">
            <a:off x="7267527" y="2791480"/>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1" name="Straight Arrow Connector 990">
            <a:extLst>
              <a:ext uri="{FF2B5EF4-FFF2-40B4-BE49-F238E27FC236}">
                <a16:creationId xmlns:a16="http://schemas.microsoft.com/office/drawing/2014/main" id="{A37D4EC7-8557-D229-2840-DC448738F70B}"/>
              </a:ext>
            </a:extLst>
          </p:cNvPr>
          <p:cNvCxnSpPr>
            <a:cxnSpLocks/>
          </p:cNvCxnSpPr>
          <p:nvPr/>
        </p:nvCxnSpPr>
        <p:spPr>
          <a:xfrm flipV="1">
            <a:off x="7648527" y="2786078"/>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2" name="Straight Arrow Connector 991">
            <a:extLst>
              <a:ext uri="{FF2B5EF4-FFF2-40B4-BE49-F238E27FC236}">
                <a16:creationId xmlns:a16="http://schemas.microsoft.com/office/drawing/2014/main" id="{45C26AF0-A329-A320-6585-9AD3E0FB4488}"/>
              </a:ext>
            </a:extLst>
          </p:cNvPr>
          <p:cNvCxnSpPr>
            <a:cxnSpLocks/>
          </p:cNvCxnSpPr>
          <p:nvPr/>
        </p:nvCxnSpPr>
        <p:spPr>
          <a:xfrm>
            <a:off x="7909760" y="2786078"/>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00" name="Straight Connector 999">
            <a:extLst>
              <a:ext uri="{FF2B5EF4-FFF2-40B4-BE49-F238E27FC236}">
                <a16:creationId xmlns:a16="http://schemas.microsoft.com/office/drawing/2014/main" id="{6974AF92-1A59-942F-A2B0-04949DD492E7}"/>
              </a:ext>
            </a:extLst>
          </p:cNvPr>
          <p:cNvCxnSpPr>
            <a:cxnSpLocks/>
          </p:cNvCxnSpPr>
          <p:nvPr/>
        </p:nvCxnSpPr>
        <p:spPr>
          <a:xfrm flipH="1" flipV="1">
            <a:off x="6332220" y="5916212"/>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3" name="Straight Connector 1012">
            <a:extLst>
              <a:ext uri="{FF2B5EF4-FFF2-40B4-BE49-F238E27FC236}">
                <a16:creationId xmlns:a16="http://schemas.microsoft.com/office/drawing/2014/main" id="{822C53FD-47AC-0D2A-34AF-699B178D2D19}"/>
              </a:ext>
            </a:extLst>
          </p:cNvPr>
          <p:cNvCxnSpPr>
            <a:cxnSpLocks/>
          </p:cNvCxnSpPr>
          <p:nvPr/>
        </p:nvCxnSpPr>
        <p:spPr>
          <a:xfrm>
            <a:off x="6365860" y="258664"/>
            <a:ext cx="0" cy="1591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0" name="Straight Connector 1019">
            <a:extLst>
              <a:ext uri="{FF2B5EF4-FFF2-40B4-BE49-F238E27FC236}">
                <a16:creationId xmlns:a16="http://schemas.microsoft.com/office/drawing/2014/main" id="{DEB1B6F4-2369-5378-0CD6-D74C170EE966}"/>
              </a:ext>
            </a:extLst>
          </p:cNvPr>
          <p:cNvCxnSpPr>
            <a:cxnSpLocks/>
            <a:stCxn id="284" idx="4"/>
            <a:endCxn id="318" idx="4"/>
          </p:cNvCxnSpPr>
          <p:nvPr/>
        </p:nvCxnSpPr>
        <p:spPr>
          <a:xfrm flipH="1">
            <a:off x="6342427" y="3290503"/>
            <a:ext cx="2379" cy="16891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8" name="Straight Connector 1047">
            <a:extLst>
              <a:ext uri="{FF2B5EF4-FFF2-40B4-BE49-F238E27FC236}">
                <a16:creationId xmlns:a16="http://schemas.microsoft.com/office/drawing/2014/main" id="{18E40377-B29B-6C5F-1400-DA90FE9E08BE}"/>
              </a:ext>
            </a:extLst>
          </p:cNvPr>
          <p:cNvCxnSpPr>
            <a:cxnSpLocks/>
          </p:cNvCxnSpPr>
          <p:nvPr/>
        </p:nvCxnSpPr>
        <p:spPr>
          <a:xfrm flipH="1" flipV="1">
            <a:off x="8696055" y="1487354"/>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9" name="Straight Connector 1048">
            <a:extLst>
              <a:ext uri="{FF2B5EF4-FFF2-40B4-BE49-F238E27FC236}">
                <a16:creationId xmlns:a16="http://schemas.microsoft.com/office/drawing/2014/main" id="{2CFB5D8B-B37D-F6D4-7B66-80554287911A}"/>
              </a:ext>
            </a:extLst>
          </p:cNvPr>
          <p:cNvCxnSpPr>
            <a:cxnSpLocks/>
          </p:cNvCxnSpPr>
          <p:nvPr/>
        </p:nvCxnSpPr>
        <p:spPr>
          <a:xfrm flipH="1" flipV="1">
            <a:off x="8657955" y="1171555"/>
            <a:ext cx="268619" cy="4195"/>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cxnSp>
        <p:nvCxnSpPr>
          <p:cNvPr id="1053" name="Straight Connector 1052">
            <a:extLst>
              <a:ext uri="{FF2B5EF4-FFF2-40B4-BE49-F238E27FC236}">
                <a16:creationId xmlns:a16="http://schemas.microsoft.com/office/drawing/2014/main" id="{F213E7FE-F086-B001-A2F7-7F170C6CE8EC}"/>
              </a:ext>
            </a:extLst>
          </p:cNvPr>
          <p:cNvCxnSpPr>
            <a:cxnSpLocks/>
            <a:endCxn id="548" idx="4"/>
          </p:cNvCxnSpPr>
          <p:nvPr/>
        </p:nvCxnSpPr>
        <p:spPr>
          <a:xfrm flipH="1">
            <a:off x="8881179" y="306893"/>
            <a:ext cx="1131" cy="6306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7" name="Straight Connector 1056">
            <a:extLst>
              <a:ext uri="{FF2B5EF4-FFF2-40B4-BE49-F238E27FC236}">
                <a16:creationId xmlns:a16="http://schemas.microsoft.com/office/drawing/2014/main" id="{0720BA63-82EA-32D8-8ACC-EE1F4EDEA92E}"/>
              </a:ext>
            </a:extLst>
          </p:cNvPr>
          <p:cNvCxnSpPr>
            <a:cxnSpLocks/>
          </p:cNvCxnSpPr>
          <p:nvPr/>
        </p:nvCxnSpPr>
        <p:spPr>
          <a:xfrm>
            <a:off x="8909810" y="905094"/>
            <a:ext cx="8353" cy="292732"/>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cxnSp>
        <p:nvCxnSpPr>
          <p:cNvPr id="1059" name="Straight Connector 1058">
            <a:extLst>
              <a:ext uri="{FF2B5EF4-FFF2-40B4-BE49-F238E27FC236}">
                <a16:creationId xmlns:a16="http://schemas.microsoft.com/office/drawing/2014/main" id="{D74FA33C-A73B-771E-A188-DE2A718F9C72}"/>
              </a:ext>
            </a:extLst>
          </p:cNvPr>
          <p:cNvCxnSpPr>
            <a:cxnSpLocks/>
          </p:cNvCxnSpPr>
          <p:nvPr/>
        </p:nvCxnSpPr>
        <p:spPr>
          <a:xfrm>
            <a:off x="8902511" y="3843344"/>
            <a:ext cx="0" cy="778649"/>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cxnSp>
        <p:nvCxnSpPr>
          <p:cNvPr id="1063" name="Straight Arrow Connector 1062">
            <a:extLst>
              <a:ext uri="{FF2B5EF4-FFF2-40B4-BE49-F238E27FC236}">
                <a16:creationId xmlns:a16="http://schemas.microsoft.com/office/drawing/2014/main" id="{698D0AFD-DD63-7B66-7DBE-293040316FB9}"/>
              </a:ext>
            </a:extLst>
          </p:cNvPr>
          <p:cNvCxnSpPr>
            <a:cxnSpLocks/>
          </p:cNvCxnSpPr>
          <p:nvPr/>
        </p:nvCxnSpPr>
        <p:spPr>
          <a:xfrm>
            <a:off x="9519476" y="4025394"/>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4" name="Straight Arrow Connector 1063">
            <a:extLst>
              <a:ext uri="{FF2B5EF4-FFF2-40B4-BE49-F238E27FC236}">
                <a16:creationId xmlns:a16="http://schemas.microsoft.com/office/drawing/2014/main" id="{2CE98325-7C42-07CE-FAFE-25CBAB44B760}"/>
              </a:ext>
            </a:extLst>
          </p:cNvPr>
          <p:cNvCxnSpPr>
            <a:cxnSpLocks/>
          </p:cNvCxnSpPr>
          <p:nvPr/>
        </p:nvCxnSpPr>
        <p:spPr>
          <a:xfrm flipV="1">
            <a:off x="10414959" y="4009597"/>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5" name="Straight Arrow Connector 1064">
            <a:extLst>
              <a:ext uri="{FF2B5EF4-FFF2-40B4-BE49-F238E27FC236}">
                <a16:creationId xmlns:a16="http://schemas.microsoft.com/office/drawing/2014/main" id="{736660AE-558E-22A2-8899-1D8F69F2CD85}"/>
              </a:ext>
            </a:extLst>
          </p:cNvPr>
          <p:cNvCxnSpPr>
            <a:cxnSpLocks/>
          </p:cNvCxnSpPr>
          <p:nvPr/>
        </p:nvCxnSpPr>
        <p:spPr>
          <a:xfrm>
            <a:off x="9690164" y="4025394"/>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6" name="Straight Arrow Connector 1065">
            <a:extLst>
              <a:ext uri="{FF2B5EF4-FFF2-40B4-BE49-F238E27FC236}">
                <a16:creationId xmlns:a16="http://schemas.microsoft.com/office/drawing/2014/main" id="{38AD0BC7-FF21-9677-F981-427CE3FA9E0B}"/>
              </a:ext>
            </a:extLst>
          </p:cNvPr>
          <p:cNvCxnSpPr>
            <a:cxnSpLocks/>
          </p:cNvCxnSpPr>
          <p:nvPr/>
        </p:nvCxnSpPr>
        <p:spPr>
          <a:xfrm>
            <a:off x="10211372" y="4009597"/>
            <a:ext cx="0" cy="1799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79" name="Straight Connector 1078">
            <a:extLst>
              <a:ext uri="{FF2B5EF4-FFF2-40B4-BE49-F238E27FC236}">
                <a16:creationId xmlns:a16="http://schemas.microsoft.com/office/drawing/2014/main" id="{841258BB-4056-05A8-5BDD-E45695214672}"/>
              </a:ext>
            </a:extLst>
          </p:cNvPr>
          <p:cNvCxnSpPr>
            <a:cxnSpLocks/>
            <a:stCxn id="106" idx="0"/>
          </p:cNvCxnSpPr>
          <p:nvPr/>
        </p:nvCxnSpPr>
        <p:spPr>
          <a:xfrm>
            <a:off x="3828371" y="3815658"/>
            <a:ext cx="0" cy="895356"/>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cxnSp>
        <p:nvCxnSpPr>
          <p:cNvPr id="1087" name="Straight Connector 1086">
            <a:extLst>
              <a:ext uri="{FF2B5EF4-FFF2-40B4-BE49-F238E27FC236}">
                <a16:creationId xmlns:a16="http://schemas.microsoft.com/office/drawing/2014/main" id="{46EF9312-1AFF-E33C-468C-F430C815D44C}"/>
              </a:ext>
            </a:extLst>
          </p:cNvPr>
          <p:cNvCxnSpPr>
            <a:cxnSpLocks/>
          </p:cNvCxnSpPr>
          <p:nvPr/>
        </p:nvCxnSpPr>
        <p:spPr>
          <a:xfrm flipH="1">
            <a:off x="8902286" y="2702797"/>
            <a:ext cx="225" cy="1107167"/>
          </a:xfrm>
          <a:prstGeom prst="line">
            <a:avLst/>
          </a:prstGeom>
        </p:spPr>
        <p:style>
          <a:lnRef idx="1">
            <a:schemeClr val="accent1"/>
          </a:lnRef>
          <a:fillRef idx="0">
            <a:schemeClr val="accent1"/>
          </a:fillRef>
          <a:effectRef idx="0">
            <a:schemeClr val="accent1"/>
          </a:effectRef>
          <a:fontRef idx="minor">
            <a:schemeClr val="tx1"/>
          </a:fontRef>
        </p:style>
      </p:cxnSp>
      <p:sp>
        <p:nvSpPr>
          <p:cNvPr id="1097" name="Left Brace 1096">
            <a:extLst>
              <a:ext uri="{FF2B5EF4-FFF2-40B4-BE49-F238E27FC236}">
                <a16:creationId xmlns:a16="http://schemas.microsoft.com/office/drawing/2014/main" id="{5B449A09-47D3-CF86-8E4B-177D8CC367F2}"/>
              </a:ext>
            </a:extLst>
          </p:cNvPr>
          <p:cNvSpPr/>
          <p:nvPr/>
        </p:nvSpPr>
        <p:spPr>
          <a:xfrm>
            <a:off x="3589020" y="581051"/>
            <a:ext cx="69756" cy="1582342"/>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pic>
        <p:nvPicPr>
          <p:cNvPr id="1099" name="Picture 1098">
            <a:extLst>
              <a:ext uri="{FF2B5EF4-FFF2-40B4-BE49-F238E27FC236}">
                <a16:creationId xmlns:a16="http://schemas.microsoft.com/office/drawing/2014/main" id="{07F67054-B697-44AE-6910-0A4898990BDC}"/>
              </a:ext>
            </a:extLst>
          </p:cNvPr>
          <p:cNvPicPr>
            <a:picLocks noChangeAspect="1"/>
          </p:cNvPicPr>
          <p:nvPr/>
        </p:nvPicPr>
        <p:blipFill>
          <a:blip r:embed="rId2"/>
          <a:stretch>
            <a:fillRect/>
          </a:stretch>
        </p:blipFill>
        <p:spPr>
          <a:xfrm>
            <a:off x="3039558" y="1146703"/>
            <a:ext cx="504829" cy="428628"/>
          </a:xfrm>
          <a:prstGeom prst="rect">
            <a:avLst/>
          </a:prstGeom>
        </p:spPr>
      </p:pic>
      <p:sp>
        <p:nvSpPr>
          <p:cNvPr id="1100" name="Left Brace 1099">
            <a:extLst>
              <a:ext uri="{FF2B5EF4-FFF2-40B4-BE49-F238E27FC236}">
                <a16:creationId xmlns:a16="http://schemas.microsoft.com/office/drawing/2014/main" id="{953321F5-E48E-2E64-18E8-D2413F15201F}"/>
              </a:ext>
            </a:extLst>
          </p:cNvPr>
          <p:cNvSpPr/>
          <p:nvPr/>
        </p:nvSpPr>
        <p:spPr>
          <a:xfrm>
            <a:off x="3601417" y="2387173"/>
            <a:ext cx="68054" cy="653797"/>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1101" name="Left Brace 1100">
            <a:extLst>
              <a:ext uri="{FF2B5EF4-FFF2-40B4-BE49-F238E27FC236}">
                <a16:creationId xmlns:a16="http://schemas.microsoft.com/office/drawing/2014/main" id="{67E20A54-F0B4-A2D7-653C-9A74B82DF245}"/>
              </a:ext>
            </a:extLst>
          </p:cNvPr>
          <p:cNvSpPr/>
          <p:nvPr/>
        </p:nvSpPr>
        <p:spPr>
          <a:xfrm>
            <a:off x="3601191" y="3074131"/>
            <a:ext cx="77621" cy="479367"/>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pic>
        <p:nvPicPr>
          <p:cNvPr id="1103" name="Picture 1102">
            <a:extLst>
              <a:ext uri="{FF2B5EF4-FFF2-40B4-BE49-F238E27FC236}">
                <a16:creationId xmlns:a16="http://schemas.microsoft.com/office/drawing/2014/main" id="{55B220AE-02BF-B25B-4D88-E0D67CF65A83}"/>
              </a:ext>
            </a:extLst>
          </p:cNvPr>
          <p:cNvPicPr>
            <a:picLocks noChangeAspect="1"/>
          </p:cNvPicPr>
          <p:nvPr/>
        </p:nvPicPr>
        <p:blipFill>
          <a:blip r:embed="rId3"/>
          <a:stretch>
            <a:fillRect/>
          </a:stretch>
        </p:blipFill>
        <p:spPr>
          <a:xfrm>
            <a:off x="3060380" y="4649572"/>
            <a:ext cx="523879" cy="457203"/>
          </a:xfrm>
          <a:prstGeom prst="rect">
            <a:avLst/>
          </a:prstGeom>
        </p:spPr>
      </p:pic>
      <p:pic>
        <p:nvPicPr>
          <p:cNvPr id="1105" name="Picture 1104">
            <a:extLst>
              <a:ext uri="{FF2B5EF4-FFF2-40B4-BE49-F238E27FC236}">
                <a16:creationId xmlns:a16="http://schemas.microsoft.com/office/drawing/2014/main" id="{08F17576-CDD1-E2EA-8E06-40DC72442047}"/>
              </a:ext>
            </a:extLst>
          </p:cNvPr>
          <p:cNvPicPr>
            <a:picLocks noChangeAspect="1"/>
          </p:cNvPicPr>
          <p:nvPr/>
        </p:nvPicPr>
        <p:blipFill>
          <a:blip r:embed="rId4"/>
          <a:stretch>
            <a:fillRect/>
          </a:stretch>
        </p:blipFill>
        <p:spPr>
          <a:xfrm>
            <a:off x="3059910" y="2012124"/>
            <a:ext cx="295277" cy="714380"/>
          </a:xfrm>
          <a:prstGeom prst="rect">
            <a:avLst/>
          </a:prstGeom>
        </p:spPr>
      </p:pic>
      <p:pic>
        <p:nvPicPr>
          <p:cNvPr id="1109" name="Picture 1108">
            <a:extLst>
              <a:ext uri="{FF2B5EF4-FFF2-40B4-BE49-F238E27FC236}">
                <a16:creationId xmlns:a16="http://schemas.microsoft.com/office/drawing/2014/main" id="{38B308FE-B2D3-7C47-E4FC-BAA532B3C153}"/>
              </a:ext>
            </a:extLst>
          </p:cNvPr>
          <p:cNvPicPr>
            <a:picLocks noChangeAspect="1"/>
          </p:cNvPicPr>
          <p:nvPr/>
        </p:nvPicPr>
        <p:blipFill>
          <a:blip r:embed="rId5"/>
          <a:stretch>
            <a:fillRect/>
          </a:stretch>
        </p:blipFill>
        <p:spPr>
          <a:xfrm>
            <a:off x="3028432" y="3001646"/>
            <a:ext cx="323852" cy="742955"/>
          </a:xfrm>
          <a:prstGeom prst="rect">
            <a:avLst/>
          </a:prstGeom>
        </p:spPr>
      </p:pic>
      <p:pic>
        <p:nvPicPr>
          <p:cNvPr id="1111" name="Picture 1110">
            <a:extLst>
              <a:ext uri="{FF2B5EF4-FFF2-40B4-BE49-F238E27FC236}">
                <a16:creationId xmlns:a16="http://schemas.microsoft.com/office/drawing/2014/main" id="{B0CF9356-1777-D220-DCDC-301E39E68884}"/>
              </a:ext>
            </a:extLst>
          </p:cNvPr>
          <p:cNvPicPr>
            <a:picLocks noChangeAspect="1"/>
          </p:cNvPicPr>
          <p:nvPr/>
        </p:nvPicPr>
        <p:blipFill>
          <a:blip r:embed="rId6"/>
          <a:stretch>
            <a:fillRect/>
          </a:stretch>
        </p:blipFill>
        <p:spPr>
          <a:xfrm>
            <a:off x="3282732" y="3717879"/>
            <a:ext cx="247652" cy="342903"/>
          </a:xfrm>
          <a:prstGeom prst="rect">
            <a:avLst/>
          </a:prstGeom>
        </p:spPr>
      </p:pic>
      <p:sp>
        <p:nvSpPr>
          <p:cNvPr id="1112" name="Left Brace 1111">
            <a:extLst>
              <a:ext uri="{FF2B5EF4-FFF2-40B4-BE49-F238E27FC236}">
                <a16:creationId xmlns:a16="http://schemas.microsoft.com/office/drawing/2014/main" id="{6D9AB22B-1E5D-D5AF-CB91-BB25EE9F03B3}"/>
              </a:ext>
            </a:extLst>
          </p:cNvPr>
          <p:cNvSpPr/>
          <p:nvPr/>
        </p:nvSpPr>
        <p:spPr>
          <a:xfrm>
            <a:off x="3572305" y="3598273"/>
            <a:ext cx="91440" cy="528843"/>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1113" name="Left Brace 1112">
            <a:extLst>
              <a:ext uri="{FF2B5EF4-FFF2-40B4-BE49-F238E27FC236}">
                <a16:creationId xmlns:a16="http://schemas.microsoft.com/office/drawing/2014/main" id="{4C6E32D9-E3A2-38CA-80A7-A821CD0BBB0C}"/>
              </a:ext>
            </a:extLst>
          </p:cNvPr>
          <p:cNvSpPr/>
          <p:nvPr/>
        </p:nvSpPr>
        <p:spPr>
          <a:xfrm>
            <a:off x="3611880" y="4189591"/>
            <a:ext cx="45719" cy="1395869"/>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1114" name="Right Brace 1113">
            <a:extLst>
              <a:ext uri="{FF2B5EF4-FFF2-40B4-BE49-F238E27FC236}">
                <a16:creationId xmlns:a16="http://schemas.microsoft.com/office/drawing/2014/main" id="{20ED4434-C301-DBB8-95BD-E0F2AF51992C}"/>
              </a:ext>
            </a:extLst>
          </p:cNvPr>
          <p:cNvSpPr/>
          <p:nvPr/>
        </p:nvSpPr>
        <p:spPr>
          <a:xfrm>
            <a:off x="8136636" y="3958760"/>
            <a:ext cx="220980" cy="2027914"/>
          </a:xfrm>
          <a:prstGeom prst="righ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1115" name="Right Brace 1114">
            <a:extLst>
              <a:ext uri="{FF2B5EF4-FFF2-40B4-BE49-F238E27FC236}">
                <a16:creationId xmlns:a16="http://schemas.microsoft.com/office/drawing/2014/main" id="{3693C849-4B2B-5B92-8E6C-28E760E29A26}"/>
              </a:ext>
            </a:extLst>
          </p:cNvPr>
          <p:cNvSpPr/>
          <p:nvPr/>
        </p:nvSpPr>
        <p:spPr>
          <a:xfrm>
            <a:off x="8163781" y="3040971"/>
            <a:ext cx="57148" cy="848359"/>
          </a:xfrm>
          <a:prstGeom prst="righ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cxnSp>
        <p:nvCxnSpPr>
          <p:cNvPr id="1126" name="Straight Connector 1125">
            <a:extLst>
              <a:ext uri="{FF2B5EF4-FFF2-40B4-BE49-F238E27FC236}">
                <a16:creationId xmlns:a16="http://schemas.microsoft.com/office/drawing/2014/main" id="{65EA7616-D702-48B9-BF95-EBE7FB8B8E2D}"/>
              </a:ext>
            </a:extLst>
          </p:cNvPr>
          <p:cNvCxnSpPr>
            <a:cxnSpLocks/>
          </p:cNvCxnSpPr>
          <p:nvPr/>
        </p:nvCxnSpPr>
        <p:spPr>
          <a:xfrm flipH="1" flipV="1">
            <a:off x="6096000" y="2666346"/>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8" name="Straight Connector 1127">
            <a:extLst>
              <a:ext uri="{FF2B5EF4-FFF2-40B4-BE49-F238E27FC236}">
                <a16:creationId xmlns:a16="http://schemas.microsoft.com/office/drawing/2014/main" id="{98476555-426E-CE07-E9AB-E0D406119EDA}"/>
              </a:ext>
            </a:extLst>
          </p:cNvPr>
          <p:cNvCxnSpPr>
            <a:cxnSpLocks/>
          </p:cNvCxnSpPr>
          <p:nvPr/>
        </p:nvCxnSpPr>
        <p:spPr>
          <a:xfrm flipH="1">
            <a:off x="6096000" y="4380454"/>
            <a:ext cx="236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9" name="Straight Connector 1128">
            <a:extLst>
              <a:ext uri="{FF2B5EF4-FFF2-40B4-BE49-F238E27FC236}">
                <a16:creationId xmlns:a16="http://schemas.microsoft.com/office/drawing/2014/main" id="{11D00F33-A60A-F44E-E633-A1020E8F61EB}"/>
              </a:ext>
            </a:extLst>
          </p:cNvPr>
          <p:cNvCxnSpPr>
            <a:cxnSpLocks/>
          </p:cNvCxnSpPr>
          <p:nvPr/>
        </p:nvCxnSpPr>
        <p:spPr>
          <a:xfrm flipH="1">
            <a:off x="8708315" y="4338356"/>
            <a:ext cx="266430" cy="0"/>
          </a:xfrm>
          <a:prstGeom prst="line">
            <a:avLst/>
          </a:prstGeom>
        </p:spPr>
        <p:style>
          <a:lnRef idx="1">
            <a:schemeClr val="accent1"/>
          </a:lnRef>
          <a:fillRef idx="0">
            <a:schemeClr val="accent1"/>
          </a:fillRef>
          <a:effectRef idx="0">
            <a:schemeClr val="accent1"/>
          </a:effectRef>
          <a:fontRef idx="minor">
            <a:schemeClr val="tx1"/>
          </a:fontRef>
        </p:style>
      </p:cxnSp>
      <p:pic>
        <p:nvPicPr>
          <p:cNvPr id="1131" name="Picture 1130">
            <a:extLst>
              <a:ext uri="{FF2B5EF4-FFF2-40B4-BE49-F238E27FC236}">
                <a16:creationId xmlns:a16="http://schemas.microsoft.com/office/drawing/2014/main" id="{46E35045-33AA-8B45-A10B-16FD85979709}"/>
              </a:ext>
            </a:extLst>
          </p:cNvPr>
          <p:cNvPicPr>
            <a:picLocks noChangeAspect="1"/>
          </p:cNvPicPr>
          <p:nvPr/>
        </p:nvPicPr>
        <p:blipFill>
          <a:blip r:embed="rId7"/>
          <a:stretch>
            <a:fillRect/>
          </a:stretch>
        </p:blipFill>
        <p:spPr>
          <a:xfrm>
            <a:off x="11504293" y="4661533"/>
            <a:ext cx="476253" cy="400053"/>
          </a:xfrm>
          <a:prstGeom prst="rect">
            <a:avLst/>
          </a:prstGeom>
        </p:spPr>
      </p:pic>
      <p:pic>
        <p:nvPicPr>
          <p:cNvPr id="1134" name="Picture 1133">
            <a:extLst>
              <a:ext uri="{FF2B5EF4-FFF2-40B4-BE49-F238E27FC236}">
                <a16:creationId xmlns:a16="http://schemas.microsoft.com/office/drawing/2014/main" id="{0CAAEB1E-52B3-DB74-7F4A-E927B8932166}"/>
              </a:ext>
            </a:extLst>
          </p:cNvPr>
          <p:cNvPicPr>
            <a:picLocks noChangeAspect="1"/>
          </p:cNvPicPr>
          <p:nvPr/>
        </p:nvPicPr>
        <p:blipFill>
          <a:blip r:embed="rId8"/>
          <a:stretch>
            <a:fillRect/>
          </a:stretch>
        </p:blipFill>
        <p:spPr>
          <a:xfrm>
            <a:off x="8236267" y="3317833"/>
            <a:ext cx="123826" cy="180976"/>
          </a:xfrm>
          <a:prstGeom prst="rect">
            <a:avLst/>
          </a:prstGeom>
        </p:spPr>
      </p:pic>
      <p:pic>
        <p:nvPicPr>
          <p:cNvPr id="1137" name="Picture 1136">
            <a:extLst>
              <a:ext uri="{FF2B5EF4-FFF2-40B4-BE49-F238E27FC236}">
                <a16:creationId xmlns:a16="http://schemas.microsoft.com/office/drawing/2014/main" id="{76E7364E-76BF-A1FD-9C4A-BD59F2EB0667}"/>
              </a:ext>
            </a:extLst>
          </p:cNvPr>
          <p:cNvPicPr>
            <a:picLocks noChangeAspect="1"/>
          </p:cNvPicPr>
          <p:nvPr/>
        </p:nvPicPr>
        <p:blipFill>
          <a:blip r:embed="rId9"/>
          <a:stretch>
            <a:fillRect/>
          </a:stretch>
        </p:blipFill>
        <p:spPr>
          <a:xfrm>
            <a:off x="5328582" y="46946"/>
            <a:ext cx="333735" cy="389356"/>
          </a:xfrm>
          <a:prstGeom prst="rect">
            <a:avLst/>
          </a:prstGeom>
        </p:spPr>
      </p:pic>
      <p:pic>
        <p:nvPicPr>
          <p:cNvPr id="1139" name="Picture 1138">
            <a:extLst>
              <a:ext uri="{FF2B5EF4-FFF2-40B4-BE49-F238E27FC236}">
                <a16:creationId xmlns:a16="http://schemas.microsoft.com/office/drawing/2014/main" id="{16866B95-90C8-9A9B-A293-0356C3D012E1}"/>
              </a:ext>
            </a:extLst>
          </p:cNvPr>
          <p:cNvPicPr>
            <a:picLocks noChangeAspect="1"/>
          </p:cNvPicPr>
          <p:nvPr/>
        </p:nvPicPr>
        <p:blipFill>
          <a:blip r:embed="rId10"/>
          <a:stretch>
            <a:fillRect/>
          </a:stretch>
        </p:blipFill>
        <p:spPr>
          <a:xfrm>
            <a:off x="11562396" y="1334274"/>
            <a:ext cx="466728" cy="390528"/>
          </a:xfrm>
          <a:prstGeom prst="rect">
            <a:avLst/>
          </a:prstGeom>
        </p:spPr>
      </p:pic>
      <p:pic>
        <p:nvPicPr>
          <p:cNvPr id="1141" name="Picture 1140">
            <a:extLst>
              <a:ext uri="{FF2B5EF4-FFF2-40B4-BE49-F238E27FC236}">
                <a16:creationId xmlns:a16="http://schemas.microsoft.com/office/drawing/2014/main" id="{90333706-EED1-2280-DEC3-BD0E44F58275}"/>
              </a:ext>
            </a:extLst>
          </p:cNvPr>
          <p:cNvPicPr>
            <a:picLocks noChangeAspect="1"/>
          </p:cNvPicPr>
          <p:nvPr/>
        </p:nvPicPr>
        <p:blipFill>
          <a:blip r:embed="rId11"/>
          <a:stretch>
            <a:fillRect/>
          </a:stretch>
        </p:blipFill>
        <p:spPr>
          <a:xfrm>
            <a:off x="11626213" y="2909959"/>
            <a:ext cx="476253" cy="419103"/>
          </a:xfrm>
          <a:prstGeom prst="rect">
            <a:avLst/>
          </a:prstGeom>
        </p:spPr>
      </p:pic>
      <p:sp>
        <p:nvSpPr>
          <p:cNvPr id="1142" name="Right Brace 1141">
            <a:extLst>
              <a:ext uri="{FF2B5EF4-FFF2-40B4-BE49-F238E27FC236}">
                <a16:creationId xmlns:a16="http://schemas.microsoft.com/office/drawing/2014/main" id="{E8A52270-BF04-51F0-22B4-E5A1ED676676}"/>
              </a:ext>
            </a:extLst>
          </p:cNvPr>
          <p:cNvSpPr/>
          <p:nvPr/>
        </p:nvSpPr>
        <p:spPr>
          <a:xfrm>
            <a:off x="11430000" y="657859"/>
            <a:ext cx="45719" cy="1596313"/>
          </a:xfrm>
          <a:prstGeom prst="righ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1143" name="Right Brace 1142">
            <a:extLst>
              <a:ext uri="{FF2B5EF4-FFF2-40B4-BE49-F238E27FC236}">
                <a16:creationId xmlns:a16="http://schemas.microsoft.com/office/drawing/2014/main" id="{0F344814-D8B4-6DA0-8CAF-34DADBA2A91E}"/>
              </a:ext>
            </a:extLst>
          </p:cNvPr>
          <p:cNvSpPr/>
          <p:nvPr/>
        </p:nvSpPr>
        <p:spPr>
          <a:xfrm>
            <a:off x="11414760" y="2337171"/>
            <a:ext cx="83815" cy="1512890"/>
          </a:xfrm>
          <a:prstGeom prst="righ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cxnSp>
        <p:nvCxnSpPr>
          <p:cNvPr id="1147" name="Connector: Curved 1146">
            <a:extLst>
              <a:ext uri="{FF2B5EF4-FFF2-40B4-BE49-F238E27FC236}">
                <a16:creationId xmlns:a16="http://schemas.microsoft.com/office/drawing/2014/main" id="{60B579C0-CA39-F37C-3868-E4DA5B6BCCF3}"/>
              </a:ext>
            </a:extLst>
          </p:cNvPr>
          <p:cNvCxnSpPr>
            <a:cxnSpLocks/>
            <a:endCxn id="1172" idx="1"/>
          </p:cNvCxnSpPr>
          <p:nvPr/>
        </p:nvCxnSpPr>
        <p:spPr>
          <a:xfrm rot="16200000" flipH="1">
            <a:off x="5362150" y="833434"/>
            <a:ext cx="1684328" cy="611678"/>
          </a:xfrm>
          <a:prstGeom prst="curvedConnector2">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49" name="Rectangle 1148">
            <a:extLst>
              <a:ext uri="{FF2B5EF4-FFF2-40B4-BE49-F238E27FC236}">
                <a16:creationId xmlns:a16="http://schemas.microsoft.com/office/drawing/2014/main" id="{E825A517-1FBA-3A68-F920-E289E1614C7F}"/>
              </a:ext>
            </a:extLst>
          </p:cNvPr>
          <p:cNvSpPr/>
          <p:nvPr/>
        </p:nvSpPr>
        <p:spPr>
          <a:xfrm>
            <a:off x="4237775" y="4151048"/>
            <a:ext cx="1440649" cy="1679843"/>
          </a:xfrm>
          <a:prstGeom prst="rect">
            <a:avLst/>
          </a:prstGeom>
          <a:solidFill>
            <a:schemeClr val="bg2">
              <a:lumMod val="75000"/>
              <a:alpha val="1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150" name="Rectangle 1149">
            <a:extLst>
              <a:ext uri="{FF2B5EF4-FFF2-40B4-BE49-F238E27FC236}">
                <a16:creationId xmlns:a16="http://schemas.microsoft.com/office/drawing/2014/main" id="{521098F4-604F-4295-FDED-A414FB939966}"/>
              </a:ext>
            </a:extLst>
          </p:cNvPr>
          <p:cNvSpPr/>
          <p:nvPr/>
        </p:nvSpPr>
        <p:spPr>
          <a:xfrm>
            <a:off x="4237775" y="3640725"/>
            <a:ext cx="1434553" cy="470580"/>
          </a:xfrm>
          <a:prstGeom prst="rect">
            <a:avLst/>
          </a:prstGeom>
          <a:solidFill>
            <a:srgbClr val="FFFF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51" name="Rectangle 1150">
            <a:extLst>
              <a:ext uri="{FF2B5EF4-FFF2-40B4-BE49-F238E27FC236}">
                <a16:creationId xmlns:a16="http://schemas.microsoft.com/office/drawing/2014/main" id="{087B09E6-686A-92ED-8A1E-AFF2BC1AC6C4}"/>
              </a:ext>
            </a:extLst>
          </p:cNvPr>
          <p:cNvSpPr/>
          <p:nvPr/>
        </p:nvSpPr>
        <p:spPr>
          <a:xfrm>
            <a:off x="4243871" y="3061187"/>
            <a:ext cx="1434553" cy="470580"/>
          </a:xfrm>
          <a:prstGeom prst="rect">
            <a:avLst/>
          </a:prstGeom>
          <a:solidFill>
            <a:schemeClr val="accent1">
              <a:lumMod val="60000"/>
              <a:lumOff val="40000"/>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52" name="Rectangle 1151">
            <a:extLst>
              <a:ext uri="{FF2B5EF4-FFF2-40B4-BE49-F238E27FC236}">
                <a16:creationId xmlns:a16="http://schemas.microsoft.com/office/drawing/2014/main" id="{A1E81EB4-F86C-1F99-3437-E5217CA8E11B}"/>
              </a:ext>
            </a:extLst>
          </p:cNvPr>
          <p:cNvSpPr/>
          <p:nvPr/>
        </p:nvSpPr>
        <p:spPr>
          <a:xfrm>
            <a:off x="4237775" y="2444651"/>
            <a:ext cx="1434553" cy="470580"/>
          </a:xfrm>
          <a:prstGeom prst="rect">
            <a:avLst/>
          </a:prstGeom>
          <a:solidFill>
            <a:schemeClr val="accent5">
              <a:lumMod val="75000"/>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57" name="Rectangle 1156">
            <a:extLst>
              <a:ext uri="{FF2B5EF4-FFF2-40B4-BE49-F238E27FC236}">
                <a16:creationId xmlns:a16="http://schemas.microsoft.com/office/drawing/2014/main" id="{4DDF1BFB-6288-03EC-2783-940B787C5A94}"/>
              </a:ext>
            </a:extLst>
          </p:cNvPr>
          <p:cNvSpPr/>
          <p:nvPr/>
        </p:nvSpPr>
        <p:spPr>
          <a:xfrm>
            <a:off x="6751320" y="4161152"/>
            <a:ext cx="1382160" cy="1599568"/>
          </a:xfrm>
          <a:prstGeom prst="rect">
            <a:avLst/>
          </a:prstGeom>
          <a:solidFill>
            <a:schemeClr val="bg2">
              <a:lumMod val="75000"/>
              <a:alpha val="1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58" name="Rectangle 1157">
            <a:extLst>
              <a:ext uri="{FF2B5EF4-FFF2-40B4-BE49-F238E27FC236}">
                <a16:creationId xmlns:a16="http://schemas.microsoft.com/office/drawing/2014/main" id="{9A4CA3FC-4E6D-3CC3-7A91-6A9728CA9755}"/>
              </a:ext>
            </a:extLst>
          </p:cNvPr>
          <p:cNvSpPr/>
          <p:nvPr/>
        </p:nvSpPr>
        <p:spPr>
          <a:xfrm>
            <a:off x="6793108" y="1234023"/>
            <a:ext cx="1382160" cy="1599568"/>
          </a:xfrm>
          <a:prstGeom prst="rect">
            <a:avLst/>
          </a:prstGeom>
          <a:solidFill>
            <a:schemeClr val="bg2">
              <a:lumMod val="75000"/>
              <a:alpha val="1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59" name="Rectangle 1158">
            <a:extLst>
              <a:ext uri="{FF2B5EF4-FFF2-40B4-BE49-F238E27FC236}">
                <a16:creationId xmlns:a16="http://schemas.microsoft.com/office/drawing/2014/main" id="{7526FD24-82F4-6716-5D57-835F5515F1CF}"/>
              </a:ext>
            </a:extLst>
          </p:cNvPr>
          <p:cNvSpPr/>
          <p:nvPr/>
        </p:nvSpPr>
        <p:spPr>
          <a:xfrm>
            <a:off x="6774180" y="3014663"/>
            <a:ext cx="1333495" cy="1051747"/>
          </a:xfrm>
          <a:prstGeom prst="rect">
            <a:avLst/>
          </a:prstGeom>
          <a:solidFill>
            <a:srgbClr val="FFFF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5" name="Rectangle 1164">
            <a:extLst>
              <a:ext uri="{FF2B5EF4-FFF2-40B4-BE49-F238E27FC236}">
                <a16:creationId xmlns:a16="http://schemas.microsoft.com/office/drawing/2014/main" id="{185E5336-2B15-6D42-371B-A01CBCFB9ACD}"/>
              </a:ext>
            </a:extLst>
          </p:cNvPr>
          <p:cNvSpPr/>
          <p:nvPr/>
        </p:nvSpPr>
        <p:spPr>
          <a:xfrm>
            <a:off x="9284848" y="671048"/>
            <a:ext cx="1382160" cy="1599568"/>
          </a:xfrm>
          <a:prstGeom prst="rect">
            <a:avLst/>
          </a:prstGeom>
          <a:solidFill>
            <a:schemeClr val="bg2">
              <a:lumMod val="75000"/>
              <a:alpha val="1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66" name="Rectangle 1165">
            <a:extLst>
              <a:ext uri="{FF2B5EF4-FFF2-40B4-BE49-F238E27FC236}">
                <a16:creationId xmlns:a16="http://schemas.microsoft.com/office/drawing/2014/main" id="{1CE42F3F-3C63-9964-9983-B0AB91A7EFBD}"/>
              </a:ext>
            </a:extLst>
          </p:cNvPr>
          <p:cNvSpPr/>
          <p:nvPr/>
        </p:nvSpPr>
        <p:spPr>
          <a:xfrm>
            <a:off x="9277228" y="2413300"/>
            <a:ext cx="1382160" cy="1599568"/>
          </a:xfrm>
          <a:prstGeom prst="rect">
            <a:avLst/>
          </a:prstGeom>
          <a:solidFill>
            <a:schemeClr val="bg2">
              <a:lumMod val="75000"/>
              <a:alpha val="1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68" name="Connector: Curved 1167">
            <a:extLst>
              <a:ext uri="{FF2B5EF4-FFF2-40B4-BE49-F238E27FC236}">
                <a16:creationId xmlns:a16="http://schemas.microsoft.com/office/drawing/2014/main" id="{63EABF74-237B-C43E-046C-D95CC4D5CA7F}"/>
              </a:ext>
            </a:extLst>
          </p:cNvPr>
          <p:cNvCxnSpPr>
            <a:cxnSpLocks/>
            <a:stCxn id="1114" idx="1"/>
            <a:endCxn id="1131" idx="1"/>
          </p:cNvCxnSpPr>
          <p:nvPr/>
        </p:nvCxnSpPr>
        <p:spPr>
          <a:xfrm rot="10800000" flipH="1">
            <a:off x="8357615" y="4861561"/>
            <a:ext cx="3146677" cy="111157"/>
          </a:xfrm>
          <a:prstGeom prst="curvedConnector5">
            <a:avLst>
              <a:gd name="adj1" fmla="val 20050"/>
              <a:gd name="adj2" fmla="val -198353"/>
              <a:gd name="adj3" fmla="val 75912"/>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1172" name="Left Brace 1171">
            <a:extLst>
              <a:ext uri="{FF2B5EF4-FFF2-40B4-BE49-F238E27FC236}">
                <a16:creationId xmlns:a16="http://schemas.microsoft.com/office/drawing/2014/main" id="{318C3543-B640-94AE-BE17-88157D17FE76}"/>
              </a:ext>
            </a:extLst>
          </p:cNvPr>
          <p:cNvSpPr/>
          <p:nvPr/>
        </p:nvSpPr>
        <p:spPr>
          <a:xfrm>
            <a:off x="6510153" y="1116503"/>
            <a:ext cx="417092" cy="1729867"/>
          </a:xfrm>
          <a:prstGeom prst="leftBrace">
            <a:avLst/>
          </a:prstGeom>
          <a:ln>
            <a:solidFill>
              <a:srgbClr val="FF0000"/>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1182" name="TextBox 1181">
            <a:extLst>
              <a:ext uri="{FF2B5EF4-FFF2-40B4-BE49-F238E27FC236}">
                <a16:creationId xmlns:a16="http://schemas.microsoft.com/office/drawing/2014/main" id="{EB2D7AF5-A52A-66B6-1733-20EAC16FA790}"/>
              </a:ext>
            </a:extLst>
          </p:cNvPr>
          <p:cNvSpPr txBox="1"/>
          <p:nvPr/>
        </p:nvSpPr>
        <p:spPr>
          <a:xfrm>
            <a:off x="321691" y="204703"/>
            <a:ext cx="2592876" cy="954107"/>
          </a:xfrm>
          <a:prstGeom prst="rect">
            <a:avLst/>
          </a:prstGeom>
          <a:noFill/>
        </p:spPr>
        <p:txBody>
          <a:bodyPr wrap="square" rtlCol="0">
            <a:spAutoFit/>
          </a:bodyPr>
          <a:lstStyle/>
          <a:p>
            <a:r>
              <a:rPr lang="en-IN" sz="2800" b="1" dirty="0"/>
              <a:t>BPA EA model Implementation </a:t>
            </a:r>
          </a:p>
        </p:txBody>
      </p:sp>
      <p:cxnSp>
        <p:nvCxnSpPr>
          <p:cNvPr id="1198" name="Connector: Curved 1197">
            <a:extLst>
              <a:ext uri="{FF2B5EF4-FFF2-40B4-BE49-F238E27FC236}">
                <a16:creationId xmlns:a16="http://schemas.microsoft.com/office/drawing/2014/main" id="{F18EF9FB-B7FD-972D-0A93-972EFFCE60C7}"/>
              </a:ext>
            </a:extLst>
          </p:cNvPr>
          <p:cNvCxnSpPr>
            <a:cxnSpLocks/>
            <a:endCxn id="1101" idx="1"/>
          </p:cNvCxnSpPr>
          <p:nvPr/>
        </p:nvCxnSpPr>
        <p:spPr>
          <a:xfrm flipV="1">
            <a:off x="3243532" y="3313815"/>
            <a:ext cx="357659" cy="27416"/>
          </a:xfrm>
          <a:prstGeom prst="curvedConnector3">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200" name="Connector: Curved 1199">
            <a:extLst>
              <a:ext uri="{FF2B5EF4-FFF2-40B4-BE49-F238E27FC236}">
                <a16:creationId xmlns:a16="http://schemas.microsoft.com/office/drawing/2014/main" id="{2971D001-2120-7776-B04B-908271BF5EF1}"/>
              </a:ext>
            </a:extLst>
          </p:cNvPr>
          <p:cNvCxnSpPr>
            <a:stCxn id="1105" idx="3"/>
            <a:endCxn id="1100" idx="1"/>
          </p:cNvCxnSpPr>
          <p:nvPr/>
        </p:nvCxnSpPr>
        <p:spPr>
          <a:xfrm>
            <a:off x="3355187" y="2369314"/>
            <a:ext cx="246230" cy="344758"/>
          </a:xfrm>
          <a:prstGeom prst="curvedConnector3">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201" name="Straight Connector 1200">
            <a:extLst>
              <a:ext uri="{FF2B5EF4-FFF2-40B4-BE49-F238E27FC236}">
                <a16:creationId xmlns:a16="http://schemas.microsoft.com/office/drawing/2014/main" id="{021F11CE-02D7-267B-37CC-C9E687D47B04}"/>
              </a:ext>
            </a:extLst>
          </p:cNvPr>
          <p:cNvCxnSpPr>
            <a:cxnSpLocks/>
          </p:cNvCxnSpPr>
          <p:nvPr/>
        </p:nvCxnSpPr>
        <p:spPr>
          <a:xfrm flipH="1" flipV="1">
            <a:off x="8640184" y="2644440"/>
            <a:ext cx="268619" cy="4195"/>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F104DDD-7C5A-1EAD-6BEC-981D69392ECF}"/>
              </a:ext>
            </a:extLst>
          </p:cNvPr>
          <p:cNvSpPr txBox="1"/>
          <p:nvPr/>
        </p:nvSpPr>
        <p:spPr>
          <a:xfrm>
            <a:off x="144058" y="1331584"/>
            <a:ext cx="2845283" cy="5355312"/>
          </a:xfrm>
          <a:prstGeom prst="rect">
            <a:avLst/>
          </a:prstGeom>
          <a:noFill/>
        </p:spPr>
        <p:txBody>
          <a:bodyPr wrap="square" rtlCol="0">
            <a:spAutoFit/>
          </a:bodyPr>
          <a:lstStyle/>
          <a:p>
            <a:r>
              <a:rPr lang="en-IN" dirty="0"/>
              <a:t>Delay for respective logic,</a:t>
            </a:r>
          </a:p>
          <a:p>
            <a:endParaRPr lang="en-IN" dirty="0"/>
          </a:p>
          <a:p>
            <a:r>
              <a:rPr lang="en-IN" dirty="0"/>
              <a:t>1</a:t>
            </a:r>
            <a:r>
              <a:rPr lang="en-IN" baseline="30000" dirty="0"/>
              <a:t>st</a:t>
            </a:r>
            <a:r>
              <a:rPr lang="en-IN" dirty="0"/>
              <a:t> order filter =  1 multiplier + 2 adder</a:t>
            </a:r>
          </a:p>
          <a:p>
            <a:r>
              <a:rPr lang="en-IN" dirty="0"/>
              <a:t>Summation = 1 adder</a:t>
            </a:r>
          </a:p>
          <a:p>
            <a:r>
              <a:rPr lang="en-IN" dirty="0"/>
              <a:t>Limiter logic delay = Limiter delay +  1 adder</a:t>
            </a:r>
          </a:p>
          <a:p>
            <a:endParaRPr lang="en-IN" dirty="0"/>
          </a:p>
          <a:p>
            <a:r>
              <a:rPr lang="en-IN" dirty="0"/>
              <a:t>Elements in the critical path,</a:t>
            </a:r>
          </a:p>
          <a:p>
            <a:r>
              <a:rPr lang="en-IN" dirty="0"/>
              <a:t>Total no of 1</a:t>
            </a:r>
            <a:r>
              <a:rPr lang="en-IN" baseline="30000" dirty="0"/>
              <a:t>st</a:t>
            </a:r>
            <a:r>
              <a:rPr lang="en-IN" dirty="0"/>
              <a:t> order filter = 5</a:t>
            </a:r>
          </a:p>
          <a:p>
            <a:r>
              <a:rPr lang="en-IN" dirty="0"/>
              <a:t>Total no of summation </a:t>
            </a:r>
            <a:r>
              <a:rPr lang="en-IN"/>
              <a:t>= 4</a:t>
            </a:r>
            <a:endParaRPr lang="en-IN" dirty="0"/>
          </a:p>
          <a:p>
            <a:r>
              <a:rPr lang="en-IN" dirty="0"/>
              <a:t>Limiter logic = 1</a:t>
            </a:r>
          </a:p>
          <a:p>
            <a:endParaRPr lang="en-IN" dirty="0"/>
          </a:p>
          <a:p>
            <a:r>
              <a:rPr lang="en-IN" b="1" dirty="0">
                <a:solidFill>
                  <a:srgbClr val="FF0000"/>
                </a:solidFill>
              </a:rPr>
              <a:t>Critical path delay  = 5 multiplier + 14 adder + 1 limiter delay  (approx.)</a:t>
            </a:r>
          </a:p>
          <a:p>
            <a:endParaRPr lang="en-IN" dirty="0"/>
          </a:p>
          <a:p>
            <a:endParaRPr lang="en-IN" dirty="0"/>
          </a:p>
          <a:p>
            <a:endParaRPr lang="en-IN" dirty="0"/>
          </a:p>
        </p:txBody>
      </p:sp>
    </p:spTree>
    <p:extLst>
      <p:ext uri="{BB962C8B-B14F-4D97-AF65-F5344CB8AC3E}">
        <p14:creationId xmlns:p14="http://schemas.microsoft.com/office/powerpoint/2010/main" val="19273963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E722D-A41E-497C-40EF-1C145D500806}"/>
              </a:ext>
            </a:extLst>
          </p:cNvPr>
          <p:cNvSpPr>
            <a:spLocks noGrp="1"/>
          </p:cNvSpPr>
          <p:nvPr>
            <p:ph type="title"/>
          </p:nvPr>
        </p:nvSpPr>
        <p:spPr/>
        <p:txBody>
          <a:bodyPr/>
          <a:lstStyle/>
          <a:p>
            <a:r>
              <a:rPr lang="en-IN" dirty="0"/>
              <a:t>Alternate architecture : 2</a:t>
            </a:r>
            <a:r>
              <a:rPr lang="en-IN" baseline="30000" dirty="0"/>
              <a:t>nd</a:t>
            </a:r>
            <a:r>
              <a:rPr lang="en-IN" dirty="0"/>
              <a:t> order capable</a:t>
            </a:r>
          </a:p>
        </p:txBody>
      </p:sp>
      <p:pic>
        <p:nvPicPr>
          <p:cNvPr id="3" name="Picture 2">
            <a:extLst>
              <a:ext uri="{FF2B5EF4-FFF2-40B4-BE49-F238E27FC236}">
                <a16:creationId xmlns:a16="http://schemas.microsoft.com/office/drawing/2014/main" id="{62A67F8C-6070-458E-7E05-C4B5A503CDDB}"/>
              </a:ext>
            </a:extLst>
          </p:cNvPr>
          <p:cNvPicPr>
            <a:picLocks noChangeAspect="1"/>
          </p:cNvPicPr>
          <p:nvPr/>
        </p:nvPicPr>
        <p:blipFill>
          <a:blip r:embed="rId2"/>
          <a:stretch>
            <a:fillRect/>
          </a:stretch>
        </p:blipFill>
        <p:spPr>
          <a:xfrm>
            <a:off x="1315762" y="2702490"/>
            <a:ext cx="8238952" cy="2580710"/>
          </a:xfrm>
          <a:prstGeom prst="rect">
            <a:avLst/>
          </a:prstGeom>
        </p:spPr>
      </p:pic>
      <p:sp>
        <p:nvSpPr>
          <p:cNvPr id="4" name="Rectangle 3">
            <a:extLst>
              <a:ext uri="{FF2B5EF4-FFF2-40B4-BE49-F238E27FC236}">
                <a16:creationId xmlns:a16="http://schemas.microsoft.com/office/drawing/2014/main" id="{40189473-EC6A-8B61-5F2D-CE8544ACC924}"/>
              </a:ext>
            </a:extLst>
          </p:cNvPr>
          <p:cNvSpPr/>
          <p:nvPr/>
        </p:nvSpPr>
        <p:spPr>
          <a:xfrm>
            <a:off x="3095308" y="2378529"/>
            <a:ext cx="1171401" cy="1850571"/>
          </a:xfrm>
          <a:prstGeom prst="rect">
            <a:avLst/>
          </a:prstGeom>
          <a:solidFill>
            <a:schemeClr val="accent1">
              <a:alpha val="31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E3D929C8-F951-4918-5E3E-852B519BB62E}"/>
              </a:ext>
            </a:extLst>
          </p:cNvPr>
          <p:cNvSpPr/>
          <p:nvPr/>
        </p:nvSpPr>
        <p:spPr>
          <a:xfrm>
            <a:off x="5324432" y="2378529"/>
            <a:ext cx="837618" cy="1682119"/>
          </a:xfrm>
          <a:prstGeom prst="rect">
            <a:avLst/>
          </a:prstGeom>
          <a:solidFill>
            <a:schemeClr val="accent5">
              <a:alpha val="26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334F1320-FC25-236D-BAE0-2B96A62DA9DB}"/>
              </a:ext>
            </a:extLst>
          </p:cNvPr>
          <p:cNvSpPr/>
          <p:nvPr/>
        </p:nvSpPr>
        <p:spPr>
          <a:xfrm>
            <a:off x="7272169" y="2395487"/>
            <a:ext cx="524188" cy="1601150"/>
          </a:xfrm>
          <a:prstGeom prst="rect">
            <a:avLst/>
          </a:prstGeom>
          <a:solidFill>
            <a:schemeClr val="accent3">
              <a:alpha val="3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CD6BAFE0-2175-6B45-8FCB-5EF556E65517}"/>
              </a:ext>
            </a:extLst>
          </p:cNvPr>
          <p:cNvSpPr/>
          <p:nvPr/>
        </p:nvSpPr>
        <p:spPr>
          <a:xfrm>
            <a:off x="5246372" y="4462514"/>
            <a:ext cx="1549897" cy="1329312"/>
          </a:xfrm>
          <a:prstGeom prst="rect">
            <a:avLst/>
          </a:prstGeom>
          <a:solidFill>
            <a:schemeClr val="accent4">
              <a:alpha val="17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549CAC40-D06E-3697-95E2-69E3F42A5A08}"/>
              </a:ext>
            </a:extLst>
          </p:cNvPr>
          <p:cNvSpPr txBox="1"/>
          <p:nvPr/>
        </p:nvSpPr>
        <p:spPr>
          <a:xfrm>
            <a:off x="3060713" y="2333158"/>
            <a:ext cx="552450" cy="369332"/>
          </a:xfrm>
          <a:prstGeom prst="rect">
            <a:avLst/>
          </a:prstGeom>
          <a:noFill/>
        </p:spPr>
        <p:txBody>
          <a:bodyPr wrap="square" rtlCol="0">
            <a:spAutoFit/>
          </a:bodyPr>
          <a:lstStyle/>
          <a:p>
            <a:r>
              <a:rPr lang="en-IN" dirty="0"/>
              <a:t>S0</a:t>
            </a:r>
          </a:p>
        </p:txBody>
      </p:sp>
      <p:sp>
        <p:nvSpPr>
          <p:cNvPr id="9" name="TextBox 8">
            <a:extLst>
              <a:ext uri="{FF2B5EF4-FFF2-40B4-BE49-F238E27FC236}">
                <a16:creationId xmlns:a16="http://schemas.microsoft.com/office/drawing/2014/main" id="{63388D84-9D70-9F7E-3247-B92E20FB1707}"/>
              </a:ext>
            </a:extLst>
          </p:cNvPr>
          <p:cNvSpPr txBox="1"/>
          <p:nvPr/>
        </p:nvSpPr>
        <p:spPr>
          <a:xfrm>
            <a:off x="4225069" y="2298739"/>
            <a:ext cx="552450" cy="369332"/>
          </a:xfrm>
          <a:prstGeom prst="rect">
            <a:avLst/>
          </a:prstGeom>
          <a:noFill/>
        </p:spPr>
        <p:txBody>
          <a:bodyPr wrap="square" rtlCol="0">
            <a:spAutoFit/>
          </a:bodyPr>
          <a:lstStyle/>
          <a:p>
            <a:r>
              <a:rPr lang="en-IN" dirty="0"/>
              <a:t>S1</a:t>
            </a:r>
          </a:p>
        </p:txBody>
      </p:sp>
      <p:sp>
        <p:nvSpPr>
          <p:cNvPr id="10" name="TextBox 9">
            <a:extLst>
              <a:ext uri="{FF2B5EF4-FFF2-40B4-BE49-F238E27FC236}">
                <a16:creationId xmlns:a16="http://schemas.microsoft.com/office/drawing/2014/main" id="{1BF2947A-DB66-313F-D7C1-EAE02726092D}"/>
              </a:ext>
            </a:extLst>
          </p:cNvPr>
          <p:cNvSpPr txBox="1"/>
          <p:nvPr/>
        </p:nvSpPr>
        <p:spPr>
          <a:xfrm>
            <a:off x="4847318" y="2324233"/>
            <a:ext cx="552450" cy="369332"/>
          </a:xfrm>
          <a:prstGeom prst="rect">
            <a:avLst/>
          </a:prstGeom>
          <a:noFill/>
        </p:spPr>
        <p:txBody>
          <a:bodyPr wrap="square" rtlCol="0">
            <a:spAutoFit/>
          </a:bodyPr>
          <a:lstStyle/>
          <a:p>
            <a:r>
              <a:rPr lang="en-IN" dirty="0"/>
              <a:t>S2</a:t>
            </a:r>
          </a:p>
        </p:txBody>
      </p:sp>
      <p:sp>
        <p:nvSpPr>
          <p:cNvPr id="11" name="TextBox 10">
            <a:extLst>
              <a:ext uri="{FF2B5EF4-FFF2-40B4-BE49-F238E27FC236}">
                <a16:creationId xmlns:a16="http://schemas.microsoft.com/office/drawing/2014/main" id="{2A0A7443-1897-CAB0-136B-08A295DEF592}"/>
              </a:ext>
            </a:extLst>
          </p:cNvPr>
          <p:cNvSpPr txBox="1"/>
          <p:nvPr/>
        </p:nvSpPr>
        <p:spPr>
          <a:xfrm>
            <a:off x="5504684" y="2324233"/>
            <a:ext cx="552450" cy="369332"/>
          </a:xfrm>
          <a:prstGeom prst="rect">
            <a:avLst/>
          </a:prstGeom>
          <a:noFill/>
        </p:spPr>
        <p:txBody>
          <a:bodyPr wrap="square" rtlCol="0">
            <a:spAutoFit/>
          </a:bodyPr>
          <a:lstStyle/>
          <a:p>
            <a:r>
              <a:rPr lang="en-IN" dirty="0"/>
              <a:t>S3</a:t>
            </a:r>
          </a:p>
        </p:txBody>
      </p:sp>
      <p:sp>
        <p:nvSpPr>
          <p:cNvPr id="12" name="Dodecagon 11">
            <a:extLst>
              <a:ext uri="{FF2B5EF4-FFF2-40B4-BE49-F238E27FC236}">
                <a16:creationId xmlns:a16="http://schemas.microsoft.com/office/drawing/2014/main" id="{D8C5EC2A-2B70-6440-45CC-0F1FEA0CD165}"/>
              </a:ext>
            </a:extLst>
          </p:cNvPr>
          <p:cNvSpPr/>
          <p:nvPr/>
        </p:nvSpPr>
        <p:spPr>
          <a:xfrm>
            <a:off x="2737782" y="2893456"/>
            <a:ext cx="253068" cy="230743"/>
          </a:xfrm>
          <a:prstGeom prst="dodecag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M</a:t>
            </a:r>
          </a:p>
        </p:txBody>
      </p:sp>
      <p:sp>
        <p:nvSpPr>
          <p:cNvPr id="13" name="Dodecagon 12">
            <a:extLst>
              <a:ext uri="{FF2B5EF4-FFF2-40B4-BE49-F238E27FC236}">
                <a16:creationId xmlns:a16="http://schemas.microsoft.com/office/drawing/2014/main" id="{B4517334-E839-7608-3BBA-4DB0395F33A9}"/>
              </a:ext>
            </a:extLst>
          </p:cNvPr>
          <p:cNvSpPr/>
          <p:nvPr/>
        </p:nvSpPr>
        <p:spPr>
          <a:xfrm>
            <a:off x="3830573" y="2893456"/>
            <a:ext cx="253068" cy="230743"/>
          </a:xfrm>
          <a:prstGeom prst="dodecag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1</a:t>
            </a:r>
          </a:p>
        </p:txBody>
      </p:sp>
      <p:sp>
        <p:nvSpPr>
          <p:cNvPr id="15" name="Dodecagon 14">
            <a:extLst>
              <a:ext uri="{FF2B5EF4-FFF2-40B4-BE49-F238E27FC236}">
                <a16:creationId xmlns:a16="http://schemas.microsoft.com/office/drawing/2014/main" id="{468B62CC-4164-D3A6-14EC-1AC0C1C5850A}"/>
              </a:ext>
            </a:extLst>
          </p:cNvPr>
          <p:cNvSpPr/>
          <p:nvPr/>
        </p:nvSpPr>
        <p:spPr>
          <a:xfrm>
            <a:off x="4954440" y="3099196"/>
            <a:ext cx="253068" cy="230743"/>
          </a:xfrm>
          <a:prstGeom prst="dodecag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c</a:t>
            </a:r>
          </a:p>
        </p:txBody>
      </p:sp>
      <p:sp>
        <p:nvSpPr>
          <p:cNvPr id="17" name="Dodecagon 16">
            <a:extLst>
              <a:ext uri="{FF2B5EF4-FFF2-40B4-BE49-F238E27FC236}">
                <a16:creationId xmlns:a16="http://schemas.microsoft.com/office/drawing/2014/main" id="{FB0F54E7-4DA5-4638-B468-1C7FE07A302B}"/>
              </a:ext>
            </a:extLst>
          </p:cNvPr>
          <p:cNvSpPr/>
          <p:nvPr/>
        </p:nvSpPr>
        <p:spPr>
          <a:xfrm>
            <a:off x="4591306" y="3010619"/>
            <a:ext cx="253068" cy="230743"/>
          </a:xfrm>
          <a:prstGeom prst="dodecag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b</a:t>
            </a:r>
          </a:p>
        </p:txBody>
      </p:sp>
      <p:sp>
        <p:nvSpPr>
          <p:cNvPr id="18" name="Dodecagon 17">
            <a:extLst>
              <a:ext uri="{FF2B5EF4-FFF2-40B4-BE49-F238E27FC236}">
                <a16:creationId xmlns:a16="http://schemas.microsoft.com/office/drawing/2014/main" id="{862941BF-96B9-77E8-DA76-4B4EF961BABD}"/>
              </a:ext>
            </a:extLst>
          </p:cNvPr>
          <p:cNvSpPr/>
          <p:nvPr/>
        </p:nvSpPr>
        <p:spPr>
          <a:xfrm>
            <a:off x="4579114" y="3698420"/>
            <a:ext cx="253068" cy="230743"/>
          </a:xfrm>
          <a:prstGeom prst="dodecag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a</a:t>
            </a:r>
          </a:p>
        </p:txBody>
      </p:sp>
      <p:sp>
        <p:nvSpPr>
          <p:cNvPr id="19" name="Dodecagon 18">
            <a:extLst>
              <a:ext uri="{FF2B5EF4-FFF2-40B4-BE49-F238E27FC236}">
                <a16:creationId xmlns:a16="http://schemas.microsoft.com/office/drawing/2014/main" id="{A589208D-F920-FDBC-0126-640DDB32717E}"/>
              </a:ext>
            </a:extLst>
          </p:cNvPr>
          <p:cNvSpPr/>
          <p:nvPr/>
        </p:nvSpPr>
        <p:spPr>
          <a:xfrm>
            <a:off x="5768253" y="2893456"/>
            <a:ext cx="253068" cy="230743"/>
          </a:xfrm>
          <a:prstGeom prst="dodecag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2</a:t>
            </a:r>
          </a:p>
        </p:txBody>
      </p:sp>
      <p:sp>
        <p:nvSpPr>
          <p:cNvPr id="20" name="Dodecagon 19">
            <a:extLst>
              <a:ext uri="{FF2B5EF4-FFF2-40B4-BE49-F238E27FC236}">
                <a16:creationId xmlns:a16="http://schemas.microsoft.com/office/drawing/2014/main" id="{0D51962B-7BD6-E6FE-106C-A0AE03E8F2FB}"/>
              </a:ext>
            </a:extLst>
          </p:cNvPr>
          <p:cNvSpPr/>
          <p:nvPr/>
        </p:nvSpPr>
        <p:spPr>
          <a:xfrm>
            <a:off x="7290221" y="2733334"/>
            <a:ext cx="253068" cy="230743"/>
          </a:xfrm>
          <a:prstGeom prst="dodecag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3</a:t>
            </a:r>
          </a:p>
        </p:txBody>
      </p:sp>
      <p:sp>
        <p:nvSpPr>
          <p:cNvPr id="21" name="Dodecagon 20">
            <a:extLst>
              <a:ext uri="{FF2B5EF4-FFF2-40B4-BE49-F238E27FC236}">
                <a16:creationId xmlns:a16="http://schemas.microsoft.com/office/drawing/2014/main" id="{65D690FC-9359-DEBC-FEFD-535D6E510FD1}"/>
              </a:ext>
            </a:extLst>
          </p:cNvPr>
          <p:cNvSpPr/>
          <p:nvPr/>
        </p:nvSpPr>
        <p:spPr>
          <a:xfrm>
            <a:off x="7543289" y="3191452"/>
            <a:ext cx="253068" cy="230743"/>
          </a:xfrm>
          <a:prstGeom prst="dodecag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d</a:t>
            </a:r>
          </a:p>
        </p:txBody>
      </p:sp>
      <p:sp>
        <p:nvSpPr>
          <p:cNvPr id="23" name="Dodecagon 22">
            <a:extLst>
              <a:ext uri="{FF2B5EF4-FFF2-40B4-BE49-F238E27FC236}">
                <a16:creationId xmlns:a16="http://schemas.microsoft.com/office/drawing/2014/main" id="{6E77697A-1BDB-ECD8-D6D1-77383D55D195}"/>
              </a:ext>
            </a:extLst>
          </p:cNvPr>
          <p:cNvSpPr/>
          <p:nvPr/>
        </p:nvSpPr>
        <p:spPr>
          <a:xfrm>
            <a:off x="8399668" y="3896323"/>
            <a:ext cx="253068" cy="230743"/>
          </a:xfrm>
          <a:prstGeom prst="dodecag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5</a:t>
            </a:r>
          </a:p>
        </p:txBody>
      </p:sp>
      <p:sp>
        <p:nvSpPr>
          <p:cNvPr id="24" name="Dodecagon 23">
            <a:extLst>
              <a:ext uri="{FF2B5EF4-FFF2-40B4-BE49-F238E27FC236}">
                <a16:creationId xmlns:a16="http://schemas.microsoft.com/office/drawing/2014/main" id="{2E48C343-05CE-AC13-D265-4C3FEBF34C48}"/>
              </a:ext>
            </a:extLst>
          </p:cNvPr>
          <p:cNvSpPr/>
          <p:nvPr/>
        </p:nvSpPr>
        <p:spPr>
          <a:xfrm>
            <a:off x="6438859" y="4603581"/>
            <a:ext cx="253068" cy="230743"/>
          </a:xfrm>
          <a:prstGeom prst="dodecag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6</a:t>
            </a:r>
          </a:p>
        </p:txBody>
      </p:sp>
      <p:sp>
        <p:nvSpPr>
          <p:cNvPr id="14" name="Rectangle 13">
            <a:extLst>
              <a:ext uri="{FF2B5EF4-FFF2-40B4-BE49-F238E27FC236}">
                <a16:creationId xmlns:a16="http://schemas.microsoft.com/office/drawing/2014/main" id="{65DD41CA-E262-F92E-CB62-2F98CF1E4DEE}"/>
              </a:ext>
            </a:extLst>
          </p:cNvPr>
          <p:cNvSpPr/>
          <p:nvPr/>
        </p:nvSpPr>
        <p:spPr>
          <a:xfrm>
            <a:off x="4286937" y="2378530"/>
            <a:ext cx="531969" cy="1902166"/>
          </a:xfrm>
          <a:prstGeom prst="rect">
            <a:avLst/>
          </a:prstGeom>
          <a:solidFill>
            <a:schemeClr val="dk1">
              <a:alpha val="1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6" name="Rectangle 15">
            <a:extLst>
              <a:ext uri="{FF2B5EF4-FFF2-40B4-BE49-F238E27FC236}">
                <a16:creationId xmlns:a16="http://schemas.microsoft.com/office/drawing/2014/main" id="{AA4B8203-4E68-AA4F-F53A-65F11B7F3ED9}"/>
              </a:ext>
            </a:extLst>
          </p:cNvPr>
          <p:cNvSpPr/>
          <p:nvPr/>
        </p:nvSpPr>
        <p:spPr>
          <a:xfrm>
            <a:off x="6255546" y="2378529"/>
            <a:ext cx="940064" cy="1829392"/>
          </a:xfrm>
          <a:prstGeom prst="rect">
            <a:avLst/>
          </a:prstGeom>
          <a:solidFill>
            <a:schemeClr val="accent1">
              <a:alpha val="31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A16C582F-42C0-CB8E-D7E2-4224C6C7DC00}"/>
              </a:ext>
            </a:extLst>
          </p:cNvPr>
          <p:cNvSpPr txBox="1"/>
          <p:nvPr/>
        </p:nvSpPr>
        <p:spPr>
          <a:xfrm>
            <a:off x="6554414" y="2326086"/>
            <a:ext cx="552450" cy="369332"/>
          </a:xfrm>
          <a:prstGeom prst="rect">
            <a:avLst/>
          </a:prstGeom>
          <a:noFill/>
        </p:spPr>
        <p:txBody>
          <a:bodyPr wrap="square" rtlCol="0">
            <a:spAutoFit/>
          </a:bodyPr>
          <a:lstStyle/>
          <a:p>
            <a:r>
              <a:rPr lang="en-IN" dirty="0"/>
              <a:t>S4</a:t>
            </a:r>
          </a:p>
        </p:txBody>
      </p:sp>
      <p:sp>
        <p:nvSpPr>
          <p:cNvPr id="27" name="TextBox 26">
            <a:extLst>
              <a:ext uri="{FF2B5EF4-FFF2-40B4-BE49-F238E27FC236}">
                <a16:creationId xmlns:a16="http://schemas.microsoft.com/office/drawing/2014/main" id="{C8E93CDC-5200-ED9D-6020-A0E2F26C222F}"/>
              </a:ext>
            </a:extLst>
          </p:cNvPr>
          <p:cNvSpPr txBox="1"/>
          <p:nvPr/>
        </p:nvSpPr>
        <p:spPr>
          <a:xfrm>
            <a:off x="7245189" y="2335567"/>
            <a:ext cx="552450" cy="369332"/>
          </a:xfrm>
          <a:prstGeom prst="rect">
            <a:avLst/>
          </a:prstGeom>
          <a:noFill/>
        </p:spPr>
        <p:txBody>
          <a:bodyPr wrap="square" rtlCol="0">
            <a:spAutoFit/>
          </a:bodyPr>
          <a:lstStyle/>
          <a:p>
            <a:r>
              <a:rPr lang="en-IN" dirty="0"/>
              <a:t>S5</a:t>
            </a:r>
          </a:p>
        </p:txBody>
      </p:sp>
      <p:sp>
        <p:nvSpPr>
          <p:cNvPr id="28" name="TextBox 27">
            <a:extLst>
              <a:ext uri="{FF2B5EF4-FFF2-40B4-BE49-F238E27FC236}">
                <a16:creationId xmlns:a16="http://schemas.microsoft.com/office/drawing/2014/main" id="{7CB3587F-86A9-3896-558A-5A2ED0A29982}"/>
              </a:ext>
            </a:extLst>
          </p:cNvPr>
          <p:cNvSpPr txBox="1"/>
          <p:nvPr/>
        </p:nvSpPr>
        <p:spPr>
          <a:xfrm>
            <a:off x="8045766" y="2353774"/>
            <a:ext cx="552450" cy="369332"/>
          </a:xfrm>
          <a:prstGeom prst="rect">
            <a:avLst/>
          </a:prstGeom>
          <a:noFill/>
        </p:spPr>
        <p:txBody>
          <a:bodyPr wrap="square" rtlCol="0">
            <a:spAutoFit/>
          </a:bodyPr>
          <a:lstStyle/>
          <a:p>
            <a:r>
              <a:rPr lang="en-IN" dirty="0"/>
              <a:t>S6</a:t>
            </a:r>
          </a:p>
        </p:txBody>
      </p:sp>
      <p:sp>
        <p:nvSpPr>
          <p:cNvPr id="29" name="TextBox 28">
            <a:extLst>
              <a:ext uri="{FF2B5EF4-FFF2-40B4-BE49-F238E27FC236}">
                <a16:creationId xmlns:a16="http://schemas.microsoft.com/office/drawing/2014/main" id="{6F6C5864-9D76-CFDD-028E-4B7EBA2CF9C4}"/>
              </a:ext>
            </a:extLst>
          </p:cNvPr>
          <p:cNvSpPr txBox="1"/>
          <p:nvPr/>
        </p:nvSpPr>
        <p:spPr>
          <a:xfrm>
            <a:off x="8033364" y="4746486"/>
            <a:ext cx="552450" cy="369332"/>
          </a:xfrm>
          <a:prstGeom prst="rect">
            <a:avLst/>
          </a:prstGeom>
          <a:noFill/>
        </p:spPr>
        <p:txBody>
          <a:bodyPr wrap="square" rtlCol="0">
            <a:spAutoFit/>
          </a:bodyPr>
          <a:lstStyle/>
          <a:p>
            <a:r>
              <a:rPr lang="en-IN" dirty="0"/>
              <a:t>S7</a:t>
            </a:r>
          </a:p>
        </p:txBody>
      </p:sp>
      <p:sp>
        <p:nvSpPr>
          <p:cNvPr id="30" name="Rectangle 29">
            <a:extLst>
              <a:ext uri="{FF2B5EF4-FFF2-40B4-BE49-F238E27FC236}">
                <a16:creationId xmlns:a16="http://schemas.microsoft.com/office/drawing/2014/main" id="{56F5A578-FFDE-E9A2-9779-967DC842FE5D}"/>
              </a:ext>
            </a:extLst>
          </p:cNvPr>
          <p:cNvSpPr/>
          <p:nvPr/>
        </p:nvSpPr>
        <p:spPr>
          <a:xfrm>
            <a:off x="7664001" y="4108032"/>
            <a:ext cx="1171401" cy="1007786"/>
          </a:xfrm>
          <a:prstGeom prst="rect">
            <a:avLst/>
          </a:prstGeom>
          <a:solidFill>
            <a:schemeClr val="accent1">
              <a:alpha val="31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2" name="Dodecagon 21">
            <a:extLst>
              <a:ext uri="{FF2B5EF4-FFF2-40B4-BE49-F238E27FC236}">
                <a16:creationId xmlns:a16="http://schemas.microsoft.com/office/drawing/2014/main" id="{721E7A63-9B76-BAF5-B3CB-49325629506A}"/>
              </a:ext>
            </a:extLst>
          </p:cNvPr>
          <p:cNvSpPr/>
          <p:nvPr/>
        </p:nvSpPr>
        <p:spPr>
          <a:xfrm>
            <a:off x="8183055" y="2811977"/>
            <a:ext cx="253068" cy="230743"/>
          </a:xfrm>
          <a:prstGeom prst="dodecag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4</a:t>
            </a:r>
          </a:p>
        </p:txBody>
      </p:sp>
      <p:sp>
        <p:nvSpPr>
          <p:cNvPr id="25" name="Rectangle 24">
            <a:extLst>
              <a:ext uri="{FF2B5EF4-FFF2-40B4-BE49-F238E27FC236}">
                <a16:creationId xmlns:a16="http://schemas.microsoft.com/office/drawing/2014/main" id="{F406DC10-F8FE-2419-BF7A-F4A546E46FCE}"/>
              </a:ext>
            </a:extLst>
          </p:cNvPr>
          <p:cNvSpPr/>
          <p:nvPr/>
        </p:nvSpPr>
        <p:spPr>
          <a:xfrm>
            <a:off x="7825434" y="2395488"/>
            <a:ext cx="993115" cy="1665162"/>
          </a:xfrm>
          <a:prstGeom prst="rect">
            <a:avLst/>
          </a:prstGeom>
          <a:solidFill>
            <a:schemeClr val="accent5">
              <a:alpha val="26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E5DBEB64-D8FC-2D62-86EB-2AD84A10EF79}"/>
              </a:ext>
            </a:extLst>
          </p:cNvPr>
          <p:cNvSpPr/>
          <p:nvPr/>
        </p:nvSpPr>
        <p:spPr>
          <a:xfrm>
            <a:off x="4823598" y="2378529"/>
            <a:ext cx="524188" cy="1748537"/>
          </a:xfrm>
          <a:prstGeom prst="rect">
            <a:avLst/>
          </a:prstGeom>
          <a:solidFill>
            <a:schemeClr val="accent3">
              <a:alpha val="3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2" name="TextBox 31">
            <a:extLst>
              <a:ext uri="{FF2B5EF4-FFF2-40B4-BE49-F238E27FC236}">
                <a16:creationId xmlns:a16="http://schemas.microsoft.com/office/drawing/2014/main" id="{A14B6ED8-650A-5DD6-6CE0-D5A4E6B1FB06}"/>
              </a:ext>
            </a:extLst>
          </p:cNvPr>
          <p:cNvSpPr txBox="1"/>
          <p:nvPr/>
        </p:nvSpPr>
        <p:spPr>
          <a:xfrm>
            <a:off x="5912216" y="5422494"/>
            <a:ext cx="552450" cy="369332"/>
          </a:xfrm>
          <a:prstGeom prst="rect">
            <a:avLst/>
          </a:prstGeom>
          <a:noFill/>
        </p:spPr>
        <p:txBody>
          <a:bodyPr wrap="square" rtlCol="0">
            <a:spAutoFit/>
          </a:bodyPr>
          <a:lstStyle/>
          <a:p>
            <a:r>
              <a:rPr lang="en-IN" dirty="0"/>
              <a:t>S8</a:t>
            </a:r>
          </a:p>
        </p:txBody>
      </p:sp>
    </p:spTree>
    <p:extLst>
      <p:ext uri="{BB962C8B-B14F-4D97-AF65-F5344CB8AC3E}">
        <p14:creationId xmlns:p14="http://schemas.microsoft.com/office/powerpoint/2010/main" val="37992783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4B507470-605D-53DC-4AD9-A51DDAAB6D0A}"/>
              </a:ext>
            </a:extLst>
          </p:cNvPr>
          <p:cNvSpPr/>
          <p:nvPr/>
        </p:nvSpPr>
        <p:spPr>
          <a:xfrm>
            <a:off x="4824835" y="3523795"/>
            <a:ext cx="2771473" cy="225670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25" name="Rectangle 24">
            <a:extLst>
              <a:ext uri="{FF2B5EF4-FFF2-40B4-BE49-F238E27FC236}">
                <a16:creationId xmlns:a16="http://schemas.microsoft.com/office/drawing/2014/main" id="{7EEA1024-D27C-F812-49D5-90F4B5F6E816}"/>
              </a:ext>
            </a:extLst>
          </p:cNvPr>
          <p:cNvSpPr/>
          <p:nvPr/>
        </p:nvSpPr>
        <p:spPr>
          <a:xfrm>
            <a:off x="3737100" y="480689"/>
            <a:ext cx="6589632" cy="5443350"/>
          </a:xfrm>
          <a:prstGeom prst="rect">
            <a:avLst/>
          </a:prstGeom>
          <a:solidFill>
            <a:srgbClr val="00B0F0">
              <a:alpha val="9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29" name="Rectangle 28">
            <a:extLst>
              <a:ext uri="{FF2B5EF4-FFF2-40B4-BE49-F238E27FC236}">
                <a16:creationId xmlns:a16="http://schemas.microsoft.com/office/drawing/2014/main" id="{0FC6D793-8A55-31D1-26D3-4D900237EDE4}"/>
              </a:ext>
            </a:extLst>
          </p:cNvPr>
          <p:cNvSpPr/>
          <p:nvPr/>
        </p:nvSpPr>
        <p:spPr>
          <a:xfrm>
            <a:off x="4825387" y="1157415"/>
            <a:ext cx="2771473" cy="225670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0ACEA156-E96D-90EF-B185-6907F37830C6}"/>
              </a:ext>
            </a:extLst>
          </p:cNvPr>
          <p:cNvSpPr/>
          <p:nvPr/>
        </p:nvSpPr>
        <p:spPr>
          <a:xfrm>
            <a:off x="5160834" y="1135927"/>
            <a:ext cx="810883" cy="379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Multiplier</a:t>
            </a:r>
          </a:p>
        </p:txBody>
      </p:sp>
      <p:sp>
        <p:nvSpPr>
          <p:cNvPr id="6" name="Rectangle 5">
            <a:extLst>
              <a:ext uri="{FF2B5EF4-FFF2-40B4-BE49-F238E27FC236}">
                <a16:creationId xmlns:a16="http://schemas.microsoft.com/office/drawing/2014/main" id="{EE581004-495A-93AD-EA5E-E38DFC40D62A}"/>
              </a:ext>
            </a:extLst>
          </p:cNvPr>
          <p:cNvSpPr/>
          <p:nvPr/>
        </p:nvSpPr>
        <p:spPr>
          <a:xfrm>
            <a:off x="5160833" y="1892177"/>
            <a:ext cx="810883" cy="379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Multiplier</a:t>
            </a:r>
          </a:p>
        </p:txBody>
      </p:sp>
      <p:sp>
        <p:nvSpPr>
          <p:cNvPr id="7" name="Rectangle 6">
            <a:extLst>
              <a:ext uri="{FF2B5EF4-FFF2-40B4-BE49-F238E27FC236}">
                <a16:creationId xmlns:a16="http://schemas.microsoft.com/office/drawing/2014/main" id="{C0507EE6-B6B2-6F88-11D9-9B24F2633A09}"/>
              </a:ext>
            </a:extLst>
          </p:cNvPr>
          <p:cNvSpPr/>
          <p:nvPr/>
        </p:nvSpPr>
        <p:spPr>
          <a:xfrm>
            <a:off x="5160832" y="2648427"/>
            <a:ext cx="810883" cy="379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Multiplier</a:t>
            </a:r>
          </a:p>
        </p:txBody>
      </p:sp>
      <p:sp>
        <p:nvSpPr>
          <p:cNvPr id="8" name="Rectangle 7">
            <a:extLst>
              <a:ext uri="{FF2B5EF4-FFF2-40B4-BE49-F238E27FC236}">
                <a16:creationId xmlns:a16="http://schemas.microsoft.com/office/drawing/2014/main" id="{B05CAF3E-6500-DFCB-2935-C22163E58F0E}"/>
              </a:ext>
            </a:extLst>
          </p:cNvPr>
          <p:cNvSpPr/>
          <p:nvPr/>
        </p:nvSpPr>
        <p:spPr>
          <a:xfrm>
            <a:off x="6745219" y="1934590"/>
            <a:ext cx="741871" cy="296173"/>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1200" dirty="0"/>
              <a:t>Adder</a:t>
            </a:r>
          </a:p>
        </p:txBody>
      </p:sp>
      <p:sp>
        <p:nvSpPr>
          <p:cNvPr id="9" name="Rectangle 8">
            <a:extLst>
              <a:ext uri="{FF2B5EF4-FFF2-40B4-BE49-F238E27FC236}">
                <a16:creationId xmlns:a16="http://schemas.microsoft.com/office/drawing/2014/main" id="{3923707B-FC84-5819-E8FD-C61423316861}"/>
              </a:ext>
            </a:extLst>
          </p:cNvPr>
          <p:cNvSpPr/>
          <p:nvPr/>
        </p:nvSpPr>
        <p:spPr>
          <a:xfrm>
            <a:off x="6745219" y="2690121"/>
            <a:ext cx="741871" cy="296173"/>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1200" dirty="0"/>
              <a:t>Adder</a:t>
            </a:r>
          </a:p>
        </p:txBody>
      </p:sp>
      <p:cxnSp>
        <p:nvCxnSpPr>
          <p:cNvPr id="13" name="Connector: Elbow 12">
            <a:extLst>
              <a:ext uri="{FF2B5EF4-FFF2-40B4-BE49-F238E27FC236}">
                <a16:creationId xmlns:a16="http://schemas.microsoft.com/office/drawing/2014/main" id="{EDBA8596-921E-A8E5-FADE-CAF8CC6FF90F}"/>
              </a:ext>
            </a:extLst>
          </p:cNvPr>
          <p:cNvCxnSpPr>
            <a:stCxn id="5" idx="3"/>
            <a:endCxn id="8" idx="0"/>
          </p:cNvCxnSpPr>
          <p:nvPr/>
        </p:nvCxnSpPr>
        <p:spPr>
          <a:xfrm>
            <a:off x="5971717" y="1325709"/>
            <a:ext cx="1144438" cy="60888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5" name="Connector: Elbow 14">
            <a:extLst>
              <a:ext uri="{FF2B5EF4-FFF2-40B4-BE49-F238E27FC236}">
                <a16:creationId xmlns:a16="http://schemas.microsoft.com/office/drawing/2014/main" id="{33AA61A3-E6C8-60FE-1D54-C540F4F78304}"/>
              </a:ext>
            </a:extLst>
          </p:cNvPr>
          <p:cNvCxnSpPr>
            <a:stCxn id="6" idx="3"/>
            <a:endCxn id="8" idx="1"/>
          </p:cNvCxnSpPr>
          <p:nvPr/>
        </p:nvCxnSpPr>
        <p:spPr>
          <a:xfrm>
            <a:off x="5971716" y="2081959"/>
            <a:ext cx="773503" cy="71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F6118705-DB5E-636C-54F5-714005372347}"/>
              </a:ext>
            </a:extLst>
          </p:cNvPr>
          <p:cNvCxnSpPr>
            <a:stCxn id="8" idx="2"/>
            <a:endCxn id="9" idx="0"/>
          </p:cNvCxnSpPr>
          <p:nvPr/>
        </p:nvCxnSpPr>
        <p:spPr>
          <a:xfrm>
            <a:off x="7116155" y="2230763"/>
            <a:ext cx="0" cy="4593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8F851658-83D4-C182-8E4F-F71100C6EFE5}"/>
              </a:ext>
            </a:extLst>
          </p:cNvPr>
          <p:cNvCxnSpPr>
            <a:stCxn id="7" idx="3"/>
            <a:endCxn id="9" idx="1"/>
          </p:cNvCxnSpPr>
          <p:nvPr/>
        </p:nvCxnSpPr>
        <p:spPr>
          <a:xfrm flipV="1">
            <a:off x="5971715" y="2838208"/>
            <a:ext cx="77350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Rectangle 35">
            <a:extLst>
              <a:ext uri="{FF2B5EF4-FFF2-40B4-BE49-F238E27FC236}">
                <a16:creationId xmlns:a16="http://schemas.microsoft.com/office/drawing/2014/main" id="{FFA2134D-5A38-454E-07F0-BB4D1F8C8505}"/>
              </a:ext>
            </a:extLst>
          </p:cNvPr>
          <p:cNvSpPr/>
          <p:nvPr/>
        </p:nvSpPr>
        <p:spPr>
          <a:xfrm>
            <a:off x="5160834" y="3576487"/>
            <a:ext cx="810883" cy="379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Multiplier</a:t>
            </a:r>
          </a:p>
        </p:txBody>
      </p:sp>
      <p:sp>
        <p:nvSpPr>
          <p:cNvPr id="37" name="Rectangle 36">
            <a:extLst>
              <a:ext uri="{FF2B5EF4-FFF2-40B4-BE49-F238E27FC236}">
                <a16:creationId xmlns:a16="http://schemas.microsoft.com/office/drawing/2014/main" id="{78E8958F-233D-0438-7605-BE9AD488BB36}"/>
              </a:ext>
            </a:extLst>
          </p:cNvPr>
          <p:cNvSpPr/>
          <p:nvPr/>
        </p:nvSpPr>
        <p:spPr>
          <a:xfrm>
            <a:off x="5160833" y="4332737"/>
            <a:ext cx="810883" cy="379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Multiplier</a:t>
            </a:r>
          </a:p>
        </p:txBody>
      </p:sp>
      <p:sp>
        <p:nvSpPr>
          <p:cNvPr id="38" name="Rectangle 37">
            <a:extLst>
              <a:ext uri="{FF2B5EF4-FFF2-40B4-BE49-F238E27FC236}">
                <a16:creationId xmlns:a16="http://schemas.microsoft.com/office/drawing/2014/main" id="{8BA44E1C-E8A5-9072-59E7-C43B05060B05}"/>
              </a:ext>
            </a:extLst>
          </p:cNvPr>
          <p:cNvSpPr/>
          <p:nvPr/>
        </p:nvSpPr>
        <p:spPr>
          <a:xfrm>
            <a:off x="5160832" y="5088987"/>
            <a:ext cx="810883" cy="379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Multiplier</a:t>
            </a:r>
          </a:p>
        </p:txBody>
      </p:sp>
      <p:sp>
        <p:nvSpPr>
          <p:cNvPr id="39" name="Rectangle 38">
            <a:extLst>
              <a:ext uri="{FF2B5EF4-FFF2-40B4-BE49-F238E27FC236}">
                <a16:creationId xmlns:a16="http://schemas.microsoft.com/office/drawing/2014/main" id="{2F3A9226-2F60-FE10-3CDA-4BA992196AC5}"/>
              </a:ext>
            </a:extLst>
          </p:cNvPr>
          <p:cNvSpPr/>
          <p:nvPr/>
        </p:nvSpPr>
        <p:spPr>
          <a:xfrm>
            <a:off x="6745219" y="4375150"/>
            <a:ext cx="741871" cy="296173"/>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1200" dirty="0"/>
              <a:t>Adder</a:t>
            </a:r>
          </a:p>
        </p:txBody>
      </p:sp>
      <p:sp>
        <p:nvSpPr>
          <p:cNvPr id="40" name="Rectangle 39">
            <a:extLst>
              <a:ext uri="{FF2B5EF4-FFF2-40B4-BE49-F238E27FC236}">
                <a16:creationId xmlns:a16="http://schemas.microsoft.com/office/drawing/2014/main" id="{5EBE05EE-C7E7-6615-7611-5F52B18B5C4E}"/>
              </a:ext>
            </a:extLst>
          </p:cNvPr>
          <p:cNvSpPr/>
          <p:nvPr/>
        </p:nvSpPr>
        <p:spPr>
          <a:xfrm>
            <a:off x="6745219" y="5130681"/>
            <a:ext cx="741871" cy="296173"/>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1200" dirty="0"/>
              <a:t>Adder</a:t>
            </a:r>
          </a:p>
        </p:txBody>
      </p:sp>
      <p:cxnSp>
        <p:nvCxnSpPr>
          <p:cNvPr id="41" name="Connector: Elbow 40">
            <a:extLst>
              <a:ext uri="{FF2B5EF4-FFF2-40B4-BE49-F238E27FC236}">
                <a16:creationId xmlns:a16="http://schemas.microsoft.com/office/drawing/2014/main" id="{1EE8813D-AEF7-5EE3-3380-9DAD688E3E15}"/>
              </a:ext>
            </a:extLst>
          </p:cNvPr>
          <p:cNvCxnSpPr>
            <a:stCxn id="36" idx="3"/>
            <a:endCxn id="39" idx="0"/>
          </p:cNvCxnSpPr>
          <p:nvPr/>
        </p:nvCxnSpPr>
        <p:spPr>
          <a:xfrm>
            <a:off x="5971717" y="3766269"/>
            <a:ext cx="1144438" cy="60888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2" name="Connector: Elbow 41">
            <a:extLst>
              <a:ext uri="{FF2B5EF4-FFF2-40B4-BE49-F238E27FC236}">
                <a16:creationId xmlns:a16="http://schemas.microsoft.com/office/drawing/2014/main" id="{60EF8252-EC08-DC5D-151B-4629F11767AA}"/>
              </a:ext>
            </a:extLst>
          </p:cNvPr>
          <p:cNvCxnSpPr>
            <a:cxnSpLocks/>
            <a:stCxn id="37" idx="3"/>
          </p:cNvCxnSpPr>
          <p:nvPr/>
        </p:nvCxnSpPr>
        <p:spPr>
          <a:xfrm>
            <a:off x="5971716" y="4522519"/>
            <a:ext cx="741871" cy="64913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43" name="Connector: Elbow 18">
            <a:extLst>
              <a:ext uri="{FF2B5EF4-FFF2-40B4-BE49-F238E27FC236}">
                <a16:creationId xmlns:a16="http://schemas.microsoft.com/office/drawing/2014/main" id="{3A66886C-71CF-A8BD-5386-04C849CC0ABA}"/>
              </a:ext>
            </a:extLst>
          </p:cNvPr>
          <p:cNvCxnSpPr>
            <a:cxnSpLocks/>
          </p:cNvCxnSpPr>
          <p:nvPr/>
        </p:nvCxnSpPr>
        <p:spPr>
          <a:xfrm flipV="1">
            <a:off x="7116155" y="4671323"/>
            <a:ext cx="0" cy="4847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E74DE412-779C-F1B8-7C9B-FD12FED10295}"/>
              </a:ext>
            </a:extLst>
          </p:cNvPr>
          <p:cNvCxnSpPr>
            <a:stCxn id="38" idx="3"/>
            <a:endCxn id="40" idx="1"/>
          </p:cNvCxnSpPr>
          <p:nvPr/>
        </p:nvCxnSpPr>
        <p:spPr>
          <a:xfrm flipV="1">
            <a:off x="5971715" y="5278768"/>
            <a:ext cx="77350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Connector: Elbow 54">
            <a:extLst>
              <a:ext uri="{FF2B5EF4-FFF2-40B4-BE49-F238E27FC236}">
                <a16:creationId xmlns:a16="http://schemas.microsoft.com/office/drawing/2014/main" id="{9B593322-D441-50F5-5274-05A87F09F0CD}"/>
              </a:ext>
            </a:extLst>
          </p:cNvPr>
          <p:cNvCxnSpPr>
            <a:cxnSpLocks/>
          </p:cNvCxnSpPr>
          <p:nvPr/>
        </p:nvCxnSpPr>
        <p:spPr>
          <a:xfrm rot="10800000">
            <a:off x="2832565" y="978357"/>
            <a:ext cx="4894181" cy="1969399"/>
          </a:xfrm>
          <a:prstGeom prst="bentConnector3">
            <a:avLst>
              <a:gd name="adj1" fmla="val 66"/>
            </a:avLst>
          </a:prstGeom>
          <a:ln>
            <a:tailEnd type="triangle"/>
          </a:ln>
        </p:spPr>
        <p:style>
          <a:lnRef idx="1">
            <a:schemeClr val="dk1"/>
          </a:lnRef>
          <a:fillRef idx="0">
            <a:schemeClr val="dk1"/>
          </a:fillRef>
          <a:effectRef idx="0">
            <a:schemeClr val="dk1"/>
          </a:effectRef>
          <a:fontRef idx="minor">
            <a:schemeClr val="tx1"/>
          </a:fontRef>
        </p:style>
      </p:cxnSp>
      <p:sp>
        <p:nvSpPr>
          <p:cNvPr id="67" name="Diagonal Stripe 66">
            <a:extLst>
              <a:ext uri="{FF2B5EF4-FFF2-40B4-BE49-F238E27FC236}">
                <a16:creationId xmlns:a16="http://schemas.microsoft.com/office/drawing/2014/main" id="{1664EE21-4E5D-0192-2264-063FBD3CD9FD}"/>
              </a:ext>
            </a:extLst>
          </p:cNvPr>
          <p:cNvSpPr/>
          <p:nvPr/>
        </p:nvSpPr>
        <p:spPr>
          <a:xfrm rot="8353826">
            <a:off x="4335059" y="3630302"/>
            <a:ext cx="186232" cy="232228"/>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22" name="Connector: Elbow 121">
            <a:extLst>
              <a:ext uri="{FF2B5EF4-FFF2-40B4-BE49-F238E27FC236}">
                <a16:creationId xmlns:a16="http://schemas.microsoft.com/office/drawing/2014/main" id="{0047131F-4750-D839-88B0-572EF04ED4EE}"/>
              </a:ext>
            </a:extLst>
          </p:cNvPr>
          <p:cNvCxnSpPr>
            <a:cxnSpLocks/>
          </p:cNvCxnSpPr>
          <p:nvPr/>
        </p:nvCxnSpPr>
        <p:spPr>
          <a:xfrm>
            <a:off x="2975724" y="2608576"/>
            <a:ext cx="98507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7" name="Connector: Elbow 126">
            <a:extLst>
              <a:ext uri="{FF2B5EF4-FFF2-40B4-BE49-F238E27FC236}">
                <a16:creationId xmlns:a16="http://schemas.microsoft.com/office/drawing/2014/main" id="{70CD7E3F-99FA-88A4-7589-B2BBFC3353FC}"/>
              </a:ext>
            </a:extLst>
          </p:cNvPr>
          <p:cNvCxnSpPr>
            <a:cxnSpLocks/>
            <a:stCxn id="214" idx="3"/>
          </p:cNvCxnSpPr>
          <p:nvPr/>
        </p:nvCxnSpPr>
        <p:spPr>
          <a:xfrm flipV="1">
            <a:off x="2989040" y="4770827"/>
            <a:ext cx="1532756" cy="1598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0" name="Connector: Elbow 129">
            <a:extLst>
              <a:ext uri="{FF2B5EF4-FFF2-40B4-BE49-F238E27FC236}">
                <a16:creationId xmlns:a16="http://schemas.microsoft.com/office/drawing/2014/main" id="{86207990-9A4F-29F8-5911-A80FEEBA774E}"/>
              </a:ext>
            </a:extLst>
          </p:cNvPr>
          <p:cNvCxnSpPr>
            <a:cxnSpLocks/>
            <a:endCxn id="5" idx="1"/>
          </p:cNvCxnSpPr>
          <p:nvPr/>
        </p:nvCxnSpPr>
        <p:spPr>
          <a:xfrm rot="5400000" flipH="1" flipV="1">
            <a:off x="3832332" y="1455033"/>
            <a:ext cx="1457826" cy="119917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32" name="Connector: Elbow 131">
            <a:extLst>
              <a:ext uri="{FF2B5EF4-FFF2-40B4-BE49-F238E27FC236}">
                <a16:creationId xmlns:a16="http://schemas.microsoft.com/office/drawing/2014/main" id="{0015FA3E-CDEF-94DA-6926-EF859941A272}"/>
              </a:ext>
            </a:extLst>
          </p:cNvPr>
          <p:cNvCxnSpPr>
            <a:cxnSpLocks/>
            <a:endCxn id="6" idx="1"/>
          </p:cNvCxnSpPr>
          <p:nvPr/>
        </p:nvCxnSpPr>
        <p:spPr>
          <a:xfrm flipV="1">
            <a:off x="3961655" y="2081959"/>
            <a:ext cx="1199178" cy="10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4" name="Connector: Elbow 133">
            <a:extLst>
              <a:ext uri="{FF2B5EF4-FFF2-40B4-BE49-F238E27FC236}">
                <a16:creationId xmlns:a16="http://schemas.microsoft.com/office/drawing/2014/main" id="{604873B7-43EF-BCEE-6477-34D3D30B0665}"/>
              </a:ext>
            </a:extLst>
          </p:cNvPr>
          <p:cNvCxnSpPr>
            <a:cxnSpLocks/>
            <a:endCxn id="7" idx="1"/>
          </p:cNvCxnSpPr>
          <p:nvPr/>
        </p:nvCxnSpPr>
        <p:spPr>
          <a:xfrm flipV="1">
            <a:off x="3973888" y="2838209"/>
            <a:ext cx="1186944" cy="107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7" name="Connector: Elbow 136">
            <a:extLst>
              <a:ext uri="{FF2B5EF4-FFF2-40B4-BE49-F238E27FC236}">
                <a16:creationId xmlns:a16="http://schemas.microsoft.com/office/drawing/2014/main" id="{A827D19E-F9F9-5924-FE6F-A0321A9F4CB5}"/>
              </a:ext>
            </a:extLst>
          </p:cNvPr>
          <p:cNvCxnSpPr>
            <a:cxnSpLocks/>
          </p:cNvCxnSpPr>
          <p:nvPr/>
        </p:nvCxnSpPr>
        <p:spPr>
          <a:xfrm flipV="1">
            <a:off x="3961656" y="3810802"/>
            <a:ext cx="453524" cy="36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0" name="Connector: Elbow 139">
            <a:extLst>
              <a:ext uri="{FF2B5EF4-FFF2-40B4-BE49-F238E27FC236}">
                <a16:creationId xmlns:a16="http://schemas.microsoft.com/office/drawing/2014/main" id="{09A3E587-1833-BB2F-807A-625F5DF47A01}"/>
              </a:ext>
            </a:extLst>
          </p:cNvPr>
          <p:cNvCxnSpPr>
            <a:cxnSpLocks/>
            <a:endCxn id="37" idx="1"/>
          </p:cNvCxnSpPr>
          <p:nvPr/>
        </p:nvCxnSpPr>
        <p:spPr>
          <a:xfrm rot="16200000" flipH="1">
            <a:off x="3675092" y="3036778"/>
            <a:ext cx="1772304" cy="119917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43" name="Connector: Elbow 142">
            <a:extLst>
              <a:ext uri="{FF2B5EF4-FFF2-40B4-BE49-F238E27FC236}">
                <a16:creationId xmlns:a16="http://schemas.microsoft.com/office/drawing/2014/main" id="{CCA20F41-173F-0375-C393-3851094CBE57}"/>
              </a:ext>
            </a:extLst>
          </p:cNvPr>
          <p:cNvCxnSpPr>
            <a:cxnSpLocks/>
            <a:endCxn id="38" idx="1"/>
          </p:cNvCxnSpPr>
          <p:nvPr/>
        </p:nvCxnSpPr>
        <p:spPr>
          <a:xfrm>
            <a:off x="3964500" y="4515036"/>
            <a:ext cx="1196332" cy="763733"/>
          </a:xfrm>
          <a:prstGeom prst="bentConnector3">
            <a:avLst>
              <a:gd name="adj1" fmla="val -46"/>
            </a:avLst>
          </a:prstGeom>
          <a:ln>
            <a:tailEnd type="triangle"/>
          </a:ln>
        </p:spPr>
        <p:style>
          <a:lnRef idx="1">
            <a:schemeClr val="dk1"/>
          </a:lnRef>
          <a:fillRef idx="0">
            <a:schemeClr val="dk1"/>
          </a:fillRef>
          <a:effectRef idx="0">
            <a:schemeClr val="dk1"/>
          </a:effectRef>
          <a:fontRef idx="minor">
            <a:schemeClr val="tx1"/>
          </a:fontRef>
        </p:style>
      </p:cxnSp>
      <p:cxnSp>
        <p:nvCxnSpPr>
          <p:cNvPr id="148" name="Connector: Elbow 147">
            <a:extLst>
              <a:ext uri="{FF2B5EF4-FFF2-40B4-BE49-F238E27FC236}">
                <a16:creationId xmlns:a16="http://schemas.microsoft.com/office/drawing/2014/main" id="{E71C5B32-77DD-8D9D-CDF0-77F82122E836}"/>
              </a:ext>
            </a:extLst>
          </p:cNvPr>
          <p:cNvCxnSpPr>
            <a:cxnSpLocks/>
            <a:endCxn id="38" idx="2"/>
          </p:cNvCxnSpPr>
          <p:nvPr/>
        </p:nvCxnSpPr>
        <p:spPr>
          <a:xfrm>
            <a:off x="4575671" y="5440185"/>
            <a:ext cx="990603" cy="28365"/>
          </a:xfrm>
          <a:prstGeom prst="bentConnector4">
            <a:avLst>
              <a:gd name="adj1" fmla="val -943"/>
              <a:gd name="adj2" fmla="val 90592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51" name="Connector: Elbow 150">
            <a:extLst>
              <a:ext uri="{FF2B5EF4-FFF2-40B4-BE49-F238E27FC236}">
                <a16:creationId xmlns:a16="http://schemas.microsoft.com/office/drawing/2014/main" id="{CDD46009-55CC-765D-9012-DC65BD754CE5}"/>
              </a:ext>
            </a:extLst>
          </p:cNvPr>
          <p:cNvCxnSpPr>
            <a:cxnSpLocks/>
            <a:endCxn id="5" idx="2"/>
          </p:cNvCxnSpPr>
          <p:nvPr/>
        </p:nvCxnSpPr>
        <p:spPr>
          <a:xfrm rot="5400000" flipH="1" flipV="1">
            <a:off x="3091302" y="2985844"/>
            <a:ext cx="3945328" cy="1004620"/>
          </a:xfrm>
          <a:prstGeom prst="bentConnector3">
            <a:avLst>
              <a:gd name="adj1" fmla="val 95260"/>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56" name="Connector: Elbow 155">
            <a:extLst>
              <a:ext uri="{FF2B5EF4-FFF2-40B4-BE49-F238E27FC236}">
                <a16:creationId xmlns:a16="http://schemas.microsoft.com/office/drawing/2014/main" id="{C715D01C-8BD0-C3B4-FF69-7E7BDF67FE87}"/>
              </a:ext>
            </a:extLst>
          </p:cNvPr>
          <p:cNvCxnSpPr>
            <a:endCxn id="37" idx="2"/>
          </p:cNvCxnSpPr>
          <p:nvPr/>
        </p:nvCxnSpPr>
        <p:spPr>
          <a:xfrm flipV="1">
            <a:off x="4575671" y="4712300"/>
            <a:ext cx="990604" cy="162817"/>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58" name="Connector: Elbow 157">
            <a:extLst>
              <a:ext uri="{FF2B5EF4-FFF2-40B4-BE49-F238E27FC236}">
                <a16:creationId xmlns:a16="http://schemas.microsoft.com/office/drawing/2014/main" id="{0CF8F0C1-9B06-19D7-819B-F4B370E12B56}"/>
              </a:ext>
            </a:extLst>
          </p:cNvPr>
          <p:cNvCxnSpPr>
            <a:endCxn id="36" idx="2"/>
          </p:cNvCxnSpPr>
          <p:nvPr/>
        </p:nvCxnSpPr>
        <p:spPr>
          <a:xfrm flipV="1">
            <a:off x="4575671" y="3956050"/>
            <a:ext cx="990605" cy="171465"/>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0" name="Connector: Elbow 159">
            <a:extLst>
              <a:ext uri="{FF2B5EF4-FFF2-40B4-BE49-F238E27FC236}">
                <a16:creationId xmlns:a16="http://schemas.microsoft.com/office/drawing/2014/main" id="{92EF57AE-847C-1196-E269-F272519DCA4B}"/>
              </a:ext>
            </a:extLst>
          </p:cNvPr>
          <p:cNvCxnSpPr>
            <a:endCxn id="7" idx="2"/>
          </p:cNvCxnSpPr>
          <p:nvPr/>
        </p:nvCxnSpPr>
        <p:spPr>
          <a:xfrm flipV="1">
            <a:off x="4561656" y="3027990"/>
            <a:ext cx="1004618" cy="220869"/>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62" name="Connector: Elbow 161">
            <a:extLst>
              <a:ext uri="{FF2B5EF4-FFF2-40B4-BE49-F238E27FC236}">
                <a16:creationId xmlns:a16="http://schemas.microsoft.com/office/drawing/2014/main" id="{1C9B8581-359E-A369-B77D-AD43F3D16ADB}"/>
              </a:ext>
            </a:extLst>
          </p:cNvPr>
          <p:cNvCxnSpPr>
            <a:cxnSpLocks/>
            <a:endCxn id="6" idx="2"/>
          </p:cNvCxnSpPr>
          <p:nvPr/>
        </p:nvCxnSpPr>
        <p:spPr>
          <a:xfrm flipV="1">
            <a:off x="4575671" y="2271740"/>
            <a:ext cx="990604" cy="130655"/>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sp>
        <p:nvSpPr>
          <p:cNvPr id="175" name="Rectangle 174">
            <a:extLst>
              <a:ext uri="{FF2B5EF4-FFF2-40B4-BE49-F238E27FC236}">
                <a16:creationId xmlns:a16="http://schemas.microsoft.com/office/drawing/2014/main" id="{EBE7ACBB-245C-78E5-74EC-C9FE1DF1F2B7}"/>
              </a:ext>
            </a:extLst>
          </p:cNvPr>
          <p:cNvSpPr/>
          <p:nvPr/>
        </p:nvSpPr>
        <p:spPr>
          <a:xfrm>
            <a:off x="8751101" y="3192030"/>
            <a:ext cx="798137" cy="296173"/>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1200" dirty="0"/>
              <a:t>Adder</a:t>
            </a:r>
          </a:p>
        </p:txBody>
      </p:sp>
      <p:sp>
        <p:nvSpPr>
          <p:cNvPr id="177" name="Rectangle 176">
            <a:extLst>
              <a:ext uri="{FF2B5EF4-FFF2-40B4-BE49-F238E27FC236}">
                <a16:creationId xmlns:a16="http://schemas.microsoft.com/office/drawing/2014/main" id="{42168573-C2D1-7926-D3C7-6CA704B5386A}"/>
              </a:ext>
            </a:extLst>
          </p:cNvPr>
          <p:cNvSpPr/>
          <p:nvPr/>
        </p:nvSpPr>
        <p:spPr>
          <a:xfrm>
            <a:off x="8036295" y="4294012"/>
            <a:ext cx="948906" cy="2579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1400" dirty="0"/>
              <a:t>Limiter</a:t>
            </a:r>
          </a:p>
        </p:txBody>
      </p:sp>
      <p:cxnSp>
        <p:nvCxnSpPr>
          <p:cNvPr id="184" name="Connector: Elbow 183">
            <a:extLst>
              <a:ext uri="{FF2B5EF4-FFF2-40B4-BE49-F238E27FC236}">
                <a16:creationId xmlns:a16="http://schemas.microsoft.com/office/drawing/2014/main" id="{D86966F7-D4EC-AE19-6484-7FCF2EF16FD6}"/>
              </a:ext>
            </a:extLst>
          </p:cNvPr>
          <p:cNvCxnSpPr>
            <a:stCxn id="9" idx="3"/>
            <a:endCxn id="67" idx="0"/>
          </p:cNvCxnSpPr>
          <p:nvPr/>
        </p:nvCxnSpPr>
        <p:spPr>
          <a:xfrm flipH="1">
            <a:off x="4428175" y="2838208"/>
            <a:ext cx="3058915" cy="908208"/>
          </a:xfrm>
          <a:prstGeom prst="bentConnector5">
            <a:avLst>
              <a:gd name="adj1" fmla="val -7473"/>
              <a:gd name="adj2" fmla="val 69140"/>
              <a:gd name="adj3" fmla="val 107473"/>
            </a:avLst>
          </a:prstGeom>
          <a:ln>
            <a:tailEnd type="triangle"/>
          </a:ln>
        </p:spPr>
        <p:style>
          <a:lnRef idx="1">
            <a:schemeClr val="dk1"/>
          </a:lnRef>
          <a:fillRef idx="0">
            <a:schemeClr val="dk1"/>
          </a:fillRef>
          <a:effectRef idx="0">
            <a:schemeClr val="dk1"/>
          </a:effectRef>
          <a:fontRef idx="minor">
            <a:schemeClr val="tx1"/>
          </a:fontRef>
        </p:style>
      </p:cxnSp>
      <p:cxnSp>
        <p:nvCxnSpPr>
          <p:cNvPr id="190" name="Connector: Elbow 189">
            <a:extLst>
              <a:ext uri="{FF2B5EF4-FFF2-40B4-BE49-F238E27FC236}">
                <a16:creationId xmlns:a16="http://schemas.microsoft.com/office/drawing/2014/main" id="{810286EC-5BE7-B48C-0901-0DAA13229B69}"/>
              </a:ext>
            </a:extLst>
          </p:cNvPr>
          <p:cNvCxnSpPr>
            <a:cxnSpLocks/>
            <a:stCxn id="39" idx="3"/>
          </p:cNvCxnSpPr>
          <p:nvPr/>
        </p:nvCxnSpPr>
        <p:spPr>
          <a:xfrm flipV="1">
            <a:off x="7487090" y="862411"/>
            <a:ext cx="370933" cy="3660826"/>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3" name="Rectangle 212">
            <a:extLst>
              <a:ext uri="{FF2B5EF4-FFF2-40B4-BE49-F238E27FC236}">
                <a16:creationId xmlns:a16="http://schemas.microsoft.com/office/drawing/2014/main" id="{22DE99D6-642D-9F85-D877-EC30A5ED7D6B}"/>
              </a:ext>
            </a:extLst>
          </p:cNvPr>
          <p:cNvSpPr/>
          <p:nvPr/>
        </p:nvSpPr>
        <p:spPr>
          <a:xfrm>
            <a:off x="1799647" y="2080231"/>
            <a:ext cx="1212202" cy="1174421"/>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N" sz="1400" dirty="0"/>
              <a:t>Variable register bank </a:t>
            </a:r>
          </a:p>
        </p:txBody>
      </p:sp>
      <p:sp>
        <p:nvSpPr>
          <p:cNvPr id="214" name="Rectangle 213">
            <a:extLst>
              <a:ext uri="{FF2B5EF4-FFF2-40B4-BE49-F238E27FC236}">
                <a16:creationId xmlns:a16="http://schemas.microsoft.com/office/drawing/2014/main" id="{6F1EDA13-833D-6BF4-AA45-691140FC086E}"/>
              </a:ext>
            </a:extLst>
          </p:cNvPr>
          <p:cNvSpPr/>
          <p:nvPr/>
        </p:nvSpPr>
        <p:spPr>
          <a:xfrm>
            <a:off x="1776838" y="4287071"/>
            <a:ext cx="1212202" cy="99948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sz="1400" dirty="0"/>
              <a:t>Constant register bank</a:t>
            </a:r>
          </a:p>
        </p:txBody>
      </p:sp>
      <p:cxnSp>
        <p:nvCxnSpPr>
          <p:cNvPr id="220" name="Connector: Elbow 219">
            <a:extLst>
              <a:ext uri="{FF2B5EF4-FFF2-40B4-BE49-F238E27FC236}">
                <a16:creationId xmlns:a16="http://schemas.microsoft.com/office/drawing/2014/main" id="{C71F7ADB-DBE6-E92C-117C-E6357F9F073E}"/>
              </a:ext>
            </a:extLst>
          </p:cNvPr>
          <p:cNvCxnSpPr>
            <a:cxnSpLocks/>
          </p:cNvCxnSpPr>
          <p:nvPr/>
        </p:nvCxnSpPr>
        <p:spPr>
          <a:xfrm rot="10800000" flipV="1">
            <a:off x="2605154" y="884548"/>
            <a:ext cx="5261420" cy="1200991"/>
          </a:xfrm>
          <a:prstGeom prst="bentConnector3">
            <a:avLst>
              <a:gd name="adj1" fmla="val 100069"/>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Connector: Elbow 228">
            <a:extLst>
              <a:ext uri="{FF2B5EF4-FFF2-40B4-BE49-F238E27FC236}">
                <a16:creationId xmlns:a16="http://schemas.microsoft.com/office/drawing/2014/main" id="{9D99061B-AAE2-0BE1-E4B6-19118D947230}"/>
              </a:ext>
            </a:extLst>
          </p:cNvPr>
          <p:cNvCxnSpPr>
            <a:cxnSpLocks/>
            <a:stCxn id="67" idx="2"/>
            <a:endCxn id="36" idx="1"/>
          </p:cNvCxnSpPr>
          <p:nvPr/>
        </p:nvCxnSpPr>
        <p:spPr>
          <a:xfrm>
            <a:off x="4501348" y="3759982"/>
            <a:ext cx="659486" cy="628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33" name="Straight Arrow Connector 232">
            <a:extLst>
              <a:ext uri="{FF2B5EF4-FFF2-40B4-BE49-F238E27FC236}">
                <a16:creationId xmlns:a16="http://schemas.microsoft.com/office/drawing/2014/main" id="{415AF7B9-97AB-B39A-DBC4-E6177215BBF7}"/>
              </a:ext>
            </a:extLst>
          </p:cNvPr>
          <p:cNvCxnSpPr>
            <a:cxnSpLocks/>
          </p:cNvCxnSpPr>
          <p:nvPr/>
        </p:nvCxnSpPr>
        <p:spPr>
          <a:xfrm>
            <a:off x="7680272" y="3457892"/>
            <a:ext cx="10555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9" name="Straight Connector 268">
            <a:extLst>
              <a:ext uri="{FF2B5EF4-FFF2-40B4-BE49-F238E27FC236}">
                <a16:creationId xmlns:a16="http://schemas.microsoft.com/office/drawing/2014/main" id="{BBBBC647-CC0F-06A5-A334-C4420D06826F}"/>
              </a:ext>
            </a:extLst>
          </p:cNvPr>
          <p:cNvCxnSpPr>
            <a:cxnSpLocks/>
            <a:endCxn id="177" idx="1"/>
          </p:cNvCxnSpPr>
          <p:nvPr/>
        </p:nvCxnSpPr>
        <p:spPr>
          <a:xfrm flipV="1">
            <a:off x="7877934" y="4422972"/>
            <a:ext cx="158361" cy="81229"/>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6" name="Connector: Elbow 275">
            <a:extLst>
              <a:ext uri="{FF2B5EF4-FFF2-40B4-BE49-F238E27FC236}">
                <a16:creationId xmlns:a16="http://schemas.microsoft.com/office/drawing/2014/main" id="{7BDA9437-DAF1-A065-88DB-4DBCF5343B22}"/>
              </a:ext>
            </a:extLst>
          </p:cNvPr>
          <p:cNvCxnSpPr>
            <a:cxnSpLocks/>
            <a:stCxn id="329" idx="2"/>
          </p:cNvCxnSpPr>
          <p:nvPr/>
        </p:nvCxnSpPr>
        <p:spPr>
          <a:xfrm flipH="1" flipV="1">
            <a:off x="2454360" y="647416"/>
            <a:ext cx="7399359" cy="2798027"/>
          </a:xfrm>
          <a:prstGeom prst="bentConnector3">
            <a:avLst>
              <a:gd name="adj1" fmla="val -352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50993ADF-3D1E-006A-DD32-EC8B038B580E}"/>
              </a:ext>
            </a:extLst>
          </p:cNvPr>
          <p:cNvCxnSpPr>
            <a:cxnSpLocks/>
          </p:cNvCxnSpPr>
          <p:nvPr/>
        </p:nvCxnSpPr>
        <p:spPr>
          <a:xfrm>
            <a:off x="2442491" y="654527"/>
            <a:ext cx="0" cy="14344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7" name="Connector: Elbow 306">
            <a:extLst>
              <a:ext uri="{FF2B5EF4-FFF2-40B4-BE49-F238E27FC236}">
                <a16:creationId xmlns:a16="http://schemas.microsoft.com/office/drawing/2014/main" id="{49A81717-F57C-FB56-C19D-B73D00700F82}"/>
              </a:ext>
            </a:extLst>
          </p:cNvPr>
          <p:cNvCxnSpPr>
            <a:cxnSpLocks/>
            <a:stCxn id="177" idx="3"/>
            <a:endCxn id="329" idx="0"/>
          </p:cNvCxnSpPr>
          <p:nvPr/>
        </p:nvCxnSpPr>
        <p:spPr>
          <a:xfrm flipV="1">
            <a:off x="8985201" y="3416760"/>
            <a:ext cx="752439" cy="1006212"/>
          </a:xfrm>
          <a:prstGeom prst="bentConnector3">
            <a:avLst>
              <a:gd name="adj1" fmla="val 84721"/>
            </a:avLst>
          </a:prstGeom>
          <a:ln>
            <a:tailEnd type="triangle"/>
          </a:ln>
        </p:spPr>
        <p:style>
          <a:lnRef idx="1">
            <a:schemeClr val="accent3"/>
          </a:lnRef>
          <a:fillRef idx="0">
            <a:schemeClr val="accent3"/>
          </a:fillRef>
          <a:effectRef idx="0">
            <a:schemeClr val="accent3"/>
          </a:effectRef>
          <a:fontRef idx="minor">
            <a:schemeClr val="tx1"/>
          </a:fontRef>
        </p:style>
      </p:cxnSp>
      <p:sp>
        <p:nvSpPr>
          <p:cNvPr id="329" name="Diagonal Stripe 328">
            <a:extLst>
              <a:ext uri="{FF2B5EF4-FFF2-40B4-BE49-F238E27FC236}">
                <a16:creationId xmlns:a16="http://schemas.microsoft.com/office/drawing/2014/main" id="{237420C5-FBF1-231F-C7A4-C5DA1A796CD3}"/>
              </a:ext>
            </a:extLst>
          </p:cNvPr>
          <p:cNvSpPr/>
          <p:nvPr/>
        </p:nvSpPr>
        <p:spPr>
          <a:xfrm rot="8535161">
            <a:off x="9589188" y="3229277"/>
            <a:ext cx="296905" cy="374966"/>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347" name="Straight Arrow Connector 346">
            <a:extLst>
              <a:ext uri="{FF2B5EF4-FFF2-40B4-BE49-F238E27FC236}">
                <a16:creationId xmlns:a16="http://schemas.microsoft.com/office/drawing/2014/main" id="{3850E62B-4551-85E4-5D56-B35FAE388F25}"/>
              </a:ext>
            </a:extLst>
          </p:cNvPr>
          <p:cNvCxnSpPr>
            <a:cxnSpLocks/>
          </p:cNvCxnSpPr>
          <p:nvPr/>
        </p:nvCxnSpPr>
        <p:spPr>
          <a:xfrm>
            <a:off x="7858023" y="3248859"/>
            <a:ext cx="877763"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8" name="Straight Arrow Connector 347">
            <a:extLst>
              <a:ext uri="{FF2B5EF4-FFF2-40B4-BE49-F238E27FC236}">
                <a16:creationId xmlns:a16="http://schemas.microsoft.com/office/drawing/2014/main" id="{F28C1B8C-4DD1-C95D-8B96-209DC473DC4D}"/>
              </a:ext>
            </a:extLst>
          </p:cNvPr>
          <p:cNvCxnSpPr>
            <a:cxnSpLocks/>
          </p:cNvCxnSpPr>
          <p:nvPr/>
        </p:nvCxnSpPr>
        <p:spPr>
          <a:xfrm>
            <a:off x="9516200" y="3269409"/>
            <a:ext cx="200179" cy="51060"/>
          </a:xfrm>
          <a:prstGeom prst="bentConnector3">
            <a:avLst>
              <a:gd name="adj1" fmla="val 50000"/>
            </a:avLst>
          </a:prstGeom>
          <a:ln>
            <a:solidFill>
              <a:srgbClr val="FF0000"/>
            </a:solidFill>
            <a:tailEnd type="triangle"/>
          </a:ln>
        </p:spPr>
        <p:style>
          <a:lnRef idx="1">
            <a:schemeClr val="accent3"/>
          </a:lnRef>
          <a:fillRef idx="0">
            <a:schemeClr val="accent3"/>
          </a:fillRef>
          <a:effectRef idx="0">
            <a:schemeClr val="accent3"/>
          </a:effectRef>
          <a:fontRef idx="minor">
            <a:schemeClr val="tx1"/>
          </a:fontRef>
        </p:style>
      </p:cxnSp>
      <p:sp>
        <p:nvSpPr>
          <p:cNvPr id="2" name="TextBox 1">
            <a:extLst>
              <a:ext uri="{FF2B5EF4-FFF2-40B4-BE49-F238E27FC236}">
                <a16:creationId xmlns:a16="http://schemas.microsoft.com/office/drawing/2014/main" id="{AAD93C7D-01A8-A2F1-C415-52107BF7D874}"/>
              </a:ext>
            </a:extLst>
          </p:cNvPr>
          <p:cNvSpPr txBox="1"/>
          <p:nvPr/>
        </p:nvSpPr>
        <p:spPr>
          <a:xfrm>
            <a:off x="7430275" y="2584100"/>
            <a:ext cx="427748" cy="276999"/>
          </a:xfrm>
          <a:prstGeom prst="rect">
            <a:avLst/>
          </a:prstGeom>
          <a:noFill/>
        </p:spPr>
        <p:txBody>
          <a:bodyPr wrap="square" rtlCol="0">
            <a:spAutoFit/>
          </a:bodyPr>
          <a:lstStyle/>
          <a:p>
            <a:r>
              <a:rPr lang="en-IN" sz="1200" dirty="0"/>
              <a:t>A1</a:t>
            </a:r>
          </a:p>
        </p:txBody>
      </p:sp>
      <p:sp>
        <p:nvSpPr>
          <p:cNvPr id="3" name="TextBox 2">
            <a:extLst>
              <a:ext uri="{FF2B5EF4-FFF2-40B4-BE49-F238E27FC236}">
                <a16:creationId xmlns:a16="http://schemas.microsoft.com/office/drawing/2014/main" id="{5A23C5D1-7492-FCD6-998B-2C7048880145}"/>
              </a:ext>
            </a:extLst>
          </p:cNvPr>
          <p:cNvSpPr txBox="1"/>
          <p:nvPr/>
        </p:nvSpPr>
        <p:spPr>
          <a:xfrm>
            <a:off x="7475365" y="4260259"/>
            <a:ext cx="362751" cy="276999"/>
          </a:xfrm>
          <a:prstGeom prst="rect">
            <a:avLst/>
          </a:prstGeom>
          <a:noFill/>
        </p:spPr>
        <p:txBody>
          <a:bodyPr wrap="square" rtlCol="0">
            <a:spAutoFit/>
          </a:bodyPr>
          <a:lstStyle/>
          <a:p>
            <a:r>
              <a:rPr lang="en-IN" sz="1200" dirty="0"/>
              <a:t>A2</a:t>
            </a:r>
          </a:p>
        </p:txBody>
      </p:sp>
      <p:sp>
        <p:nvSpPr>
          <p:cNvPr id="4" name="TextBox 3">
            <a:extLst>
              <a:ext uri="{FF2B5EF4-FFF2-40B4-BE49-F238E27FC236}">
                <a16:creationId xmlns:a16="http://schemas.microsoft.com/office/drawing/2014/main" id="{D34DA1F6-7C96-EC95-B659-39B7E884409B}"/>
              </a:ext>
            </a:extLst>
          </p:cNvPr>
          <p:cNvSpPr txBox="1"/>
          <p:nvPr/>
        </p:nvSpPr>
        <p:spPr>
          <a:xfrm>
            <a:off x="2246996" y="2074315"/>
            <a:ext cx="787128" cy="276999"/>
          </a:xfrm>
          <a:prstGeom prst="rect">
            <a:avLst/>
          </a:prstGeom>
          <a:noFill/>
        </p:spPr>
        <p:txBody>
          <a:bodyPr wrap="square" rtlCol="0">
            <a:spAutoFit/>
          </a:bodyPr>
          <a:lstStyle/>
          <a:p>
            <a:r>
              <a:rPr lang="en-IN" sz="1200" dirty="0"/>
              <a:t>A3 A2 A1</a:t>
            </a:r>
          </a:p>
        </p:txBody>
      </p:sp>
      <p:sp>
        <p:nvSpPr>
          <p:cNvPr id="10" name="TextBox 9">
            <a:extLst>
              <a:ext uri="{FF2B5EF4-FFF2-40B4-BE49-F238E27FC236}">
                <a16:creationId xmlns:a16="http://schemas.microsoft.com/office/drawing/2014/main" id="{8ADDCA99-E458-2160-2911-255C6D3E9CD7}"/>
              </a:ext>
            </a:extLst>
          </p:cNvPr>
          <p:cNvSpPr txBox="1"/>
          <p:nvPr/>
        </p:nvSpPr>
        <p:spPr>
          <a:xfrm>
            <a:off x="9757636" y="2516805"/>
            <a:ext cx="362751" cy="276999"/>
          </a:xfrm>
          <a:prstGeom prst="rect">
            <a:avLst/>
          </a:prstGeom>
          <a:noFill/>
        </p:spPr>
        <p:txBody>
          <a:bodyPr wrap="square" rtlCol="0">
            <a:spAutoFit/>
          </a:bodyPr>
          <a:lstStyle/>
          <a:p>
            <a:r>
              <a:rPr lang="en-IN" sz="1200" dirty="0"/>
              <a:t>A3</a:t>
            </a:r>
          </a:p>
        </p:txBody>
      </p:sp>
      <p:cxnSp>
        <p:nvCxnSpPr>
          <p:cNvPr id="21" name="Straight Arrow Connector 20">
            <a:extLst>
              <a:ext uri="{FF2B5EF4-FFF2-40B4-BE49-F238E27FC236}">
                <a16:creationId xmlns:a16="http://schemas.microsoft.com/office/drawing/2014/main" id="{ACC6DE82-2A5C-517A-5DDC-2AA6EA98B59D}"/>
              </a:ext>
            </a:extLst>
          </p:cNvPr>
          <p:cNvCxnSpPr>
            <a:cxnSpLocks/>
          </p:cNvCxnSpPr>
          <p:nvPr/>
        </p:nvCxnSpPr>
        <p:spPr>
          <a:xfrm>
            <a:off x="2820838" y="969194"/>
            <a:ext cx="0" cy="1113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2C1F1E15-A010-9147-E08E-41EAE7CBD46B}"/>
              </a:ext>
            </a:extLst>
          </p:cNvPr>
          <p:cNvSpPr txBox="1"/>
          <p:nvPr/>
        </p:nvSpPr>
        <p:spPr>
          <a:xfrm>
            <a:off x="9620730" y="5413930"/>
            <a:ext cx="914400" cy="369332"/>
          </a:xfrm>
          <a:prstGeom prst="rect">
            <a:avLst/>
          </a:prstGeom>
          <a:noFill/>
        </p:spPr>
        <p:txBody>
          <a:bodyPr wrap="square" rtlCol="0">
            <a:spAutoFit/>
          </a:bodyPr>
          <a:lstStyle/>
          <a:p>
            <a:r>
              <a:rPr lang="en-IN" b="1" dirty="0"/>
              <a:t>Core</a:t>
            </a:r>
          </a:p>
        </p:txBody>
      </p:sp>
      <p:sp>
        <p:nvSpPr>
          <p:cNvPr id="28" name="TextBox 27">
            <a:extLst>
              <a:ext uri="{FF2B5EF4-FFF2-40B4-BE49-F238E27FC236}">
                <a16:creationId xmlns:a16="http://schemas.microsoft.com/office/drawing/2014/main" id="{04F9BCC6-07D6-CFA2-6417-F829368A07F5}"/>
              </a:ext>
            </a:extLst>
          </p:cNvPr>
          <p:cNvSpPr txBox="1"/>
          <p:nvPr/>
        </p:nvSpPr>
        <p:spPr>
          <a:xfrm>
            <a:off x="2953870" y="2303310"/>
            <a:ext cx="1086346" cy="923330"/>
          </a:xfrm>
          <a:prstGeom prst="rect">
            <a:avLst/>
          </a:prstGeom>
          <a:noFill/>
        </p:spPr>
        <p:txBody>
          <a:bodyPr wrap="square" rtlCol="0">
            <a:spAutoFit/>
          </a:bodyPr>
          <a:lstStyle/>
          <a:p>
            <a:r>
              <a:rPr lang="en-IN" sz="1600" dirty="0"/>
              <a:t>var&lt;5:0&gt;  6 Channels </a:t>
            </a:r>
          </a:p>
          <a:p>
            <a:r>
              <a:rPr lang="en-IN" sz="1100" dirty="0"/>
              <a:t>(each of 16 bit fixed point no)  </a:t>
            </a:r>
          </a:p>
        </p:txBody>
      </p:sp>
      <p:sp>
        <p:nvSpPr>
          <p:cNvPr id="30" name="TextBox 29">
            <a:extLst>
              <a:ext uri="{FF2B5EF4-FFF2-40B4-BE49-F238E27FC236}">
                <a16:creationId xmlns:a16="http://schemas.microsoft.com/office/drawing/2014/main" id="{7D4A3F58-E290-E793-7D3C-E7C4B922F4E3}"/>
              </a:ext>
            </a:extLst>
          </p:cNvPr>
          <p:cNvSpPr txBox="1"/>
          <p:nvPr/>
        </p:nvSpPr>
        <p:spPr>
          <a:xfrm>
            <a:off x="6161567" y="3009952"/>
            <a:ext cx="1390881" cy="338554"/>
          </a:xfrm>
          <a:prstGeom prst="rect">
            <a:avLst/>
          </a:prstGeom>
          <a:noFill/>
        </p:spPr>
        <p:txBody>
          <a:bodyPr wrap="square" rtlCol="0">
            <a:spAutoFit/>
          </a:bodyPr>
          <a:lstStyle/>
          <a:p>
            <a:r>
              <a:rPr lang="en-IN" sz="1600" dirty="0"/>
              <a:t>1</a:t>
            </a:r>
            <a:r>
              <a:rPr lang="en-IN" sz="1600" baseline="30000" dirty="0"/>
              <a:t>st</a:t>
            </a:r>
            <a:r>
              <a:rPr lang="en-IN" sz="1600" dirty="0"/>
              <a:t> order filter</a:t>
            </a:r>
          </a:p>
        </p:txBody>
      </p:sp>
      <p:sp>
        <p:nvSpPr>
          <p:cNvPr id="34" name="TextBox 33">
            <a:extLst>
              <a:ext uri="{FF2B5EF4-FFF2-40B4-BE49-F238E27FC236}">
                <a16:creationId xmlns:a16="http://schemas.microsoft.com/office/drawing/2014/main" id="{B92A952A-30E0-CCC4-8303-F28D77E3760E}"/>
              </a:ext>
            </a:extLst>
          </p:cNvPr>
          <p:cNvSpPr txBox="1"/>
          <p:nvPr/>
        </p:nvSpPr>
        <p:spPr>
          <a:xfrm>
            <a:off x="2941764" y="4490104"/>
            <a:ext cx="1120947" cy="923330"/>
          </a:xfrm>
          <a:prstGeom prst="rect">
            <a:avLst/>
          </a:prstGeom>
          <a:noFill/>
        </p:spPr>
        <p:txBody>
          <a:bodyPr wrap="square" rtlCol="0">
            <a:spAutoFit/>
          </a:bodyPr>
          <a:lstStyle/>
          <a:p>
            <a:r>
              <a:rPr lang="en-IN" sz="1600" dirty="0" err="1"/>
              <a:t>const</a:t>
            </a:r>
            <a:r>
              <a:rPr lang="en-IN" sz="1600" dirty="0"/>
              <a:t>&lt;5:0&gt; 6 Channels </a:t>
            </a:r>
          </a:p>
          <a:p>
            <a:r>
              <a:rPr lang="en-IN" sz="1100" dirty="0"/>
              <a:t>(each of 16bit fixed point no)  </a:t>
            </a:r>
          </a:p>
        </p:txBody>
      </p:sp>
      <p:sp>
        <p:nvSpPr>
          <p:cNvPr id="46" name="TextBox 45">
            <a:extLst>
              <a:ext uri="{FF2B5EF4-FFF2-40B4-BE49-F238E27FC236}">
                <a16:creationId xmlns:a16="http://schemas.microsoft.com/office/drawing/2014/main" id="{56823834-A62E-EDAE-4EC0-192D07DD9636}"/>
              </a:ext>
            </a:extLst>
          </p:cNvPr>
          <p:cNvSpPr txBox="1"/>
          <p:nvPr/>
        </p:nvSpPr>
        <p:spPr>
          <a:xfrm>
            <a:off x="6165441" y="5469988"/>
            <a:ext cx="1390881" cy="338554"/>
          </a:xfrm>
          <a:prstGeom prst="rect">
            <a:avLst/>
          </a:prstGeom>
          <a:noFill/>
        </p:spPr>
        <p:txBody>
          <a:bodyPr wrap="square" rtlCol="0">
            <a:spAutoFit/>
          </a:bodyPr>
          <a:lstStyle/>
          <a:p>
            <a:r>
              <a:rPr lang="en-IN" sz="1600" dirty="0"/>
              <a:t>1</a:t>
            </a:r>
            <a:r>
              <a:rPr lang="en-IN" sz="1600" baseline="30000" dirty="0"/>
              <a:t>st</a:t>
            </a:r>
            <a:r>
              <a:rPr lang="en-IN" sz="1600" dirty="0"/>
              <a:t> order filter</a:t>
            </a:r>
          </a:p>
        </p:txBody>
      </p:sp>
      <p:sp>
        <p:nvSpPr>
          <p:cNvPr id="47" name="TextBox 46">
            <a:extLst>
              <a:ext uri="{FF2B5EF4-FFF2-40B4-BE49-F238E27FC236}">
                <a16:creationId xmlns:a16="http://schemas.microsoft.com/office/drawing/2014/main" id="{320E5D52-5EDB-A3BA-AB57-2EC6CD199D97}"/>
              </a:ext>
            </a:extLst>
          </p:cNvPr>
          <p:cNvSpPr txBox="1"/>
          <p:nvPr/>
        </p:nvSpPr>
        <p:spPr>
          <a:xfrm>
            <a:off x="3211605" y="915141"/>
            <a:ext cx="427748" cy="276999"/>
          </a:xfrm>
          <a:prstGeom prst="rect">
            <a:avLst/>
          </a:prstGeom>
          <a:noFill/>
        </p:spPr>
        <p:txBody>
          <a:bodyPr wrap="square" rtlCol="0">
            <a:spAutoFit/>
          </a:bodyPr>
          <a:lstStyle/>
          <a:p>
            <a:r>
              <a:rPr lang="en-IN" sz="1200" dirty="0"/>
              <a:t>A1</a:t>
            </a:r>
          </a:p>
        </p:txBody>
      </p:sp>
      <p:sp>
        <p:nvSpPr>
          <p:cNvPr id="48" name="TextBox 47">
            <a:extLst>
              <a:ext uri="{FF2B5EF4-FFF2-40B4-BE49-F238E27FC236}">
                <a16:creationId xmlns:a16="http://schemas.microsoft.com/office/drawing/2014/main" id="{3C55CE7E-BE56-E41A-B533-16EF37C6F132}"/>
              </a:ext>
            </a:extLst>
          </p:cNvPr>
          <p:cNvSpPr txBox="1"/>
          <p:nvPr/>
        </p:nvSpPr>
        <p:spPr>
          <a:xfrm>
            <a:off x="3240136" y="692195"/>
            <a:ext cx="362751" cy="276999"/>
          </a:xfrm>
          <a:prstGeom prst="rect">
            <a:avLst/>
          </a:prstGeom>
          <a:noFill/>
        </p:spPr>
        <p:txBody>
          <a:bodyPr wrap="square" rtlCol="0">
            <a:spAutoFit/>
          </a:bodyPr>
          <a:lstStyle/>
          <a:p>
            <a:r>
              <a:rPr lang="en-IN" sz="1200" dirty="0"/>
              <a:t>A2</a:t>
            </a:r>
          </a:p>
        </p:txBody>
      </p:sp>
      <p:sp>
        <p:nvSpPr>
          <p:cNvPr id="49" name="TextBox 48">
            <a:extLst>
              <a:ext uri="{FF2B5EF4-FFF2-40B4-BE49-F238E27FC236}">
                <a16:creationId xmlns:a16="http://schemas.microsoft.com/office/drawing/2014/main" id="{8B717487-18FC-CA05-BBF1-ED8F25566C7C}"/>
              </a:ext>
            </a:extLst>
          </p:cNvPr>
          <p:cNvSpPr txBox="1"/>
          <p:nvPr/>
        </p:nvSpPr>
        <p:spPr>
          <a:xfrm>
            <a:off x="3244103" y="450720"/>
            <a:ext cx="362751" cy="276999"/>
          </a:xfrm>
          <a:prstGeom prst="rect">
            <a:avLst/>
          </a:prstGeom>
          <a:noFill/>
        </p:spPr>
        <p:txBody>
          <a:bodyPr wrap="square" rtlCol="0">
            <a:spAutoFit/>
          </a:bodyPr>
          <a:lstStyle/>
          <a:p>
            <a:r>
              <a:rPr lang="en-IN" sz="1200" dirty="0"/>
              <a:t>A3</a:t>
            </a:r>
          </a:p>
        </p:txBody>
      </p:sp>
      <p:sp>
        <p:nvSpPr>
          <p:cNvPr id="53" name="TextBox 52">
            <a:extLst>
              <a:ext uri="{FF2B5EF4-FFF2-40B4-BE49-F238E27FC236}">
                <a16:creationId xmlns:a16="http://schemas.microsoft.com/office/drawing/2014/main" id="{94B54745-A7A3-5984-E1FB-F7D75E9DBC01}"/>
              </a:ext>
            </a:extLst>
          </p:cNvPr>
          <p:cNvSpPr txBox="1"/>
          <p:nvPr/>
        </p:nvSpPr>
        <p:spPr>
          <a:xfrm>
            <a:off x="4523483" y="1453403"/>
            <a:ext cx="768463" cy="276999"/>
          </a:xfrm>
          <a:prstGeom prst="rect">
            <a:avLst/>
          </a:prstGeom>
          <a:noFill/>
        </p:spPr>
        <p:txBody>
          <a:bodyPr wrap="square" rtlCol="0">
            <a:spAutoFit/>
          </a:bodyPr>
          <a:lstStyle/>
          <a:p>
            <a:r>
              <a:rPr lang="en-IN" sz="1200" dirty="0" err="1"/>
              <a:t>const</a:t>
            </a:r>
            <a:r>
              <a:rPr lang="en-IN" sz="1200" dirty="0"/>
              <a:t>&lt;0&gt;</a:t>
            </a:r>
          </a:p>
        </p:txBody>
      </p:sp>
      <p:sp>
        <p:nvSpPr>
          <p:cNvPr id="54" name="TextBox 53">
            <a:extLst>
              <a:ext uri="{FF2B5EF4-FFF2-40B4-BE49-F238E27FC236}">
                <a16:creationId xmlns:a16="http://schemas.microsoft.com/office/drawing/2014/main" id="{AA2CCBC9-3DC8-1C2A-F0F9-DB62FB07AA43}"/>
              </a:ext>
            </a:extLst>
          </p:cNvPr>
          <p:cNvSpPr txBox="1"/>
          <p:nvPr/>
        </p:nvSpPr>
        <p:spPr>
          <a:xfrm>
            <a:off x="3966365" y="1868586"/>
            <a:ext cx="742646" cy="276999"/>
          </a:xfrm>
          <a:prstGeom prst="rect">
            <a:avLst/>
          </a:prstGeom>
          <a:noFill/>
        </p:spPr>
        <p:txBody>
          <a:bodyPr wrap="square" rtlCol="0">
            <a:spAutoFit/>
          </a:bodyPr>
          <a:lstStyle/>
          <a:p>
            <a:r>
              <a:rPr lang="en-IN" sz="1200" dirty="0"/>
              <a:t>Var&lt;1&gt;</a:t>
            </a:r>
          </a:p>
        </p:txBody>
      </p:sp>
      <p:sp>
        <p:nvSpPr>
          <p:cNvPr id="56" name="TextBox 55">
            <a:extLst>
              <a:ext uri="{FF2B5EF4-FFF2-40B4-BE49-F238E27FC236}">
                <a16:creationId xmlns:a16="http://schemas.microsoft.com/office/drawing/2014/main" id="{4A6D1B63-E842-4A7A-D908-3DF346CAE562}"/>
              </a:ext>
            </a:extLst>
          </p:cNvPr>
          <p:cNvSpPr txBox="1"/>
          <p:nvPr/>
        </p:nvSpPr>
        <p:spPr>
          <a:xfrm>
            <a:off x="3967578" y="2621109"/>
            <a:ext cx="742646" cy="276999"/>
          </a:xfrm>
          <a:prstGeom prst="rect">
            <a:avLst/>
          </a:prstGeom>
          <a:noFill/>
        </p:spPr>
        <p:txBody>
          <a:bodyPr wrap="square" rtlCol="0">
            <a:spAutoFit/>
          </a:bodyPr>
          <a:lstStyle/>
          <a:p>
            <a:r>
              <a:rPr lang="en-IN" sz="1200" dirty="0"/>
              <a:t>Var&lt;2&gt;</a:t>
            </a:r>
          </a:p>
        </p:txBody>
      </p:sp>
      <p:sp>
        <p:nvSpPr>
          <p:cNvPr id="57" name="TextBox 56">
            <a:extLst>
              <a:ext uri="{FF2B5EF4-FFF2-40B4-BE49-F238E27FC236}">
                <a16:creationId xmlns:a16="http://schemas.microsoft.com/office/drawing/2014/main" id="{3E0E2209-5C3F-8C31-251A-0F94991E3A4A}"/>
              </a:ext>
            </a:extLst>
          </p:cNvPr>
          <p:cNvSpPr txBox="1"/>
          <p:nvPr/>
        </p:nvSpPr>
        <p:spPr>
          <a:xfrm>
            <a:off x="4518012" y="3535511"/>
            <a:ext cx="742646" cy="276999"/>
          </a:xfrm>
          <a:prstGeom prst="rect">
            <a:avLst/>
          </a:prstGeom>
          <a:noFill/>
        </p:spPr>
        <p:txBody>
          <a:bodyPr wrap="square" rtlCol="0">
            <a:spAutoFit/>
          </a:bodyPr>
          <a:lstStyle/>
          <a:p>
            <a:r>
              <a:rPr lang="en-IN" sz="1200" dirty="0"/>
              <a:t>Var&lt;3&gt;</a:t>
            </a:r>
          </a:p>
        </p:txBody>
      </p:sp>
      <p:sp>
        <p:nvSpPr>
          <p:cNvPr id="58" name="TextBox 57">
            <a:extLst>
              <a:ext uri="{FF2B5EF4-FFF2-40B4-BE49-F238E27FC236}">
                <a16:creationId xmlns:a16="http://schemas.microsoft.com/office/drawing/2014/main" id="{40F9667A-9C9F-A3F4-0D99-83D6CF4A02A0}"/>
              </a:ext>
            </a:extLst>
          </p:cNvPr>
          <p:cNvSpPr txBox="1"/>
          <p:nvPr/>
        </p:nvSpPr>
        <p:spPr>
          <a:xfrm>
            <a:off x="3963942" y="4274724"/>
            <a:ext cx="742646" cy="276999"/>
          </a:xfrm>
          <a:prstGeom prst="rect">
            <a:avLst/>
          </a:prstGeom>
          <a:noFill/>
        </p:spPr>
        <p:txBody>
          <a:bodyPr wrap="square" rtlCol="0">
            <a:spAutoFit/>
          </a:bodyPr>
          <a:lstStyle/>
          <a:p>
            <a:r>
              <a:rPr lang="en-IN" sz="1200" dirty="0"/>
              <a:t>Var&lt;4&gt;</a:t>
            </a:r>
          </a:p>
        </p:txBody>
      </p:sp>
      <p:sp>
        <p:nvSpPr>
          <p:cNvPr id="59" name="TextBox 58">
            <a:extLst>
              <a:ext uri="{FF2B5EF4-FFF2-40B4-BE49-F238E27FC236}">
                <a16:creationId xmlns:a16="http://schemas.microsoft.com/office/drawing/2014/main" id="{17EA1E4C-4DD1-7267-CF8B-42BF1D8552B2}"/>
              </a:ext>
            </a:extLst>
          </p:cNvPr>
          <p:cNvSpPr txBox="1"/>
          <p:nvPr/>
        </p:nvSpPr>
        <p:spPr>
          <a:xfrm>
            <a:off x="3961058" y="5058594"/>
            <a:ext cx="742646" cy="276999"/>
          </a:xfrm>
          <a:prstGeom prst="rect">
            <a:avLst/>
          </a:prstGeom>
          <a:noFill/>
        </p:spPr>
        <p:txBody>
          <a:bodyPr wrap="square" rtlCol="0">
            <a:spAutoFit/>
          </a:bodyPr>
          <a:lstStyle/>
          <a:p>
            <a:r>
              <a:rPr lang="en-IN" sz="1200" dirty="0"/>
              <a:t>Var&lt;5&gt;</a:t>
            </a:r>
          </a:p>
        </p:txBody>
      </p:sp>
      <p:sp>
        <p:nvSpPr>
          <p:cNvPr id="60" name="TextBox 59">
            <a:extLst>
              <a:ext uri="{FF2B5EF4-FFF2-40B4-BE49-F238E27FC236}">
                <a16:creationId xmlns:a16="http://schemas.microsoft.com/office/drawing/2014/main" id="{7B31A0FB-FE6B-88D1-A12E-3E9B6693DA63}"/>
              </a:ext>
            </a:extLst>
          </p:cNvPr>
          <p:cNvSpPr txBox="1"/>
          <p:nvPr/>
        </p:nvSpPr>
        <p:spPr>
          <a:xfrm>
            <a:off x="3953105" y="1112639"/>
            <a:ext cx="742646" cy="276999"/>
          </a:xfrm>
          <a:prstGeom prst="rect">
            <a:avLst/>
          </a:prstGeom>
          <a:noFill/>
        </p:spPr>
        <p:txBody>
          <a:bodyPr wrap="square" rtlCol="0">
            <a:spAutoFit/>
          </a:bodyPr>
          <a:lstStyle/>
          <a:p>
            <a:r>
              <a:rPr lang="en-IN" sz="1200" dirty="0"/>
              <a:t>Var&lt;0&gt;</a:t>
            </a:r>
          </a:p>
        </p:txBody>
      </p:sp>
      <p:sp>
        <p:nvSpPr>
          <p:cNvPr id="61" name="TextBox 60">
            <a:extLst>
              <a:ext uri="{FF2B5EF4-FFF2-40B4-BE49-F238E27FC236}">
                <a16:creationId xmlns:a16="http://schemas.microsoft.com/office/drawing/2014/main" id="{E896A337-D522-DED5-C8ED-93FE29B50FEB}"/>
              </a:ext>
            </a:extLst>
          </p:cNvPr>
          <p:cNvSpPr txBox="1"/>
          <p:nvPr/>
        </p:nvSpPr>
        <p:spPr>
          <a:xfrm>
            <a:off x="4525852" y="2169973"/>
            <a:ext cx="768463" cy="276999"/>
          </a:xfrm>
          <a:prstGeom prst="rect">
            <a:avLst/>
          </a:prstGeom>
          <a:noFill/>
        </p:spPr>
        <p:txBody>
          <a:bodyPr wrap="square" rtlCol="0">
            <a:spAutoFit/>
          </a:bodyPr>
          <a:lstStyle/>
          <a:p>
            <a:r>
              <a:rPr lang="en-IN" sz="1200" dirty="0" err="1"/>
              <a:t>const</a:t>
            </a:r>
            <a:r>
              <a:rPr lang="en-IN" sz="1200" dirty="0"/>
              <a:t>&lt;1&gt;</a:t>
            </a:r>
          </a:p>
        </p:txBody>
      </p:sp>
      <p:sp>
        <p:nvSpPr>
          <p:cNvPr id="62" name="TextBox 61">
            <a:extLst>
              <a:ext uri="{FF2B5EF4-FFF2-40B4-BE49-F238E27FC236}">
                <a16:creationId xmlns:a16="http://schemas.microsoft.com/office/drawing/2014/main" id="{AF754DDB-B612-878F-546A-88DCC93D4893}"/>
              </a:ext>
            </a:extLst>
          </p:cNvPr>
          <p:cNvSpPr txBox="1"/>
          <p:nvPr/>
        </p:nvSpPr>
        <p:spPr>
          <a:xfrm>
            <a:off x="4568202" y="3016682"/>
            <a:ext cx="768463" cy="276999"/>
          </a:xfrm>
          <a:prstGeom prst="rect">
            <a:avLst/>
          </a:prstGeom>
          <a:noFill/>
        </p:spPr>
        <p:txBody>
          <a:bodyPr wrap="square" rtlCol="0">
            <a:spAutoFit/>
          </a:bodyPr>
          <a:lstStyle/>
          <a:p>
            <a:r>
              <a:rPr lang="en-IN" sz="1200" dirty="0" err="1"/>
              <a:t>const</a:t>
            </a:r>
            <a:r>
              <a:rPr lang="en-IN" sz="1200" dirty="0"/>
              <a:t>&lt;2&gt;</a:t>
            </a:r>
          </a:p>
        </p:txBody>
      </p:sp>
      <p:sp>
        <p:nvSpPr>
          <p:cNvPr id="63" name="TextBox 62">
            <a:extLst>
              <a:ext uri="{FF2B5EF4-FFF2-40B4-BE49-F238E27FC236}">
                <a16:creationId xmlns:a16="http://schemas.microsoft.com/office/drawing/2014/main" id="{5CFBF26A-E406-F011-4950-B931DB1F0896}"/>
              </a:ext>
            </a:extLst>
          </p:cNvPr>
          <p:cNvSpPr txBox="1"/>
          <p:nvPr/>
        </p:nvSpPr>
        <p:spPr>
          <a:xfrm>
            <a:off x="4588340" y="3896103"/>
            <a:ext cx="768463" cy="276999"/>
          </a:xfrm>
          <a:prstGeom prst="rect">
            <a:avLst/>
          </a:prstGeom>
          <a:noFill/>
        </p:spPr>
        <p:txBody>
          <a:bodyPr wrap="square" rtlCol="0">
            <a:spAutoFit/>
          </a:bodyPr>
          <a:lstStyle/>
          <a:p>
            <a:r>
              <a:rPr lang="en-IN" sz="1200" dirty="0" err="1"/>
              <a:t>const</a:t>
            </a:r>
            <a:r>
              <a:rPr lang="en-IN" sz="1200" dirty="0"/>
              <a:t>&lt;3&gt;</a:t>
            </a:r>
          </a:p>
        </p:txBody>
      </p:sp>
      <p:sp>
        <p:nvSpPr>
          <p:cNvPr id="64" name="TextBox 63">
            <a:extLst>
              <a:ext uri="{FF2B5EF4-FFF2-40B4-BE49-F238E27FC236}">
                <a16:creationId xmlns:a16="http://schemas.microsoft.com/office/drawing/2014/main" id="{0ECE58C4-CEE7-3858-AE45-EA2E11F5AEC0}"/>
              </a:ext>
            </a:extLst>
          </p:cNvPr>
          <p:cNvSpPr txBox="1"/>
          <p:nvPr/>
        </p:nvSpPr>
        <p:spPr>
          <a:xfrm>
            <a:off x="4599048" y="4655158"/>
            <a:ext cx="768463" cy="276999"/>
          </a:xfrm>
          <a:prstGeom prst="rect">
            <a:avLst/>
          </a:prstGeom>
          <a:noFill/>
        </p:spPr>
        <p:txBody>
          <a:bodyPr wrap="square" rtlCol="0">
            <a:spAutoFit/>
          </a:bodyPr>
          <a:lstStyle/>
          <a:p>
            <a:r>
              <a:rPr lang="en-IN" sz="1200" dirty="0" err="1"/>
              <a:t>const</a:t>
            </a:r>
            <a:r>
              <a:rPr lang="en-IN" sz="1200" dirty="0"/>
              <a:t>&lt;4&gt;</a:t>
            </a:r>
          </a:p>
        </p:txBody>
      </p:sp>
      <p:sp>
        <p:nvSpPr>
          <p:cNvPr id="65" name="TextBox 64">
            <a:extLst>
              <a:ext uri="{FF2B5EF4-FFF2-40B4-BE49-F238E27FC236}">
                <a16:creationId xmlns:a16="http://schemas.microsoft.com/office/drawing/2014/main" id="{85186772-8BE3-4757-842F-B7BF318F7F0B}"/>
              </a:ext>
            </a:extLst>
          </p:cNvPr>
          <p:cNvSpPr txBox="1"/>
          <p:nvPr/>
        </p:nvSpPr>
        <p:spPr>
          <a:xfrm>
            <a:off x="4534484" y="5454339"/>
            <a:ext cx="768463" cy="276999"/>
          </a:xfrm>
          <a:prstGeom prst="rect">
            <a:avLst/>
          </a:prstGeom>
          <a:noFill/>
        </p:spPr>
        <p:txBody>
          <a:bodyPr wrap="square" rtlCol="0">
            <a:spAutoFit/>
          </a:bodyPr>
          <a:lstStyle/>
          <a:p>
            <a:r>
              <a:rPr lang="en-IN" sz="1200" dirty="0" err="1"/>
              <a:t>const</a:t>
            </a:r>
            <a:r>
              <a:rPr lang="en-IN" sz="1200" dirty="0"/>
              <a:t>&lt;5&gt;</a:t>
            </a:r>
          </a:p>
        </p:txBody>
      </p:sp>
    </p:spTree>
    <p:extLst>
      <p:ext uri="{BB962C8B-B14F-4D97-AF65-F5344CB8AC3E}">
        <p14:creationId xmlns:p14="http://schemas.microsoft.com/office/powerpoint/2010/main" val="30850868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2DDDF15E-E98E-01D9-076F-BAE36BA5BAC2}"/>
              </a:ext>
            </a:extLst>
          </p:cNvPr>
          <p:cNvSpPr/>
          <p:nvPr/>
        </p:nvSpPr>
        <p:spPr>
          <a:xfrm>
            <a:off x="4412593" y="1249459"/>
            <a:ext cx="927053" cy="2932016"/>
          </a:xfrm>
          <a:prstGeom prst="rect">
            <a:avLst/>
          </a:prstGeom>
          <a:solidFill>
            <a:schemeClr val="accent5">
              <a:alpha val="2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chemeClr val="tx1">
                  <a:lumMod val="95000"/>
                  <a:lumOff val="5000"/>
                </a:schemeClr>
              </a:solidFill>
            </a:endParaRPr>
          </a:p>
        </p:txBody>
      </p:sp>
      <p:sp>
        <p:nvSpPr>
          <p:cNvPr id="79" name="Rectangle 78">
            <a:extLst>
              <a:ext uri="{FF2B5EF4-FFF2-40B4-BE49-F238E27FC236}">
                <a16:creationId xmlns:a16="http://schemas.microsoft.com/office/drawing/2014/main" id="{5440E2E9-058B-5BAA-C43C-0206CCC060F6}"/>
              </a:ext>
            </a:extLst>
          </p:cNvPr>
          <p:cNvSpPr/>
          <p:nvPr/>
        </p:nvSpPr>
        <p:spPr>
          <a:xfrm>
            <a:off x="3169231" y="1249459"/>
            <a:ext cx="927053" cy="2932016"/>
          </a:xfrm>
          <a:prstGeom prst="rect">
            <a:avLst/>
          </a:prstGeom>
          <a:solidFill>
            <a:schemeClr val="accent5">
              <a:alpha val="2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sz="1600" dirty="0">
              <a:solidFill>
                <a:schemeClr val="tx1">
                  <a:lumMod val="95000"/>
                  <a:lumOff val="5000"/>
                </a:schemeClr>
              </a:solidFill>
            </a:endParaRPr>
          </a:p>
        </p:txBody>
      </p:sp>
      <p:sp>
        <p:nvSpPr>
          <p:cNvPr id="78" name="Rectangle 77">
            <a:extLst>
              <a:ext uri="{FF2B5EF4-FFF2-40B4-BE49-F238E27FC236}">
                <a16:creationId xmlns:a16="http://schemas.microsoft.com/office/drawing/2014/main" id="{9311CF3E-6A8E-923E-B9DF-F322DD1692E3}"/>
              </a:ext>
            </a:extLst>
          </p:cNvPr>
          <p:cNvSpPr/>
          <p:nvPr/>
        </p:nvSpPr>
        <p:spPr>
          <a:xfrm>
            <a:off x="2054585" y="1249459"/>
            <a:ext cx="927053" cy="2932016"/>
          </a:xfrm>
          <a:prstGeom prst="rect">
            <a:avLst/>
          </a:prstGeom>
          <a:solidFill>
            <a:schemeClr val="accent5">
              <a:alpha val="2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chemeClr val="tx1">
                  <a:lumMod val="95000"/>
                  <a:lumOff val="5000"/>
                </a:schemeClr>
              </a:solidFill>
            </a:endParaRPr>
          </a:p>
        </p:txBody>
      </p:sp>
      <p:sp>
        <p:nvSpPr>
          <p:cNvPr id="170" name="Rectangle 169">
            <a:extLst>
              <a:ext uri="{FF2B5EF4-FFF2-40B4-BE49-F238E27FC236}">
                <a16:creationId xmlns:a16="http://schemas.microsoft.com/office/drawing/2014/main" id="{95C24B1B-BA54-2E3E-6D8E-F42831C92F4E}"/>
              </a:ext>
            </a:extLst>
          </p:cNvPr>
          <p:cNvSpPr/>
          <p:nvPr/>
        </p:nvSpPr>
        <p:spPr>
          <a:xfrm>
            <a:off x="7620340" y="1928844"/>
            <a:ext cx="723900" cy="2019287"/>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77" name="Rectangle 76">
            <a:extLst>
              <a:ext uri="{FF2B5EF4-FFF2-40B4-BE49-F238E27FC236}">
                <a16:creationId xmlns:a16="http://schemas.microsoft.com/office/drawing/2014/main" id="{A70A7657-0C2D-EA0E-FDBC-8F858C880F99}"/>
              </a:ext>
            </a:extLst>
          </p:cNvPr>
          <p:cNvSpPr/>
          <p:nvPr/>
        </p:nvSpPr>
        <p:spPr>
          <a:xfrm>
            <a:off x="1006665" y="1249459"/>
            <a:ext cx="927053" cy="2932016"/>
          </a:xfrm>
          <a:prstGeom prst="rect">
            <a:avLst/>
          </a:prstGeom>
          <a:solidFill>
            <a:schemeClr val="accent5">
              <a:alpha val="2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49" name="Rectangle 48">
            <a:extLst>
              <a:ext uri="{FF2B5EF4-FFF2-40B4-BE49-F238E27FC236}">
                <a16:creationId xmlns:a16="http://schemas.microsoft.com/office/drawing/2014/main" id="{DD39183B-7A3E-8C3A-1137-E82596E14635}"/>
              </a:ext>
            </a:extLst>
          </p:cNvPr>
          <p:cNvSpPr/>
          <p:nvPr/>
        </p:nvSpPr>
        <p:spPr>
          <a:xfrm>
            <a:off x="2182116" y="1360647"/>
            <a:ext cx="715263" cy="323316"/>
          </a:xfrm>
          <a:prstGeom prst="rect">
            <a:avLst/>
          </a:prstGeom>
          <a:solidFill>
            <a:schemeClr val="accent6">
              <a:alpha val="79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200" b="1" dirty="0">
                <a:solidFill>
                  <a:schemeClr val="tx1">
                    <a:lumMod val="95000"/>
                    <a:lumOff val="5000"/>
                  </a:schemeClr>
                </a:solidFill>
              </a:rPr>
              <a:t>X(t+</a:t>
            </a:r>
            <a:r>
              <a:rPr lang="el-GR" sz="1200" b="1" i="0" dirty="0">
                <a:solidFill>
                  <a:schemeClr val="tx1">
                    <a:lumMod val="95000"/>
                    <a:lumOff val="5000"/>
                  </a:schemeClr>
                </a:solidFill>
                <a:effectLst/>
                <a:latin typeface="Google Sans"/>
              </a:rPr>
              <a:t>δ</a:t>
            </a:r>
            <a:r>
              <a:rPr lang="en-IN" sz="1200" b="1" dirty="0">
                <a:solidFill>
                  <a:schemeClr val="tx1">
                    <a:lumMod val="95000"/>
                    <a:lumOff val="5000"/>
                  </a:schemeClr>
                </a:solidFill>
              </a:rPr>
              <a:t>t)</a:t>
            </a:r>
          </a:p>
        </p:txBody>
      </p:sp>
      <p:sp>
        <p:nvSpPr>
          <p:cNvPr id="103" name="Rectangle 102">
            <a:extLst>
              <a:ext uri="{FF2B5EF4-FFF2-40B4-BE49-F238E27FC236}">
                <a16:creationId xmlns:a16="http://schemas.microsoft.com/office/drawing/2014/main" id="{1D1D2506-4E55-CE64-A8B0-483032542D98}"/>
              </a:ext>
            </a:extLst>
          </p:cNvPr>
          <p:cNvSpPr/>
          <p:nvPr/>
        </p:nvSpPr>
        <p:spPr>
          <a:xfrm>
            <a:off x="1839654" y="4800015"/>
            <a:ext cx="2079203" cy="61854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Selector</a:t>
            </a:r>
          </a:p>
          <a:p>
            <a:pPr algn="ctr"/>
            <a:r>
              <a:rPr lang="en-IN" sz="1200" dirty="0"/>
              <a:t>(select 1 among different bank) </a:t>
            </a:r>
          </a:p>
        </p:txBody>
      </p:sp>
      <p:sp>
        <p:nvSpPr>
          <p:cNvPr id="8" name="Rectangle 7">
            <a:extLst>
              <a:ext uri="{FF2B5EF4-FFF2-40B4-BE49-F238E27FC236}">
                <a16:creationId xmlns:a16="http://schemas.microsoft.com/office/drawing/2014/main" id="{E68D0695-C36D-0ADA-04B2-A7257D238956}"/>
              </a:ext>
            </a:extLst>
          </p:cNvPr>
          <p:cNvSpPr/>
          <p:nvPr/>
        </p:nvSpPr>
        <p:spPr>
          <a:xfrm>
            <a:off x="2182116" y="1683963"/>
            <a:ext cx="715263" cy="323316"/>
          </a:xfrm>
          <a:prstGeom prst="rect">
            <a:avLst/>
          </a:prstGeom>
          <a:solidFill>
            <a:schemeClr val="accent6">
              <a:alpha val="79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200" b="1" dirty="0">
                <a:solidFill>
                  <a:schemeClr val="tx1">
                    <a:lumMod val="95000"/>
                    <a:lumOff val="5000"/>
                  </a:schemeClr>
                </a:solidFill>
              </a:rPr>
              <a:t>X(t)</a:t>
            </a:r>
            <a:endParaRPr lang="en-IN" sz="1200" dirty="0"/>
          </a:p>
        </p:txBody>
      </p:sp>
      <p:sp>
        <p:nvSpPr>
          <p:cNvPr id="9" name="Rectangle 8">
            <a:extLst>
              <a:ext uri="{FF2B5EF4-FFF2-40B4-BE49-F238E27FC236}">
                <a16:creationId xmlns:a16="http://schemas.microsoft.com/office/drawing/2014/main" id="{A054E11E-8183-4571-1800-166AF8FE2B67}"/>
              </a:ext>
            </a:extLst>
          </p:cNvPr>
          <p:cNvSpPr/>
          <p:nvPr/>
        </p:nvSpPr>
        <p:spPr>
          <a:xfrm>
            <a:off x="2183731" y="2007279"/>
            <a:ext cx="715263" cy="323316"/>
          </a:xfrm>
          <a:prstGeom prst="rect">
            <a:avLst/>
          </a:prstGeom>
          <a:solidFill>
            <a:schemeClr val="accent6">
              <a:alpha val="79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200" b="1" dirty="0">
                <a:solidFill>
                  <a:schemeClr val="tx1">
                    <a:lumMod val="95000"/>
                    <a:lumOff val="5000"/>
                  </a:schemeClr>
                </a:solidFill>
              </a:rPr>
              <a:t>y(t)</a:t>
            </a:r>
          </a:p>
        </p:txBody>
      </p:sp>
      <p:sp>
        <p:nvSpPr>
          <p:cNvPr id="12" name="Rectangle 11">
            <a:extLst>
              <a:ext uri="{FF2B5EF4-FFF2-40B4-BE49-F238E27FC236}">
                <a16:creationId xmlns:a16="http://schemas.microsoft.com/office/drawing/2014/main" id="{282BC782-17B7-791F-9DDB-474BE0BCD5BB}"/>
              </a:ext>
            </a:extLst>
          </p:cNvPr>
          <p:cNvSpPr/>
          <p:nvPr/>
        </p:nvSpPr>
        <p:spPr>
          <a:xfrm>
            <a:off x="2182117" y="2591812"/>
            <a:ext cx="715263" cy="323316"/>
          </a:xfrm>
          <a:prstGeom prst="rect">
            <a:avLst/>
          </a:prstGeom>
          <a:solidFill>
            <a:schemeClr val="accent6">
              <a:alpha val="79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200" b="1" dirty="0">
                <a:solidFill>
                  <a:schemeClr val="tx1">
                    <a:lumMod val="95000"/>
                    <a:lumOff val="5000"/>
                  </a:schemeClr>
                </a:solidFill>
              </a:rPr>
              <a:t>X(t)</a:t>
            </a:r>
            <a:endParaRPr lang="en-IN" sz="1200" dirty="0"/>
          </a:p>
        </p:txBody>
      </p:sp>
      <p:sp>
        <p:nvSpPr>
          <p:cNvPr id="13" name="Rectangle 12">
            <a:extLst>
              <a:ext uri="{FF2B5EF4-FFF2-40B4-BE49-F238E27FC236}">
                <a16:creationId xmlns:a16="http://schemas.microsoft.com/office/drawing/2014/main" id="{6E81B0C2-EC1C-0F2A-7ECC-0989A35322F0}"/>
              </a:ext>
            </a:extLst>
          </p:cNvPr>
          <p:cNvSpPr/>
          <p:nvPr/>
        </p:nvSpPr>
        <p:spPr>
          <a:xfrm>
            <a:off x="2187528" y="2926289"/>
            <a:ext cx="715263" cy="323316"/>
          </a:xfrm>
          <a:prstGeom prst="rect">
            <a:avLst/>
          </a:prstGeom>
          <a:solidFill>
            <a:schemeClr val="accent6">
              <a:alpha val="79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200" b="1" dirty="0">
                <a:solidFill>
                  <a:schemeClr val="tx1">
                    <a:lumMod val="95000"/>
                    <a:lumOff val="5000"/>
                  </a:schemeClr>
                </a:solidFill>
              </a:rPr>
              <a:t>y(t)</a:t>
            </a:r>
          </a:p>
        </p:txBody>
      </p:sp>
      <p:sp>
        <p:nvSpPr>
          <p:cNvPr id="21" name="Rectangle 20">
            <a:extLst>
              <a:ext uri="{FF2B5EF4-FFF2-40B4-BE49-F238E27FC236}">
                <a16:creationId xmlns:a16="http://schemas.microsoft.com/office/drawing/2014/main" id="{EF2A3543-D2E6-880E-DDA0-1235C9AD7715}"/>
              </a:ext>
            </a:extLst>
          </p:cNvPr>
          <p:cNvSpPr/>
          <p:nvPr/>
        </p:nvSpPr>
        <p:spPr>
          <a:xfrm>
            <a:off x="1134197" y="1360647"/>
            <a:ext cx="715263" cy="323316"/>
          </a:xfrm>
          <a:prstGeom prst="rect">
            <a:avLst/>
          </a:prstGeom>
          <a:solidFill>
            <a:schemeClr val="accent6">
              <a:alpha val="79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200" b="1" dirty="0">
                <a:solidFill>
                  <a:schemeClr val="tx1">
                    <a:lumMod val="95000"/>
                    <a:lumOff val="5000"/>
                  </a:schemeClr>
                </a:solidFill>
              </a:rPr>
              <a:t>X(t+</a:t>
            </a:r>
            <a:r>
              <a:rPr lang="el-GR" sz="1200" b="1" i="0" dirty="0">
                <a:solidFill>
                  <a:schemeClr val="tx1">
                    <a:lumMod val="95000"/>
                    <a:lumOff val="5000"/>
                  </a:schemeClr>
                </a:solidFill>
                <a:effectLst/>
                <a:latin typeface="Google Sans"/>
              </a:rPr>
              <a:t>δ</a:t>
            </a:r>
            <a:r>
              <a:rPr lang="en-IN" sz="1200" b="1" dirty="0">
                <a:solidFill>
                  <a:schemeClr val="tx1">
                    <a:lumMod val="95000"/>
                    <a:lumOff val="5000"/>
                  </a:schemeClr>
                </a:solidFill>
              </a:rPr>
              <a:t>t)</a:t>
            </a:r>
          </a:p>
        </p:txBody>
      </p:sp>
      <p:sp>
        <p:nvSpPr>
          <p:cNvPr id="22" name="Rectangle 21">
            <a:extLst>
              <a:ext uri="{FF2B5EF4-FFF2-40B4-BE49-F238E27FC236}">
                <a16:creationId xmlns:a16="http://schemas.microsoft.com/office/drawing/2014/main" id="{E290B8ED-230F-DC82-0887-1B5470165C44}"/>
              </a:ext>
            </a:extLst>
          </p:cNvPr>
          <p:cNvSpPr/>
          <p:nvPr/>
        </p:nvSpPr>
        <p:spPr>
          <a:xfrm>
            <a:off x="1134197" y="1683963"/>
            <a:ext cx="715263" cy="323316"/>
          </a:xfrm>
          <a:prstGeom prst="rect">
            <a:avLst/>
          </a:prstGeom>
          <a:solidFill>
            <a:schemeClr val="accent6">
              <a:alpha val="79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200" b="1" dirty="0">
                <a:solidFill>
                  <a:schemeClr val="tx1">
                    <a:lumMod val="95000"/>
                    <a:lumOff val="5000"/>
                  </a:schemeClr>
                </a:solidFill>
              </a:rPr>
              <a:t>X(t)</a:t>
            </a:r>
          </a:p>
        </p:txBody>
      </p:sp>
      <p:sp>
        <p:nvSpPr>
          <p:cNvPr id="23" name="Rectangle 22">
            <a:extLst>
              <a:ext uri="{FF2B5EF4-FFF2-40B4-BE49-F238E27FC236}">
                <a16:creationId xmlns:a16="http://schemas.microsoft.com/office/drawing/2014/main" id="{E0F73234-D977-71EF-E818-50DE7256F8D9}"/>
              </a:ext>
            </a:extLst>
          </p:cNvPr>
          <p:cNvSpPr/>
          <p:nvPr/>
        </p:nvSpPr>
        <p:spPr>
          <a:xfrm>
            <a:off x="1135812" y="2007279"/>
            <a:ext cx="715263" cy="323316"/>
          </a:xfrm>
          <a:prstGeom prst="rect">
            <a:avLst/>
          </a:prstGeom>
          <a:solidFill>
            <a:schemeClr val="accent6">
              <a:alpha val="79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200" b="1" dirty="0">
                <a:solidFill>
                  <a:schemeClr val="tx1">
                    <a:lumMod val="95000"/>
                    <a:lumOff val="5000"/>
                  </a:schemeClr>
                </a:solidFill>
              </a:rPr>
              <a:t>y(t)</a:t>
            </a:r>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FB33C239-7B0C-7C57-3403-3479A99C1451}"/>
                  </a:ext>
                </a:extLst>
              </p:cNvPr>
              <p:cNvSpPr/>
              <p:nvPr/>
            </p:nvSpPr>
            <p:spPr>
              <a:xfrm>
                <a:off x="1134196" y="2344852"/>
                <a:ext cx="715263" cy="323316"/>
              </a:xfrm>
              <a:prstGeom prst="rect">
                <a:avLst/>
              </a:prstGeom>
              <a:solidFill>
                <a:schemeClr val="accent6">
                  <a:alpha val="79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sz="1200" b="1" i="1" smtClean="0">
                              <a:solidFill>
                                <a:schemeClr val="tx1">
                                  <a:lumMod val="95000"/>
                                  <a:lumOff val="5000"/>
                                </a:schemeClr>
                              </a:solidFill>
                              <a:latin typeface="Cambria Math" panose="02040503050406030204" pitchFamily="18" charset="0"/>
                            </a:rPr>
                          </m:ctrlPr>
                        </m:sSubPr>
                        <m:e>
                          <m:r>
                            <a:rPr lang="en-IN" sz="1200" b="1" i="1" smtClean="0">
                              <a:solidFill>
                                <a:schemeClr val="tx1">
                                  <a:lumMod val="95000"/>
                                  <a:lumOff val="5000"/>
                                </a:schemeClr>
                              </a:solidFill>
                              <a:latin typeface="Cambria Math" panose="02040503050406030204" pitchFamily="18" charset="0"/>
                            </a:rPr>
                            <m:t>𝑽</m:t>
                          </m:r>
                        </m:e>
                        <m:sub>
                          <m:r>
                            <a:rPr lang="en-IN" sz="1200" b="1" i="1" smtClean="0">
                              <a:solidFill>
                                <a:schemeClr val="tx1">
                                  <a:lumMod val="95000"/>
                                  <a:lumOff val="5000"/>
                                </a:schemeClr>
                              </a:solidFill>
                              <a:latin typeface="Cambria Math" panose="02040503050406030204" pitchFamily="18" charset="0"/>
                            </a:rPr>
                            <m:t>𝑹𝑬𝑭</m:t>
                          </m:r>
                        </m:sub>
                      </m:sSub>
                    </m:oMath>
                  </m:oMathPara>
                </a14:m>
                <a:endParaRPr lang="en-IN" sz="1200" b="1" dirty="0">
                  <a:solidFill>
                    <a:schemeClr val="tx1">
                      <a:lumMod val="95000"/>
                      <a:lumOff val="5000"/>
                    </a:schemeClr>
                  </a:solidFill>
                </a:endParaRPr>
              </a:p>
            </p:txBody>
          </p:sp>
        </mc:Choice>
        <mc:Fallback xmlns="">
          <p:sp>
            <p:nvSpPr>
              <p:cNvPr id="24" name="Rectangle 23">
                <a:extLst>
                  <a:ext uri="{FF2B5EF4-FFF2-40B4-BE49-F238E27FC236}">
                    <a16:creationId xmlns:a16="http://schemas.microsoft.com/office/drawing/2014/main" id="{FB33C239-7B0C-7C57-3403-3479A99C1451}"/>
                  </a:ext>
                </a:extLst>
              </p:cNvPr>
              <p:cNvSpPr>
                <a:spLocks noRot="1" noChangeAspect="1" noMove="1" noResize="1" noEditPoints="1" noAdjustHandles="1" noChangeArrowheads="1" noChangeShapeType="1" noTextEdit="1"/>
              </p:cNvSpPr>
              <p:nvPr/>
            </p:nvSpPr>
            <p:spPr>
              <a:xfrm>
                <a:off x="1134196" y="2344852"/>
                <a:ext cx="715263" cy="323316"/>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08E44075-101A-AD5D-190E-64BC450AA9DF}"/>
                  </a:ext>
                </a:extLst>
              </p:cNvPr>
              <p:cNvSpPr/>
              <p:nvPr/>
            </p:nvSpPr>
            <p:spPr>
              <a:xfrm>
                <a:off x="1132256" y="2674845"/>
                <a:ext cx="715263" cy="323316"/>
              </a:xfrm>
              <a:prstGeom prst="rect">
                <a:avLst/>
              </a:prstGeom>
              <a:solidFill>
                <a:schemeClr val="accent6">
                  <a:alpha val="79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sz="1200" b="1" i="1" smtClean="0">
                              <a:solidFill>
                                <a:schemeClr val="tx1">
                                  <a:lumMod val="95000"/>
                                  <a:lumOff val="5000"/>
                                </a:schemeClr>
                              </a:solidFill>
                              <a:latin typeface="Cambria Math" panose="02040503050406030204" pitchFamily="18" charset="0"/>
                            </a:rPr>
                          </m:ctrlPr>
                        </m:sSubPr>
                        <m:e>
                          <m:r>
                            <a:rPr lang="en-IN" sz="1200" b="1" i="1" smtClean="0">
                              <a:solidFill>
                                <a:schemeClr val="tx1">
                                  <a:lumMod val="95000"/>
                                  <a:lumOff val="5000"/>
                                </a:schemeClr>
                              </a:solidFill>
                              <a:latin typeface="Cambria Math" panose="02040503050406030204" pitchFamily="18" charset="0"/>
                            </a:rPr>
                            <m:t>𝑽</m:t>
                          </m:r>
                        </m:e>
                        <m:sub>
                          <m:r>
                            <a:rPr lang="en-IN" sz="1200" b="1" i="1" smtClean="0">
                              <a:solidFill>
                                <a:schemeClr val="tx1">
                                  <a:lumMod val="95000"/>
                                  <a:lumOff val="5000"/>
                                </a:schemeClr>
                              </a:solidFill>
                              <a:latin typeface="Cambria Math" panose="02040503050406030204" pitchFamily="18" charset="0"/>
                            </a:rPr>
                            <m:t>𝑺𝑻𝑩</m:t>
                          </m:r>
                        </m:sub>
                      </m:sSub>
                    </m:oMath>
                  </m:oMathPara>
                </a14:m>
                <a:endParaRPr lang="en-IN" sz="1200" b="1" dirty="0"/>
              </a:p>
            </p:txBody>
          </p:sp>
        </mc:Choice>
        <mc:Fallback xmlns="">
          <p:sp>
            <p:nvSpPr>
              <p:cNvPr id="25" name="Rectangle 24">
                <a:extLst>
                  <a:ext uri="{FF2B5EF4-FFF2-40B4-BE49-F238E27FC236}">
                    <a16:creationId xmlns:a16="http://schemas.microsoft.com/office/drawing/2014/main" id="{08E44075-101A-AD5D-190E-64BC450AA9DF}"/>
                  </a:ext>
                </a:extLst>
              </p:cNvPr>
              <p:cNvSpPr>
                <a:spLocks noRot="1" noChangeAspect="1" noMove="1" noResize="1" noEditPoints="1" noAdjustHandles="1" noChangeArrowheads="1" noChangeShapeType="1" noTextEdit="1"/>
              </p:cNvSpPr>
              <p:nvPr/>
            </p:nvSpPr>
            <p:spPr>
              <a:xfrm>
                <a:off x="1132256" y="2674845"/>
                <a:ext cx="715263" cy="323316"/>
              </a:xfrm>
              <a:prstGeom prst="rect">
                <a:avLst/>
              </a:prstGeom>
              <a:blipFill>
                <a:blip r:embed="rId3"/>
                <a:stretch>
                  <a:fillRect/>
                </a:stretch>
              </a:blipFill>
            </p:spPr>
            <p:txBody>
              <a:bodyPr/>
              <a:lstStyle/>
              <a:p>
                <a:r>
                  <a:rPr lang="en-IN">
                    <a:noFill/>
                  </a:rPr>
                  <a:t> </a:t>
                </a:r>
              </a:p>
            </p:txBody>
          </p:sp>
        </mc:Fallback>
      </mc:AlternateContent>
      <p:sp>
        <p:nvSpPr>
          <p:cNvPr id="26" name="Rectangle 25">
            <a:extLst>
              <a:ext uri="{FF2B5EF4-FFF2-40B4-BE49-F238E27FC236}">
                <a16:creationId xmlns:a16="http://schemas.microsoft.com/office/drawing/2014/main" id="{5A7DA5F4-F36C-7959-9FFF-E02E4918EF47}"/>
              </a:ext>
            </a:extLst>
          </p:cNvPr>
          <p:cNvSpPr/>
          <p:nvPr/>
        </p:nvSpPr>
        <p:spPr>
          <a:xfrm>
            <a:off x="1128783" y="3014000"/>
            <a:ext cx="715263" cy="323316"/>
          </a:xfrm>
          <a:prstGeom prst="rect">
            <a:avLst/>
          </a:prstGeom>
          <a:solidFill>
            <a:schemeClr val="accent6">
              <a:alpha val="79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200" dirty="0"/>
              <a:t>6</a:t>
            </a:r>
            <a:r>
              <a:rPr lang="en-IN" sz="1200" baseline="30000" dirty="0"/>
              <a:t>th</a:t>
            </a:r>
            <a:r>
              <a:rPr lang="en-IN" sz="1200" dirty="0"/>
              <a:t> Filter</a:t>
            </a:r>
          </a:p>
        </p:txBody>
      </p:sp>
      <p:cxnSp>
        <p:nvCxnSpPr>
          <p:cNvPr id="30" name="Connector: Elbow 29">
            <a:extLst>
              <a:ext uri="{FF2B5EF4-FFF2-40B4-BE49-F238E27FC236}">
                <a16:creationId xmlns:a16="http://schemas.microsoft.com/office/drawing/2014/main" id="{23A7FBE3-284A-F201-A92A-EFA5F6A84A9F}"/>
              </a:ext>
            </a:extLst>
          </p:cNvPr>
          <p:cNvCxnSpPr>
            <a:cxnSpLocks/>
            <a:endCxn id="24" idx="1"/>
          </p:cNvCxnSpPr>
          <p:nvPr/>
        </p:nvCxnSpPr>
        <p:spPr>
          <a:xfrm>
            <a:off x="313563" y="1861461"/>
            <a:ext cx="820633" cy="645049"/>
          </a:xfrm>
          <a:prstGeom prst="bentConnector3">
            <a:avLst>
              <a:gd name="adj1" fmla="val -407"/>
            </a:avLst>
          </a:prstGeom>
          <a:ln>
            <a:solidFill>
              <a:srgbClr val="7030A0"/>
            </a:solidFill>
            <a:tailEnd type="triangle"/>
          </a:ln>
        </p:spPr>
        <p:style>
          <a:lnRef idx="1">
            <a:schemeClr val="dk1"/>
          </a:lnRef>
          <a:fillRef idx="0">
            <a:schemeClr val="dk1"/>
          </a:fillRef>
          <a:effectRef idx="0">
            <a:schemeClr val="dk1"/>
          </a:effectRef>
          <a:fontRef idx="minor">
            <a:schemeClr val="tx1"/>
          </a:fontRef>
        </p:style>
      </p:cxnSp>
      <p:cxnSp>
        <p:nvCxnSpPr>
          <p:cNvPr id="32" name="Connector: Elbow 31">
            <a:extLst>
              <a:ext uri="{FF2B5EF4-FFF2-40B4-BE49-F238E27FC236}">
                <a16:creationId xmlns:a16="http://schemas.microsoft.com/office/drawing/2014/main" id="{1BB4D168-488B-2E23-CD73-8473DBD59AB7}"/>
              </a:ext>
            </a:extLst>
          </p:cNvPr>
          <p:cNvCxnSpPr>
            <a:cxnSpLocks/>
            <a:endCxn id="25" idx="1"/>
          </p:cNvCxnSpPr>
          <p:nvPr/>
        </p:nvCxnSpPr>
        <p:spPr>
          <a:xfrm rot="16200000" flipH="1">
            <a:off x="-220823" y="1483423"/>
            <a:ext cx="1772855" cy="933303"/>
          </a:xfrm>
          <a:prstGeom prst="bentConnector2">
            <a:avLst/>
          </a:prstGeom>
          <a:ln>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34" name="Connector: Elbow 33">
            <a:extLst>
              <a:ext uri="{FF2B5EF4-FFF2-40B4-BE49-F238E27FC236}">
                <a16:creationId xmlns:a16="http://schemas.microsoft.com/office/drawing/2014/main" id="{9BFB8411-EFEF-080E-2232-4E53F493C48E}"/>
              </a:ext>
            </a:extLst>
          </p:cNvPr>
          <p:cNvCxnSpPr>
            <a:cxnSpLocks/>
            <a:endCxn id="26" idx="1"/>
          </p:cNvCxnSpPr>
          <p:nvPr/>
        </p:nvCxnSpPr>
        <p:spPr>
          <a:xfrm rot="10800000" flipV="1">
            <a:off x="1128783" y="867452"/>
            <a:ext cx="3100446" cy="2308205"/>
          </a:xfrm>
          <a:prstGeom prst="bentConnector3">
            <a:avLst>
              <a:gd name="adj1" fmla="val 111586"/>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5" name="Rectangle 34">
            <a:extLst>
              <a:ext uri="{FF2B5EF4-FFF2-40B4-BE49-F238E27FC236}">
                <a16:creationId xmlns:a16="http://schemas.microsoft.com/office/drawing/2014/main" id="{F7BB6AE0-D601-4600-4EB9-9124A1C699B8}"/>
              </a:ext>
            </a:extLst>
          </p:cNvPr>
          <p:cNvSpPr/>
          <p:nvPr/>
        </p:nvSpPr>
        <p:spPr>
          <a:xfrm>
            <a:off x="3325810" y="1372583"/>
            <a:ext cx="715263" cy="323316"/>
          </a:xfrm>
          <a:prstGeom prst="rect">
            <a:avLst/>
          </a:prstGeom>
          <a:solidFill>
            <a:schemeClr val="accent6">
              <a:alpha val="79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200" b="1" dirty="0">
                <a:solidFill>
                  <a:schemeClr val="tx1">
                    <a:lumMod val="95000"/>
                    <a:lumOff val="5000"/>
                  </a:schemeClr>
                </a:solidFill>
              </a:rPr>
              <a:t>A3 - Pre</a:t>
            </a:r>
          </a:p>
        </p:txBody>
      </p:sp>
      <p:sp>
        <p:nvSpPr>
          <p:cNvPr id="37" name="Rectangle 36">
            <a:extLst>
              <a:ext uri="{FF2B5EF4-FFF2-40B4-BE49-F238E27FC236}">
                <a16:creationId xmlns:a16="http://schemas.microsoft.com/office/drawing/2014/main" id="{6BCF103E-3BD5-5689-6FB0-17A533B0D9F5}"/>
              </a:ext>
            </a:extLst>
          </p:cNvPr>
          <p:cNvSpPr/>
          <p:nvPr/>
        </p:nvSpPr>
        <p:spPr>
          <a:xfrm>
            <a:off x="3303293" y="2941920"/>
            <a:ext cx="715263" cy="323316"/>
          </a:xfrm>
          <a:prstGeom prst="rect">
            <a:avLst/>
          </a:prstGeom>
          <a:solidFill>
            <a:schemeClr val="accent6">
              <a:alpha val="79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200" b="1" dirty="0">
                <a:solidFill>
                  <a:schemeClr val="tx1">
                    <a:lumMod val="95000"/>
                    <a:lumOff val="5000"/>
                  </a:schemeClr>
                </a:solidFill>
              </a:rPr>
              <a:t>y(t)</a:t>
            </a:r>
          </a:p>
        </p:txBody>
      </p:sp>
      <p:sp>
        <p:nvSpPr>
          <p:cNvPr id="43" name="Rectangle 42">
            <a:extLst>
              <a:ext uri="{FF2B5EF4-FFF2-40B4-BE49-F238E27FC236}">
                <a16:creationId xmlns:a16="http://schemas.microsoft.com/office/drawing/2014/main" id="{7F67225A-551E-6EBF-3527-5B55B680622C}"/>
              </a:ext>
            </a:extLst>
          </p:cNvPr>
          <p:cNvSpPr/>
          <p:nvPr/>
        </p:nvSpPr>
        <p:spPr>
          <a:xfrm>
            <a:off x="4533549" y="1360647"/>
            <a:ext cx="715263" cy="323316"/>
          </a:xfrm>
          <a:prstGeom prst="rect">
            <a:avLst/>
          </a:prstGeom>
          <a:solidFill>
            <a:schemeClr val="accent6">
              <a:alpha val="79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200" b="1" dirty="0">
                <a:solidFill>
                  <a:schemeClr val="tx1">
                    <a:lumMod val="95000"/>
                    <a:lumOff val="5000"/>
                  </a:schemeClr>
                </a:solidFill>
              </a:rPr>
              <a:t>X(t+</a:t>
            </a:r>
            <a:r>
              <a:rPr lang="el-GR" sz="1200" b="1" i="0" dirty="0">
                <a:solidFill>
                  <a:schemeClr val="tx1">
                    <a:lumMod val="95000"/>
                    <a:lumOff val="5000"/>
                  </a:schemeClr>
                </a:solidFill>
                <a:effectLst/>
                <a:latin typeface="Google Sans"/>
              </a:rPr>
              <a:t>δ</a:t>
            </a:r>
            <a:r>
              <a:rPr lang="en-IN" sz="1200" b="1" dirty="0">
                <a:solidFill>
                  <a:schemeClr val="tx1">
                    <a:lumMod val="95000"/>
                    <a:lumOff val="5000"/>
                  </a:schemeClr>
                </a:solidFill>
              </a:rPr>
              <a:t>t)</a:t>
            </a:r>
          </a:p>
        </p:txBody>
      </p:sp>
      <p:sp>
        <p:nvSpPr>
          <p:cNvPr id="44" name="Rectangle 43">
            <a:extLst>
              <a:ext uri="{FF2B5EF4-FFF2-40B4-BE49-F238E27FC236}">
                <a16:creationId xmlns:a16="http://schemas.microsoft.com/office/drawing/2014/main" id="{F020B201-A4C4-944E-F080-8A385E4B8D75}"/>
              </a:ext>
            </a:extLst>
          </p:cNvPr>
          <p:cNvSpPr/>
          <p:nvPr/>
        </p:nvSpPr>
        <p:spPr>
          <a:xfrm>
            <a:off x="4533549" y="1683963"/>
            <a:ext cx="715263" cy="323316"/>
          </a:xfrm>
          <a:prstGeom prst="rect">
            <a:avLst/>
          </a:prstGeom>
          <a:solidFill>
            <a:schemeClr val="accent6">
              <a:alpha val="79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200" b="1" dirty="0">
                <a:solidFill>
                  <a:schemeClr val="tx1">
                    <a:lumMod val="95000"/>
                    <a:lumOff val="5000"/>
                  </a:schemeClr>
                </a:solidFill>
              </a:rPr>
              <a:t>X(t)</a:t>
            </a:r>
            <a:endParaRPr lang="en-IN" sz="1200" dirty="0"/>
          </a:p>
        </p:txBody>
      </p:sp>
      <p:sp>
        <p:nvSpPr>
          <p:cNvPr id="50" name="Rectangle 49">
            <a:extLst>
              <a:ext uri="{FF2B5EF4-FFF2-40B4-BE49-F238E27FC236}">
                <a16:creationId xmlns:a16="http://schemas.microsoft.com/office/drawing/2014/main" id="{6B2AA479-1926-4686-551E-2BD12643BDB4}"/>
              </a:ext>
            </a:extLst>
          </p:cNvPr>
          <p:cNvSpPr/>
          <p:nvPr/>
        </p:nvSpPr>
        <p:spPr>
          <a:xfrm>
            <a:off x="4531934" y="2007279"/>
            <a:ext cx="715263" cy="323316"/>
          </a:xfrm>
          <a:prstGeom prst="rect">
            <a:avLst/>
          </a:prstGeom>
          <a:solidFill>
            <a:schemeClr val="accent6">
              <a:alpha val="79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200" b="1" dirty="0">
                <a:solidFill>
                  <a:schemeClr val="tx1">
                    <a:lumMod val="95000"/>
                    <a:lumOff val="5000"/>
                  </a:schemeClr>
                </a:solidFill>
              </a:rPr>
              <a:t>y(t)</a:t>
            </a:r>
          </a:p>
        </p:txBody>
      </p:sp>
      <p:cxnSp>
        <p:nvCxnSpPr>
          <p:cNvPr id="60" name="Connector: Elbow 59">
            <a:extLst>
              <a:ext uri="{FF2B5EF4-FFF2-40B4-BE49-F238E27FC236}">
                <a16:creationId xmlns:a16="http://schemas.microsoft.com/office/drawing/2014/main" id="{6D7C04E4-1066-D2FA-4F91-9A4F3F8A0541}"/>
              </a:ext>
            </a:extLst>
          </p:cNvPr>
          <p:cNvCxnSpPr>
            <a:cxnSpLocks/>
            <a:stCxn id="107" idx="1"/>
            <a:endCxn id="49" idx="1"/>
          </p:cNvCxnSpPr>
          <p:nvPr/>
        </p:nvCxnSpPr>
        <p:spPr>
          <a:xfrm rot="10800000" flipV="1">
            <a:off x="2182117" y="280999"/>
            <a:ext cx="3913881" cy="1241305"/>
          </a:xfrm>
          <a:prstGeom prst="bentConnector3">
            <a:avLst>
              <a:gd name="adj1" fmla="val 102087"/>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2" name="Connector: Elbow 61">
            <a:extLst>
              <a:ext uri="{FF2B5EF4-FFF2-40B4-BE49-F238E27FC236}">
                <a16:creationId xmlns:a16="http://schemas.microsoft.com/office/drawing/2014/main" id="{6ACB8797-06AA-C5C4-E994-18DA0E22C569}"/>
              </a:ext>
            </a:extLst>
          </p:cNvPr>
          <p:cNvCxnSpPr>
            <a:cxnSpLocks/>
            <a:endCxn id="35" idx="1"/>
          </p:cNvCxnSpPr>
          <p:nvPr/>
        </p:nvCxnSpPr>
        <p:spPr>
          <a:xfrm rot="10800000" flipV="1">
            <a:off x="3325810" y="179869"/>
            <a:ext cx="2777864" cy="1354371"/>
          </a:xfrm>
          <a:prstGeom prst="bentConnector3">
            <a:avLst>
              <a:gd name="adj1" fmla="val 106466"/>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9" name="Connector: Elbow 68">
            <a:extLst>
              <a:ext uri="{FF2B5EF4-FFF2-40B4-BE49-F238E27FC236}">
                <a16:creationId xmlns:a16="http://schemas.microsoft.com/office/drawing/2014/main" id="{531DE49C-B6CD-043E-2B83-6379ADC3FA04}"/>
              </a:ext>
            </a:extLst>
          </p:cNvPr>
          <p:cNvCxnSpPr>
            <a:cxnSpLocks/>
            <a:endCxn id="43" idx="1"/>
          </p:cNvCxnSpPr>
          <p:nvPr/>
        </p:nvCxnSpPr>
        <p:spPr>
          <a:xfrm rot="10800000" flipV="1">
            <a:off x="4533550" y="383823"/>
            <a:ext cx="1550399" cy="1138482"/>
          </a:xfrm>
          <a:prstGeom prst="bentConnector3">
            <a:avLst>
              <a:gd name="adj1" fmla="val 114745"/>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1" name="Connector: Elbow 70">
            <a:extLst>
              <a:ext uri="{FF2B5EF4-FFF2-40B4-BE49-F238E27FC236}">
                <a16:creationId xmlns:a16="http://schemas.microsoft.com/office/drawing/2014/main" id="{6E6DFD64-65AC-DF48-1990-49EF458038DB}"/>
              </a:ext>
            </a:extLst>
          </p:cNvPr>
          <p:cNvCxnSpPr>
            <a:cxnSpLocks/>
            <a:endCxn id="210" idx="1"/>
          </p:cNvCxnSpPr>
          <p:nvPr/>
        </p:nvCxnSpPr>
        <p:spPr>
          <a:xfrm rot="16200000" flipH="1">
            <a:off x="3941381" y="1906012"/>
            <a:ext cx="959802" cy="22130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Connector: Elbow 81">
            <a:extLst>
              <a:ext uri="{FF2B5EF4-FFF2-40B4-BE49-F238E27FC236}">
                <a16:creationId xmlns:a16="http://schemas.microsoft.com/office/drawing/2014/main" id="{DF7D8CBD-FF9F-04BC-324F-02796ABFCB9B}"/>
              </a:ext>
            </a:extLst>
          </p:cNvPr>
          <p:cNvCxnSpPr>
            <a:cxnSpLocks/>
          </p:cNvCxnSpPr>
          <p:nvPr/>
        </p:nvCxnSpPr>
        <p:spPr>
          <a:xfrm rot="16200000" flipH="1">
            <a:off x="1646925" y="3722875"/>
            <a:ext cx="618541" cy="1511446"/>
          </a:xfrm>
          <a:prstGeom prst="bentConnector3">
            <a:avLst>
              <a:gd name="adj1" fmla="val 73099"/>
            </a:avLst>
          </a:prstGeom>
          <a:ln>
            <a:tailEnd type="triangle"/>
          </a:ln>
        </p:spPr>
        <p:style>
          <a:lnRef idx="3">
            <a:schemeClr val="dk1"/>
          </a:lnRef>
          <a:fillRef idx="0">
            <a:schemeClr val="dk1"/>
          </a:fillRef>
          <a:effectRef idx="2">
            <a:schemeClr val="dk1"/>
          </a:effectRef>
          <a:fontRef idx="minor">
            <a:schemeClr val="tx1"/>
          </a:fontRef>
        </p:style>
      </p:cxnSp>
      <p:cxnSp>
        <p:nvCxnSpPr>
          <p:cNvPr id="91" name="Connector: Elbow 90">
            <a:extLst>
              <a:ext uri="{FF2B5EF4-FFF2-40B4-BE49-F238E27FC236}">
                <a16:creationId xmlns:a16="http://schemas.microsoft.com/office/drawing/2014/main" id="{536565B9-ACBD-36B9-D223-66359160A4B7}"/>
              </a:ext>
            </a:extLst>
          </p:cNvPr>
          <p:cNvCxnSpPr>
            <a:cxnSpLocks/>
            <a:stCxn id="78" idx="2"/>
            <a:endCxn id="103" idx="0"/>
          </p:cNvCxnSpPr>
          <p:nvPr/>
        </p:nvCxnSpPr>
        <p:spPr>
          <a:xfrm rot="16200000" flipH="1">
            <a:off x="2389414" y="4310173"/>
            <a:ext cx="618540" cy="361144"/>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93" name="Connector: Elbow 92">
            <a:extLst>
              <a:ext uri="{FF2B5EF4-FFF2-40B4-BE49-F238E27FC236}">
                <a16:creationId xmlns:a16="http://schemas.microsoft.com/office/drawing/2014/main" id="{7F7C51F4-6A00-7576-3168-B53C554E8F36}"/>
              </a:ext>
            </a:extLst>
          </p:cNvPr>
          <p:cNvCxnSpPr>
            <a:stCxn id="79" idx="2"/>
          </p:cNvCxnSpPr>
          <p:nvPr/>
        </p:nvCxnSpPr>
        <p:spPr>
          <a:xfrm rot="5400000">
            <a:off x="3097798" y="4252909"/>
            <a:ext cx="606394" cy="463527"/>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95" name="Connector: Elbow 94">
            <a:extLst>
              <a:ext uri="{FF2B5EF4-FFF2-40B4-BE49-F238E27FC236}">
                <a16:creationId xmlns:a16="http://schemas.microsoft.com/office/drawing/2014/main" id="{84793AD8-E4A9-E9A9-31FD-D07EAD658C5C}"/>
              </a:ext>
            </a:extLst>
          </p:cNvPr>
          <p:cNvCxnSpPr>
            <a:cxnSpLocks/>
          </p:cNvCxnSpPr>
          <p:nvPr/>
        </p:nvCxnSpPr>
        <p:spPr>
          <a:xfrm rot="5400000">
            <a:off x="3924983" y="3564115"/>
            <a:ext cx="618541" cy="1894482"/>
          </a:xfrm>
          <a:prstGeom prst="bentConnector3">
            <a:avLst>
              <a:gd name="adj1" fmla="val 60780"/>
            </a:avLst>
          </a:prstGeom>
          <a:ln>
            <a:tailEnd type="triangle"/>
          </a:ln>
        </p:spPr>
        <p:style>
          <a:lnRef idx="3">
            <a:schemeClr val="dk1"/>
          </a:lnRef>
          <a:fillRef idx="0">
            <a:schemeClr val="dk1"/>
          </a:fillRef>
          <a:effectRef idx="2">
            <a:schemeClr val="dk1"/>
          </a:effectRef>
          <a:fontRef idx="minor">
            <a:schemeClr val="tx1"/>
          </a:fontRef>
        </p:style>
      </p:cxnSp>
      <p:cxnSp>
        <p:nvCxnSpPr>
          <p:cNvPr id="98" name="Straight Arrow Connector 97">
            <a:extLst>
              <a:ext uri="{FF2B5EF4-FFF2-40B4-BE49-F238E27FC236}">
                <a16:creationId xmlns:a16="http://schemas.microsoft.com/office/drawing/2014/main" id="{B288B92F-805A-EA8B-DA77-6C0E91C2C7CF}"/>
              </a:ext>
            </a:extLst>
          </p:cNvPr>
          <p:cNvCxnSpPr>
            <a:cxnSpLocks/>
          </p:cNvCxnSpPr>
          <p:nvPr/>
        </p:nvCxnSpPr>
        <p:spPr>
          <a:xfrm flipH="1">
            <a:off x="2878206" y="5391217"/>
            <a:ext cx="1" cy="2122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0" name="Straight Connector 99">
            <a:extLst>
              <a:ext uri="{FF2B5EF4-FFF2-40B4-BE49-F238E27FC236}">
                <a16:creationId xmlns:a16="http://schemas.microsoft.com/office/drawing/2014/main" id="{9F4DF6D4-1C62-3E78-E260-7760D7E1CC92}"/>
              </a:ext>
            </a:extLst>
          </p:cNvPr>
          <p:cNvCxnSpPr>
            <a:cxnSpLocks/>
          </p:cNvCxnSpPr>
          <p:nvPr/>
        </p:nvCxnSpPr>
        <p:spPr>
          <a:xfrm flipH="1">
            <a:off x="7340916" y="280998"/>
            <a:ext cx="2581275"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02" name="Straight Connector 101">
            <a:extLst>
              <a:ext uri="{FF2B5EF4-FFF2-40B4-BE49-F238E27FC236}">
                <a16:creationId xmlns:a16="http://schemas.microsoft.com/office/drawing/2014/main" id="{FD82CD4D-03C7-37DF-CC88-F08D6A798808}"/>
              </a:ext>
            </a:extLst>
          </p:cNvPr>
          <p:cNvCxnSpPr>
            <a:cxnSpLocks/>
          </p:cNvCxnSpPr>
          <p:nvPr/>
        </p:nvCxnSpPr>
        <p:spPr>
          <a:xfrm flipH="1">
            <a:off x="7340915" y="732070"/>
            <a:ext cx="2581275" cy="0"/>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cxnSp>
        <p:nvCxnSpPr>
          <p:cNvPr id="105" name="Straight Connector 104">
            <a:extLst>
              <a:ext uri="{FF2B5EF4-FFF2-40B4-BE49-F238E27FC236}">
                <a16:creationId xmlns:a16="http://schemas.microsoft.com/office/drawing/2014/main" id="{2B22749C-1621-7ABC-3636-8DB80341C506}"/>
              </a:ext>
            </a:extLst>
          </p:cNvPr>
          <p:cNvCxnSpPr>
            <a:cxnSpLocks/>
          </p:cNvCxnSpPr>
          <p:nvPr/>
        </p:nvCxnSpPr>
        <p:spPr>
          <a:xfrm flipH="1">
            <a:off x="7340915" y="1125866"/>
            <a:ext cx="2581275" cy="0"/>
          </a:xfrm>
          <a:prstGeom prst="line">
            <a:avLst/>
          </a:prstGeom>
        </p:spPr>
        <p:style>
          <a:lnRef idx="3">
            <a:schemeClr val="dk1"/>
          </a:lnRef>
          <a:fillRef idx="0">
            <a:schemeClr val="dk1"/>
          </a:fillRef>
          <a:effectRef idx="2">
            <a:schemeClr val="dk1"/>
          </a:effectRef>
          <a:fontRef idx="minor">
            <a:schemeClr val="tx1"/>
          </a:fontRef>
        </p:style>
      </p:cxnSp>
      <p:sp>
        <p:nvSpPr>
          <p:cNvPr id="107" name="Rectangle 106">
            <a:extLst>
              <a:ext uri="{FF2B5EF4-FFF2-40B4-BE49-F238E27FC236}">
                <a16:creationId xmlns:a16="http://schemas.microsoft.com/office/drawing/2014/main" id="{0FAF3B27-D3E3-52E0-2909-BD593A8E7EF0}"/>
              </a:ext>
            </a:extLst>
          </p:cNvPr>
          <p:cNvSpPr/>
          <p:nvPr/>
        </p:nvSpPr>
        <p:spPr>
          <a:xfrm>
            <a:off x="6095997" y="107050"/>
            <a:ext cx="1244920" cy="347900"/>
          </a:xfrm>
          <a:prstGeom prst="rect">
            <a:avLst/>
          </a:prstGeom>
          <a:solidFill>
            <a:schemeClr val="accent2">
              <a:alpha val="52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1400" dirty="0"/>
              <a:t>Decoder (A3)</a:t>
            </a:r>
          </a:p>
        </p:txBody>
      </p:sp>
      <p:sp>
        <p:nvSpPr>
          <p:cNvPr id="113" name="Rectangle 112">
            <a:extLst>
              <a:ext uri="{FF2B5EF4-FFF2-40B4-BE49-F238E27FC236}">
                <a16:creationId xmlns:a16="http://schemas.microsoft.com/office/drawing/2014/main" id="{CB0B5D79-C50C-4B03-7984-DE36F7FF8658}"/>
              </a:ext>
            </a:extLst>
          </p:cNvPr>
          <p:cNvSpPr/>
          <p:nvPr/>
        </p:nvSpPr>
        <p:spPr>
          <a:xfrm>
            <a:off x="6095999" y="558120"/>
            <a:ext cx="1244917" cy="347900"/>
          </a:xfrm>
          <a:prstGeom prst="rect">
            <a:avLst/>
          </a:prstGeom>
          <a:solidFill>
            <a:schemeClr val="accent2">
              <a:alpha val="52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1400" dirty="0"/>
              <a:t>Decoder (A2)</a:t>
            </a:r>
          </a:p>
        </p:txBody>
      </p:sp>
      <p:sp>
        <p:nvSpPr>
          <p:cNvPr id="115" name="Rectangle 114">
            <a:extLst>
              <a:ext uri="{FF2B5EF4-FFF2-40B4-BE49-F238E27FC236}">
                <a16:creationId xmlns:a16="http://schemas.microsoft.com/office/drawing/2014/main" id="{D01B20B3-BF20-904E-0923-6CD680DDC652}"/>
              </a:ext>
            </a:extLst>
          </p:cNvPr>
          <p:cNvSpPr/>
          <p:nvPr/>
        </p:nvSpPr>
        <p:spPr>
          <a:xfrm>
            <a:off x="6108053" y="970374"/>
            <a:ext cx="1244919" cy="347900"/>
          </a:xfrm>
          <a:prstGeom prst="rect">
            <a:avLst/>
          </a:prstGeom>
          <a:solidFill>
            <a:schemeClr val="accent2">
              <a:alpha val="52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1400" dirty="0"/>
              <a:t>Decoder (A1)</a:t>
            </a:r>
          </a:p>
        </p:txBody>
      </p:sp>
      <p:cxnSp>
        <p:nvCxnSpPr>
          <p:cNvPr id="125" name="Connector: Elbow 124">
            <a:extLst>
              <a:ext uri="{FF2B5EF4-FFF2-40B4-BE49-F238E27FC236}">
                <a16:creationId xmlns:a16="http://schemas.microsoft.com/office/drawing/2014/main" id="{AEFCA18A-1B4B-DB74-5F6D-0AB7DC7F302D}"/>
              </a:ext>
            </a:extLst>
          </p:cNvPr>
          <p:cNvCxnSpPr>
            <a:stCxn id="115" idx="1"/>
          </p:cNvCxnSpPr>
          <p:nvPr/>
        </p:nvCxnSpPr>
        <p:spPr>
          <a:xfrm rot="10800000" flipV="1">
            <a:off x="4543989" y="1144324"/>
            <a:ext cx="1564064" cy="969052"/>
          </a:xfrm>
          <a:prstGeom prst="bentConnector3">
            <a:avLst>
              <a:gd name="adj1" fmla="val 111508"/>
            </a:avLst>
          </a:prstGeom>
          <a:ln>
            <a:tailEnd type="triangle"/>
          </a:ln>
        </p:spPr>
        <p:style>
          <a:lnRef idx="3">
            <a:schemeClr val="dk1"/>
          </a:lnRef>
          <a:fillRef idx="0">
            <a:schemeClr val="dk1"/>
          </a:fillRef>
          <a:effectRef idx="2">
            <a:schemeClr val="dk1"/>
          </a:effectRef>
          <a:fontRef idx="minor">
            <a:schemeClr val="tx1"/>
          </a:fontRef>
        </p:style>
      </p:cxnSp>
      <p:cxnSp>
        <p:nvCxnSpPr>
          <p:cNvPr id="128" name="Connector: Elbow 127">
            <a:extLst>
              <a:ext uri="{FF2B5EF4-FFF2-40B4-BE49-F238E27FC236}">
                <a16:creationId xmlns:a16="http://schemas.microsoft.com/office/drawing/2014/main" id="{ED3E68C4-76F5-B0DC-E073-A5647DABFD2C}"/>
              </a:ext>
            </a:extLst>
          </p:cNvPr>
          <p:cNvCxnSpPr>
            <a:cxnSpLocks/>
            <a:endCxn id="37" idx="1"/>
          </p:cNvCxnSpPr>
          <p:nvPr/>
        </p:nvCxnSpPr>
        <p:spPr>
          <a:xfrm rot="10800000" flipV="1">
            <a:off x="3303293" y="598128"/>
            <a:ext cx="2741812" cy="2505449"/>
          </a:xfrm>
          <a:prstGeom prst="bentConnector3">
            <a:avLst>
              <a:gd name="adj1" fmla="val 108338"/>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32" name="Connector: Elbow 131">
            <a:extLst>
              <a:ext uri="{FF2B5EF4-FFF2-40B4-BE49-F238E27FC236}">
                <a16:creationId xmlns:a16="http://schemas.microsoft.com/office/drawing/2014/main" id="{ECA54487-C156-4795-551B-C31C94CB69D1}"/>
              </a:ext>
            </a:extLst>
          </p:cNvPr>
          <p:cNvCxnSpPr>
            <a:cxnSpLocks/>
          </p:cNvCxnSpPr>
          <p:nvPr/>
        </p:nvCxnSpPr>
        <p:spPr>
          <a:xfrm rot="10800000" flipV="1">
            <a:off x="2150848" y="1066150"/>
            <a:ext cx="3927497" cy="1155365"/>
          </a:xfrm>
          <a:prstGeom prst="bentConnector3">
            <a:avLst>
              <a:gd name="adj1" fmla="val 102627"/>
            </a:avLst>
          </a:prstGeom>
          <a:ln>
            <a:tailEnd type="triangle"/>
          </a:ln>
        </p:spPr>
        <p:style>
          <a:lnRef idx="1">
            <a:schemeClr val="dk1"/>
          </a:lnRef>
          <a:fillRef idx="0">
            <a:schemeClr val="dk1"/>
          </a:fillRef>
          <a:effectRef idx="0">
            <a:schemeClr val="dk1"/>
          </a:effectRef>
          <a:fontRef idx="minor">
            <a:schemeClr val="tx1"/>
          </a:fontRef>
        </p:style>
      </p:cxnSp>
      <p:cxnSp>
        <p:nvCxnSpPr>
          <p:cNvPr id="145" name="Connector: Elbow 144">
            <a:extLst>
              <a:ext uri="{FF2B5EF4-FFF2-40B4-BE49-F238E27FC236}">
                <a16:creationId xmlns:a16="http://schemas.microsoft.com/office/drawing/2014/main" id="{BDE8EEA4-405F-3E99-2751-437CC2AC7E07}"/>
              </a:ext>
            </a:extLst>
          </p:cNvPr>
          <p:cNvCxnSpPr/>
          <p:nvPr/>
        </p:nvCxnSpPr>
        <p:spPr>
          <a:xfrm rot="10800000" flipV="1">
            <a:off x="1110094" y="995323"/>
            <a:ext cx="4984294" cy="1204642"/>
          </a:xfrm>
          <a:prstGeom prst="bentConnector3">
            <a:avLst>
              <a:gd name="adj1" fmla="val 103890"/>
            </a:avLst>
          </a:prstGeom>
          <a:ln>
            <a:tailEnd type="triangle"/>
          </a:ln>
        </p:spPr>
        <p:style>
          <a:lnRef idx="1">
            <a:schemeClr val="dk1"/>
          </a:lnRef>
          <a:fillRef idx="0">
            <a:schemeClr val="dk1"/>
          </a:fillRef>
          <a:effectRef idx="0">
            <a:schemeClr val="dk1"/>
          </a:effectRef>
          <a:fontRef idx="minor">
            <a:schemeClr val="tx1"/>
          </a:fontRef>
        </p:style>
      </p:cxnSp>
      <p:cxnSp>
        <p:nvCxnSpPr>
          <p:cNvPr id="150" name="Connector: Elbow 149">
            <a:extLst>
              <a:ext uri="{FF2B5EF4-FFF2-40B4-BE49-F238E27FC236}">
                <a16:creationId xmlns:a16="http://schemas.microsoft.com/office/drawing/2014/main" id="{EF45AEAE-460C-244F-2A8C-136D7E7D6B20}"/>
              </a:ext>
            </a:extLst>
          </p:cNvPr>
          <p:cNvCxnSpPr>
            <a:cxnSpLocks/>
          </p:cNvCxnSpPr>
          <p:nvPr/>
        </p:nvCxnSpPr>
        <p:spPr>
          <a:xfrm rot="5400000">
            <a:off x="3976500" y="1069600"/>
            <a:ext cx="2372229" cy="1866771"/>
          </a:xfrm>
          <a:prstGeom prst="bentConnector3">
            <a:avLst>
              <a:gd name="adj1" fmla="val 1588"/>
            </a:avLst>
          </a:prstGeom>
          <a:ln>
            <a:solidFill>
              <a:srgbClr val="FF0000"/>
            </a:solidFill>
            <a:tailEnd type="none"/>
          </a:ln>
        </p:spPr>
        <p:style>
          <a:lnRef idx="3">
            <a:schemeClr val="dk1"/>
          </a:lnRef>
          <a:fillRef idx="0">
            <a:schemeClr val="dk1"/>
          </a:fillRef>
          <a:effectRef idx="2">
            <a:schemeClr val="dk1"/>
          </a:effectRef>
          <a:fontRef idx="minor">
            <a:schemeClr val="tx1"/>
          </a:fontRef>
        </p:style>
      </p:cxnSp>
      <p:cxnSp>
        <p:nvCxnSpPr>
          <p:cNvPr id="154" name="Straight Arrow Connector 153">
            <a:extLst>
              <a:ext uri="{FF2B5EF4-FFF2-40B4-BE49-F238E27FC236}">
                <a16:creationId xmlns:a16="http://schemas.microsoft.com/office/drawing/2014/main" id="{1B31C35C-40C2-87A6-5917-FE5C514996E2}"/>
              </a:ext>
            </a:extLst>
          </p:cNvPr>
          <p:cNvCxnSpPr>
            <a:cxnSpLocks/>
          </p:cNvCxnSpPr>
          <p:nvPr/>
        </p:nvCxnSpPr>
        <p:spPr>
          <a:xfrm>
            <a:off x="4235868" y="3175658"/>
            <a:ext cx="297681"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56" name="Connector: Elbow 155">
            <a:extLst>
              <a:ext uri="{FF2B5EF4-FFF2-40B4-BE49-F238E27FC236}">
                <a16:creationId xmlns:a16="http://schemas.microsoft.com/office/drawing/2014/main" id="{E17779BC-DB46-789F-51A7-64B9961C3779}"/>
              </a:ext>
            </a:extLst>
          </p:cNvPr>
          <p:cNvCxnSpPr>
            <a:cxnSpLocks/>
            <a:stCxn id="113" idx="1"/>
            <a:endCxn id="13" idx="1"/>
          </p:cNvCxnSpPr>
          <p:nvPr/>
        </p:nvCxnSpPr>
        <p:spPr>
          <a:xfrm rot="10800000" flipV="1">
            <a:off x="2187529" y="732069"/>
            <a:ext cx="3908471" cy="2355877"/>
          </a:xfrm>
          <a:prstGeom prst="bentConnector3">
            <a:avLst>
              <a:gd name="adj1" fmla="val 106684"/>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164" name="Rectangle 163">
            <a:extLst>
              <a:ext uri="{FF2B5EF4-FFF2-40B4-BE49-F238E27FC236}">
                <a16:creationId xmlns:a16="http://schemas.microsoft.com/office/drawing/2014/main" id="{63AE4A8E-F8C5-DEF8-C675-A6E7EE2025F3}"/>
              </a:ext>
            </a:extLst>
          </p:cNvPr>
          <p:cNvSpPr/>
          <p:nvPr/>
        </p:nvSpPr>
        <p:spPr>
          <a:xfrm>
            <a:off x="7691998" y="2080338"/>
            <a:ext cx="580584" cy="2342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C1</a:t>
            </a:r>
          </a:p>
        </p:txBody>
      </p:sp>
      <p:sp>
        <p:nvSpPr>
          <p:cNvPr id="165" name="Rectangle 164">
            <a:extLst>
              <a:ext uri="{FF2B5EF4-FFF2-40B4-BE49-F238E27FC236}">
                <a16:creationId xmlns:a16="http://schemas.microsoft.com/office/drawing/2014/main" id="{0F7181D2-28F0-4370-A164-A0169232340F}"/>
              </a:ext>
            </a:extLst>
          </p:cNvPr>
          <p:cNvSpPr/>
          <p:nvPr/>
        </p:nvSpPr>
        <p:spPr>
          <a:xfrm>
            <a:off x="7691998" y="2314575"/>
            <a:ext cx="580584" cy="2342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C2</a:t>
            </a:r>
          </a:p>
        </p:txBody>
      </p:sp>
      <p:sp>
        <p:nvSpPr>
          <p:cNvPr id="166" name="Rectangle 165">
            <a:extLst>
              <a:ext uri="{FF2B5EF4-FFF2-40B4-BE49-F238E27FC236}">
                <a16:creationId xmlns:a16="http://schemas.microsoft.com/office/drawing/2014/main" id="{671031A8-7408-EB3B-CBED-943F7396D70E}"/>
              </a:ext>
            </a:extLst>
          </p:cNvPr>
          <p:cNvSpPr/>
          <p:nvPr/>
        </p:nvSpPr>
        <p:spPr>
          <a:xfrm>
            <a:off x="7691998" y="2541839"/>
            <a:ext cx="580584" cy="2342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C3</a:t>
            </a:r>
          </a:p>
        </p:txBody>
      </p:sp>
      <p:sp>
        <p:nvSpPr>
          <p:cNvPr id="167" name="Rectangle 166">
            <a:extLst>
              <a:ext uri="{FF2B5EF4-FFF2-40B4-BE49-F238E27FC236}">
                <a16:creationId xmlns:a16="http://schemas.microsoft.com/office/drawing/2014/main" id="{4970C22B-9868-CCAC-D74D-5C6E90F2C474}"/>
              </a:ext>
            </a:extLst>
          </p:cNvPr>
          <p:cNvSpPr/>
          <p:nvPr/>
        </p:nvSpPr>
        <p:spPr>
          <a:xfrm>
            <a:off x="7691998" y="2766551"/>
            <a:ext cx="580584" cy="2342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C4</a:t>
            </a:r>
          </a:p>
        </p:txBody>
      </p:sp>
      <p:sp>
        <p:nvSpPr>
          <p:cNvPr id="168" name="Rectangle 167">
            <a:extLst>
              <a:ext uri="{FF2B5EF4-FFF2-40B4-BE49-F238E27FC236}">
                <a16:creationId xmlns:a16="http://schemas.microsoft.com/office/drawing/2014/main" id="{B6C18B05-0E78-65C8-97CA-E51088239539}"/>
              </a:ext>
            </a:extLst>
          </p:cNvPr>
          <p:cNvSpPr/>
          <p:nvPr/>
        </p:nvSpPr>
        <p:spPr>
          <a:xfrm>
            <a:off x="7691998" y="3004309"/>
            <a:ext cx="580584" cy="2342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C5</a:t>
            </a:r>
          </a:p>
        </p:txBody>
      </p:sp>
      <p:sp>
        <p:nvSpPr>
          <p:cNvPr id="169" name="Rectangle 168">
            <a:extLst>
              <a:ext uri="{FF2B5EF4-FFF2-40B4-BE49-F238E27FC236}">
                <a16:creationId xmlns:a16="http://schemas.microsoft.com/office/drawing/2014/main" id="{B8199AEC-E40A-6E9A-BF24-E4C391D6CA5A}"/>
              </a:ext>
            </a:extLst>
          </p:cNvPr>
          <p:cNvSpPr/>
          <p:nvPr/>
        </p:nvSpPr>
        <p:spPr>
          <a:xfrm>
            <a:off x="7691998" y="3238407"/>
            <a:ext cx="580584" cy="2342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C6</a:t>
            </a:r>
          </a:p>
        </p:txBody>
      </p:sp>
      <p:sp>
        <p:nvSpPr>
          <p:cNvPr id="171" name="Rectangle 170">
            <a:extLst>
              <a:ext uri="{FF2B5EF4-FFF2-40B4-BE49-F238E27FC236}">
                <a16:creationId xmlns:a16="http://schemas.microsoft.com/office/drawing/2014/main" id="{BCAEC6F1-4B8E-F950-A19E-F383869837C7}"/>
              </a:ext>
            </a:extLst>
          </p:cNvPr>
          <p:cNvSpPr/>
          <p:nvPr/>
        </p:nvSpPr>
        <p:spPr>
          <a:xfrm>
            <a:off x="8519515" y="1928845"/>
            <a:ext cx="723900" cy="2019287"/>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78" name="Rectangle 177">
            <a:extLst>
              <a:ext uri="{FF2B5EF4-FFF2-40B4-BE49-F238E27FC236}">
                <a16:creationId xmlns:a16="http://schemas.microsoft.com/office/drawing/2014/main" id="{0A89391A-9671-684B-BA96-947474508859}"/>
              </a:ext>
            </a:extLst>
          </p:cNvPr>
          <p:cNvSpPr/>
          <p:nvPr/>
        </p:nvSpPr>
        <p:spPr>
          <a:xfrm>
            <a:off x="9379172" y="1928844"/>
            <a:ext cx="723900" cy="2019287"/>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85" name="Rectangle 184">
            <a:extLst>
              <a:ext uri="{FF2B5EF4-FFF2-40B4-BE49-F238E27FC236}">
                <a16:creationId xmlns:a16="http://schemas.microsoft.com/office/drawing/2014/main" id="{EBED3451-031C-5ECA-2E10-A726BD2A5243}"/>
              </a:ext>
            </a:extLst>
          </p:cNvPr>
          <p:cNvSpPr/>
          <p:nvPr/>
        </p:nvSpPr>
        <p:spPr>
          <a:xfrm>
            <a:off x="10267628" y="1928844"/>
            <a:ext cx="723900" cy="2019287"/>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92" name="Rectangle 191">
            <a:extLst>
              <a:ext uri="{FF2B5EF4-FFF2-40B4-BE49-F238E27FC236}">
                <a16:creationId xmlns:a16="http://schemas.microsoft.com/office/drawing/2014/main" id="{2CE4A5A9-BA9D-3446-3A12-9BED5762325F}"/>
              </a:ext>
            </a:extLst>
          </p:cNvPr>
          <p:cNvSpPr/>
          <p:nvPr/>
        </p:nvSpPr>
        <p:spPr>
          <a:xfrm>
            <a:off x="9106667" y="4333583"/>
            <a:ext cx="810879" cy="32062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Selector</a:t>
            </a:r>
          </a:p>
        </p:txBody>
      </p:sp>
      <p:cxnSp>
        <p:nvCxnSpPr>
          <p:cNvPr id="194" name="Connector: Elbow 193">
            <a:extLst>
              <a:ext uri="{FF2B5EF4-FFF2-40B4-BE49-F238E27FC236}">
                <a16:creationId xmlns:a16="http://schemas.microsoft.com/office/drawing/2014/main" id="{FDCCB5E2-7B46-E38A-B00F-E61077DBD5CE}"/>
              </a:ext>
            </a:extLst>
          </p:cNvPr>
          <p:cNvCxnSpPr>
            <a:stCxn id="170" idx="2"/>
            <a:endCxn id="192" idx="1"/>
          </p:cNvCxnSpPr>
          <p:nvPr/>
        </p:nvCxnSpPr>
        <p:spPr>
          <a:xfrm rot="16200000" flipH="1">
            <a:off x="8271597" y="3658823"/>
            <a:ext cx="545763" cy="112437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96" name="Connector: Elbow 195">
            <a:extLst>
              <a:ext uri="{FF2B5EF4-FFF2-40B4-BE49-F238E27FC236}">
                <a16:creationId xmlns:a16="http://schemas.microsoft.com/office/drawing/2014/main" id="{C47D77F7-71BD-FE1D-ECE8-FAE8C0378693}"/>
              </a:ext>
            </a:extLst>
          </p:cNvPr>
          <p:cNvCxnSpPr>
            <a:stCxn id="171" idx="2"/>
            <a:endCxn id="192" idx="0"/>
          </p:cNvCxnSpPr>
          <p:nvPr/>
        </p:nvCxnSpPr>
        <p:spPr>
          <a:xfrm rot="16200000" flipH="1">
            <a:off x="9004061" y="3825536"/>
            <a:ext cx="385451" cy="630642"/>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98" name="Connector: Elbow 197">
            <a:extLst>
              <a:ext uri="{FF2B5EF4-FFF2-40B4-BE49-F238E27FC236}">
                <a16:creationId xmlns:a16="http://schemas.microsoft.com/office/drawing/2014/main" id="{A4D5A3D0-8D5F-0E23-F330-753F95384A04}"/>
              </a:ext>
            </a:extLst>
          </p:cNvPr>
          <p:cNvCxnSpPr>
            <a:cxnSpLocks/>
            <a:stCxn id="178" idx="2"/>
          </p:cNvCxnSpPr>
          <p:nvPr/>
        </p:nvCxnSpPr>
        <p:spPr>
          <a:xfrm>
            <a:off x="9741122" y="3948131"/>
            <a:ext cx="8048" cy="4238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1" name="Connector: Elbow 200">
            <a:extLst>
              <a:ext uri="{FF2B5EF4-FFF2-40B4-BE49-F238E27FC236}">
                <a16:creationId xmlns:a16="http://schemas.microsoft.com/office/drawing/2014/main" id="{1C3F717A-0F3A-E866-DE02-23E5C07D6C76}"/>
              </a:ext>
            </a:extLst>
          </p:cNvPr>
          <p:cNvCxnSpPr>
            <a:stCxn id="185" idx="2"/>
            <a:endCxn id="192" idx="3"/>
          </p:cNvCxnSpPr>
          <p:nvPr/>
        </p:nvCxnSpPr>
        <p:spPr>
          <a:xfrm rot="5400000">
            <a:off x="10000681" y="3864996"/>
            <a:ext cx="545763" cy="71203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03" name="Straight Arrow Connector 202">
            <a:extLst>
              <a:ext uri="{FF2B5EF4-FFF2-40B4-BE49-F238E27FC236}">
                <a16:creationId xmlns:a16="http://schemas.microsoft.com/office/drawing/2014/main" id="{12547A0C-A4E8-F001-89B3-EBC382DDB69D}"/>
              </a:ext>
            </a:extLst>
          </p:cNvPr>
          <p:cNvCxnSpPr>
            <a:cxnSpLocks/>
          </p:cNvCxnSpPr>
          <p:nvPr/>
        </p:nvCxnSpPr>
        <p:spPr>
          <a:xfrm>
            <a:off x="9450830" y="4657725"/>
            <a:ext cx="0"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5" name="TextBox 204">
            <a:extLst>
              <a:ext uri="{FF2B5EF4-FFF2-40B4-BE49-F238E27FC236}">
                <a16:creationId xmlns:a16="http://schemas.microsoft.com/office/drawing/2014/main" id="{C2F3061A-61A6-FD88-6C60-DACA7BC1D627}"/>
              </a:ext>
            </a:extLst>
          </p:cNvPr>
          <p:cNvSpPr txBox="1"/>
          <p:nvPr/>
        </p:nvSpPr>
        <p:spPr>
          <a:xfrm>
            <a:off x="8344240" y="5039656"/>
            <a:ext cx="2868587" cy="646331"/>
          </a:xfrm>
          <a:prstGeom prst="rect">
            <a:avLst/>
          </a:prstGeom>
          <a:noFill/>
        </p:spPr>
        <p:txBody>
          <a:bodyPr wrap="square" rtlCol="0">
            <a:spAutoFit/>
          </a:bodyPr>
          <a:lstStyle/>
          <a:p>
            <a:r>
              <a:rPr lang="en-IN" dirty="0"/>
              <a:t>Constant registers banks</a:t>
            </a:r>
          </a:p>
          <a:p>
            <a:r>
              <a:rPr lang="en-IN" dirty="0"/>
              <a:t> (Parallel - in -&gt; parallel - out)</a:t>
            </a:r>
          </a:p>
        </p:txBody>
      </p:sp>
      <p:sp>
        <p:nvSpPr>
          <p:cNvPr id="206" name="TextBox 205">
            <a:extLst>
              <a:ext uri="{FF2B5EF4-FFF2-40B4-BE49-F238E27FC236}">
                <a16:creationId xmlns:a16="http://schemas.microsoft.com/office/drawing/2014/main" id="{0ADBCE25-C52B-AF2C-5A73-6890B11450FB}"/>
              </a:ext>
            </a:extLst>
          </p:cNvPr>
          <p:cNvSpPr txBox="1"/>
          <p:nvPr/>
        </p:nvSpPr>
        <p:spPr>
          <a:xfrm>
            <a:off x="4002276" y="4860354"/>
            <a:ext cx="2969449" cy="646331"/>
          </a:xfrm>
          <a:prstGeom prst="rect">
            <a:avLst/>
          </a:prstGeom>
          <a:noFill/>
        </p:spPr>
        <p:txBody>
          <a:bodyPr wrap="square" rtlCol="0">
            <a:spAutoFit/>
          </a:bodyPr>
          <a:lstStyle/>
          <a:p>
            <a:r>
              <a:rPr lang="en-IN" dirty="0"/>
              <a:t>Variable registers banks</a:t>
            </a:r>
            <a:br>
              <a:rPr lang="en-IN" dirty="0"/>
            </a:br>
            <a:r>
              <a:rPr lang="en-IN" dirty="0"/>
              <a:t>(Parallel - in -&gt; Parallel – out)</a:t>
            </a:r>
          </a:p>
        </p:txBody>
      </p:sp>
      <mc:AlternateContent xmlns:mc="http://schemas.openxmlformats.org/markup-compatibility/2006" xmlns:a14="http://schemas.microsoft.com/office/drawing/2010/main">
        <mc:Choice Requires="a14">
          <p:sp>
            <p:nvSpPr>
              <p:cNvPr id="207" name="TextBox 206">
                <a:extLst>
                  <a:ext uri="{FF2B5EF4-FFF2-40B4-BE49-F238E27FC236}">
                    <a16:creationId xmlns:a16="http://schemas.microsoft.com/office/drawing/2014/main" id="{5122D76F-680C-12DB-623A-1A3DF5391C43}"/>
                  </a:ext>
                </a:extLst>
              </p:cNvPr>
              <p:cNvSpPr txBox="1"/>
              <p:nvPr/>
            </p:nvSpPr>
            <p:spPr>
              <a:xfrm>
                <a:off x="-28697" y="701483"/>
                <a:ext cx="63046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𝑉</m:t>
                          </m:r>
                        </m:e>
                        <m:sub>
                          <m:r>
                            <a:rPr lang="en-IN" b="0" i="1" smtClean="0">
                              <a:latin typeface="Cambria Math" panose="02040503050406030204" pitchFamily="18" charset="0"/>
                            </a:rPr>
                            <m:t>𝑆𝑇𝐵</m:t>
                          </m:r>
                        </m:sub>
                      </m:sSub>
                    </m:oMath>
                  </m:oMathPara>
                </a14:m>
                <a:endParaRPr lang="en-IN" dirty="0"/>
              </a:p>
            </p:txBody>
          </p:sp>
        </mc:Choice>
        <mc:Fallback xmlns="">
          <p:sp>
            <p:nvSpPr>
              <p:cNvPr id="207" name="TextBox 206">
                <a:extLst>
                  <a:ext uri="{FF2B5EF4-FFF2-40B4-BE49-F238E27FC236}">
                    <a16:creationId xmlns:a16="http://schemas.microsoft.com/office/drawing/2014/main" id="{5122D76F-680C-12DB-623A-1A3DF5391C43}"/>
                  </a:ext>
                </a:extLst>
              </p:cNvPr>
              <p:cNvSpPr txBox="1">
                <a:spLocks noRot="1" noChangeAspect="1" noMove="1" noResize="1" noEditPoints="1" noAdjustHandles="1" noChangeArrowheads="1" noChangeShapeType="1" noTextEdit="1"/>
              </p:cNvSpPr>
              <p:nvPr/>
            </p:nvSpPr>
            <p:spPr>
              <a:xfrm>
                <a:off x="-28697" y="701483"/>
                <a:ext cx="630465" cy="36933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9" name="TextBox 208">
                <a:extLst>
                  <a:ext uri="{FF2B5EF4-FFF2-40B4-BE49-F238E27FC236}">
                    <a16:creationId xmlns:a16="http://schemas.microsoft.com/office/drawing/2014/main" id="{2B4F0B32-6C10-748C-09E0-7BFB63194199}"/>
                  </a:ext>
                </a:extLst>
              </p:cNvPr>
              <p:cNvSpPr txBox="1"/>
              <p:nvPr/>
            </p:nvSpPr>
            <p:spPr>
              <a:xfrm>
                <a:off x="153023" y="1580742"/>
                <a:ext cx="63046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𝑉</m:t>
                          </m:r>
                        </m:e>
                        <m:sub>
                          <m:r>
                            <a:rPr lang="en-IN" b="0" i="1" smtClean="0">
                              <a:latin typeface="Cambria Math" panose="02040503050406030204" pitchFamily="18" charset="0"/>
                            </a:rPr>
                            <m:t>𝑅𝐸𝐹</m:t>
                          </m:r>
                        </m:sub>
                      </m:sSub>
                    </m:oMath>
                  </m:oMathPara>
                </a14:m>
                <a:endParaRPr lang="en-IN" dirty="0"/>
              </a:p>
            </p:txBody>
          </p:sp>
        </mc:Choice>
        <mc:Fallback xmlns="">
          <p:sp>
            <p:nvSpPr>
              <p:cNvPr id="209" name="TextBox 208">
                <a:extLst>
                  <a:ext uri="{FF2B5EF4-FFF2-40B4-BE49-F238E27FC236}">
                    <a16:creationId xmlns:a16="http://schemas.microsoft.com/office/drawing/2014/main" id="{2B4F0B32-6C10-748C-09E0-7BFB63194199}"/>
                  </a:ext>
                </a:extLst>
              </p:cNvPr>
              <p:cNvSpPr txBox="1">
                <a:spLocks noRot="1" noChangeAspect="1" noMove="1" noResize="1" noEditPoints="1" noAdjustHandles="1" noChangeArrowheads="1" noChangeShapeType="1" noTextEdit="1"/>
              </p:cNvSpPr>
              <p:nvPr/>
            </p:nvSpPr>
            <p:spPr>
              <a:xfrm>
                <a:off x="153023" y="1580742"/>
                <a:ext cx="630465" cy="369332"/>
              </a:xfrm>
              <a:prstGeom prst="rect">
                <a:avLst/>
              </a:prstGeom>
              <a:blipFill>
                <a:blip r:embed="rId5"/>
                <a:stretch>
                  <a:fillRect/>
                </a:stretch>
              </a:blipFill>
            </p:spPr>
            <p:txBody>
              <a:bodyPr/>
              <a:lstStyle/>
              <a:p>
                <a:r>
                  <a:rPr lang="en-IN">
                    <a:noFill/>
                  </a:rPr>
                  <a:t> </a:t>
                </a:r>
              </a:p>
            </p:txBody>
          </p:sp>
        </mc:Fallback>
      </mc:AlternateContent>
      <p:sp>
        <p:nvSpPr>
          <p:cNvPr id="210" name="Rectangle 209">
            <a:extLst>
              <a:ext uri="{FF2B5EF4-FFF2-40B4-BE49-F238E27FC236}">
                <a16:creationId xmlns:a16="http://schemas.microsoft.com/office/drawing/2014/main" id="{DD322D42-9A97-3117-B4D6-21F9FFFC17F8}"/>
              </a:ext>
            </a:extLst>
          </p:cNvPr>
          <p:cNvSpPr/>
          <p:nvPr/>
        </p:nvSpPr>
        <p:spPr>
          <a:xfrm>
            <a:off x="4531934" y="2334907"/>
            <a:ext cx="715263" cy="323316"/>
          </a:xfrm>
          <a:prstGeom prst="rect">
            <a:avLst/>
          </a:prstGeom>
          <a:solidFill>
            <a:schemeClr val="accent6">
              <a:alpha val="79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200" b="1" dirty="0">
                <a:solidFill>
                  <a:schemeClr val="tx1">
                    <a:lumMod val="95000"/>
                    <a:lumOff val="5000"/>
                  </a:schemeClr>
                </a:solidFill>
              </a:rPr>
              <a:t>X(t+</a:t>
            </a:r>
            <a:r>
              <a:rPr lang="el-GR" sz="1200" b="1" i="0" dirty="0">
                <a:solidFill>
                  <a:schemeClr val="tx1">
                    <a:lumMod val="95000"/>
                    <a:lumOff val="5000"/>
                  </a:schemeClr>
                </a:solidFill>
                <a:effectLst/>
                <a:latin typeface="Google Sans"/>
              </a:rPr>
              <a:t>δ</a:t>
            </a:r>
            <a:r>
              <a:rPr lang="en-IN" sz="1200" b="1" dirty="0">
                <a:solidFill>
                  <a:schemeClr val="tx1">
                    <a:lumMod val="95000"/>
                    <a:lumOff val="5000"/>
                  </a:schemeClr>
                </a:solidFill>
              </a:rPr>
              <a:t>t)</a:t>
            </a:r>
          </a:p>
        </p:txBody>
      </p:sp>
      <p:sp>
        <p:nvSpPr>
          <p:cNvPr id="211" name="Rectangle 210">
            <a:extLst>
              <a:ext uri="{FF2B5EF4-FFF2-40B4-BE49-F238E27FC236}">
                <a16:creationId xmlns:a16="http://schemas.microsoft.com/office/drawing/2014/main" id="{852F8E67-231B-7066-9C50-63C9BC9661C6}"/>
              </a:ext>
            </a:extLst>
          </p:cNvPr>
          <p:cNvSpPr/>
          <p:nvPr/>
        </p:nvSpPr>
        <p:spPr>
          <a:xfrm>
            <a:off x="4531933" y="2657799"/>
            <a:ext cx="715263" cy="323316"/>
          </a:xfrm>
          <a:prstGeom prst="rect">
            <a:avLst/>
          </a:prstGeom>
          <a:solidFill>
            <a:schemeClr val="accent6">
              <a:alpha val="79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200" b="1" dirty="0">
                <a:solidFill>
                  <a:schemeClr val="tx1">
                    <a:lumMod val="95000"/>
                    <a:lumOff val="5000"/>
                  </a:schemeClr>
                </a:solidFill>
              </a:rPr>
              <a:t>X(t)</a:t>
            </a:r>
            <a:endParaRPr lang="en-IN" sz="1200" dirty="0"/>
          </a:p>
        </p:txBody>
      </p:sp>
      <p:sp>
        <p:nvSpPr>
          <p:cNvPr id="212" name="Rectangle 211">
            <a:extLst>
              <a:ext uri="{FF2B5EF4-FFF2-40B4-BE49-F238E27FC236}">
                <a16:creationId xmlns:a16="http://schemas.microsoft.com/office/drawing/2014/main" id="{ACFF8A1C-193F-6D44-9B8C-F26B700AFA1A}"/>
              </a:ext>
            </a:extLst>
          </p:cNvPr>
          <p:cNvSpPr/>
          <p:nvPr/>
        </p:nvSpPr>
        <p:spPr>
          <a:xfrm>
            <a:off x="4531934" y="2981647"/>
            <a:ext cx="715263" cy="323316"/>
          </a:xfrm>
          <a:prstGeom prst="rect">
            <a:avLst/>
          </a:prstGeom>
          <a:solidFill>
            <a:schemeClr val="accent6">
              <a:alpha val="79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200" b="1" dirty="0">
                <a:solidFill>
                  <a:schemeClr val="tx1">
                    <a:lumMod val="95000"/>
                    <a:lumOff val="5000"/>
                  </a:schemeClr>
                </a:solidFill>
              </a:rPr>
              <a:t>y(t)</a:t>
            </a:r>
          </a:p>
        </p:txBody>
      </p:sp>
      <p:cxnSp>
        <p:nvCxnSpPr>
          <p:cNvPr id="214" name="Connector: Elbow 213">
            <a:extLst>
              <a:ext uri="{FF2B5EF4-FFF2-40B4-BE49-F238E27FC236}">
                <a16:creationId xmlns:a16="http://schemas.microsoft.com/office/drawing/2014/main" id="{105E238B-F2DA-C2D7-41FB-644B8D324B47}"/>
              </a:ext>
            </a:extLst>
          </p:cNvPr>
          <p:cNvCxnSpPr>
            <a:stCxn id="9" idx="2"/>
            <a:endCxn id="12" idx="0"/>
          </p:cNvCxnSpPr>
          <p:nvPr/>
        </p:nvCxnSpPr>
        <p:spPr>
          <a:xfrm rot="5400000">
            <a:off x="2409948" y="2460396"/>
            <a:ext cx="261217" cy="1614"/>
          </a:xfrm>
          <a:prstGeom prst="bentConnector3">
            <a:avLst>
              <a:gd name="adj1" fmla="val 50000"/>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9" name="Connector: Elbow 218">
            <a:extLst>
              <a:ext uri="{FF2B5EF4-FFF2-40B4-BE49-F238E27FC236}">
                <a16:creationId xmlns:a16="http://schemas.microsoft.com/office/drawing/2014/main" id="{7627260F-81C9-604D-67C7-ED55FCED5777}"/>
              </a:ext>
            </a:extLst>
          </p:cNvPr>
          <p:cNvCxnSpPr>
            <a:cxnSpLocks/>
            <a:endCxn id="21" idx="1"/>
          </p:cNvCxnSpPr>
          <p:nvPr/>
        </p:nvCxnSpPr>
        <p:spPr>
          <a:xfrm rot="16200000" flipH="1">
            <a:off x="286132" y="674240"/>
            <a:ext cx="1084074" cy="61205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26" name="TextBox 225">
            <a:extLst>
              <a:ext uri="{FF2B5EF4-FFF2-40B4-BE49-F238E27FC236}">
                <a16:creationId xmlns:a16="http://schemas.microsoft.com/office/drawing/2014/main" id="{7B9F7352-7D81-60BA-19F5-F70B599E422C}"/>
              </a:ext>
            </a:extLst>
          </p:cNvPr>
          <p:cNvSpPr txBox="1"/>
          <p:nvPr/>
        </p:nvSpPr>
        <p:spPr>
          <a:xfrm>
            <a:off x="176625" y="176418"/>
            <a:ext cx="1521145" cy="276999"/>
          </a:xfrm>
          <a:prstGeom prst="rect">
            <a:avLst/>
          </a:prstGeom>
          <a:noFill/>
        </p:spPr>
        <p:txBody>
          <a:bodyPr wrap="square" rtlCol="0">
            <a:spAutoFit/>
          </a:bodyPr>
          <a:lstStyle/>
          <a:p>
            <a:r>
              <a:rPr lang="en-IN" sz="1200" dirty="0"/>
              <a:t>Magnitude extraction</a:t>
            </a:r>
          </a:p>
        </p:txBody>
      </p:sp>
      <p:sp>
        <p:nvSpPr>
          <p:cNvPr id="2" name="TextBox 1">
            <a:extLst>
              <a:ext uri="{FF2B5EF4-FFF2-40B4-BE49-F238E27FC236}">
                <a16:creationId xmlns:a16="http://schemas.microsoft.com/office/drawing/2014/main" id="{0A96F657-5A1F-14B8-D491-4A25A831D0D2}"/>
              </a:ext>
            </a:extLst>
          </p:cNvPr>
          <p:cNvSpPr txBox="1"/>
          <p:nvPr/>
        </p:nvSpPr>
        <p:spPr>
          <a:xfrm>
            <a:off x="9917546" y="142498"/>
            <a:ext cx="367192" cy="276999"/>
          </a:xfrm>
          <a:prstGeom prst="rect">
            <a:avLst/>
          </a:prstGeom>
          <a:noFill/>
        </p:spPr>
        <p:txBody>
          <a:bodyPr wrap="square" rtlCol="0">
            <a:spAutoFit/>
          </a:bodyPr>
          <a:lstStyle/>
          <a:p>
            <a:r>
              <a:rPr lang="en-IN" sz="1200" dirty="0"/>
              <a:t>A3</a:t>
            </a:r>
          </a:p>
        </p:txBody>
      </p:sp>
      <p:sp>
        <p:nvSpPr>
          <p:cNvPr id="3" name="TextBox 2">
            <a:extLst>
              <a:ext uri="{FF2B5EF4-FFF2-40B4-BE49-F238E27FC236}">
                <a16:creationId xmlns:a16="http://schemas.microsoft.com/office/drawing/2014/main" id="{A33927AD-8D75-6661-C38D-477D793C8E15}"/>
              </a:ext>
            </a:extLst>
          </p:cNvPr>
          <p:cNvSpPr txBox="1"/>
          <p:nvPr/>
        </p:nvSpPr>
        <p:spPr>
          <a:xfrm>
            <a:off x="9918632" y="590454"/>
            <a:ext cx="420654" cy="276999"/>
          </a:xfrm>
          <a:prstGeom prst="rect">
            <a:avLst/>
          </a:prstGeom>
          <a:noFill/>
        </p:spPr>
        <p:txBody>
          <a:bodyPr wrap="square" rtlCol="0">
            <a:spAutoFit/>
          </a:bodyPr>
          <a:lstStyle/>
          <a:p>
            <a:r>
              <a:rPr lang="en-IN" sz="1200" dirty="0"/>
              <a:t>A2</a:t>
            </a:r>
          </a:p>
        </p:txBody>
      </p:sp>
      <p:sp>
        <p:nvSpPr>
          <p:cNvPr id="4" name="TextBox 3">
            <a:extLst>
              <a:ext uri="{FF2B5EF4-FFF2-40B4-BE49-F238E27FC236}">
                <a16:creationId xmlns:a16="http://schemas.microsoft.com/office/drawing/2014/main" id="{7175E382-5AE1-411F-C86F-3EA0AB2F9841}"/>
              </a:ext>
            </a:extLst>
          </p:cNvPr>
          <p:cNvSpPr txBox="1"/>
          <p:nvPr/>
        </p:nvSpPr>
        <p:spPr>
          <a:xfrm>
            <a:off x="9936993" y="987366"/>
            <a:ext cx="378022" cy="276999"/>
          </a:xfrm>
          <a:prstGeom prst="rect">
            <a:avLst/>
          </a:prstGeom>
          <a:noFill/>
        </p:spPr>
        <p:txBody>
          <a:bodyPr wrap="square" rtlCol="0">
            <a:spAutoFit/>
          </a:bodyPr>
          <a:lstStyle/>
          <a:p>
            <a:r>
              <a:rPr lang="en-IN" sz="1200" dirty="0"/>
              <a:t>A1</a:t>
            </a:r>
          </a:p>
        </p:txBody>
      </p:sp>
      <p:sp>
        <p:nvSpPr>
          <p:cNvPr id="5" name="TextBox 4">
            <a:extLst>
              <a:ext uri="{FF2B5EF4-FFF2-40B4-BE49-F238E27FC236}">
                <a16:creationId xmlns:a16="http://schemas.microsoft.com/office/drawing/2014/main" id="{5DC2D689-8FFB-DD7E-913B-EF640FE3F451}"/>
              </a:ext>
            </a:extLst>
          </p:cNvPr>
          <p:cNvSpPr txBox="1"/>
          <p:nvPr/>
        </p:nvSpPr>
        <p:spPr>
          <a:xfrm>
            <a:off x="595935" y="4587577"/>
            <a:ext cx="1242191" cy="369332"/>
          </a:xfrm>
          <a:prstGeom prst="rect">
            <a:avLst/>
          </a:prstGeom>
          <a:noFill/>
        </p:spPr>
        <p:txBody>
          <a:bodyPr wrap="square" rtlCol="0">
            <a:spAutoFit/>
          </a:bodyPr>
          <a:lstStyle/>
          <a:p>
            <a:r>
              <a:rPr lang="en-IN" dirty="0"/>
              <a:t>6 Channels </a:t>
            </a:r>
          </a:p>
        </p:txBody>
      </p:sp>
      <p:sp>
        <p:nvSpPr>
          <p:cNvPr id="6" name="TextBox 5">
            <a:extLst>
              <a:ext uri="{FF2B5EF4-FFF2-40B4-BE49-F238E27FC236}">
                <a16:creationId xmlns:a16="http://schemas.microsoft.com/office/drawing/2014/main" id="{AF047DD0-64B4-7286-C49F-A3153C521EAE}"/>
              </a:ext>
            </a:extLst>
          </p:cNvPr>
          <p:cNvSpPr txBox="1"/>
          <p:nvPr/>
        </p:nvSpPr>
        <p:spPr>
          <a:xfrm>
            <a:off x="2407936" y="5640428"/>
            <a:ext cx="1303003" cy="369332"/>
          </a:xfrm>
          <a:prstGeom prst="rect">
            <a:avLst/>
          </a:prstGeom>
          <a:noFill/>
        </p:spPr>
        <p:txBody>
          <a:bodyPr wrap="square" rtlCol="0">
            <a:spAutoFit/>
          </a:bodyPr>
          <a:lstStyle/>
          <a:p>
            <a:r>
              <a:rPr lang="en-IN" dirty="0"/>
              <a:t>6 Channels </a:t>
            </a:r>
          </a:p>
        </p:txBody>
      </p:sp>
      <p:sp>
        <p:nvSpPr>
          <p:cNvPr id="29" name="TextBox 28">
            <a:extLst>
              <a:ext uri="{FF2B5EF4-FFF2-40B4-BE49-F238E27FC236}">
                <a16:creationId xmlns:a16="http://schemas.microsoft.com/office/drawing/2014/main" id="{8A1E00F1-7A0E-5406-D423-C4873B60F39B}"/>
              </a:ext>
            </a:extLst>
          </p:cNvPr>
          <p:cNvSpPr txBox="1"/>
          <p:nvPr/>
        </p:nvSpPr>
        <p:spPr>
          <a:xfrm>
            <a:off x="7922575" y="4526140"/>
            <a:ext cx="1417953" cy="369332"/>
          </a:xfrm>
          <a:prstGeom prst="rect">
            <a:avLst/>
          </a:prstGeom>
          <a:noFill/>
        </p:spPr>
        <p:txBody>
          <a:bodyPr wrap="square" rtlCol="0">
            <a:spAutoFit/>
          </a:bodyPr>
          <a:lstStyle/>
          <a:p>
            <a:r>
              <a:rPr lang="en-IN" dirty="0"/>
              <a:t>6 Channels </a:t>
            </a:r>
          </a:p>
        </p:txBody>
      </p:sp>
      <p:sp>
        <p:nvSpPr>
          <p:cNvPr id="52" name="TextBox 51">
            <a:extLst>
              <a:ext uri="{FF2B5EF4-FFF2-40B4-BE49-F238E27FC236}">
                <a16:creationId xmlns:a16="http://schemas.microsoft.com/office/drawing/2014/main" id="{A9DD4258-8F43-1977-F44D-B6BD78F5CF58}"/>
              </a:ext>
            </a:extLst>
          </p:cNvPr>
          <p:cNvSpPr txBox="1"/>
          <p:nvPr/>
        </p:nvSpPr>
        <p:spPr>
          <a:xfrm>
            <a:off x="1066893" y="3441621"/>
            <a:ext cx="777153" cy="338554"/>
          </a:xfrm>
          <a:prstGeom prst="rect">
            <a:avLst/>
          </a:prstGeom>
          <a:noFill/>
        </p:spPr>
        <p:txBody>
          <a:bodyPr wrap="square" rtlCol="0">
            <a:spAutoFit/>
          </a:bodyPr>
          <a:lstStyle/>
          <a:p>
            <a:r>
              <a:rPr lang="en-IN" sz="1600" dirty="0"/>
              <a:t>S1.reg</a:t>
            </a:r>
          </a:p>
        </p:txBody>
      </p:sp>
      <p:sp>
        <p:nvSpPr>
          <p:cNvPr id="59" name="TextBox 58">
            <a:extLst>
              <a:ext uri="{FF2B5EF4-FFF2-40B4-BE49-F238E27FC236}">
                <a16:creationId xmlns:a16="http://schemas.microsoft.com/office/drawing/2014/main" id="{694A4EB9-38A1-A598-4FB6-91DD2B2729F6}"/>
              </a:ext>
            </a:extLst>
          </p:cNvPr>
          <p:cNvSpPr txBox="1"/>
          <p:nvPr/>
        </p:nvSpPr>
        <p:spPr>
          <a:xfrm>
            <a:off x="2140230" y="3429795"/>
            <a:ext cx="777153" cy="338554"/>
          </a:xfrm>
          <a:prstGeom prst="rect">
            <a:avLst/>
          </a:prstGeom>
          <a:noFill/>
        </p:spPr>
        <p:txBody>
          <a:bodyPr wrap="square" rtlCol="0">
            <a:spAutoFit/>
          </a:bodyPr>
          <a:lstStyle/>
          <a:p>
            <a:r>
              <a:rPr lang="en-IN" sz="1600" dirty="0"/>
              <a:t>S2.reg</a:t>
            </a:r>
          </a:p>
        </p:txBody>
      </p:sp>
      <p:sp>
        <p:nvSpPr>
          <p:cNvPr id="67" name="TextBox 66">
            <a:extLst>
              <a:ext uri="{FF2B5EF4-FFF2-40B4-BE49-F238E27FC236}">
                <a16:creationId xmlns:a16="http://schemas.microsoft.com/office/drawing/2014/main" id="{38103913-C0BC-28CD-A81B-ECF94DA78AB8}"/>
              </a:ext>
            </a:extLst>
          </p:cNvPr>
          <p:cNvSpPr txBox="1"/>
          <p:nvPr/>
        </p:nvSpPr>
        <p:spPr>
          <a:xfrm>
            <a:off x="4505978" y="3428271"/>
            <a:ext cx="777153" cy="338554"/>
          </a:xfrm>
          <a:prstGeom prst="rect">
            <a:avLst/>
          </a:prstGeom>
          <a:noFill/>
        </p:spPr>
        <p:txBody>
          <a:bodyPr wrap="square" rtlCol="0">
            <a:spAutoFit/>
          </a:bodyPr>
          <a:lstStyle/>
          <a:p>
            <a:r>
              <a:rPr lang="en-IN" sz="1600" dirty="0"/>
              <a:t>S4.reg</a:t>
            </a:r>
          </a:p>
        </p:txBody>
      </p:sp>
      <p:sp>
        <p:nvSpPr>
          <p:cNvPr id="68" name="Rectangle 67">
            <a:extLst>
              <a:ext uri="{FF2B5EF4-FFF2-40B4-BE49-F238E27FC236}">
                <a16:creationId xmlns:a16="http://schemas.microsoft.com/office/drawing/2014/main" id="{372C4A25-BE9A-AA1D-A0DD-483B236C5191}"/>
              </a:ext>
            </a:extLst>
          </p:cNvPr>
          <p:cNvSpPr/>
          <p:nvPr/>
        </p:nvSpPr>
        <p:spPr>
          <a:xfrm>
            <a:off x="8591173" y="2087311"/>
            <a:ext cx="580584" cy="2342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C1</a:t>
            </a:r>
          </a:p>
        </p:txBody>
      </p:sp>
      <p:sp>
        <p:nvSpPr>
          <p:cNvPr id="70" name="Rectangle 69">
            <a:extLst>
              <a:ext uri="{FF2B5EF4-FFF2-40B4-BE49-F238E27FC236}">
                <a16:creationId xmlns:a16="http://schemas.microsoft.com/office/drawing/2014/main" id="{58C62797-08FE-0722-126B-689D95EEA819}"/>
              </a:ext>
            </a:extLst>
          </p:cNvPr>
          <p:cNvSpPr/>
          <p:nvPr/>
        </p:nvSpPr>
        <p:spPr>
          <a:xfrm>
            <a:off x="8591173" y="2321548"/>
            <a:ext cx="580584" cy="2342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C2</a:t>
            </a:r>
          </a:p>
        </p:txBody>
      </p:sp>
      <p:sp>
        <p:nvSpPr>
          <p:cNvPr id="72" name="Rectangle 71">
            <a:extLst>
              <a:ext uri="{FF2B5EF4-FFF2-40B4-BE49-F238E27FC236}">
                <a16:creationId xmlns:a16="http://schemas.microsoft.com/office/drawing/2014/main" id="{17637AD5-14CC-BA81-AA36-87D46355D3C4}"/>
              </a:ext>
            </a:extLst>
          </p:cNvPr>
          <p:cNvSpPr/>
          <p:nvPr/>
        </p:nvSpPr>
        <p:spPr>
          <a:xfrm>
            <a:off x="8591173" y="2548812"/>
            <a:ext cx="580584" cy="2342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C3</a:t>
            </a:r>
          </a:p>
        </p:txBody>
      </p:sp>
      <p:sp>
        <p:nvSpPr>
          <p:cNvPr id="73" name="Rectangle 72">
            <a:extLst>
              <a:ext uri="{FF2B5EF4-FFF2-40B4-BE49-F238E27FC236}">
                <a16:creationId xmlns:a16="http://schemas.microsoft.com/office/drawing/2014/main" id="{FECAE8C2-46FF-4E39-5402-22A4319F3FD2}"/>
              </a:ext>
            </a:extLst>
          </p:cNvPr>
          <p:cNvSpPr/>
          <p:nvPr/>
        </p:nvSpPr>
        <p:spPr>
          <a:xfrm>
            <a:off x="8591173" y="2773524"/>
            <a:ext cx="580584" cy="2342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C4</a:t>
            </a:r>
          </a:p>
        </p:txBody>
      </p:sp>
      <p:sp>
        <p:nvSpPr>
          <p:cNvPr id="74" name="Rectangle 73">
            <a:extLst>
              <a:ext uri="{FF2B5EF4-FFF2-40B4-BE49-F238E27FC236}">
                <a16:creationId xmlns:a16="http://schemas.microsoft.com/office/drawing/2014/main" id="{6FBF2692-7161-8DD0-B6FF-6C02D04DF8C9}"/>
              </a:ext>
            </a:extLst>
          </p:cNvPr>
          <p:cNvSpPr/>
          <p:nvPr/>
        </p:nvSpPr>
        <p:spPr>
          <a:xfrm>
            <a:off x="8591173" y="3011282"/>
            <a:ext cx="580584" cy="2342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C5</a:t>
            </a:r>
          </a:p>
        </p:txBody>
      </p:sp>
      <p:sp>
        <p:nvSpPr>
          <p:cNvPr id="75" name="Rectangle 74">
            <a:extLst>
              <a:ext uri="{FF2B5EF4-FFF2-40B4-BE49-F238E27FC236}">
                <a16:creationId xmlns:a16="http://schemas.microsoft.com/office/drawing/2014/main" id="{16B479A1-715E-0A4C-6B97-F90E7121C71B}"/>
              </a:ext>
            </a:extLst>
          </p:cNvPr>
          <p:cNvSpPr/>
          <p:nvPr/>
        </p:nvSpPr>
        <p:spPr>
          <a:xfrm>
            <a:off x="8591173" y="3245380"/>
            <a:ext cx="580584" cy="2342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C6</a:t>
            </a:r>
          </a:p>
        </p:txBody>
      </p:sp>
      <p:sp>
        <p:nvSpPr>
          <p:cNvPr id="76" name="Rectangle 75">
            <a:extLst>
              <a:ext uri="{FF2B5EF4-FFF2-40B4-BE49-F238E27FC236}">
                <a16:creationId xmlns:a16="http://schemas.microsoft.com/office/drawing/2014/main" id="{639C05E8-4050-79FC-066B-CF36E00CF805}"/>
              </a:ext>
            </a:extLst>
          </p:cNvPr>
          <p:cNvSpPr/>
          <p:nvPr/>
        </p:nvSpPr>
        <p:spPr>
          <a:xfrm>
            <a:off x="9460568" y="2080338"/>
            <a:ext cx="580584" cy="2342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C1</a:t>
            </a:r>
          </a:p>
        </p:txBody>
      </p:sp>
      <p:sp>
        <p:nvSpPr>
          <p:cNvPr id="81" name="Rectangle 80">
            <a:extLst>
              <a:ext uri="{FF2B5EF4-FFF2-40B4-BE49-F238E27FC236}">
                <a16:creationId xmlns:a16="http://schemas.microsoft.com/office/drawing/2014/main" id="{8A4B5ADC-BE79-3E0C-C4FD-2E7A4801B284}"/>
              </a:ext>
            </a:extLst>
          </p:cNvPr>
          <p:cNvSpPr/>
          <p:nvPr/>
        </p:nvSpPr>
        <p:spPr>
          <a:xfrm>
            <a:off x="9460568" y="2314575"/>
            <a:ext cx="580584" cy="2342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C2</a:t>
            </a:r>
          </a:p>
        </p:txBody>
      </p:sp>
      <p:sp>
        <p:nvSpPr>
          <p:cNvPr id="83" name="Rectangle 82">
            <a:extLst>
              <a:ext uri="{FF2B5EF4-FFF2-40B4-BE49-F238E27FC236}">
                <a16:creationId xmlns:a16="http://schemas.microsoft.com/office/drawing/2014/main" id="{B7582F2D-0BC0-AB47-1C3F-6860A12A248A}"/>
              </a:ext>
            </a:extLst>
          </p:cNvPr>
          <p:cNvSpPr/>
          <p:nvPr/>
        </p:nvSpPr>
        <p:spPr>
          <a:xfrm>
            <a:off x="9460568" y="2541839"/>
            <a:ext cx="580584" cy="2342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C3</a:t>
            </a:r>
          </a:p>
        </p:txBody>
      </p:sp>
      <p:sp>
        <p:nvSpPr>
          <p:cNvPr id="84" name="Rectangle 83">
            <a:extLst>
              <a:ext uri="{FF2B5EF4-FFF2-40B4-BE49-F238E27FC236}">
                <a16:creationId xmlns:a16="http://schemas.microsoft.com/office/drawing/2014/main" id="{AB497DE7-15FB-C267-6034-EFC90F51F584}"/>
              </a:ext>
            </a:extLst>
          </p:cNvPr>
          <p:cNvSpPr/>
          <p:nvPr/>
        </p:nvSpPr>
        <p:spPr>
          <a:xfrm>
            <a:off x="9460568" y="2766551"/>
            <a:ext cx="580584" cy="2342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C4</a:t>
            </a:r>
          </a:p>
        </p:txBody>
      </p:sp>
      <p:sp>
        <p:nvSpPr>
          <p:cNvPr id="85" name="Rectangle 84">
            <a:extLst>
              <a:ext uri="{FF2B5EF4-FFF2-40B4-BE49-F238E27FC236}">
                <a16:creationId xmlns:a16="http://schemas.microsoft.com/office/drawing/2014/main" id="{40E5CFCF-50C2-9E7F-F6DA-95BE21E24064}"/>
              </a:ext>
            </a:extLst>
          </p:cNvPr>
          <p:cNvSpPr/>
          <p:nvPr/>
        </p:nvSpPr>
        <p:spPr>
          <a:xfrm>
            <a:off x="9460568" y="3004309"/>
            <a:ext cx="580584" cy="2342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C5</a:t>
            </a:r>
          </a:p>
        </p:txBody>
      </p:sp>
      <p:sp>
        <p:nvSpPr>
          <p:cNvPr id="86" name="Rectangle 85">
            <a:extLst>
              <a:ext uri="{FF2B5EF4-FFF2-40B4-BE49-F238E27FC236}">
                <a16:creationId xmlns:a16="http://schemas.microsoft.com/office/drawing/2014/main" id="{5AC2138E-43A8-ED6A-7013-0BB9A89B8EFD}"/>
              </a:ext>
            </a:extLst>
          </p:cNvPr>
          <p:cNvSpPr/>
          <p:nvPr/>
        </p:nvSpPr>
        <p:spPr>
          <a:xfrm>
            <a:off x="9460568" y="3238407"/>
            <a:ext cx="580584" cy="2342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C6</a:t>
            </a:r>
          </a:p>
        </p:txBody>
      </p:sp>
      <p:sp>
        <p:nvSpPr>
          <p:cNvPr id="87" name="Rectangle 86">
            <a:extLst>
              <a:ext uri="{FF2B5EF4-FFF2-40B4-BE49-F238E27FC236}">
                <a16:creationId xmlns:a16="http://schemas.microsoft.com/office/drawing/2014/main" id="{4F91C85F-A8AC-3352-2BD0-9825AA9EFCD8}"/>
              </a:ext>
            </a:extLst>
          </p:cNvPr>
          <p:cNvSpPr/>
          <p:nvPr/>
        </p:nvSpPr>
        <p:spPr>
          <a:xfrm>
            <a:off x="10339286" y="2091536"/>
            <a:ext cx="580584" cy="2342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C1</a:t>
            </a:r>
          </a:p>
        </p:txBody>
      </p:sp>
      <p:sp>
        <p:nvSpPr>
          <p:cNvPr id="88" name="Rectangle 87">
            <a:extLst>
              <a:ext uri="{FF2B5EF4-FFF2-40B4-BE49-F238E27FC236}">
                <a16:creationId xmlns:a16="http://schemas.microsoft.com/office/drawing/2014/main" id="{8E90B9F0-6558-B8C9-9615-30AB80F48E57}"/>
              </a:ext>
            </a:extLst>
          </p:cNvPr>
          <p:cNvSpPr/>
          <p:nvPr/>
        </p:nvSpPr>
        <p:spPr>
          <a:xfrm>
            <a:off x="10339286" y="2325773"/>
            <a:ext cx="580584" cy="2342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C2</a:t>
            </a:r>
          </a:p>
        </p:txBody>
      </p:sp>
      <p:sp>
        <p:nvSpPr>
          <p:cNvPr id="89" name="Rectangle 88">
            <a:extLst>
              <a:ext uri="{FF2B5EF4-FFF2-40B4-BE49-F238E27FC236}">
                <a16:creationId xmlns:a16="http://schemas.microsoft.com/office/drawing/2014/main" id="{6F9EF38B-B870-F262-E77A-55D8A786E93F}"/>
              </a:ext>
            </a:extLst>
          </p:cNvPr>
          <p:cNvSpPr/>
          <p:nvPr/>
        </p:nvSpPr>
        <p:spPr>
          <a:xfrm>
            <a:off x="10339286" y="2553037"/>
            <a:ext cx="580584" cy="2342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C3</a:t>
            </a:r>
          </a:p>
        </p:txBody>
      </p:sp>
      <p:sp>
        <p:nvSpPr>
          <p:cNvPr id="90" name="Rectangle 89">
            <a:extLst>
              <a:ext uri="{FF2B5EF4-FFF2-40B4-BE49-F238E27FC236}">
                <a16:creationId xmlns:a16="http://schemas.microsoft.com/office/drawing/2014/main" id="{4F926458-C772-86E7-5D92-353534C55B44}"/>
              </a:ext>
            </a:extLst>
          </p:cNvPr>
          <p:cNvSpPr/>
          <p:nvPr/>
        </p:nvSpPr>
        <p:spPr>
          <a:xfrm>
            <a:off x="10339286" y="2777749"/>
            <a:ext cx="580584" cy="2342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C4</a:t>
            </a:r>
          </a:p>
        </p:txBody>
      </p:sp>
      <p:sp>
        <p:nvSpPr>
          <p:cNvPr id="92" name="Rectangle 91">
            <a:extLst>
              <a:ext uri="{FF2B5EF4-FFF2-40B4-BE49-F238E27FC236}">
                <a16:creationId xmlns:a16="http://schemas.microsoft.com/office/drawing/2014/main" id="{FDCA8E04-961B-073D-8220-F0D1F8738220}"/>
              </a:ext>
            </a:extLst>
          </p:cNvPr>
          <p:cNvSpPr/>
          <p:nvPr/>
        </p:nvSpPr>
        <p:spPr>
          <a:xfrm>
            <a:off x="10339286" y="3015507"/>
            <a:ext cx="580584" cy="2342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C5</a:t>
            </a:r>
          </a:p>
        </p:txBody>
      </p:sp>
      <p:sp>
        <p:nvSpPr>
          <p:cNvPr id="94" name="Rectangle 93">
            <a:extLst>
              <a:ext uri="{FF2B5EF4-FFF2-40B4-BE49-F238E27FC236}">
                <a16:creationId xmlns:a16="http://schemas.microsoft.com/office/drawing/2014/main" id="{2B6678C0-CE0C-C630-C643-AE85BAC8A9E1}"/>
              </a:ext>
            </a:extLst>
          </p:cNvPr>
          <p:cNvSpPr/>
          <p:nvPr/>
        </p:nvSpPr>
        <p:spPr>
          <a:xfrm>
            <a:off x="10339286" y="3249605"/>
            <a:ext cx="580584" cy="2342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C6</a:t>
            </a:r>
          </a:p>
        </p:txBody>
      </p:sp>
      <p:sp>
        <p:nvSpPr>
          <p:cNvPr id="96" name="Rectangle 95">
            <a:extLst>
              <a:ext uri="{FF2B5EF4-FFF2-40B4-BE49-F238E27FC236}">
                <a16:creationId xmlns:a16="http://schemas.microsoft.com/office/drawing/2014/main" id="{EDD2D1A8-5222-8F75-0BBD-8816D7B94EC7}"/>
              </a:ext>
            </a:extLst>
          </p:cNvPr>
          <p:cNvSpPr/>
          <p:nvPr/>
        </p:nvSpPr>
        <p:spPr>
          <a:xfrm>
            <a:off x="3328507" y="1700673"/>
            <a:ext cx="715263" cy="323316"/>
          </a:xfrm>
          <a:prstGeom prst="rect">
            <a:avLst/>
          </a:prstGeom>
          <a:solidFill>
            <a:schemeClr val="accent6">
              <a:alpha val="79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200" dirty="0"/>
              <a:t>5</a:t>
            </a:r>
            <a:r>
              <a:rPr lang="en-IN" sz="1200" baseline="30000" dirty="0"/>
              <a:t>th</a:t>
            </a:r>
            <a:r>
              <a:rPr lang="en-IN" sz="1200" dirty="0"/>
              <a:t> Filter</a:t>
            </a:r>
          </a:p>
        </p:txBody>
      </p:sp>
      <p:cxnSp>
        <p:nvCxnSpPr>
          <p:cNvPr id="99" name="Connector: Elbow 98">
            <a:extLst>
              <a:ext uri="{FF2B5EF4-FFF2-40B4-BE49-F238E27FC236}">
                <a16:creationId xmlns:a16="http://schemas.microsoft.com/office/drawing/2014/main" id="{5A838CCA-1596-9DB5-9C8F-6651C04D7241}"/>
              </a:ext>
            </a:extLst>
          </p:cNvPr>
          <p:cNvCxnSpPr>
            <a:cxnSpLocks/>
            <a:endCxn id="96" idx="1"/>
          </p:cNvCxnSpPr>
          <p:nvPr/>
        </p:nvCxnSpPr>
        <p:spPr>
          <a:xfrm rot="10800000" flipV="1">
            <a:off x="3328508" y="1174709"/>
            <a:ext cx="1033665" cy="687621"/>
          </a:xfrm>
          <a:prstGeom prst="bentConnector3">
            <a:avLst>
              <a:gd name="adj1" fmla="val 130540"/>
            </a:avLst>
          </a:prstGeom>
          <a:ln>
            <a:tailEnd type="triangle"/>
          </a:ln>
        </p:spPr>
        <p:style>
          <a:lnRef idx="3">
            <a:schemeClr val="dk1"/>
          </a:lnRef>
          <a:fillRef idx="0">
            <a:schemeClr val="dk1"/>
          </a:fillRef>
          <a:effectRef idx="2">
            <a:schemeClr val="dk1"/>
          </a:effectRef>
          <a:fontRef idx="minor">
            <a:schemeClr val="tx1"/>
          </a:fontRef>
        </p:style>
      </p:cxnSp>
      <p:sp>
        <p:nvSpPr>
          <p:cNvPr id="104" name="TextBox 103">
            <a:extLst>
              <a:ext uri="{FF2B5EF4-FFF2-40B4-BE49-F238E27FC236}">
                <a16:creationId xmlns:a16="http://schemas.microsoft.com/office/drawing/2014/main" id="{D23CA6F1-6A26-847F-D651-7F05B31DCE10}"/>
              </a:ext>
            </a:extLst>
          </p:cNvPr>
          <p:cNvSpPr txBox="1"/>
          <p:nvPr/>
        </p:nvSpPr>
        <p:spPr>
          <a:xfrm>
            <a:off x="3287069" y="3364161"/>
            <a:ext cx="777153" cy="338554"/>
          </a:xfrm>
          <a:prstGeom prst="rect">
            <a:avLst/>
          </a:prstGeom>
          <a:noFill/>
        </p:spPr>
        <p:txBody>
          <a:bodyPr wrap="square" rtlCol="0">
            <a:spAutoFit/>
          </a:bodyPr>
          <a:lstStyle/>
          <a:p>
            <a:r>
              <a:rPr lang="en-IN" sz="1600" dirty="0"/>
              <a:t>S3.reg</a:t>
            </a:r>
          </a:p>
        </p:txBody>
      </p:sp>
      <p:sp>
        <p:nvSpPr>
          <p:cNvPr id="139" name="Rectangle 138">
            <a:extLst>
              <a:ext uri="{FF2B5EF4-FFF2-40B4-BE49-F238E27FC236}">
                <a16:creationId xmlns:a16="http://schemas.microsoft.com/office/drawing/2014/main" id="{B526A3CF-D007-4C26-611A-77A498DBCEB8}"/>
              </a:ext>
            </a:extLst>
          </p:cNvPr>
          <p:cNvSpPr/>
          <p:nvPr/>
        </p:nvSpPr>
        <p:spPr>
          <a:xfrm>
            <a:off x="3301852" y="2605639"/>
            <a:ext cx="715263" cy="323316"/>
          </a:xfrm>
          <a:prstGeom prst="rect">
            <a:avLst/>
          </a:prstGeom>
          <a:solidFill>
            <a:schemeClr val="accent6">
              <a:alpha val="79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200" b="1" dirty="0">
                <a:solidFill>
                  <a:schemeClr val="tx1">
                    <a:lumMod val="95000"/>
                    <a:lumOff val="5000"/>
                  </a:schemeClr>
                </a:solidFill>
              </a:rPr>
              <a:t>X(t)</a:t>
            </a:r>
          </a:p>
        </p:txBody>
      </p:sp>
      <p:cxnSp>
        <p:nvCxnSpPr>
          <p:cNvPr id="143" name="Connector: Elbow 142">
            <a:extLst>
              <a:ext uri="{FF2B5EF4-FFF2-40B4-BE49-F238E27FC236}">
                <a16:creationId xmlns:a16="http://schemas.microsoft.com/office/drawing/2014/main" id="{7117B18E-25B7-71B0-16C4-FAF72EEDB4B4}"/>
              </a:ext>
            </a:extLst>
          </p:cNvPr>
          <p:cNvCxnSpPr>
            <a:cxnSpLocks/>
            <a:endCxn id="139" idx="1"/>
          </p:cNvCxnSpPr>
          <p:nvPr/>
        </p:nvCxnSpPr>
        <p:spPr>
          <a:xfrm rot="16200000" flipH="1">
            <a:off x="2593604" y="2059048"/>
            <a:ext cx="1273007" cy="143489"/>
          </a:xfrm>
          <a:prstGeom prst="bentConnector2">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63613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B447672-C74B-4E22-CB02-978E71624784}"/>
              </a:ext>
            </a:extLst>
          </p:cNvPr>
          <p:cNvSpPr/>
          <p:nvPr/>
        </p:nvSpPr>
        <p:spPr>
          <a:xfrm>
            <a:off x="3472304" y="1704538"/>
            <a:ext cx="5806819" cy="2968897"/>
          </a:xfrm>
          <a:prstGeom prst="rect">
            <a:avLst/>
          </a:prstGeom>
          <a:solidFill>
            <a:srgbClr val="00B0F0">
              <a:alpha val="9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E78D2CEF-845A-1513-7531-FE25FA3C0BE8}"/>
              </a:ext>
            </a:extLst>
          </p:cNvPr>
          <p:cNvSpPr/>
          <p:nvPr/>
        </p:nvSpPr>
        <p:spPr>
          <a:xfrm>
            <a:off x="5527515" y="1941187"/>
            <a:ext cx="2771473" cy="2256704"/>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29287CC8-B82F-96E7-F398-F737F79E9358}"/>
              </a:ext>
            </a:extLst>
          </p:cNvPr>
          <p:cNvSpPr/>
          <p:nvPr/>
        </p:nvSpPr>
        <p:spPr>
          <a:xfrm>
            <a:off x="5862962" y="1919699"/>
            <a:ext cx="810883" cy="379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Multiplier</a:t>
            </a:r>
          </a:p>
        </p:txBody>
      </p:sp>
      <p:sp>
        <p:nvSpPr>
          <p:cNvPr id="6" name="Rectangle 5">
            <a:extLst>
              <a:ext uri="{FF2B5EF4-FFF2-40B4-BE49-F238E27FC236}">
                <a16:creationId xmlns:a16="http://schemas.microsoft.com/office/drawing/2014/main" id="{3F11855B-F967-E95A-28DE-6A5E1D68AE45}"/>
              </a:ext>
            </a:extLst>
          </p:cNvPr>
          <p:cNvSpPr/>
          <p:nvPr/>
        </p:nvSpPr>
        <p:spPr>
          <a:xfrm>
            <a:off x="5862961" y="2675949"/>
            <a:ext cx="810883" cy="379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Multiplier</a:t>
            </a:r>
          </a:p>
        </p:txBody>
      </p:sp>
      <p:sp>
        <p:nvSpPr>
          <p:cNvPr id="7" name="Rectangle 6">
            <a:extLst>
              <a:ext uri="{FF2B5EF4-FFF2-40B4-BE49-F238E27FC236}">
                <a16:creationId xmlns:a16="http://schemas.microsoft.com/office/drawing/2014/main" id="{41CFAAB9-64B1-96F6-396F-BC025FA88AD0}"/>
              </a:ext>
            </a:extLst>
          </p:cNvPr>
          <p:cNvSpPr/>
          <p:nvPr/>
        </p:nvSpPr>
        <p:spPr>
          <a:xfrm>
            <a:off x="5862960" y="3432199"/>
            <a:ext cx="810883" cy="379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200" dirty="0"/>
              <a:t>Multiplier</a:t>
            </a:r>
          </a:p>
        </p:txBody>
      </p:sp>
      <p:sp>
        <p:nvSpPr>
          <p:cNvPr id="8" name="Rectangle 7">
            <a:extLst>
              <a:ext uri="{FF2B5EF4-FFF2-40B4-BE49-F238E27FC236}">
                <a16:creationId xmlns:a16="http://schemas.microsoft.com/office/drawing/2014/main" id="{80F73DD8-F85F-2CCC-6DF0-88B1E8F09A36}"/>
              </a:ext>
            </a:extLst>
          </p:cNvPr>
          <p:cNvSpPr/>
          <p:nvPr/>
        </p:nvSpPr>
        <p:spPr>
          <a:xfrm>
            <a:off x="7447347" y="2718362"/>
            <a:ext cx="741871" cy="296173"/>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1200" dirty="0"/>
              <a:t>Adder</a:t>
            </a:r>
          </a:p>
        </p:txBody>
      </p:sp>
      <p:sp>
        <p:nvSpPr>
          <p:cNvPr id="9" name="Rectangle 8">
            <a:extLst>
              <a:ext uri="{FF2B5EF4-FFF2-40B4-BE49-F238E27FC236}">
                <a16:creationId xmlns:a16="http://schemas.microsoft.com/office/drawing/2014/main" id="{2141152F-52CD-2816-FF98-D2FA8175740C}"/>
              </a:ext>
            </a:extLst>
          </p:cNvPr>
          <p:cNvSpPr/>
          <p:nvPr/>
        </p:nvSpPr>
        <p:spPr>
          <a:xfrm>
            <a:off x="7447347" y="3473893"/>
            <a:ext cx="741871" cy="296173"/>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1200" dirty="0"/>
              <a:t>Adder</a:t>
            </a:r>
          </a:p>
        </p:txBody>
      </p:sp>
      <p:cxnSp>
        <p:nvCxnSpPr>
          <p:cNvPr id="10" name="Connector: Elbow 9">
            <a:extLst>
              <a:ext uri="{FF2B5EF4-FFF2-40B4-BE49-F238E27FC236}">
                <a16:creationId xmlns:a16="http://schemas.microsoft.com/office/drawing/2014/main" id="{69E219D3-7BE7-35EF-BBA8-93E889678776}"/>
              </a:ext>
            </a:extLst>
          </p:cNvPr>
          <p:cNvCxnSpPr>
            <a:stCxn id="5" idx="3"/>
            <a:endCxn id="8" idx="0"/>
          </p:cNvCxnSpPr>
          <p:nvPr/>
        </p:nvCxnSpPr>
        <p:spPr>
          <a:xfrm>
            <a:off x="6673845" y="2109481"/>
            <a:ext cx="1144438" cy="60888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1" name="Connector: Elbow 10">
            <a:extLst>
              <a:ext uri="{FF2B5EF4-FFF2-40B4-BE49-F238E27FC236}">
                <a16:creationId xmlns:a16="http://schemas.microsoft.com/office/drawing/2014/main" id="{90426412-3DFC-7F36-42AF-929C1351838E}"/>
              </a:ext>
            </a:extLst>
          </p:cNvPr>
          <p:cNvCxnSpPr>
            <a:stCxn id="6" idx="3"/>
            <a:endCxn id="8" idx="1"/>
          </p:cNvCxnSpPr>
          <p:nvPr/>
        </p:nvCxnSpPr>
        <p:spPr>
          <a:xfrm>
            <a:off x="6673844" y="2865731"/>
            <a:ext cx="773503" cy="71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2" name="Connector: Elbow 18">
            <a:extLst>
              <a:ext uri="{FF2B5EF4-FFF2-40B4-BE49-F238E27FC236}">
                <a16:creationId xmlns:a16="http://schemas.microsoft.com/office/drawing/2014/main" id="{17586BDE-A042-441A-D93C-A3D37F6D7E04}"/>
              </a:ext>
            </a:extLst>
          </p:cNvPr>
          <p:cNvCxnSpPr>
            <a:stCxn id="8" idx="2"/>
            <a:endCxn id="9" idx="0"/>
          </p:cNvCxnSpPr>
          <p:nvPr/>
        </p:nvCxnSpPr>
        <p:spPr>
          <a:xfrm>
            <a:off x="7818283" y="3014535"/>
            <a:ext cx="0" cy="4593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7C9AD061-8CB5-1F30-C939-6ACC04814540}"/>
              </a:ext>
            </a:extLst>
          </p:cNvPr>
          <p:cNvCxnSpPr>
            <a:stCxn id="7" idx="3"/>
            <a:endCxn id="9" idx="1"/>
          </p:cNvCxnSpPr>
          <p:nvPr/>
        </p:nvCxnSpPr>
        <p:spPr>
          <a:xfrm flipV="1">
            <a:off x="6673843" y="3621980"/>
            <a:ext cx="773504"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ctor: Elbow 121">
            <a:extLst>
              <a:ext uri="{FF2B5EF4-FFF2-40B4-BE49-F238E27FC236}">
                <a16:creationId xmlns:a16="http://schemas.microsoft.com/office/drawing/2014/main" id="{39190077-A4F8-B351-2A46-6331A222988B}"/>
              </a:ext>
            </a:extLst>
          </p:cNvPr>
          <p:cNvCxnSpPr>
            <a:cxnSpLocks/>
            <a:stCxn id="43" idx="3"/>
          </p:cNvCxnSpPr>
          <p:nvPr/>
        </p:nvCxnSpPr>
        <p:spPr>
          <a:xfrm flipV="1">
            <a:off x="3353170" y="2608577"/>
            <a:ext cx="1313438" cy="1248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Connector: Elbow 126">
            <a:extLst>
              <a:ext uri="{FF2B5EF4-FFF2-40B4-BE49-F238E27FC236}">
                <a16:creationId xmlns:a16="http://schemas.microsoft.com/office/drawing/2014/main" id="{501C83F1-C911-FD16-9C33-44A7154E11E8}"/>
              </a:ext>
            </a:extLst>
          </p:cNvPr>
          <p:cNvCxnSpPr>
            <a:cxnSpLocks/>
          </p:cNvCxnSpPr>
          <p:nvPr/>
        </p:nvCxnSpPr>
        <p:spPr>
          <a:xfrm flipV="1">
            <a:off x="3334567" y="3733536"/>
            <a:ext cx="1745910" cy="132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Connector: Elbow 26">
            <a:extLst>
              <a:ext uri="{FF2B5EF4-FFF2-40B4-BE49-F238E27FC236}">
                <a16:creationId xmlns:a16="http://schemas.microsoft.com/office/drawing/2014/main" id="{C5D6D6BB-A720-7812-1363-3C9A876DB429}"/>
              </a:ext>
            </a:extLst>
          </p:cNvPr>
          <p:cNvCxnSpPr>
            <a:cxnSpLocks/>
            <a:endCxn id="5" idx="1"/>
          </p:cNvCxnSpPr>
          <p:nvPr/>
        </p:nvCxnSpPr>
        <p:spPr>
          <a:xfrm flipV="1">
            <a:off x="4653300" y="2109481"/>
            <a:ext cx="1209662" cy="496399"/>
          </a:xfrm>
          <a:prstGeom prst="bentConnector3">
            <a:avLst>
              <a:gd name="adj1" fmla="val -3094"/>
            </a:avLst>
          </a:prstGeom>
          <a:ln>
            <a:tailEnd type="triangle"/>
          </a:ln>
        </p:spPr>
        <p:style>
          <a:lnRef idx="1">
            <a:schemeClr val="dk1"/>
          </a:lnRef>
          <a:fillRef idx="0">
            <a:schemeClr val="dk1"/>
          </a:fillRef>
          <a:effectRef idx="0">
            <a:schemeClr val="dk1"/>
          </a:effectRef>
          <a:fontRef idx="minor">
            <a:schemeClr val="tx1"/>
          </a:fontRef>
        </p:style>
      </p:cxnSp>
      <p:cxnSp>
        <p:nvCxnSpPr>
          <p:cNvPr id="28" name="Connector: Elbow 131">
            <a:extLst>
              <a:ext uri="{FF2B5EF4-FFF2-40B4-BE49-F238E27FC236}">
                <a16:creationId xmlns:a16="http://schemas.microsoft.com/office/drawing/2014/main" id="{EAA570CC-B837-0C0A-27D0-3015832A5DF6}"/>
              </a:ext>
            </a:extLst>
          </p:cNvPr>
          <p:cNvCxnSpPr>
            <a:cxnSpLocks/>
            <a:endCxn id="6" idx="1"/>
          </p:cNvCxnSpPr>
          <p:nvPr/>
        </p:nvCxnSpPr>
        <p:spPr>
          <a:xfrm flipV="1">
            <a:off x="4605617" y="2865731"/>
            <a:ext cx="1257344" cy="82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Connector: Elbow 133">
            <a:extLst>
              <a:ext uri="{FF2B5EF4-FFF2-40B4-BE49-F238E27FC236}">
                <a16:creationId xmlns:a16="http://schemas.microsoft.com/office/drawing/2014/main" id="{9BBB1193-C68E-1A91-C510-50EFCC274246}"/>
              </a:ext>
            </a:extLst>
          </p:cNvPr>
          <p:cNvCxnSpPr>
            <a:cxnSpLocks/>
            <a:endCxn id="7" idx="1"/>
          </p:cNvCxnSpPr>
          <p:nvPr/>
        </p:nvCxnSpPr>
        <p:spPr>
          <a:xfrm>
            <a:off x="4615953" y="2621057"/>
            <a:ext cx="1247007" cy="1000924"/>
          </a:xfrm>
          <a:prstGeom prst="bentConnector3">
            <a:avLst>
              <a:gd name="adj1" fmla="val 242"/>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nector: Elbow 33">
            <a:extLst>
              <a:ext uri="{FF2B5EF4-FFF2-40B4-BE49-F238E27FC236}">
                <a16:creationId xmlns:a16="http://schemas.microsoft.com/office/drawing/2014/main" id="{031C7C50-ACCE-0DCC-142F-CF6CF663C2F9}"/>
              </a:ext>
            </a:extLst>
          </p:cNvPr>
          <p:cNvCxnSpPr>
            <a:cxnSpLocks/>
            <a:endCxn id="5" idx="2"/>
          </p:cNvCxnSpPr>
          <p:nvPr/>
        </p:nvCxnSpPr>
        <p:spPr>
          <a:xfrm rot="5400000" flipH="1" flipV="1">
            <a:off x="4793638" y="2603946"/>
            <a:ext cx="1779449" cy="1170083"/>
          </a:xfrm>
          <a:prstGeom prst="bentConnector3">
            <a:avLst>
              <a:gd name="adj1" fmla="val 87317"/>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8" name="Connector: Elbow 37">
            <a:extLst>
              <a:ext uri="{FF2B5EF4-FFF2-40B4-BE49-F238E27FC236}">
                <a16:creationId xmlns:a16="http://schemas.microsoft.com/office/drawing/2014/main" id="{C9D7DAB6-6CBF-4348-6681-933C2BAA3396}"/>
              </a:ext>
            </a:extLst>
          </p:cNvPr>
          <p:cNvCxnSpPr>
            <a:cxnSpLocks/>
            <a:endCxn id="6" idx="2"/>
          </p:cNvCxnSpPr>
          <p:nvPr/>
        </p:nvCxnSpPr>
        <p:spPr>
          <a:xfrm flipV="1">
            <a:off x="5097716" y="3055512"/>
            <a:ext cx="1170687" cy="153632"/>
          </a:xfrm>
          <a:prstGeom prst="bentConnector2">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2" name="Connector: Elbow 41">
            <a:extLst>
              <a:ext uri="{FF2B5EF4-FFF2-40B4-BE49-F238E27FC236}">
                <a16:creationId xmlns:a16="http://schemas.microsoft.com/office/drawing/2014/main" id="{C5191EA7-1751-88AF-EFDE-39F4A0FD2FCA}"/>
              </a:ext>
            </a:extLst>
          </p:cNvPr>
          <p:cNvCxnSpPr>
            <a:cxnSpLocks/>
          </p:cNvCxnSpPr>
          <p:nvPr/>
        </p:nvCxnSpPr>
        <p:spPr>
          <a:xfrm rot="16200000" flipV="1">
            <a:off x="7839536" y="2356322"/>
            <a:ext cx="1976552" cy="600546"/>
          </a:xfrm>
          <a:prstGeom prst="bentConnector3">
            <a:avLst>
              <a:gd name="adj1" fmla="val 100668"/>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43" name="Rectangle 42">
            <a:extLst>
              <a:ext uri="{FF2B5EF4-FFF2-40B4-BE49-F238E27FC236}">
                <a16:creationId xmlns:a16="http://schemas.microsoft.com/office/drawing/2014/main" id="{FE2267AE-D80D-C26D-7539-1198326A39AF}"/>
              </a:ext>
            </a:extLst>
          </p:cNvPr>
          <p:cNvSpPr/>
          <p:nvPr/>
        </p:nvSpPr>
        <p:spPr>
          <a:xfrm>
            <a:off x="1186543" y="2033846"/>
            <a:ext cx="2166627" cy="1174421"/>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IN" sz="1400" dirty="0"/>
              <a:t>Variable register bank </a:t>
            </a:r>
          </a:p>
        </p:txBody>
      </p:sp>
      <p:sp>
        <p:nvSpPr>
          <p:cNvPr id="44" name="Rectangle 43">
            <a:extLst>
              <a:ext uri="{FF2B5EF4-FFF2-40B4-BE49-F238E27FC236}">
                <a16:creationId xmlns:a16="http://schemas.microsoft.com/office/drawing/2014/main" id="{AE1D846D-1D70-2A81-74ED-C3ADE8F2CA3C}"/>
              </a:ext>
            </a:extLst>
          </p:cNvPr>
          <p:cNvSpPr/>
          <p:nvPr/>
        </p:nvSpPr>
        <p:spPr>
          <a:xfrm>
            <a:off x="2072582" y="3404881"/>
            <a:ext cx="1261985" cy="99948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IN" sz="1400" dirty="0"/>
              <a:t>Constant register bank</a:t>
            </a:r>
          </a:p>
        </p:txBody>
      </p:sp>
      <p:cxnSp>
        <p:nvCxnSpPr>
          <p:cNvPr id="45" name="Connector: Elbow 44">
            <a:extLst>
              <a:ext uri="{FF2B5EF4-FFF2-40B4-BE49-F238E27FC236}">
                <a16:creationId xmlns:a16="http://schemas.microsoft.com/office/drawing/2014/main" id="{4E29B4E2-E5CC-E251-3E97-0E3BA513F97E}"/>
              </a:ext>
            </a:extLst>
          </p:cNvPr>
          <p:cNvCxnSpPr>
            <a:cxnSpLocks/>
            <a:endCxn id="57" idx="0"/>
          </p:cNvCxnSpPr>
          <p:nvPr/>
        </p:nvCxnSpPr>
        <p:spPr>
          <a:xfrm rot="10800000" flipV="1">
            <a:off x="2731670" y="1657945"/>
            <a:ext cx="5941044" cy="429160"/>
          </a:xfrm>
          <a:prstGeom prst="bentConnector2">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a16="http://schemas.microsoft.com/office/drawing/2014/main" id="{66C64E03-6B40-F18F-1C48-201EFB1CDB5A}"/>
              </a:ext>
            </a:extLst>
          </p:cNvPr>
          <p:cNvCxnSpPr>
            <a:cxnSpLocks/>
          </p:cNvCxnSpPr>
          <p:nvPr/>
        </p:nvCxnSpPr>
        <p:spPr>
          <a:xfrm>
            <a:off x="8189218" y="3644871"/>
            <a:ext cx="2331825"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55" name="TextBox 54">
            <a:extLst>
              <a:ext uri="{FF2B5EF4-FFF2-40B4-BE49-F238E27FC236}">
                <a16:creationId xmlns:a16="http://schemas.microsoft.com/office/drawing/2014/main" id="{B73D8627-BC2B-7CA4-074D-376BA132CDE4}"/>
              </a:ext>
            </a:extLst>
          </p:cNvPr>
          <p:cNvSpPr txBox="1"/>
          <p:nvPr/>
        </p:nvSpPr>
        <p:spPr>
          <a:xfrm>
            <a:off x="8279154" y="3382441"/>
            <a:ext cx="1000948" cy="276999"/>
          </a:xfrm>
          <a:prstGeom prst="rect">
            <a:avLst/>
          </a:prstGeom>
          <a:noFill/>
        </p:spPr>
        <p:txBody>
          <a:bodyPr wrap="square" rtlCol="0">
            <a:spAutoFit/>
          </a:bodyPr>
          <a:lstStyle/>
          <a:p>
            <a:r>
              <a:rPr lang="en-IN" sz="1200" dirty="0" err="1"/>
              <a:t>A_feedback</a:t>
            </a:r>
            <a:endParaRPr lang="en-IN" sz="1200" dirty="0"/>
          </a:p>
        </p:txBody>
      </p:sp>
      <p:sp>
        <p:nvSpPr>
          <p:cNvPr id="57" name="TextBox 56">
            <a:extLst>
              <a:ext uri="{FF2B5EF4-FFF2-40B4-BE49-F238E27FC236}">
                <a16:creationId xmlns:a16="http://schemas.microsoft.com/office/drawing/2014/main" id="{9C8DFE27-BA08-83BA-8FD0-9A5395C8B164}"/>
              </a:ext>
            </a:extLst>
          </p:cNvPr>
          <p:cNvSpPr txBox="1"/>
          <p:nvPr/>
        </p:nvSpPr>
        <p:spPr>
          <a:xfrm>
            <a:off x="2247901" y="2087105"/>
            <a:ext cx="967538" cy="276999"/>
          </a:xfrm>
          <a:prstGeom prst="rect">
            <a:avLst/>
          </a:prstGeom>
          <a:noFill/>
        </p:spPr>
        <p:txBody>
          <a:bodyPr wrap="square" rtlCol="0">
            <a:spAutoFit/>
          </a:bodyPr>
          <a:lstStyle/>
          <a:p>
            <a:r>
              <a:rPr lang="en-IN" sz="1200" dirty="0" err="1"/>
              <a:t>A_feedback</a:t>
            </a:r>
            <a:endParaRPr lang="en-IN" sz="1200" dirty="0"/>
          </a:p>
        </p:txBody>
      </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9CD91C69-6DFA-4AAA-A75C-2540118CDC24}"/>
                  </a:ext>
                </a:extLst>
              </p:cNvPr>
              <p:cNvSpPr txBox="1"/>
              <p:nvPr/>
            </p:nvSpPr>
            <p:spPr>
              <a:xfrm>
                <a:off x="9507674" y="3262922"/>
                <a:ext cx="662994"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sz="1600" b="1" i="1" smtClean="0">
                              <a:latin typeface="Cambria Math" panose="02040503050406030204" pitchFamily="18" charset="0"/>
                            </a:rPr>
                          </m:ctrlPr>
                        </m:sSubPr>
                        <m:e>
                          <m:r>
                            <a:rPr lang="en-IN" sz="1600" b="1" i="0" smtClean="0">
                              <a:latin typeface="Cambria Math" panose="02040503050406030204" pitchFamily="18" charset="0"/>
                            </a:rPr>
                            <m:t>𝐄</m:t>
                          </m:r>
                        </m:e>
                        <m:sub>
                          <m:r>
                            <a:rPr lang="en-IN" sz="1600" b="1" i="0" smtClean="0">
                              <a:latin typeface="Cambria Math" panose="02040503050406030204" pitchFamily="18" charset="0"/>
                            </a:rPr>
                            <m:t>𝐅𝐃</m:t>
                          </m:r>
                        </m:sub>
                      </m:sSub>
                    </m:oMath>
                  </m:oMathPara>
                </a14:m>
                <a:endParaRPr lang="en-IN" sz="1600" b="1" dirty="0"/>
              </a:p>
            </p:txBody>
          </p:sp>
        </mc:Choice>
        <mc:Fallback xmlns="">
          <p:sp>
            <p:nvSpPr>
              <p:cNvPr id="58" name="TextBox 57">
                <a:extLst>
                  <a:ext uri="{FF2B5EF4-FFF2-40B4-BE49-F238E27FC236}">
                    <a16:creationId xmlns:a16="http://schemas.microsoft.com/office/drawing/2014/main" id="{9CD91C69-6DFA-4AAA-A75C-2540118CDC24}"/>
                  </a:ext>
                </a:extLst>
              </p:cNvPr>
              <p:cNvSpPr txBox="1">
                <a:spLocks noRot="1" noChangeAspect="1" noMove="1" noResize="1" noEditPoints="1" noAdjustHandles="1" noChangeArrowheads="1" noChangeShapeType="1" noTextEdit="1"/>
              </p:cNvSpPr>
              <p:nvPr/>
            </p:nvSpPr>
            <p:spPr>
              <a:xfrm>
                <a:off x="9507674" y="3262922"/>
                <a:ext cx="662994" cy="338554"/>
              </a:xfrm>
              <a:prstGeom prst="rect">
                <a:avLst/>
              </a:prstGeom>
              <a:blipFill>
                <a:blip r:embed="rId2"/>
                <a:stretch>
                  <a:fillRect/>
                </a:stretch>
              </a:blipFill>
            </p:spPr>
            <p:txBody>
              <a:bodyPr/>
              <a:lstStyle/>
              <a:p>
                <a:r>
                  <a:rPr lang="en-IN">
                    <a:noFill/>
                  </a:rPr>
                  <a:t> </a:t>
                </a:r>
              </a:p>
            </p:txBody>
          </p:sp>
        </mc:Fallback>
      </mc:AlternateContent>
      <p:sp>
        <p:nvSpPr>
          <p:cNvPr id="60" name="TextBox 59">
            <a:extLst>
              <a:ext uri="{FF2B5EF4-FFF2-40B4-BE49-F238E27FC236}">
                <a16:creationId xmlns:a16="http://schemas.microsoft.com/office/drawing/2014/main" id="{40EAB0F4-6F80-3239-EA52-5532979A29BC}"/>
              </a:ext>
            </a:extLst>
          </p:cNvPr>
          <p:cNvSpPr txBox="1"/>
          <p:nvPr/>
        </p:nvSpPr>
        <p:spPr>
          <a:xfrm>
            <a:off x="8478999" y="4275207"/>
            <a:ext cx="914400" cy="369332"/>
          </a:xfrm>
          <a:prstGeom prst="rect">
            <a:avLst/>
          </a:prstGeom>
          <a:noFill/>
        </p:spPr>
        <p:txBody>
          <a:bodyPr wrap="square" rtlCol="0">
            <a:spAutoFit/>
          </a:bodyPr>
          <a:lstStyle/>
          <a:p>
            <a:r>
              <a:rPr lang="en-IN" b="1" dirty="0"/>
              <a:t>Core</a:t>
            </a:r>
          </a:p>
        </p:txBody>
      </p:sp>
      <p:sp>
        <p:nvSpPr>
          <p:cNvPr id="61" name="TextBox 60">
            <a:extLst>
              <a:ext uri="{FF2B5EF4-FFF2-40B4-BE49-F238E27FC236}">
                <a16:creationId xmlns:a16="http://schemas.microsoft.com/office/drawing/2014/main" id="{77220119-4D64-0C37-20DF-809EDB3D391F}"/>
              </a:ext>
            </a:extLst>
          </p:cNvPr>
          <p:cNvSpPr txBox="1"/>
          <p:nvPr/>
        </p:nvSpPr>
        <p:spPr>
          <a:xfrm>
            <a:off x="3489768" y="2351264"/>
            <a:ext cx="1086346" cy="923330"/>
          </a:xfrm>
          <a:prstGeom prst="rect">
            <a:avLst/>
          </a:prstGeom>
          <a:noFill/>
        </p:spPr>
        <p:txBody>
          <a:bodyPr wrap="square" rtlCol="0">
            <a:spAutoFit/>
          </a:bodyPr>
          <a:lstStyle/>
          <a:p>
            <a:r>
              <a:rPr lang="en-IN" sz="1600" dirty="0"/>
              <a:t>var&lt;2:0&gt;  3 Channels </a:t>
            </a:r>
          </a:p>
          <a:p>
            <a:r>
              <a:rPr lang="en-IN" sz="1100" dirty="0"/>
              <a:t>(each of 16 bit fixed point no)  </a:t>
            </a:r>
          </a:p>
        </p:txBody>
      </p:sp>
      <p:sp>
        <p:nvSpPr>
          <p:cNvPr id="62" name="TextBox 61">
            <a:extLst>
              <a:ext uri="{FF2B5EF4-FFF2-40B4-BE49-F238E27FC236}">
                <a16:creationId xmlns:a16="http://schemas.microsoft.com/office/drawing/2014/main" id="{676CFDD0-F65A-BE43-7B27-77043FF645BB}"/>
              </a:ext>
            </a:extLst>
          </p:cNvPr>
          <p:cNvSpPr txBox="1"/>
          <p:nvPr/>
        </p:nvSpPr>
        <p:spPr>
          <a:xfrm>
            <a:off x="6863695" y="3793724"/>
            <a:ext cx="1390881" cy="338554"/>
          </a:xfrm>
          <a:prstGeom prst="rect">
            <a:avLst/>
          </a:prstGeom>
          <a:noFill/>
        </p:spPr>
        <p:txBody>
          <a:bodyPr wrap="square" rtlCol="0">
            <a:spAutoFit/>
          </a:bodyPr>
          <a:lstStyle/>
          <a:p>
            <a:r>
              <a:rPr lang="en-IN" sz="1600" dirty="0"/>
              <a:t>1</a:t>
            </a:r>
            <a:r>
              <a:rPr lang="en-IN" sz="1600" baseline="30000" dirty="0"/>
              <a:t>st</a:t>
            </a:r>
            <a:r>
              <a:rPr lang="en-IN" sz="1600" dirty="0"/>
              <a:t> order filter</a:t>
            </a:r>
          </a:p>
        </p:txBody>
      </p:sp>
      <p:sp>
        <p:nvSpPr>
          <p:cNvPr id="63" name="TextBox 62">
            <a:extLst>
              <a:ext uri="{FF2B5EF4-FFF2-40B4-BE49-F238E27FC236}">
                <a16:creationId xmlns:a16="http://schemas.microsoft.com/office/drawing/2014/main" id="{11F91282-30AF-C52E-E657-194C04CF8FCB}"/>
              </a:ext>
            </a:extLst>
          </p:cNvPr>
          <p:cNvSpPr txBox="1"/>
          <p:nvPr/>
        </p:nvSpPr>
        <p:spPr>
          <a:xfrm>
            <a:off x="3527584" y="3446462"/>
            <a:ext cx="1120947" cy="923330"/>
          </a:xfrm>
          <a:prstGeom prst="rect">
            <a:avLst/>
          </a:prstGeom>
          <a:noFill/>
        </p:spPr>
        <p:txBody>
          <a:bodyPr wrap="square" rtlCol="0">
            <a:spAutoFit/>
          </a:bodyPr>
          <a:lstStyle/>
          <a:p>
            <a:r>
              <a:rPr lang="en-IN" sz="1600" dirty="0" err="1"/>
              <a:t>const</a:t>
            </a:r>
            <a:r>
              <a:rPr lang="en-IN" sz="1600" dirty="0"/>
              <a:t>&lt;2:0&gt; 3 Channels </a:t>
            </a:r>
          </a:p>
          <a:p>
            <a:r>
              <a:rPr lang="en-IN" sz="1100" dirty="0"/>
              <a:t>(each of 16bit fixed point no)  </a:t>
            </a:r>
          </a:p>
        </p:txBody>
      </p:sp>
      <p:sp>
        <p:nvSpPr>
          <p:cNvPr id="68" name="TextBox 67">
            <a:extLst>
              <a:ext uri="{FF2B5EF4-FFF2-40B4-BE49-F238E27FC236}">
                <a16:creationId xmlns:a16="http://schemas.microsoft.com/office/drawing/2014/main" id="{5A059783-68F4-4142-3ABF-80A499A838F0}"/>
              </a:ext>
            </a:extLst>
          </p:cNvPr>
          <p:cNvSpPr txBox="1"/>
          <p:nvPr/>
        </p:nvSpPr>
        <p:spPr>
          <a:xfrm>
            <a:off x="5225611" y="2237175"/>
            <a:ext cx="768463" cy="276999"/>
          </a:xfrm>
          <a:prstGeom prst="rect">
            <a:avLst/>
          </a:prstGeom>
          <a:noFill/>
        </p:spPr>
        <p:txBody>
          <a:bodyPr wrap="square" rtlCol="0">
            <a:spAutoFit/>
          </a:bodyPr>
          <a:lstStyle/>
          <a:p>
            <a:r>
              <a:rPr lang="en-IN" sz="1200" dirty="0" err="1"/>
              <a:t>const</a:t>
            </a:r>
            <a:r>
              <a:rPr lang="en-IN" sz="1200" dirty="0"/>
              <a:t>&lt;0&gt;</a:t>
            </a:r>
          </a:p>
        </p:txBody>
      </p:sp>
      <p:sp>
        <p:nvSpPr>
          <p:cNvPr id="69" name="TextBox 68">
            <a:extLst>
              <a:ext uri="{FF2B5EF4-FFF2-40B4-BE49-F238E27FC236}">
                <a16:creationId xmlns:a16="http://schemas.microsoft.com/office/drawing/2014/main" id="{98CEF656-6A68-91AA-CC46-838FA2D11EBD}"/>
              </a:ext>
            </a:extLst>
          </p:cNvPr>
          <p:cNvSpPr txBox="1"/>
          <p:nvPr/>
        </p:nvSpPr>
        <p:spPr>
          <a:xfrm>
            <a:off x="4547272" y="2640027"/>
            <a:ext cx="742646" cy="276999"/>
          </a:xfrm>
          <a:prstGeom prst="rect">
            <a:avLst/>
          </a:prstGeom>
          <a:noFill/>
        </p:spPr>
        <p:txBody>
          <a:bodyPr wrap="square" rtlCol="0">
            <a:spAutoFit/>
          </a:bodyPr>
          <a:lstStyle/>
          <a:p>
            <a:r>
              <a:rPr lang="en-IN" sz="1200" dirty="0"/>
              <a:t>Var&lt;1&gt;</a:t>
            </a:r>
          </a:p>
        </p:txBody>
      </p:sp>
      <p:sp>
        <p:nvSpPr>
          <p:cNvPr id="70" name="TextBox 69">
            <a:extLst>
              <a:ext uri="{FF2B5EF4-FFF2-40B4-BE49-F238E27FC236}">
                <a16:creationId xmlns:a16="http://schemas.microsoft.com/office/drawing/2014/main" id="{3DC28DAE-17E7-6408-14FA-A124F1FC49D1}"/>
              </a:ext>
            </a:extLst>
          </p:cNvPr>
          <p:cNvSpPr txBox="1"/>
          <p:nvPr/>
        </p:nvSpPr>
        <p:spPr>
          <a:xfrm>
            <a:off x="4551829" y="3382441"/>
            <a:ext cx="742646" cy="276999"/>
          </a:xfrm>
          <a:prstGeom prst="rect">
            <a:avLst/>
          </a:prstGeom>
          <a:noFill/>
        </p:spPr>
        <p:txBody>
          <a:bodyPr wrap="square" rtlCol="0">
            <a:spAutoFit/>
          </a:bodyPr>
          <a:lstStyle/>
          <a:p>
            <a:r>
              <a:rPr lang="en-IN" sz="1200" dirty="0"/>
              <a:t>Var&lt;2&gt;</a:t>
            </a:r>
          </a:p>
        </p:txBody>
      </p:sp>
      <p:sp>
        <p:nvSpPr>
          <p:cNvPr id="74" name="TextBox 73">
            <a:extLst>
              <a:ext uri="{FF2B5EF4-FFF2-40B4-BE49-F238E27FC236}">
                <a16:creationId xmlns:a16="http://schemas.microsoft.com/office/drawing/2014/main" id="{63F6B4C5-816A-330E-49A5-B0D5BBB16087}"/>
              </a:ext>
            </a:extLst>
          </p:cNvPr>
          <p:cNvSpPr txBox="1"/>
          <p:nvPr/>
        </p:nvSpPr>
        <p:spPr>
          <a:xfrm>
            <a:off x="4555526" y="1901739"/>
            <a:ext cx="742646" cy="276999"/>
          </a:xfrm>
          <a:prstGeom prst="rect">
            <a:avLst/>
          </a:prstGeom>
          <a:noFill/>
        </p:spPr>
        <p:txBody>
          <a:bodyPr wrap="square" rtlCol="0">
            <a:spAutoFit/>
          </a:bodyPr>
          <a:lstStyle/>
          <a:p>
            <a:r>
              <a:rPr lang="en-IN" sz="1200" dirty="0"/>
              <a:t>Var&lt;0&gt;</a:t>
            </a:r>
          </a:p>
        </p:txBody>
      </p:sp>
      <p:sp>
        <p:nvSpPr>
          <p:cNvPr id="75" name="TextBox 74">
            <a:extLst>
              <a:ext uri="{FF2B5EF4-FFF2-40B4-BE49-F238E27FC236}">
                <a16:creationId xmlns:a16="http://schemas.microsoft.com/office/drawing/2014/main" id="{6B90EE6E-1857-7629-ECA6-C32D278517A1}"/>
              </a:ext>
            </a:extLst>
          </p:cNvPr>
          <p:cNvSpPr txBox="1"/>
          <p:nvPr/>
        </p:nvSpPr>
        <p:spPr>
          <a:xfrm>
            <a:off x="5227980" y="2953745"/>
            <a:ext cx="768463" cy="276999"/>
          </a:xfrm>
          <a:prstGeom prst="rect">
            <a:avLst/>
          </a:prstGeom>
          <a:noFill/>
        </p:spPr>
        <p:txBody>
          <a:bodyPr wrap="square" rtlCol="0">
            <a:spAutoFit/>
          </a:bodyPr>
          <a:lstStyle/>
          <a:p>
            <a:r>
              <a:rPr lang="en-IN" sz="1200" dirty="0" err="1"/>
              <a:t>const</a:t>
            </a:r>
            <a:r>
              <a:rPr lang="en-IN" sz="1200" dirty="0"/>
              <a:t>&lt;1&gt;</a:t>
            </a:r>
          </a:p>
        </p:txBody>
      </p:sp>
      <p:sp>
        <p:nvSpPr>
          <p:cNvPr id="76" name="TextBox 75">
            <a:extLst>
              <a:ext uri="{FF2B5EF4-FFF2-40B4-BE49-F238E27FC236}">
                <a16:creationId xmlns:a16="http://schemas.microsoft.com/office/drawing/2014/main" id="{81B53838-7FDA-C598-5AE2-9BD195788503}"/>
              </a:ext>
            </a:extLst>
          </p:cNvPr>
          <p:cNvSpPr txBox="1"/>
          <p:nvPr/>
        </p:nvSpPr>
        <p:spPr>
          <a:xfrm>
            <a:off x="5270330" y="3800454"/>
            <a:ext cx="768463" cy="276999"/>
          </a:xfrm>
          <a:prstGeom prst="rect">
            <a:avLst/>
          </a:prstGeom>
          <a:noFill/>
        </p:spPr>
        <p:txBody>
          <a:bodyPr wrap="square" rtlCol="0">
            <a:spAutoFit/>
          </a:bodyPr>
          <a:lstStyle/>
          <a:p>
            <a:r>
              <a:rPr lang="en-IN" sz="1200" dirty="0" err="1"/>
              <a:t>const</a:t>
            </a:r>
            <a:r>
              <a:rPr lang="en-IN" sz="1200" dirty="0"/>
              <a:t>&lt;2&gt;</a:t>
            </a:r>
          </a:p>
        </p:txBody>
      </p:sp>
      <p:cxnSp>
        <p:nvCxnSpPr>
          <p:cNvPr id="112" name="Connector: Elbow 111">
            <a:extLst>
              <a:ext uri="{FF2B5EF4-FFF2-40B4-BE49-F238E27FC236}">
                <a16:creationId xmlns:a16="http://schemas.microsoft.com/office/drawing/2014/main" id="{9E8ACA37-BE11-CAFC-EE11-D1485289091D}"/>
              </a:ext>
            </a:extLst>
          </p:cNvPr>
          <p:cNvCxnSpPr>
            <a:cxnSpLocks/>
          </p:cNvCxnSpPr>
          <p:nvPr/>
        </p:nvCxnSpPr>
        <p:spPr>
          <a:xfrm flipV="1">
            <a:off x="5080477" y="3824327"/>
            <a:ext cx="1226231" cy="225514"/>
          </a:xfrm>
          <a:prstGeom prst="bentConnector3">
            <a:avLst>
              <a:gd name="adj1" fmla="val 98826"/>
            </a:avLst>
          </a:prstGeom>
          <a:ln>
            <a:tailEnd type="triangle"/>
          </a:ln>
        </p:spPr>
        <p:style>
          <a:lnRef idx="1">
            <a:schemeClr val="accent2"/>
          </a:lnRef>
          <a:fillRef idx="0">
            <a:schemeClr val="accent2"/>
          </a:fillRef>
          <a:effectRef idx="0">
            <a:schemeClr val="accent2"/>
          </a:effectRef>
          <a:fontRef idx="minor">
            <a:schemeClr val="tx1"/>
          </a:fontRef>
        </p:style>
      </p:cxnSp>
      <p:sp>
        <p:nvSpPr>
          <p:cNvPr id="137" name="Rectangle 136">
            <a:extLst>
              <a:ext uri="{FF2B5EF4-FFF2-40B4-BE49-F238E27FC236}">
                <a16:creationId xmlns:a16="http://schemas.microsoft.com/office/drawing/2014/main" id="{5371CEAE-D942-702E-D4FD-7132333B319F}"/>
              </a:ext>
            </a:extLst>
          </p:cNvPr>
          <p:cNvSpPr/>
          <p:nvPr/>
        </p:nvSpPr>
        <p:spPr>
          <a:xfrm>
            <a:off x="9387721" y="2382108"/>
            <a:ext cx="948906" cy="25791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IN" sz="1400" dirty="0"/>
              <a:t>Limiter</a:t>
            </a:r>
          </a:p>
        </p:txBody>
      </p:sp>
      <p:cxnSp>
        <p:nvCxnSpPr>
          <p:cNvPr id="139" name="Connector: Elbow 138">
            <a:extLst>
              <a:ext uri="{FF2B5EF4-FFF2-40B4-BE49-F238E27FC236}">
                <a16:creationId xmlns:a16="http://schemas.microsoft.com/office/drawing/2014/main" id="{6CA8AA76-6774-BD4B-E0DE-D9809E52C28A}"/>
              </a:ext>
            </a:extLst>
          </p:cNvPr>
          <p:cNvCxnSpPr>
            <a:endCxn id="137" idx="1"/>
          </p:cNvCxnSpPr>
          <p:nvPr/>
        </p:nvCxnSpPr>
        <p:spPr>
          <a:xfrm flipV="1">
            <a:off x="9144556" y="2511068"/>
            <a:ext cx="243165" cy="3106"/>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41" name="Connector: Elbow 140">
            <a:extLst>
              <a:ext uri="{FF2B5EF4-FFF2-40B4-BE49-F238E27FC236}">
                <a16:creationId xmlns:a16="http://schemas.microsoft.com/office/drawing/2014/main" id="{D088FD6F-8B77-AF9F-7B3B-B837E627D557}"/>
              </a:ext>
            </a:extLst>
          </p:cNvPr>
          <p:cNvCxnSpPr>
            <a:cxnSpLocks/>
            <a:stCxn id="137" idx="3"/>
            <a:endCxn id="143" idx="0"/>
          </p:cNvCxnSpPr>
          <p:nvPr/>
        </p:nvCxnSpPr>
        <p:spPr>
          <a:xfrm flipH="1" flipV="1">
            <a:off x="1763830" y="2072286"/>
            <a:ext cx="8572797" cy="438782"/>
          </a:xfrm>
          <a:prstGeom prst="bentConnector4">
            <a:avLst>
              <a:gd name="adj1" fmla="val -2667"/>
              <a:gd name="adj2" fmla="val 247613"/>
            </a:avLst>
          </a:prstGeom>
          <a:ln>
            <a:tailEnd type="triangle"/>
          </a:ln>
        </p:spPr>
        <p:style>
          <a:lnRef idx="3">
            <a:schemeClr val="dk1"/>
          </a:lnRef>
          <a:fillRef idx="0">
            <a:schemeClr val="dk1"/>
          </a:fillRef>
          <a:effectRef idx="2">
            <a:schemeClr val="dk1"/>
          </a:effectRef>
          <a:fontRef idx="minor">
            <a:schemeClr val="tx1"/>
          </a:fontRef>
        </p:style>
      </p:cxnSp>
      <p:sp>
        <p:nvSpPr>
          <p:cNvPr id="143" name="TextBox 142">
            <a:extLst>
              <a:ext uri="{FF2B5EF4-FFF2-40B4-BE49-F238E27FC236}">
                <a16:creationId xmlns:a16="http://schemas.microsoft.com/office/drawing/2014/main" id="{093D2328-FB3A-F5FA-D4DA-D0CDFA6CB64E}"/>
              </a:ext>
            </a:extLst>
          </p:cNvPr>
          <p:cNvSpPr txBox="1"/>
          <p:nvPr/>
        </p:nvSpPr>
        <p:spPr>
          <a:xfrm>
            <a:off x="1280061" y="2072286"/>
            <a:ext cx="967538" cy="276999"/>
          </a:xfrm>
          <a:prstGeom prst="rect">
            <a:avLst/>
          </a:prstGeom>
          <a:noFill/>
        </p:spPr>
        <p:txBody>
          <a:bodyPr wrap="square" rtlCol="0">
            <a:spAutoFit/>
          </a:bodyPr>
          <a:lstStyle/>
          <a:p>
            <a:r>
              <a:rPr lang="en-IN" sz="1200" dirty="0" err="1"/>
              <a:t>Limi_out</a:t>
            </a:r>
            <a:endParaRPr lang="en-IN" sz="1200" dirty="0"/>
          </a:p>
        </p:txBody>
      </p:sp>
    </p:spTree>
    <p:extLst>
      <p:ext uri="{BB962C8B-B14F-4D97-AF65-F5344CB8AC3E}">
        <p14:creationId xmlns:p14="http://schemas.microsoft.com/office/powerpoint/2010/main" val="36941220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4D3BB7-6492-085B-876D-4550925AAFF4}"/>
            </a:ext>
          </a:extLst>
        </p:cNvPr>
        <p:cNvGrpSpPr/>
        <p:nvPr/>
      </p:nvGrpSpPr>
      <p:grpSpPr>
        <a:xfrm>
          <a:off x="0" y="0"/>
          <a:ext cx="0" cy="0"/>
          <a:chOff x="0" y="0"/>
          <a:chExt cx="0" cy="0"/>
        </a:xfrm>
      </p:grpSpPr>
      <p:sp>
        <p:nvSpPr>
          <p:cNvPr id="80" name="Rectangle 79">
            <a:extLst>
              <a:ext uri="{FF2B5EF4-FFF2-40B4-BE49-F238E27FC236}">
                <a16:creationId xmlns:a16="http://schemas.microsoft.com/office/drawing/2014/main" id="{F94730FD-3F39-A61A-F7E8-5B8494E589C7}"/>
              </a:ext>
            </a:extLst>
          </p:cNvPr>
          <p:cNvSpPr/>
          <p:nvPr/>
        </p:nvSpPr>
        <p:spPr>
          <a:xfrm>
            <a:off x="9511862" y="2549976"/>
            <a:ext cx="927053" cy="1739195"/>
          </a:xfrm>
          <a:prstGeom prst="rect">
            <a:avLst/>
          </a:prstGeom>
          <a:solidFill>
            <a:schemeClr val="accent5">
              <a:alpha val="2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chemeClr val="tx1">
                  <a:lumMod val="95000"/>
                  <a:lumOff val="5000"/>
                </a:schemeClr>
              </a:solidFill>
            </a:endParaRPr>
          </a:p>
        </p:txBody>
      </p:sp>
      <p:sp>
        <p:nvSpPr>
          <p:cNvPr id="78" name="Rectangle 77">
            <a:extLst>
              <a:ext uri="{FF2B5EF4-FFF2-40B4-BE49-F238E27FC236}">
                <a16:creationId xmlns:a16="http://schemas.microsoft.com/office/drawing/2014/main" id="{57E45D4B-2315-DEA7-38C9-0CB13300169C}"/>
              </a:ext>
            </a:extLst>
          </p:cNvPr>
          <p:cNvSpPr/>
          <p:nvPr/>
        </p:nvSpPr>
        <p:spPr>
          <a:xfrm>
            <a:off x="669130" y="2549977"/>
            <a:ext cx="927053" cy="1872356"/>
          </a:xfrm>
          <a:prstGeom prst="rect">
            <a:avLst/>
          </a:prstGeom>
          <a:solidFill>
            <a:schemeClr val="accent5">
              <a:alpha val="2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chemeClr val="tx1">
                  <a:lumMod val="95000"/>
                  <a:lumOff val="5000"/>
                </a:schemeClr>
              </a:solidFill>
            </a:endParaRPr>
          </a:p>
        </p:txBody>
      </p:sp>
      <p:sp>
        <p:nvSpPr>
          <p:cNvPr id="49" name="Rectangle 48">
            <a:extLst>
              <a:ext uri="{FF2B5EF4-FFF2-40B4-BE49-F238E27FC236}">
                <a16:creationId xmlns:a16="http://schemas.microsoft.com/office/drawing/2014/main" id="{39C22A2B-3FA4-AC34-7A53-86B862020576}"/>
              </a:ext>
            </a:extLst>
          </p:cNvPr>
          <p:cNvSpPr/>
          <p:nvPr/>
        </p:nvSpPr>
        <p:spPr>
          <a:xfrm>
            <a:off x="796661" y="2661164"/>
            <a:ext cx="715263" cy="323316"/>
          </a:xfrm>
          <a:prstGeom prst="rect">
            <a:avLst/>
          </a:prstGeom>
          <a:solidFill>
            <a:schemeClr val="accent6">
              <a:alpha val="79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200" b="1" dirty="0">
                <a:solidFill>
                  <a:schemeClr val="tx1">
                    <a:lumMod val="95000"/>
                    <a:lumOff val="5000"/>
                  </a:schemeClr>
                </a:solidFill>
              </a:rPr>
              <a:t>X(t+</a:t>
            </a:r>
            <a:r>
              <a:rPr lang="el-GR" sz="1200" b="1" i="0" dirty="0">
                <a:solidFill>
                  <a:schemeClr val="tx1">
                    <a:lumMod val="95000"/>
                    <a:lumOff val="5000"/>
                  </a:schemeClr>
                </a:solidFill>
                <a:effectLst/>
                <a:latin typeface="Google Sans"/>
              </a:rPr>
              <a:t>δ</a:t>
            </a:r>
            <a:r>
              <a:rPr lang="en-IN" sz="1200" b="1" dirty="0">
                <a:solidFill>
                  <a:schemeClr val="tx1">
                    <a:lumMod val="95000"/>
                    <a:lumOff val="5000"/>
                  </a:schemeClr>
                </a:solidFill>
              </a:rPr>
              <a:t>t)</a:t>
            </a:r>
          </a:p>
        </p:txBody>
      </p:sp>
      <p:sp>
        <p:nvSpPr>
          <p:cNvPr id="103" name="Rectangle 102">
            <a:extLst>
              <a:ext uri="{FF2B5EF4-FFF2-40B4-BE49-F238E27FC236}">
                <a16:creationId xmlns:a16="http://schemas.microsoft.com/office/drawing/2014/main" id="{B461EA2C-93A5-FFC9-9728-0A64AF641152}"/>
              </a:ext>
            </a:extLst>
          </p:cNvPr>
          <p:cNvSpPr/>
          <p:nvPr/>
        </p:nvSpPr>
        <p:spPr>
          <a:xfrm>
            <a:off x="4416097" y="4817658"/>
            <a:ext cx="2079203" cy="61854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Selector</a:t>
            </a:r>
          </a:p>
          <a:p>
            <a:pPr algn="ctr"/>
            <a:r>
              <a:rPr lang="en-IN" sz="1200" dirty="0"/>
              <a:t>(select 1 among different bank) </a:t>
            </a:r>
          </a:p>
        </p:txBody>
      </p:sp>
      <p:sp>
        <p:nvSpPr>
          <p:cNvPr id="8" name="Rectangle 7">
            <a:extLst>
              <a:ext uri="{FF2B5EF4-FFF2-40B4-BE49-F238E27FC236}">
                <a16:creationId xmlns:a16="http://schemas.microsoft.com/office/drawing/2014/main" id="{E627268A-F37C-7695-50A3-4D5F13CE914E}"/>
              </a:ext>
            </a:extLst>
          </p:cNvPr>
          <p:cNvSpPr/>
          <p:nvPr/>
        </p:nvSpPr>
        <p:spPr>
          <a:xfrm>
            <a:off x="796661" y="2984480"/>
            <a:ext cx="715263" cy="323316"/>
          </a:xfrm>
          <a:prstGeom prst="rect">
            <a:avLst/>
          </a:prstGeom>
          <a:solidFill>
            <a:schemeClr val="accent6">
              <a:alpha val="79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200" b="1" dirty="0">
                <a:solidFill>
                  <a:schemeClr val="tx1">
                    <a:lumMod val="95000"/>
                    <a:lumOff val="5000"/>
                  </a:schemeClr>
                </a:solidFill>
              </a:rPr>
              <a:t>X(t)</a:t>
            </a:r>
            <a:endParaRPr lang="en-IN" sz="1200" dirty="0"/>
          </a:p>
        </p:txBody>
      </p:sp>
      <p:sp>
        <p:nvSpPr>
          <p:cNvPr id="9" name="Rectangle 8">
            <a:extLst>
              <a:ext uri="{FF2B5EF4-FFF2-40B4-BE49-F238E27FC236}">
                <a16:creationId xmlns:a16="http://schemas.microsoft.com/office/drawing/2014/main" id="{5A2593B7-967B-B3F1-8434-35F496A50B3D}"/>
              </a:ext>
            </a:extLst>
          </p:cNvPr>
          <p:cNvSpPr/>
          <p:nvPr/>
        </p:nvSpPr>
        <p:spPr>
          <a:xfrm>
            <a:off x="798276" y="3307796"/>
            <a:ext cx="715263" cy="323316"/>
          </a:xfrm>
          <a:prstGeom prst="rect">
            <a:avLst/>
          </a:prstGeom>
          <a:solidFill>
            <a:schemeClr val="accent6">
              <a:alpha val="79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200" b="1" dirty="0">
                <a:solidFill>
                  <a:schemeClr val="tx1">
                    <a:lumMod val="95000"/>
                    <a:lumOff val="5000"/>
                  </a:schemeClr>
                </a:solidFill>
              </a:rPr>
              <a:t>y(t)</a:t>
            </a:r>
          </a:p>
        </p:txBody>
      </p:sp>
      <p:cxnSp>
        <p:nvCxnSpPr>
          <p:cNvPr id="30" name="Connector: Elbow 29">
            <a:extLst>
              <a:ext uri="{FF2B5EF4-FFF2-40B4-BE49-F238E27FC236}">
                <a16:creationId xmlns:a16="http://schemas.microsoft.com/office/drawing/2014/main" id="{409C0A03-058C-4483-69A3-37E036283862}"/>
              </a:ext>
            </a:extLst>
          </p:cNvPr>
          <p:cNvCxnSpPr>
            <a:cxnSpLocks/>
            <a:endCxn id="108" idx="0"/>
          </p:cNvCxnSpPr>
          <p:nvPr/>
        </p:nvCxnSpPr>
        <p:spPr>
          <a:xfrm flipH="1">
            <a:off x="2351196" y="2429534"/>
            <a:ext cx="3604" cy="254064"/>
          </a:xfrm>
          <a:prstGeom prst="straightConnector1">
            <a:avLst/>
          </a:prstGeom>
          <a:ln>
            <a:solidFill>
              <a:srgbClr val="7030A0"/>
            </a:solidFill>
            <a:tailEnd type="triangle"/>
          </a:ln>
        </p:spPr>
        <p:style>
          <a:lnRef idx="1">
            <a:schemeClr val="dk1"/>
          </a:lnRef>
          <a:fillRef idx="0">
            <a:schemeClr val="dk1"/>
          </a:fillRef>
          <a:effectRef idx="0">
            <a:schemeClr val="dk1"/>
          </a:effectRef>
          <a:fontRef idx="minor">
            <a:schemeClr val="tx1"/>
          </a:fontRef>
        </p:style>
      </p:cxnSp>
      <p:cxnSp>
        <p:nvCxnSpPr>
          <p:cNvPr id="32" name="Connector: Elbow 31">
            <a:extLst>
              <a:ext uri="{FF2B5EF4-FFF2-40B4-BE49-F238E27FC236}">
                <a16:creationId xmlns:a16="http://schemas.microsoft.com/office/drawing/2014/main" id="{8F72B7DD-17EC-C2CC-BFE0-30673F531BFE}"/>
              </a:ext>
            </a:extLst>
          </p:cNvPr>
          <p:cNvCxnSpPr>
            <a:cxnSpLocks/>
            <a:endCxn id="109" idx="1"/>
          </p:cNvCxnSpPr>
          <p:nvPr/>
        </p:nvCxnSpPr>
        <p:spPr>
          <a:xfrm rot="16200000" flipH="1">
            <a:off x="1503381" y="2687005"/>
            <a:ext cx="821285" cy="155202"/>
          </a:xfrm>
          <a:prstGeom prst="bentConnector2">
            <a:avLst/>
          </a:prstGeom>
          <a:ln>
            <a:solidFill>
              <a:srgbClr val="00B0F0"/>
            </a:solidFill>
            <a:tailEnd type="triangle"/>
          </a:ln>
        </p:spPr>
        <p:style>
          <a:lnRef idx="1">
            <a:schemeClr val="dk1"/>
          </a:lnRef>
          <a:fillRef idx="0">
            <a:schemeClr val="dk1"/>
          </a:fillRef>
          <a:effectRef idx="0">
            <a:schemeClr val="dk1"/>
          </a:effectRef>
          <a:fontRef idx="minor">
            <a:schemeClr val="tx1"/>
          </a:fontRef>
        </p:style>
      </p:cxnSp>
      <p:sp>
        <p:nvSpPr>
          <p:cNvPr id="43" name="Rectangle 42">
            <a:extLst>
              <a:ext uri="{FF2B5EF4-FFF2-40B4-BE49-F238E27FC236}">
                <a16:creationId xmlns:a16="http://schemas.microsoft.com/office/drawing/2014/main" id="{DF2FC2D0-CDA0-37A0-0AC7-9628A8953476}"/>
              </a:ext>
            </a:extLst>
          </p:cNvPr>
          <p:cNvSpPr/>
          <p:nvPr/>
        </p:nvSpPr>
        <p:spPr>
          <a:xfrm>
            <a:off x="9613689" y="2601900"/>
            <a:ext cx="715263" cy="323316"/>
          </a:xfrm>
          <a:prstGeom prst="rect">
            <a:avLst/>
          </a:prstGeom>
          <a:solidFill>
            <a:schemeClr val="accent6">
              <a:alpha val="79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200" b="1" dirty="0">
                <a:solidFill>
                  <a:schemeClr val="tx1">
                    <a:lumMod val="95000"/>
                    <a:lumOff val="5000"/>
                  </a:schemeClr>
                </a:solidFill>
              </a:rPr>
              <a:t>X(t+</a:t>
            </a:r>
            <a:r>
              <a:rPr lang="el-GR" sz="1200" b="1" i="0" dirty="0">
                <a:solidFill>
                  <a:schemeClr val="tx1">
                    <a:lumMod val="95000"/>
                    <a:lumOff val="5000"/>
                  </a:schemeClr>
                </a:solidFill>
                <a:effectLst/>
                <a:latin typeface="Google Sans"/>
              </a:rPr>
              <a:t>δ</a:t>
            </a:r>
            <a:r>
              <a:rPr lang="en-IN" sz="1200" b="1" dirty="0">
                <a:solidFill>
                  <a:schemeClr val="tx1">
                    <a:lumMod val="95000"/>
                    <a:lumOff val="5000"/>
                  </a:schemeClr>
                </a:solidFill>
              </a:rPr>
              <a:t>t)</a:t>
            </a:r>
          </a:p>
        </p:txBody>
      </p:sp>
      <p:sp>
        <p:nvSpPr>
          <p:cNvPr id="44" name="Rectangle 43">
            <a:extLst>
              <a:ext uri="{FF2B5EF4-FFF2-40B4-BE49-F238E27FC236}">
                <a16:creationId xmlns:a16="http://schemas.microsoft.com/office/drawing/2014/main" id="{AF68EF7F-2E81-138E-D763-61419D8FDFFE}"/>
              </a:ext>
            </a:extLst>
          </p:cNvPr>
          <p:cNvSpPr/>
          <p:nvPr/>
        </p:nvSpPr>
        <p:spPr>
          <a:xfrm>
            <a:off x="9613689" y="2925216"/>
            <a:ext cx="715263" cy="323316"/>
          </a:xfrm>
          <a:prstGeom prst="rect">
            <a:avLst/>
          </a:prstGeom>
          <a:solidFill>
            <a:schemeClr val="accent6">
              <a:alpha val="79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200" b="1" dirty="0">
                <a:solidFill>
                  <a:schemeClr val="tx1">
                    <a:lumMod val="95000"/>
                    <a:lumOff val="5000"/>
                  </a:schemeClr>
                </a:solidFill>
              </a:rPr>
              <a:t>X(t)</a:t>
            </a:r>
            <a:endParaRPr lang="en-IN" sz="1200" dirty="0"/>
          </a:p>
        </p:txBody>
      </p:sp>
      <p:sp>
        <p:nvSpPr>
          <p:cNvPr id="50" name="Rectangle 49">
            <a:extLst>
              <a:ext uri="{FF2B5EF4-FFF2-40B4-BE49-F238E27FC236}">
                <a16:creationId xmlns:a16="http://schemas.microsoft.com/office/drawing/2014/main" id="{4C0B77AE-0E7C-39D3-A539-88940B41F92C}"/>
              </a:ext>
            </a:extLst>
          </p:cNvPr>
          <p:cNvSpPr/>
          <p:nvPr/>
        </p:nvSpPr>
        <p:spPr>
          <a:xfrm>
            <a:off x="9612074" y="3248532"/>
            <a:ext cx="715263" cy="323316"/>
          </a:xfrm>
          <a:prstGeom prst="rect">
            <a:avLst/>
          </a:prstGeom>
          <a:solidFill>
            <a:schemeClr val="accent6">
              <a:alpha val="79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200" b="1" dirty="0">
                <a:solidFill>
                  <a:schemeClr val="tx1">
                    <a:lumMod val="95000"/>
                    <a:lumOff val="5000"/>
                  </a:schemeClr>
                </a:solidFill>
              </a:rPr>
              <a:t>y(t)</a:t>
            </a:r>
          </a:p>
        </p:txBody>
      </p:sp>
      <p:cxnSp>
        <p:nvCxnSpPr>
          <p:cNvPr id="82" name="Connector: Elbow 81">
            <a:extLst>
              <a:ext uri="{FF2B5EF4-FFF2-40B4-BE49-F238E27FC236}">
                <a16:creationId xmlns:a16="http://schemas.microsoft.com/office/drawing/2014/main" id="{BD9E64B7-ABBB-E14C-299F-4608E1FA4611}"/>
              </a:ext>
            </a:extLst>
          </p:cNvPr>
          <p:cNvCxnSpPr>
            <a:cxnSpLocks/>
            <a:stCxn id="78" idx="2"/>
            <a:endCxn id="103" idx="1"/>
          </p:cNvCxnSpPr>
          <p:nvPr/>
        </p:nvCxnSpPr>
        <p:spPr>
          <a:xfrm rot="16200000" flipH="1">
            <a:off x="2422079" y="3132911"/>
            <a:ext cx="704597" cy="3283440"/>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93" name="Connector: Elbow 92">
            <a:extLst>
              <a:ext uri="{FF2B5EF4-FFF2-40B4-BE49-F238E27FC236}">
                <a16:creationId xmlns:a16="http://schemas.microsoft.com/office/drawing/2014/main" id="{2C652E15-0866-4184-9D41-7CAD4CB148B9}"/>
              </a:ext>
            </a:extLst>
          </p:cNvPr>
          <p:cNvCxnSpPr>
            <a:cxnSpLocks/>
            <a:stCxn id="66" idx="2"/>
          </p:cNvCxnSpPr>
          <p:nvPr/>
        </p:nvCxnSpPr>
        <p:spPr>
          <a:xfrm rot="16200000" flipH="1">
            <a:off x="2902584" y="3840289"/>
            <a:ext cx="965728" cy="2061295"/>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95" name="Connector: Elbow 94">
            <a:extLst>
              <a:ext uri="{FF2B5EF4-FFF2-40B4-BE49-F238E27FC236}">
                <a16:creationId xmlns:a16="http://schemas.microsoft.com/office/drawing/2014/main" id="{F38D4DFF-F3BE-8E0E-C9DB-07D8D706CAE2}"/>
              </a:ext>
            </a:extLst>
          </p:cNvPr>
          <p:cNvCxnSpPr>
            <a:cxnSpLocks/>
            <a:stCxn id="27" idx="2"/>
          </p:cNvCxnSpPr>
          <p:nvPr/>
        </p:nvCxnSpPr>
        <p:spPr>
          <a:xfrm rot="5400000">
            <a:off x="6281618" y="4432316"/>
            <a:ext cx="519605" cy="357635"/>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98" name="Straight Arrow Connector 97">
            <a:extLst>
              <a:ext uri="{FF2B5EF4-FFF2-40B4-BE49-F238E27FC236}">
                <a16:creationId xmlns:a16="http://schemas.microsoft.com/office/drawing/2014/main" id="{BB3F74E1-86A0-9116-C753-8277B5CE45FD}"/>
              </a:ext>
            </a:extLst>
          </p:cNvPr>
          <p:cNvCxnSpPr>
            <a:cxnSpLocks/>
          </p:cNvCxnSpPr>
          <p:nvPr/>
        </p:nvCxnSpPr>
        <p:spPr>
          <a:xfrm flipH="1">
            <a:off x="5390559" y="5441923"/>
            <a:ext cx="1" cy="2122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2" name="Straight Connector 101">
            <a:extLst>
              <a:ext uri="{FF2B5EF4-FFF2-40B4-BE49-F238E27FC236}">
                <a16:creationId xmlns:a16="http://schemas.microsoft.com/office/drawing/2014/main" id="{C3F2010B-34F6-D362-52DC-25A9D3D5482F}"/>
              </a:ext>
            </a:extLst>
          </p:cNvPr>
          <p:cNvCxnSpPr>
            <a:cxnSpLocks/>
          </p:cNvCxnSpPr>
          <p:nvPr/>
        </p:nvCxnSpPr>
        <p:spPr>
          <a:xfrm flipH="1">
            <a:off x="11358039" y="1589887"/>
            <a:ext cx="609407" cy="0"/>
          </a:xfrm>
          <a:prstGeom prst="line">
            <a:avLst/>
          </a:prstGeom>
          <a:ln>
            <a:solidFill>
              <a:srgbClr val="FF0000"/>
            </a:solidFill>
          </a:ln>
        </p:spPr>
        <p:style>
          <a:lnRef idx="3">
            <a:schemeClr val="accent6"/>
          </a:lnRef>
          <a:fillRef idx="0">
            <a:schemeClr val="accent6"/>
          </a:fillRef>
          <a:effectRef idx="2">
            <a:schemeClr val="accent6"/>
          </a:effectRef>
          <a:fontRef idx="minor">
            <a:schemeClr val="tx1"/>
          </a:fontRef>
        </p:style>
      </p:cxnSp>
      <p:sp>
        <p:nvSpPr>
          <p:cNvPr id="113" name="Rectangle 112">
            <a:extLst>
              <a:ext uri="{FF2B5EF4-FFF2-40B4-BE49-F238E27FC236}">
                <a16:creationId xmlns:a16="http://schemas.microsoft.com/office/drawing/2014/main" id="{6237B8AB-6BDD-2A62-BD5E-69FAC83E6884}"/>
              </a:ext>
            </a:extLst>
          </p:cNvPr>
          <p:cNvSpPr/>
          <p:nvPr/>
        </p:nvSpPr>
        <p:spPr>
          <a:xfrm>
            <a:off x="10113122" y="1423151"/>
            <a:ext cx="1244917" cy="347900"/>
          </a:xfrm>
          <a:prstGeom prst="rect">
            <a:avLst/>
          </a:prstGeom>
          <a:solidFill>
            <a:schemeClr val="accent2">
              <a:alpha val="52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sz="1400" dirty="0"/>
              <a:t>Decoder (A2)</a:t>
            </a:r>
          </a:p>
        </p:txBody>
      </p:sp>
      <p:sp>
        <p:nvSpPr>
          <p:cNvPr id="206" name="TextBox 205">
            <a:extLst>
              <a:ext uri="{FF2B5EF4-FFF2-40B4-BE49-F238E27FC236}">
                <a16:creationId xmlns:a16="http://schemas.microsoft.com/office/drawing/2014/main" id="{88AE6B8D-3290-D94D-8BE1-AECC496999A8}"/>
              </a:ext>
            </a:extLst>
          </p:cNvPr>
          <p:cNvSpPr txBox="1"/>
          <p:nvPr/>
        </p:nvSpPr>
        <p:spPr>
          <a:xfrm>
            <a:off x="1914023" y="5331029"/>
            <a:ext cx="2969449" cy="646331"/>
          </a:xfrm>
          <a:prstGeom prst="rect">
            <a:avLst/>
          </a:prstGeom>
          <a:noFill/>
        </p:spPr>
        <p:txBody>
          <a:bodyPr wrap="square" rtlCol="0">
            <a:spAutoFit/>
          </a:bodyPr>
          <a:lstStyle/>
          <a:p>
            <a:r>
              <a:rPr lang="en-IN" dirty="0"/>
              <a:t>Variable registers banks</a:t>
            </a:r>
            <a:br>
              <a:rPr lang="en-IN" dirty="0"/>
            </a:br>
            <a:r>
              <a:rPr lang="en-IN" dirty="0"/>
              <a:t>(Parallel - in -&gt; Parallel – out)</a:t>
            </a:r>
          </a:p>
        </p:txBody>
      </p:sp>
      <mc:AlternateContent xmlns:mc="http://schemas.openxmlformats.org/markup-compatibility/2006" xmlns:a14="http://schemas.microsoft.com/office/drawing/2010/main">
        <mc:Choice Requires="a14">
          <p:sp>
            <p:nvSpPr>
              <p:cNvPr id="207" name="TextBox 206">
                <a:extLst>
                  <a:ext uri="{FF2B5EF4-FFF2-40B4-BE49-F238E27FC236}">
                    <a16:creationId xmlns:a16="http://schemas.microsoft.com/office/drawing/2014/main" id="{3FB893B4-5A61-25CD-9691-E0DCE08E06CC}"/>
                  </a:ext>
                </a:extLst>
              </p:cNvPr>
              <p:cNvSpPr txBox="1"/>
              <p:nvPr/>
            </p:nvSpPr>
            <p:spPr>
              <a:xfrm>
                <a:off x="1541063" y="1984630"/>
                <a:ext cx="63046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𝑉</m:t>
                          </m:r>
                        </m:e>
                        <m:sub>
                          <m:r>
                            <a:rPr lang="en-IN" b="0" i="1" smtClean="0">
                              <a:latin typeface="Cambria Math" panose="02040503050406030204" pitchFamily="18" charset="0"/>
                            </a:rPr>
                            <m:t>𝑆𝑇𝐵</m:t>
                          </m:r>
                        </m:sub>
                      </m:sSub>
                    </m:oMath>
                  </m:oMathPara>
                </a14:m>
                <a:endParaRPr lang="en-IN" dirty="0"/>
              </a:p>
            </p:txBody>
          </p:sp>
        </mc:Choice>
        <mc:Fallback xmlns="">
          <p:sp>
            <p:nvSpPr>
              <p:cNvPr id="207" name="TextBox 206">
                <a:extLst>
                  <a:ext uri="{FF2B5EF4-FFF2-40B4-BE49-F238E27FC236}">
                    <a16:creationId xmlns:a16="http://schemas.microsoft.com/office/drawing/2014/main" id="{3FB893B4-5A61-25CD-9691-E0DCE08E06CC}"/>
                  </a:ext>
                </a:extLst>
              </p:cNvPr>
              <p:cNvSpPr txBox="1">
                <a:spLocks noRot="1" noChangeAspect="1" noMove="1" noResize="1" noEditPoints="1" noAdjustHandles="1" noChangeArrowheads="1" noChangeShapeType="1" noTextEdit="1"/>
              </p:cNvSpPr>
              <p:nvPr/>
            </p:nvSpPr>
            <p:spPr>
              <a:xfrm>
                <a:off x="1541063" y="1984630"/>
                <a:ext cx="630465" cy="369332"/>
              </a:xfrm>
              <a:prstGeom prst="rect">
                <a:avLst/>
              </a:prstGeom>
              <a:blipFill>
                <a:blip r:embed="rId2"/>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9" name="TextBox 208">
                <a:extLst>
                  <a:ext uri="{FF2B5EF4-FFF2-40B4-BE49-F238E27FC236}">
                    <a16:creationId xmlns:a16="http://schemas.microsoft.com/office/drawing/2014/main" id="{7DD39493-5F34-CA6D-6060-92B67EAE8B70}"/>
                  </a:ext>
                </a:extLst>
              </p:cNvPr>
              <p:cNvSpPr txBox="1"/>
              <p:nvPr/>
            </p:nvSpPr>
            <p:spPr>
              <a:xfrm>
                <a:off x="2095173" y="2038867"/>
                <a:ext cx="63046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𝑉</m:t>
                          </m:r>
                        </m:e>
                        <m:sub>
                          <m:r>
                            <a:rPr lang="en-IN" b="0" i="1" smtClean="0">
                              <a:latin typeface="Cambria Math" panose="02040503050406030204" pitchFamily="18" charset="0"/>
                            </a:rPr>
                            <m:t>𝑅𝐸𝐹</m:t>
                          </m:r>
                        </m:sub>
                      </m:sSub>
                    </m:oMath>
                  </m:oMathPara>
                </a14:m>
                <a:endParaRPr lang="en-IN" dirty="0"/>
              </a:p>
            </p:txBody>
          </p:sp>
        </mc:Choice>
        <mc:Fallback xmlns="">
          <p:sp>
            <p:nvSpPr>
              <p:cNvPr id="209" name="TextBox 208">
                <a:extLst>
                  <a:ext uri="{FF2B5EF4-FFF2-40B4-BE49-F238E27FC236}">
                    <a16:creationId xmlns:a16="http://schemas.microsoft.com/office/drawing/2014/main" id="{7DD39493-5F34-CA6D-6060-92B67EAE8B70}"/>
                  </a:ext>
                </a:extLst>
              </p:cNvPr>
              <p:cNvSpPr txBox="1">
                <a:spLocks noRot="1" noChangeAspect="1" noMove="1" noResize="1" noEditPoints="1" noAdjustHandles="1" noChangeArrowheads="1" noChangeShapeType="1" noTextEdit="1"/>
              </p:cNvSpPr>
              <p:nvPr/>
            </p:nvSpPr>
            <p:spPr>
              <a:xfrm>
                <a:off x="2095173" y="2038867"/>
                <a:ext cx="630465" cy="369332"/>
              </a:xfrm>
              <a:prstGeom prst="rect">
                <a:avLst/>
              </a:prstGeom>
              <a:blipFill>
                <a:blip r:embed="rId3"/>
                <a:stretch>
                  <a:fillRect/>
                </a:stretch>
              </a:blipFill>
            </p:spPr>
            <p:txBody>
              <a:bodyPr/>
              <a:lstStyle/>
              <a:p>
                <a:r>
                  <a:rPr lang="en-IN">
                    <a:noFill/>
                  </a:rPr>
                  <a:t> </a:t>
                </a:r>
              </a:p>
            </p:txBody>
          </p:sp>
        </mc:Fallback>
      </mc:AlternateContent>
      <p:cxnSp>
        <p:nvCxnSpPr>
          <p:cNvPr id="219" name="Connector: Elbow 218">
            <a:extLst>
              <a:ext uri="{FF2B5EF4-FFF2-40B4-BE49-F238E27FC236}">
                <a16:creationId xmlns:a16="http://schemas.microsoft.com/office/drawing/2014/main" id="{01B00D42-BBEB-87E4-DEC1-485ECE2BEBBD}"/>
              </a:ext>
            </a:extLst>
          </p:cNvPr>
          <p:cNvCxnSpPr>
            <a:cxnSpLocks/>
          </p:cNvCxnSpPr>
          <p:nvPr/>
        </p:nvCxnSpPr>
        <p:spPr>
          <a:xfrm rot="16200000" flipH="1">
            <a:off x="180199" y="2208967"/>
            <a:ext cx="686220" cy="496128"/>
          </a:xfrm>
          <a:prstGeom prst="bentConnector3">
            <a:avLst>
              <a:gd name="adj1" fmla="val 99969"/>
            </a:avLst>
          </a:prstGeom>
          <a:ln>
            <a:tailEnd type="triangle"/>
          </a:ln>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90C5AEAB-CD44-8DD0-ECD9-0D94D81EE6C2}"/>
              </a:ext>
            </a:extLst>
          </p:cNvPr>
          <p:cNvSpPr txBox="1"/>
          <p:nvPr/>
        </p:nvSpPr>
        <p:spPr>
          <a:xfrm>
            <a:off x="9775626" y="1743013"/>
            <a:ext cx="1158657" cy="276999"/>
          </a:xfrm>
          <a:prstGeom prst="rect">
            <a:avLst/>
          </a:prstGeom>
          <a:noFill/>
        </p:spPr>
        <p:txBody>
          <a:bodyPr wrap="square" rtlCol="0">
            <a:spAutoFit/>
          </a:bodyPr>
          <a:lstStyle/>
          <a:p>
            <a:r>
              <a:rPr lang="en-IN" sz="1200" dirty="0" err="1"/>
              <a:t>A_feedback</a:t>
            </a:r>
            <a:endParaRPr lang="en-IN" sz="1200" dirty="0"/>
          </a:p>
        </p:txBody>
      </p:sp>
      <p:sp>
        <p:nvSpPr>
          <p:cNvPr id="5" name="TextBox 4">
            <a:extLst>
              <a:ext uri="{FF2B5EF4-FFF2-40B4-BE49-F238E27FC236}">
                <a16:creationId xmlns:a16="http://schemas.microsoft.com/office/drawing/2014/main" id="{79DACAAA-A56D-61C8-37A7-CDE8F8BFCD14}"/>
              </a:ext>
            </a:extLst>
          </p:cNvPr>
          <p:cNvSpPr txBox="1"/>
          <p:nvPr/>
        </p:nvSpPr>
        <p:spPr>
          <a:xfrm>
            <a:off x="5561153" y="5408591"/>
            <a:ext cx="1242191" cy="369332"/>
          </a:xfrm>
          <a:prstGeom prst="rect">
            <a:avLst/>
          </a:prstGeom>
          <a:noFill/>
        </p:spPr>
        <p:txBody>
          <a:bodyPr wrap="square" rtlCol="0">
            <a:spAutoFit/>
          </a:bodyPr>
          <a:lstStyle/>
          <a:p>
            <a:r>
              <a:rPr lang="en-IN" dirty="0"/>
              <a:t>3 Channels </a:t>
            </a:r>
          </a:p>
        </p:txBody>
      </p:sp>
      <p:sp>
        <p:nvSpPr>
          <p:cNvPr id="59" name="TextBox 58">
            <a:extLst>
              <a:ext uri="{FF2B5EF4-FFF2-40B4-BE49-F238E27FC236}">
                <a16:creationId xmlns:a16="http://schemas.microsoft.com/office/drawing/2014/main" id="{13E93FDF-5AB6-976E-104C-4D7874238313}"/>
              </a:ext>
            </a:extLst>
          </p:cNvPr>
          <p:cNvSpPr txBox="1"/>
          <p:nvPr/>
        </p:nvSpPr>
        <p:spPr>
          <a:xfrm>
            <a:off x="819030" y="4012777"/>
            <a:ext cx="777153" cy="338554"/>
          </a:xfrm>
          <a:prstGeom prst="rect">
            <a:avLst/>
          </a:prstGeom>
          <a:noFill/>
        </p:spPr>
        <p:txBody>
          <a:bodyPr wrap="square" rtlCol="0">
            <a:spAutoFit/>
          </a:bodyPr>
          <a:lstStyle/>
          <a:p>
            <a:r>
              <a:rPr lang="en-IN" sz="1600" dirty="0"/>
              <a:t>S0.reg</a:t>
            </a:r>
          </a:p>
        </p:txBody>
      </p:sp>
      <p:sp>
        <p:nvSpPr>
          <p:cNvPr id="67" name="TextBox 66">
            <a:extLst>
              <a:ext uri="{FF2B5EF4-FFF2-40B4-BE49-F238E27FC236}">
                <a16:creationId xmlns:a16="http://schemas.microsoft.com/office/drawing/2014/main" id="{45B6CF30-E36A-77C0-59C1-F7EE2163D5BB}"/>
              </a:ext>
            </a:extLst>
          </p:cNvPr>
          <p:cNvSpPr txBox="1"/>
          <p:nvPr/>
        </p:nvSpPr>
        <p:spPr>
          <a:xfrm>
            <a:off x="9581128" y="3924585"/>
            <a:ext cx="777153" cy="338554"/>
          </a:xfrm>
          <a:prstGeom prst="rect">
            <a:avLst/>
          </a:prstGeom>
          <a:noFill/>
        </p:spPr>
        <p:txBody>
          <a:bodyPr wrap="square" rtlCol="0">
            <a:spAutoFit/>
          </a:bodyPr>
          <a:lstStyle/>
          <a:p>
            <a:r>
              <a:rPr lang="en-IN" sz="1600" dirty="0"/>
              <a:t>S8.reg</a:t>
            </a:r>
          </a:p>
        </p:txBody>
      </p:sp>
      <p:sp>
        <p:nvSpPr>
          <p:cNvPr id="7" name="Rectangle 6">
            <a:extLst>
              <a:ext uri="{FF2B5EF4-FFF2-40B4-BE49-F238E27FC236}">
                <a16:creationId xmlns:a16="http://schemas.microsoft.com/office/drawing/2014/main" id="{E178E436-C87E-ADD4-E585-F42C9F2CA429}"/>
              </a:ext>
            </a:extLst>
          </p:cNvPr>
          <p:cNvSpPr/>
          <p:nvPr/>
        </p:nvSpPr>
        <p:spPr>
          <a:xfrm>
            <a:off x="8400915" y="2549976"/>
            <a:ext cx="927053" cy="1755515"/>
          </a:xfrm>
          <a:prstGeom prst="rect">
            <a:avLst/>
          </a:prstGeom>
          <a:solidFill>
            <a:schemeClr val="accent5">
              <a:alpha val="2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chemeClr val="tx1">
                  <a:lumMod val="95000"/>
                  <a:lumOff val="5000"/>
                </a:schemeClr>
              </a:solidFill>
            </a:endParaRPr>
          </a:p>
        </p:txBody>
      </p:sp>
      <p:sp>
        <p:nvSpPr>
          <p:cNvPr id="10" name="Rectangle 9">
            <a:extLst>
              <a:ext uri="{FF2B5EF4-FFF2-40B4-BE49-F238E27FC236}">
                <a16:creationId xmlns:a16="http://schemas.microsoft.com/office/drawing/2014/main" id="{491966D1-E0AE-E345-CE77-6FE4410A1281}"/>
              </a:ext>
            </a:extLst>
          </p:cNvPr>
          <p:cNvSpPr/>
          <p:nvPr/>
        </p:nvSpPr>
        <p:spPr>
          <a:xfrm>
            <a:off x="8506808" y="2634904"/>
            <a:ext cx="715263" cy="323316"/>
          </a:xfrm>
          <a:prstGeom prst="rect">
            <a:avLst/>
          </a:prstGeom>
          <a:solidFill>
            <a:schemeClr val="accent6">
              <a:alpha val="79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200" b="1" dirty="0">
                <a:solidFill>
                  <a:schemeClr val="tx1">
                    <a:lumMod val="95000"/>
                    <a:lumOff val="5000"/>
                  </a:schemeClr>
                </a:solidFill>
              </a:rPr>
              <a:t>X(t+</a:t>
            </a:r>
            <a:r>
              <a:rPr lang="el-GR" sz="1200" b="1" i="0" dirty="0">
                <a:solidFill>
                  <a:schemeClr val="tx1">
                    <a:lumMod val="95000"/>
                    <a:lumOff val="5000"/>
                  </a:schemeClr>
                </a:solidFill>
                <a:effectLst/>
                <a:latin typeface="Google Sans"/>
              </a:rPr>
              <a:t>δ</a:t>
            </a:r>
            <a:r>
              <a:rPr lang="en-IN" sz="1200" b="1" dirty="0">
                <a:solidFill>
                  <a:schemeClr val="tx1">
                    <a:lumMod val="95000"/>
                    <a:lumOff val="5000"/>
                  </a:schemeClr>
                </a:solidFill>
              </a:rPr>
              <a:t>t)</a:t>
            </a:r>
          </a:p>
        </p:txBody>
      </p:sp>
      <p:sp>
        <p:nvSpPr>
          <p:cNvPr id="11" name="Rectangle 10">
            <a:extLst>
              <a:ext uri="{FF2B5EF4-FFF2-40B4-BE49-F238E27FC236}">
                <a16:creationId xmlns:a16="http://schemas.microsoft.com/office/drawing/2014/main" id="{9D864509-662C-1BAE-74FF-00E3D501E831}"/>
              </a:ext>
            </a:extLst>
          </p:cNvPr>
          <p:cNvSpPr/>
          <p:nvPr/>
        </p:nvSpPr>
        <p:spPr>
          <a:xfrm>
            <a:off x="8506807" y="2957796"/>
            <a:ext cx="715263" cy="323316"/>
          </a:xfrm>
          <a:prstGeom prst="rect">
            <a:avLst/>
          </a:prstGeom>
          <a:solidFill>
            <a:schemeClr val="accent6">
              <a:alpha val="79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200" b="1" dirty="0">
                <a:solidFill>
                  <a:schemeClr val="tx1">
                    <a:lumMod val="95000"/>
                    <a:lumOff val="5000"/>
                  </a:schemeClr>
                </a:solidFill>
              </a:rPr>
              <a:t>X(t)</a:t>
            </a:r>
            <a:endParaRPr lang="en-IN" sz="1200" dirty="0"/>
          </a:p>
        </p:txBody>
      </p:sp>
      <p:sp>
        <p:nvSpPr>
          <p:cNvPr id="14" name="Rectangle 13">
            <a:extLst>
              <a:ext uri="{FF2B5EF4-FFF2-40B4-BE49-F238E27FC236}">
                <a16:creationId xmlns:a16="http://schemas.microsoft.com/office/drawing/2014/main" id="{FF4519BE-DBFA-AD3C-1501-F4CDE2EA0149}"/>
              </a:ext>
            </a:extLst>
          </p:cNvPr>
          <p:cNvSpPr/>
          <p:nvPr/>
        </p:nvSpPr>
        <p:spPr>
          <a:xfrm>
            <a:off x="8506808" y="3281644"/>
            <a:ext cx="715263" cy="323316"/>
          </a:xfrm>
          <a:prstGeom prst="rect">
            <a:avLst/>
          </a:prstGeom>
          <a:solidFill>
            <a:schemeClr val="accent6">
              <a:alpha val="79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200" b="1" dirty="0">
                <a:solidFill>
                  <a:schemeClr val="tx1">
                    <a:lumMod val="95000"/>
                    <a:lumOff val="5000"/>
                  </a:schemeClr>
                </a:solidFill>
              </a:rPr>
              <a:t>y(t)</a:t>
            </a:r>
          </a:p>
        </p:txBody>
      </p:sp>
      <p:sp>
        <p:nvSpPr>
          <p:cNvPr id="15" name="Rectangle 14">
            <a:extLst>
              <a:ext uri="{FF2B5EF4-FFF2-40B4-BE49-F238E27FC236}">
                <a16:creationId xmlns:a16="http://schemas.microsoft.com/office/drawing/2014/main" id="{9A6B368F-D0D1-E7BC-9473-A4C301AFD1BE}"/>
              </a:ext>
            </a:extLst>
          </p:cNvPr>
          <p:cNvSpPr/>
          <p:nvPr/>
        </p:nvSpPr>
        <p:spPr>
          <a:xfrm>
            <a:off x="7328901" y="2551815"/>
            <a:ext cx="927053" cy="1799516"/>
          </a:xfrm>
          <a:prstGeom prst="rect">
            <a:avLst/>
          </a:prstGeom>
          <a:solidFill>
            <a:schemeClr val="accent5">
              <a:alpha val="2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chemeClr val="tx1">
                  <a:lumMod val="95000"/>
                  <a:lumOff val="5000"/>
                </a:schemeClr>
              </a:solidFill>
            </a:endParaRPr>
          </a:p>
        </p:txBody>
      </p:sp>
      <p:sp>
        <p:nvSpPr>
          <p:cNvPr id="16" name="Rectangle 15">
            <a:extLst>
              <a:ext uri="{FF2B5EF4-FFF2-40B4-BE49-F238E27FC236}">
                <a16:creationId xmlns:a16="http://schemas.microsoft.com/office/drawing/2014/main" id="{55B0CD50-6CE6-D8D2-A17E-6B3C95E04A04}"/>
              </a:ext>
            </a:extLst>
          </p:cNvPr>
          <p:cNvSpPr/>
          <p:nvPr/>
        </p:nvSpPr>
        <p:spPr>
          <a:xfrm>
            <a:off x="7434794" y="2636743"/>
            <a:ext cx="715263" cy="323316"/>
          </a:xfrm>
          <a:prstGeom prst="rect">
            <a:avLst/>
          </a:prstGeom>
          <a:solidFill>
            <a:schemeClr val="accent6">
              <a:alpha val="79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200" b="1" dirty="0">
                <a:solidFill>
                  <a:schemeClr val="tx1">
                    <a:lumMod val="95000"/>
                    <a:lumOff val="5000"/>
                  </a:schemeClr>
                </a:solidFill>
              </a:rPr>
              <a:t>X(t+</a:t>
            </a:r>
            <a:r>
              <a:rPr lang="el-GR" sz="1200" b="1" i="0" dirty="0">
                <a:solidFill>
                  <a:schemeClr val="tx1">
                    <a:lumMod val="95000"/>
                    <a:lumOff val="5000"/>
                  </a:schemeClr>
                </a:solidFill>
                <a:effectLst/>
                <a:latin typeface="Google Sans"/>
              </a:rPr>
              <a:t>δ</a:t>
            </a:r>
            <a:r>
              <a:rPr lang="en-IN" sz="1200" b="1" dirty="0">
                <a:solidFill>
                  <a:schemeClr val="tx1">
                    <a:lumMod val="95000"/>
                    <a:lumOff val="5000"/>
                  </a:schemeClr>
                </a:solidFill>
              </a:rPr>
              <a:t>t)</a:t>
            </a:r>
          </a:p>
        </p:txBody>
      </p:sp>
      <p:sp>
        <p:nvSpPr>
          <p:cNvPr id="17" name="Rectangle 16">
            <a:extLst>
              <a:ext uri="{FF2B5EF4-FFF2-40B4-BE49-F238E27FC236}">
                <a16:creationId xmlns:a16="http://schemas.microsoft.com/office/drawing/2014/main" id="{32E5F525-DE10-8740-2E4E-8977AB3D019E}"/>
              </a:ext>
            </a:extLst>
          </p:cNvPr>
          <p:cNvSpPr/>
          <p:nvPr/>
        </p:nvSpPr>
        <p:spPr>
          <a:xfrm>
            <a:off x="7434793" y="2959635"/>
            <a:ext cx="715263" cy="323316"/>
          </a:xfrm>
          <a:prstGeom prst="rect">
            <a:avLst/>
          </a:prstGeom>
          <a:solidFill>
            <a:schemeClr val="accent6">
              <a:alpha val="79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200" b="1" dirty="0">
                <a:solidFill>
                  <a:schemeClr val="tx1">
                    <a:lumMod val="95000"/>
                    <a:lumOff val="5000"/>
                  </a:schemeClr>
                </a:solidFill>
              </a:rPr>
              <a:t>X(t)</a:t>
            </a:r>
            <a:endParaRPr lang="en-IN" sz="1200" dirty="0"/>
          </a:p>
        </p:txBody>
      </p:sp>
      <p:sp>
        <p:nvSpPr>
          <p:cNvPr id="18" name="Rectangle 17">
            <a:extLst>
              <a:ext uri="{FF2B5EF4-FFF2-40B4-BE49-F238E27FC236}">
                <a16:creationId xmlns:a16="http://schemas.microsoft.com/office/drawing/2014/main" id="{91F7138C-03A0-101A-C0A2-77D554CDA63B}"/>
              </a:ext>
            </a:extLst>
          </p:cNvPr>
          <p:cNvSpPr/>
          <p:nvPr/>
        </p:nvSpPr>
        <p:spPr>
          <a:xfrm>
            <a:off x="7434794" y="3283483"/>
            <a:ext cx="715263" cy="323316"/>
          </a:xfrm>
          <a:prstGeom prst="rect">
            <a:avLst/>
          </a:prstGeom>
          <a:solidFill>
            <a:schemeClr val="accent6">
              <a:alpha val="79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200" b="1" dirty="0">
                <a:solidFill>
                  <a:schemeClr val="tx1">
                    <a:lumMod val="95000"/>
                    <a:lumOff val="5000"/>
                  </a:schemeClr>
                </a:solidFill>
              </a:rPr>
              <a:t>y(t)</a:t>
            </a:r>
          </a:p>
        </p:txBody>
      </p:sp>
      <p:sp>
        <p:nvSpPr>
          <p:cNvPr id="19" name="TextBox 18">
            <a:extLst>
              <a:ext uri="{FF2B5EF4-FFF2-40B4-BE49-F238E27FC236}">
                <a16:creationId xmlns:a16="http://schemas.microsoft.com/office/drawing/2014/main" id="{F594F915-D801-3420-6DA9-8E10470F5816}"/>
              </a:ext>
            </a:extLst>
          </p:cNvPr>
          <p:cNvSpPr txBox="1"/>
          <p:nvPr/>
        </p:nvSpPr>
        <p:spPr>
          <a:xfrm>
            <a:off x="8514619" y="3908392"/>
            <a:ext cx="777153" cy="338554"/>
          </a:xfrm>
          <a:prstGeom prst="rect">
            <a:avLst/>
          </a:prstGeom>
          <a:noFill/>
        </p:spPr>
        <p:txBody>
          <a:bodyPr wrap="square" rtlCol="0">
            <a:spAutoFit/>
          </a:bodyPr>
          <a:lstStyle/>
          <a:p>
            <a:r>
              <a:rPr lang="en-IN" sz="1600" dirty="0"/>
              <a:t>S7.reg</a:t>
            </a:r>
          </a:p>
        </p:txBody>
      </p:sp>
      <p:sp>
        <p:nvSpPr>
          <p:cNvPr id="20" name="TextBox 19">
            <a:extLst>
              <a:ext uri="{FF2B5EF4-FFF2-40B4-BE49-F238E27FC236}">
                <a16:creationId xmlns:a16="http://schemas.microsoft.com/office/drawing/2014/main" id="{3F1B4997-1D65-3A5C-9ECE-6928AF0B5753}"/>
              </a:ext>
            </a:extLst>
          </p:cNvPr>
          <p:cNvSpPr txBox="1"/>
          <p:nvPr/>
        </p:nvSpPr>
        <p:spPr>
          <a:xfrm>
            <a:off x="7432495" y="3959488"/>
            <a:ext cx="777153" cy="338554"/>
          </a:xfrm>
          <a:prstGeom prst="rect">
            <a:avLst/>
          </a:prstGeom>
          <a:noFill/>
        </p:spPr>
        <p:txBody>
          <a:bodyPr wrap="square" rtlCol="0">
            <a:spAutoFit/>
          </a:bodyPr>
          <a:lstStyle/>
          <a:p>
            <a:r>
              <a:rPr lang="en-IN" sz="1600" dirty="0"/>
              <a:t>S6.reg</a:t>
            </a:r>
          </a:p>
        </p:txBody>
      </p:sp>
      <p:sp>
        <p:nvSpPr>
          <p:cNvPr id="27" name="Rectangle 26">
            <a:extLst>
              <a:ext uri="{FF2B5EF4-FFF2-40B4-BE49-F238E27FC236}">
                <a16:creationId xmlns:a16="http://schemas.microsoft.com/office/drawing/2014/main" id="{D18661CC-7EAA-ED43-AE09-737627ECD317}"/>
              </a:ext>
            </a:extLst>
          </p:cNvPr>
          <p:cNvSpPr/>
          <p:nvPr/>
        </p:nvSpPr>
        <p:spPr>
          <a:xfrm>
            <a:off x="6256710" y="2570599"/>
            <a:ext cx="927053" cy="1780732"/>
          </a:xfrm>
          <a:prstGeom prst="rect">
            <a:avLst/>
          </a:prstGeom>
          <a:solidFill>
            <a:schemeClr val="accent5">
              <a:alpha val="2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chemeClr val="tx1">
                  <a:lumMod val="95000"/>
                  <a:lumOff val="5000"/>
                </a:schemeClr>
              </a:solidFill>
            </a:endParaRPr>
          </a:p>
        </p:txBody>
      </p:sp>
      <p:sp>
        <p:nvSpPr>
          <p:cNvPr id="28" name="Rectangle 27">
            <a:extLst>
              <a:ext uri="{FF2B5EF4-FFF2-40B4-BE49-F238E27FC236}">
                <a16:creationId xmlns:a16="http://schemas.microsoft.com/office/drawing/2014/main" id="{E1691830-62CD-D01D-E991-2B6E66D26533}"/>
              </a:ext>
            </a:extLst>
          </p:cNvPr>
          <p:cNvSpPr/>
          <p:nvPr/>
        </p:nvSpPr>
        <p:spPr>
          <a:xfrm>
            <a:off x="6362603" y="2655527"/>
            <a:ext cx="715263" cy="323316"/>
          </a:xfrm>
          <a:prstGeom prst="rect">
            <a:avLst/>
          </a:prstGeom>
          <a:solidFill>
            <a:schemeClr val="accent6">
              <a:alpha val="79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200" b="1" dirty="0" err="1">
                <a:solidFill>
                  <a:srgbClr val="FFFF00"/>
                </a:solidFill>
              </a:rPr>
              <a:t>Lim_out</a:t>
            </a:r>
            <a:endParaRPr lang="en-IN" sz="1200" b="1" dirty="0">
              <a:solidFill>
                <a:srgbClr val="FFFF00"/>
              </a:solidFill>
            </a:endParaRPr>
          </a:p>
        </p:txBody>
      </p:sp>
      <p:sp>
        <p:nvSpPr>
          <p:cNvPr id="31" name="Rectangle 30">
            <a:extLst>
              <a:ext uri="{FF2B5EF4-FFF2-40B4-BE49-F238E27FC236}">
                <a16:creationId xmlns:a16="http://schemas.microsoft.com/office/drawing/2014/main" id="{FD056B01-4027-3B3C-65F6-F68F91F2DC8D}"/>
              </a:ext>
            </a:extLst>
          </p:cNvPr>
          <p:cNvSpPr/>
          <p:nvPr/>
        </p:nvSpPr>
        <p:spPr>
          <a:xfrm>
            <a:off x="6362602" y="2978419"/>
            <a:ext cx="715263" cy="323316"/>
          </a:xfrm>
          <a:prstGeom prst="rect">
            <a:avLst/>
          </a:prstGeom>
          <a:solidFill>
            <a:schemeClr val="accent6">
              <a:alpha val="79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200" b="1" dirty="0">
                <a:solidFill>
                  <a:schemeClr val="bg1"/>
                </a:solidFill>
              </a:rPr>
              <a:t>S7(out)</a:t>
            </a:r>
            <a:endParaRPr lang="en-IN" sz="1200" dirty="0">
              <a:solidFill>
                <a:schemeClr val="bg1"/>
              </a:solidFill>
            </a:endParaRPr>
          </a:p>
        </p:txBody>
      </p:sp>
      <p:sp>
        <p:nvSpPr>
          <p:cNvPr id="33" name="Rectangle 32">
            <a:extLst>
              <a:ext uri="{FF2B5EF4-FFF2-40B4-BE49-F238E27FC236}">
                <a16:creationId xmlns:a16="http://schemas.microsoft.com/office/drawing/2014/main" id="{56F68DB0-6328-6087-3F64-59EE07842921}"/>
              </a:ext>
            </a:extLst>
          </p:cNvPr>
          <p:cNvSpPr/>
          <p:nvPr/>
        </p:nvSpPr>
        <p:spPr>
          <a:xfrm>
            <a:off x="6362603" y="3302267"/>
            <a:ext cx="715263" cy="323316"/>
          </a:xfrm>
          <a:prstGeom prst="rect">
            <a:avLst/>
          </a:prstGeom>
          <a:solidFill>
            <a:schemeClr val="accent6">
              <a:alpha val="79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200" b="1" dirty="0">
                <a:solidFill>
                  <a:schemeClr val="tx1">
                    <a:lumMod val="95000"/>
                    <a:lumOff val="5000"/>
                  </a:schemeClr>
                </a:solidFill>
              </a:rPr>
              <a:t>HOLD</a:t>
            </a:r>
          </a:p>
        </p:txBody>
      </p:sp>
      <p:sp>
        <p:nvSpPr>
          <p:cNvPr id="36" name="TextBox 35">
            <a:extLst>
              <a:ext uri="{FF2B5EF4-FFF2-40B4-BE49-F238E27FC236}">
                <a16:creationId xmlns:a16="http://schemas.microsoft.com/office/drawing/2014/main" id="{6ECFE9FC-7B27-35B8-46C6-E781EC6E9937}"/>
              </a:ext>
            </a:extLst>
          </p:cNvPr>
          <p:cNvSpPr txBox="1"/>
          <p:nvPr/>
        </p:nvSpPr>
        <p:spPr>
          <a:xfrm>
            <a:off x="6363466" y="3954062"/>
            <a:ext cx="777153" cy="338554"/>
          </a:xfrm>
          <a:prstGeom prst="rect">
            <a:avLst/>
          </a:prstGeom>
          <a:noFill/>
        </p:spPr>
        <p:txBody>
          <a:bodyPr wrap="square" rtlCol="0">
            <a:spAutoFit/>
          </a:bodyPr>
          <a:lstStyle/>
          <a:p>
            <a:r>
              <a:rPr lang="en-IN" sz="1600" dirty="0"/>
              <a:t>S5.reg</a:t>
            </a:r>
          </a:p>
        </p:txBody>
      </p:sp>
      <p:sp>
        <p:nvSpPr>
          <p:cNvPr id="45" name="Rectangle 44">
            <a:extLst>
              <a:ext uri="{FF2B5EF4-FFF2-40B4-BE49-F238E27FC236}">
                <a16:creationId xmlns:a16="http://schemas.microsoft.com/office/drawing/2014/main" id="{8EC181CA-F3C7-FFE7-F312-3D2F9A8F2E2B}"/>
              </a:ext>
            </a:extLst>
          </p:cNvPr>
          <p:cNvSpPr/>
          <p:nvPr/>
        </p:nvSpPr>
        <p:spPr>
          <a:xfrm>
            <a:off x="5176872" y="2570599"/>
            <a:ext cx="927053" cy="1763342"/>
          </a:xfrm>
          <a:prstGeom prst="rect">
            <a:avLst/>
          </a:prstGeom>
          <a:solidFill>
            <a:schemeClr val="accent5">
              <a:alpha val="2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chemeClr val="tx1">
                  <a:lumMod val="95000"/>
                  <a:lumOff val="5000"/>
                </a:schemeClr>
              </a:solidFill>
            </a:endParaRPr>
          </a:p>
        </p:txBody>
      </p:sp>
      <p:sp>
        <p:nvSpPr>
          <p:cNvPr id="46" name="Rectangle 45">
            <a:extLst>
              <a:ext uri="{FF2B5EF4-FFF2-40B4-BE49-F238E27FC236}">
                <a16:creationId xmlns:a16="http://schemas.microsoft.com/office/drawing/2014/main" id="{93E79259-5EEC-1499-032A-3B571597B3BA}"/>
              </a:ext>
            </a:extLst>
          </p:cNvPr>
          <p:cNvSpPr/>
          <p:nvPr/>
        </p:nvSpPr>
        <p:spPr>
          <a:xfrm>
            <a:off x="5282765" y="2655527"/>
            <a:ext cx="715263" cy="323316"/>
          </a:xfrm>
          <a:prstGeom prst="rect">
            <a:avLst/>
          </a:prstGeom>
          <a:solidFill>
            <a:schemeClr val="accent6">
              <a:alpha val="79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200" b="1" dirty="0">
                <a:solidFill>
                  <a:schemeClr val="tx1">
                    <a:lumMod val="95000"/>
                    <a:lumOff val="5000"/>
                  </a:schemeClr>
                </a:solidFill>
              </a:rPr>
              <a:t>X(t+</a:t>
            </a:r>
            <a:r>
              <a:rPr lang="el-GR" sz="1200" b="1" i="0" dirty="0">
                <a:solidFill>
                  <a:schemeClr val="tx1">
                    <a:lumMod val="95000"/>
                    <a:lumOff val="5000"/>
                  </a:schemeClr>
                </a:solidFill>
                <a:effectLst/>
                <a:latin typeface="Google Sans"/>
              </a:rPr>
              <a:t>δ</a:t>
            </a:r>
            <a:r>
              <a:rPr lang="en-IN" sz="1200" b="1" dirty="0">
                <a:solidFill>
                  <a:schemeClr val="tx1">
                    <a:lumMod val="95000"/>
                    <a:lumOff val="5000"/>
                  </a:schemeClr>
                </a:solidFill>
              </a:rPr>
              <a:t>t)</a:t>
            </a:r>
          </a:p>
        </p:txBody>
      </p:sp>
      <p:sp>
        <p:nvSpPr>
          <p:cNvPr id="47" name="Rectangle 46">
            <a:extLst>
              <a:ext uri="{FF2B5EF4-FFF2-40B4-BE49-F238E27FC236}">
                <a16:creationId xmlns:a16="http://schemas.microsoft.com/office/drawing/2014/main" id="{0C3B531E-66F8-23A5-074E-B6B1E2E5C344}"/>
              </a:ext>
            </a:extLst>
          </p:cNvPr>
          <p:cNvSpPr/>
          <p:nvPr/>
        </p:nvSpPr>
        <p:spPr>
          <a:xfrm>
            <a:off x="5282764" y="2978419"/>
            <a:ext cx="715263" cy="323316"/>
          </a:xfrm>
          <a:prstGeom prst="rect">
            <a:avLst/>
          </a:prstGeom>
          <a:solidFill>
            <a:schemeClr val="accent6">
              <a:alpha val="79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200" b="1" dirty="0">
                <a:solidFill>
                  <a:schemeClr val="tx1">
                    <a:lumMod val="95000"/>
                    <a:lumOff val="5000"/>
                  </a:schemeClr>
                </a:solidFill>
              </a:rPr>
              <a:t>X(t)</a:t>
            </a:r>
            <a:endParaRPr lang="en-IN" sz="1200" dirty="0"/>
          </a:p>
        </p:txBody>
      </p:sp>
      <p:sp>
        <p:nvSpPr>
          <p:cNvPr id="48" name="Rectangle 47">
            <a:extLst>
              <a:ext uri="{FF2B5EF4-FFF2-40B4-BE49-F238E27FC236}">
                <a16:creationId xmlns:a16="http://schemas.microsoft.com/office/drawing/2014/main" id="{BECAC62E-F8F8-D414-C81D-36CDC339FBBA}"/>
              </a:ext>
            </a:extLst>
          </p:cNvPr>
          <p:cNvSpPr/>
          <p:nvPr/>
        </p:nvSpPr>
        <p:spPr>
          <a:xfrm>
            <a:off x="5282765" y="3302267"/>
            <a:ext cx="715263" cy="323316"/>
          </a:xfrm>
          <a:prstGeom prst="rect">
            <a:avLst/>
          </a:prstGeom>
          <a:solidFill>
            <a:schemeClr val="accent6">
              <a:alpha val="79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200" b="1" dirty="0">
                <a:solidFill>
                  <a:schemeClr val="tx1">
                    <a:lumMod val="95000"/>
                    <a:lumOff val="5000"/>
                  </a:schemeClr>
                </a:solidFill>
              </a:rPr>
              <a:t>y(t)</a:t>
            </a:r>
          </a:p>
        </p:txBody>
      </p:sp>
      <p:sp>
        <p:nvSpPr>
          <p:cNvPr id="51" name="TextBox 50">
            <a:extLst>
              <a:ext uri="{FF2B5EF4-FFF2-40B4-BE49-F238E27FC236}">
                <a16:creationId xmlns:a16="http://schemas.microsoft.com/office/drawing/2014/main" id="{6B962043-63F8-1F67-AEDD-08DFEEDAC939}"/>
              </a:ext>
            </a:extLst>
          </p:cNvPr>
          <p:cNvSpPr txBox="1"/>
          <p:nvPr/>
        </p:nvSpPr>
        <p:spPr>
          <a:xfrm>
            <a:off x="5278029" y="3958013"/>
            <a:ext cx="777153" cy="338554"/>
          </a:xfrm>
          <a:prstGeom prst="rect">
            <a:avLst/>
          </a:prstGeom>
          <a:noFill/>
        </p:spPr>
        <p:txBody>
          <a:bodyPr wrap="square" rtlCol="0">
            <a:spAutoFit/>
          </a:bodyPr>
          <a:lstStyle/>
          <a:p>
            <a:r>
              <a:rPr lang="en-IN" sz="1600" dirty="0"/>
              <a:t>S4.reg</a:t>
            </a:r>
          </a:p>
        </p:txBody>
      </p:sp>
      <p:sp>
        <p:nvSpPr>
          <p:cNvPr id="58" name="Rectangle 57">
            <a:extLst>
              <a:ext uri="{FF2B5EF4-FFF2-40B4-BE49-F238E27FC236}">
                <a16:creationId xmlns:a16="http://schemas.microsoft.com/office/drawing/2014/main" id="{4674DBB0-6E6A-2495-BC32-DF47D13B2B02}"/>
              </a:ext>
            </a:extLst>
          </p:cNvPr>
          <p:cNvSpPr/>
          <p:nvPr/>
        </p:nvSpPr>
        <p:spPr>
          <a:xfrm>
            <a:off x="4111243" y="2570599"/>
            <a:ext cx="927053" cy="1763342"/>
          </a:xfrm>
          <a:prstGeom prst="rect">
            <a:avLst/>
          </a:prstGeom>
          <a:solidFill>
            <a:schemeClr val="accent5">
              <a:alpha val="2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chemeClr val="tx1">
                  <a:lumMod val="95000"/>
                  <a:lumOff val="5000"/>
                </a:schemeClr>
              </a:solidFill>
            </a:endParaRPr>
          </a:p>
        </p:txBody>
      </p:sp>
      <p:sp>
        <p:nvSpPr>
          <p:cNvPr id="61" name="Rectangle 60">
            <a:extLst>
              <a:ext uri="{FF2B5EF4-FFF2-40B4-BE49-F238E27FC236}">
                <a16:creationId xmlns:a16="http://schemas.microsoft.com/office/drawing/2014/main" id="{A091CC00-033A-9C1D-B09D-AE457C30F237}"/>
              </a:ext>
            </a:extLst>
          </p:cNvPr>
          <p:cNvSpPr/>
          <p:nvPr/>
        </p:nvSpPr>
        <p:spPr>
          <a:xfrm>
            <a:off x="4217136" y="2655527"/>
            <a:ext cx="715263" cy="323316"/>
          </a:xfrm>
          <a:prstGeom prst="rect">
            <a:avLst/>
          </a:prstGeom>
          <a:solidFill>
            <a:schemeClr val="accent6">
              <a:alpha val="79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200" b="1" dirty="0">
                <a:solidFill>
                  <a:schemeClr val="tx1">
                    <a:lumMod val="95000"/>
                    <a:lumOff val="5000"/>
                  </a:schemeClr>
                </a:solidFill>
              </a:rPr>
              <a:t>X(t+</a:t>
            </a:r>
            <a:r>
              <a:rPr lang="el-GR" sz="1200" b="1" i="0" dirty="0">
                <a:solidFill>
                  <a:schemeClr val="tx1">
                    <a:lumMod val="95000"/>
                    <a:lumOff val="5000"/>
                  </a:schemeClr>
                </a:solidFill>
                <a:effectLst/>
                <a:latin typeface="Google Sans"/>
              </a:rPr>
              <a:t>δ</a:t>
            </a:r>
            <a:r>
              <a:rPr lang="en-IN" sz="1200" b="1" dirty="0">
                <a:solidFill>
                  <a:schemeClr val="tx1">
                    <a:lumMod val="95000"/>
                    <a:lumOff val="5000"/>
                  </a:schemeClr>
                </a:solidFill>
              </a:rPr>
              <a:t>t)</a:t>
            </a:r>
          </a:p>
        </p:txBody>
      </p:sp>
      <p:sp>
        <p:nvSpPr>
          <p:cNvPr id="63" name="Rectangle 62">
            <a:extLst>
              <a:ext uri="{FF2B5EF4-FFF2-40B4-BE49-F238E27FC236}">
                <a16:creationId xmlns:a16="http://schemas.microsoft.com/office/drawing/2014/main" id="{031A7146-67FF-4FB3-741B-E7B470011E02}"/>
              </a:ext>
            </a:extLst>
          </p:cNvPr>
          <p:cNvSpPr/>
          <p:nvPr/>
        </p:nvSpPr>
        <p:spPr>
          <a:xfrm>
            <a:off x="4217135" y="2978419"/>
            <a:ext cx="715263" cy="323316"/>
          </a:xfrm>
          <a:prstGeom prst="rect">
            <a:avLst/>
          </a:prstGeom>
          <a:solidFill>
            <a:schemeClr val="accent6">
              <a:alpha val="79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200" b="1" dirty="0">
                <a:solidFill>
                  <a:schemeClr val="tx1">
                    <a:lumMod val="95000"/>
                    <a:lumOff val="5000"/>
                  </a:schemeClr>
                </a:solidFill>
              </a:rPr>
              <a:t>X(t)</a:t>
            </a:r>
            <a:endParaRPr lang="en-IN" sz="1200" dirty="0"/>
          </a:p>
        </p:txBody>
      </p:sp>
      <p:sp>
        <p:nvSpPr>
          <p:cNvPr id="64" name="Rectangle 63">
            <a:extLst>
              <a:ext uri="{FF2B5EF4-FFF2-40B4-BE49-F238E27FC236}">
                <a16:creationId xmlns:a16="http://schemas.microsoft.com/office/drawing/2014/main" id="{87F4C1E5-B96C-6909-8975-460192F16C07}"/>
              </a:ext>
            </a:extLst>
          </p:cNvPr>
          <p:cNvSpPr/>
          <p:nvPr/>
        </p:nvSpPr>
        <p:spPr>
          <a:xfrm>
            <a:off x="4217136" y="3302267"/>
            <a:ext cx="715263" cy="323316"/>
          </a:xfrm>
          <a:prstGeom prst="rect">
            <a:avLst/>
          </a:prstGeom>
          <a:solidFill>
            <a:schemeClr val="accent6">
              <a:alpha val="79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200" b="1" dirty="0">
                <a:solidFill>
                  <a:schemeClr val="tx1">
                    <a:lumMod val="95000"/>
                    <a:lumOff val="5000"/>
                  </a:schemeClr>
                </a:solidFill>
              </a:rPr>
              <a:t>y(t)</a:t>
            </a:r>
          </a:p>
        </p:txBody>
      </p:sp>
      <p:sp>
        <p:nvSpPr>
          <p:cNvPr id="65" name="TextBox 64">
            <a:extLst>
              <a:ext uri="{FF2B5EF4-FFF2-40B4-BE49-F238E27FC236}">
                <a16:creationId xmlns:a16="http://schemas.microsoft.com/office/drawing/2014/main" id="{D8BE50F8-9044-44D2-A457-DFD4B111A9D7}"/>
              </a:ext>
            </a:extLst>
          </p:cNvPr>
          <p:cNvSpPr txBox="1"/>
          <p:nvPr/>
        </p:nvSpPr>
        <p:spPr>
          <a:xfrm>
            <a:off x="4192282" y="3950617"/>
            <a:ext cx="777153" cy="338554"/>
          </a:xfrm>
          <a:prstGeom prst="rect">
            <a:avLst/>
          </a:prstGeom>
          <a:noFill/>
        </p:spPr>
        <p:txBody>
          <a:bodyPr wrap="square" rtlCol="0">
            <a:spAutoFit/>
          </a:bodyPr>
          <a:lstStyle/>
          <a:p>
            <a:r>
              <a:rPr lang="en-IN" sz="1600" dirty="0"/>
              <a:t>S3.reg</a:t>
            </a:r>
          </a:p>
        </p:txBody>
      </p:sp>
      <p:sp>
        <p:nvSpPr>
          <p:cNvPr id="66" name="Rectangle 65">
            <a:extLst>
              <a:ext uri="{FF2B5EF4-FFF2-40B4-BE49-F238E27FC236}">
                <a16:creationId xmlns:a16="http://schemas.microsoft.com/office/drawing/2014/main" id="{AF1D5532-8429-2FC5-6F98-3B2F37406117}"/>
              </a:ext>
            </a:extLst>
          </p:cNvPr>
          <p:cNvSpPr/>
          <p:nvPr/>
        </p:nvSpPr>
        <p:spPr>
          <a:xfrm>
            <a:off x="1891274" y="2562827"/>
            <a:ext cx="927053" cy="1825246"/>
          </a:xfrm>
          <a:prstGeom prst="rect">
            <a:avLst/>
          </a:prstGeom>
          <a:solidFill>
            <a:schemeClr val="accent5">
              <a:alpha val="2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108" name="Rectangle 107">
                <a:extLst>
                  <a:ext uri="{FF2B5EF4-FFF2-40B4-BE49-F238E27FC236}">
                    <a16:creationId xmlns:a16="http://schemas.microsoft.com/office/drawing/2014/main" id="{EF3E4195-C89F-4D77-6830-B37A4E28AF23}"/>
                  </a:ext>
                </a:extLst>
              </p:cNvPr>
              <p:cNvSpPr/>
              <p:nvPr/>
            </p:nvSpPr>
            <p:spPr>
              <a:xfrm>
                <a:off x="1993564" y="2683598"/>
                <a:ext cx="715263" cy="323316"/>
              </a:xfrm>
              <a:prstGeom prst="rect">
                <a:avLst/>
              </a:prstGeom>
              <a:solidFill>
                <a:schemeClr val="accent6">
                  <a:alpha val="79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sz="1200" b="1" i="1" smtClean="0">
                              <a:solidFill>
                                <a:schemeClr val="tx1">
                                  <a:lumMod val="95000"/>
                                  <a:lumOff val="5000"/>
                                </a:schemeClr>
                              </a:solidFill>
                              <a:latin typeface="Cambria Math" panose="02040503050406030204" pitchFamily="18" charset="0"/>
                            </a:rPr>
                          </m:ctrlPr>
                        </m:sSubPr>
                        <m:e>
                          <m:r>
                            <a:rPr lang="en-IN" sz="1200" b="1" i="1" smtClean="0">
                              <a:solidFill>
                                <a:schemeClr val="tx1">
                                  <a:lumMod val="95000"/>
                                  <a:lumOff val="5000"/>
                                </a:schemeClr>
                              </a:solidFill>
                              <a:latin typeface="Cambria Math" panose="02040503050406030204" pitchFamily="18" charset="0"/>
                            </a:rPr>
                            <m:t>𝑽</m:t>
                          </m:r>
                        </m:e>
                        <m:sub>
                          <m:r>
                            <a:rPr lang="en-IN" sz="1200" b="1" i="1" smtClean="0">
                              <a:solidFill>
                                <a:schemeClr val="tx1">
                                  <a:lumMod val="95000"/>
                                  <a:lumOff val="5000"/>
                                </a:schemeClr>
                              </a:solidFill>
                              <a:latin typeface="Cambria Math" panose="02040503050406030204" pitchFamily="18" charset="0"/>
                            </a:rPr>
                            <m:t>𝑹𝑬𝑭</m:t>
                          </m:r>
                        </m:sub>
                      </m:sSub>
                    </m:oMath>
                  </m:oMathPara>
                </a14:m>
                <a:endParaRPr lang="en-IN" sz="1200" b="1" dirty="0">
                  <a:solidFill>
                    <a:schemeClr val="tx1">
                      <a:lumMod val="95000"/>
                      <a:lumOff val="5000"/>
                    </a:schemeClr>
                  </a:solidFill>
                </a:endParaRPr>
              </a:p>
            </p:txBody>
          </p:sp>
        </mc:Choice>
        <mc:Fallback xmlns="">
          <p:sp>
            <p:nvSpPr>
              <p:cNvPr id="108" name="Rectangle 107">
                <a:extLst>
                  <a:ext uri="{FF2B5EF4-FFF2-40B4-BE49-F238E27FC236}">
                    <a16:creationId xmlns:a16="http://schemas.microsoft.com/office/drawing/2014/main" id="{EF3E4195-C89F-4D77-6830-B37A4E28AF23}"/>
                  </a:ext>
                </a:extLst>
              </p:cNvPr>
              <p:cNvSpPr>
                <a:spLocks noRot="1" noChangeAspect="1" noMove="1" noResize="1" noEditPoints="1" noAdjustHandles="1" noChangeArrowheads="1" noChangeShapeType="1" noTextEdit="1"/>
              </p:cNvSpPr>
              <p:nvPr/>
            </p:nvSpPr>
            <p:spPr>
              <a:xfrm>
                <a:off x="1993564" y="2683598"/>
                <a:ext cx="715263" cy="323316"/>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9" name="Rectangle 108">
                <a:extLst>
                  <a:ext uri="{FF2B5EF4-FFF2-40B4-BE49-F238E27FC236}">
                    <a16:creationId xmlns:a16="http://schemas.microsoft.com/office/drawing/2014/main" id="{685817C9-8099-3952-058D-024582DE619E}"/>
                  </a:ext>
                </a:extLst>
              </p:cNvPr>
              <p:cNvSpPr/>
              <p:nvPr/>
            </p:nvSpPr>
            <p:spPr>
              <a:xfrm>
                <a:off x="1991624" y="3013591"/>
                <a:ext cx="715263" cy="323316"/>
              </a:xfrm>
              <a:prstGeom prst="rect">
                <a:avLst/>
              </a:prstGeom>
              <a:solidFill>
                <a:schemeClr val="accent6">
                  <a:alpha val="79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sz="1200" b="1" i="1" smtClean="0">
                              <a:solidFill>
                                <a:schemeClr val="tx1">
                                  <a:lumMod val="95000"/>
                                  <a:lumOff val="5000"/>
                                </a:schemeClr>
                              </a:solidFill>
                              <a:latin typeface="Cambria Math" panose="02040503050406030204" pitchFamily="18" charset="0"/>
                            </a:rPr>
                          </m:ctrlPr>
                        </m:sSubPr>
                        <m:e>
                          <m:r>
                            <a:rPr lang="en-IN" sz="1200" b="1" i="1" smtClean="0">
                              <a:solidFill>
                                <a:schemeClr val="tx1">
                                  <a:lumMod val="95000"/>
                                  <a:lumOff val="5000"/>
                                </a:schemeClr>
                              </a:solidFill>
                              <a:latin typeface="Cambria Math" panose="02040503050406030204" pitchFamily="18" charset="0"/>
                            </a:rPr>
                            <m:t>𝑽</m:t>
                          </m:r>
                        </m:e>
                        <m:sub>
                          <m:r>
                            <a:rPr lang="en-IN" sz="1200" b="1" i="1" smtClean="0">
                              <a:solidFill>
                                <a:schemeClr val="tx1">
                                  <a:lumMod val="95000"/>
                                  <a:lumOff val="5000"/>
                                </a:schemeClr>
                              </a:solidFill>
                              <a:latin typeface="Cambria Math" panose="02040503050406030204" pitchFamily="18" charset="0"/>
                            </a:rPr>
                            <m:t>𝑺𝑻𝑩</m:t>
                          </m:r>
                        </m:sub>
                      </m:sSub>
                    </m:oMath>
                  </m:oMathPara>
                </a14:m>
                <a:endParaRPr lang="en-IN" sz="1200" b="1" dirty="0"/>
              </a:p>
            </p:txBody>
          </p:sp>
        </mc:Choice>
        <mc:Fallback xmlns="">
          <p:sp>
            <p:nvSpPr>
              <p:cNvPr id="109" name="Rectangle 108">
                <a:extLst>
                  <a:ext uri="{FF2B5EF4-FFF2-40B4-BE49-F238E27FC236}">
                    <a16:creationId xmlns:a16="http://schemas.microsoft.com/office/drawing/2014/main" id="{685817C9-8099-3952-058D-024582DE619E}"/>
                  </a:ext>
                </a:extLst>
              </p:cNvPr>
              <p:cNvSpPr>
                <a:spLocks noRot="1" noChangeAspect="1" noMove="1" noResize="1" noEditPoints="1" noAdjustHandles="1" noChangeArrowheads="1" noChangeShapeType="1" noTextEdit="1"/>
              </p:cNvSpPr>
              <p:nvPr/>
            </p:nvSpPr>
            <p:spPr>
              <a:xfrm>
                <a:off x="1991624" y="3013591"/>
                <a:ext cx="715263" cy="323316"/>
              </a:xfrm>
              <a:prstGeom prst="rect">
                <a:avLst/>
              </a:prstGeom>
              <a:blipFill>
                <a:blip r:embed="rId5"/>
                <a:stretch>
                  <a:fillRect/>
                </a:stretch>
              </a:blipFill>
            </p:spPr>
            <p:txBody>
              <a:bodyPr/>
              <a:lstStyle/>
              <a:p>
                <a:r>
                  <a:rPr lang="en-IN">
                    <a:noFill/>
                  </a:rPr>
                  <a:t> </a:t>
                </a:r>
              </a:p>
            </p:txBody>
          </p:sp>
        </mc:Fallback>
      </mc:AlternateContent>
      <p:sp>
        <p:nvSpPr>
          <p:cNvPr id="111" name="TextBox 110">
            <a:extLst>
              <a:ext uri="{FF2B5EF4-FFF2-40B4-BE49-F238E27FC236}">
                <a16:creationId xmlns:a16="http://schemas.microsoft.com/office/drawing/2014/main" id="{F38B2BA8-C2D8-6EAD-D7C2-B5A21C7F4D85}"/>
              </a:ext>
            </a:extLst>
          </p:cNvPr>
          <p:cNvSpPr txBox="1"/>
          <p:nvPr/>
        </p:nvSpPr>
        <p:spPr>
          <a:xfrm>
            <a:off x="1960678" y="4000874"/>
            <a:ext cx="777153" cy="338554"/>
          </a:xfrm>
          <a:prstGeom prst="rect">
            <a:avLst/>
          </a:prstGeom>
          <a:noFill/>
        </p:spPr>
        <p:txBody>
          <a:bodyPr wrap="square" rtlCol="0">
            <a:spAutoFit/>
          </a:bodyPr>
          <a:lstStyle/>
          <a:p>
            <a:r>
              <a:rPr lang="en-IN" sz="1600" dirty="0"/>
              <a:t>S1.reg</a:t>
            </a:r>
          </a:p>
        </p:txBody>
      </p:sp>
      <p:cxnSp>
        <p:nvCxnSpPr>
          <p:cNvPr id="135" name="Connector: Elbow 134">
            <a:extLst>
              <a:ext uri="{FF2B5EF4-FFF2-40B4-BE49-F238E27FC236}">
                <a16:creationId xmlns:a16="http://schemas.microsoft.com/office/drawing/2014/main" id="{9F2EC390-CB3F-48FC-6AC7-F985C716E4C8}"/>
              </a:ext>
            </a:extLst>
          </p:cNvPr>
          <p:cNvCxnSpPr>
            <a:cxnSpLocks/>
            <a:stCxn id="58" idx="2"/>
          </p:cNvCxnSpPr>
          <p:nvPr/>
        </p:nvCxnSpPr>
        <p:spPr>
          <a:xfrm>
            <a:off x="4574770" y="4333941"/>
            <a:ext cx="0" cy="4811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7" name="Connector: Elbow 136">
            <a:extLst>
              <a:ext uri="{FF2B5EF4-FFF2-40B4-BE49-F238E27FC236}">
                <a16:creationId xmlns:a16="http://schemas.microsoft.com/office/drawing/2014/main" id="{CC3BFE81-172F-C9A5-E061-6C14D2891F9B}"/>
              </a:ext>
            </a:extLst>
          </p:cNvPr>
          <p:cNvCxnSpPr>
            <a:cxnSpLocks/>
            <a:stCxn id="51" idx="2"/>
            <a:endCxn id="103" idx="0"/>
          </p:cNvCxnSpPr>
          <p:nvPr/>
        </p:nvCxnSpPr>
        <p:spPr>
          <a:xfrm rot="5400000">
            <a:off x="5300608" y="4451659"/>
            <a:ext cx="521091" cy="210907"/>
          </a:xfrm>
          <a:prstGeom prst="bent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141" name="Connector: Elbow 140">
            <a:extLst>
              <a:ext uri="{FF2B5EF4-FFF2-40B4-BE49-F238E27FC236}">
                <a16:creationId xmlns:a16="http://schemas.microsoft.com/office/drawing/2014/main" id="{0259C767-3C9D-D5E1-F860-B05E83A436EF}"/>
              </a:ext>
            </a:extLst>
          </p:cNvPr>
          <p:cNvCxnSpPr>
            <a:cxnSpLocks/>
            <a:stCxn id="15" idx="2"/>
          </p:cNvCxnSpPr>
          <p:nvPr/>
        </p:nvCxnSpPr>
        <p:spPr>
          <a:xfrm rot="5400000">
            <a:off x="6857024" y="3989607"/>
            <a:ext cx="573680" cy="1297128"/>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58" name="Connector: Elbow 157">
            <a:extLst>
              <a:ext uri="{FF2B5EF4-FFF2-40B4-BE49-F238E27FC236}">
                <a16:creationId xmlns:a16="http://schemas.microsoft.com/office/drawing/2014/main" id="{DB4EDAD6-DCCB-D4AE-810C-321DA9D007EC}"/>
              </a:ext>
            </a:extLst>
          </p:cNvPr>
          <p:cNvCxnSpPr>
            <a:cxnSpLocks/>
            <a:stCxn id="19" idx="2"/>
          </p:cNvCxnSpPr>
          <p:nvPr/>
        </p:nvCxnSpPr>
        <p:spPr>
          <a:xfrm rot="5400000">
            <a:off x="7171869" y="3547663"/>
            <a:ext cx="1032045" cy="2430610"/>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61" name="Connector: Elbow 160">
            <a:extLst>
              <a:ext uri="{FF2B5EF4-FFF2-40B4-BE49-F238E27FC236}">
                <a16:creationId xmlns:a16="http://schemas.microsoft.com/office/drawing/2014/main" id="{8E8171B5-FC78-644D-63EA-CFDE318BA567}"/>
              </a:ext>
            </a:extLst>
          </p:cNvPr>
          <p:cNvCxnSpPr>
            <a:cxnSpLocks/>
            <a:stCxn id="80" idx="2"/>
            <a:endCxn id="103" idx="3"/>
          </p:cNvCxnSpPr>
          <p:nvPr/>
        </p:nvCxnSpPr>
        <p:spPr>
          <a:xfrm rot="5400000">
            <a:off x="7816466" y="2968006"/>
            <a:ext cx="837759" cy="3480089"/>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172" name="Connector: Elbow 171">
            <a:extLst>
              <a:ext uri="{FF2B5EF4-FFF2-40B4-BE49-F238E27FC236}">
                <a16:creationId xmlns:a16="http://schemas.microsoft.com/office/drawing/2014/main" id="{7AA2C294-15F3-F02C-57BD-B860EFCFA388}"/>
              </a:ext>
            </a:extLst>
          </p:cNvPr>
          <p:cNvCxnSpPr>
            <a:cxnSpLocks/>
            <a:stCxn id="113" idx="1"/>
            <a:endCxn id="9" idx="1"/>
          </p:cNvCxnSpPr>
          <p:nvPr/>
        </p:nvCxnSpPr>
        <p:spPr>
          <a:xfrm rot="10800000" flipV="1">
            <a:off x="798276" y="1597100"/>
            <a:ext cx="9314846" cy="1872353"/>
          </a:xfrm>
          <a:prstGeom prst="bentConnector3">
            <a:avLst>
              <a:gd name="adj1" fmla="val 102454"/>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88" name="Rectangle 187">
            <a:extLst>
              <a:ext uri="{FF2B5EF4-FFF2-40B4-BE49-F238E27FC236}">
                <a16:creationId xmlns:a16="http://schemas.microsoft.com/office/drawing/2014/main" id="{94F61F0C-A56C-BF88-A7B8-C78251BFCF5E}"/>
              </a:ext>
            </a:extLst>
          </p:cNvPr>
          <p:cNvSpPr/>
          <p:nvPr/>
        </p:nvSpPr>
        <p:spPr>
          <a:xfrm>
            <a:off x="1991624" y="3342057"/>
            <a:ext cx="715263" cy="323316"/>
          </a:xfrm>
          <a:prstGeom prst="rect">
            <a:avLst/>
          </a:prstGeom>
          <a:solidFill>
            <a:schemeClr val="accent6">
              <a:alpha val="79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200" b="1" dirty="0">
                <a:solidFill>
                  <a:srgbClr val="FFFF00"/>
                </a:solidFill>
              </a:rPr>
              <a:t>S0(out)</a:t>
            </a:r>
          </a:p>
        </p:txBody>
      </p:sp>
      <p:sp>
        <p:nvSpPr>
          <p:cNvPr id="200" name="Rectangle 199">
            <a:extLst>
              <a:ext uri="{FF2B5EF4-FFF2-40B4-BE49-F238E27FC236}">
                <a16:creationId xmlns:a16="http://schemas.microsoft.com/office/drawing/2014/main" id="{EBC53223-3473-2314-3788-A121A1F226E5}"/>
              </a:ext>
            </a:extLst>
          </p:cNvPr>
          <p:cNvSpPr/>
          <p:nvPr/>
        </p:nvSpPr>
        <p:spPr>
          <a:xfrm>
            <a:off x="3040102" y="2562826"/>
            <a:ext cx="927053" cy="1788505"/>
          </a:xfrm>
          <a:prstGeom prst="rect">
            <a:avLst/>
          </a:prstGeom>
          <a:solidFill>
            <a:schemeClr val="accent5">
              <a:alpha val="2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chemeClr val="tx1">
                  <a:lumMod val="95000"/>
                  <a:lumOff val="5000"/>
                </a:schemeClr>
              </a:solidFill>
            </a:endParaRPr>
          </a:p>
        </p:txBody>
      </p:sp>
      <p:sp>
        <p:nvSpPr>
          <p:cNvPr id="202" name="Rectangle 201">
            <a:extLst>
              <a:ext uri="{FF2B5EF4-FFF2-40B4-BE49-F238E27FC236}">
                <a16:creationId xmlns:a16="http://schemas.microsoft.com/office/drawing/2014/main" id="{310830E0-07B0-0F41-21DD-7888C559771A}"/>
              </a:ext>
            </a:extLst>
          </p:cNvPr>
          <p:cNvSpPr/>
          <p:nvPr/>
        </p:nvSpPr>
        <p:spPr>
          <a:xfrm>
            <a:off x="3145995" y="2647754"/>
            <a:ext cx="715263" cy="323316"/>
          </a:xfrm>
          <a:prstGeom prst="rect">
            <a:avLst/>
          </a:prstGeom>
          <a:solidFill>
            <a:schemeClr val="accent6">
              <a:alpha val="79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200" b="1" dirty="0">
                <a:solidFill>
                  <a:srgbClr val="FFFF00"/>
                </a:solidFill>
              </a:rPr>
              <a:t>S1(out)</a:t>
            </a:r>
          </a:p>
        </p:txBody>
      </p:sp>
      <p:sp>
        <p:nvSpPr>
          <p:cNvPr id="204" name="Rectangle 203">
            <a:extLst>
              <a:ext uri="{FF2B5EF4-FFF2-40B4-BE49-F238E27FC236}">
                <a16:creationId xmlns:a16="http://schemas.microsoft.com/office/drawing/2014/main" id="{96D01C80-8B03-EBD3-2CC2-4D625870B2C8}"/>
              </a:ext>
            </a:extLst>
          </p:cNvPr>
          <p:cNvSpPr/>
          <p:nvPr/>
        </p:nvSpPr>
        <p:spPr>
          <a:xfrm>
            <a:off x="3145994" y="2970646"/>
            <a:ext cx="715263" cy="323316"/>
          </a:xfrm>
          <a:prstGeom prst="rect">
            <a:avLst/>
          </a:prstGeom>
          <a:solidFill>
            <a:schemeClr val="accent6">
              <a:alpha val="79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200" b="1" dirty="0">
                <a:solidFill>
                  <a:schemeClr val="bg1"/>
                </a:solidFill>
              </a:rPr>
              <a:t>S8(out)</a:t>
            </a:r>
            <a:endParaRPr lang="en-IN" sz="1200" dirty="0">
              <a:solidFill>
                <a:schemeClr val="bg1"/>
              </a:solidFill>
            </a:endParaRPr>
          </a:p>
        </p:txBody>
      </p:sp>
      <p:sp>
        <p:nvSpPr>
          <p:cNvPr id="208" name="Rectangle 207">
            <a:extLst>
              <a:ext uri="{FF2B5EF4-FFF2-40B4-BE49-F238E27FC236}">
                <a16:creationId xmlns:a16="http://schemas.microsoft.com/office/drawing/2014/main" id="{E1FF3072-06ED-4777-4E94-992C2361EB0F}"/>
              </a:ext>
            </a:extLst>
          </p:cNvPr>
          <p:cNvSpPr/>
          <p:nvPr/>
        </p:nvSpPr>
        <p:spPr>
          <a:xfrm>
            <a:off x="3145995" y="3294494"/>
            <a:ext cx="715263" cy="323316"/>
          </a:xfrm>
          <a:prstGeom prst="rect">
            <a:avLst/>
          </a:prstGeom>
          <a:solidFill>
            <a:schemeClr val="accent6">
              <a:alpha val="79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N" sz="1200" b="1" dirty="0">
                <a:solidFill>
                  <a:schemeClr val="tx1">
                    <a:lumMod val="95000"/>
                    <a:lumOff val="5000"/>
                  </a:schemeClr>
                </a:solidFill>
              </a:rPr>
              <a:t>HOLD</a:t>
            </a:r>
          </a:p>
        </p:txBody>
      </p:sp>
      <p:sp>
        <p:nvSpPr>
          <p:cNvPr id="213" name="TextBox 212">
            <a:extLst>
              <a:ext uri="{FF2B5EF4-FFF2-40B4-BE49-F238E27FC236}">
                <a16:creationId xmlns:a16="http://schemas.microsoft.com/office/drawing/2014/main" id="{C4D41C4E-7FAE-EA87-0497-A550C73DF55D}"/>
              </a:ext>
            </a:extLst>
          </p:cNvPr>
          <p:cNvSpPr txBox="1"/>
          <p:nvPr/>
        </p:nvSpPr>
        <p:spPr>
          <a:xfrm>
            <a:off x="3102985" y="3995387"/>
            <a:ext cx="777153" cy="338554"/>
          </a:xfrm>
          <a:prstGeom prst="rect">
            <a:avLst/>
          </a:prstGeom>
          <a:noFill/>
        </p:spPr>
        <p:txBody>
          <a:bodyPr wrap="square" rtlCol="0">
            <a:spAutoFit/>
          </a:bodyPr>
          <a:lstStyle/>
          <a:p>
            <a:r>
              <a:rPr lang="en-IN" sz="1600" dirty="0"/>
              <a:t>S2.reg</a:t>
            </a:r>
          </a:p>
        </p:txBody>
      </p:sp>
      <p:cxnSp>
        <p:nvCxnSpPr>
          <p:cNvPr id="220" name="Connector: Elbow 219">
            <a:extLst>
              <a:ext uri="{FF2B5EF4-FFF2-40B4-BE49-F238E27FC236}">
                <a16:creationId xmlns:a16="http://schemas.microsoft.com/office/drawing/2014/main" id="{EBB79B10-B387-C356-7307-4391C82A5A9A}"/>
              </a:ext>
            </a:extLst>
          </p:cNvPr>
          <p:cNvCxnSpPr>
            <a:cxnSpLocks/>
            <a:stCxn id="200" idx="2"/>
          </p:cNvCxnSpPr>
          <p:nvPr/>
        </p:nvCxnSpPr>
        <p:spPr>
          <a:xfrm rot="16200000" flipH="1">
            <a:off x="3673023" y="4181936"/>
            <a:ext cx="573678" cy="912467"/>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223" name="Connector: Elbow 222">
            <a:extLst>
              <a:ext uri="{FF2B5EF4-FFF2-40B4-BE49-F238E27FC236}">
                <a16:creationId xmlns:a16="http://schemas.microsoft.com/office/drawing/2014/main" id="{12507B8D-ABED-2959-75B2-971BE494546B}"/>
              </a:ext>
            </a:extLst>
          </p:cNvPr>
          <p:cNvCxnSpPr>
            <a:cxnSpLocks/>
            <a:endCxn id="188" idx="1"/>
          </p:cNvCxnSpPr>
          <p:nvPr/>
        </p:nvCxnSpPr>
        <p:spPr>
          <a:xfrm rot="16200000" flipH="1">
            <a:off x="836992" y="2349083"/>
            <a:ext cx="1913824" cy="395439"/>
          </a:xfrm>
          <a:prstGeom prst="bentConnector2">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27" name="Connector: Elbow 226">
            <a:extLst>
              <a:ext uri="{FF2B5EF4-FFF2-40B4-BE49-F238E27FC236}">
                <a16:creationId xmlns:a16="http://schemas.microsoft.com/office/drawing/2014/main" id="{2B015561-DCAB-7798-402F-3D6E942B20F7}"/>
              </a:ext>
            </a:extLst>
          </p:cNvPr>
          <p:cNvCxnSpPr>
            <a:cxnSpLocks/>
            <a:endCxn id="202" idx="1"/>
          </p:cNvCxnSpPr>
          <p:nvPr/>
        </p:nvCxnSpPr>
        <p:spPr>
          <a:xfrm rot="16200000" flipH="1">
            <a:off x="2439309" y="2102726"/>
            <a:ext cx="1219524" cy="193848"/>
          </a:xfrm>
          <a:prstGeom prst="bentConnector2">
            <a:avLst/>
          </a:prstGeom>
          <a:ln>
            <a:solidFill>
              <a:srgbClr val="FFFF00"/>
            </a:solidFill>
            <a:tailEnd type="triangle"/>
          </a:ln>
        </p:spPr>
        <p:style>
          <a:lnRef idx="3">
            <a:schemeClr val="dk1"/>
          </a:lnRef>
          <a:fillRef idx="0">
            <a:schemeClr val="dk1"/>
          </a:fillRef>
          <a:effectRef idx="2">
            <a:schemeClr val="dk1"/>
          </a:effectRef>
          <a:fontRef idx="minor">
            <a:schemeClr val="tx1"/>
          </a:fontRef>
        </p:style>
      </p:cxnSp>
      <p:cxnSp>
        <p:nvCxnSpPr>
          <p:cNvPr id="230" name="Connector: Elbow 229">
            <a:extLst>
              <a:ext uri="{FF2B5EF4-FFF2-40B4-BE49-F238E27FC236}">
                <a16:creationId xmlns:a16="http://schemas.microsoft.com/office/drawing/2014/main" id="{3EC8BC38-9FEF-98D8-D93A-39439DD95B37}"/>
              </a:ext>
            </a:extLst>
          </p:cNvPr>
          <p:cNvCxnSpPr>
            <a:endCxn id="61" idx="1"/>
          </p:cNvCxnSpPr>
          <p:nvPr/>
        </p:nvCxnSpPr>
        <p:spPr>
          <a:xfrm rot="16200000" flipH="1">
            <a:off x="3550541" y="2150590"/>
            <a:ext cx="1227296" cy="105893"/>
          </a:xfrm>
          <a:prstGeom prst="bentConnector2">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cxnSp>
        <p:nvCxnSpPr>
          <p:cNvPr id="232" name="Connector: Elbow 231">
            <a:extLst>
              <a:ext uri="{FF2B5EF4-FFF2-40B4-BE49-F238E27FC236}">
                <a16:creationId xmlns:a16="http://schemas.microsoft.com/office/drawing/2014/main" id="{253129D0-3E65-3B83-B307-FA8574CE5FA6}"/>
              </a:ext>
            </a:extLst>
          </p:cNvPr>
          <p:cNvCxnSpPr>
            <a:endCxn id="46" idx="1"/>
          </p:cNvCxnSpPr>
          <p:nvPr/>
        </p:nvCxnSpPr>
        <p:spPr>
          <a:xfrm rot="16200000" flipH="1">
            <a:off x="4603897" y="2138316"/>
            <a:ext cx="1227297" cy="130440"/>
          </a:xfrm>
          <a:prstGeom prst="bentConnector2">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237" name="Connector: Elbow 236">
            <a:extLst>
              <a:ext uri="{FF2B5EF4-FFF2-40B4-BE49-F238E27FC236}">
                <a16:creationId xmlns:a16="http://schemas.microsoft.com/office/drawing/2014/main" id="{CC49CBA5-FDEB-9169-F496-3D8B8798D75D}"/>
              </a:ext>
            </a:extLst>
          </p:cNvPr>
          <p:cNvCxnSpPr>
            <a:cxnSpLocks/>
            <a:endCxn id="28" idx="1"/>
          </p:cNvCxnSpPr>
          <p:nvPr/>
        </p:nvCxnSpPr>
        <p:spPr>
          <a:xfrm rot="10800000" flipV="1">
            <a:off x="6362603" y="1333499"/>
            <a:ext cx="5332932" cy="1483685"/>
          </a:xfrm>
          <a:prstGeom prst="bentConnector3">
            <a:avLst>
              <a:gd name="adj1" fmla="val 104287"/>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239" name="Connector: Elbow 238">
            <a:extLst>
              <a:ext uri="{FF2B5EF4-FFF2-40B4-BE49-F238E27FC236}">
                <a16:creationId xmlns:a16="http://schemas.microsoft.com/office/drawing/2014/main" id="{9A7E5E14-9EC0-65FA-5CD5-BF1DBF621341}"/>
              </a:ext>
            </a:extLst>
          </p:cNvPr>
          <p:cNvCxnSpPr>
            <a:endCxn id="16" idx="1"/>
          </p:cNvCxnSpPr>
          <p:nvPr/>
        </p:nvCxnSpPr>
        <p:spPr>
          <a:xfrm rot="16200000" flipH="1">
            <a:off x="6742196" y="2105803"/>
            <a:ext cx="1201302" cy="183894"/>
          </a:xfrm>
          <a:prstGeom prst="bentConnector2">
            <a:avLst/>
          </a:prstGeom>
          <a:ln>
            <a:solidFill>
              <a:schemeClr val="accent2">
                <a:lumMod val="75000"/>
              </a:schemeClr>
            </a:solidFill>
            <a:tailEnd type="triangle"/>
          </a:ln>
        </p:spPr>
        <p:style>
          <a:lnRef idx="3">
            <a:schemeClr val="dk1"/>
          </a:lnRef>
          <a:fillRef idx="0">
            <a:schemeClr val="dk1"/>
          </a:fillRef>
          <a:effectRef idx="2">
            <a:schemeClr val="dk1"/>
          </a:effectRef>
          <a:fontRef idx="minor">
            <a:schemeClr val="tx1"/>
          </a:fontRef>
        </p:style>
      </p:cxnSp>
      <p:cxnSp>
        <p:nvCxnSpPr>
          <p:cNvPr id="241" name="Connector: Elbow 240">
            <a:extLst>
              <a:ext uri="{FF2B5EF4-FFF2-40B4-BE49-F238E27FC236}">
                <a16:creationId xmlns:a16="http://schemas.microsoft.com/office/drawing/2014/main" id="{AE868EE1-F7EB-A383-1F07-E70FFD042E53}"/>
              </a:ext>
            </a:extLst>
          </p:cNvPr>
          <p:cNvCxnSpPr>
            <a:endCxn id="10" idx="1"/>
          </p:cNvCxnSpPr>
          <p:nvPr/>
        </p:nvCxnSpPr>
        <p:spPr>
          <a:xfrm rot="16200000" flipH="1">
            <a:off x="7816318" y="2106072"/>
            <a:ext cx="1208122" cy="172857"/>
          </a:xfrm>
          <a:prstGeom prst="bentConnector2">
            <a:avLst/>
          </a:prstGeom>
          <a:ln>
            <a:solidFill>
              <a:srgbClr val="00B0F0"/>
            </a:solidFill>
            <a:tailEnd type="triangle"/>
          </a:ln>
        </p:spPr>
        <p:style>
          <a:lnRef idx="3">
            <a:schemeClr val="dk1"/>
          </a:lnRef>
          <a:fillRef idx="0">
            <a:schemeClr val="dk1"/>
          </a:fillRef>
          <a:effectRef idx="2">
            <a:schemeClr val="dk1"/>
          </a:effectRef>
          <a:fontRef idx="minor">
            <a:schemeClr val="tx1"/>
          </a:fontRef>
        </p:style>
      </p:cxnSp>
      <p:cxnSp>
        <p:nvCxnSpPr>
          <p:cNvPr id="243" name="Connector: Elbow 242">
            <a:extLst>
              <a:ext uri="{FF2B5EF4-FFF2-40B4-BE49-F238E27FC236}">
                <a16:creationId xmlns:a16="http://schemas.microsoft.com/office/drawing/2014/main" id="{5197F444-08EA-3299-BD6F-A78515A7B3FA}"/>
              </a:ext>
            </a:extLst>
          </p:cNvPr>
          <p:cNvCxnSpPr>
            <a:endCxn id="43" idx="1"/>
          </p:cNvCxnSpPr>
          <p:nvPr/>
        </p:nvCxnSpPr>
        <p:spPr>
          <a:xfrm rot="16200000" flipH="1">
            <a:off x="8952666" y="2102534"/>
            <a:ext cx="1181287" cy="140760"/>
          </a:xfrm>
          <a:prstGeom prst="bentConnector2">
            <a:avLst/>
          </a:prstGeom>
          <a:ln>
            <a:solidFill>
              <a:srgbClr val="00B0F0"/>
            </a:solidFill>
            <a:tailEnd type="triangle"/>
          </a:ln>
        </p:spPr>
        <p:style>
          <a:lnRef idx="3">
            <a:schemeClr val="dk1"/>
          </a:lnRef>
          <a:fillRef idx="0">
            <a:schemeClr val="dk1"/>
          </a:fillRef>
          <a:effectRef idx="2">
            <a:schemeClr val="dk1"/>
          </a:effectRef>
          <a:fontRef idx="minor">
            <a:schemeClr val="tx1"/>
          </a:fontRef>
        </p:style>
      </p:cxnSp>
      <p:sp>
        <p:nvSpPr>
          <p:cNvPr id="226" name="TextBox 225">
            <a:extLst>
              <a:ext uri="{FF2B5EF4-FFF2-40B4-BE49-F238E27FC236}">
                <a16:creationId xmlns:a16="http://schemas.microsoft.com/office/drawing/2014/main" id="{1310D015-0888-F333-00E8-E9D0EB040A4A}"/>
              </a:ext>
            </a:extLst>
          </p:cNvPr>
          <p:cNvSpPr txBox="1"/>
          <p:nvPr/>
        </p:nvSpPr>
        <p:spPr>
          <a:xfrm>
            <a:off x="-3082" y="1805086"/>
            <a:ext cx="1521145" cy="276999"/>
          </a:xfrm>
          <a:prstGeom prst="rect">
            <a:avLst/>
          </a:prstGeom>
          <a:noFill/>
        </p:spPr>
        <p:txBody>
          <a:bodyPr wrap="square" rtlCol="0">
            <a:spAutoFit/>
          </a:bodyPr>
          <a:lstStyle/>
          <a:p>
            <a:r>
              <a:rPr lang="en-IN" sz="1200" dirty="0"/>
              <a:t>Magnitude extraction</a:t>
            </a:r>
          </a:p>
        </p:txBody>
      </p:sp>
      <p:cxnSp>
        <p:nvCxnSpPr>
          <p:cNvPr id="246" name="Connector: Elbow 245">
            <a:extLst>
              <a:ext uri="{FF2B5EF4-FFF2-40B4-BE49-F238E27FC236}">
                <a16:creationId xmlns:a16="http://schemas.microsoft.com/office/drawing/2014/main" id="{44DF662E-85A4-73EC-A3F2-CCEFA99BDEF0}"/>
              </a:ext>
            </a:extLst>
          </p:cNvPr>
          <p:cNvCxnSpPr>
            <a:cxnSpLocks/>
            <a:endCxn id="31" idx="1"/>
          </p:cNvCxnSpPr>
          <p:nvPr/>
        </p:nvCxnSpPr>
        <p:spPr>
          <a:xfrm rot="16200000" flipH="1">
            <a:off x="5528885" y="2306360"/>
            <a:ext cx="1553720" cy="113714"/>
          </a:xfrm>
          <a:prstGeom prst="bentConnector2">
            <a:avLst/>
          </a:prstGeom>
          <a:ln>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cxnSp>
        <p:nvCxnSpPr>
          <p:cNvPr id="248" name="Connector: Elbow 247">
            <a:extLst>
              <a:ext uri="{FF2B5EF4-FFF2-40B4-BE49-F238E27FC236}">
                <a16:creationId xmlns:a16="http://schemas.microsoft.com/office/drawing/2014/main" id="{5098EEB1-901F-CF08-4BAD-25AD442A3B4D}"/>
              </a:ext>
            </a:extLst>
          </p:cNvPr>
          <p:cNvCxnSpPr>
            <a:cxnSpLocks/>
          </p:cNvCxnSpPr>
          <p:nvPr/>
        </p:nvCxnSpPr>
        <p:spPr>
          <a:xfrm rot="16200000" flipH="1">
            <a:off x="2345392" y="2311731"/>
            <a:ext cx="1553720" cy="113714"/>
          </a:xfrm>
          <a:prstGeom prst="bentConnector2">
            <a:avLst/>
          </a:prstGeom>
          <a:ln>
            <a:solidFill>
              <a:srgbClr val="0070C0"/>
            </a:solidFill>
            <a:tailEnd type="triangle"/>
          </a:ln>
        </p:spPr>
        <p:style>
          <a:lnRef idx="3">
            <a:schemeClr val="dk1"/>
          </a:lnRef>
          <a:fillRef idx="0">
            <a:schemeClr val="dk1"/>
          </a:fillRef>
          <a:effectRef idx="2">
            <a:schemeClr val="dk1"/>
          </a:effectRef>
          <a:fontRef idx="minor">
            <a:schemeClr val="tx1"/>
          </a:fontRef>
        </p:style>
      </p:cxnSp>
      <p:cxnSp>
        <p:nvCxnSpPr>
          <p:cNvPr id="249" name="Connector: Elbow 248">
            <a:extLst>
              <a:ext uri="{FF2B5EF4-FFF2-40B4-BE49-F238E27FC236}">
                <a16:creationId xmlns:a16="http://schemas.microsoft.com/office/drawing/2014/main" id="{F5C0B3C5-8A13-5E47-8FF5-B65C6056ADD6}"/>
              </a:ext>
            </a:extLst>
          </p:cNvPr>
          <p:cNvCxnSpPr>
            <a:cxnSpLocks/>
            <a:endCxn id="64" idx="1"/>
          </p:cNvCxnSpPr>
          <p:nvPr/>
        </p:nvCxnSpPr>
        <p:spPr>
          <a:xfrm rot="16200000" flipH="1">
            <a:off x="3175948" y="2422737"/>
            <a:ext cx="1875486" cy="206890"/>
          </a:xfrm>
          <a:prstGeom prst="bentConnector2">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252" name="Connector: Elbow 251">
            <a:extLst>
              <a:ext uri="{FF2B5EF4-FFF2-40B4-BE49-F238E27FC236}">
                <a16:creationId xmlns:a16="http://schemas.microsoft.com/office/drawing/2014/main" id="{C56BFABD-7C9C-9E2D-6E5B-84CB6331D0A0}"/>
              </a:ext>
            </a:extLst>
          </p:cNvPr>
          <p:cNvCxnSpPr>
            <a:cxnSpLocks/>
            <a:endCxn id="48" idx="1"/>
          </p:cNvCxnSpPr>
          <p:nvPr/>
        </p:nvCxnSpPr>
        <p:spPr>
          <a:xfrm rot="16200000" flipH="1">
            <a:off x="4254648" y="2435808"/>
            <a:ext cx="1842018" cy="214216"/>
          </a:xfrm>
          <a:prstGeom prst="bentConnector2">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p:cxnSp>
        <p:nvCxnSpPr>
          <p:cNvPr id="255" name="Connector: Elbow 254">
            <a:extLst>
              <a:ext uri="{FF2B5EF4-FFF2-40B4-BE49-F238E27FC236}">
                <a16:creationId xmlns:a16="http://schemas.microsoft.com/office/drawing/2014/main" id="{C6C004EF-7ECD-5D6C-F80C-C5CF3608AC28}"/>
              </a:ext>
            </a:extLst>
          </p:cNvPr>
          <p:cNvCxnSpPr>
            <a:cxnSpLocks/>
            <a:endCxn id="50" idx="1"/>
          </p:cNvCxnSpPr>
          <p:nvPr/>
        </p:nvCxnSpPr>
        <p:spPr>
          <a:xfrm rot="16200000" flipH="1">
            <a:off x="8567182" y="2365298"/>
            <a:ext cx="1813092" cy="276692"/>
          </a:xfrm>
          <a:prstGeom prst="bentConnector2">
            <a:avLst/>
          </a:prstGeom>
          <a:ln>
            <a:solidFill>
              <a:srgbClr val="0070C0"/>
            </a:solidFill>
            <a:tailEnd type="triangle"/>
          </a:ln>
        </p:spPr>
        <p:style>
          <a:lnRef idx="3">
            <a:schemeClr val="dk1"/>
          </a:lnRef>
          <a:fillRef idx="0">
            <a:schemeClr val="dk1"/>
          </a:fillRef>
          <a:effectRef idx="2">
            <a:schemeClr val="dk1"/>
          </a:effectRef>
          <a:fontRef idx="minor">
            <a:schemeClr val="tx1"/>
          </a:fontRef>
        </p:style>
      </p:cxnSp>
      <p:cxnSp>
        <p:nvCxnSpPr>
          <p:cNvPr id="257" name="Connector: Elbow 256">
            <a:extLst>
              <a:ext uri="{FF2B5EF4-FFF2-40B4-BE49-F238E27FC236}">
                <a16:creationId xmlns:a16="http://schemas.microsoft.com/office/drawing/2014/main" id="{F7E89B4B-E72E-2C8E-DA73-F1F8C1634FBC}"/>
              </a:ext>
            </a:extLst>
          </p:cNvPr>
          <p:cNvCxnSpPr>
            <a:cxnSpLocks/>
            <a:endCxn id="18" idx="1"/>
          </p:cNvCxnSpPr>
          <p:nvPr/>
        </p:nvCxnSpPr>
        <p:spPr>
          <a:xfrm rot="16200000" flipH="1">
            <a:off x="6370966" y="2381313"/>
            <a:ext cx="1840032" cy="287624"/>
          </a:xfrm>
          <a:prstGeom prst="bentConnector2">
            <a:avLst/>
          </a:prstGeom>
          <a:ln>
            <a:solidFill>
              <a:srgbClr val="00B0F0"/>
            </a:solidFill>
            <a:tailEnd type="triangle"/>
          </a:ln>
        </p:spPr>
        <p:style>
          <a:lnRef idx="3">
            <a:schemeClr val="dk1"/>
          </a:lnRef>
          <a:fillRef idx="0">
            <a:schemeClr val="dk1"/>
          </a:fillRef>
          <a:effectRef idx="2">
            <a:schemeClr val="dk1"/>
          </a:effectRef>
          <a:fontRef idx="minor">
            <a:schemeClr val="tx1"/>
          </a:fontRef>
        </p:style>
      </p:cxnSp>
      <p:cxnSp>
        <p:nvCxnSpPr>
          <p:cNvPr id="259" name="Connector: Elbow 258">
            <a:extLst>
              <a:ext uri="{FF2B5EF4-FFF2-40B4-BE49-F238E27FC236}">
                <a16:creationId xmlns:a16="http://schemas.microsoft.com/office/drawing/2014/main" id="{39C75362-68A2-8F71-15A3-056CA6ED4FFD}"/>
              </a:ext>
            </a:extLst>
          </p:cNvPr>
          <p:cNvCxnSpPr>
            <a:cxnSpLocks/>
            <a:endCxn id="14" idx="1"/>
          </p:cNvCxnSpPr>
          <p:nvPr/>
        </p:nvCxnSpPr>
        <p:spPr>
          <a:xfrm rot="16200000" flipH="1">
            <a:off x="7449564" y="2386058"/>
            <a:ext cx="1822536" cy="291952"/>
          </a:xfrm>
          <a:prstGeom prst="bentConnector2">
            <a:avLst/>
          </a:prstGeom>
          <a:ln>
            <a:solidFill>
              <a:schemeClr val="tx1">
                <a:lumMod val="95000"/>
                <a:lumOff val="5000"/>
              </a:schemeClr>
            </a:solidFill>
            <a:tailEnd type="triangle"/>
          </a:ln>
        </p:spPr>
        <p:style>
          <a:lnRef idx="3">
            <a:schemeClr val="dk1"/>
          </a:lnRef>
          <a:fillRef idx="0">
            <a:schemeClr val="dk1"/>
          </a:fillRef>
          <a:effectRef idx="2">
            <a:schemeClr val="dk1"/>
          </a:effectRef>
          <a:fontRef idx="minor">
            <a:schemeClr val="tx1"/>
          </a:fontRef>
        </p:style>
      </p:cxnSp>
      <p:sp>
        <p:nvSpPr>
          <p:cNvPr id="264" name="TextBox 263">
            <a:extLst>
              <a:ext uri="{FF2B5EF4-FFF2-40B4-BE49-F238E27FC236}">
                <a16:creationId xmlns:a16="http://schemas.microsoft.com/office/drawing/2014/main" id="{BE7994E8-8537-4801-872C-D757ADB3F0AC}"/>
              </a:ext>
            </a:extLst>
          </p:cNvPr>
          <p:cNvSpPr txBox="1"/>
          <p:nvPr/>
        </p:nvSpPr>
        <p:spPr>
          <a:xfrm>
            <a:off x="6803344" y="1006657"/>
            <a:ext cx="2351018" cy="276999"/>
          </a:xfrm>
          <a:prstGeom prst="rect">
            <a:avLst/>
          </a:prstGeom>
          <a:noFill/>
        </p:spPr>
        <p:txBody>
          <a:bodyPr wrap="square" rtlCol="0">
            <a:spAutoFit/>
          </a:bodyPr>
          <a:lstStyle/>
          <a:p>
            <a:r>
              <a:rPr lang="en-IN" sz="1200" b="1" dirty="0"/>
              <a:t>Limiter output (S5.reg) step</a:t>
            </a:r>
          </a:p>
        </p:txBody>
      </p:sp>
    </p:spTree>
    <p:extLst>
      <p:ext uri="{BB962C8B-B14F-4D97-AF65-F5344CB8AC3E}">
        <p14:creationId xmlns:p14="http://schemas.microsoft.com/office/powerpoint/2010/main" val="650976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1FAB-51AF-F6D3-EA87-7B44F5D3E5AA}"/>
              </a:ext>
            </a:extLst>
          </p:cNvPr>
          <p:cNvSpPr>
            <a:spLocks noGrp="1"/>
          </p:cNvSpPr>
          <p:nvPr>
            <p:ph type="title"/>
          </p:nvPr>
        </p:nvSpPr>
        <p:spPr/>
        <p:txBody>
          <a:bodyPr/>
          <a:lstStyle/>
          <a:p>
            <a:r>
              <a:rPr lang="en-US" dirty="0"/>
              <a:t>Problem Description</a:t>
            </a:r>
            <a:endParaRPr lang="en-IN" dirty="0"/>
          </a:p>
        </p:txBody>
      </p:sp>
      <p:sp>
        <p:nvSpPr>
          <p:cNvPr id="3" name="Content Placeholder 2">
            <a:extLst>
              <a:ext uri="{FF2B5EF4-FFF2-40B4-BE49-F238E27FC236}">
                <a16:creationId xmlns:a16="http://schemas.microsoft.com/office/drawing/2014/main" id="{6B03273C-446D-346A-7165-6E6F1938945E}"/>
              </a:ext>
            </a:extLst>
          </p:cNvPr>
          <p:cNvSpPr>
            <a:spLocks noGrp="1"/>
          </p:cNvSpPr>
          <p:nvPr>
            <p:ph idx="1"/>
          </p:nvPr>
        </p:nvSpPr>
        <p:spPr/>
        <p:txBody>
          <a:bodyPr/>
          <a:lstStyle/>
          <a:p>
            <a:pPr>
              <a:buFont typeface="Arial" panose="020B0604020202020204" pitchFamily="34" charset="0"/>
              <a:buChar char="•"/>
            </a:pPr>
            <a:r>
              <a:rPr lang="en-US" dirty="0"/>
              <a:t>  Important part in hardware EMT simulation system is the control elements. </a:t>
            </a:r>
          </a:p>
          <a:p>
            <a:pPr>
              <a:buFont typeface="Arial" panose="020B0604020202020204" pitchFamily="34" charset="0"/>
              <a:buChar char="•"/>
            </a:pPr>
            <a:r>
              <a:rPr lang="en-US" dirty="0"/>
              <a:t>  Control elements can be expressed in form of transfer function.</a:t>
            </a:r>
          </a:p>
          <a:p>
            <a:pPr>
              <a:buFont typeface="Arial" panose="020B0604020202020204" pitchFamily="34" charset="0"/>
              <a:buChar char="•"/>
            </a:pPr>
            <a:r>
              <a:rPr lang="en-US" dirty="0"/>
              <a:t>  In the exciter or other control elements, multiple transfer functions are connected in series or        in parallel to express the relationship between inputs and outputs. </a:t>
            </a:r>
          </a:p>
          <a:p>
            <a:pPr>
              <a:buFont typeface="Arial" panose="020B0604020202020204" pitchFamily="34" charset="0"/>
              <a:buChar char="•"/>
            </a:pPr>
            <a:r>
              <a:rPr lang="en-US" dirty="0"/>
              <a:t> Need to break down and categorize Transfer functions  for effective system simulation.</a:t>
            </a:r>
          </a:p>
          <a:p>
            <a:pPr>
              <a:buFont typeface="Arial" panose="020B0604020202020204" pitchFamily="34" charset="0"/>
              <a:buChar char="•"/>
            </a:pPr>
            <a:r>
              <a:rPr lang="en-US" dirty="0"/>
              <a:t> Develop a programmable transfer function that can be configured to represent various transfer functions by adjusting the coefficients.</a:t>
            </a:r>
            <a:endParaRPr lang="en-IN" dirty="0"/>
          </a:p>
        </p:txBody>
      </p:sp>
    </p:spTree>
    <p:extLst>
      <p:ext uri="{BB962C8B-B14F-4D97-AF65-F5344CB8AC3E}">
        <p14:creationId xmlns:p14="http://schemas.microsoft.com/office/powerpoint/2010/main" val="28684067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Rectangle 169">
            <a:extLst>
              <a:ext uri="{FF2B5EF4-FFF2-40B4-BE49-F238E27FC236}">
                <a16:creationId xmlns:a16="http://schemas.microsoft.com/office/drawing/2014/main" id="{BC20E198-41A5-3775-D905-8B5DD0401A7B}"/>
              </a:ext>
            </a:extLst>
          </p:cNvPr>
          <p:cNvSpPr/>
          <p:nvPr/>
        </p:nvSpPr>
        <p:spPr>
          <a:xfrm>
            <a:off x="5709898" y="1536959"/>
            <a:ext cx="723900" cy="2019287"/>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64" name="Rectangle 163">
            <a:extLst>
              <a:ext uri="{FF2B5EF4-FFF2-40B4-BE49-F238E27FC236}">
                <a16:creationId xmlns:a16="http://schemas.microsoft.com/office/drawing/2014/main" id="{33969073-552C-EB5E-DBD1-E9813012B74F}"/>
              </a:ext>
            </a:extLst>
          </p:cNvPr>
          <p:cNvSpPr/>
          <p:nvPr/>
        </p:nvSpPr>
        <p:spPr>
          <a:xfrm>
            <a:off x="5781556" y="1688453"/>
            <a:ext cx="580584" cy="2342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C1</a:t>
            </a:r>
          </a:p>
        </p:txBody>
      </p:sp>
      <p:sp>
        <p:nvSpPr>
          <p:cNvPr id="165" name="Rectangle 164">
            <a:extLst>
              <a:ext uri="{FF2B5EF4-FFF2-40B4-BE49-F238E27FC236}">
                <a16:creationId xmlns:a16="http://schemas.microsoft.com/office/drawing/2014/main" id="{691B6DEE-A09C-960E-416F-D3BEA2E8FADC}"/>
              </a:ext>
            </a:extLst>
          </p:cNvPr>
          <p:cNvSpPr/>
          <p:nvPr/>
        </p:nvSpPr>
        <p:spPr>
          <a:xfrm>
            <a:off x="5781556" y="1922690"/>
            <a:ext cx="580584" cy="2342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C2</a:t>
            </a:r>
          </a:p>
        </p:txBody>
      </p:sp>
      <p:sp>
        <p:nvSpPr>
          <p:cNvPr id="166" name="Rectangle 165">
            <a:extLst>
              <a:ext uri="{FF2B5EF4-FFF2-40B4-BE49-F238E27FC236}">
                <a16:creationId xmlns:a16="http://schemas.microsoft.com/office/drawing/2014/main" id="{865893CE-EC61-797E-8F96-6119F43292AD}"/>
              </a:ext>
            </a:extLst>
          </p:cNvPr>
          <p:cNvSpPr/>
          <p:nvPr/>
        </p:nvSpPr>
        <p:spPr>
          <a:xfrm>
            <a:off x="5781556" y="2149954"/>
            <a:ext cx="580584" cy="2342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C3</a:t>
            </a:r>
          </a:p>
        </p:txBody>
      </p:sp>
      <p:sp>
        <p:nvSpPr>
          <p:cNvPr id="171" name="Rectangle 170">
            <a:extLst>
              <a:ext uri="{FF2B5EF4-FFF2-40B4-BE49-F238E27FC236}">
                <a16:creationId xmlns:a16="http://schemas.microsoft.com/office/drawing/2014/main" id="{9642B229-E06B-5956-C301-5050DF27D891}"/>
              </a:ext>
            </a:extLst>
          </p:cNvPr>
          <p:cNvSpPr/>
          <p:nvPr/>
        </p:nvSpPr>
        <p:spPr>
          <a:xfrm>
            <a:off x="6609073" y="1536960"/>
            <a:ext cx="723900" cy="2019287"/>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78" name="Rectangle 177">
            <a:extLst>
              <a:ext uri="{FF2B5EF4-FFF2-40B4-BE49-F238E27FC236}">
                <a16:creationId xmlns:a16="http://schemas.microsoft.com/office/drawing/2014/main" id="{19A4CDF7-31D8-BCD4-8CEB-4517251CE97B}"/>
              </a:ext>
            </a:extLst>
          </p:cNvPr>
          <p:cNvSpPr/>
          <p:nvPr/>
        </p:nvSpPr>
        <p:spPr>
          <a:xfrm>
            <a:off x="7468730" y="1536959"/>
            <a:ext cx="723900" cy="2019287"/>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85" name="Rectangle 184">
            <a:extLst>
              <a:ext uri="{FF2B5EF4-FFF2-40B4-BE49-F238E27FC236}">
                <a16:creationId xmlns:a16="http://schemas.microsoft.com/office/drawing/2014/main" id="{DC1A73F6-297E-F648-7C92-3BA1B3182771}"/>
              </a:ext>
            </a:extLst>
          </p:cNvPr>
          <p:cNvSpPr/>
          <p:nvPr/>
        </p:nvSpPr>
        <p:spPr>
          <a:xfrm>
            <a:off x="8357186" y="1536959"/>
            <a:ext cx="723900" cy="2019287"/>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92" name="Rectangle 191">
            <a:extLst>
              <a:ext uri="{FF2B5EF4-FFF2-40B4-BE49-F238E27FC236}">
                <a16:creationId xmlns:a16="http://schemas.microsoft.com/office/drawing/2014/main" id="{E027A442-D90B-FEAA-52E0-819B74E4A80D}"/>
              </a:ext>
            </a:extLst>
          </p:cNvPr>
          <p:cNvSpPr/>
          <p:nvPr/>
        </p:nvSpPr>
        <p:spPr>
          <a:xfrm>
            <a:off x="4725825" y="4250370"/>
            <a:ext cx="2480518" cy="62662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Selector</a:t>
            </a:r>
          </a:p>
        </p:txBody>
      </p:sp>
      <p:cxnSp>
        <p:nvCxnSpPr>
          <p:cNvPr id="194" name="Connector: Elbow 193">
            <a:extLst>
              <a:ext uri="{FF2B5EF4-FFF2-40B4-BE49-F238E27FC236}">
                <a16:creationId xmlns:a16="http://schemas.microsoft.com/office/drawing/2014/main" id="{D5ED7018-C87D-0305-2006-6D98D27A1B24}"/>
              </a:ext>
            </a:extLst>
          </p:cNvPr>
          <p:cNvCxnSpPr>
            <a:cxnSpLocks/>
            <a:stCxn id="170" idx="2"/>
          </p:cNvCxnSpPr>
          <p:nvPr/>
        </p:nvCxnSpPr>
        <p:spPr>
          <a:xfrm rot="16200000" flipH="1">
            <a:off x="5846398" y="3781696"/>
            <a:ext cx="689900" cy="23900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96" name="Connector: Elbow 195">
            <a:extLst>
              <a:ext uri="{FF2B5EF4-FFF2-40B4-BE49-F238E27FC236}">
                <a16:creationId xmlns:a16="http://schemas.microsoft.com/office/drawing/2014/main" id="{8DE36B0D-C998-D755-575D-F1A3E4AAEA13}"/>
              </a:ext>
            </a:extLst>
          </p:cNvPr>
          <p:cNvCxnSpPr>
            <a:cxnSpLocks/>
          </p:cNvCxnSpPr>
          <p:nvPr/>
        </p:nvCxnSpPr>
        <p:spPr>
          <a:xfrm rot="5400000">
            <a:off x="6408496" y="3679898"/>
            <a:ext cx="703749" cy="456447"/>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01" name="Connector: Elbow 200">
            <a:extLst>
              <a:ext uri="{FF2B5EF4-FFF2-40B4-BE49-F238E27FC236}">
                <a16:creationId xmlns:a16="http://schemas.microsoft.com/office/drawing/2014/main" id="{FB69226D-E28C-76D7-AE66-6F0C3553D192}"/>
              </a:ext>
            </a:extLst>
          </p:cNvPr>
          <p:cNvCxnSpPr>
            <a:cxnSpLocks/>
            <a:stCxn id="31" idx="2"/>
          </p:cNvCxnSpPr>
          <p:nvPr/>
        </p:nvCxnSpPr>
        <p:spPr>
          <a:xfrm rot="5400000">
            <a:off x="7827605" y="2915017"/>
            <a:ext cx="1199726" cy="247373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03" name="Straight Arrow Connector 202">
            <a:extLst>
              <a:ext uri="{FF2B5EF4-FFF2-40B4-BE49-F238E27FC236}">
                <a16:creationId xmlns:a16="http://schemas.microsoft.com/office/drawing/2014/main" id="{508B43BA-18E2-1F75-FAE2-C72B305DABD8}"/>
              </a:ext>
            </a:extLst>
          </p:cNvPr>
          <p:cNvCxnSpPr>
            <a:cxnSpLocks/>
          </p:cNvCxnSpPr>
          <p:nvPr/>
        </p:nvCxnSpPr>
        <p:spPr>
          <a:xfrm>
            <a:off x="5853554" y="4876994"/>
            <a:ext cx="0" cy="228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5" name="TextBox 204">
            <a:extLst>
              <a:ext uri="{FF2B5EF4-FFF2-40B4-BE49-F238E27FC236}">
                <a16:creationId xmlns:a16="http://schemas.microsoft.com/office/drawing/2014/main" id="{C206BB51-A56C-3F19-5A72-72E0AB81E3A1}"/>
              </a:ext>
            </a:extLst>
          </p:cNvPr>
          <p:cNvSpPr txBox="1"/>
          <p:nvPr/>
        </p:nvSpPr>
        <p:spPr>
          <a:xfrm>
            <a:off x="6191348" y="5101913"/>
            <a:ext cx="2868587" cy="646331"/>
          </a:xfrm>
          <a:prstGeom prst="rect">
            <a:avLst/>
          </a:prstGeom>
          <a:noFill/>
        </p:spPr>
        <p:txBody>
          <a:bodyPr wrap="square" rtlCol="0">
            <a:spAutoFit/>
          </a:bodyPr>
          <a:lstStyle/>
          <a:p>
            <a:r>
              <a:rPr lang="en-IN" dirty="0"/>
              <a:t>Constant registers banks</a:t>
            </a:r>
          </a:p>
          <a:p>
            <a:r>
              <a:rPr lang="en-IN" dirty="0"/>
              <a:t> (Parallel - in -&gt; parallel - out)</a:t>
            </a:r>
          </a:p>
        </p:txBody>
      </p:sp>
      <p:sp>
        <p:nvSpPr>
          <p:cNvPr id="29" name="TextBox 28">
            <a:extLst>
              <a:ext uri="{FF2B5EF4-FFF2-40B4-BE49-F238E27FC236}">
                <a16:creationId xmlns:a16="http://schemas.microsoft.com/office/drawing/2014/main" id="{92FF2E73-0836-8697-5433-32C18B40F0BA}"/>
              </a:ext>
            </a:extLst>
          </p:cNvPr>
          <p:cNvSpPr txBox="1"/>
          <p:nvPr/>
        </p:nvSpPr>
        <p:spPr>
          <a:xfrm>
            <a:off x="4725825" y="5240412"/>
            <a:ext cx="1417953" cy="369332"/>
          </a:xfrm>
          <a:prstGeom prst="rect">
            <a:avLst/>
          </a:prstGeom>
          <a:noFill/>
        </p:spPr>
        <p:txBody>
          <a:bodyPr wrap="square" rtlCol="0">
            <a:spAutoFit/>
          </a:bodyPr>
          <a:lstStyle/>
          <a:p>
            <a:r>
              <a:rPr lang="en-IN" dirty="0"/>
              <a:t>3 Channels </a:t>
            </a:r>
          </a:p>
        </p:txBody>
      </p:sp>
      <p:sp>
        <p:nvSpPr>
          <p:cNvPr id="68" name="Rectangle 67">
            <a:extLst>
              <a:ext uri="{FF2B5EF4-FFF2-40B4-BE49-F238E27FC236}">
                <a16:creationId xmlns:a16="http://schemas.microsoft.com/office/drawing/2014/main" id="{D7052E31-CDE6-3460-389B-4C74EA5DC46D}"/>
              </a:ext>
            </a:extLst>
          </p:cNvPr>
          <p:cNvSpPr/>
          <p:nvPr/>
        </p:nvSpPr>
        <p:spPr>
          <a:xfrm>
            <a:off x="6680731" y="1695426"/>
            <a:ext cx="580584" cy="2342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C1</a:t>
            </a:r>
          </a:p>
        </p:txBody>
      </p:sp>
      <p:sp>
        <p:nvSpPr>
          <p:cNvPr id="70" name="Rectangle 69">
            <a:extLst>
              <a:ext uri="{FF2B5EF4-FFF2-40B4-BE49-F238E27FC236}">
                <a16:creationId xmlns:a16="http://schemas.microsoft.com/office/drawing/2014/main" id="{8E0F852A-F0FA-D3D2-5811-95D5BA90E159}"/>
              </a:ext>
            </a:extLst>
          </p:cNvPr>
          <p:cNvSpPr/>
          <p:nvPr/>
        </p:nvSpPr>
        <p:spPr>
          <a:xfrm>
            <a:off x="6680731" y="1929663"/>
            <a:ext cx="580584" cy="2342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C2</a:t>
            </a:r>
          </a:p>
        </p:txBody>
      </p:sp>
      <p:sp>
        <p:nvSpPr>
          <p:cNvPr id="72" name="Rectangle 71">
            <a:extLst>
              <a:ext uri="{FF2B5EF4-FFF2-40B4-BE49-F238E27FC236}">
                <a16:creationId xmlns:a16="http://schemas.microsoft.com/office/drawing/2014/main" id="{D058266E-8983-4E9E-EE79-FA95D497D4BA}"/>
              </a:ext>
            </a:extLst>
          </p:cNvPr>
          <p:cNvSpPr/>
          <p:nvPr/>
        </p:nvSpPr>
        <p:spPr>
          <a:xfrm>
            <a:off x="6680731" y="2156927"/>
            <a:ext cx="580584" cy="2342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C3</a:t>
            </a:r>
          </a:p>
        </p:txBody>
      </p:sp>
      <p:sp>
        <p:nvSpPr>
          <p:cNvPr id="76" name="Rectangle 75">
            <a:extLst>
              <a:ext uri="{FF2B5EF4-FFF2-40B4-BE49-F238E27FC236}">
                <a16:creationId xmlns:a16="http://schemas.microsoft.com/office/drawing/2014/main" id="{C08FF0FE-5570-67FD-4DE8-FBF66D6087AD}"/>
              </a:ext>
            </a:extLst>
          </p:cNvPr>
          <p:cNvSpPr/>
          <p:nvPr/>
        </p:nvSpPr>
        <p:spPr>
          <a:xfrm>
            <a:off x="7550126" y="1688453"/>
            <a:ext cx="580584" cy="2342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C1</a:t>
            </a:r>
          </a:p>
        </p:txBody>
      </p:sp>
      <p:sp>
        <p:nvSpPr>
          <p:cNvPr id="81" name="Rectangle 80">
            <a:extLst>
              <a:ext uri="{FF2B5EF4-FFF2-40B4-BE49-F238E27FC236}">
                <a16:creationId xmlns:a16="http://schemas.microsoft.com/office/drawing/2014/main" id="{E65B2434-83AA-6CC6-289B-1CDC670991EC}"/>
              </a:ext>
            </a:extLst>
          </p:cNvPr>
          <p:cNvSpPr/>
          <p:nvPr/>
        </p:nvSpPr>
        <p:spPr>
          <a:xfrm>
            <a:off x="7550126" y="1922690"/>
            <a:ext cx="580584" cy="2342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C2</a:t>
            </a:r>
          </a:p>
        </p:txBody>
      </p:sp>
      <p:sp>
        <p:nvSpPr>
          <p:cNvPr id="83" name="Rectangle 82">
            <a:extLst>
              <a:ext uri="{FF2B5EF4-FFF2-40B4-BE49-F238E27FC236}">
                <a16:creationId xmlns:a16="http://schemas.microsoft.com/office/drawing/2014/main" id="{D6D1D1FE-2FD2-F79C-D118-B6BBE6193D3A}"/>
              </a:ext>
            </a:extLst>
          </p:cNvPr>
          <p:cNvSpPr/>
          <p:nvPr/>
        </p:nvSpPr>
        <p:spPr>
          <a:xfrm>
            <a:off x="7550126" y="2149954"/>
            <a:ext cx="580584" cy="2342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C3</a:t>
            </a:r>
          </a:p>
        </p:txBody>
      </p:sp>
      <p:sp>
        <p:nvSpPr>
          <p:cNvPr id="87" name="Rectangle 86">
            <a:extLst>
              <a:ext uri="{FF2B5EF4-FFF2-40B4-BE49-F238E27FC236}">
                <a16:creationId xmlns:a16="http://schemas.microsoft.com/office/drawing/2014/main" id="{53025E80-975F-F8D2-988E-88E63872AC62}"/>
              </a:ext>
            </a:extLst>
          </p:cNvPr>
          <p:cNvSpPr/>
          <p:nvPr/>
        </p:nvSpPr>
        <p:spPr>
          <a:xfrm>
            <a:off x="8428844" y="1699651"/>
            <a:ext cx="580584" cy="2342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C1</a:t>
            </a:r>
          </a:p>
        </p:txBody>
      </p:sp>
      <p:sp>
        <p:nvSpPr>
          <p:cNvPr id="88" name="Rectangle 87">
            <a:extLst>
              <a:ext uri="{FF2B5EF4-FFF2-40B4-BE49-F238E27FC236}">
                <a16:creationId xmlns:a16="http://schemas.microsoft.com/office/drawing/2014/main" id="{35FADC7C-251F-A94E-0148-6F22BFCC88A0}"/>
              </a:ext>
            </a:extLst>
          </p:cNvPr>
          <p:cNvSpPr/>
          <p:nvPr/>
        </p:nvSpPr>
        <p:spPr>
          <a:xfrm>
            <a:off x="8428844" y="1933888"/>
            <a:ext cx="580584" cy="2342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C2</a:t>
            </a:r>
          </a:p>
        </p:txBody>
      </p:sp>
      <p:sp>
        <p:nvSpPr>
          <p:cNvPr id="89" name="Rectangle 88">
            <a:extLst>
              <a:ext uri="{FF2B5EF4-FFF2-40B4-BE49-F238E27FC236}">
                <a16:creationId xmlns:a16="http://schemas.microsoft.com/office/drawing/2014/main" id="{3981DA64-BBCD-17C3-C755-5FAFFFE863FE}"/>
              </a:ext>
            </a:extLst>
          </p:cNvPr>
          <p:cNvSpPr/>
          <p:nvPr/>
        </p:nvSpPr>
        <p:spPr>
          <a:xfrm>
            <a:off x="8428844" y="2161152"/>
            <a:ext cx="580584" cy="2342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C3</a:t>
            </a:r>
          </a:p>
        </p:txBody>
      </p:sp>
      <p:sp>
        <p:nvSpPr>
          <p:cNvPr id="2" name="Rectangle 1">
            <a:extLst>
              <a:ext uri="{FF2B5EF4-FFF2-40B4-BE49-F238E27FC236}">
                <a16:creationId xmlns:a16="http://schemas.microsoft.com/office/drawing/2014/main" id="{FF92E85F-FDD1-55C0-6CA2-6AFC46F43605}"/>
              </a:ext>
            </a:extLst>
          </p:cNvPr>
          <p:cNvSpPr/>
          <p:nvPr/>
        </p:nvSpPr>
        <p:spPr>
          <a:xfrm>
            <a:off x="2180073" y="1532734"/>
            <a:ext cx="723900" cy="2019287"/>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64261065-7615-AF79-C6E0-12F2E54E04F8}"/>
              </a:ext>
            </a:extLst>
          </p:cNvPr>
          <p:cNvSpPr/>
          <p:nvPr/>
        </p:nvSpPr>
        <p:spPr>
          <a:xfrm>
            <a:off x="2251731" y="1684228"/>
            <a:ext cx="580584" cy="2342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C1</a:t>
            </a:r>
          </a:p>
        </p:txBody>
      </p:sp>
      <p:sp>
        <p:nvSpPr>
          <p:cNvPr id="4" name="Rectangle 3">
            <a:extLst>
              <a:ext uri="{FF2B5EF4-FFF2-40B4-BE49-F238E27FC236}">
                <a16:creationId xmlns:a16="http://schemas.microsoft.com/office/drawing/2014/main" id="{FABB047F-E4B3-516F-CC1C-2D46CB4A742B}"/>
              </a:ext>
            </a:extLst>
          </p:cNvPr>
          <p:cNvSpPr/>
          <p:nvPr/>
        </p:nvSpPr>
        <p:spPr>
          <a:xfrm>
            <a:off x="2251731" y="1918465"/>
            <a:ext cx="580584" cy="2342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C2</a:t>
            </a:r>
          </a:p>
        </p:txBody>
      </p:sp>
      <p:sp>
        <p:nvSpPr>
          <p:cNvPr id="5" name="Rectangle 4">
            <a:extLst>
              <a:ext uri="{FF2B5EF4-FFF2-40B4-BE49-F238E27FC236}">
                <a16:creationId xmlns:a16="http://schemas.microsoft.com/office/drawing/2014/main" id="{B899B458-34B8-FCD2-FBC7-DCC908CFD505}"/>
              </a:ext>
            </a:extLst>
          </p:cNvPr>
          <p:cNvSpPr/>
          <p:nvPr/>
        </p:nvSpPr>
        <p:spPr>
          <a:xfrm>
            <a:off x="2251731" y="2145729"/>
            <a:ext cx="580584" cy="2342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C3</a:t>
            </a:r>
          </a:p>
        </p:txBody>
      </p:sp>
      <p:sp>
        <p:nvSpPr>
          <p:cNvPr id="9" name="Rectangle 8">
            <a:extLst>
              <a:ext uri="{FF2B5EF4-FFF2-40B4-BE49-F238E27FC236}">
                <a16:creationId xmlns:a16="http://schemas.microsoft.com/office/drawing/2014/main" id="{1B3A201F-2DF7-2404-3C70-4243E1422B04}"/>
              </a:ext>
            </a:extLst>
          </p:cNvPr>
          <p:cNvSpPr/>
          <p:nvPr/>
        </p:nvSpPr>
        <p:spPr>
          <a:xfrm>
            <a:off x="3079248" y="1532735"/>
            <a:ext cx="723900" cy="2019287"/>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5031AEB2-53E0-11EA-A124-EE5F379853CA}"/>
              </a:ext>
            </a:extLst>
          </p:cNvPr>
          <p:cNvSpPr/>
          <p:nvPr/>
        </p:nvSpPr>
        <p:spPr>
          <a:xfrm>
            <a:off x="3938905" y="1532734"/>
            <a:ext cx="723900" cy="2019287"/>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F3070E94-8AE8-EBF9-80C6-B8916D07A40D}"/>
              </a:ext>
            </a:extLst>
          </p:cNvPr>
          <p:cNvSpPr/>
          <p:nvPr/>
        </p:nvSpPr>
        <p:spPr>
          <a:xfrm>
            <a:off x="4827361" y="1532734"/>
            <a:ext cx="723900" cy="2019287"/>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6F06C740-34BE-304B-91C7-EE65403676AC}"/>
              </a:ext>
            </a:extLst>
          </p:cNvPr>
          <p:cNvSpPr/>
          <p:nvPr/>
        </p:nvSpPr>
        <p:spPr>
          <a:xfrm>
            <a:off x="3150906" y="1691201"/>
            <a:ext cx="580584" cy="2342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C1</a:t>
            </a:r>
          </a:p>
        </p:txBody>
      </p:sp>
      <p:sp>
        <p:nvSpPr>
          <p:cNvPr id="13" name="Rectangle 12">
            <a:extLst>
              <a:ext uri="{FF2B5EF4-FFF2-40B4-BE49-F238E27FC236}">
                <a16:creationId xmlns:a16="http://schemas.microsoft.com/office/drawing/2014/main" id="{0B964877-BE31-62D7-9831-CDE8F6316B07}"/>
              </a:ext>
            </a:extLst>
          </p:cNvPr>
          <p:cNvSpPr/>
          <p:nvPr/>
        </p:nvSpPr>
        <p:spPr>
          <a:xfrm>
            <a:off x="3150906" y="1925438"/>
            <a:ext cx="580584" cy="2342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C2</a:t>
            </a:r>
          </a:p>
        </p:txBody>
      </p:sp>
      <p:sp>
        <p:nvSpPr>
          <p:cNvPr id="14" name="Rectangle 13">
            <a:extLst>
              <a:ext uri="{FF2B5EF4-FFF2-40B4-BE49-F238E27FC236}">
                <a16:creationId xmlns:a16="http://schemas.microsoft.com/office/drawing/2014/main" id="{A0F2E38B-6DFA-A471-1407-902F2367A239}"/>
              </a:ext>
            </a:extLst>
          </p:cNvPr>
          <p:cNvSpPr/>
          <p:nvPr/>
        </p:nvSpPr>
        <p:spPr>
          <a:xfrm>
            <a:off x="3150906" y="2152702"/>
            <a:ext cx="580584" cy="2342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C3</a:t>
            </a:r>
          </a:p>
        </p:txBody>
      </p:sp>
      <p:sp>
        <p:nvSpPr>
          <p:cNvPr id="18" name="Rectangle 17">
            <a:extLst>
              <a:ext uri="{FF2B5EF4-FFF2-40B4-BE49-F238E27FC236}">
                <a16:creationId xmlns:a16="http://schemas.microsoft.com/office/drawing/2014/main" id="{5D8361C6-4FEE-0FCA-0FB6-67B997B51D57}"/>
              </a:ext>
            </a:extLst>
          </p:cNvPr>
          <p:cNvSpPr/>
          <p:nvPr/>
        </p:nvSpPr>
        <p:spPr>
          <a:xfrm>
            <a:off x="4020301" y="1684228"/>
            <a:ext cx="580584" cy="2342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C1</a:t>
            </a:r>
          </a:p>
        </p:txBody>
      </p:sp>
      <p:sp>
        <p:nvSpPr>
          <p:cNvPr id="19" name="Rectangle 18">
            <a:extLst>
              <a:ext uri="{FF2B5EF4-FFF2-40B4-BE49-F238E27FC236}">
                <a16:creationId xmlns:a16="http://schemas.microsoft.com/office/drawing/2014/main" id="{DCAB815C-92CF-BF52-14E7-C2F66C3CE223}"/>
              </a:ext>
            </a:extLst>
          </p:cNvPr>
          <p:cNvSpPr/>
          <p:nvPr/>
        </p:nvSpPr>
        <p:spPr>
          <a:xfrm>
            <a:off x="4020301" y="1918465"/>
            <a:ext cx="580584" cy="2342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C2</a:t>
            </a:r>
          </a:p>
        </p:txBody>
      </p:sp>
      <p:sp>
        <p:nvSpPr>
          <p:cNvPr id="20" name="Rectangle 19">
            <a:extLst>
              <a:ext uri="{FF2B5EF4-FFF2-40B4-BE49-F238E27FC236}">
                <a16:creationId xmlns:a16="http://schemas.microsoft.com/office/drawing/2014/main" id="{57553ED4-23F0-9889-ABAB-DE2D58BFE3DB}"/>
              </a:ext>
            </a:extLst>
          </p:cNvPr>
          <p:cNvSpPr/>
          <p:nvPr/>
        </p:nvSpPr>
        <p:spPr>
          <a:xfrm>
            <a:off x="4020301" y="2145729"/>
            <a:ext cx="580584" cy="2342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C3</a:t>
            </a:r>
          </a:p>
        </p:txBody>
      </p:sp>
      <p:sp>
        <p:nvSpPr>
          <p:cNvPr id="24" name="Rectangle 23">
            <a:extLst>
              <a:ext uri="{FF2B5EF4-FFF2-40B4-BE49-F238E27FC236}">
                <a16:creationId xmlns:a16="http://schemas.microsoft.com/office/drawing/2014/main" id="{94116FA9-AF6E-D82D-85D6-5C1905EB85C3}"/>
              </a:ext>
            </a:extLst>
          </p:cNvPr>
          <p:cNvSpPr/>
          <p:nvPr/>
        </p:nvSpPr>
        <p:spPr>
          <a:xfrm>
            <a:off x="4899019" y="1695426"/>
            <a:ext cx="580584" cy="2342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C1</a:t>
            </a:r>
          </a:p>
        </p:txBody>
      </p:sp>
      <p:sp>
        <p:nvSpPr>
          <p:cNvPr id="25" name="Rectangle 24">
            <a:extLst>
              <a:ext uri="{FF2B5EF4-FFF2-40B4-BE49-F238E27FC236}">
                <a16:creationId xmlns:a16="http://schemas.microsoft.com/office/drawing/2014/main" id="{930CF329-FA96-8DC6-7071-75E50441EE4A}"/>
              </a:ext>
            </a:extLst>
          </p:cNvPr>
          <p:cNvSpPr/>
          <p:nvPr/>
        </p:nvSpPr>
        <p:spPr>
          <a:xfrm>
            <a:off x="4899019" y="1929663"/>
            <a:ext cx="580584" cy="2342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C2</a:t>
            </a:r>
          </a:p>
        </p:txBody>
      </p:sp>
      <p:sp>
        <p:nvSpPr>
          <p:cNvPr id="26" name="Rectangle 25">
            <a:extLst>
              <a:ext uri="{FF2B5EF4-FFF2-40B4-BE49-F238E27FC236}">
                <a16:creationId xmlns:a16="http://schemas.microsoft.com/office/drawing/2014/main" id="{9BFA8051-6724-E967-5EEA-A5A290F62723}"/>
              </a:ext>
            </a:extLst>
          </p:cNvPr>
          <p:cNvSpPr/>
          <p:nvPr/>
        </p:nvSpPr>
        <p:spPr>
          <a:xfrm>
            <a:off x="4899019" y="2156927"/>
            <a:ext cx="580584" cy="2342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C3</a:t>
            </a:r>
          </a:p>
        </p:txBody>
      </p:sp>
      <p:sp>
        <p:nvSpPr>
          <p:cNvPr id="31" name="Rectangle 30">
            <a:extLst>
              <a:ext uri="{FF2B5EF4-FFF2-40B4-BE49-F238E27FC236}">
                <a16:creationId xmlns:a16="http://schemas.microsoft.com/office/drawing/2014/main" id="{73D5C69E-655B-9F21-1B32-ED9FAAA86259}"/>
              </a:ext>
            </a:extLst>
          </p:cNvPr>
          <p:cNvSpPr/>
          <p:nvPr/>
        </p:nvSpPr>
        <p:spPr>
          <a:xfrm>
            <a:off x="9302385" y="1532734"/>
            <a:ext cx="723900" cy="2019287"/>
          </a:xfrm>
          <a:prstGeom prst="rect">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108AEF0F-1169-11A0-023A-83B1E72068A1}"/>
              </a:ext>
            </a:extLst>
          </p:cNvPr>
          <p:cNvSpPr/>
          <p:nvPr/>
        </p:nvSpPr>
        <p:spPr>
          <a:xfrm>
            <a:off x="9374043" y="1695426"/>
            <a:ext cx="580584" cy="2342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C1</a:t>
            </a:r>
          </a:p>
        </p:txBody>
      </p:sp>
      <p:sp>
        <p:nvSpPr>
          <p:cNvPr id="33" name="Rectangle 32">
            <a:extLst>
              <a:ext uri="{FF2B5EF4-FFF2-40B4-BE49-F238E27FC236}">
                <a16:creationId xmlns:a16="http://schemas.microsoft.com/office/drawing/2014/main" id="{6AA7C7A4-2928-F0AE-6439-A6EF99A67BFA}"/>
              </a:ext>
            </a:extLst>
          </p:cNvPr>
          <p:cNvSpPr/>
          <p:nvPr/>
        </p:nvSpPr>
        <p:spPr>
          <a:xfrm>
            <a:off x="9374043" y="1929663"/>
            <a:ext cx="580584" cy="2342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C2</a:t>
            </a:r>
          </a:p>
        </p:txBody>
      </p:sp>
      <p:sp>
        <p:nvSpPr>
          <p:cNvPr id="34" name="Rectangle 33">
            <a:extLst>
              <a:ext uri="{FF2B5EF4-FFF2-40B4-BE49-F238E27FC236}">
                <a16:creationId xmlns:a16="http://schemas.microsoft.com/office/drawing/2014/main" id="{BE40717F-0BAA-CAD8-2BBC-382F4A430039}"/>
              </a:ext>
            </a:extLst>
          </p:cNvPr>
          <p:cNvSpPr/>
          <p:nvPr/>
        </p:nvSpPr>
        <p:spPr>
          <a:xfrm>
            <a:off x="9374043" y="2156927"/>
            <a:ext cx="580584" cy="23423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IN" sz="1200" dirty="0"/>
              <a:t>C3</a:t>
            </a:r>
          </a:p>
        </p:txBody>
      </p:sp>
      <p:cxnSp>
        <p:nvCxnSpPr>
          <p:cNvPr id="41" name="Connector: Elbow 40">
            <a:extLst>
              <a:ext uri="{FF2B5EF4-FFF2-40B4-BE49-F238E27FC236}">
                <a16:creationId xmlns:a16="http://schemas.microsoft.com/office/drawing/2014/main" id="{C6B44A5A-FC1A-D1D7-E0A0-1332F642E09D}"/>
              </a:ext>
            </a:extLst>
          </p:cNvPr>
          <p:cNvCxnSpPr>
            <a:cxnSpLocks/>
            <a:endCxn id="192" idx="3"/>
          </p:cNvCxnSpPr>
          <p:nvPr/>
        </p:nvCxnSpPr>
        <p:spPr>
          <a:xfrm rot="10800000" flipV="1">
            <a:off x="7206343" y="3560332"/>
            <a:ext cx="1568992" cy="1003350"/>
          </a:xfrm>
          <a:prstGeom prst="bentConnector3">
            <a:avLst>
              <a:gd name="adj1" fmla="val -648"/>
            </a:avLst>
          </a:prstGeom>
          <a:ln>
            <a:tailEnd type="triangle"/>
          </a:ln>
        </p:spPr>
        <p:style>
          <a:lnRef idx="1">
            <a:schemeClr val="dk1"/>
          </a:lnRef>
          <a:fillRef idx="0">
            <a:schemeClr val="dk1"/>
          </a:fillRef>
          <a:effectRef idx="0">
            <a:schemeClr val="dk1"/>
          </a:effectRef>
          <a:fontRef idx="minor">
            <a:schemeClr val="tx1"/>
          </a:fontRef>
        </p:style>
      </p:cxnSp>
      <p:cxnSp>
        <p:nvCxnSpPr>
          <p:cNvPr id="61" name="Connector: Elbow 60">
            <a:extLst>
              <a:ext uri="{FF2B5EF4-FFF2-40B4-BE49-F238E27FC236}">
                <a16:creationId xmlns:a16="http://schemas.microsoft.com/office/drawing/2014/main" id="{60E4B9EE-2949-1D73-61D1-1A312059C7B4}"/>
              </a:ext>
            </a:extLst>
          </p:cNvPr>
          <p:cNvCxnSpPr>
            <a:cxnSpLocks/>
          </p:cNvCxnSpPr>
          <p:nvPr/>
        </p:nvCxnSpPr>
        <p:spPr>
          <a:xfrm rot="5400000">
            <a:off x="7049481" y="3588240"/>
            <a:ext cx="781756" cy="667157"/>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66" name="Connector: Elbow 65">
            <a:extLst>
              <a:ext uri="{FF2B5EF4-FFF2-40B4-BE49-F238E27FC236}">
                <a16:creationId xmlns:a16="http://schemas.microsoft.com/office/drawing/2014/main" id="{12B15E96-35A0-BD2A-8AA8-5BF31CA20F77}"/>
              </a:ext>
            </a:extLst>
          </p:cNvPr>
          <p:cNvCxnSpPr>
            <a:stCxn id="11" idx="2"/>
            <a:endCxn id="192" idx="0"/>
          </p:cNvCxnSpPr>
          <p:nvPr/>
        </p:nvCxnSpPr>
        <p:spPr>
          <a:xfrm rot="16200000" flipH="1">
            <a:off x="5228523" y="3512808"/>
            <a:ext cx="698349" cy="77677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69" name="Connector: Elbow 68">
            <a:extLst>
              <a:ext uri="{FF2B5EF4-FFF2-40B4-BE49-F238E27FC236}">
                <a16:creationId xmlns:a16="http://schemas.microsoft.com/office/drawing/2014/main" id="{00E858D8-63C5-B885-3221-5B87EE2628FD}"/>
              </a:ext>
            </a:extLst>
          </p:cNvPr>
          <p:cNvCxnSpPr>
            <a:stCxn id="10" idx="2"/>
          </p:cNvCxnSpPr>
          <p:nvPr/>
        </p:nvCxnSpPr>
        <p:spPr>
          <a:xfrm rot="16200000" flipH="1">
            <a:off x="4245950" y="3606926"/>
            <a:ext cx="707975" cy="59816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77" name="Connector: Elbow 76">
            <a:extLst>
              <a:ext uri="{FF2B5EF4-FFF2-40B4-BE49-F238E27FC236}">
                <a16:creationId xmlns:a16="http://schemas.microsoft.com/office/drawing/2014/main" id="{C6F4F86C-2CF3-8347-B38A-AF8A2027F4FA}"/>
              </a:ext>
            </a:extLst>
          </p:cNvPr>
          <p:cNvCxnSpPr>
            <a:stCxn id="9" idx="2"/>
            <a:endCxn id="192" idx="1"/>
          </p:cNvCxnSpPr>
          <p:nvPr/>
        </p:nvCxnSpPr>
        <p:spPr>
          <a:xfrm rot="16200000" flipH="1">
            <a:off x="3577681" y="3415538"/>
            <a:ext cx="1011660" cy="128462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79" name="Connector: Elbow 78">
            <a:extLst>
              <a:ext uri="{FF2B5EF4-FFF2-40B4-BE49-F238E27FC236}">
                <a16:creationId xmlns:a16="http://schemas.microsoft.com/office/drawing/2014/main" id="{61870813-DAE5-984E-C816-313EF3F851E8}"/>
              </a:ext>
            </a:extLst>
          </p:cNvPr>
          <p:cNvCxnSpPr>
            <a:stCxn id="2" idx="2"/>
          </p:cNvCxnSpPr>
          <p:nvPr/>
        </p:nvCxnSpPr>
        <p:spPr>
          <a:xfrm rot="16200000" flipH="1">
            <a:off x="3034061" y="3059983"/>
            <a:ext cx="1199726" cy="218380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240239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03C0F-D05E-8CA9-4FEA-838AD07D8D0E}"/>
              </a:ext>
            </a:extLst>
          </p:cNvPr>
          <p:cNvSpPr>
            <a:spLocks noGrp="1"/>
          </p:cNvSpPr>
          <p:nvPr>
            <p:ph type="title"/>
          </p:nvPr>
        </p:nvSpPr>
        <p:spPr/>
        <p:txBody>
          <a:bodyPr/>
          <a:lstStyle/>
          <a:p>
            <a:r>
              <a:rPr lang="en-IN" dirty="0"/>
              <a:t>Limiter: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2EC55A-7FD8-B50A-1B0D-776CBF940A95}"/>
                  </a:ext>
                </a:extLst>
              </p:cNvPr>
              <p:cNvSpPr>
                <a:spLocks noGrp="1"/>
              </p:cNvSpPr>
              <p:nvPr>
                <p:ph idx="1"/>
              </p:nvPr>
            </p:nvSpPr>
            <p:spPr>
              <a:xfrm>
                <a:off x="946031" y="2070021"/>
                <a:ext cx="10058400" cy="4023360"/>
              </a:xfrm>
            </p:spPr>
            <p:txBody>
              <a:bodyPr/>
              <a:lstStyle/>
              <a:p>
                <a:r>
                  <a:rPr lang="en-IN" b="1" dirty="0"/>
                  <a:t>Requirement: </a:t>
                </a:r>
                <a:r>
                  <a:rPr lang="en-US" dirty="0"/>
                  <a:t>In the EMT simulator model, the output of the Regulator must be constrained between </a:t>
                </a:r>
                <a14:m>
                  <m:oMath xmlns:m="http://schemas.openxmlformats.org/officeDocument/2006/math">
                    <m:sSub>
                      <m:sSubPr>
                        <m:ctrlPr>
                          <a:rPr lang="en-US" i="1" smtClean="0">
                            <a:latin typeface="Cambria Math" panose="02040503050406030204" pitchFamily="18" charset="0"/>
                          </a:rPr>
                        </m:ctrlPr>
                      </m:sSubPr>
                      <m:e>
                        <m:r>
                          <a:rPr lang="en-IN" b="0" i="1" smtClean="0">
                            <a:latin typeface="Cambria Math" panose="02040503050406030204" pitchFamily="18" charset="0"/>
                          </a:rPr>
                          <m:t>𝑉</m:t>
                        </m:r>
                      </m:e>
                      <m:sub>
                        <m:r>
                          <m:rPr>
                            <m:nor/>
                          </m:rPr>
                          <a:rPr lang="en-US" dirty="0"/>
                          <m:t>𝑅</m:t>
                        </m:r>
                        <m:r>
                          <m:rPr>
                            <m:nor/>
                          </m:rPr>
                          <a:rPr lang="en-US" dirty="0"/>
                          <m:t> </m:t>
                        </m:r>
                        <m:r>
                          <m:rPr>
                            <m:nor/>
                          </m:rPr>
                          <a:rPr lang="en-US" dirty="0"/>
                          <m:t>𝑀</m:t>
                        </m:r>
                        <m:r>
                          <m:rPr>
                            <m:nor/>
                          </m:rPr>
                          <a:rPr lang="en-US" dirty="0"/>
                          <m:t> </m:t>
                        </m:r>
                        <m:r>
                          <m:rPr>
                            <m:nor/>
                          </m:rPr>
                          <a:rPr lang="en-US" dirty="0"/>
                          <m:t>𝐴</m:t>
                        </m:r>
                        <m:r>
                          <m:rPr>
                            <m:nor/>
                          </m:rPr>
                          <a:rPr lang="en-US" dirty="0"/>
                          <m:t> </m:t>
                        </m:r>
                        <m:r>
                          <m:rPr>
                            <m:nor/>
                          </m:rPr>
                          <a:rPr lang="en-US" dirty="0"/>
                          <m:t>𝑋</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IN" b="0" i="1" smtClean="0">
                            <a:latin typeface="Cambria Math" panose="02040503050406030204" pitchFamily="18" charset="0"/>
                          </a:rPr>
                          <m:t>𝑉</m:t>
                        </m:r>
                      </m:e>
                      <m:sub>
                        <m:r>
                          <m:rPr>
                            <m:nor/>
                          </m:rPr>
                          <a:rPr lang="en-US" dirty="0"/>
                          <m:t>𝑅</m:t>
                        </m:r>
                        <m:r>
                          <m:rPr>
                            <m:nor/>
                          </m:rPr>
                          <a:rPr lang="en-US" dirty="0"/>
                          <m:t> </m:t>
                        </m:r>
                        <m:r>
                          <m:rPr>
                            <m:nor/>
                          </m:rPr>
                          <a:rPr lang="en-US" dirty="0"/>
                          <m:t>𝑀</m:t>
                        </m:r>
                        <m:r>
                          <m:rPr>
                            <m:nor/>
                          </m:rPr>
                          <a:rPr lang="en-US" dirty="0"/>
                          <m:t> </m:t>
                        </m:r>
                        <m:r>
                          <m:rPr>
                            <m:nor/>
                          </m:rPr>
                          <a:rPr lang="en-US" dirty="0"/>
                          <m:t>𝐼</m:t>
                        </m:r>
                        <m:r>
                          <m:rPr>
                            <m:nor/>
                          </m:rPr>
                          <a:rPr lang="en-US" dirty="0"/>
                          <m:t> </m:t>
                        </m:r>
                        <m:r>
                          <m:rPr>
                            <m:nor/>
                          </m:rPr>
                          <a:rPr lang="en-US" dirty="0"/>
                          <m:t>𝑁</m:t>
                        </m:r>
                      </m:sub>
                    </m:sSub>
                  </m:oMath>
                </a14:m>
                <a:r>
                  <a:rPr lang="en-US" dirty="0"/>
                  <a:t> ​ to suppress unwanted noise in the signal.</a:t>
                </a:r>
              </a:p>
              <a:p>
                <a:r>
                  <a:rPr lang="en-US" dirty="0"/>
                  <a:t>Hence, we need to design a Limiter, with minimum latency.</a:t>
                </a:r>
                <a:endParaRPr lang="en-IN" dirty="0"/>
              </a:p>
            </p:txBody>
          </p:sp>
        </mc:Choice>
        <mc:Fallback xmlns="">
          <p:sp>
            <p:nvSpPr>
              <p:cNvPr id="3" name="Content Placeholder 2">
                <a:extLst>
                  <a:ext uri="{FF2B5EF4-FFF2-40B4-BE49-F238E27FC236}">
                    <a16:creationId xmlns:a16="http://schemas.microsoft.com/office/drawing/2014/main" id="{832EC55A-7FD8-B50A-1B0D-776CBF940A95}"/>
                  </a:ext>
                </a:extLst>
              </p:cNvPr>
              <p:cNvSpPr>
                <a:spLocks noGrp="1" noRot="1" noChangeAspect="1" noMove="1" noResize="1" noEditPoints="1" noAdjustHandles="1" noChangeArrowheads="1" noChangeShapeType="1" noTextEdit="1"/>
              </p:cNvSpPr>
              <p:nvPr>
                <p:ph idx="1"/>
              </p:nvPr>
            </p:nvSpPr>
            <p:spPr>
              <a:xfrm>
                <a:off x="946031" y="2070021"/>
                <a:ext cx="10058400" cy="4023360"/>
              </a:xfrm>
              <a:blipFill>
                <a:blip r:embed="rId2"/>
                <a:stretch>
                  <a:fillRect l="-606" t="-1667"/>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1D848907-1FD6-7CC2-2F55-40BF9ADEAFC7}"/>
              </a:ext>
            </a:extLst>
          </p:cNvPr>
          <p:cNvPicPr>
            <a:picLocks noChangeAspect="1"/>
          </p:cNvPicPr>
          <p:nvPr/>
        </p:nvPicPr>
        <p:blipFill>
          <a:blip r:embed="rId3"/>
          <a:stretch>
            <a:fillRect/>
          </a:stretch>
        </p:blipFill>
        <p:spPr>
          <a:xfrm>
            <a:off x="1097280" y="3843340"/>
            <a:ext cx="6601968" cy="1946698"/>
          </a:xfrm>
          <a:prstGeom prst="rect">
            <a:avLst/>
          </a:prstGeom>
        </p:spPr>
      </p:pic>
      <p:pic>
        <p:nvPicPr>
          <p:cNvPr id="6" name="Picture 5">
            <a:extLst>
              <a:ext uri="{FF2B5EF4-FFF2-40B4-BE49-F238E27FC236}">
                <a16:creationId xmlns:a16="http://schemas.microsoft.com/office/drawing/2014/main" id="{BFAD73A2-4C7A-183F-A42F-2EE03C97F889}"/>
              </a:ext>
            </a:extLst>
          </p:cNvPr>
          <p:cNvPicPr>
            <a:picLocks noChangeAspect="1"/>
          </p:cNvPicPr>
          <p:nvPr/>
        </p:nvPicPr>
        <p:blipFill>
          <a:blip r:embed="rId4"/>
          <a:stretch>
            <a:fillRect/>
          </a:stretch>
        </p:blipFill>
        <p:spPr>
          <a:xfrm>
            <a:off x="9219911" y="4255685"/>
            <a:ext cx="1534353" cy="1534353"/>
          </a:xfrm>
          <a:prstGeom prst="rect">
            <a:avLst/>
          </a:prstGeom>
        </p:spPr>
      </p:pic>
      <p:sp>
        <p:nvSpPr>
          <p:cNvPr id="7" name="Oval 6">
            <a:extLst>
              <a:ext uri="{FF2B5EF4-FFF2-40B4-BE49-F238E27FC236}">
                <a16:creationId xmlns:a16="http://schemas.microsoft.com/office/drawing/2014/main" id="{19537237-53D3-13A5-35FC-EB64D3419BCA}"/>
              </a:ext>
            </a:extLst>
          </p:cNvPr>
          <p:cNvSpPr/>
          <p:nvPr/>
        </p:nvSpPr>
        <p:spPr>
          <a:xfrm>
            <a:off x="4451230" y="4088921"/>
            <a:ext cx="1201947" cy="1190445"/>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cxnSp>
        <p:nvCxnSpPr>
          <p:cNvPr id="9" name="Connector: Curved 8">
            <a:extLst>
              <a:ext uri="{FF2B5EF4-FFF2-40B4-BE49-F238E27FC236}">
                <a16:creationId xmlns:a16="http://schemas.microsoft.com/office/drawing/2014/main" id="{A2CC38D1-1C4E-40DE-A21D-79F3738D08BF}"/>
              </a:ext>
            </a:extLst>
          </p:cNvPr>
          <p:cNvCxnSpPr>
            <a:cxnSpLocks/>
            <a:stCxn id="7" idx="7"/>
          </p:cNvCxnSpPr>
          <p:nvPr/>
        </p:nvCxnSpPr>
        <p:spPr>
          <a:xfrm rot="16200000" flipH="1">
            <a:off x="7205085" y="2535329"/>
            <a:ext cx="210976" cy="3666834"/>
          </a:xfrm>
          <a:prstGeom prst="curvedConnector4">
            <a:avLst>
              <a:gd name="adj1" fmla="val -108354"/>
              <a:gd name="adj2" fmla="val 52400"/>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15" name="Oval 14">
            <a:extLst>
              <a:ext uri="{FF2B5EF4-FFF2-40B4-BE49-F238E27FC236}">
                <a16:creationId xmlns:a16="http://schemas.microsoft.com/office/drawing/2014/main" id="{CF28AD96-53ED-D8B3-035B-D5E1E1D9182C}"/>
              </a:ext>
            </a:extLst>
          </p:cNvPr>
          <p:cNvSpPr/>
          <p:nvPr/>
        </p:nvSpPr>
        <p:spPr>
          <a:xfrm>
            <a:off x="9007127" y="4088920"/>
            <a:ext cx="1997304" cy="1754037"/>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16" name="TextBox 15">
            <a:extLst>
              <a:ext uri="{FF2B5EF4-FFF2-40B4-BE49-F238E27FC236}">
                <a16:creationId xmlns:a16="http://schemas.microsoft.com/office/drawing/2014/main" id="{CB3C9762-B6A1-1248-A88C-420A193AFF90}"/>
              </a:ext>
            </a:extLst>
          </p:cNvPr>
          <p:cNvSpPr txBox="1"/>
          <p:nvPr/>
        </p:nvSpPr>
        <p:spPr>
          <a:xfrm>
            <a:off x="1800045" y="5888966"/>
            <a:ext cx="6745857" cy="369332"/>
          </a:xfrm>
          <a:prstGeom prst="rect">
            <a:avLst/>
          </a:prstGeom>
          <a:noFill/>
        </p:spPr>
        <p:txBody>
          <a:bodyPr wrap="square" rtlCol="0">
            <a:spAutoFit/>
          </a:bodyPr>
          <a:lstStyle/>
          <a:p>
            <a:r>
              <a:rPr lang="en-IN" dirty="0"/>
              <a:t>Figure 8: Limiter in EMT simulator</a:t>
            </a:r>
          </a:p>
        </p:txBody>
      </p:sp>
    </p:spTree>
    <p:extLst>
      <p:ext uri="{BB962C8B-B14F-4D97-AF65-F5344CB8AC3E}">
        <p14:creationId xmlns:p14="http://schemas.microsoft.com/office/powerpoint/2010/main" val="3439363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1B221F-C861-9491-CC11-08D5A065B77E}"/>
              </a:ext>
            </a:extLst>
          </p:cNvPr>
          <p:cNvSpPr>
            <a:spLocks noGrp="1"/>
          </p:cNvSpPr>
          <p:nvPr>
            <p:ph idx="1"/>
          </p:nvPr>
        </p:nvSpPr>
        <p:spPr>
          <a:xfrm>
            <a:off x="305316" y="1846204"/>
            <a:ext cx="10058400" cy="652933"/>
          </a:xfrm>
        </p:spPr>
        <p:txBody>
          <a:bodyPr>
            <a:normAutofit lnSpcReduction="10000"/>
          </a:bodyPr>
          <a:lstStyle/>
          <a:p>
            <a:r>
              <a:rPr lang="en-IN" dirty="0"/>
              <a:t>We will modify the basic ripple comparator, to compare both min and max together in same stage block. </a:t>
            </a:r>
          </a:p>
          <a:p>
            <a:endParaRPr lang="en-IN" dirty="0"/>
          </a:p>
        </p:txBody>
      </p:sp>
      <p:sp>
        <p:nvSpPr>
          <p:cNvPr id="4" name="Title 1">
            <a:extLst>
              <a:ext uri="{FF2B5EF4-FFF2-40B4-BE49-F238E27FC236}">
                <a16:creationId xmlns:a16="http://schemas.microsoft.com/office/drawing/2014/main" id="{07068149-9136-63F2-A8CA-7735D6144155}"/>
              </a:ext>
            </a:extLst>
          </p:cNvPr>
          <p:cNvSpPr>
            <a:spLocks noGrp="1"/>
          </p:cNvSpPr>
          <p:nvPr>
            <p:ph type="title"/>
          </p:nvPr>
        </p:nvSpPr>
        <p:spPr>
          <a:xfrm>
            <a:off x="500331" y="286603"/>
            <a:ext cx="11404121" cy="1450757"/>
          </a:xfrm>
        </p:spPr>
        <p:txBody>
          <a:bodyPr/>
          <a:lstStyle/>
          <a:p>
            <a:r>
              <a:rPr lang="en-IN" dirty="0"/>
              <a:t>Limiter design 1: (RIPPLE – Limiter )</a:t>
            </a:r>
          </a:p>
        </p:txBody>
      </p:sp>
      <p:grpSp>
        <p:nvGrpSpPr>
          <p:cNvPr id="5" name="Group 197">
            <a:extLst>
              <a:ext uri="{FF2B5EF4-FFF2-40B4-BE49-F238E27FC236}">
                <a16:creationId xmlns:a16="http://schemas.microsoft.com/office/drawing/2014/main" id="{EA7997F5-D9E3-32C2-0C8F-55FA0134649D}"/>
              </a:ext>
            </a:extLst>
          </p:cNvPr>
          <p:cNvGrpSpPr>
            <a:grpSpLocks/>
          </p:cNvGrpSpPr>
          <p:nvPr/>
        </p:nvGrpSpPr>
        <p:grpSpPr bwMode="auto">
          <a:xfrm>
            <a:off x="8689293" y="2075572"/>
            <a:ext cx="2241550" cy="1684338"/>
            <a:chOff x="894" y="1824"/>
            <a:chExt cx="1412" cy="1061"/>
          </a:xfrm>
        </p:grpSpPr>
        <p:sp>
          <p:nvSpPr>
            <p:cNvPr id="6" name="Line 5">
              <a:extLst>
                <a:ext uri="{FF2B5EF4-FFF2-40B4-BE49-F238E27FC236}">
                  <a16:creationId xmlns:a16="http://schemas.microsoft.com/office/drawing/2014/main" id="{51B8F48D-E0A8-F8F9-1401-1A091E8B3AAC}"/>
                </a:ext>
              </a:extLst>
            </p:cNvPr>
            <p:cNvSpPr>
              <a:spLocks noChangeShapeType="1"/>
            </p:cNvSpPr>
            <p:nvPr/>
          </p:nvSpPr>
          <p:spPr bwMode="auto">
            <a:xfrm>
              <a:off x="1062" y="2413"/>
              <a:ext cx="82" cy="1"/>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7" name="Freeform 6">
              <a:extLst>
                <a:ext uri="{FF2B5EF4-FFF2-40B4-BE49-F238E27FC236}">
                  <a16:creationId xmlns:a16="http://schemas.microsoft.com/office/drawing/2014/main" id="{C9E1C56D-2E25-BA48-D5CA-F87A7626EFD8}"/>
                </a:ext>
              </a:extLst>
            </p:cNvPr>
            <p:cNvSpPr>
              <a:spLocks/>
            </p:cNvSpPr>
            <p:nvPr/>
          </p:nvSpPr>
          <p:spPr bwMode="auto">
            <a:xfrm>
              <a:off x="1124" y="2388"/>
              <a:ext cx="104" cy="58"/>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 name="Line 7">
              <a:extLst>
                <a:ext uri="{FF2B5EF4-FFF2-40B4-BE49-F238E27FC236}">
                  <a16:creationId xmlns:a16="http://schemas.microsoft.com/office/drawing/2014/main" id="{BF7F6CA0-B16B-5F1A-7C63-289E8638F903}"/>
                </a:ext>
              </a:extLst>
            </p:cNvPr>
            <p:cNvSpPr>
              <a:spLocks noChangeShapeType="1"/>
            </p:cNvSpPr>
            <p:nvPr/>
          </p:nvSpPr>
          <p:spPr bwMode="auto">
            <a:xfrm>
              <a:off x="1486" y="1953"/>
              <a:ext cx="1" cy="91"/>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9" name="Freeform 8">
              <a:extLst>
                <a:ext uri="{FF2B5EF4-FFF2-40B4-BE49-F238E27FC236}">
                  <a16:creationId xmlns:a16="http://schemas.microsoft.com/office/drawing/2014/main" id="{59D78389-3EBB-390C-17D7-364481BEEA6E}"/>
                </a:ext>
              </a:extLst>
            </p:cNvPr>
            <p:cNvSpPr>
              <a:spLocks/>
            </p:cNvSpPr>
            <p:nvPr/>
          </p:nvSpPr>
          <p:spPr bwMode="auto">
            <a:xfrm>
              <a:off x="1461" y="2022"/>
              <a:ext cx="51" cy="117"/>
            </a:xfrm>
            <a:custGeom>
              <a:avLst/>
              <a:gdLst>
                <a:gd name="T0" fmla="*/ 42 w 50"/>
                <a:gd name="T1" fmla="*/ 1444 h 100"/>
                <a:gd name="T2" fmla="*/ 67 w 50"/>
                <a:gd name="T3" fmla="*/ 0 h 100"/>
                <a:gd name="T4" fmla="*/ 0 w 50"/>
                <a:gd name="T5" fmla="*/ 0 h 100"/>
                <a:gd name="T6" fmla="*/ 42 w 50"/>
                <a:gd name="T7" fmla="*/ 1444 h 100"/>
                <a:gd name="T8" fmla="*/ 0 60000 65536"/>
                <a:gd name="T9" fmla="*/ 0 60000 65536"/>
                <a:gd name="T10" fmla="*/ 0 60000 65536"/>
                <a:gd name="T11" fmla="*/ 0 60000 65536"/>
                <a:gd name="T12" fmla="*/ 0 w 50"/>
                <a:gd name="T13" fmla="*/ 0 h 100"/>
                <a:gd name="T14" fmla="*/ 50 w 50"/>
                <a:gd name="T15" fmla="*/ 100 h 100"/>
              </a:gdLst>
              <a:ahLst/>
              <a:cxnLst>
                <a:cxn ang="T8">
                  <a:pos x="T0" y="T1"/>
                </a:cxn>
                <a:cxn ang="T9">
                  <a:pos x="T2" y="T3"/>
                </a:cxn>
                <a:cxn ang="T10">
                  <a:pos x="T4" y="T5"/>
                </a:cxn>
                <a:cxn ang="T11">
                  <a:pos x="T6" y="T7"/>
                </a:cxn>
              </a:cxnLst>
              <a:rect l="T12" t="T13" r="T14" b="T15"/>
              <a:pathLst>
                <a:path w="50" h="100">
                  <a:moveTo>
                    <a:pt x="25" y="100"/>
                  </a:moveTo>
                  <a:lnTo>
                    <a:pt x="50" y="0"/>
                  </a:lnTo>
                  <a:lnTo>
                    <a:pt x="0" y="0"/>
                  </a:lnTo>
                  <a:lnTo>
                    <a:pt x="25"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Line 9">
              <a:extLst>
                <a:ext uri="{FF2B5EF4-FFF2-40B4-BE49-F238E27FC236}">
                  <a16:creationId xmlns:a16="http://schemas.microsoft.com/office/drawing/2014/main" id="{F85B8BCD-4B5B-0A1A-51A9-2A8F70E58B0A}"/>
                </a:ext>
              </a:extLst>
            </p:cNvPr>
            <p:cNvSpPr>
              <a:spLocks noChangeShapeType="1"/>
            </p:cNvSpPr>
            <p:nvPr/>
          </p:nvSpPr>
          <p:spPr bwMode="auto">
            <a:xfrm>
              <a:off x="1739" y="1953"/>
              <a:ext cx="1" cy="91"/>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 name="Freeform 10">
              <a:extLst>
                <a:ext uri="{FF2B5EF4-FFF2-40B4-BE49-F238E27FC236}">
                  <a16:creationId xmlns:a16="http://schemas.microsoft.com/office/drawing/2014/main" id="{D364AFC6-06FD-D233-7EB1-29DDC5A1A092}"/>
                </a:ext>
              </a:extLst>
            </p:cNvPr>
            <p:cNvSpPr>
              <a:spLocks/>
            </p:cNvSpPr>
            <p:nvPr/>
          </p:nvSpPr>
          <p:spPr bwMode="auto">
            <a:xfrm>
              <a:off x="1713" y="2022"/>
              <a:ext cx="52" cy="117"/>
            </a:xfrm>
            <a:custGeom>
              <a:avLst/>
              <a:gdLst>
                <a:gd name="T0" fmla="*/ 46 w 50"/>
                <a:gd name="T1" fmla="*/ 1444 h 100"/>
                <a:gd name="T2" fmla="*/ 96 w 50"/>
                <a:gd name="T3" fmla="*/ 0 h 100"/>
                <a:gd name="T4" fmla="*/ 0 w 50"/>
                <a:gd name="T5" fmla="*/ 0 h 100"/>
                <a:gd name="T6" fmla="*/ 46 w 50"/>
                <a:gd name="T7" fmla="*/ 1444 h 100"/>
                <a:gd name="T8" fmla="*/ 0 60000 65536"/>
                <a:gd name="T9" fmla="*/ 0 60000 65536"/>
                <a:gd name="T10" fmla="*/ 0 60000 65536"/>
                <a:gd name="T11" fmla="*/ 0 60000 65536"/>
                <a:gd name="T12" fmla="*/ 0 w 50"/>
                <a:gd name="T13" fmla="*/ 0 h 100"/>
                <a:gd name="T14" fmla="*/ 50 w 50"/>
                <a:gd name="T15" fmla="*/ 100 h 100"/>
              </a:gdLst>
              <a:ahLst/>
              <a:cxnLst>
                <a:cxn ang="T8">
                  <a:pos x="T0" y="T1"/>
                </a:cxn>
                <a:cxn ang="T9">
                  <a:pos x="T2" y="T3"/>
                </a:cxn>
                <a:cxn ang="T10">
                  <a:pos x="T4" y="T5"/>
                </a:cxn>
                <a:cxn ang="T11">
                  <a:pos x="T6" y="T7"/>
                </a:cxn>
              </a:cxnLst>
              <a:rect l="T12" t="T13" r="T14" b="T15"/>
              <a:pathLst>
                <a:path w="50" h="100">
                  <a:moveTo>
                    <a:pt x="25" y="100"/>
                  </a:moveTo>
                  <a:lnTo>
                    <a:pt x="50" y="0"/>
                  </a:lnTo>
                  <a:lnTo>
                    <a:pt x="0" y="0"/>
                  </a:lnTo>
                  <a:lnTo>
                    <a:pt x="25"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Line 11">
              <a:extLst>
                <a:ext uri="{FF2B5EF4-FFF2-40B4-BE49-F238E27FC236}">
                  <a16:creationId xmlns:a16="http://schemas.microsoft.com/office/drawing/2014/main" id="{11AA743B-6E6B-1265-D757-79FA36435A38}"/>
                </a:ext>
              </a:extLst>
            </p:cNvPr>
            <p:cNvSpPr>
              <a:spLocks noChangeShapeType="1"/>
            </p:cNvSpPr>
            <p:nvPr/>
          </p:nvSpPr>
          <p:spPr bwMode="auto">
            <a:xfrm>
              <a:off x="1062" y="2559"/>
              <a:ext cx="82" cy="2"/>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3" name="Freeform 12">
              <a:extLst>
                <a:ext uri="{FF2B5EF4-FFF2-40B4-BE49-F238E27FC236}">
                  <a16:creationId xmlns:a16="http://schemas.microsoft.com/office/drawing/2014/main" id="{A3A7BA6A-FFCB-88B2-6CF5-A5CEB09A78E3}"/>
                </a:ext>
              </a:extLst>
            </p:cNvPr>
            <p:cNvSpPr>
              <a:spLocks/>
            </p:cNvSpPr>
            <p:nvPr/>
          </p:nvSpPr>
          <p:spPr bwMode="auto">
            <a:xfrm>
              <a:off x="1124" y="2530"/>
              <a:ext cx="104" cy="59"/>
            </a:xfrm>
            <a:custGeom>
              <a:avLst/>
              <a:gdLst>
                <a:gd name="T0" fmla="*/ 193 w 100"/>
                <a:gd name="T1" fmla="*/ 417 h 50"/>
                <a:gd name="T2" fmla="*/ 0 w 100"/>
                <a:gd name="T3" fmla="*/ 0 h 50"/>
                <a:gd name="T4" fmla="*/ 0 w 100"/>
                <a:gd name="T5" fmla="*/ 843 h 50"/>
                <a:gd name="T6" fmla="*/ 193 w 100"/>
                <a:gd name="T7" fmla="*/ 417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Line 13">
              <a:extLst>
                <a:ext uri="{FF2B5EF4-FFF2-40B4-BE49-F238E27FC236}">
                  <a16:creationId xmlns:a16="http://schemas.microsoft.com/office/drawing/2014/main" id="{1A4C6992-C221-3B8C-3E72-29B5F34A7664}"/>
                </a:ext>
              </a:extLst>
            </p:cNvPr>
            <p:cNvSpPr>
              <a:spLocks noChangeShapeType="1"/>
            </p:cNvSpPr>
            <p:nvPr/>
          </p:nvSpPr>
          <p:spPr bwMode="auto">
            <a:xfrm>
              <a:off x="1062" y="2702"/>
              <a:ext cx="82" cy="1"/>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5" name="Freeform 14">
              <a:extLst>
                <a:ext uri="{FF2B5EF4-FFF2-40B4-BE49-F238E27FC236}">
                  <a16:creationId xmlns:a16="http://schemas.microsoft.com/office/drawing/2014/main" id="{A54B64CC-6FB2-88A8-E841-6F9B12EBA227}"/>
                </a:ext>
              </a:extLst>
            </p:cNvPr>
            <p:cNvSpPr>
              <a:spLocks/>
            </p:cNvSpPr>
            <p:nvPr/>
          </p:nvSpPr>
          <p:spPr bwMode="auto">
            <a:xfrm>
              <a:off x="1124" y="2673"/>
              <a:ext cx="104" cy="58"/>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Rectangle 15">
              <a:extLst>
                <a:ext uri="{FF2B5EF4-FFF2-40B4-BE49-F238E27FC236}">
                  <a16:creationId xmlns:a16="http://schemas.microsoft.com/office/drawing/2014/main" id="{DF4BD175-09CC-85CA-2011-07707444ACB6}"/>
                </a:ext>
              </a:extLst>
            </p:cNvPr>
            <p:cNvSpPr>
              <a:spLocks noChangeArrowheads="1"/>
            </p:cNvSpPr>
            <p:nvPr/>
          </p:nvSpPr>
          <p:spPr bwMode="auto">
            <a:xfrm>
              <a:off x="1251" y="2343"/>
              <a:ext cx="26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a:solidFill>
                    <a:srgbClr val="000000"/>
                  </a:solidFill>
                  <a:latin typeface="Myriad Roman" charset="0"/>
                </a:rPr>
                <a:t>in_gt</a:t>
              </a:r>
              <a:endParaRPr lang="en-US" altLang="en-US" sz="2800">
                <a:latin typeface="Times New Roman" panose="02020603050405020304" pitchFamily="18" charset="0"/>
              </a:endParaRPr>
            </a:p>
          </p:txBody>
        </p:sp>
        <p:sp>
          <p:nvSpPr>
            <p:cNvPr id="17" name="Rectangle 16">
              <a:extLst>
                <a:ext uri="{FF2B5EF4-FFF2-40B4-BE49-F238E27FC236}">
                  <a16:creationId xmlns:a16="http://schemas.microsoft.com/office/drawing/2014/main" id="{862FEBC6-6612-66EE-2FC3-C03A0E9CB55D}"/>
                </a:ext>
              </a:extLst>
            </p:cNvPr>
            <p:cNvSpPr>
              <a:spLocks noChangeArrowheads="1"/>
            </p:cNvSpPr>
            <p:nvPr/>
          </p:nvSpPr>
          <p:spPr bwMode="auto">
            <a:xfrm>
              <a:off x="1251" y="2486"/>
              <a:ext cx="295"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a:solidFill>
                    <a:srgbClr val="000000"/>
                  </a:solidFill>
                  <a:latin typeface="Myriad Roman" charset="0"/>
                </a:rPr>
                <a:t>in_eq</a:t>
              </a:r>
              <a:endParaRPr lang="en-US" altLang="en-US" sz="2800">
                <a:latin typeface="Times New Roman" panose="02020603050405020304" pitchFamily="18" charset="0"/>
              </a:endParaRPr>
            </a:p>
          </p:txBody>
        </p:sp>
        <p:sp>
          <p:nvSpPr>
            <p:cNvPr id="18" name="Rectangle 17">
              <a:extLst>
                <a:ext uri="{FF2B5EF4-FFF2-40B4-BE49-F238E27FC236}">
                  <a16:creationId xmlns:a16="http://schemas.microsoft.com/office/drawing/2014/main" id="{0FD96D48-FE3B-6EB8-E4B7-B637C9F03EA2}"/>
                </a:ext>
              </a:extLst>
            </p:cNvPr>
            <p:cNvSpPr>
              <a:spLocks noChangeArrowheads="1"/>
            </p:cNvSpPr>
            <p:nvPr/>
          </p:nvSpPr>
          <p:spPr bwMode="auto">
            <a:xfrm>
              <a:off x="1251" y="2628"/>
              <a:ext cx="221"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a:solidFill>
                    <a:srgbClr val="000000"/>
                  </a:solidFill>
                  <a:latin typeface="Myriad Roman" charset="0"/>
                </a:rPr>
                <a:t>in_lt</a:t>
              </a:r>
              <a:endParaRPr lang="en-US" altLang="en-US" sz="2800">
                <a:latin typeface="Times New Roman" panose="02020603050405020304" pitchFamily="18" charset="0"/>
              </a:endParaRPr>
            </a:p>
          </p:txBody>
        </p:sp>
        <p:sp>
          <p:nvSpPr>
            <p:cNvPr id="19" name="Rectangle 18">
              <a:extLst>
                <a:ext uri="{FF2B5EF4-FFF2-40B4-BE49-F238E27FC236}">
                  <a16:creationId xmlns:a16="http://schemas.microsoft.com/office/drawing/2014/main" id="{B78AE4B9-D594-EA4C-6A33-F10D595C8320}"/>
                </a:ext>
              </a:extLst>
            </p:cNvPr>
            <p:cNvSpPr>
              <a:spLocks noChangeArrowheads="1"/>
            </p:cNvSpPr>
            <p:nvPr/>
          </p:nvSpPr>
          <p:spPr bwMode="auto">
            <a:xfrm>
              <a:off x="1618" y="2343"/>
              <a:ext cx="33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err="1">
                  <a:solidFill>
                    <a:srgbClr val="000000"/>
                  </a:solidFill>
                  <a:latin typeface="Myriad Roman" charset="0"/>
                </a:rPr>
                <a:t>out_gt</a:t>
              </a:r>
              <a:endParaRPr lang="en-US" altLang="en-US" sz="2800" dirty="0">
                <a:latin typeface="Times New Roman" panose="02020603050405020304" pitchFamily="18" charset="0"/>
              </a:endParaRPr>
            </a:p>
          </p:txBody>
        </p:sp>
        <p:sp>
          <p:nvSpPr>
            <p:cNvPr id="20" name="Rectangle 19">
              <a:extLst>
                <a:ext uri="{FF2B5EF4-FFF2-40B4-BE49-F238E27FC236}">
                  <a16:creationId xmlns:a16="http://schemas.microsoft.com/office/drawing/2014/main" id="{58070A28-AAE0-8872-47BF-3736A7D82411}"/>
                </a:ext>
              </a:extLst>
            </p:cNvPr>
            <p:cNvSpPr>
              <a:spLocks noChangeArrowheads="1"/>
            </p:cNvSpPr>
            <p:nvPr/>
          </p:nvSpPr>
          <p:spPr bwMode="auto">
            <a:xfrm>
              <a:off x="1618" y="2486"/>
              <a:ext cx="36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err="1">
                  <a:solidFill>
                    <a:srgbClr val="000000"/>
                  </a:solidFill>
                  <a:latin typeface="Myriad Roman" charset="0"/>
                </a:rPr>
                <a:t>out_eq</a:t>
              </a:r>
              <a:endParaRPr lang="en-US" altLang="en-US" sz="2800" dirty="0">
                <a:latin typeface="Times New Roman" panose="02020603050405020304" pitchFamily="18" charset="0"/>
              </a:endParaRPr>
            </a:p>
          </p:txBody>
        </p:sp>
        <p:sp>
          <p:nvSpPr>
            <p:cNvPr id="21" name="Rectangle 20">
              <a:extLst>
                <a:ext uri="{FF2B5EF4-FFF2-40B4-BE49-F238E27FC236}">
                  <a16:creationId xmlns:a16="http://schemas.microsoft.com/office/drawing/2014/main" id="{8C952EE8-7DCD-E072-7B46-2FCEB8F7326D}"/>
                </a:ext>
              </a:extLst>
            </p:cNvPr>
            <p:cNvSpPr>
              <a:spLocks noChangeArrowheads="1"/>
            </p:cNvSpPr>
            <p:nvPr/>
          </p:nvSpPr>
          <p:spPr bwMode="auto">
            <a:xfrm>
              <a:off x="1618" y="2628"/>
              <a:ext cx="29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err="1">
                  <a:solidFill>
                    <a:srgbClr val="000000"/>
                  </a:solidFill>
                  <a:latin typeface="Myriad Roman" charset="0"/>
                </a:rPr>
                <a:t>out_lt</a:t>
              </a:r>
              <a:endParaRPr lang="en-US" altLang="en-US" sz="2800" dirty="0">
                <a:latin typeface="Times New Roman" panose="02020603050405020304" pitchFamily="18" charset="0"/>
              </a:endParaRPr>
            </a:p>
          </p:txBody>
        </p:sp>
        <p:sp>
          <p:nvSpPr>
            <p:cNvPr id="22" name="Rectangle 21">
              <a:extLst>
                <a:ext uri="{FF2B5EF4-FFF2-40B4-BE49-F238E27FC236}">
                  <a16:creationId xmlns:a16="http://schemas.microsoft.com/office/drawing/2014/main" id="{3ECF2C70-2D47-E65E-5370-AF134DAE366E}"/>
                </a:ext>
              </a:extLst>
            </p:cNvPr>
            <p:cNvSpPr>
              <a:spLocks noChangeArrowheads="1"/>
            </p:cNvSpPr>
            <p:nvPr/>
          </p:nvSpPr>
          <p:spPr bwMode="auto">
            <a:xfrm>
              <a:off x="1231" y="2146"/>
              <a:ext cx="759" cy="720"/>
            </a:xfrm>
            <a:prstGeom prst="rect">
              <a:avLst/>
            </a:prstGeom>
            <a:noFill/>
            <a:ln w="15875">
              <a:solidFill>
                <a:srgbClr val="0078C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a:latin typeface="Times New Roman" panose="02020603050405020304" pitchFamily="18" charset="0"/>
              </a:endParaRPr>
            </a:p>
          </p:txBody>
        </p:sp>
        <p:sp>
          <p:nvSpPr>
            <p:cNvPr id="23" name="Rectangle 22">
              <a:extLst>
                <a:ext uri="{FF2B5EF4-FFF2-40B4-BE49-F238E27FC236}">
                  <a16:creationId xmlns:a16="http://schemas.microsoft.com/office/drawing/2014/main" id="{93E03C39-9AC5-2F24-5150-971C35E04292}"/>
                </a:ext>
              </a:extLst>
            </p:cNvPr>
            <p:cNvSpPr>
              <a:spLocks noChangeArrowheads="1"/>
            </p:cNvSpPr>
            <p:nvPr/>
          </p:nvSpPr>
          <p:spPr bwMode="auto">
            <a:xfrm>
              <a:off x="912" y="2340"/>
              <a:ext cx="13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a:solidFill>
                    <a:srgbClr val="000000"/>
                  </a:solidFill>
                  <a:latin typeface="Myriad Roman" charset="0"/>
                </a:rPr>
                <a:t>Igt</a:t>
              </a:r>
              <a:endParaRPr lang="en-US" altLang="en-US" sz="2800">
                <a:latin typeface="Times New Roman" panose="02020603050405020304" pitchFamily="18" charset="0"/>
              </a:endParaRPr>
            </a:p>
          </p:txBody>
        </p:sp>
        <p:sp>
          <p:nvSpPr>
            <p:cNvPr id="24" name="Rectangle 24">
              <a:extLst>
                <a:ext uri="{FF2B5EF4-FFF2-40B4-BE49-F238E27FC236}">
                  <a16:creationId xmlns:a16="http://schemas.microsoft.com/office/drawing/2014/main" id="{9333753F-54CE-EFDC-2572-DCAF6E5AF711}"/>
                </a:ext>
              </a:extLst>
            </p:cNvPr>
            <p:cNvSpPr>
              <a:spLocks noChangeArrowheads="1"/>
            </p:cNvSpPr>
            <p:nvPr/>
          </p:nvSpPr>
          <p:spPr bwMode="auto">
            <a:xfrm>
              <a:off x="894" y="2482"/>
              <a:ext cx="1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a:solidFill>
                    <a:srgbClr val="000000"/>
                  </a:solidFill>
                  <a:latin typeface="Myriad Roman" charset="0"/>
                </a:rPr>
                <a:t>Ieq</a:t>
              </a:r>
              <a:endParaRPr lang="en-US" altLang="en-US" sz="2800">
                <a:latin typeface="Times New Roman" panose="02020603050405020304" pitchFamily="18" charset="0"/>
              </a:endParaRPr>
            </a:p>
          </p:txBody>
        </p:sp>
        <p:sp>
          <p:nvSpPr>
            <p:cNvPr id="25" name="Rectangle 26">
              <a:extLst>
                <a:ext uri="{FF2B5EF4-FFF2-40B4-BE49-F238E27FC236}">
                  <a16:creationId xmlns:a16="http://schemas.microsoft.com/office/drawing/2014/main" id="{C9081B8E-26A7-803C-3D31-C6089BAA4B5A}"/>
                </a:ext>
              </a:extLst>
            </p:cNvPr>
            <p:cNvSpPr>
              <a:spLocks noChangeArrowheads="1"/>
            </p:cNvSpPr>
            <p:nvPr/>
          </p:nvSpPr>
          <p:spPr bwMode="auto">
            <a:xfrm>
              <a:off x="945" y="2634"/>
              <a:ext cx="93"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a:solidFill>
                    <a:srgbClr val="000000"/>
                  </a:solidFill>
                  <a:latin typeface="Myriad Roman" charset="0"/>
                </a:rPr>
                <a:t>Ilt</a:t>
              </a:r>
              <a:endParaRPr lang="en-US" altLang="en-US" sz="2800">
                <a:latin typeface="Times New Roman" panose="02020603050405020304" pitchFamily="18" charset="0"/>
              </a:endParaRPr>
            </a:p>
          </p:txBody>
        </p:sp>
        <p:sp>
          <p:nvSpPr>
            <p:cNvPr id="26" name="Rectangle 34">
              <a:extLst>
                <a:ext uri="{FF2B5EF4-FFF2-40B4-BE49-F238E27FC236}">
                  <a16:creationId xmlns:a16="http://schemas.microsoft.com/office/drawing/2014/main" id="{73101E2C-D9AA-1C9B-22AF-19EDD5587D68}"/>
                </a:ext>
              </a:extLst>
            </p:cNvPr>
            <p:cNvSpPr>
              <a:spLocks noChangeArrowheads="1"/>
            </p:cNvSpPr>
            <p:nvPr/>
          </p:nvSpPr>
          <p:spPr bwMode="auto">
            <a:xfrm>
              <a:off x="2038" y="2740"/>
              <a:ext cx="26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Stage</a:t>
              </a:r>
              <a:endParaRPr lang="en-US" altLang="en-US" sz="2800" dirty="0">
                <a:latin typeface="Times New Roman" panose="02020603050405020304" pitchFamily="18" charset="0"/>
              </a:endParaRPr>
            </a:p>
          </p:txBody>
        </p:sp>
        <p:sp>
          <p:nvSpPr>
            <p:cNvPr id="27" name="Rectangle 36">
              <a:extLst>
                <a:ext uri="{FF2B5EF4-FFF2-40B4-BE49-F238E27FC236}">
                  <a16:creationId xmlns:a16="http://schemas.microsoft.com/office/drawing/2014/main" id="{5D561E03-05B9-CF2F-9982-2054E99988C6}"/>
                </a:ext>
              </a:extLst>
            </p:cNvPr>
            <p:cNvSpPr>
              <a:spLocks noChangeArrowheads="1"/>
            </p:cNvSpPr>
            <p:nvPr/>
          </p:nvSpPr>
          <p:spPr bwMode="auto">
            <a:xfrm>
              <a:off x="1434" y="1824"/>
              <a:ext cx="58"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a</a:t>
              </a:r>
              <a:endParaRPr lang="en-US" altLang="en-US" sz="2800" dirty="0">
                <a:latin typeface="Times New Roman" panose="02020603050405020304" pitchFamily="18" charset="0"/>
              </a:endParaRPr>
            </a:p>
          </p:txBody>
        </p:sp>
        <p:sp>
          <p:nvSpPr>
            <p:cNvPr id="28" name="Rectangle 37">
              <a:extLst>
                <a:ext uri="{FF2B5EF4-FFF2-40B4-BE49-F238E27FC236}">
                  <a16:creationId xmlns:a16="http://schemas.microsoft.com/office/drawing/2014/main" id="{C796EED7-E223-8B90-2901-992CADE6EDAA}"/>
                </a:ext>
              </a:extLst>
            </p:cNvPr>
            <p:cNvSpPr>
              <a:spLocks noChangeArrowheads="1"/>
            </p:cNvSpPr>
            <p:nvPr/>
          </p:nvSpPr>
          <p:spPr bwMode="auto">
            <a:xfrm>
              <a:off x="1681" y="1824"/>
              <a:ext cx="6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b</a:t>
              </a:r>
              <a:endParaRPr lang="en-US" altLang="en-US" sz="2800" dirty="0">
                <a:latin typeface="Times New Roman" panose="02020603050405020304" pitchFamily="18" charset="0"/>
              </a:endParaRPr>
            </a:p>
          </p:txBody>
        </p:sp>
        <p:sp>
          <p:nvSpPr>
            <p:cNvPr id="29" name="Rectangle 38">
              <a:extLst>
                <a:ext uri="{FF2B5EF4-FFF2-40B4-BE49-F238E27FC236}">
                  <a16:creationId xmlns:a16="http://schemas.microsoft.com/office/drawing/2014/main" id="{42F362F2-F49E-642B-865D-8CE48A39ABC2}"/>
                </a:ext>
              </a:extLst>
            </p:cNvPr>
            <p:cNvSpPr>
              <a:spLocks noChangeArrowheads="1"/>
            </p:cNvSpPr>
            <p:nvPr/>
          </p:nvSpPr>
          <p:spPr bwMode="auto">
            <a:xfrm>
              <a:off x="1459" y="2155"/>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a:solidFill>
                    <a:srgbClr val="000000"/>
                  </a:solidFill>
                  <a:latin typeface="Myriad Roman" charset="0"/>
                </a:rPr>
                <a:t>a</a:t>
              </a:r>
              <a:endParaRPr lang="en-US" altLang="en-US" sz="2800">
                <a:latin typeface="Times New Roman" panose="02020603050405020304" pitchFamily="18" charset="0"/>
              </a:endParaRPr>
            </a:p>
          </p:txBody>
        </p:sp>
        <p:sp>
          <p:nvSpPr>
            <p:cNvPr id="30" name="Rectangle 39">
              <a:extLst>
                <a:ext uri="{FF2B5EF4-FFF2-40B4-BE49-F238E27FC236}">
                  <a16:creationId xmlns:a16="http://schemas.microsoft.com/office/drawing/2014/main" id="{097B9035-B862-9C00-F4EF-45B17C6C5395}"/>
                </a:ext>
              </a:extLst>
            </p:cNvPr>
            <p:cNvSpPr>
              <a:spLocks noChangeArrowheads="1"/>
            </p:cNvSpPr>
            <p:nvPr/>
          </p:nvSpPr>
          <p:spPr bwMode="auto">
            <a:xfrm>
              <a:off x="1708" y="2155"/>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b</a:t>
              </a:r>
              <a:endParaRPr lang="en-US" altLang="en-US" sz="2800" dirty="0">
                <a:latin typeface="Times New Roman" panose="02020603050405020304" pitchFamily="18" charset="0"/>
              </a:endParaRPr>
            </a:p>
          </p:txBody>
        </p:sp>
        <p:sp>
          <p:nvSpPr>
            <p:cNvPr id="31" name="Line 40">
              <a:extLst>
                <a:ext uri="{FF2B5EF4-FFF2-40B4-BE49-F238E27FC236}">
                  <a16:creationId xmlns:a16="http://schemas.microsoft.com/office/drawing/2014/main" id="{33801C17-91CB-EF3F-618A-1576B4B6BD88}"/>
                </a:ext>
              </a:extLst>
            </p:cNvPr>
            <p:cNvSpPr>
              <a:spLocks noChangeShapeType="1"/>
            </p:cNvSpPr>
            <p:nvPr/>
          </p:nvSpPr>
          <p:spPr bwMode="auto">
            <a:xfrm>
              <a:off x="1990" y="2413"/>
              <a:ext cx="82" cy="1"/>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2" name="Freeform 41">
              <a:extLst>
                <a:ext uri="{FF2B5EF4-FFF2-40B4-BE49-F238E27FC236}">
                  <a16:creationId xmlns:a16="http://schemas.microsoft.com/office/drawing/2014/main" id="{34A46D73-F409-7D08-F313-2E947D39EE54}"/>
                </a:ext>
              </a:extLst>
            </p:cNvPr>
            <p:cNvSpPr>
              <a:spLocks/>
            </p:cNvSpPr>
            <p:nvPr/>
          </p:nvSpPr>
          <p:spPr bwMode="auto">
            <a:xfrm>
              <a:off x="2052" y="2388"/>
              <a:ext cx="104" cy="58"/>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 name="Line 62">
              <a:extLst>
                <a:ext uri="{FF2B5EF4-FFF2-40B4-BE49-F238E27FC236}">
                  <a16:creationId xmlns:a16="http://schemas.microsoft.com/office/drawing/2014/main" id="{D9891FC1-7B64-6306-C019-6B87D2383266}"/>
                </a:ext>
              </a:extLst>
            </p:cNvPr>
            <p:cNvSpPr>
              <a:spLocks noChangeShapeType="1"/>
            </p:cNvSpPr>
            <p:nvPr/>
          </p:nvSpPr>
          <p:spPr bwMode="auto">
            <a:xfrm>
              <a:off x="1990" y="2559"/>
              <a:ext cx="82" cy="2"/>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4" name="Freeform 63">
              <a:extLst>
                <a:ext uri="{FF2B5EF4-FFF2-40B4-BE49-F238E27FC236}">
                  <a16:creationId xmlns:a16="http://schemas.microsoft.com/office/drawing/2014/main" id="{F2411384-F02C-96B9-4C7C-E4D621AB33B3}"/>
                </a:ext>
              </a:extLst>
            </p:cNvPr>
            <p:cNvSpPr>
              <a:spLocks/>
            </p:cNvSpPr>
            <p:nvPr/>
          </p:nvSpPr>
          <p:spPr bwMode="auto">
            <a:xfrm>
              <a:off x="2052" y="2530"/>
              <a:ext cx="104" cy="59"/>
            </a:xfrm>
            <a:custGeom>
              <a:avLst/>
              <a:gdLst>
                <a:gd name="T0" fmla="*/ 193 w 100"/>
                <a:gd name="T1" fmla="*/ 417 h 50"/>
                <a:gd name="T2" fmla="*/ 0 w 100"/>
                <a:gd name="T3" fmla="*/ 0 h 50"/>
                <a:gd name="T4" fmla="*/ 0 w 100"/>
                <a:gd name="T5" fmla="*/ 843 h 50"/>
                <a:gd name="T6" fmla="*/ 193 w 100"/>
                <a:gd name="T7" fmla="*/ 417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Line 64">
              <a:extLst>
                <a:ext uri="{FF2B5EF4-FFF2-40B4-BE49-F238E27FC236}">
                  <a16:creationId xmlns:a16="http://schemas.microsoft.com/office/drawing/2014/main" id="{5349D120-0227-B7BF-3B15-9A8F134AD307}"/>
                </a:ext>
              </a:extLst>
            </p:cNvPr>
            <p:cNvSpPr>
              <a:spLocks noChangeShapeType="1"/>
            </p:cNvSpPr>
            <p:nvPr/>
          </p:nvSpPr>
          <p:spPr bwMode="auto">
            <a:xfrm>
              <a:off x="1990" y="2702"/>
              <a:ext cx="82" cy="1"/>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6" name="Freeform 65">
              <a:extLst>
                <a:ext uri="{FF2B5EF4-FFF2-40B4-BE49-F238E27FC236}">
                  <a16:creationId xmlns:a16="http://schemas.microsoft.com/office/drawing/2014/main" id="{4E72C0F1-BE50-EF6F-52CD-6AD4325DC165}"/>
                </a:ext>
              </a:extLst>
            </p:cNvPr>
            <p:cNvSpPr>
              <a:spLocks/>
            </p:cNvSpPr>
            <p:nvPr/>
          </p:nvSpPr>
          <p:spPr bwMode="auto">
            <a:xfrm>
              <a:off x="2052" y="2673"/>
              <a:ext cx="104" cy="58"/>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8" name="TextBox 37">
            <a:extLst>
              <a:ext uri="{FF2B5EF4-FFF2-40B4-BE49-F238E27FC236}">
                <a16:creationId xmlns:a16="http://schemas.microsoft.com/office/drawing/2014/main" id="{2E02482D-37E6-C87A-E702-2E5B0252F931}"/>
              </a:ext>
            </a:extLst>
          </p:cNvPr>
          <p:cNvSpPr txBox="1"/>
          <p:nvPr/>
        </p:nvSpPr>
        <p:spPr>
          <a:xfrm>
            <a:off x="395009" y="2567009"/>
            <a:ext cx="7317360" cy="3416320"/>
          </a:xfrm>
          <a:prstGeom prst="rect">
            <a:avLst/>
          </a:prstGeom>
          <a:noFill/>
        </p:spPr>
        <p:txBody>
          <a:bodyPr wrap="square" rtlCol="0">
            <a:spAutoFit/>
          </a:bodyPr>
          <a:lstStyle/>
          <a:p>
            <a:r>
              <a:rPr lang="en-US" dirty="0"/>
              <a:t>Figure 9: The ripple carry adder provided can compare two bits.</a:t>
            </a:r>
          </a:p>
          <a:p>
            <a:endParaRPr lang="en-US" dirty="0"/>
          </a:p>
          <a:p>
            <a:r>
              <a:rPr lang="en-US" dirty="0"/>
              <a:t>The goal is to expand its functionality to compare a given number with specified maximum and minimum values and ensure that the number remains constrained within this range.</a:t>
            </a:r>
          </a:p>
          <a:p>
            <a:endParaRPr lang="en-US" dirty="0"/>
          </a:p>
          <a:p>
            <a:r>
              <a:rPr lang="en-US" dirty="0"/>
              <a:t>Figure 10 : The designed Limiter takes the maximum (max), minimum (min), and the given number as inputs. It outputs whether the given number is equal to the minimum, equal to the maximum, greater than the maximum, or less than the minimum.</a:t>
            </a:r>
          </a:p>
          <a:p>
            <a:endParaRPr lang="en-US" dirty="0"/>
          </a:p>
          <a:p>
            <a:endParaRPr lang="en-US" dirty="0"/>
          </a:p>
        </p:txBody>
      </p:sp>
      <p:sp>
        <p:nvSpPr>
          <p:cNvPr id="123" name="TextBox 122">
            <a:extLst>
              <a:ext uri="{FF2B5EF4-FFF2-40B4-BE49-F238E27FC236}">
                <a16:creationId xmlns:a16="http://schemas.microsoft.com/office/drawing/2014/main" id="{7880F93D-5723-F22A-55BD-917D4C68B941}"/>
              </a:ext>
            </a:extLst>
          </p:cNvPr>
          <p:cNvSpPr txBox="1"/>
          <p:nvPr/>
        </p:nvSpPr>
        <p:spPr>
          <a:xfrm>
            <a:off x="8533725" y="3768655"/>
            <a:ext cx="3108311" cy="369332"/>
          </a:xfrm>
          <a:prstGeom prst="rect">
            <a:avLst/>
          </a:prstGeom>
          <a:noFill/>
        </p:spPr>
        <p:txBody>
          <a:bodyPr wrap="square" rtlCol="0">
            <a:spAutoFit/>
          </a:bodyPr>
          <a:lstStyle/>
          <a:p>
            <a:r>
              <a:rPr lang="en-IN" dirty="0"/>
              <a:t>Figure 9: Basic Comparator </a:t>
            </a:r>
          </a:p>
        </p:txBody>
      </p:sp>
      <p:sp>
        <p:nvSpPr>
          <p:cNvPr id="124" name="TextBox 123">
            <a:extLst>
              <a:ext uri="{FF2B5EF4-FFF2-40B4-BE49-F238E27FC236}">
                <a16:creationId xmlns:a16="http://schemas.microsoft.com/office/drawing/2014/main" id="{F6ACC198-3135-06E5-9B5C-84D212A49F9C}"/>
              </a:ext>
            </a:extLst>
          </p:cNvPr>
          <p:cNvSpPr txBox="1"/>
          <p:nvPr/>
        </p:nvSpPr>
        <p:spPr>
          <a:xfrm>
            <a:off x="8533725" y="6010399"/>
            <a:ext cx="3418203" cy="369332"/>
          </a:xfrm>
          <a:prstGeom prst="rect">
            <a:avLst/>
          </a:prstGeom>
          <a:noFill/>
        </p:spPr>
        <p:txBody>
          <a:bodyPr wrap="square" rtlCol="0">
            <a:spAutoFit/>
          </a:bodyPr>
          <a:lstStyle/>
          <a:p>
            <a:r>
              <a:rPr lang="en-IN" dirty="0"/>
              <a:t>Figure 10: Limiter stage block</a:t>
            </a:r>
          </a:p>
        </p:txBody>
      </p:sp>
      <p:grpSp>
        <p:nvGrpSpPr>
          <p:cNvPr id="169" name="Group 197">
            <a:extLst>
              <a:ext uri="{FF2B5EF4-FFF2-40B4-BE49-F238E27FC236}">
                <a16:creationId xmlns:a16="http://schemas.microsoft.com/office/drawing/2014/main" id="{6BD8B935-C8A0-2AB4-F8C5-221F04C47362}"/>
              </a:ext>
            </a:extLst>
          </p:cNvPr>
          <p:cNvGrpSpPr>
            <a:grpSpLocks/>
          </p:cNvGrpSpPr>
          <p:nvPr/>
        </p:nvGrpSpPr>
        <p:grpSpPr bwMode="auto">
          <a:xfrm>
            <a:off x="7978001" y="4091995"/>
            <a:ext cx="3216460" cy="1879601"/>
            <a:chOff x="472" y="1824"/>
            <a:chExt cx="1933" cy="1184"/>
          </a:xfrm>
        </p:grpSpPr>
        <p:sp>
          <p:nvSpPr>
            <p:cNvPr id="170" name="Line 5">
              <a:extLst>
                <a:ext uri="{FF2B5EF4-FFF2-40B4-BE49-F238E27FC236}">
                  <a16:creationId xmlns:a16="http://schemas.microsoft.com/office/drawing/2014/main" id="{F5EFABD6-A5D9-BA2F-3503-A9EDC134289C}"/>
                </a:ext>
              </a:extLst>
            </p:cNvPr>
            <p:cNvSpPr>
              <a:spLocks noChangeShapeType="1"/>
            </p:cNvSpPr>
            <p:nvPr/>
          </p:nvSpPr>
          <p:spPr bwMode="auto">
            <a:xfrm>
              <a:off x="1062" y="2413"/>
              <a:ext cx="82" cy="1"/>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71" name="Freeform 6">
              <a:extLst>
                <a:ext uri="{FF2B5EF4-FFF2-40B4-BE49-F238E27FC236}">
                  <a16:creationId xmlns:a16="http://schemas.microsoft.com/office/drawing/2014/main" id="{4BE7E5B1-8382-2C9B-B253-BC3FF12C25B2}"/>
                </a:ext>
              </a:extLst>
            </p:cNvPr>
            <p:cNvSpPr>
              <a:spLocks/>
            </p:cNvSpPr>
            <p:nvPr/>
          </p:nvSpPr>
          <p:spPr bwMode="auto">
            <a:xfrm>
              <a:off x="1124" y="2388"/>
              <a:ext cx="104" cy="58"/>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2" name="Line 7">
              <a:extLst>
                <a:ext uri="{FF2B5EF4-FFF2-40B4-BE49-F238E27FC236}">
                  <a16:creationId xmlns:a16="http://schemas.microsoft.com/office/drawing/2014/main" id="{6FE14AF5-AF00-13D7-5832-DEAE1E3510EC}"/>
                </a:ext>
              </a:extLst>
            </p:cNvPr>
            <p:cNvSpPr>
              <a:spLocks noChangeShapeType="1"/>
            </p:cNvSpPr>
            <p:nvPr/>
          </p:nvSpPr>
          <p:spPr bwMode="auto">
            <a:xfrm>
              <a:off x="1568" y="1958"/>
              <a:ext cx="1" cy="91"/>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dirty="0"/>
            </a:p>
          </p:txBody>
        </p:sp>
        <p:sp>
          <p:nvSpPr>
            <p:cNvPr id="173" name="Freeform 8">
              <a:extLst>
                <a:ext uri="{FF2B5EF4-FFF2-40B4-BE49-F238E27FC236}">
                  <a16:creationId xmlns:a16="http://schemas.microsoft.com/office/drawing/2014/main" id="{7A52E0DE-5ACA-6F7D-342A-18810EAC7135}"/>
                </a:ext>
              </a:extLst>
            </p:cNvPr>
            <p:cNvSpPr>
              <a:spLocks/>
            </p:cNvSpPr>
            <p:nvPr/>
          </p:nvSpPr>
          <p:spPr bwMode="auto">
            <a:xfrm>
              <a:off x="1544" y="2020"/>
              <a:ext cx="51" cy="117"/>
            </a:xfrm>
            <a:custGeom>
              <a:avLst/>
              <a:gdLst>
                <a:gd name="T0" fmla="*/ 42 w 50"/>
                <a:gd name="T1" fmla="*/ 1444 h 100"/>
                <a:gd name="T2" fmla="*/ 67 w 50"/>
                <a:gd name="T3" fmla="*/ 0 h 100"/>
                <a:gd name="T4" fmla="*/ 0 w 50"/>
                <a:gd name="T5" fmla="*/ 0 h 100"/>
                <a:gd name="T6" fmla="*/ 42 w 50"/>
                <a:gd name="T7" fmla="*/ 1444 h 100"/>
                <a:gd name="T8" fmla="*/ 0 60000 65536"/>
                <a:gd name="T9" fmla="*/ 0 60000 65536"/>
                <a:gd name="T10" fmla="*/ 0 60000 65536"/>
                <a:gd name="T11" fmla="*/ 0 60000 65536"/>
                <a:gd name="T12" fmla="*/ 0 w 50"/>
                <a:gd name="T13" fmla="*/ 0 h 100"/>
                <a:gd name="T14" fmla="*/ 50 w 50"/>
                <a:gd name="T15" fmla="*/ 100 h 100"/>
              </a:gdLst>
              <a:ahLst/>
              <a:cxnLst>
                <a:cxn ang="T8">
                  <a:pos x="T0" y="T1"/>
                </a:cxn>
                <a:cxn ang="T9">
                  <a:pos x="T2" y="T3"/>
                </a:cxn>
                <a:cxn ang="T10">
                  <a:pos x="T4" y="T5"/>
                </a:cxn>
                <a:cxn ang="T11">
                  <a:pos x="T6" y="T7"/>
                </a:cxn>
              </a:cxnLst>
              <a:rect l="T12" t="T13" r="T14" b="T15"/>
              <a:pathLst>
                <a:path w="50" h="100">
                  <a:moveTo>
                    <a:pt x="25" y="100"/>
                  </a:moveTo>
                  <a:lnTo>
                    <a:pt x="50" y="0"/>
                  </a:lnTo>
                  <a:lnTo>
                    <a:pt x="0" y="0"/>
                  </a:lnTo>
                  <a:lnTo>
                    <a:pt x="25"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 name="Line 9">
              <a:extLst>
                <a:ext uri="{FF2B5EF4-FFF2-40B4-BE49-F238E27FC236}">
                  <a16:creationId xmlns:a16="http://schemas.microsoft.com/office/drawing/2014/main" id="{AF12B142-3AE9-15D1-891B-1576C2F2E4CC}"/>
                </a:ext>
              </a:extLst>
            </p:cNvPr>
            <p:cNvSpPr>
              <a:spLocks noChangeShapeType="1"/>
            </p:cNvSpPr>
            <p:nvPr/>
          </p:nvSpPr>
          <p:spPr bwMode="auto">
            <a:xfrm>
              <a:off x="1739" y="1953"/>
              <a:ext cx="1" cy="91"/>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75" name="Freeform 10">
              <a:extLst>
                <a:ext uri="{FF2B5EF4-FFF2-40B4-BE49-F238E27FC236}">
                  <a16:creationId xmlns:a16="http://schemas.microsoft.com/office/drawing/2014/main" id="{90F12704-74D8-056A-502C-324FAB07C34C}"/>
                </a:ext>
              </a:extLst>
            </p:cNvPr>
            <p:cNvSpPr>
              <a:spLocks/>
            </p:cNvSpPr>
            <p:nvPr/>
          </p:nvSpPr>
          <p:spPr bwMode="auto">
            <a:xfrm>
              <a:off x="1713" y="2022"/>
              <a:ext cx="52" cy="117"/>
            </a:xfrm>
            <a:custGeom>
              <a:avLst/>
              <a:gdLst>
                <a:gd name="T0" fmla="*/ 46 w 50"/>
                <a:gd name="T1" fmla="*/ 1444 h 100"/>
                <a:gd name="T2" fmla="*/ 96 w 50"/>
                <a:gd name="T3" fmla="*/ 0 h 100"/>
                <a:gd name="T4" fmla="*/ 0 w 50"/>
                <a:gd name="T5" fmla="*/ 0 h 100"/>
                <a:gd name="T6" fmla="*/ 46 w 50"/>
                <a:gd name="T7" fmla="*/ 1444 h 100"/>
                <a:gd name="T8" fmla="*/ 0 60000 65536"/>
                <a:gd name="T9" fmla="*/ 0 60000 65536"/>
                <a:gd name="T10" fmla="*/ 0 60000 65536"/>
                <a:gd name="T11" fmla="*/ 0 60000 65536"/>
                <a:gd name="T12" fmla="*/ 0 w 50"/>
                <a:gd name="T13" fmla="*/ 0 h 100"/>
                <a:gd name="T14" fmla="*/ 50 w 50"/>
                <a:gd name="T15" fmla="*/ 100 h 100"/>
              </a:gdLst>
              <a:ahLst/>
              <a:cxnLst>
                <a:cxn ang="T8">
                  <a:pos x="T0" y="T1"/>
                </a:cxn>
                <a:cxn ang="T9">
                  <a:pos x="T2" y="T3"/>
                </a:cxn>
                <a:cxn ang="T10">
                  <a:pos x="T4" y="T5"/>
                </a:cxn>
                <a:cxn ang="T11">
                  <a:pos x="T6" y="T7"/>
                </a:cxn>
              </a:cxnLst>
              <a:rect l="T12" t="T13" r="T14" b="T15"/>
              <a:pathLst>
                <a:path w="50" h="100">
                  <a:moveTo>
                    <a:pt x="25" y="100"/>
                  </a:moveTo>
                  <a:lnTo>
                    <a:pt x="50" y="0"/>
                  </a:lnTo>
                  <a:lnTo>
                    <a:pt x="0" y="0"/>
                  </a:lnTo>
                  <a:lnTo>
                    <a:pt x="25"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6" name="Line 11">
              <a:extLst>
                <a:ext uri="{FF2B5EF4-FFF2-40B4-BE49-F238E27FC236}">
                  <a16:creationId xmlns:a16="http://schemas.microsoft.com/office/drawing/2014/main" id="{6FED51F4-18FD-4E95-3C06-DB96D094D2D5}"/>
                </a:ext>
              </a:extLst>
            </p:cNvPr>
            <p:cNvSpPr>
              <a:spLocks noChangeShapeType="1"/>
            </p:cNvSpPr>
            <p:nvPr/>
          </p:nvSpPr>
          <p:spPr bwMode="auto">
            <a:xfrm>
              <a:off x="1062" y="2559"/>
              <a:ext cx="82" cy="2"/>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77" name="Freeform 12">
              <a:extLst>
                <a:ext uri="{FF2B5EF4-FFF2-40B4-BE49-F238E27FC236}">
                  <a16:creationId xmlns:a16="http://schemas.microsoft.com/office/drawing/2014/main" id="{DA857C11-EACA-73DB-25D1-1F5B8FE6710E}"/>
                </a:ext>
              </a:extLst>
            </p:cNvPr>
            <p:cNvSpPr>
              <a:spLocks/>
            </p:cNvSpPr>
            <p:nvPr/>
          </p:nvSpPr>
          <p:spPr bwMode="auto">
            <a:xfrm>
              <a:off x="1124" y="2530"/>
              <a:ext cx="104" cy="59"/>
            </a:xfrm>
            <a:custGeom>
              <a:avLst/>
              <a:gdLst>
                <a:gd name="T0" fmla="*/ 193 w 100"/>
                <a:gd name="T1" fmla="*/ 417 h 50"/>
                <a:gd name="T2" fmla="*/ 0 w 100"/>
                <a:gd name="T3" fmla="*/ 0 h 50"/>
                <a:gd name="T4" fmla="*/ 0 w 100"/>
                <a:gd name="T5" fmla="*/ 843 h 50"/>
                <a:gd name="T6" fmla="*/ 193 w 100"/>
                <a:gd name="T7" fmla="*/ 417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8" name="Line 13">
              <a:extLst>
                <a:ext uri="{FF2B5EF4-FFF2-40B4-BE49-F238E27FC236}">
                  <a16:creationId xmlns:a16="http://schemas.microsoft.com/office/drawing/2014/main" id="{53FC2FC0-4205-3FC5-89E8-A2700606497B}"/>
                </a:ext>
              </a:extLst>
            </p:cNvPr>
            <p:cNvSpPr>
              <a:spLocks noChangeShapeType="1"/>
            </p:cNvSpPr>
            <p:nvPr/>
          </p:nvSpPr>
          <p:spPr bwMode="auto">
            <a:xfrm>
              <a:off x="1062" y="2702"/>
              <a:ext cx="82" cy="1"/>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79" name="Freeform 14">
              <a:extLst>
                <a:ext uri="{FF2B5EF4-FFF2-40B4-BE49-F238E27FC236}">
                  <a16:creationId xmlns:a16="http://schemas.microsoft.com/office/drawing/2014/main" id="{BC7A21C2-7454-D434-CC1B-7692A9C36B93}"/>
                </a:ext>
              </a:extLst>
            </p:cNvPr>
            <p:cNvSpPr>
              <a:spLocks/>
            </p:cNvSpPr>
            <p:nvPr/>
          </p:nvSpPr>
          <p:spPr bwMode="auto">
            <a:xfrm>
              <a:off x="1124" y="2673"/>
              <a:ext cx="104" cy="58"/>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0" name="Rectangle 15">
              <a:extLst>
                <a:ext uri="{FF2B5EF4-FFF2-40B4-BE49-F238E27FC236}">
                  <a16:creationId xmlns:a16="http://schemas.microsoft.com/office/drawing/2014/main" id="{4E1518DE-9E99-C999-77D9-A35CAAD8B523}"/>
                </a:ext>
              </a:extLst>
            </p:cNvPr>
            <p:cNvSpPr>
              <a:spLocks noChangeArrowheads="1"/>
            </p:cNvSpPr>
            <p:nvPr/>
          </p:nvSpPr>
          <p:spPr bwMode="auto">
            <a:xfrm>
              <a:off x="1251" y="2343"/>
              <a:ext cx="44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Inp_gt_max</a:t>
              </a:r>
              <a:endParaRPr lang="en-US" altLang="en-US" sz="1200" dirty="0">
                <a:latin typeface="Times New Roman" panose="02020603050405020304" pitchFamily="18" charset="0"/>
              </a:endParaRPr>
            </a:p>
          </p:txBody>
        </p:sp>
        <p:sp>
          <p:nvSpPr>
            <p:cNvPr id="181" name="Rectangle 16">
              <a:extLst>
                <a:ext uri="{FF2B5EF4-FFF2-40B4-BE49-F238E27FC236}">
                  <a16:creationId xmlns:a16="http://schemas.microsoft.com/office/drawing/2014/main" id="{A86C7475-F34D-F7FC-BFE1-85A060DE9C31}"/>
                </a:ext>
              </a:extLst>
            </p:cNvPr>
            <p:cNvSpPr>
              <a:spLocks noChangeArrowheads="1"/>
            </p:cNvSpPr>
            <p:nvPr/>
          </p:nvSpPr>
          <p:spPr bwMode="auto">
            <a:xfrm>
              <a:off x="1251" y="2486"/>
              <a:ext cx="46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Inp_eq_max</a:t>
              </a:r>
              <a:endParaRPr lang="en-US" altLang="en-US" sz="1200" dirty="0">
                <a:latin typeface="Times New Roman" panose="02020603050405020304" pitchFamily="18" charset="0"/>
              </a:endParaRPr>
            </a:p>
          </p:txBody>
        </p:sp>
        <p:sp>
          <p:nvSpPr>
            <p:cNvPr id="182" name="Rectangle 17">
              <a:extLst>
                <a:ext uri="{FF2B5EF4-FFF2-40B4-BE49-F238E27FC236}">
                  <a16:creationId xmlns:a16="http://schemas.microsoft.com/office/drawing/2014/main" id="{4F3AD8D8-3D6D-B987-12BF-2A0EF0BE51D2}"/>
                </a:ext>
              </a:extLst>
            </p:cNvPr>
            <p:cNvSpPr>
              <a:spLocks noChangeArrowheads="1"/>
            </p:cNvSpPr>
            <p:nvPr/>
          </p:nvSpPr>
          <p:spPr bwMode="auto">
            <a:xfrm>
              <a:off x="1251" y="2628"/>
              <a:ext cx="40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Inp_lt_min</a:t>
              </a:r>
              <a:endParaRPr lang="en-US" altLang="en-US" sz="1200" dirty="0">
                <a:latin typeface="Times New Roman" panose="02020603050405020304" pitchFamily="18" charset="0"/>
              </a:endParaRPr>
            </a:p>
          </p:txBody>
        </p:sp>
        <p:sp>
          <p:nvSpPr>
            <p:cNvPr id="183" name="Rectangle 18">
              <a:extLst>
                <a:ext uri="{FF2B5EF4-FFF2-40B4-BE49-F238E27FC236}">
                  <a16:creationId xmlns:a16="http://schemas.microsoft.com/office/drawing/2014/main" id="{C85FEEE3-D187-B6B4-99D5-CDF7DD66629F}"/>
                </a:ext>
              </a:extLst>
            </p:cNvPr>
            <p:cNvSpPr>
              <a:spLocks noChangeArrowheads="1"/>
            </p:cNvSpPr>
            <p:nvPr/>
          </p:nvSpPr>
          <p:spPr bwMode="auto">
            <a:xfrm>
              <a:off x="1761" y="2338"/>
              <a:ext cx="45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out_gt_max</a:t>
              </a:r>
              <a:endParaRPr lang="en-US" altLang="en-US" sz="1200" dirty="0">
                <a:latin typeface="Times New Roman" panose="02020603050405020304" pitchFamily="18" charset="0"/>
              </a:endParaRPr>
            </a:p>
          </p:txBody>
        </p:sp>
        <p:sp>
          <p:nvSpPr>
            <p:cNvPr id="184" name="Rectangle 19">
              <a:extLst>
                <a:ext uri="{FF2B5EF4-FFF2-40B4-BE49-F238E27FC236}">
                  <a16:creationId xmlns:a16="http://schemas.microsoft.com/office/drawing/2014/main" id="{3B1A97B1-65A2-ACC4-9042-84B6CDBE260A}"/>
                </a:ext>
              </a:extLst>
            </p:cNvPr>
            <p:cNvSpPr>
              <a:spLocks noChangeArrowheads="1"/>
            </p:cNvSpPr>
            <p:nvPr/>
          </p:nvSpPr>
          <p:spPr bwMode="auto">
            <a:xfrm>
              <a:off x="1734" y="2486"/>
              <a:ext cx="47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out_eq_max</a:t>
              </a:r>
              <a:endParaRPr lang="en-US" altLang="en-US" sz="1200" dirty="0">
                <a:latin typeface="Times New Roman" panose="02020603050405020304" pitchFamily="18" charset="0"/>
              </a:endParaRPr>
            </a:p>
          </p:txBody>
        </p:sp>
        <p:sp>
          <p:nvSpPr>
            <p:cNvPr id="185" name="Rectangle 20">
              <a:extLst>
                <a:ext uri="{FF2B5EF4-FFF2-40B4-BE49-F238E27FC236}">
                  <a16:creationId xmlns:a16="http://schemas.microsoft.com/office/drawing/2014/main" id="{0F897519-A972-2E16-425C-00296D645AD5}"/>
                </a:ext>
              </a:extLst>
            </p:cNvPr>
            <p:cNvSpPr>
              <a:spLocks noChangeArrowheads="1"/>
            </p:cNvSpPr>
            <p:nvPr/>
          </p:nvSpPr>
          <p:spPr bwMode="auto">
            <a:xfrm>
              <a:off x="1787" y="2617"/>
              <a:ext cx="41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out_lt_min</a:t>
              </a:r>
              <a:endParaRPr lang="en-US" altLang="en-US" sz="1200" dirty="0">
                <a:latin typeface="Times New Roman" panose="02020603050405020304" pitchFamily="18" charset="0"/>
              </a:endParaRPr>
            </a:p>
          </p:txBody>
        </p:sp>
        <p:sp>
          <p:nvSpPr>
            <p:cNvPr id="186" name="Rectangle 21">
              <a:extLst>
                <a:ext uri="{FF2B5EF4-FFF2-40B4-BE49-F238E27FC236}">
                  <a16:creationId xmlns:a16="http://schemas.microsoft.com/office/drawing/2014/main" id="{29190D62-591D-A432-2BCF-E6E63A56B8B3}"/>
                </a:ext>
              </a:extLst>
            </p:cNvPr>
            <p:cNvSpPr>
              <a:spLocks noChangeArrowheads="1"/>
            </p:cNvSpPr>
            <p:nvPr/>
          </p:nvSpPr>
          <p:spPr bwMode="auto">
            <a:xfrm>
              <a:off x="1231" y="2146"/>
              <a:ext cx="998" cy="862"/>
            </a:xfrm>
            <a:prstGeom prst="rect">
              <a:avLst/>
            </a:prstGeom>
            <a:noFill/>
            <a:ln w="15875">
              <a:solidFill>
                <a:srgbClr val="0078C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a:latin typeface="Times New Roman" panose="02020603050405020304" pitchFamily="18" charset="0"/>
              </a:endParaRPr>
            </a:p>
          </p:txBody>
        </p:sp>
        <p:sp>
          <p:nvSpPr>
            <p:cNvPr id="187" name="Rectangle 22">
              <a:extLst>
                <a:ext uri="{FF2B5EF4-FFF2-40B4-BE49-F238E27FC236}">
                  <a16:creationId xmlns:a16="http://schemas.microsoft.com/office/drawing/2014/main" id="{10D50567-4260-3709-D1BE-31AA2A263D7D}"/>
                </a:ext>
              </a:extLst>
            </p:cNvPr>
            <p:cNvSpPr>
              <a:spLocks noChangeArrowheads="1"/>
            </p:cNvSpPr>
            <p:nvPr/>
          </p:nvSpPr>
          <p:spPr bwMode="auto">
            <a:xfrm>
              <a:off x="472" y="2312"/>
              <a:ext cx="64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err="1">
                  <a:solidFill>
                    <a:srgbClr val="000000"/>
                  </a:solidFill>
                  <a:latin typeface="Myriad Roman" charset="0"/>
                </a:rPr>
                <a:t>Inp_gt_max</a:t>
              </a:r>
              <a:endParaRPr lang="en-US" altLang="en-US" sz="2800" dirty="0">
                <a:latin typeface="Times New Roman" panose="02020603050405020304" pitchFamily="18" charset="0"/>
              </a:endParaRPr>
            </a:p>
          </p:txBody>
        </p:sp>
        <p:sp>
          <p:nvSpPr>
            <p:cNvPr id="188" name="Rectangle 24">
              <a:extLst>
                <a:ext uri="{FF2B5EF4-FFF2-40B4-BE49-F238E27FC236}">
                  <a16:creationId xmlns:a16="http://schemas.microsoft.com/office/drawing/2014/main" id="{F3FD59F5-83BB-5E8A-23E1-A82445B3F44E}"/>
                </a:ext>
              </a:extLst>
            </p:cNvPr>
            <p:cNvSpPr>
              <a:spLocks noChangeArrowheads="1"/>
            </p:cNvSpPr>
            <p:nvPr/>
          </p:nvSpPr>
          <p:spPr bwMode="auto">
            <a:xfrm>
              <a:off x="472" y="2456"/>
              <a:ext cx="64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err="1">
                  <a:solidFill>
                    <a:srgbClr val="000000"/>
                  </a:solidFill>
                  <a:latin typeface="Myriad Roman" charset="0"/>
                </a:rPr>
                <a:t>Inp_eq_max</a:t>
              </a:r>
              <a:endParaRPr lang="en-US" altLang="en-US" sz="2800" dirty="0">
                <a:latin typeface="Times New Roman" panose="02020603050405020304" pitchFamily="18" charset="0"/>
              </a:endParaRPr>
            </a:p>
          </p:txBody>
        </p:sp>
        <p:sp>
          <p:nvSpPr>
            <p:cNvPr id="189" name="Rectangle 26">
              <a:extLst>
                <a:ext uri="{FF2B5EF4-FFF2-40B4-BE49-F238E27FC236}">
                  <a16:creationId xmlns:a16="http://schemas.microsoft.com/office/drawing/2014/main" id="{8E3934E0-555B-D7EF-F0F4-6915967A29AB}"/>
                </a:ext>
              </a:extLst>
            </p:cNvPr>
            <p:cNvSpPr>
              <a:spLocks noChangeArrowheads="1"/>
            </p:cNvSpPr>
            <p:nvPr/>
          </p:nvSpPr>
          <p:spPr bwMode="auto">
            <a:xfrm>
              <a:off x="475" y="2611"/>
              <a:ext cx="58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err="1">
                  <a:solidFill>
                    <a:srgbClr val="000000"/>
                  </a:solidFill>
                  <a:latin typeface="Myriad Roman" charset="0"/>
                </a:rPr>
                <a:t>Inp_lt_min</a:t>
              </a:r>
              <a:endParaRPr lang="en-US" altLang="en-US" sz="2800" dirty="0">
                <a:latin typeface="Times New Roman" panose="02020603050405020304" pitchFamily="18" charset="0"/>
              </a:endParaRPr>
            </a:p>
          </p:txBody>
        </p:sp>
        <p:sp>
          <p:nvSpPr>
            <p:cNvPr id="191" name="Rectangle 36">
              <a:extLst>
                <a:ext uri="{FF2B5EF4-FFF2-40B4-BE49-F238E27FC236}">
                  <a16:creationId xmlns:a16="http://schemas.microsoft.com/office/drawing/2014/main" id="{0F956325-7240-50F3-9817-B3D85D19C107}"/>
                </a:ext>
              </a:extLst>
            </p:cNvPr>
            <p:cNvSpPr>
              <a:spLocks noChangeArrowheads="1"/>
            </p:cNvSpPr>
            <p:nvPr/>
          </p:nvSpPr>
          <p:spPr bwMode="auto">
            <a:xfrm>
              <a:off x="1513" y="1825"/>
              <a:ext cx="5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a</a:t>
              </a:r>
              <a:endParaRPr lang="en-US" altLang="en-US" sz="2800" dirty="0">
                <a:latin typeface="Times New Roman" panose="02020603050405020304" pitchFamily="18" charset="0"/>
              </a:endParaRPr>
            </a:p>
          </p:txBody>
        </p:sp>
        <p:sp>
          <p:nvSpPr>
            <p:cNvPr id="192" name="Rectangle 37">
              <a:extLst>
                <a:ext uri="{FF2B5EF4-FFF2-40B4-BE49-F238E27FC236}">
                  <a16:creationId xmlns:a16="http://schemas.microsoft.com/office/drawing/2014/main" id="{6B772E24-2834-18E4-B195-700F5D4F95C0}"/>
                </a:ext>
              </a:extLst>
            </p:cNvPr>
            <p:cNvSpPr>
              <a:spLocks noChangeArrowheads="1"/>
            </p:cNvSpPr>
            <p:nvPr/>
          </p:nvSpPr>
          <p:spPr bwMode="auto">
            <a:xfrm>
              <a:off x="1681" y="1824"/>
              <a:ext cx="19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max</a:t>
              </a:r>
              <a:endParaRPr lang="en-US" altLang="en-US" sz="2800" dirty="0">
                <a:latin typeface="Times New Roman" panose="02020603050405020304" pitchFamily="18" charset="0"/>
              </a:endParaRPr>
            </a:p>
          </p:txBody>
        </p:sp>
        <p:sp>
          <p:nvSpPr>
            <p:cNvPr id="193" name="Rectangle 38">
              <a:extLst>
                <a:ext uri="{FF2B5EF4-FFF2-40B4-BE49-F238E27FC236}">
                  <a16:creationId xmlns:a16="http://schemas.microsoft.com/office/drawing/2014/main" id="{A07C6554-FCE4-38DA-BAEA-21226C4B30C5}"/>
                </a:ext>
              </a:extLst>
            </p:cNvPr>
            <p:cNvSpPr>
              <a:spLocks noChangeArrowheads="1"/>
            </p:cNvSpPr>
            <p:nvPr/>
          </p:nvSpPr>
          <p:spPr bwMode="auto">
            <a:xfrm>
              <a:off x="1544" y="2155"/>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a</a:t>
              </a:r>
              <a:endParaRPr lang="en-US" altLang="en-US" sz="2800" dirty="0">
                <a:latin typeface="Times New Roman" panose="02020603050405020304" pitchFamily="18" charset="0"/>
              </a:endParaRPr>
            </a:p>
          </p:txBody>
        </p:sp>
        <p:sp>
          <p:nvSpPr>
            <p:cNvPr id="194" name="Rectangle 39">
              <a:extLst>
                <a:ext uri="{FF2B5EF4-FFF2-40B4-BE49-F238E27FC236}">
                  <a16:creationId xmlns:a16="http://schemas.microsoft.com/office/drawing/2014/main" id="{B969D27E-5066-7024-C96F-4F850D577A3E}"/>
                </a:ext>
              </a:extLst>
            </p:cNvPr>
            <p:cNvSpPr>
              <a:spLocks noChangeArrowheads="1"/>
            </p:cNvSpPr>
            <p:nvPr/>
          </p:nvSpPr>
          <p:spPr bwMode="auto">
            <a:xfrm>
              <a:off x="1708" y="2155"/>
              <a:ext cx="19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max</a:t>
              </a:r>
              <a:endParaRPr lang="en-US" altLang="en-US" sz="2800" dirty="0">
                <a:latin typeface="Times New Roman" panose="02020603050405020304" pitchFamily="18" charset="0"/>
              </a:endParaRPr>
            </a:p>
          </p:txBody>
        </p:sp>
        <p:sp>
          <p:nvSpPr>
            <p:cNvPr id="195" name="Line 40">
              <a:extLst>
                <a:ext uri="{FF2B5EF4-FFF2-40B4-BE49-F238E27FC236}">
                  <a16:creationId xmlns:a16="http://schemas.microsoft.com/office/drawing/2014/main" id="{221AB39C-805C-3518-952F-9449A5C689F4}"/>
                </a:ext>
              </a:extLst>
            </p:cNvPr>
            <p:cNvSpPr>
              <a:spLocks noChangeShapeType="1"/>
            </p:cNvSpPr>
            <p:nvPr/>
          </p:nvSpPr>
          <p:spPr bwMode="auto">
            <a:xfrm>
              <a:off x="2229" y="2404"/>
              <a:ext cx="82" cy="1"/>
            </a:xfrm>
            <a:prstGeom prst="line">
              <a:avLst/>
            </a:prstGeom>
            <a:noFill/>
            <a:ln w="20638">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96" name="Freeform 41">
              <a:extLst>
                <a:ext uri="{FF2B5EF4-FFF2-40B4-BE49-F238E27FC236}">
                  <a16:creationId xmlns:a16="http://schemas.microsoft.com/office/drawing/2014/main" id="{92029134-A4B3-88C9-7FF8-244F5AE13BDD}"/>
                </a:ext>
              </a:extLst>
            </p:cNvPr>
            <p:cNvSpPr>
              <a:spLocks/>
            </p:cNvSpPr>
            <p:nvPr/>
          </p:nvSpPr>
          <p:spPr bwMode="auto">
            <a:xfrm>
              <a:off x="2295" y="2379"/>
              <a:ext cx="104" cy="58"/>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7" name="Line 62">
              <a:extLst>
                <a:ext uri="{FF2B5EF4-FFF2-40B4-BE49-F238E27FC236}">
                  <a16:creationId xmlns:a16="http://schemas.microsoft.com/office/drawing/2014/main" id="{3657DF05-B49C-5D17-65B7-2E2FDFC830D8}"/>
                </a:ext>
              </a:extLst>
            </p:cNvPr>
            <p:cNvSpPr>
              <a:spLocks noChangeShapeType="1"/>
            </p:cNvSpPr>
            <p:nvPr/>
          </p:nvSpPr>
          <p:spPr bwMode="auto">
            <a:xfrm>
              <a:off x="2229" y="2543"/>
              <a:ext cx="82" cy="2"/>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98" name="Freeform 63">
              <a:extLst>
                <a:ext uri="{FF2B5EF4-FFF2-40B4-BE49-F238E27FC236}">
                  <a16:creationId xmlns:a16="http://schemas.microsoft.com/office/drawing/2014/main" id="{CB6D7EAA-6797-3D7E-0B7E-904F45413DE8}"/>
                </a:ext>
              </a:extLst>
            </p:cNvPr>
            <p:cNvSpPr>
              <a:spLocks/>
            </p:cNvSpPr>
            <p:nvPr/>
          </p:nvSpPr>
          <p:spPr bwMode="auto">
            <a:xfrm>
              <a:off x="2301" y="2518"/>
              <a:ext cx="104" cy="59"/>
            </a:xfrm>
            <a:custGeom>
              <a:avLst/>
              <a:gdLst>
                <a:gd name="T0" fmla="*/ 193 w 100"/>
                <a:gd name="T1" fmla="*/ 417 h 50"/>
                <a:gd name="T2" fmla="*/ 0 w 100"/>
                <a:gd name="T3" fmla="*/ 0 h 50"/>
                <a:gd name="T4" fmla="*/ 0 w 100"/>
                <a:gd name="T5" fmla="*/ 843 h 50"/>
                <a:gd name="T6" fmla="*/ 193 w 100"/>
                <a:gd name="T7" fmla="*/ 417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99" name="Line 64">
              <a:extLst>
                <a:ext uri="{FF2B5EF4-FFF2-40B4-BE49-F238E27FC236}">
                  <a16:creationId xmlns:a16="http://schemas.microsoft.com/office/drawing/2014/main" id="{A4B7F841-8BFD-16CA-D6CC-98828AA5BB0F}"/>
                </a:ext>
              </a:extLst>
            </p:cNvPr>
            <p:cNvSpPr>
              <a:spLocks noChangeShapeType="1"/>
            </p:cNvSpPr>
            <p:nvPr/>
          </p:nvSpPr>
          <p:spPr bwMode="auto">
            <a:xfrm>
              <a:off x="2229" y="2691"/>
              <a:ext cx="82" cy="1"/>
            </a:xfrm>
            <a:prstGeom prst="line">
              <a:avLst/>
            </a:prstGeom>
            <a:noFill/>
            <a:ln w="20638">
              <a:solidFill>
                <a:srgbClr val="00B0F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00" name="Freeform 65">
              <a:extLst>
                <a:ext uri="{FF2B5EF4-FFF2-40B4-BE49-F238E27FC236}">
                  <a16:creationId xmlns:a16="http://schemas.microsoft.com/office/drawing/2014/main" id="{77E97024-F2D1-A410-8618-5337A15FD8B4}"/>
                </a:ext>
              </a:extLst>
            </p:cNvPr>
            <p:cNvSpPr>
              <a:spLocks/>
            </p:cNvSpPr>
            <p:nvPr/>
          </p:nvSpPr>
          <p:spPr bwMode="auto">
            <a:xfrm>
              <a:off x="2295" y="2658"/>
              <a:ext cx="104" cy="58"/>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B0F0"/>
            </a:solidFill>
            <a:ln w="9525">
              <a:solidFill>
                <a:srgbClr val="00B0F0"/>
              </a:solidFill>
              <a:round/>
              <a:headEnd/>
              <a:tailEnd/>
            </a:ln>
          </p:spPr>
          <p:txBody>
            <a:bodyPr/>
            <a:lstStyle/>
            <a:p>
              <a:endParaRPr lang="en-US"/>
            </a:p>
          </p:txBody>
        </p:sp>
      </p:grpSp>
      <p:sp>
        <p:nvSpPr>
          <p:cNvPr id="201" name="Freeform 8">
            <a:extLst>
              <a:ext uri="{FF2B5EF4-FFF2-40B4-BE49-F238E27FC236}">
                <a16:creationId xmlns:a16="http://schemas.microsoft.com/office/drawing/2014/main" id="{524089B9-D0DF-A79A-5F6E-7B755D7598EE}"/>
              </a:ext>
            </a:extLst>
          </p:cNvPr>
          <p:cNvSpPr>
            <a:spLocks/>
          </p:cNvSpPr>
          <p:nvPr/>
        </p:nvSpPr>
        <p:spPr bwMode="auto">
          <a:xfrm>
            <a:off x="9415148" y="4385843"/>
            <a:ext cx="80963" cy="185738"/>
          </a:xfrm>
          <a:custGeom>
            <a:avLst/>
            <a:gdLst>
              <a:gd name="T0" fmla="*/ 42 w 50"/>
              <a:gd name="T1" fmla="*/ 1444 h 100"/>
              <a:gd name="T2" fmla="*/ 67 w 50"/>
              <a:gd name="T3" fmla="*/ 0 h 100"/>
              <a:gd name="T4" fmla="*/ 0 w 50"/>
              <a:gd name="T5" fmla="*/ 0 h 100"/>
              <a:gd name="T6" fmla="*/ 42 w 50"/>
              <a:gd name="T7" fmla="*/ 1444 h 100"/>
              <a:gd name="T8" fmla="*/ 0 60000 65536"/>
              <a:gd name="T9" fmla="*/ 0 60000 65536"/>
              <a:gd name="T10" fmla="*/ 0 60000 65536"/>
              <a:gd name="T11" fmla="*/ 0 60000 65536"/>
              <a:gd name="T12" fmla="*/ 0 w 50"/>
              <a:gd name="T13" fmla="*/ 0 h 100"/>
              <a:gd name="T14" fmla="*/ 50 w 50"/>
              <a:gd name="T15" fmla="*/ 100 h 100"/>
            </a:gdLst>
            <a:ahLst/>
            <a:cxnLst>
              <a:cxn ang="T8">
                <a:pos x="T0" y="T1"/>
              </a:cxn>
              <a:cxn ang="T9">
                <a:pos x="T2" y="T3"/>
              </a:cxn>
              <a:cxn ang="T10">
                <a:pos x="T4" y="T5"/>
              </a:cxn>
              <a:cxn ang="T11">
                <a:pos x="T6" y="T7"/>
              </a:cxn>
            </a:cxnLst>
            <a:rect l="T12" t="T13" r="T14" b="T15"/>
            <a:pathLst>
              <a:path w="50" h="100">
                <a:moveTo>
                  <a:pt x="25" y="100"/>
                </a:moveTo>
                <a:lnTo>
                  <a:pt x="50" y="0"/>
                </a:lnTo>
                <a:lnTo>
                  <a:pt x="0" y="0"/>
                </a:lnTo>
                <a:lnTo>
                  <a:pt x="25"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2" name="Rectangle 201">
            <a:extLst>
              <a:ext uri="{FF2B5EF4-FFF2-40B4-BE49-F238E27FC236}">
                <a16:creationId xmlns:a16="http://schemas.microsoft.com/office/drawing/2014/main" id="{3976A7B6-3EB5-81B6-E712-66139CAE79BE}"/>
              </a:ext>
            </a:extLst>
          </p:cNvPr>
          <p:cNvSpPr>
            <a:spLocks noChangeArrowheads="1"/>
          </p:cNvSpPr>
          <p:nvPr/>
        </p:nvSpPr>
        <p:spPr bwMode="auto">
          <a:xfrm>
            <a:off x="9265267" y="4097119"/>
            <a:ext cx="29976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min</a:t>
            </a:r>
            <a:endParaRPr lang="en-US" altLang="en-US" sz="2800" dirty="0">
              <a:latin typeface="Times New Roman" panose="02020603050405020304" pitchFamily="18" charset="0"/>
            </a:endParaRPr>
          </a:p>
        </p:txBody>
      </p:sp>
      <p:sp>
        <p:nvSpPr>
          <p:cNvPr id="203" name="Freeform 14">
            <a:extLst>
              <a:ext uri="{FF2B5EF4-FFF2-40B4-BE49-F238E27FC236}">
                <a16:creationId xmlns:a16="http://schemas.microsoft.com/office/drawing/2014/main" id="{CE2BD3FE-F412-3B8F-19B6-1D47EF2FD40B}"/>
              </a:ext>
            </a:extLst>
          </p:cNvPr>
          <p:cNvSpPr>
            <a:spLocks/>
          </p:cNvSpPr>
          <p:nvPr/>
        </p:nvSpPr>
        <p:spPr bwMode="auto">
          <a:xfrm>
            <a:off x="9054285" y="5615185"/>
            <a:ext cx="173053" cy="92075"/>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4" name="Freeform 14">
            <a:extLst>
              <a:ext uri="{FF2B5EF4-FFF2-40B4-BE49-F238E27FC236}">
                <a16:creationId xmlns:a16="http://schemas.microsoft.com/office/drawing/2014/main" id="{ECA5B3DD-FE3B-737F-D109-2C3325D03B0C}"/>
              </a:ext>
            </a:extLst>
          </p:cNvPr>
          <p:cNvSpPr>
            <a:spLocks/>
          </p:cNvSpPr>
          <p:nvPr/>
        </p:nvSpPr>
        <p:spPr bwMode="auto">
          <a:xfrm>
            <a:off x="11014842" y="5630852"/>
            <a:ext cx="173053" cy="92075"/>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 name="Line 13">
            <a:extLst>
              <a:ext uri="{FF2B5EF4-FFF2-40B4-BE49-F238E27FC236}">
                <a16:creationId xmlns:a16="http://schemas.microsoft.com/office/drawing/2014/main" id="{8344D3BB-E699-9E2C-134B-DA94DC5F6346}"/>
              </a:ext>
            </a:extLst>
          </p:cNvPr>
          <p:cNvSpPr>
            <a:spLocks noChangeShapeType="1"/>
          </p:cNvSpPr>
          <p:nvPr/>
        </p:nvSpPr>
        <p:spPr bwMode="auto">
          <a:xfrm>
            <a:off x="8917839" y="5665816"/>
            <a:ext cx="136446" cy="1588"/>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06" name="Line 13">
            <a:extLst>
              <a:ext uri="{FF2B5EF4-FFF2-40B4-BE49-F238E27FC236}">
                <a16:creationId xmlns:a16="http://schemas.microsoft.com/office/drawing/2014/main" id="{B7D637EB-F63F-7F4B-5CB1-41545993E29A}"/>
              </a:ext>
            </a:extLst>
          </p:cNvPr>
          <p:cNvSpPr>
            <a:spLocks noChangeShapeType="1"/>
          </p:cNvSpPr>
          <p:nvPr/>
        </p:nvSpPr>
        <p:spPr bwMode="auto">
          <a:xfrm>
            <a:off x="10889143" y="5663273"/>
            <a:ext cx="136446" cy="1588"/>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07" name="Rectangle 26">
            <a:extLst>
              <a:ext uri="{FF2B5EF4-FFF2-40B4-BE49-F238E27FC236}">
                <a16:creationId xmlns:a16="http://schemas.microsoft.com/office/drawing/2014/main" id="{BF22EFCD-EFF5-1CB7-24F2-B7BC7427CF56}"/>
              </a:ext>
            </a:extLst>
          </p:cNvPr>
          <p:cNvSpPr>
            <a:spLocks noChangeArrowheads="1"/>
          </p:cNvSpPr>
          <p:nvPr/>
        </p:nvSpPr>
        <p:spPr bwMode="auto">
          <a:xfrm>
            <a:off x="7970872" y="5546125"/>
            <a:ext cx="965104"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err="1">
                <a:solidFill>
                  <a:srgbClr val="000000"/>
                </a:solidFill>
                <a:latin typeface="Myriad Roman" charset="0"/>
              </a:rPr>
              <a:t>Inp_eq_min</a:t>
            </a:r>
            <a:endParaRPr lang="en-US" altLang="en-US" sz="2800" dirty="0">
              <a:latin typeface="Times New Roman" panose="02020603050405020304" pitchFamily="18" charset="0"/>
            </a:endParaRPr>
          </a:p>
        </p:txBody>
      </p:sp>
      <p:sp>
        <p:nvSpPr>
          <p:cNvPr id="208" name="Rectangle 17">
            <a:extLst>
              <a:ext uri="{FF2B5EF4-FFF2-40B4-BE49-F238E27FC236}">
                <a16:creationId xmlns:a16="http://schemas.microsoft.com/office/drawing/2014/main" id="{045A1D48-13BA-6391-D3B3-538CCA464E9E}"/>
              </a:ext>
            </a:extLst>
          </p:cNvPr>
          <p:cNvSpPr>
            <a:spLocks noChangeArrowheads="1"/>
          </p:cNvSpPr>
          <p:nvPr/>
        </p:nvSpPr>
        <p:spPr bwMode="auto">
          <a:xfrm>
            <a:off x="9265620" y="5546125"/>
            <a:ext cx="74860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Inp_eq_min</a:t>
            </a:r>
            <a:endParaRPr lang="en-US" altLang="en-US" sz="1200" dirty="0">
              <a:latin typeface="Times New Roman" panose="02020603050405020304" pitchFamily="18" charset="0"/>
            </a:endParaRPr>
          </a:p>
        </p:txBody>
      </p:sp>
      <p:sp>
        <p:nvSpPr>
          <p:cNvPr id="209" name="Rectangle 17">
            <a:extLst>
              <a:ext uri="{FF2B5EF4-FFF2-40B4-BE49-F238E27FC236}">
                <a16:creationId xmlns:a16="http://schemas.microsoft.com/office/drawing/2014/main" id="{CDBC2F40-A451-3CC6-C1A5-A049ADD87C73}"/>
              </a:ext>
            </a:extLst>
          </p:cNvPr>
          <p:cNvSpPr>
            <a:spLocks noChangeArrowheads="1"/>
          </p:cNvSpPr>
          <p:nvPr/>
        </p:nvSpPr>
        <p:spPr bwMode="auto">
          <a:xfrm>
            <a:off x="10122862" y="5551783"/>
            <a:ext cx="76302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out_eq_min</a:t>
            </a:r>
            <a:endParaRPr lang="en-US" altLang="en-US" sz="1200" dirty="0">
              <a:latin typeface="Times New Roman" panose="02020603050405020304" pitchFamily="18" charset="0"/>
            </a:endParaRPr>
          </a:p>
        </p:txBody>
      </p:sp>
      <p:sp>
        <p:nvSpPr>
          <p:cNvPr id="210" name="Rectangle 39">
            <a:extLst>
              <a:ext uri="{FF2B5EF4-FFF2-40B4-BE49-F238E27FC236}">
                <a16:creationId xmlns:a16="http://schemas.microsoft.com/office/drawing/2014/main" id="{B33BBF17-2460-929A-9767-DC9CA4B01732}"/>
              </a:ext>
            </a:extLst>
          </p:cNvPr>
          <p:cNvSpPr>
            <a:spLocks noChangeArrowheads="1"/>
          </p:cNvSpPr>
          <p:nvPr/>
        </p:nvSpPr>
        <p:spPr bwMode="auto">
          <a:xfrm>
            <a:off x="9305748" y="4624338"/>
            <a:ext cx="29976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min</a:t>
            </a:r>
            <a:endParaRPr lang="en-US" altLang="en-US" sz="2800" dirty="0">
              <a:latin typeface="Times New Roman" panose="02020603050405020304" pitchFamily="18" charset="0"/>
            </a:endParaRPr>
          </a:p>
        </p:txBody>
      </p:sp>
      <p:sp>
        <p:nvSpPr>
          <p:cNvPr id="212" name="Line 7">
            <a:extLst>
              <a:ext uri="{FF2B5EF4-FFF2-40B4-BE49-F238E27FC236}">
                <a16:creationId xmlns:a16="http://schemas.microsoft.com/office/drawing/2014/main" id="{472C18F8-E267-77EF-060C-ED5744435E9E}"/>
              </a:ext>
            </a:extLst>
          </p:cNvPr>
          <p:cNvSpPr>
            <a:spLocks noChangeShapeType="1"/>
          </p:cNvSpPr>
          <p:nvPr/>
        </p:nvSpPr>
        <p:spPr bwMode="auto">
          <a:xfrm>
            <a:off x="9453965" y="4303028"/>
            <a:ext cx="1664" cy="144463"/>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dirty="0"/>
          </a:p>
        </p:txBody>
      </p:sp>
    </p:spTree>
    <p:extLst>
      <p:ext uri="{BB962C8B-B14F-4D97-AF65-F5344CB8AC3E}">
        <p14:creationId xmlns:p14="http://schemas.microsoft.com/office/powerpoint/2010/main" val="38321332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50E4C-4892-17C4-26F5-A6AE77598CEA}"/>
              </a:ext>
            </a:extLst>
          </p:cNvPr>
          <p:cNvSpPr>
            <a:spLocks noGrp="1"/>
          </p:cNvSpPr>
          <p:nvPr>
            <p:ph type="title"/>
          </p:nvPr>
        </p:nvSpPr>
        <p:spPr>
          <a:xfrm>
            <a:off x="1097280" y="286603"/>
            <a:ext cx="10058400" cy="1114257"/>
          </a:xfrm>
        </p:spPr>
        <p:txBody>
          <a:bodyPr/>
          <a:lstStyle/>
          <a:p>
            <a:r>
              <a:rPr lang="en-IN" dirty="0"/>
              <a:t>RIPPLE – Limiter Equation</a:t>
            </a:r>
          </a:p>
        </p:txBody>
      </p:sp>
      <p:sp>
        <p:nvSpPr>
          <p:cNvPr id="3" name="Content Placeholder 2">
            <a:extLst>
              <a:ext uri="{FF2B5EF4-FFF2-40B4-BE49-F238E27FC236}">
                <a16:creationId xmlns:a16="http://schemas.microsoft.com/office/drawing/2014/main" id="{FDE903EA-389F-ABDB-B432-6F249F3FC4B9}"/>
              </a:ext>
            </a:extLst>
          </p:cNvPr>
          <p:cNvSpPr>
            <a:spLocks noGrp="1"/>
          </p:cNvSpPr>
          <p:nvPr>
            <p:ph idx="1"/>
          </p:nvPr>
        </p:nvSpPr>
        <p:spPr>
          <a:xfrm>
            <a:off x="867242" y="1696529"/>
            <a:ext cx="10058400" cy="4520242"/>
          </a:xfrm>
        </p:spPr>
        <p:txBody>
          <a:bodyPr>
            <a:normAutofit/>
          </a:bodyPr>
          <a:lstStyle/>
          <a:p>
            <a:pPr marL="578358" lvl="1" indent="-285750">
              <a:spcBef>
                <a:spcPts val="0"/>
              </a:spcBef>
              <a:spcAft>
                <a:spcPts val="100"/>
              </a:spcAft>
            </a:pPr>
            <a:r>
              <a:rPr lang="en-IN" b="1" dirty="0" err="1"/>
              <a:t>out_eq_min</a:t>
            </a:r>
            <a:r>
              <a:rPr lang="en-IN" b="1" dirty="0"/>
              <a:t> = </a:t>
            </a:r>
            <a:r>
              <a:rPr lang="en-IN" dirty="0"/>
              <a:t>output bit representing that a is equal to min</a:t>
            </a:r>
          </a:p>
          <a:p>
            <a:pPr marL="578358" lvl="1" indent="-285750">
              <a:spcBef>
                <a:spcPts val="0"/>
              </a:spcBef>
              <a:spcAft>
                <a:spcPts val="100"/>
              </a:spcAft>
            </a:pPr>
            <a:r>
              <a:rPr lang="en-IN" b="1" dirty="0" err="1"/>
              <a:t>out_eq_max</a:t>
            </a:r>
            <a:r>
              <a:rPr lang="en-IN" b="1" dirty="0"/>
              <a:t> = </a:t>
            </a:r>
            <a:r>
              <a:rPr lang="en-IN" dirty="0"/>
              <a:t>output bit representing that a is equal to max</a:t>
            </a:r>
          </a:p>
          <a:p>
            <a:pPr marL="578358" lvl="1" indent="-285750">
              <a:spcBef>
                <a:spcPts val="0"/>
              </a:spcBef>
              <a:spcAft>
                <a:spcPts val="100"/>
              </a:spcAft>
            </a:pPr>
            <a:r>
              <a:rPr lang="en-IN" b="1" dirty="0" err="1"/>
              <a:t>out_gt_max</a:t>
            </a:r>
            <a:r>
              <a:rPr lang="en-IN" b="1" dirty="0"/>
              <a:t> = </a:t>
            </a:r>
            <a:r>
              <a:rPr lang="en-IN" dirty="0"/>
              <a:t>output bit representing that a is greater than max</a:t>
            </a:r>
          </a:p>
          <a:p>
            <a:pPr marL="578358" lvl="1" indent="-285750">
              <a:spcBef>
                <a:spcPts val="0"/>
              </a:spcBef>
              <a:spcAft>
                <a:spcPts val="100"/>
              </a:spcAft>
            </a:pPr>
            <a:r>
              <a:rPr lang="en-IN" b="1" dirty="0" err="1"/>
              <a:t>out_lt_min</a:t>
            </a:r>
            <a:r>
              <a:rPr lang="en-IN" b="1" dirty="0"/>
              <a:t> = </a:t>
            </a:r>
            <a:r>
              <a:rPr lang="en-IN" dirty="0"/>
              <a:t>output bit representing that a is smaller than min</a:t>
            </a:r>
          </a:p>
          <a:p>
            <a:pPr marL="578358" lvl="1" indent="-285750">
              <a:spcBef>
                <a:spcPts val="0"/>
              </a:spcBef>
              <a:spcAft>
                <a:spcPts val="100"/>
              </a:spcAft>
            </a:pPr>
            <a:r>
              <a:rPr lang="en-IN" b="1" dirty="0" err="1"/>
              <a:t>Inp_gt_max</a:t>
            </a:r>
            <a:r>
              <a:rPr lang="en-IN" b="1" dirty="0"/>
              <a:t> = </a:t>
            </a:r>
            <a:r>
              <a:rPr lang="en-IN" dirty="0"/>
              <a:t>input bit representing that a is greater than max</a:t>
            </a:r>
          </a:p>
          <a:p>
            <a:pPr marL="578358" lvl="1" indent="-285750">
              <a:spcBef>
                <a:spcPts val="0"/>
              </a:spcBef>
              <a:spcAft>
                <a:spcPts val="100"/>
              </a:spcAft>
            </a:pPr>
            <a:r>
              <a:rPr lang="en-US" altLang="en-US" b="1" dirty="0" err="1"/>
              <a:t>Inp_eq_max</a:t>
            </a:r>
            <a:r>
              <a:rPr lang="en-US" altLang="en-US" b="1" dirty="0"/>
              <a:t> = </a:t>
            </a:r>
            <a:r>
              <a:rPr lang="en-IN" dirty="0"/>
              <a:t>input bit representing  that a is equal to max</a:t>
            </a:r>
            <a:endParaRPr lang="en-US" altLang="en-US" dirty="0"/>
          </a:p>
          <a:p>
            <a:pPr marL="578358" lvl="1" indent="-285750">
              <a:spcBef>
                <a:spcPts val="0"/>
              </a:spcBef>
              <a:spcAft>
                <a:spcPts val="100"/>
              </a:spcAft>
            </a:pPr>
            <a:r>
              <a:rPr lang="en-US" altLang="en-US" b="1" dirty="0" err="1"/>
              <a:t>Inp_lt_min</a:t>
            </a:r>
            <a:r>
              <a:rPr lang="en-US" altLang="en-US" b="1" dirty="0"/>
              <a:t> = </a:t>
            </a:r>
            <a:r>
              <a:rPr lang="en-IN" dirty="0"/>
              <a:t>input bit representing that a is smaller than min</a:t>
            </a:r>
            <a:endParaRPr lang="en-US" dirty="0"/>
          </a:p>
          <a:p>
            <a:pPr marL="578358" lvl="1" indent="-285750">
              <a:spcBef>
                <a:spcPts val="0"/>
              </a:spcBef>
              <a:spcAft>
                <a:spcPts val="100"/>
              </a:spcAft>
            </a:pPr>
            <a:r>
              <a:rPr lang="en-US" altLang="en-US" b="1" dirty="0" err="1"/>
              <a:t>Inp_eq_min</a:t>
            </a:r>
            <a:r>
              <a:rPr lang="en-US" altLang="en-US" b="1" dirty="0"/>
              <a:t> = </a:t>
            </a:r>
            <a:r>
              <a:rPr lang="en-IN" dirty="0"/>
              <a:t>input bit representing that a is equal to min</a:t>
            </a:r>
          </a:p>
          <a:p>
            <a:r>
              <a:rPr lang="en-IN" b="1" u="sng" dirty="0"/>
              <a:t>EQUATION: </a:t>
            </a:r>
          </a:p>
          <a:p>
            <a:r>
              <a:rPr lang="en-IN" b="1" dirty="0" err="1"/>
              <a:t>out_eq_min</a:t>
            </a:r>
            <a:r>
              <a:rPr lang="en-IN" b="1" dirty="0"/>
              <a:t> = </a:t>
            </a:r>
            <a:r>
              <a:rPr lang="en-US" b="1" dirty="0" err="1"/>
              <a:t>Inp_</a:t>
            </a:r>
            <a:r>
              <a:rPr lang="en-US" altLang="en-US" b="1" dirty="0" err="1"/>
              <a:t>eq_min</a:t>
            </a:r>
            <a:r>
              <a:rPr lang="en-US" altLang="en-US" b="1" dirty="0"/>
              <a:t> * ( a XNOR min)	</a:t>
            </a:r>
          </a:p>
          <a:p>
            <a:r>
              <a:rPr lang="en-IN" b="1" dirty="0" err="1"/>
              <a:t>out_eq_max</a:t>
            </a:r>
            <a:r>
              <a:rPr lang="en-IN" b="1" dirty="0"/>
              <a:t> = </a:t>
            </a:r>
            <a:r>
              <a:rPr lang="en-US" b="1" dirty="0" err="1"/>
              <a:t>Inp_</a:t>
            </a:r>
            <a:r>
              <a:rPr lang="en-US" altLang="en-US" b="1" dirty="0" err="1"/>
              <a:t>eq_max</a:t>
            </a:r>
            <a:r>
              <a:rPr lang="en-US" altLang="en-US" b="1" dirty="0"/>
              <a:t>  * (a XNOR max)	</a:t>
            </a:r>
          </a:p>
          <a:p>
            <a:r>
              <a:rPr lang="en-IN" b="1" dirty="0" err="1"/>
              <a:t>out_gt_max</a:t>
            </a:r>
            <a:r>
              <a:rPr lang="en-IN" b="1" dirty="0"/>
              <a:t> = </a:t>
            </a:r>
            <a:r>
              <a:rPr lang="en-IN" b="1" dirty="0" err="1"/>
              <a:t>Inp_gt_max</a:t>
            </a:r>
            <a:r>
              <a:rPr lang="en-IN" b="1" dirty="0"/>
              <a:t> + (</a:t>
            </a:r>
            <a:r>
              <a:rPr lang="en-IN" b="1" dirty="0" err="1"/>
              <a:t>Inp</a:t>
            </a:r>
            <a:r>
              <a:rPr lang="en-US" b="1" dirty="0"/>
              <a:t>_</a:t>
            </a:r>
            <a:r>
              <a:rPr lang="en-US" altLang="en-US" b="1" dirty="0" err="1"/>
              <a:t>eq_max</a:t>
            </a:r>
            <a:r>
              <a:rPr lang="en-US" altLang="en-US" b="1" dirty="0"/>
              <a:t>  * a* max’)</a:t>
            </a:r>
          </a:p>
          <a:p>
            <a:r>
              <a:rPr lang="en-IN" b="1" dirty="0" err="1"/>
              <a:t>out_lt_min</a:t>
            </a:r>
            <a:r>
              <a:rPr lang="en-IN" b="1" dirty="0"/>
              <a:t> = </a:t>
            </a:r>
            <a:r>
              <a:rPr lang="en-IN" b="1" dirty="0" err="1"/>
              <a:t>Inp</a:t>
            </a:r>
            <a:r>
              <a:rPr lang="en-US" b="1" dirty="0"/>
              <a:t>_</a:t>
            </a:r>
            <a:r>
              <a:rPr lang="en-US" altLang="en-US" b="1" dirty="0" err="1"/>
              <a:t>lt_min</a:t>
            </a:r>
            <a:r>
              <a:rPr lang="en-US" altLang="en-US" b="1" dirty="0"/>
              <a:t>  + (</a:t>
            </a:r>
            <a:r>
              <a:rPr lang="en-IN" b="1" dirty="0" err="1"/>
              <a:t>Inp</a:t>
            </a:r>
            <a:r>
              <a:rPr lang="en-US" altLang="en-US" b="1" dirty="0"/>
              <a:t>_</a:t>
            </a:r>
            <a:r>
              <a:rPr lang="en-US" altLang="en-US" b="1" dirty="0" err="1"/>
              <a:t>eq_min</a:t>
            </a:r>
            <a:r>
              <a:rPr lang="en-US" altLang="en-US" b="1" dirty="0"/>
              <a:t>  * a’ * min)</a:t>
            </a:r>
          </a:p>
          <a:p>
            <a:endParaRPr lang="en-IN" dirty="0"/>
          </a:p>
        </p:txBody>
      </p:sp>
      <p:grpSp>
        <p:nvGrpSpPr>
          <p:cNvPr id="4" name="Group 197">
            <a:extLst>
              <a:ext uri="{FF2B5EF4-FFF2-40B4-BE49-F238E27FC236}">
                <a16:creationId xmlns:a16="http://schemas.microsoft.com/office/drawing/2014/main" id="{C44852D1-FC7B-FF24-A801-56AF19F59452}"/>
              </a:ext>
            </a:extLst>
          </p:cNvPr>
          <p:cNvGrpSpPr>
            <a:grpSpLocks/>
          </p:cNvGrpSpPr>
          <p:nvPr/>
        </p:nvGrpSpPr>
        <p:grpSpPr bwMode="auto">
          <a:xfrm>
            <a:off x="7815892" y="1840447"/>
            <a:ext cx="3216460" cy="2212976"/>
            <a:chOff x="472" y="1824"/>
            <a:chExt cx="1933" cy="1394"/>
          </a:xfrm>
        </p:grpSpPr>
        <p:sp>
          <p:nvSpPr>
            <p:cNvPr id="5" name="Line 5">
              <a:extLst>
                <a:ext uri="{FF2B5EF4-FFF2-40B4-BE49-F238E27FC236}">
                  <a16:creationId xmlns:a16="http://schemas.microsoft.com/office/drawing/2014/main" id="{EEFE09D9-7656-007A-F7C9-AD2A5556BDF6}"/>
                </a:ext>
              </a:extLst>
            </p:cNvPr>
            <p:cNvSpPr>
              <a:spLocks noChangeShapeType="1"/>
            </p:cNvSpPr>
            <p:nvPr/>
          </p:nvSpPr>
          <p:spPr bwMode="auto">
            <a:xfrm>
              <a:off x="1062" y="2413"/>
              <a:ext cx="82" cy="1"/>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 name="Freeform 6">
              <a:extLst>
                <a:ext uri="{FF2B5EF4-FFF2-40B4-BE49-F238E27FC236}">
                  <a16:creationId xmlns:a16="http://schemas.microsoft.com/office/drawing/2014/main" id="{116F1799-1EBC-4C47-895E-9F0698736A2E}"/>
                </a:ext>
              </a:extLst>
            </p:cNvPr>
            <p:cNvSpPr>
              <a:spLocks/>
            </p:cNvSpPr>
            <p:nvPr/>
          </p:nvSpPr>
          <p:spPr bwMode="auto">
            <a:xfrm>
              <a:off x="1124" y="2388"/>
              <a:ext cx="104" cy="58"/>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Line 7">
              <a:extLst>
                <a:ext uri="{FF2B5EF4-FFF2-40B4-BE49-F238E27FC236}">
                  <a16:creationId xmlns:a16="http://schemas.microsoft.com/office/drawing/2014/main" id="{E4198265-5E70-4B0A-A554-74B48D2FA2BC}"/>
                </a:ext>
              </a:extLst>
            </p:cNvPr>
            <p:cNvSpPr>
              <a:spLocks noChangeShapeType="1"/>
            </p:cNvSpPr>
            <p:nvPr/>
          </p:nvSpPr>
          <p:spPr bwMode="auto">
            <a:xfrm>
              <a:off x="1568" y="1958"/>
              <a:ext cx="1" cy="91"/>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dirty="0"/>
            </a:p>
          </p:txBody>
        </p:sp>
        <p:sp>
          <p:nvSpPr>
            <p:cNvPr id="8" name="Freeform 8">
              <a:extLst>
                <a:ext uri="{FF2B5EF4-FFF2-40B4-BE49-F238E27FC236}">
                  <a16:creationId xmlns:a16="http://schemas.microsoft.com/office/drawing/2014/main" id="{D75CB726-B061-0472-CF9F-36087ECA3626}"/>
                </a:ext>
              </a:extLst>
            </p:cNvPr>
            <p:cNvSpPr>
              <a:spLocks/>
            </p:cNvSpPr>
            <p:nvPr/>
          </p:nvSpPr>
          <p:spPr bwMode="auto">
            <a:xfrm>
              <a:off x="1544" y="2020"/>
              <a:ext cx="51" cy="117"/>
            </a:xfrm>
            <a:custGeom>
              <a:avLst/>
              <a:gdLst>
                <a:gd name="T0" fmla="*/ 42 w 50"/>
                <a:gd name="T1" fmla="*/ 1444 h 100"/>
                <a:gd name="T2" fmla="*/ 67 w 50"/>
                <a:gd name="T3" fmla="*/ 0 h 100"/>
                <a:gd name="T4" fmla="*/ 0 w 50"/>
                <a:gd name="T5" fmla="*/ 0 h 100"/>
                <a:gd name="T6" fmla="*/ 42 w 50"/>
                <a:gd name="T7" fmla="*/ 1444 h 100"/>
                <a:gd name="T8" fmla="*/ 0 60000 65536"/>
                <a:gd name="T9" fmla="*/ 0 60000 65536"/>
                <a:gd name="T10" fmla="*/ 0 60000 65536"/>
                <a:gd name="T11" fmla="*/ 0 60000 65536"/>
                <a:gd name="T12" fmla="*/ 0 w 50"/>
                <a:gd name="T13" fmla="*/ 0 h 100"/>
                <a:gd name="T14" fmla="*/ 50 w 50"/>
                <a:gd name="T15" fmla="*/ 100 h 100"/>
              </a:gdLst>
              <a:ahLst/>
              <a:cxnLst>
                <a:cxn ang="T8">
                  <a:pos x="T0" y="T1"/>
                </a:cxn>
                <a:cxn ang="T9">
                  <a:pos x="T2" y="T3"/>
                </a:cxn>
                <a:cxn ang="T10">
                  <a:pos x="T4" y="T5"/>
                </a:cxn>
                <a:cxn ang="T11">
                  <a:pos x="T6" y="T7"/>
                </a:cxn>
              </a:cxnLst>
              <a:rect l="T12" t="T13" r="T14" b="T15"/>
              <a:pathLst>
                <a:path w="50" h="100">
                  <a:moveTo>
                    <a:pt x="25" y="100"/>
                  </a:moveTo>
                  <a:lnTo>
                    <a:pt x="50" y="0"/>
                  </a:lnTo>
                  <a:lnTo>
                    <a:pt x="0" y="0"/>
                  </a:lnTo>
                  <a:lnTo>
                    <a:pt x="25"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 name="Line 9">
              <a:extLst>
                <a:ext uri="{FF2B5EF4-FFF2-40B4-BE49-F238E27FC236}">
                  <a16:creationId xmlns:a16="http://schemas.microsoft.com/office/drawing/2014/main" id="{D4BCAA82-11AB-26D2-461B-CA9C7BE269E4}"/>
                </a:ext>
              </a:extLst>
            </p:cNvPr>
            <p:cNvSpPr>
              <a:spLocks noChangeShapeType="1"/>
            </p:cNvSpPr>
            <p:nvPr/>
          </p:nvSpPr>
          <p:spPr bwMode="auto">
            <a:xfrm>
              <a:off x="1739" y="1953"/>
              <a:ext cx="1" cy="91"/>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0" name="Freeform 10">
              <a:extLst>
                <a:ext uri="{FF2B5EF4-FFF2-40B4-BE49-F238E27FC236}">
                  <a16:creationId xmlns:a16="http://schemas.microsoft.com/office/drawing/2014/main" id="{F0250BEC-FB96-0A1D-FDF5-F1D1D0924366}"/>
                </a:ext>
              </a:extLst>
            </p:cNvPr>
            <p:cNvSpPr>
              <a:spLocks/>
            </p:cNvSpPr>
            <p:nvPr/>
          </p:nvSpPr>
          <p:spPr bwMode="auto">
            <a:xfrm>
              <a:off x="1713" y="2022"/>
              <a:ext cx="52" cy="117"/>
            </a:xfrm>
            <a:custGeom>
              <a:avLst/>
              <a:gdLst>
                <a:gd name="T0" fmla="*/ 46 w 50"/>
                <a:gd name="T1" fmla="*/ 1444 h 100"/>
                <a:gd name="T2" fmla="*/ 96 w 50"/>
                <a:gd name="T3" fmla="*/ 0 h 100"/>
                <a:gd name="T4" fmla="*/ 0 w 50"/>
                <a:gd name="T5" fmla="*/ 0 h 100"/>
                <a:gd name="T6" fmla="*/ 46 w 50"/>
                <a:gd name="T7" fmla="*/ 1444 h 100"/>
                <a:gd name="T8" fmla="*/ 0 60000 65536"/>
                <a:gd name="T9" fmla="*/ 0 60000 65536"/>
                <a:gd name="T10" fmla="*/ 0 60000 65536"/>
                <a:gd name="T11" fmla="*/ 0 60000 65536"/>
                <a:gd name="T12" fmla="*/ 0 w 50"/>
                <a:gd name="T13" fmla="*/ 0 h 100"/>
                <a:gd name="T14" fmla="*/ 50 w 50"/>
                <a:gd name="T15" fmla="*/ 100 h 100"/>
              </a:gdLst>
              <a:ahLst/>
              <a:cxnLst>
                <a:cxn ang="T8">
                  <a:pos x="T0" y="T1"/>
                </a:cxn>
                <a:cxn ang="T9">
                  <a:pos x="T2" y="T3"/>
                </a:cxn>
                <a:cxn ang="T10">
                  <a:pos x="T4" y="T5"/>
                </a:cxn>
                <a:cxn ang="T11">
                  <a:pos x="T6" y="T7"/>
                </a:cxn>
              </a:cxnLst>
              <a:rect l="T12" t="T13" r="T14" b="T15"/>
              <a:pathLst>
                <a:path w="50" h="100">
                  <a:moveTo>
                    <a:pt x="25" y="100"/>
                  </a:moveTo>
                  <a:lnTo>
                    <a:pt x="50" y="0"/>
                  </a:lnTo>
                  <a:lnTo>
                    <a:pt x="0" y="0"/>
                  </a:lnTo>
                  <a:lnTo>
                    <a:pt x="25"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Line 11">
              <a:extLst>
                <a:ext uri="{FF2B5EF4-FFF2-40B4-BE49-F238E27FC236}">
                  <a16:creationId xmlns:a16="http://schemas.microsoft.com/office/drawing/2014/main" id="{67AFA032-166F-51D7-8B5D-D8F87A31FE21}"/>
                </a:ext>
              </a:extLst>
            </p:cNvPr>
            <p:cNvSpPr>
              <a:spLocks noChangeShapeType="1"/>
            </p:cNvSpPr>
            <p:nvPr/>
          </p:nvSpPr>
          <p:spPr bwMode="auto">
            <a:xfrm>
              <a:off x="1062" y="2559"/>
              <a:ext cx="82" cy="2"/>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2" name="Freeform 12">
              <a:extLst>
                <a:ext uri="{FF2B5EF4-FFF2-40B4-BE49-F238E27FC236}">
                  <a16:creationId xmlns:a16="http://schemas.microsoft.com/office/drawing/2014/main" id="{69AB0949-9DFC-9570-E43C-12DD15092E47}"/>
                </a:ext>
              </a:extLst>
            </p:cNvPr>
            <p:cNvSpPr>
              <a:spLocks/>
            </p:cNvSpPr>
            <p:nvPr/>
          </p:nvSpPr>
          <p:spPr bwMode="auto">
            <a:xfrm>
              <a:off x="1124" y="2530"/>
              <a:ext cx="104" cy="59"/>
            </a:xfrm>
            <a:custGeom>
              <a:avLst/>
              <a:gdLst>
                <a:gd name="T0" fmla="*/ 193 w 100"/>
                <a:gd name="T1" fmla="*/ 417 h 50"/>
                <a:gd name="T2" fmla="*/ 0 w 100"/>
                <a:gd name="T3" fmla="*/ 0 h 50"/>
                <a:gd name="T4" fmla="*/ 0 w 100"/>
                <a:gd name="T5" fmla="*/ 843 h 50"/>
                <a:gd name="T6" fmla="*/ 193 w 100"/>
                <a:gd name="T7" fmla="*/ 417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Line 13">
              <a:extLst>
                <a:ext uri="{FF2B5EF4-FFF2-40B4-BE49-F238E27FC236}">
                  <a16:creationId xmlns:a16="http://schemas.microsoft.com/office/drawing/2014/main" id="{C11614B4-9C2D-D80A-CAC7-C6A68203C74C}"/>
                </a:ext>
              </a:extLst>
            </p:cNvPr>
            <p:cNvSpPr>
              <a:spLocks noChangeShapeType="1"/>
            </p:cNvSpPr>
            <p:nvPr/>
          </p:nvSpPr>
          <p:spPr bwMode="auto">
            <a:xfrm>
              <a:off x="1062" y="2702"/>
              <a:ext cx="82" cy="1"/>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4" name="Freeform 14">
              <a:extLst>
                <a:ext uri="{FF2B5EF4-FFF2-40B4-BE49-F238E27FC236}">
                  <a16:creationId xmlns:a16="http://schemas.microsoft.com/office/drawing/2014/main" id="{8F6F913D-8DA4-4AB2-C362-AF654A2E2E0E}"/>
                </a:ext>
              </a:extLst>
            </p:cNvPr>
            <p:cNvSpPr>
              <a:spLocks/>
            </p:cNvSpPr>
            <p:nvPr/>
          </p:nvSpPr>
          <p:spPr bwMode="auto">
            <a:xfrm>
              <a:off x="1124" y="2673"/>
              <a:ext cx="104" cy="58"/>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Rectangle 15">
              <a:extLst>
                <a:ext uri="{FF2B5EF4-FFF2-40B4-BE49-F238E27FC236}">
                  <a16:creationId xmlns:a16="http://schemas.microsoft.com/office/drawing/2014/main" id="{E86A60A1-4350-9B1B-ABD4-98517C446DF7}"/>
                </a:ext>
              </a:extLst>
            </p:cNvPr>
            <p:cNvSpPr>
              <a:spLocks noChangeArrowheads="1"/>
            </p:cNvSpPr>
            <p:nvPr/>
          </p:nvSpPr>
          <p:spPr bwMode="auto">
            <a:xfrm>
              <a:off x="1251" y="2343"/>
              <a:ext cx="44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Inp_gt_max</a:t>
              </a:r>
              <a:endParaRPr lang="en-US" altLang="en-US" sz="1200" dirty="0">
                <a:latin typeface="Times New Roman" panose="02020603050405020304" pitchFamily="18" charset="0"/>
              </a:endParaRPr>
            </a:p>
          </p:txBody>
        </p:sp>
        <p:sp>
          <p:nvSpPr>
            <p:cNvPr id="16" name="Rectangle 16">
              <a:extLst>
                <a:ext uri="{FF2B5EF4-FFF2-40B4-BE49-F238E27FC236}">
                  <a16:creationId xmlns:a16="http://schemas.microsoft.com/office/drawing/2014/main" id="{EFCED1C9-DE51-5AD4-1D53-DBC628A53D31}"/>
                </a:ext>
              </a:extLst>
            </p:cNvPr>
            <p:cNvSpPr>
              <a:spLocks noChangeArrowheads="1"/>
            </p:cNvSpPr>
            <p:nvPr/>
          </p:nvSpPr>
          <p:spPr bwMode="auto">
            <a:xfrm>
              <a:off x="1251" y="2486"/>
              <a:ext cx="46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Inp_eq_max</a:t>
              </a:r>
              <a:endParaRPr lang="en-US" altLang="en-US" sz="1200" dirty="0">
                <a:latin typeface="Times New Roman" panose="02020603050405020304" pitchFamily="18" charset="0"/>
              </a:endParaRPr>
            </a:p>
          </p:txBody>
        </p:sp>
        <p:sp>
          <p:nvSpPr>
            <p:cNvPr id="17" name="Rectangle 17">
              <a:extLst>
                <a:ext uri="{FF2B5EF4-FFF2-40B4-BE49-F238E27FC236}">
                  <a16:creationId xmlns:a16="http://schemas.microsoft.com/office/drawing/2014/main" id="{1EB3595F-4CE5-0072-9719-F47EB8E399D1}"/>
                </a:ext>
              </a:extLst>
            </p:cNvPr>
            <p:cNvSpPr>
              <a:spLocks noChangeArrowheads="1"/>
            </p:cNvSpPr>
            <p:nvPr/>
          </p:nvSpPr>
          <p:spPr bwMode="auto">
            <a:xfrm>
              <a:off x="1251" y="2628"/>
              <a:ext cx="40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Inp_lt_min</a:t>
              </a:r>
              <a:endParaRPr lang="en-US" altLang="en-US" sz="1200" dirty="0">
                <a:latin typeface="Times New Roman" panose="02020603050405020304" pitchFamily="18" charset="0"/>
              </a:endParaRPr>
            </a:p>
          </p:txBody>
        </p:sp>
        <p:sp>
          <p:nvSpPr>
            <p:cNvPr id="18" name="Rectangle 18">
              <a:extLst>
                <a:ext uri="{FF2B5EF4-FFF2-40B4-BE49-F238E27FC236}">
                  <a16:creationId xmlns:a16="http://schemas.microsoft.com/office/drawing/2014/main" id="{B9E6A615-86A8-B0B2-4933-E13B1BEA2F3A}"/>
                </a:ext>
              </a:extLst>
            </p:cNvPr>
            <p:cNvSpPr>
              <a:spLocks noChangeArrowheads="1"/>
            </p:cNvSpPr>
            <p:nvPr/>
          </p:nvSpPr>
          <p:spPr bwMode="auto">
            <a:xfrm>
              <a:off x="1761" y="2338"/>
              <a:ext cx="45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out_gt_max</a:t>
              </a:r>
              <a:endParaRPr lang="en-US" altLang="en-US" sz="1200" dirty="0">
                <a:latin typeface="Times New Roman" panose="02020603050405020304" pitchFamily="18" charset="0"/>
              </a:endParaRPr>
            </a:p>
          </p:txBody>
        </p:sp>
        <p:sp>
          <p:nvSpPr>
            <p:cNvPr id="19" name="Rectangle 19">
              <a:extLst>
                <a:ext uri="{FF2B5EF4-FFF2-40B4-BE49-F238E27FC236}">
                  <a16:creationId xmlns:a16="http://schemas.microsoft.com/office/drawing/2014/main" id="{63329A23-D3A6-DBEE-2460-904119B0A8B3}"/>
                </a:ext>
              </a:extLst>
            </p:cNvPr>
            <p:cNvSpPr>
              <a:spLocks noChangeArrowheads="1"/>
            </p:cNvSpPr>
            <p:nvPr/>
          </p:nvSpPr>
          <p:spPr bwMode="auto">
            <a:xfrm>
              <a:off x="1734" y="2486"/>
              <a:ext cx="47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out_eq_max</a:t>
              </a:r>
              <a:endParaRPr lang="en-US" altLang="en-US" sz="1200" dirty="0">
                <a:latin typeface="Times New Roman" panose="02020603050405020304" pitchFamily="18" charset="0"/>
              </a:endParaRPr>
            </a:p>
          </p:txBody>
        </p:sp>
        <p:sp>
          <p:nvSpPr>
            <p:cNvPr id="20" name="Rectangle 20">
              <a:extLst>
                <a:ext uri="{FF2B5EF4-FFF2-40B4-BE49-F238E27FC236}">
                  <a16:creationId xmlns:a16="http://schemas.microsoft.com/office/drawing/2014/main" id="{4CB7DC7F-E206-EBB8-7B43-B3F53096B273}"/>
                </a:ext>
              </a:extLst>
            </p:cNvPr>
            <p:cNvSpPr>
              <a:spLocks noChangeArrowheads="1"/>
            </p:cNvSpPr>
            <p:nvPr/>
          </p:nvSpPr>
          <p:spPr bwMode="auto">
            <a:xfrm>
              <a:off x="1787" y="2617"/>
              <a:ext cx="41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out_lt_min</a:t>
              </a:r>
              <a:endParaRPr lang="en-US" altLang="en-US" sz="1200" dirty="0">
                <a:latin typeface="Times New Roman" panose="02020603050405020304" pitchFamily="18" charset="0"/>
              </a:endParaRPr>
            </a:p>
          </p:txBody>
        </p:sp>
        <p:sp>
          <p:nvSpPr>
            <p:cNvPr id="21" name="Rectangle 21">
              <a:extLst>
                <a:ext uri="{FF2B5EF4-FFF2-40B4-BE49-F238E27FC236}">
                  <a16:creationId xmlns:a16="http://schemas.microsoft.com/office/drawing/2014/main" id="{9AE9ADEB-4F3B-7393-BF2B-38E9330D770B}"/>
                </a:ext>
              </a:extLst>
            </p:cNvPr>
            <p:cNvSpPr>
              <a:spLocks noChangeArrowheads="1"/>
            </p:cNvSpPr>
            <p:nvPr/>
          </p:nvSpPr>
          <p:spPr bwMode="auto">
            <a:xfrm>
              <a:off x="1231" y="2146"/>
              <a:ext cx="998" cy="862"/>
            </a:xfrm>
            <a:prstGeom prst="rect">
              <a:avLst/>
            </a:prstGeom>
            <a:noFill/>
            <a:ln w="15875">
              <a:solidFill>
                <a:srgbClr val="0078C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a:latin typeface="Times New Roman" panose="02020603050405020304" pitchFamily="18" charset="0"/>
              </a:endParaRPr>
            </a:p>
          </p:txBody>
        </p:sp>
        <p:sp>
          <p:nvSpPr>
            <p:cNvPr id="22" name="Rectangle 22">
              <a:extLst>
                <a:ext uri="{FF2B5EF4-FFF2-40B4-BE49-F238E27FC236}">
                  <a16:creationId xmlns:a16="http://schemas.microsoft.com/office/drawing/2014/main" id="{EC69F561-9623-AAB2-088E-44B1A5457E8E}"/>
                </a:ext>
              </a:extLst>
            </p:cNvPr>
            <p:cNvSpPr>
              <a:spLocks noChangeArrowheads="1"/>
            </p:cNvSpPr>
            <p:nvPr/>
          </p:nvSpPr>
          <p:spPr bwMode="auto">
            <a:xfrm>
              <a:off x="472" y="2312"/>
              <a:ext cx="64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err="1">
                  <a:solidFill>
                    <a:srgbClr val="000000"/>
                  </a:solidFill>
                  <a:latin typeface="Myriad Roman" charset="0"/>
                </a:rPr>
                <a:t>Inp_gt_max</a:t>
              </a:r>
              <a:endParaRPr lang="en-US" altLang="en-US" sz="2800" dirty="0">
                <a:latin typeface="Times New Roman" panose="02020603050405020304" pitchFamily="18" charset="0"/>
              </a:endParaRPr>
            </a:p>
          </p:txBody>
        </p:sp>
        <p:sp>
          <p:nvSpPr>
            <p:cNvPr id="23" name="Rectangle 24">
              <a:extLst>
                <a:ext uri="{FF2B5EF4-FFF2-40B4-BE49-F238E27FC236}">
                  <a16:creationId xmlns:a16="http://schemas.microsoft.com/office/drawing/2014/main" id="{3F37F3B3-E7F9-4082-8D2D-FBDEE713B5A1}"/>
                </a:ext>
              </a:extLst>
            </p:cNvPr>
            <p:cNvSpPr>
              <a:spLocks noChangeArrowheads="1"/>
            </p:cNvSpPr>
            <p:nvPr/>
          </p:nvSpPr>
          <p:spPr bwMode="auto">
            <a:xfrm>
              <a:off x="472" y="2456"/>
              <a:ext cx="64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err="1">
                  <a:solidFill>
                    <a:srgbClr val="000000"/>
                  </a:solidFill>
                  <a:latin typeface="Myriad Roman" charset="0"/>
                </a:rPr>
                <a:t>Inp_eq_max</a:t>
              </a:r>
              <a:endParaRPr lang="en-US" altLang="en-US" sz="2800" dirty="0">
                <a:latin typeface="Times New Roman" panose="02020603050405020304" pitchFamily="18" charset="0"/>
              </a:endParaRPr>
            </a:p>
          </p:txBody>
        </p:sp>
        <p:sp>
          <p:nvSpPr>
            <p:cNvPr id="24" name="Rectangle 26">
              <a:extLst>
                <a:ext uri="{FF2B5EF4-FFF2-40B4-BE49-F238E27FC236}">
                  <a16:creationId xmlns:a16="http://schemas.microsoft.com/office/drawing/2014/main" id="{0FD76FD3-8323-8137-CC14-B45ECCF3C357}"/>
                </a:ext>
              </a:extLst>
            </p:cNvPr>
            <p:cNvSpPr>
              <a:spLocks noChangeArrowheads="1"/>
            </p:cNvSpPr>
            <p:nvPr/>
          </p:nvSpPr>
          <p:spPr bwMode="auto">
            <a:xfrm>
              <a:off x="475" y="2611"/>
              <a:ext cx="58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err="1">
                  <a:solidFill>
                    <a:srgbClr val="000000"/>
                  </a:solidFill>
                  <a:latin typeface="Myriad Roman" charset="0"/>
                </a:rPr>
                <a:t>Inp_lt_min</a:t>
              </a:r>
              <a:endParaRPr lang="en-US" altLang="en-US" sz="2800" dirty="0">
                <a:latin typeface="Times New Roman" panose="02020603050405020304" pitchFamily="18" charset="0"/>
              </a:endParaRPr>
            </a:p>
          </p:txBody>
        </p:sp>
        <p:sp>
          <p:nvSpPr>
            <p:cNvPr id="25" name="Rectangle 34">
              <a:extLst>
                <a:ext uri="{FF2B5EF4-FFF2-40B4-BE49-F238E27FC236}">
                  <a16:creationId xmlns:a16="http://schemas.microsoft.com/office/drawing/2014/main" id="{5307D6E5-AB01-F727-7C69-0ADCCF7F8CBF}"/>
                </a:ext>
              </a:extLst>
            </p:cNvPr>
            <p:cNvSpPr>
              <a:spLocks noChangeArrowheads="1"/>
            </p:cNvSpPr>
            <p:nvPr/>
          </p:nvSpPr>
          <p:spPr bwMode="auto">
            <a:xfrm>
              <a:off x="1595" y="3073"/>
              <a:ext cx="25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Stage</a:t>
              </a:r>
              <a:endParaRPr lang="en-US" altLang="en-US" sz="2800" dirty="0">
                <a:latin typeface="Times New Roman" panose="02020603050405020304" pitchFamily="18" charset="0"/>
              </a:endParaRPr>
            </a:p>
          </p:txBody>
        </p:sp>
        <p:sp>
          <p:nvSpPr>
            <p:cNvPr id="26" name="Rectangle 36">
              <a:extLst>
                <a:ext uri="{FF2B5EF4-FFF2-40B4-BE49-F238E27FC236}">
                  <a16:creationId xmlns:a16="http://schemas.microsoft.com/office/drawing/2014/main" id="{DB36CF56-5EA4-A4B2-C402-0FB63DEC4F28}"/>
                </a:ext>
              </a:extLst>
            </p:cNvPr>
            <p:cNvSpPr>
              <a:spLocks noChangeArrowheads="1"/>
            </p:cNvSpPr>
            <p:nvPr/>
          </p:nvSpPr>
          <p:spPr bwMode="auto">
            <a:xfrm>
              <a:off x="1513" y="1825"/>
              <a:ext cx="5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a</a:t>
              </a:r>
              <a:endParaRPr lang="en-US" altLang="en-US" sz="2800" dirty="0">
                <a:latin typeface="Times New Roman" panose="02020603050405020304" pitchFamily="18" charset="0"/>
              </a:endParaRPr>
            </a:p>
          </p:txBody>
        </p:sp>
        <p:sp>
          <p:nvSpPr>
            <p:cNvPr id="27" name="Rectangle 37">
              <a:extLst>
                <a:ext uri="{FF2B5EF4-FFF2-40B4-BE49-F238E27FC236}">
                  <a16:creationId xmlns:a16="http://schemas.microsoft.com/office/drawing/2014/main" id="{25824194-CC39-ACAA-9541-7326916A0F03}"/>
                </a:ext>
              </a:extLst>
            </p:cNvPr>
            <p:cNvSpPr>
              <a:spLocks noChangeArrowheads="1"/>
            </p:cNvSpPr>
            <p:nvPr/>
          </p:nvSpPr>
          <p:spPr bwMode="auto">
            <a:xfrm>
              <a:off x="1681" y="1824"/>
              <a:ext cx="19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max</a:t>
              </a:r>
              <a:endParaRPr lang="en-US" altLang="en-US" sz="2800" dirty="0">
                <a:latin typeface="Times New Roman" panose="02020603050405020304" pitchFamily="18" charset="0"/>
              </a:endParaRPr>
            </a:p>
          </p:txBody>
        </p:sp>
        <p:sp>
          <p:nvSpPr>
            <p:cNvPr id="28" name="Rectangle 38">
              <a:extLst>
                <a:ext uri="{FF2B5EF4-FFF2-40B4-BE49-F238E27FC236}">
                  <a16:creationId xmlns:a16="http://schemas.microsoft.com/office/drawing/2014/main" id="{24880EB6-B904-B721-8F67-B405D56ACD41}"/>
                </a:ext>
              </a:extLst>
            </p:cNvPr>
            <p:cNvSpPr>
              <a:spLocks noChangeArrowheads="1"/>
            </p:cNvSpPr>
            <p:nvPr/>
          </p:nvSpPr>
          <p:spPr bwMode="auto">
            <a:xfrm>
              <a:off x="1544" y="2155"/>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a</a:t>
              </a:r>
              <a:endParaRPr lang="en-US" altLang="en-US" sz="2800" dirty="0">
                <a:latin typeface="Times New Roman" panose="02020603050405020304" pitchFamily="18" charset="0"/>
              </a:endParaRPr>
            </a:p>
          </p:txBody>
        </p:sp>
        <p:sp>
          <p:nvSpPr>
            <p:cNvPr id="29" name="Rectangle 39">
              <a:extLst>
                <a:ext uri="{FF2B5EF4-FFF2-40B4-BE49-F238E27FC236}">
                  <a16:creationId xmlns:a16="http://schemas.microsoft.com/office/drawing/2014/main" id="{A5FE0CE4-30B6-2072-B89D-1AE2D09B59FA}"/>
                </a:ext>
              </a:extLst>
            </p:cNvPr>
            <p:cNvSpPr>
              <a:spLocks noChangeArrowheads="1"/>
            </p:cNvSpPr>
            <p:nvPr/>
          </p:nvSpPr>
          <p:spPr bwMode="auto">
            <a:xfrm>
              <a:off x="1708" y="2155"/>
              <a:ext cx="19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max</a:t>
              </a:r>
              <a:endParaRPr lang="en-US" altLang="en-US" sz="2800" dirty="0">
                <a:latin typeface="Times New Roman" panose="02020603050405020304" pitchFamily="18" charset="0"/>
              </a:endParaRPr>
            </a:p>
          </p:txBody>
        </p:sp>
        <p:sp>
          <p:nvSpPr>
            <p:cNvPr id="30" name="Line 40">
              <a:extLst>
                <a:ext uri="{FF2B5EF4-FFF2-40B4-BE49-F238E27FC236}">
                  <a16:creationId xmlns:a16="http://schemas.microsoft.com/office/drawing/2014/main" id="{18C61CBC-DFB0-1FB9-9130-0DE981322130}"/>
                </a:ext>
              </a:extLst>
            </p:cNvPr>
            <p:cNvSpPr>
              <a:spLocks noChangeShapeType="1"/>
            </p:cNvSpPr>
            <p:nvPr/>
          </p:nvSpPr>
          <p:spPr bwMode="auto">
            <a:xfrm>
              <a:off x="2229" y="2404"/>
              <a:ext cx="82" cy="1"/>
            </a:xfrm>
            <a:prstGeom prst="line">
              <a:avLst/>
            </a:prstGeom>
            <a:noFill/>
            <a:ln w="20638">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1" name="Freeform 41">
              <a:extLst>
                <a:ext uri="{FF2B5EF4-FFF2-40B4-BE49-F238E27FC236}">
                  <a16:creationId xmlns:a16="http://schemas.microsoft.com/office/drawing/2014/main" id="{5D3E4ECA-72E7-E526-89A8-48AE9B53271D}"/>
                </a:ext>
              </a:extLst>
            </p:cNvPr>
            <p:cNvSpPr>
              <a:spLocks/>
            </p:cNvSpPr>
            <p:nvPr/>
          </p:nvSpPr>
          <p:spPr bwMode="auto">
            <a:xfrm>
              <a:off x="2295" y="2379"/>
              <a:ext cx="104" cy="58"/>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Line 62">
              <a:extLst>
                <a:ext uri="{FF2B5EF4-FFF2-40B4-BE49-F238E27FC236}">
                  <a16:creationId xmlns:a16="http://schemas.microsoft.com/office/drawing/2014/main" id="{087F3ECD-CE36-5E32-4803-39B6796AEA08}"/>
                </a:ext>
              </a:extLst>
            </p:cNvPr>
            <p:cNvSpPr>
              <a:spLocks noChangeShapeType="1"/>
            </p:cNvSpPr>
            <p:nvPr/>
          </p:nvSpPr>
          <p:spPr bwMode="auto">
            <a:xfrm>
              <a:off x="2229" y="2543"/>
              <a:ext cx="82" cy="2"/>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3" name="Freeform 63">
              <a:extLst>
                <a:ext uri="{FF2B5EF4-FFF2-40B4-BE49-F238E27FC236}">
                  <a16:creationId xmlns:a16="http://schemas.microsoft.com/office/drawing/2014/main" id="{A41B7086-CA8D-1AEA-004E-DA8C9EAF4E84}"/>
                </a:ext>
              </a:extLst>
            </p:cNvPr>
            <p:cNvSpPr>
              <a:spLocks/>
            </p:cNvSpPr>
            <p:nvPr/>
          </p:nvSpPr>
          <p:spPr bwMode="auto">
            <a:xfrm>
              <a:off x="2301" y="2518"/>
              <a:ext cx="104" cy="59"/>
            </a:xfrm>
            <a:custGeom>
              <a:avLst/>
              <a:gdLst>
                <a:gd name="T0" fmla="*/ 193 w 100"/>
                <a:gd name="T1" fmla="*/ 417 h 50"/>
                <a:gd name="T2" fmla="*/ 0 w 100"/>
                <a:gd name="T3" fmla="*/ 0 h 50"/>
                <a:gd name="T4" fmla="*/ 0 w 100"/>
                <a:gd name="T5" fmla="*/ 843 h 50"/>
                <a:gd name="T6" fmla="*/ 193 w 100"/>
                <a:gd name="T7" fmla="*/ 417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 name="Line 64">
              <a:extLst>
                <a:ext uri="{FF2B5EF4-FFF2-40B4-BE49-F238E27FC236}">
                  <a16:creationId xmlns:a16="http://schemas.microsoft.com/office/drawing/2014/main" id="{CD77ABAC-3DCC-8A28-895E-A3CF9B28272A}"/>
                </a:ext>
              </a:extLst>
            </p:cNvPr>
            <p:cNvSpPr>
              <a:spLocks noChangeShapeType="1"/>
            </p:cNvSpPr>
            <p:nvPr/>
          </p:nvSpPr>
          <p:spPr bwMode="auto">
            <a:xfrm>
              <a:off x="2229" y="2691"/>
              <a:ext cx="82" cy="1"/>
            </a:xfrm>
            <a:prstGeom prst="line">
              <a:avLst/>
            </a:prstGeom>
            <a:noFill/>
            <a:ln w="20638">
              <a:solidFill>
                <a:srgbClr val="00B0F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5" name="Freeform 65">
              <a:extLst>
                <a:ext uri="{FF2B5EF4-FFF2-40B4-BE49-F238E27FC236}">
                  <a16:creationId xmlns:a16="http://schemas.microsoft.com/office/drawing/2014/main" id="{B0925D84-65C3-8289-1400-2B7210508DFA}"/>
                </a:ext>
              </a:extLst>
            </p:cNvPr>
            <p:cNvSpPr>
              <a:spLocks/>
            </p:cNvSpPr>
            <p:nvPr/>
          </p:nvSpPr>
          <p:spPr bwMode="auto">
            <a:xfrm>
              <a:off x="2295" y="2658"/>
              <a:ext cx="104" cy="58"/>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B0F0"/>
            </a:solidFill>
            <a:ln w="9525">
              <a:solidFill>
                <a:srgbClr val="00B0F0"/>
              </a:solidFill>
              <a:round/>
              <a:headEnd/>
              <a:tailEnd/>
            </a:ln>
          </p:spPr>
          <p:txBody>
            <a:bodyPr/>
            <a:lstStyle/>
            <a:p>
              <a:endParaRPr lang="en-US"/>
            </a:p>
          </p:txBody>
        </p:sp>
      </p:grpSp>
      <p:sp>
        <p:nvSpPr>
          <p:cNvPr id="36" name="Freeform 8">
            <a:extLst>
              <a:ext uri="{FF2B5EF4-FFF2-40B4-BE49-F238E27FC236}">
                <a16:creationId xmlns:a16="http://schemas.microsoft.com/office/drawing/2014/main" id="{EC9877B7-CFDA-3F34-7BB8-6126AD20FABB}"/>
              </a:ext>
            </a:extLst>
          </p:cNvPr>
          <p:cNvSpPr>
            <a:spLocks/>
          </p:cNvSpPr>
          <p:nvPr/>
        </p:nvSpPr>
        <p:spPr bwMode="auto">
          <a:xfrm>
            <a:off x="9253039" y="2134296"/>
            <a:ext cx="80963" cy="185738"/>
          </a:xfrm>
          <a:custGeom>
            <a:avLst/>
            <a:gdLst>
              <a:gd name="T0" fmla="*/ 42 w 50"/>
              <a:gd name="T1" fmla="*/ 1444 h 100"/>
              <a:gd name="T2" fmla="*/ 67 w 50"/>
              <a:gd name="T3" fmla="*/ 0 h 100"/>
              <a:gd name="T4" fmla="*/ 0 w 50"/>
              <a:gd name="T5" fmla="*/ 0 h 100"/>
              <a:gd name="T6" fmla="*/ 42 w 50"/>
              <a:gd name="T7" fmla="*/ 1444 h 100"/>
              <a:gd name="T8" fmla="*/ 0 60000 65536"/>
              <a:gd name="T9" fmla="*/ 0 60000 65536"/>
              <a:gd name="T10" fmla="*/ 0 60000 65536"/>
              <a:gd name="T11" fmla="*/ 0 60000 65536"/>
              <a:gd name="T12" fmla="*/ 0 w 50"/>
              <a:gd name="T13" fmla="*/ 0 h 100"/>
              <a:gd name="T14" fmla="*/ 50 w 50"/>
              <a:gd name="T15" fmla="*/ 100 h 100"/>
            </a:gdLst>
            <a:ahLst/>
            <a:cxnLst>
              <a:cxn ang="T8">
                <a:pos x="T0" y="T1"/>
              </a:cxn>
              <a:cxn ang="T9">
                <a:pos x="T2" y="T3"/>
              </a:cxn>
              <a:cxn ang="T10">
                <a:pos x="T4" y="T5"/>
              </a:cxn>
              <a:cxn ang="T11">
                <a:pos x="T6" y="T7"/>
              </a:cxn>
            </a:cxnLst>
            <a:rect l="T12" t="T13" r="T14" b="T15"/>
            <a:pathLst>
              <a:path w="50" h="100">
                <a:moveTo>
                  <a:pt x="25" y="100"/>
                </a:moveTo>
                <a:lnTo>
                  <a:pt x="50" y="0"/>
                </a:lnTo>
                <a:lnTo>
                  <a:pt x="0" y="0"/>
                </a:lnTo>
                <a:lnTo>
                  <a:pt x="25"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 name="Rectangle 36">
            <a:extLst>
              <a:ext uri="{FF2B5EF4-FFF2-40B4-BE49-F238E27FC236}">
                <a16:creationId xmlns:a16="http://schemas.microsoft.com/office/drawing/2014/main" id="{0E9BF837-A458-A641-4887-3DEDF5F7F2AE}"/>
              </a:ext>
            </a:extLst>
          </p:cNvPr>
          <p:cNvSpPr>
            <a:spLocks noChangeArrowheads="1"/>
          </p:cNvSpPr>
          <p:nvPr/>
        </p:nvSpPr>
        <p:spPr bwMode="auto">
          <a:xfrm>
            <a:off x="9103158" y="1845572"/>
            <a:ext cx="29976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min</a:t>
            </a:r>
            <a:endParaRPr lang="en-US" altLang="en-US" sz="2800" dirty="0">
              <a:latin typeface="Times New Roman" panose="02020603050405020304" pitchFamily="18" charset="0"/>
            </a:endParaRPr>
          </a:p>
        </p:txBody>
      </p:sp>
      <p:sp>
        <p:nvSpPr>
          <p:cNvPr id="38" name="Freeform 14">
            <a:extLst>
              <a:ext uri="{FF2B5EF4-FFF2-40B4-BE49-F238E27FC236}">
                <a16:creationId xmlns:a16="http://schemas.microsoft.com/office/drawing/2014/main" id="{7776E3D6-45AA-D1E9-AD24-9C2ABC773EA3}"/>
              </a:ext>
            </a:extLst>
          </p:cNvPr>
          <p:cNvSpPr>
            <a:spLocks/>
          </p:cNvSpPr>
          <p:nvPr/>
        </p:nvSpPr>
        <p:spPr bwMode="auto">
          <a:xfrm>
            <a:off x="8892176" y="3363638"/>
            <a:ext cx="173053" cy="92075"/>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Freeform 14">
            <a:extLst>
              <a:ext uri="{FF2B5EF4-FFF2-40B4-BE49-F238E27FC236}">
                <a16:creationId xmlns:a16="http://schemas.microsoft.com/office/drawing/2014/main" id="{A6C09B9B-291D-ABF0-5DB1-10DF9540EC50}"/>
              </a:ext>
            </a:extLst>
          </p:cNvPr>
          <p:cNvSpPr>
            <a:spLocks/>
          </p:cNvSpPr>
          <p:nvPr/>
        </p:nvSpPr>
        <p:spPr bwMode="auto">
          <a:xfrm>
            <a:off x="10852733" y="3379305"/>
            <a:ext cx="173053" cy="92075"/>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 name="Line 13">
            <a:extLst>
              <a:ext uri="{FF2B5EF4-FFF2-40B4-BE49-F238E27FC236}">
                <a16:creationId xmlns:a16="http://schemas.microsoft.com/office/drawing/2014/main" id="{CC4B4FDE-C969-BB27-094E-ED81F84DC0E7}"/>
              </a:ext>
            </a:extLst>
          </p:cNvPr>
          <p:cNvSpPr>
            <a:spLocks noChangeShapeType="1"/>
          </p:cNvSpPr>
          <p:nvPr/>
        </p:nvSpPr>
        <p:spPr bwMode="auto">
          <a:xfrm>
            <a:off x="8755730" y="3414269"/>
            <a:ext cx="136446" cy="1588"/>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1" name="Line 13">
            <a:extLst>
              <a:ext uri="{FF2B5EF4-FFF2-40B4-BE49-F238E27FC236}">
                <a16:creationId xmlns:a16="http://schemas.microsoft.com/office/drawing/2014/main" id="{EDE43EFF-6C67-9A24-6331-12CE10FAC85C}"/>
              </a:ext>
            </a:extLst>
          </p:cNvPr>
          <p:cNvSpPr>
            <a:spLocks noChangeShapeType="1"/>
          </p:cNvSpPr>
          <p:nvPr/>
        </p:nvSpPr>
        <p:spPr bwMode="auto">
          <a:xfrm>
            <a:off x="10727034" y="3411726"/>
            <a:ext cx="136446" cy="1588"/>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2" name="Rectangle 26">
            <a:extLst>
              <a:ext uri="{FF2B5EF4-FFF2-40B4-BE49-F238E27FC236}">
                <a16:creationId xmlns:a16="http://schemas.microsoft.com/office/drawing/2014/main" id="{CAC2C93C-9ADB-C4A5-6A20-B4306A087266}"/>
              </a:ext>
            </a:extLst>
          </p:cNvPr>
          <p:cNvSpPr>
            <a:spLocks noChangeArrowheads="1"/>
          </p:cNvSpPr>
          <p:nvPr/>
        </p:nvSpPr>
        <p:spPr bwMode="auto">
          <a:xfrm>
            <a:off x="7808763" y="3294578"/>
            <a:ext cx="965104"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err="1">
                <a:solidFill>
                  <a:srgbClr val="000000"/>
                </a:solidFill>
                <a:latin typeface="Myriad Roman" charset="0"/>
              </a:rPr>
              <a:t>Inp_eq_min</a:t>
            </a:r>
            <a:endParaRPr lang="en-US" altLang="en-US" sz="2800" dirty="0">
              <a:latin typeface="Times New Roman" panose="02020603050405020304" pitchFamily="18" charset="0"/>
            </a:endParaRPr>
          </a:p>
        </p:txBody>
      </p:sp>
      <p:sp>
        <p:nvSpPr>
          <p:cNvPr id="43" name="Rectangle 17">
            <a:extLst>
              <a:ext uri="{FF2B5EF4-FFF2-40B4-BE49-F238E27FC236}">
                <a16:creationId xmlns:a16="http://schemas.microsoft.com/office/drawing/2014/main" id="{CCFE7263-04F2-DF44-749E-E3698FE1EB9C}"/>
              </a:ext>
            </a:extLst>
          </p:cNvPr>
          <p:cNvSpPr>
            <a:spLocks noChangeArrowheads="1"/>
          </p:cNvSpPr>
          <p:nvPr/>
        </p:nvSpPr>
        <p:spPr bwMode="auto">
          <a:xfrm>
            <a:off x="9103511" y="3294578"/>
            <a:ext cx="74860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Inp_eq_min</a:t>
            </a:r>
            <a:endParaRPr lang="en-US" altLang="en-US" sz="1200" dirty="0">
              <a:latin typeface="Times New Roman" panose="02020603050405020304" pitchFamily="18" charset="0"/>
            </a:endParaRPr>
          </a:p>
        </p:txBody>
      </p:sp>
      <p:sp>
        <p:nvSpPr>
          <p:cNvPr id="44" name="Rectangle 17">
            <a:extLst>
              <a:ext uri="{FF2B5EF4-FFF2-40B4-BE49-F238E27FC236}">
                <a16:creationId xmlns:a16="http://schemas.microsoft.com/office/drawing/2014/main" id="{CC71D0EB-5587-009A-3902-BFB650516311}"/>
              </a:ext>
            </a:extLst>
          </p:cNvPr>
          <p:cNvSpPr>
            <a:spLocks noChangeArrowheads="1"/>
          </p:cNvSpPr>
          <p:nvPr/>
        </p:nvSpPr>
        <p:spPr bwMode="auto">
          <a:xfrm>
            <a:off x="9960753" y="3300236"/>
            <a:ext cx="76302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out_eq_min</a:t>
            </a:r>
            <a:endParaRPr lang="en-US" altLang="en-US" sz="1200" dirty="0">
              <a:latin typeface="Times New Roman" panose="02020603050405020304" pitchFamily="18" charset="0"/>
            </a:endParaRPr>
          </a:p>
        </p:txBody>
      </p:sp>
      <p:sp>
        <p:nvSpPr>
          <p:cNvPr id="45" name="Rectangle 39">
            <a:extLst>
              <a:ext uri="{FF2B5EF4-FFF2-40B4-BE49-F238E27FC236}">
                <a16:creationId xmlns:a16="http://schemas.microsoft.com/office/drawing/2014/main" id="{81A6DF2C-D911-42C9-9FC4-40569A7F6683}"/>
              </a:ext>
            </a:extLst>
          </p:cNvPr>
          <p:cNvSpPr>
            <a:spLocks noChangeArrowheads="1"/>
          </p:cNvSpPr>
          <p:nvPr/>
        </p:nvSpPr>
        <p:spPr bwMode="auto">
          <a:xfrm>
            <a:off x="9143639" y="2372791"/>
            <a:ext cx="29976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min</a:t>
            </a:r>
            <a:endParaRPr lang="en-US" altLang="en-US" sz="2800" dirty="0">
              <a:latin typeface="Times New Roman" panose="02020603050405020304" pitchFamily="18" charset="0"/>
            </a:endParaRPr>
          </a:p>
        </p:txBody>
      </p:sp>
      <p:sp>
        <p:nvSpPr>
          <p:cNvPr id="46" name="TextBox 45">
            <a:extLst>
              <a:ext uri="{FF2B5EF4-FFF2-40B4-BE49-F238E27FC236}">
                <a16:creationId xmlns:a16="http://schemas.microsoft.com/office/drawing/2014/main" id="{F5C15BA6-B173-2ED1-0CFF-F9BFF2682F7A}"/>
              </a:ext>
            </a:extLst>
          </p:cNvPr>
          <p:cNvSpPr txBox="1"/>
          <p:nvPr/>
        </p:nvSpPr>
        <p:spPr>
          <a:xfrm>
            <a:off x="8321523" y="4102552"/>
            <a:ext cx="3418754" cy="369332"/>
          </a:xfrm>
          <a:prstGeom prst="rect">
            <a:avLst/>
          </a:prstGeom>
          <a:noFill/>
        </p:spPr>
        <p:txBody>
          <a:bodyPr wrap="square" rtlCol="0">
            <a:spAutoFit/>
          </a:bodyPr>
          <a:lstStyle/>
          <a:p>
            <a:r>
              <a:rPr lang="en-IN" dirty="0"/>
              <a:t>Figure 11: Limiter stage block</a:t>
            </a:r>
          </a:p>
        </p:txBody>
      </p:sp>
      <p:sp>
        <p:nvSpPr>
          <p:cNvPr id="48" name="TextBox 47">
            <a:extLst>
              <a:ext uri="{FF2B5EF4-FFF2-40B4-BE49-F238E27FC236}">
                <a16:creationId xmlns:a16="http://schemas.microsoft.com/office/drawing/2014/main" id="{13AB4A2D-881E-F5A8-1D16-67B42C31B367}"/>
              </a:ext>
            </a:extLst>
          </p:cNvPr>
          <p:cNvSpPr txBox="1"/>
          <p:nvPr/>
        </p:nvSpPr>
        <p:spPr>
          <a:xfrm>
            <a:off x="7479719" y="5057156"/>
            <a:ext cx="4462875" cy="923330"/>
          </a:xfrm>
          <a:prstGeom prst="rect">
            <a:avLst/>
          </a:prstGeom>
          <a:noFill/>
        </p:spPr>
        <p:txBody>
          <a:bodyPr wrap="square" rtlCol="0">
            <a:spAutoFit/>
          </a:bodyPr>
          <a:lstStyle/>
          <a:p>
            <a:r>
              <a:rPr lang="en-IN" dirty="0"/>
              <a:t>If out = min or out &lt; min : y = min ;</a:t>
            </a:r>
          </a:p>
          <a:p>
            <a:r>
              <a:rPr lang="en-IN" dirty="0"/>
              <a:t>else if out = max or out &gt; max : y = max;</a:t>
            </a:r>
          </a:p>
          <a:p>
            <a:r>
              <a:rPr lang="en-IN" dirty="0"/>
              <a:t>else: y = a ;</a:t>
            </a:r>
          </a:p>
        </p:txBody>
      </p:sp>
      <p:sp>
        <p:nvSpPr>
          <p:cNvPr id="49" name="Line 7">
            <a:extLst>
              <a:ext uri="{FF2B5EF4-FFF2-40B4-BE49-F238E27FC236}">
                <a16:creationId xmlns:a16="http://schemas.microsoft.com/office/drawing/2014/main" id="{F7E8C975-50FD-E910-0073-F0E4D1C9A597}"/>
              </a:ext>
            </a:extLst>
          </p:cNvPr>
          <p:cNvSpPr>
            <a:spLocks noChangeShapeType="1"/>
          </p:cNvSpPr>
          <p:nvPr/>
        </p:nvSpPr>
        <p:spPr bwMode="auto">
          <a:xfrm>
            <a:off x="9291856" y="2051481"/>
            <a:ext cx="1664" cy="144463"/>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dirty="0"/>
          </a:p>
        </p:txBody>
      </p:sp>
    </p:spTree>
    <p:extLst>
      <p:ext uri="{BB962C8B-B14F-4D97-AF65-F5344CB8AC3E}">
        <p14:creationId xmlns:p14="http://schemas.microsoft.com/office/powerpoint/2010/main" val="1548196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CC7A89C2-044C-7932-E74C-9A6D8C47A78F}"/>
              </a:ext>
            </a:extLst>
          </p:cNvPr>
          <p:cNvSpPr/>
          <p:nvPr/>
        </p:nvSpPr>
        <p:spPr>
          <a:xfrm>
            <a:off x="4781165" y="2147029"/>
            <a:ext cx="5915971" cy="3366681"/>
          </a:xfrm>
          <a:prstGeom prst="rect">
            <a:avLst/>
          </a:prstGeom>
          <a:solidFill>
            <a:schemeClr val="accent4">
              <a:alpha val="36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E098BA68-317D-14AC-526B-E47307CFD94E}"/>
              </a:ext>
            </a:extLst>
          </p:cNvPr>
          <p:cNvSpPr>
            <a:spLocks noGrp="1"/>
          </p:cNvSpPr>
          <p:nvPr>
            <p:ph type="title"/>
          </p:nvPr>
        </p:nvSpPr>
        <p:spPr/>
        <p:txBody>
          <a:bodyPr/>
          <a:lstStyle/>
          <a:p>
            <a:r>
              <a:rPr lang="en-IN" dirty="0"/>
              <a:t>Ripple Comparator: (Block Diagram)</a:t>
            </a:r>
          </a:p>
        </p:txBody>
      </p:sp>
      <p:sp>
        <p:nvSpPr>
          <p:cNvPr id="4" name="Flowchart: Stored Data 3">
            <a:extLst>
              <a:ext uri="{FF2B5EF4-FFF2-40B4-BE49-F238E27FC236}">
                <a16:creationId xmlns:a16="http://schemas.microsoft.com/office/drawing/2014/main" id="{49764ECB-8442-9A77-0DCC-490CFE273415}"/>
              </a:ext>
            </a:extLst>
          </p:cNvPr>
          <p:cNvSpPr/>
          <p:nvPr/>
        </p:nvSpPr>
        <p:spPr>
          <a:xfrm rot="10800000">
            <a:off x="5690182" y="2283125"/>
            <a:ext cx="718148" cy="55209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2548 w 10015"/>
              <a:gd name="connsiteY0" fmla="*/ 1882 h 10000"/>
              <a:gd name="connsiteX1" fmla="*/ 10015 w 10015"/>
              <a:gd name="connsiteY1" fmla="*/ 0 h 10000"/>
              <a:gd name="connsiteX2" fmla="*/ 8348 w 10015"/>
              <a:gd name="connsiteY2" fmla="*/ 5000 h 10000"/>
              <a:gd name="connsiteX3" fmla="*/ 10015 w 10015"/>
              <a:gd name="connsiteY3" fmla="*/ 10000 h 10000"/>
              <a:gd name="connsiteX4" fmla="*/ 1682 w 10015"/>
              <a:gd name="connsiteY4" fmla="*/ 10000 h 10000"/>
              <a:gd name="connsiteX5" fmla="*/ 15 w 10015"/>
              <a:gd name="connsiteY5" fmla="*/ 5000 h 10000"/>
              <a:gd name="connsiteX6" fmla="*/ 2548 w 10015"/>
              <a:gd name="connsiteY6" fmla="*/ 1882 h 10000"/>
              <a:gd name="connsiteX0" fmla="*/ 2225 w 10007"/>
              <a:gd name="connsiteY0" fmla="*/ 117 h 10000"/>
              <a:gd name="connsiteX1" fmla="*/ 10007 w 10007"/>
              <a:gd name="connsiteY1" fmla="*/ 0 h 10000"/>
              <a:gd name="connsiteX2" fmla="*/ 8340 w 10007"/>
              <a:gd name="connsiteY2" fmla="*/ 5000 h 10000"/>
              <a:gd name="connsiteX3" fmla="*/ 10007 w 10007"/>
              <a:gd name="connsiteY3" fmla="*/ 10000 h 10000"/>
              <a:gd name="connsiteX4" fmla="*/ 1674 w 10007"/>
              <a:gd name="connsiteY4" fmla="*/ 10000 h 10000"/>
              <a:gd name="connsiteX5" fmla="*/ 7 w 10007"/>
              <a:gd name="connsiteY5" fmla="*/ 5000 h 10000"/>
              <a:gd name="connsiteX6" fmla="*/ 2225 w 10007"/>
              <a:gd name="connsiteY6" fmla="*/ 117 h 10000"/>
              <a:gd name="connsiteX0" fmla="*/ 2219 w 10001"/>
              <a:gd name="connsiteY0" fmla="*/ 117 h 10000"/>
              <a:gd name="connsiteX1" fmla="*/ 10001 w 10001"/>
              <a:gd name="connsiteY1" fmla="*/ 0 h 10000"/>
              <a:gd name="connsiteX2" fmla="*/ 8334 w 10001"/>
              <a:gd name="connsiteY2" fmla="*/ 5000 h 10000"/>
              <a:gd name="connsiteX3" fmla="*/ 10001 w 10001"/>
              <a:gd name="connsiteY3" fmla="*/ 10000 h 10000"/>
              <a:gd name="connsiteX4" fmla="*/ 2140 w 10001"/>
              <a:gd name="connsiteY4" fmla="*/ 8941 h 10000"/>
              <a:gd name="connsiteX5" fmla="*/ 1 w 10001"/>
              <a:gd name="connsiteY5" fmla="*/ 5000 h 10000"/>
              <a:gd name="connsiteX6" fmla="*/ 2219 w 10001"/>
              <a:gd name="connsiteY6" fmla="*/ 117 h 10000"/>
              <a:gd name="connsiteX0" fmla="*/ 3177 w 10014"/>
              <a:gd name="connsiteY0" fmla="*/ 1293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1293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67 w 10004"/>
              <a:gd name="connsiteY0" fmla="*/ 772 h 10000"/>
              <a:gd name="connsiteX1" fmla="*/ 10004 w 10004"/>
              <a:gd name="connsiteY1" fmla="*/ 0 h 10000"/>
              <a:gd name="connsiteX2" fmla="*/ 8337 w 10004"/>
              <a:gd name="connsiteY2" fmla="*/ 5000 h 10000"/>
              <a:gd name="connsiteX3" fmla="*/ 10004 w 10004"/>
              <a:gd name="connsiteY3" fmla="*/ 10000 h 10000"/>
              <a:gd name="connsiteX4" fmla="*/ 3825 w 10004"/>
              <a:gd name="connsiteY4" fmla="*/ 9670 h 10000"/>
              <a:gd name="connsiteX5" fmla="*/ 4 w 10004"/>
              <a:gd name="connsiteY5" fmla="*/ 5000 h 10000"/>
              <a:gd name="connsiteX6" fmla="*/ 3167 w 10004"/>
              <a:gd name="connsiteY6" fmla="*/ 77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4" h="10000">
                <a:moveTo>
                  <a:pt x="3167" y="772"/>
                </a:moveTo>
                <a:cubicBezTo>
                  <a:pt x="5705" y="-61"/>
                  <a:pt x="7226" y="0"/>
                  <a:pt x="10004" y="0"/>
                </a:cubicBezTo>
                <a:cubicBezTo>
                  <a:pt x="9083" y="0"/>
                  <a:pt x="8337" y="2239"/>
                  <a:pt x="8337" y="5000"/>
                </a:cubicBezTo>
                <a:cubicBezTo>
                  <a:pt x="8337" y="7761"/>
                  <a:pt x="9083" y="10000"/>
                  <a:pt x="10004" y="10000"/>
                </a:cubicBezTo>
                <a:lnTo>
                  <a:pt x="3825" y="9670"/>
                </a:lnTo>
                <a:cubicBezTo>
                  <a:pt x="2904" y="9670"/>
                  <a:pt x="114" y="6483"/>
                  <a:pt x="4" y="5000"/>
                </a:cubicBezTo>
                <a:cubicBezTo>
                  <a:pt x="-106" y="3517"/>
                  <a:pt x="2246" y="772"/>
                  <a:pt x="3167" y="772"/>
                </a:cubicBez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Flowchart: Connector 4">
            <a:extLst>
              <a:ext uri="{FF2B5EF4-FFF2-40B4-BE49-F238E27FC236}">
                <a16:creationId xmlns:a16="http://schemas.microsoft.com/office/drawing/2014/main" id="{D6D40DA3-D2A2-3943-EF07-CE5488BED629}"/>
              </a:ext>
            </a:extLst>
          </p:cNvPr>
          <p:cNvSpPr/>
          <p:nvPr/>
        </p:nvSpPr>
        <p:spPr>
          <a:xfrm>
            <a:off x="6408330" y="2504582"/>
            <a:ext cx="109268" cy="109176"/>
          </a:xfrm>
          <a:prstGeom prst="flowChartConnec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 name="Freeform: Shape 5">
            <a:extLst>
              <a:ext uri="{FF2B5EF4-FFF2-40B4-BE49-F238E27FC236}">
                <a16:creationId xmlns:a16="http://schemas.microsoft.com/office/drawing/2014/main" id="{453BA49D-E92D-02AC-B920-173AA0C95DE0}"/>
              </a:ext>
            </a:extLst>
          </p:cNvPr>
          <p:cNvSpPr/>
          <p:nvPr/>
        </p:nvSpPr>
        <p:spPr>
          <a:xfrm rot="16200000">
            <a:off x="5422762" y="2513208"/>
            <a:ext cx="534837" cy="109177"/>
          </a:xfrm>
          <a:custGeom>
            <a:avLst/>
            <a:gdLst>
              <a:gd name="connsiteX0" fmla="*/ 0 w 573746"/>
              <a:gd name="connsiteY0" fmla="*/ 41576 h 134679"/>
              <a:gd name="connsiteX1" fmla="*/ 115018 w 573746"/>
              <a:gd name="connsiteY1" fmla="*/ 99085 h 134679"/>
              <a:gd name="connsiteX2" fmla="*/ 287547 w 573746"/>
              <a:gd name="connsiteY2" fmla="*/ 133591 h 134679"/>
              <a:gd name="connsiteX3" fmla="*/ 483079 w 573746"/>
              <a:gd name="connsiteY3" fmla="*/ 58829 h 134679"/>
              <a:gd name="connsiteX4" fmla="*/ 569343 w 573746"/>
              <a:gd name="connsiteY4" fmla="*/ 1319 h 134679"/>
              <a:gd name="connsiteX5" fmla="*/ 557841 w 573746"/>
              <a:gd name="connsiteY5" fmla="*/ 7070 h 134679"/>
              <a:gd name="connsiteX0" fmla="*/ 0 w 543863"/>
              <a:gd name="connsiteY0" fmla="*/ 0 h 165147"/>
              <a:gd name="connsiteX1" fmla="*/ 85135 w 543863"/>
              <a:gd name="connsiteY1" fmla="*/ 128976 h 165147"/>
              <a:gd name="connsiteX2" fmla="*/ 257664 w 543863"/>
              <a:gd name="connsiteY2" fmla="*/ 163482 h 165147"/>
              <a:gd name="connsiteX3" fmla="*/ 453196 w 543863"/>
              <a:gd name="connsiteY3" fmla="*/ 88720 h 165147"/>
              <a:gd name="connsiteX4" fmla="*/ 539460 w 543863"/>
              <a:gd name="connsiteY4" fmla="*/ 31210 h 165147"/>
              <a:gd name="connsiteX5" fmla="*/ 527958 w 543863"/>
              <a:gd name="connsiteY5" fmla="*/ 36961 h 165147"/>
              <a:gd name="connsiteX0" fmla="*/ 0 w 543863"/>
              <a:gd name="connsiteY0" fmla="*/ 0 h 163554"/>
              <a:gd name="connsiteX1" fmla="*/ 109042 w 543863"/>
              <a:gd name="connsiteY1" fmla="*/ 100389 h 163554"/>
              <a:gd name="connsiteX2" fmla="*/ 257664 w 543863"/>
              <a:gd name="connsiteY2" fmla="*/ 163482 h 163554"/>
              <a:gd name="connsiteX3" fmla="*/ 453196 w 543863"/>
              <a:gd name="connsiteY3" fmla="*/ 88720 h 163554"/>
              <a:gd name="connsiteX4" fmla="*/ 539460 w 543863"/>
              <a:gd name="connsiteY4" fmla="*/ 31210 h 163554"/>
              <a:gd name="connsiteX5" fmla="*/ 527958 w 543863"/>
              <a:gd name="connsiteY5" fmla="*/ 36961 h 163554"/>
              <a:gd name="connsiteX0" fmla="*/ 0 w 543863"/>
              <a:gd name="connsiteY0" fmla="*/ 0 h 142107"/>
              <a:gd name="connsiteX1" fmla="*/ 109042 w 543863"/>
              <a:gd name="connsiteY1" fmla="*/ 78948 h 142107"/>
              <a:gd name="connsiteX2" fmla="*/ 257664 w 543863"/>
              <a:gd name="connsiteY2" fmla="*/ 142041 h 142107"/>
              <a:gd name="connsiteX3" fmla="*/ 453196 w 543863"/>
              <a:gd name="connsiteY3" fmla="*/ 67279 h 142107"/>
              <a:gd name="connsiteX4" fmla="*/ 539460 w 543863"/>
              <a:gd name="connsiteY4" fmla="*/ 9769 h 142107"/>
              <a:gd name="connsiteX5" fmla="*/ 527958 w 543863"/>
              <a:gd name="connsiteY5" fmla="*/ 15520 h 142107"/>
              <a:gd name="connsiteX0" fmla="*/ 0 w 543863"/>
              <a:gd name="connsiteY0" fmla="*/ 0 h 142854"/>
              <a:gd name="connsiteX1" fmla="*/ 91112 w 543863"/>
              <a:gd name="connsiteY1" fmla="*/ 100389 h 142854"/>
              <a:gd name="connsiteX2" fmla="*/ 257664 w 543863"/>
              <a:gd name="connsiteY2" fmla="*/ 142041 h 142854"/>
              <a:gd name="connsiteX3" fmla="*/ 453196 w 543863"/>
              <a:gd name="connsiteY3" fmla="*/ 67279 h 142854"/>
              <a:gd name="connsiteX4" fmla="*/ 539460 w 543863"/>
              <a:gd name="connsiteY4" fmla="*/ 9769 h 142854"/>
              <a:gd name="connsiteX5" fmla="*/ 527958 w 543863"/>
              <a:gd name="connsiteY5" fmla="*/ 15520 h 142854"/>
              <a:gd name="connsiteX0" fmla="*/ 0 w 543863"/>
              <a:gd name="connsiteY0" fmla="*/ 0 h 171593"/>
              <a:gd name="connsiteX1" fmla="*/ 91112 w 543863"/>
              <a:gd name="connsiteY1" fmla="*/ 128977 h 171593"/>
              <a:gd name="connsiteX2" fmla="*/ 257664 w 543863"/>
              <a:gd name="connsiteY2" fmla="*/ 170629 h 171593"/>
              <a:gd name="connsiteX3" fmla="*/ 453196 w 543863"/>
              <a:gd name="connsiteY3" fmla="*/ 95867 h 171593"/>
              <a:gd name="connsiteX4" fmla="*/ 539460 w 543863"/>
              <a:gd name="connsiteY4" fmla="*/ 38357 h 171593"/>
              <a:gd name="connsiteX5" fmla="*/ 527958 w 543863"/>
              <a:gd name="connsiteY5" fmla="*/ 44108 h 171593"/>
              <a:gd name="connsiteX0" fmla="*/ 0 w 555816"/>
              <a:gd name="connsiteY0" fmla="*/ 0 h 135677"/>
              <a:gd name="connsiteX1" fmla="*/ 103065 w 555816"/>
              <a:gd name="connsiteY1" fmla="*/ 93242 h 135677"/>
              <a:gd name="connsiteX2" fmla="*/ 269617 w 555816"/>
              <a:gd name="connsiteY2" fmla="*/ 134894 h 135677"/>
              <a:gd name="connsiteX3" fmla="*/ 465149 w 555816"/>
              <a:gd name="connsiteY3" fmla="*/ 60132 h 135677"/>
              <a:gd name="connsiteX4" fmla="*/ 551413 w 555816"/>
              <a:gd name="connsiteY4" fmla="*/ 2622 h 135677"/>
              <a:gd name="connsiteX5" fmla="*/ 539911 w 555816"/>
              <a:gd name="connsiteY5" fmla="*/ 8373 h 13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5816" h="135677">
                <a:moveTo>
                  <a:pt x="0" y="0"/>
                </a:moveTo>
                <a:cubicBezTo>
                  <a:pt x="33547" y="21086"/>
                  <a:pt x="58129" y="70760"/>
                  <a:pt x="103065" y="93242"/>
                </a:cubicBezTo>
                <a:cubicBezTo>
                  <a:pt x="148001" y="115724"/>
                  <a:pt x="209270" y="140412"/>
                  <a:pt x="269617" y="134894"/>
                </a:cubicBezTo>
                <a:cubicBezTo>
                  <a:pt x="329964" y="129376"/>
                  <a:pt x="418183" y="82177"/>
                  <a:pt x="465149" y="60132"/>
                </a:cubicBezTo>
                <a:cubicBezTo>
                  <a:pt x="512115" y="38087"/>
                  <a:pt x="538953" y="11248"/>
                  <a:pt x="551413" y="2622"/>
                </a:cubicBezTo>
                <a:cubicBezTo>
                  <a:pt x="563873" y="-6004"/>
                  <a:pt x="546620" y="31377"/>
                  <a:pt x="539911" y="8373"/>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7" name="Flowchart: Stored Data 3">
            <a:extLst>
              <a:ext uri="{FF2B5EF4-FFF2-40B4-BE49-F238E27FC236}">
                <a16:creationId xmlns:a16="http://schemas.microsoft.com/office/drawing/2014/main" id="{D66613D6-F77A-1C17-C127-0596DA6092B7}"/>
              </a:ext>
            </a:extLst>
          </p:cNvPr>
          <p:cNvSpPr/>
          <p:nvPr/>
        </p:nvSpPr>
        <p:spPr>
          <a:xfrm rot="10800000">
            <a:off x="5744769" y="4130427"/>
            <a:ext cx="718148" cy="55209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2548 w 10015"/>
              <a:gd name="connsiteY0" fmla="*/ 1882 h 10000"/>
              <a:gd name="connsiteX1" fmla="*/ 10015 w 10015"/>
              <a:gd name="connsiteY1" fmla="*/ 0 h 10000"/>
              <a:gd name="connsiteX2" fmla="*/ 8348 w 10015"/>
              <a:gd name="connsiteY2" fmla="*/ 5000 h 10000"/>
              <a:gd name="connsiteX3" fmla="*/ 10015 w 10015"/>
              <a:gd name="connsiteY3" fmla="*/ 10000 h 10000"/>
              <a:gd name="connsiteX4" fmla="*/ 1682 w 10015"/>
              <a:gd name="connsiteY4" fmla="*/ 10000 h 10000"/>
              <a:gd name="connsiteX5" fmla="*/ 15 w 10015"/>
              <a:gd name="connsiteY5" fmla="*/ 5000 h 10000"/>
              <a:gd name="connsiteX6" fmla="*/ 2548 w 10015"/>
              <a:gd name="connsiteY6" fmla="*/ 1882 h 10000"/>
              <a:gd name="connsiteX0" fmla="*/ 2225 w 10007"/>
              <a:gd name="connsiteY0" fmla="*/ 117 h 10000"/>
              <a:gd name="connsiteX1" fmla="*/ 10007 w 10007"/>
              <a:gd name="connsiteY1" fmla="*/ 0 h 10000"/>
              <a:gd name="connsiteX2" fmla="*/ 8340 w 10007"/>
              <a:gd name="connsiteY2" fmla="*/ 5000 h 10000"/>
              <a:gd name="connsiteX3" fmla="*/ 10007 w 10007"/>
              <a:gd name="connsiteY3" fmla="*/ 10000 h 10000"/>
              <a:gd name="connsiteX4" fmla="*/ 1674 w 10007"/>
              <a:gd name="connsiteY4" fmla="*/ 10000 h 10000"/>
              <a:gd name="connsiteX5" fmla="*/ 7 w 10007"/>
              <a:gd name="connsiteY5" fmla="*/ 5000 h 10000"/>
              <a:gd name="connsiteX6" fmla="*/ 2225 w 10007"/>
              <a:gd name="connsiteY6" fmla="*/ 117 h 10000"/>
              <a:gd name="connsiteX0" fmla="*/ 2219 w 10001"/>
              <a:gd name="connsiteY0" fmla="*/ 117 h 10000"/>
              <a:gd name="connsiteX1" fmla="*/ 10001 w 10001"/>
              <a:gd name="connsiteY1" fmla="*/ 0 h 10000"/>
              <a:gd name="connsiteX2" fmla="*/ 8334 w 10001"/>
              <a:gd name="connsiteY2" fmla="*/ 5000 h 10000"/>
              <a:gd name="connsiteX3" fmla="*/ 10001 w 10001"/>
              <a:gd name="connsiteY3" fmla="*/ 10000 h 10000"/>
              <a:gd name="connsiteX4" fmla="*/ 2140 w 10001"/>
              <a:gd name="connsiteY4" fmla="*/ 8941 h 10000"/>
              <a:gd name="connsiteX5" fmla="*/ 1 w 10001"/>
              <a:gd name="connsiteY5" fmla="*/ 5000 h 10000"/>
              <a:gd name="connsiteX6" fmla="*/ 2219 w 10001"/>
              <a:gd name="connsiteY6" fmla="*/ 117 h 10000"/>
              <a:gd name="connsiteX0" fmla="*/ 3177 w 10014"/>
              <a:gd name="connsiteY0" fmla="*/ 1293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1293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67 w 10004"/>
              <a:gd name="connsiteY0" fmla="*/ 772 h 10000"/>
              <a:gd name="connsiteX1" fmla="*/ 10004 w 10004"/>
              <a:gd name="connsiteY1" fmla="*/ 0 h 10000"/>
              <a:gd name="connsiteX2" fmla="*/ 8337 w 10004"/>
              <a:gd name="connsiteY2" fmla="*/ 5000 h 10000"/>
              <a:gd name="connsiteX3" fmla="*/ 10004 w 10004"/>
              <a:gd name="connsiteY3" fmla="*/ 10000 h 10000"/>
              <a:gd name="connsiteX4" fmla="*/ 3825 w 10004"/>
              <a:gd name="connsiteY4" fmla="*/ 9670 h 10000"/>
              <a:gd name="connsiteX5" fmla="*/ 4 w 10004"/>
              <a:gd name="connsiteY5" fmla="*/ 5000 h 10000"/>
              <a:gd name="connsiteX6" fmla="*/ 3167 w 10004"/>
              <a:gd name="connsiteY6" fmla="*/ 77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4" h="10000">
                <a:moveTo>
                  <a:pt x="3167" y="772"/>
                </a:moveTo>
                <a:cubicBezTo>
                  <a:pt x="5705" y="-61"/>
                  <a:pt x="7226" y="0"/>
                  <a:pt x="10004" y="0"/>
                </a:cubicBezTo>
                <a:cubicBezTo>
                  <a:pt x="9083" y="0"/>
                  <a:pt x="8337" y="2239"/>
                  <a:pt x="8337" y="5000"/>
                </a:cubicBezTo>
                <a:cubicBezTo>
                  <a:pt x="8337" y="7761"/>
                  <a:pt x="9083" y="10000"/>
                  <a:pt x="10004" y="10000"/>
                </a:cubicBezTo>
                <a:lnTo>
                  <a:pt x="3825" y="9670"/>
                </a:lnTo>
                <a:cubicBezTo>
                  <a:pt x="2904" y="9670"/>
                  <a:pt x="114" y="6483"/>
                  <a:pt x="4" y="5000"/>
                </a:cubicBezTo>
                <a:cubicBezTo>
                  <a:pt x="-106" y="3517"/>
                  <a:pt x="2246" y="772"/>
                  <a:pt x="3167" y="772"/>
                </a:cubicBez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 name="Flowchart: Connector 7">
            <a:extLst>
              <a:ext uri="{FF2B5EF4-FFF2-40B4-BE49-F238E27FC236}">
                <a16:creationId xmlns:a16="http://schemas.microsoft.com/office/drawing/2014/main" id="{4FE7EDFF-DEE0-F378-A085-81C082410A85}"/>
              </a:ext>
            </a:extLst>
          </p:cNvPr>
          <p:cNvSpPr/>
          <p:nvPr/>
        </p:nvSpPr>
        <p:spPr>
          <a:xfrm>
            <a:off x="6462917" y="4351884"/>
            <a:ext cx="109268" cy="109176"/>
          </a:xfrm>
          <a:prstGeom prst="flowChartConnec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9" name="Freeform: Shape 8">
            <a:extLst>
              <a:ext uri="{FF2B5EF4-FFF2-40B4-BE49-F238E27FC236}">
                <a16:creationId xmlns:a16="http://schemas.microsoft.com/office/drawing/2014/main" id="{C842BD5A-216C-B240-E533-4F1513FA1EA3}"/>
              </a:ext>
            </a:extLst>
          </p:cNvPr>
          <p:cNvSpPr/>
          <p:nvPr/>
        </p:nvSpPr>
        <p:spPr>
          <a:xfrm rot="16200000">
            <a:off x="5477349" y="4360510"/>
            <a:ext cx="534837" cy="109177"/>
          </a:xfrm>
          <a:custGeom>
            <a:avLst/>
            <a:gdLst>
              <a:gd name="connsiteX0" fmla="*/ 0 w 573746"/>
              <a:gd name="connsiteY0" fmla="*/ 41576 h 134679"/>
              <a:gd name="connsiteX1" fmla="*/ 115018 w 573746"/>
              <a:gd name="connsiteY1" fmla="*/ 99085 h 134679"/>
              <a:gd name="connsiteX2" fmla="*/ 287547 w 573746"/>
              <a:gd name="connsiteY2" fmla="*/ 133591 h 134679"/>
              <a:gd name="connsiteX3" fmla="*/ 483079 w 573746"/>
              <a:gd name="connsiteY3" fmla="*/ 58829 h 134679"/>
              <a:gd name="connsiteX4" fmla="*/ 569343 w 573746"/>
              <a:gd name="connsiteY4" fmla="*/ 1319 h 134679"/>
              <a:gd name="connsiteX5" fmla="*/ 557841 w 573746"/>
              <a:gd name="connsiteY5" fmla="*/ 7070 h 134679"/>
              <a:gd name="connsiteX0" fmla="*/ 0 w 543863"/>
              <a:gd name="connsiteY0" fmla="*/ 0 h 165147"/>
              <a:gd name="connsiteX1" fmla="*/ 85135 w 543863"/>
              <a:gd name="connsiteY1" fmla="*/ 128976 h 165147"/>
              <a:gd name="connsiteX2" fmla="*/ 257664 w 543863"/>
              <a:gd name="connsiteY2" fmla="*/ 163482 h 165147"/>
              <a:gd name="connsiteX3" fmla="*/ 453196 w 543863"/>
              <a:gd name="connsiteY3" fmla="*/ 88720 h 165147"/>
              <a:gd name="connsiteX4" fmla="*/ 539460 w 543863"/>
              <a:gd name="connsiteY4" fmla="*/ 31210 h 165147"/>
              <a:gd name="connsiteX5" fmla="*/ 527958 w 543863"/>
              <a:gd name="connsiteY5" fmla="*/ 36961 h 165147"/>
              <a:gd name="connsiteX0" fmla="*/ 0 w 543863"/>
              <a:gd name="connsiteY0" fmla="*/ 0 h 163554"/>
              <a:gd name="connsiteX1" fmla="*/ 109042 w 543863"/>
              <a:gd name="connsiteY1" fmla="*/ 100389 h 163554"/>
              <a:gd name="connsiteX2" fmla="*/ 257664 w 543863"/>
              <a:gd name="connsiteY2" fmla="*/ 163482 h 163554"/>
              <a:gd name="connsiteX3" fmla="*/ 453196 w 543863"/>
              <a:gd name="connsiteY3" fmla="*/ 88720 h 163554"/>
              <a:gd name="connsiteX4" fmla="*/ 539460 w 543863"/>
              <a:gd name="connsiteY4" fmla="*/ 31210 h 163554"/>
              <a:gd name="connsiteX5" fmla="*/ 527958 w 543863"/>
              <a:gd name="connsiteY5" fmla="*/ 36961 h 163554"/>
              <a:gd name="connsiteX0" fmla="*/ 0 w 543863"/>
              <a:gd name="connsiteY0" fmla="*/ 0 h 142107"/>
              <a:gd name="connsiteX1" fmla="*/ 109042 w 543863"/>
              <a:gd name="connsiteY1" fmla="*/ 78948 h 142107"/>
              <a:gd name="connsiteX2" fmla="*/ 257664 w 543863"/>
              <a:gd name="connsiteY2" fmla="*/ 142041 h 142107"/>
              <a:gd name="connsiteX3" fmla="*/ 453196 w 543863"/>
              <a:gd name="connsiteY3" fmla="*/ 67279 h 142107"/>
              <a:gd name="connsiteX4" fmla="*/ 539460 w 543863"/>
              <a:gd name="connsiteY4" fmla="*/ 9769 h 142107"/>
              <a:gd name="connsiteX5" fmla="*/ 527958 w 543863"/>
              <a:gd name="connsiteY5" fmla="*/ 15520 h 142107"/>
              <a:gd name="connsiteX0" fmla="*/ 0 w 543863"/>
              <a:gd name="connsiteY0" fmla="*/ 0 h 142854"/>
              <a:gd name="connsiteX1" fmla="*/ 91112 w 543863"/>
              <a:gd name="connsiteY1" fmla="*/ 100389 h 142854"/>
              <a:gd name="connsiteX2" fmla="*/ 257664 w 543863"/>
              <a:gd name="connsiteY2" fmla="*/ 142041 h 142854"/>
              <a:gd name="connsiteX3" fmla="*/ 453196 w 543863"/>
              <a:gd name="connsiteY3" fmla="*/ 67279 h 142854"/>
              <a:gd name="connsiteX4" fmla="*/ 539460 w 543863"/>
              <a:gd name="connsiteY4" fmla="*/ 9769 h 142854"/>
              <a:gd name="connsiteX5" fmla="*/ 527958 w 543863"/>
              <a:gd name="connsiteY5" fmla="*/ 15520 h 142854"/>
              <a:gd name="connsiteX0" fmla="*/ 0 w 543863"/>
              <a:gd name="connsiteY0" fmla="*/ 0 h 171593"/>
              <a:gd name="connsiteX1" fmla="*/ 91112 w 543863"/>
              <a:gd name="connsiteY1" fmla="*/ 128977 h 171593"/>
              <a:gd name="connsiteX2" fmla="*/ 257664 w 543863"/>
              <a:gd name="connsiteY2" fmla="*/ 170629 h 171593"/>
              <a:gd name="connsiteX3" fmla="*/ 453196 w 543863"/>
              <a:gd name="connsiteY3" fmla="*/ 95867 h 171593"/>
              <a:gd name="connsiteX4" fmla="*/ 539460 w 543863"/>
              <a:gd name="connsiteY4" fmla="*/ 38357 h 171593"/>
              <a:gd name="connsiteX5" fmla="*/ 527958 w 543863"/>
              <a:gd name="connsiteY5" fmla="*/ 44108 h 171593"/>
              <a:gd name="connsiteX0" fmla="*/ 0 w 555816"/>
              <a:gd name="connsiteY0" fmla="*/ 0 h 135677"/>
              <a:gd name="connsiteX1" fmla="*/ 103065 w 555816"/>
              <a:gd name="connsiteY1" fmla="*/ 93242 h 135677"/>
              <a:gd name="connsiteX2" fmla="*/ 269617 w 555816"/>
              <a:gd name="connsiteY2" fmla="*/ 134894 h 135677"/>
              <a:gd name="connsiteX3" fmla="*/ 465149 w 555816"/>
              <a:gd name="connsiteY3" fmla="*/ 60132 h 135677"/>
              <a:gd name="connsiteX4" fmla="*/ 551413 w 555816"/>
              <a:gd name="connsiteY4" fmla="*/ 2622 h 135677"/>
              <a:gd name="connsiteX5" fmla="*/ 539911 w 555816"/>
              <a:gd name="connsiteY5" fmla="*/ 8373 h 13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5816" h="135677">
                <a:moveTo>
                  <a:pt x="0" y="0"/>
                </a:moveTo>
                <a:cubicBezTo>
                  <a:pt x="33547" y="21086"/>
                  <a:pt x="58129" y="70760"/>
                  <a:pt x="103065" y="93242"/>
                </a:cubicBezTo>
                <a:cubicBezTo>
                  <a:pt x="148001" y="115724"/>
                  <a:pt x="209270" y="140412"/>
                  <a:pt x="269617" y="134894"/>
                </a:cubicBezTo>
                <a:cubicBezTo>
                  <a:pt x="329964" y="129376"/>
                  <a:pt x="418183" y="82177"/>
                  <a:pt x="465149" y="60132"/>
                </a:cubicBezTo>
                <a:cubicBezTo>
                  <a:pt x="512115" y="38087"/>
                  <a:pt x="538953" y="11248"/>
                  <a:pt x="551413" y="2622"/>
                </a:cubicBezTo>
                <a:cubicBezTo>
                  <a:pt x="563873" y="-6004"/>
                  <a:pt x="546620" y="31377"/>
                  <a:pt x="539911" y="8373"/>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0" name="Flowchart: Delay 9">
            <a:extLst>
              <a:ext uri="{FF2B5EF4-FFF2-40B4-BE49-F238E27FC236}">
                <a16:creationId xmlns:a16="http://schemas.microsoft.com/office/drawing/2014/main" id="{EA598616-5207-0A31-91E3-BF897BE495E8}"/>
              </a:ext>
            </a:extLst>
          </p:cNvPr>
          <p:cNvSpPr/>
          <p:nvPr/>
        </p:nvSpPr>
        <p:spPr>
          <a:xfrm>
            <a:off x="6849373" y="3057291"/>
            <a:ext cx="460076" cy="414068"/>
          </a:xfrm>
          <a:prstGeom prst="flowChartDelay">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Flowchart: Stored Data 3">
            <a:extLst>
              <a:ext uri="{FF2B5EF4-FFF2-40B4-BE49-F238E27FC236}">
                <a16:creationId xmlns:a16="http://schemas.microsoft.com/office/drawing/2014/main" id="{9BEDA5FF-B172-EFF8-AA5F-749CDD243F37}"/>
              </a:ext>
            </a:extLst>
          </p:cNvPr>
          <p:cNvSpPr/>
          <p:nvPr/>
        </p:nvSpPr>
        <p:spPr>
          <a:xfrm rot="10800000">
            <a:off x="9933443" y="3086138"/>
            <a:ext cx="718148" cy="55209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2548 w 10015"/>
              <a:gd name="connsiteY0" fmla="*/ 1882 h 10000"/>
              <a:gd name="connsiteX1" fmla="*/ 10015 w 10015"/>
              <a:gd name="connsiteY1" fmla="*/ 0 h 10000"/>
              <a:gd name="connsiteX2" fmla="*/ 8348 w 10015"/>
              <a:gd name="connsiteY2" fmla="*/ 5000 h 10000"/>
              <a:gd name="connsiteX3" fmla="*/ 10015 w 10015"/>
              <a:gd name="connsiteY3" fmla="*/ 10000 h 10000"/>
              <a:gd name="connsiteX4" fmla="*/ 1682 w 10015"/>
              <a:gd name="connsiteY4" fmla="*/ 10000 h 10000"/>
              <a:gd name="connsiteX5" fmla="*/ 15 w 10015"/>
              <a:gd name="connsiteY5" fmla="*/ 5000 h 10000"/>
              <a:gd name="connsiteX6" fmla="*/ 2548 w 10015"/>
              <a:gd name="connsiteY6" fmla="*/ 1882 h 10000"/>
              <a:gd name="connsiteX0" fmla="*/ 2225 w 10007"/>
              <a:gd name="connsiteY0" fmla="*/ 117 h 10000"/>
              <a:gd name="connsiteX1" fmla="*/ 10007 w 10007"/>
              <a:gd name="connsiteY1" fmla="*/ 0 h 10000"/>
              <a:gd name="connsiteX2" fmla="*/ 8340 w 10007"/>
              <a:gd name="connsiteY2" fmla="*/ 5000 h 10000"/>
              <a:gd name="connsiteX3" fmla="*/ 10007 w 10007"/>
              <a:gd name="connsiteY3" fmla="*/ 10000 h 10000"/>
              <a:gd name="connsiteX4" fmla="*/ 1674 w 10007"/>
              <a:gd name="connsiteY4" fmla="*/ 10000 h 10000"/>
              <a:gd name="connsiteX5" fmla="*/ 7 w 10007"/>
              <a:gd name="connsiteY5" fmla="*/ 5000 h 10000"/>
              <a:gd name="connsiteX6" fmla="*/ 2225 w 10007"/>
              <a:gd name="connsiteY6" fmla="*/ 117 h 10000"/>
              <a:gd name="connsiteX0" fmla="*/ 2219 w 10001"/>
              <a:gd name="connsiteY0" fmla="*/ 117 h 10000"/>
              <a:gd name="connsiteX1" fmla="*/ 10001 w 10001"/>
              <a:gd name="connsiteY1" fmla="*/ 0 h 10000"/>
              <a:gd name="connsiteX2" fmla="*/ 8334 w 10001"/>
              <a:gd name="connsiteY2" fmla="*/ 5000 h 10000"/>
              <a:gd name="connsiteX3" fmla="*/ 10001 w 10001"/>
              <a:gd name="connsiteY3" fmla="*/ 10000 h 10000"/>
              <a:gd name="connsiteX4" fmla="*/ 2140 w 10001"/>
              <a:gd name="connsiteY4" fmla="*/ 8941 h 10000"/>
              <a:gd name="connsiteX5" fmla="*/ 1 w 10001"/>
              <a:gd name="connsiteY5" fmla="*/ 5000 h 10000"/>
              <a:gd name="connsiteX6" fmla="*/ 2219 w 10001"/>
              <a:gd name="connsiteY6" fmla="*/ 117 h 10000"/>
              <a:gd name="connsiteX0" fmla="*/ 3177 w 10014"/>
              <a:gd name="connsiteY0" fmla="*/ 1293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1293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67 w 10004"/>
              <a:gd name="connsiteY0" fmla="*/ 772 h 10000"/>
              <a:gd name="connsiteX1" fmla="*/ 10004 w 10004"/>
              <a:gd name="connsiteY1" fmla="*/ 0 h 10000"/>
              <a:gd name="connsiteX2" fmla="*/ 8337 w 10004"/>
              <a:gd name="connsiteY2" fmla="*/ 5000 h 10000"/>
              <a:gd name="connsiteX3" fmla="*/ 10004 w 10004"/>
              <a:gd name="connsiteY3" fmla="*/ 10000 h 10000"/>
              <a:gd name="connsiteX4" fmla="*/ 3825 w 10004"/>
              <a:gd name="connsiteY4" fmla="*/ 9670 h 10000"/>
              <a:gd name="connsiteX5" fmla="*/ 4 w 10004"/>
              <a:gd name="connsiteY5" fmla="*/ 5000 h 10000"/>
              <a:gd name="connsiteX6" fmla="*/ 3167 w 10004"/>
              <a:gd name="connsiteY6" fmla="*/ 77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4" h="10000">
                <a:moveTo>
                  <a:pt x="3167" y="772"/>
                </a:moveTo>
                <a:cubicBezTo>
                  <a:pt x="5705" y="-61"/>
                  <a:pt x="7226" y="0"/>
                  <a:pt x="10004" y="0"/>
                </a:cubicBezTo>
                <a:cubicBezTo>
                  <a:pt x="9083" y="0"/>
                  <a:pt x="8337" y="2239"/>
                  <a:pt x="8337" y="5000"/>
                </a:cubicBezTo>
                <a:cubicBezTo>
                  <a:pt x="8337" y="7761"/>
                  <a:pt x="9083" y="10000"/>
                  <a:pt x="10004" y="10000"/>
                </a:cubicBezTo>
                <a:lnTo>
                  <a:pt x="3825" y="9670"/>
                </a:lnTo>
                <a:cubicBezTo>
                  <a:pt x="2904" y="9670"/>
                  <a:pt x="114" y="6483"/>
                  <a:pt x="4" y="5000"/>
                </a:cubicBezTo>
                <a:cubicBezTo>
                  <a:pt x="-106" y="3517"/>
                  <a:pt x="2246" y="772"/>
                  <a:pt x="3167" y="772"/>
                </a:cubicBez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Flowchart: Stored Data 3">
            <a:extLst>
              <a:ext uri="{FF2B5EF4-FFF2-40B4-BE49-F238E27FC236}">
                <a16:creationId xmlns:a16="http://schemas.microsoft.com/office/drawing/2014/main" id="{01ED2B55-FADC-D9EA-74BE-874BBA7C97C0}"/>
              </a:ext>
            </a:extLst>
          </p:cNvPr>
          <p:cNvSpPr/>
          <p:nvPr/>
        </p:nvSpPr>
        <p:spPr>
          <a:xfrm rot="10800000">
            <a:off x="9941109" y="4702503"/>
            <a:ext cx="718148" cy="55209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2548 w 10015"/>
              <a:gd name="connsiteY0" fmla="*/ 1882 h 10000"/>
              <a:gd name="connsiteX1" fmla="*/ 10015 w 10015"/>
              <a:gd name="connsiteY1" fmla="*/ 0 h 10000"/>
              <a:gd name="connsiteX2" fmla="*/ 8348 w 10015"/>
              <a:gd name="connsiteY2" fmla="*/ 5000 h 10000"/>
              <a:gd name="connsiteX3" fmla="*/ 10015 w 10015"/>
              <a:gd name="connsiteY3" fmla="*/ 10000 h 10000"/>
              <a:gd name="connsiteX4" fmla="*/ 1682 w 10015"/>
              <a:gd name="connsiteY4" fmla="*/ 10000 h 10000"/>
              <a:gd name="connsiteX5" fmla="*/ 15 w 10015"/>
              <a:gd name="connsiteY5" fmla="*/ 5000 h 10000"/>
              <a:gd name="connsiteX6" fmla="*/ 2548 w 10015"/>
              <a:gd name="connsiteY6" fmla="*/ 1882 h 10000"/>
              <a:gd name="connsiteX0" fmla="*/ 2225 w 10007"/>
              <a:gd name="connsiteY0" fmla="*/ 117 h 10000"/>
              <a:gd name="connsiteX1" fmla="*/ 10007 w 10007"/>
              <a:gd name="connsiteY1" fmla="*/ 0 h 10000"/>
              <a:gd name="connsiteX2" fmla="*/ 8340 w 10007"/>
              <a:gd name="connsiteY2" fmla="*/ 5000 h 10000"/>
              <a:gd name="connsiteX3" fmla="*/ 10007 w 10007"/>
              <a:gd name="connsiteY3" fmla="*/ 10000 h 10000"/>
              <a:gd name="connsiteX4" fmla="*/ 1674 w 10007"/>
              <a:gd name="connsiteY4" fmla="*/ 10000 h 10000"/>
              <a:gd name="connsiteX5" fmla="*/ 7 w 10007"/>
              <a:gd name="connsiteY5" fmla="*/ 5000 h 10000"/>
              <a:gd name="connsiteX6" fmla="*/ 2225 w 10007"/>
              <a:gd name="connsiteY6" fmla="*/ 117 h 10000"/>
              <a:gd name="connsiteX0" fmla="*/ 2219 w 10001"/>
              <a:gd name="connsiteY0" fmla="*/ 117 h 10000"/>
              <a:gd name="connsiteX1" fmla="*/ 10001 w 10001"/>
              <a:gd name="connsiteY1" fmla="*/ 0 h 10000"/>
              <a:gd name="connsiteX2" fmla="*/ 8334 w 10001"/>
              <a:gd name="connsiteY2" fmla="*/ 5000 h 10000"/>
              <a:gd name="connsiteX3" fmla="*/ 10001 w 10001"/>
              <a:gd name="connsiteY3" fmla="*/ 10000 h 10000"/>
              <a:gd name="connsiteX4" fmla="*/ 2140 w 10001"/>
              <a:gd name="connsiteY4" fmla="*/ 8941 h 10000"/>
              <a:gd name="connsiteX5" fmla="*/ 1 w 10001"/>
              <a:gd name="connsiteY5" fmla="*/ 5000 h 10000"/>
              <a:gd name="connsiteX6" fmla="*/ 2219 w 10001"/>
              <a:gd name="connsiteY6" fmla="*/ 117 h 10000"/>
              <a:gd name="connsiteX0" fmla="*/ 3177 w 10014"/>
              <a:gd name="connsiteY0" fmla="*/ 1293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1293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67 w 10004"/>
              <a:gd name="connsiteY0" fmla="*/ 772 h 10000"/>
              <a:gd name="connsiteX1" fmla="*/ 10004 w 10004"/>
              <a:gd name="connsiteY1" fmla="*/ 0 h 10000"/>
              <a:gd name="connsiteX2" fmla="*/ 8337 w 10004"/>
              <a:gd name="connsiteY2" fmla="*/ 5000 h 10000"/>
              <a:gd name="connsiteX3" fmla="*/ 10004 w 10004"/>
              <a:gd name="connsiteY3" fmla="*/ 10000 h 10000"/>
              <a:gd name="connsiteX4" fmla="*/ 3825 w 10004"/>
              <a:gd name="connsiteY4" fmla="*/ 9670 h 10000"/>
              <a:gd name="connsiteX5" fmla="*/ 4 w 10004"/>
              <a:gd name="connsiteY5" fmla="*/ 5000 h 10000"/>
              <a:gd name="connsiteX6" fmla="*/ 3167 w 10004"/>
              <a:gd name="connsiteY6" fmla="*/ 77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4" h="10000">
                <a:moveTo>
                  <a:pt x="3167" y="772"/>
                </a:moveTo>
                <a:cubicBezTo>
                  <a:pt x="5705" y="-61"/>
                  <a:pt x="7226" y="0"/>
                  <a:pt x="10004" y="0"/>
                </a:cubicBezTo>
                <a:cubicBezTo>
                  <a:pt x="9083" y="0"/>
                  <a:pt x="8337" y="2239"/>
                  <a:pt x="8337" y="5000"/>
                </a:cubicBezTo>
                <a:cubicBezTo>
                  <a:pt x="8337" y="7761"/>
                  <a:pt x="9083" y="10000"/>
                  <a:pt x="10004" y="10000"/>
                </a:cubicBezTo>
                <a:lnTo>
                  <a:pt x="3825" y="9670"/>
                </a:lnTo>
                <a:cubicBezTo>
                  <a:pt x="2904" y="9670"/>
                  <a:pt x="114" y="6483"/>
                  <a:pt x="4" y="5000"/>
                </a:cubicBezTo>
                <a:cubicBezTo>
                  <a:pt x="-106" y="3517"/>
                  <a:pt x="2246" y="772"/>
                  <a:pt x="3167" y="772"/>
                </a:cubicBez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 name="Flowchart: Delay 12">
            <a:extLst>
              <a:ext uri="{FF2B5EF4-FFF2-40B4-BE49-F238E27FC236}">
                <a16:creationId xmlns:a16="http://schemas.microsoft.com/office/drawing/2014/main" id="{358AD35C-D03F-4CCD-D1AC-AC54FAE0BDAA}"/>
              </a:ext>
            </a:extLst>
          </p:cNvPr>
          <p:cNvSpPr/>
          <p:nvPr/>
        </p:nvSpPr>
        <p:spPr>
          <a:xfrm>
            <a:off x="7845583" y="4727320"/>
            <a:ext cx="460076" cy="414068"/>
          </a:xfrm>
          <a:prstGeom prst="flowChartDelay">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4" name="Flowchart: Extract 13">
            <a:extLst>
              <a:ext uri="{FF2B5EF4-FFF2-40B4-BE49-F238E27FC236}">
                <a16:creationId xmlns:a16="http://schemas.microsoft.com/office/drawing/2014/main" id="{4CA3A843-D70D-FB87-4057-C2F4CAEC6F50}"/>
              </a:ext>
            </a:extLst>
          </p:cNvPr>
          <p:cNvSpPr/>
          <p:nvPr/>
        </p:nvSpPr>
        <p:spPr>
          <a:xfrm rot="5400000">
            <a:off x="7115741" y="4811695"/>
            <a:ext cx="172528" cy="105620"/>
          </a:xfrm>
          <a:prstGeom prst="flowChartExtract">
            <a:avLst/>
          </a:prstGeom>
          <a:noFill/>
          <a:ln w="12700"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5" name="Flowchart: Connector 14">
            <a:extLst>
              <a:ext uri="{FF2B5EF4-FFF2-40B4-BE49-F238E27FC236}">
                <a16:creationId xmlns:a16="http://schemas.microsoft.com/office/drawing/2014/main" id="{B14336F4-C24E-4ED0-E823-FA56B24CCFDC}"/>
              </a:ext>
            </a:extLst>
          </p:cNvPr>
          <p:cNvSpPr/>
          <p:nvPr/>
        </p:nvSpPr>
        <p:spPr>
          <a:xfrm>
            <a:off x="7254815" y="4823044"/>
            <a:ext cx="109268" cy="109176"/>
          </a:xfrm>
          <a:prstGeom prst="flowChartConnec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6" name="Flowchart: Extract 15">
            <a:extLst>
              <a:ext uri="{FF2B5EF4-FFF2-40B4-BE49-F238E27FC236}">
                <a16:creationId xmlns:a16="http://schemas.microsoft.com/office/drawing/2014/main" id="{7F752BD2-C862-DB0A-54ED-C41BEE01FBBF}"/>
              </a:ext>
            </a:extLst>
          </p:cNvPr>
          <p:cNvSpPr/>
          <p:nvPr/>
        </p:nvSpPr>
        <p:spPr>
          <a:xfrm rot="5400000">
            <a:off x="6378524" y="3350834"/>
            <a:ext cx="172528" cy="105620"/>
          </a:xfrm>
          <a:prstGeom prst="flowChartExtract">
            <a:avLst/>
          </a:prstGeom>
          <a:noFill/>
          <a:ln w="12700"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7" name="Flowchart: Connector 16">
            <a:extLst>
              <a:ext uri="{FF2B5EF4-FFF2-40B4-BE49-F238E27FC236}">
                <a16:creationId xmlns:a16="http://schemas.microsoft.com/office/drawing/2014/main" id="{6BA10749-371E-F4AD-3F8C-9811700FE54B}"/>
              </a:ext>
            </a:extLst>
          </p:cNvPr>
          <p:cNvSpPr/>
          <p:nvPr/>
        </p:nvSpPr>
        <p:spPr>
          <a:xfrm>
            <a:off x="6517598" y="3362183"/>
            <a:ext cx="109268" cy="109176"/>
          </a:xfrm>
          <a:prstGeom prst="flowChartConnec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1D666394-E355-9025-B5BC-335244726C51}"/>
              </a:ext>
            </a:extLst>
          </p:cNvPr>
          <p:cNvCxnSpPr>
            <a:cxnSpLocks/>
          </p:cNvCxnSpPr>
          <p:nvPr/>
        </p:nvCxnSpPr>
        <p:spPr>
          <a:xfrm>
            <a:off x="4347713" y="2373702"/>
            <a:ext cx="1287879" cy="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C35D5F5E-6AEF-4DEE-353B-4BFA0BC0806A}"/>
              </a:ext>
            </a:extLst>
          </p:cNvPr>
          <p:cNvCxnSpPr>
            <a:cxnSpLocks/>
          </p:cNvCxnSpPr>
          <p:nvPr/>
        </p:nvCxnSpPr>
        <p:spPr>
          <a:xfrm>
            <a:off x="4408098" y="2750389"/>
            <a:ext cx="1282080" cy="0"/>
          </a:xfrm>
          <a:prstGeom prst="straightConnector1">
            <a:avLst/>
          </a:prstGeom>
          <a:ln>
            <a:solidFill>
              <a:srgbClr val="7030A0"/>
            </a:solidFill>
            <a:tailEnd type="triangle"/>
          </a:ln>
        </p:spPr>
        <p:style>
          <a:lnRef idx="1">
            <a:schemeClr val="dk1"/>
          </a:lnRef>
          <a:fillRef idx="0">
            <a:schemeClr val="dk1"/>
          </a:fillRef>
          <a:effectRef idx="0">
            <a:schemeClr val="dk1"/>
          </a:effectRef>
          <a:fontRef idx="minor">
            <a:schemeClr val="tx1"/>
          </a:fontRef>
        </p:style>
      </p:cxnSp>
      <p:cxnSp>
        <p:nvCxnSpPr>
          <p:cNvPr id="22" name="Connector: Elbow 21">
            <a:extLst>
              <a:ext uri="{FF2B5EF4-FFF2-40B4-BE49-F238E27FC236}">
                <a16:creationId xmlns:a16="http://schemas.microsoft.com/office/drawing/2014/main" id="{1CA631C4-5900-3BCA-7A59-A76E4471C269}"/>
              </a:ext>
            </a:extLst>
          </p:cNvPr>
          <p:cNvCxnSpPr>
            <a:cxnSpLocks/>
          </p:cNvCxnSpPr>
          <p:nvPr/>
        </p:nvCxnSpPr>
        <p:spPr>
          <a:xfrm>
            <a:off x="5426015" y="2767643"/>
            <a:ext cx="1423358" cy="382437"/>
          </a:xfrm>
          <a:prstGeom prst="bentConnector3">
            <a:avLst>
              <a:gd name="adj1" fmla="val 303"/>
            </a:avLst>
          </a:prstGeom>
          <a:ln>
            <a:solidFill>
              <a:srgbClr val="7030A0"/>
            </a:solidFill>
            <a:tailEnd type="triangle"/>
          </a:ln>
        </p:spPr>
        <p:style>
          <a:lnRef idx="1">
            <a:schemeClr val="dk1"/>
          </a:lnRef>
          <a:fillRef idx="0">
            <a:schemeClr val="dk1"/>
          </a:fillRef>
          <a:effectRef idx="0">
            <a:schemeClr val="dk1"/>
          </a:effectRef>
          <a:fontRef idx="minor">
            <a:schemeClr val="tx1"/>
          </a:fontRef>
        </p:style>
      </p:cxnSp>
      <p:cxnSp>
        <p:nvCxnSpPr>
          <p:cNvPr id="30" name="Connector: Elbow 29">
            <a:extLst>
              <a:ext uri="{FF2B5EF4-FFF2-40B4-BE49-F238E27FC236}">
                <a16:creationId xmlns:a16="http://schemas.microsoft.com/office/drawing/2014/main" id="{2F4958B6-AE36-A483-2A3E-96128D3E3128}"/>
              </a:ext>
            </a:extLst>
          </p:cNvPr>
          <p:cNvCxnSpPr>
            <a:endCxn id="16" idx="2"/>
          </p:cNvCxnSpPr>
          <p:nvPr/>
        </p:nvCxnSpPr>
        <p:spPr>
          <a:xfrm>
            <a:off x="4908430" y="2367827"/>
            <a:ext cx="1503548" cy="1035817"/>
          </a:xfrm>
          <a:prstGeom prst="bentConnector3">
            <a:avLst>
              <a:gd name="adj1" fmla="val -1063"/>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33" name="Connector: Elbow 32">
            <a:extLst>
              <a:ext uri="{FF2B5EF4-FFF2-40B4-BE49-F238E27FC236}">
                <a16:creationId xmlns:a16="http://schemas.microsoft.com/office/drawing/2014/main" id="{34B4309A-5EC6-1397-68C0-058A19CBEB35}"/>
              </a:ext>
            </a:extLst>
          </p:cNvPr>
          <p:cNvCxnSpPr>
            <a:cxnSpLocks/>
          </p:cNvCxnSpPr>
          <p:nvPr/>
        </p:nvCxnSpPr>
        <p:spPr>
          <a:xfrm flipV="1">
            <a:off x="4347713" y="3471359"/>
            <a:ext cx="5694998" cy="215194"/>
          </a:xfrm>
          <a:prstGeom prst="bentConnector3">
            <a:avLst>
              <a:gd name="adj1" fmla="val 84233"/>
            </a:avLst>
          </a:prstGeom>
          <a:ln>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4CCBE78E-E1C5-DEEB-5B26-7788BB7F1AB0}"/>
              </a:ext>
            </a:extLst>
          </p:cNvPr>
          <p:cNvCxnSpPr>
            <a:stCxn id="17" idx="6"/>
          </p:cNvCxnSpPr>
          <p:nvPr/>
        </p:nvCxnSpPr>
        <p:spPr>
          <a:xfrm flipV="1">
            <a:off x="6626866" y="3402099"/>
            <a:ext cx="222507" cy="14672"/>
          </a:xfrm>
          <a:prstGeom prst="straightConnector1">
            <a:avLst/>
          </a:prstGeom>
          <a:ln>
            <a:solidFill>
              <a:srgbClr val="7030A0"/>
            </a:solidFill>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1C8C0843-CEAC-EE81-5B6A-19E70065D724}"/>
              </a:ext>
            </a:extLst>
          </p:cNvPr>
          <p:cNvCxnSpPr>
            <a:cxnSpLocks/>
            <a:stCxn id="10" idx="3"/>
          </p:cNvCxnSpPr>
          <p:nvPr/>
        </p:nvCxnSpPr>
        <p:spPr>
          <a:xfrm flipV="1">
            <a:off x="7309449" y="3241051"/>
            <a:ext cx="2733262" cy="232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Connector: Elbow 44">
            <a:extLst>
              <a:ext uri="{FF2B5EF4-FFF2-40B4-BE49-F238E27FC236}">
                <a16:creationId xmlns:a16="http://schemas.microsoft.com/office/drawing/2014/main" id="{7D472C99-83AD-E939-BA18-8DE818E92C9A}"/>
              </a:ext>
            </a:extLst>
          </p:cNvPr>
          <p:cNvCxnSpPr>
            <a:cxnSpLocks/>
            <a:endCxn id="9" idx="3"/>
          </p:cNvCxnSpPr>
          <p:nvPr/>
        </p:nvCxnSpPr>
        <p:spPr>
          <a:xfrm rot="16200000" flipH="1">
            <a:off x="4798421" y="3294780"/>
            <a:ext cx="1041524" cy="838765"/>
          </a:xfrm>
          <a:prstGeom prst="bentConnector3">
            <a:avLst>
              <a:gd name="adj1" fmla="val 100523"/>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820C37E2-7AC1-E9BE-8ED0-ABEFF3BD86B0}"/>
              </a:ext>
            </a:extLst>
          </p:cNvPr>
          <p:cNvCxnSpPr>
            <a:cxnSpLocks/>
            <a:endCxn id="9" idx="1"/>
          </p:cNvCxnSpPr>
          <p:nvPr/>
        </p:nvCxnSpPr>
        <p:spPr>
          <a:xfrm flipV="1">
            <a:off x="4408098" y="4583342"/>
            <a:ext cx="1357111" cy="7349"/>
          </a:xfrm>
          <a:prstGeom prst="straightConnector1">
            <a:avLst/>
          </a:prstGeom>
          <a:ln>
            <a:solidFill>
              <a:srgbClr val="7030A0"/>
            </a:solidFill>
            <a:tailEnd type="triangle"/>
          </a:ln>
        </p:spPr>
        <p:style>
          <a:lnRef idx="1">
            <a:schemeClr val="dk1"/>
          </a:lnRef>
          <a:fillRef idx="0">
            <a:schemeClr val="dk1"/>
          </a:fillRef>
          <a:effectRef idx="0">
            <a:schemeClr val="dk1"/>
          </a:effectRef>
          <a:fontRef idx="minor">
            <a:schemeClr val="tx1"/>
          </a:fontRef>
        </p:style>
      </p:cxnSp>
      <p:cxnSp>
        <p:nvCxnSpPr>
          <p:cNvPr id="51" name="Connector: Elbow 50">
            <a:extLst>
              <a:ext uri="{FF2B5EF4-FFF2-40B4-BE49-F238E27FC236}">
                <a16:creationId xmlns:a16="http://schemas.microsoft.com/office/drawing/2014/main" id="{A1AD3C12-5FFF-F59D-2A31-0658D2B13742}"/>
              </a:ext>
            </a:extLst>
          </p:cNvPr>
          <p:cNvCxnSpPr>
            <a:endCxn id="14" idx="2"/>
          </p:cNvCxnSpPr>
          <p:nvPr/>
        </p:nvCxnSpPr>
        <p:spPr>
          <a:xfrm>
            <a:off x="5426015" y="4590691"/>
            <a:ext cx="1723180" cy="273814"/>
          </a:xfrm>
          <a:prstGeom prst="bentConnector3">
            <a:avLst>
              <a:gd name="adj1" fmla="val 940"/>
            </a:avLst>
          </a:prstGeom>
          <a:ln>
            <a:solidFill>
              <a:srgbClr val="7030A0"/>
            </a:solidFill>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97B484E6-8C12-4A38-EAFD-C6F3A3595FD2}"/>
              </a:ext>
            </a:extLst>
          </p:cNvPr>
          <p:cNvCxnSpPr>
            <a:cxnSpLocks/>
          </p:cNvCxnSpPr>
          <p:nvPr/>
        </p:nvCxnSpPr>
        <p:spPr>
          <a:xfrm>
            <a:off x="7360435" y="4877632"/>
            <a:ext cx="470560" cy="1673"/>
          </a:xfrm>
          <a:prstGeom prst="straightConnector1">
            <a:avLst/>
          </a:prstGeom>
          <a:ln>
            <a:solidFill>
              <a:srgbClr val="7030A0"/>
            </a:solidFill>
            <a:tailEnd type="triangle"/>
          </a:ln>
        </p:spPr>
        <p:style>
          <a:lnRef idx="1">
            <a:schemeClr val="dk1"/>
          </a:lnRef>
          <a:fillRef idx="0">
            <a:schemeClr val="dk1"/>
          </a:fillRef>
          <a:effectRef idx="0">
            <a:schemeClr val="dk1"/>
          </a:effectRef>
          <a:fontRef idx="minor">
            <a:schemeClr val="tx1"/>
          </a:fontRef>
        </p:style>
      </p:cxnSp>
      <p:cxnSp>
        <p:nvCxnSpPr>
          <p:cNvPr id="60" name="Connector: Elbow 59">
            <a:extLst>
              <a:ext uri="{FF2B5EF4-FFF2-40B4-BE49-F238E27FC236}">
                <a16:creationId xmlns:a16="http://schemas.microsoft.com/office/drawing/2014/main" id="{CA18C2AE-CBE4-E99C-4F8B-BE9ED29659CE}"/>
              </a:ext>
            </a:extLst>
          </p:cNvPr>
          <p:cNvCxnSpPr/>
          <p:nvPr/>
        </p:nvCxnSpPr>
        <p:spPr>
          <a:xfrm>
            <a:off x="4895486" y="4105713"/>
            <a:ext cx="2950097" cy="937894"/>
          </a:xfrm>
          <a:prstGeom prst="bentConnector3">
            <a:avLst>
              <a:gd name="adj1" fmla="val 290"/>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C4F708D4-B72B-4B00-F370-E524D4F4A939}"/>
              </a:ext>
            </a:extLst>
          </p:cNvPr>
          <p:cNvCxnSpPr>
            <a:cxnSpLocks/>
          </p:cNvCxnSpPr>
          <p:nvPr/>
        </p:nvCxnSpPr>
        <p:spPr>
          <a:xfrm>
            <a:off x="8311248" y="4877632"/>
            <a:ext cx="17314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Connector: Elbow 65">
            <a:extLst>
              <a:ext uri="{FF2B5EF4-FFF2-40B4-BE49-F238E27FC236}">
                <a16:creationId xmlns:a16="http://schemas.microsoft.com/office/drawing/2014/main" id="{1C880274-B02A-AAE1-043E-46A716ED9581}"/>
              </a:ext>
            </a:extLst>
          </p:cNvPr>
          <p:cNvCxnSpPr/>
          <p:nvPr/>
        </p:nvCxnSpPr>
        <p:spPr>
          <a:xfrm flipV="1">
            <a:off x="4347713" y="5141388"/>
            <a:ext cx="5694998" cy="113206"/>
          </a:xfrm>
          <a:prstGeom prst="bentConnector3">
            <a:avLst>
              <a:gd name="adj1" fmla="val 83627"/>
            </a:avLst>
          </a:prstGeom>
          <a:ln>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544C7401-3ACE-F8A2-627C-8D477EA357F1}"/>
              </a:ext>
            </a:extLst>
          </p:cNvPr>
          <p:cNvCxnSpPr>
            <a:cxnSpLocks/>
            <a:stCxn id="5" idx="6"/>
          </p:cNvCxnSpPr>
          <p:nvPr/>
        </p:nvCxnSpPr>
        <p:spPr>
          <a:xfrm>
            <a:off x="6517598" y="2559170"/>
            <a:ext cx="331775" cy="77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1E49436A-AF64-ACDB-A841-13AFC14E78B7}"/>
              </a:ext>
            </a:extLst>
          </p:cNvPr>
          <p:cNvCxnSpPr>
            <a:cxnSpLocks/>
            <a:stCxn id="11" idx="5"/>
          </p:cNvCxnSpPr>
          <p:nvPr/>
        </p:nvCxnSpPr>
        <p:spPr>
          <a:xfrm>
            <a:off x="10651304" y="3362183"/>
            <a:ext cx="10029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F19451CF-E794-4681-7F0B-F85EC80AEB6A}"/>
              </a:ext>
            </a:extLst>
          </p:cNvPr>
          <p:cNvCxnSpPr>
            <a:cxnSpLocks/>
          </p:cNvCxnSpPr>
          <p:nvPr/>
        </p:nvCxnSpPr>
        <p:spPr>
          <a:xfrm>
            <a:off x="10659257" y="4978548"/>
            <a:ext cx="10029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7F43120C-BAAB-CB3E-6E5A-2669B40263BD}"/>
              </a:ext>
            </a:extLst>
          </p:cNvPr>
          <p:cNvCxnSpPr>
            <a:cxnSpLocks/>
          </p:cNvCxnSpPr>
          <p:nvPr/>
        </p:nvCxnSpPr>
        <p:spPr>
          <a:xfrm>
            <a:off x="6572185" y="4402129"/>
            <a:ext cx="486765" cy="43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0" name="Rectangle 26">
            <a:extLst>
              <a:ext uri="{FF2B5EF4-FFF2-40B4-BE49-F238E27FC236}">
                <a16:creationId xmlns:a16="http://schemas.microsoft.com/office/drawing/2014/main" id="{507FE82F-40FA-5B18-EB88-8A4F507AC139}"/>
              </a:ext>
            </a:extLst>
          </p:cNvPr>
          <p:cNvSpPr>
            <a:spLocks noChangeArrowheads="1"/>
          </p:cNvSpPr>
          <p:nvPr/>
        </p:nvSpPr>
        <p:spPr bwMode="auto">
          <a:xfrm>
            <a:off x="10611661" y="2423074"/>
            <a:ext cx="965104"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err="1">
                <a:solidFill>
                  <a:srgbClr val="000000"/>
                </a:solidFill>
                <a:latin typeface="Myriad Roman" charset="0"/>
              </a:rPr>
              <a:t>out_eq_min</a:t>
            </a:r>
            <a:endParaRPr lang="en-US" altLang="en-US" sz="2800" dirty="0">
              <a:latin typeface="Times New Roman" panose="02020603050405020304" pitchFamily="18" charset="0"/>
            </a:endParaRPr>
          </a:p>
        </p:txBody>
      </p:sp>
      <p:sp>
        <p:nvSpPr>
          <p:cNvPr id="91" name="Rectangle 26">
            <a:extLst>
              <a:ext uri="{FF2B5EF4-FFF2-40B4-BE49-F238E27FC236}">
                <a16:creationId xmlns:a16="http://schemas.microsoft.com/office/drawing/2014/main" id="{E949E8FD-EC74-1756-3790-105192F8630D}"/>
              </a:ext>
            </a:extLst>
          </p:cNvPr>
          <p:cNvSpPr>
            <a:spLocks noChangeArrowheads="1"/>
          </p:cNvSpPr>
          <p:nvPr/>
        </p:nvSpPr>
        <p:spPr bwMode="auto">
          <a:xfrm>
            <a:off x="10697136" y="3092261"/>
            <a:ext cx="965104"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err="1">
                <a:solidFill>
                  <a:srgbClr val="000000"/>
                </a:solidFill>
                <a:latin typeface="Myriad Roman" charset="0"/>
              </a:rPr>
              <a:t>out_lt_min</a:t>
            </a:r>
            <a:endParaRPr lang="en-US" altLang="en-US" sz="2800" dirty="0">
              <a:latin typeface="Times New Roman" panose="02020603050405020304" pitchFamily="18" charset="0"/>
            </a:endParaRPr>
          </a:p>
        </p:txBody>
      </p:sp>
      <p:sp>
        <p:nvSpPr>
          <p:cNvPr id="93" name="Rectangle 26">
            <a:extLst>
              <a:ext uri="{FF2B5EF4-FFF2-40B4-BE49-F238E27FC236}">
                <a16:creationId xmlns:a16="http://schemas.microsoft.com/office/drawing/2014/main" id="{3301D1B4-DDCF-7F74-50F9-3CF9CA911D84}"/>
              </a:ext>
            </a:extLst>
          </p:cNvPr>
          <p:cNvSpPr>
            <a:spLocks noChangeArrowheads="1"/>
          </p:cNvSpPr>
          <p:nvPr/>
        </p:nvSpPr>
        <p:spPr bwMode="auto">
          <a:xfrm>
            <a:off x="10611661" y="4156956"/>
            <a:ext cx="10223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err="1">
                <a:solidFill>
                  <a:srgbClr val="000000"/>
                </a:solidFill>
                <a:latin typeface="Myriad Roman" charset="0"/>
              </a:rPr>
              <a:t>out_eq_max</a:t>
            </a:r>
            <a:endParaRPr lang="en-US" altLang="en-US" sz="2800" dirty="0">
              <a:latin typeface="Times New Roman" panose="02020603050405020304" pitchFamily="18" charset="0"/>
            </a:endParaRPr>
          </a:p>
        </p:txBody>
      </p:sp>
      <p:sp>
        <p:nvSpPr>
          <p:cNvPr id="95" name="Rectangle 26">
            <a:extLst>
              <a:ext uri="{FF2B5EF4-FFF2-40B4-BE49-F238E27FC236}">
                <a16:creationId xmlns:a16="http://schemas.microsoft.com/office/drawing/2014/main" id="{20B01EE0-4D8D-476E-BA10-A72FC22BDAD6}"/>
              </a:ext>
            </a:extLst>
          </p:cNvPr>
          <p:cNvSpPr>
            <a:spLocks noChangeArrowheads="1"/>
          </p:cNvSpPr>
          <p:nvPr/>
        </p:nvSpPr>
        <p:spPr bwMode="auto">
          <a:xfrm>
            <a:off x="10686564" y="4702503"/>
            <a:ext cx="96510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err="1">
                <a:solidFill>
                  <a:srgbClr val="000000"/>
                </a:solidFill>
                <a:latin typeface="Myriad Roman" charset="0"/>
              </a:rPr>
              <a:t>out_gt_max</a:t>
            </a:r>
            <a:endParaRPr lang="en-US" altLang="en-US" sz="2800" dirty="0">
              <a:latin typeface="Times New Roman" panose="02020603050405020304" pitchFamily="18" charset="0"/>
            </a:endParaRPr>
          </a:p>
        </p:txBody>
      </p:sp>
      <p:sp>
        <p:nvSpPr>
          <p:cNvPr id="96" name="Rectangle 26">
            <a:extLst>
              <a:ext uri="{FF2B5EF4-FFF2-40B4-BE49-F238E27FC236}">
                <a16:creationId xmlns:a16="http://schemas.microsoft.com/office/drawing/2014/main" id="{D8CE870C-3260-CFA2-FE9D-63A53F6B51D8}"/>
              </a:ext>
            </a:extLst>
          </p:cNvPr>
          <p:cNvSpPr>
            <a:spLocks noChangeArrowheads="1"/>
          </p:cNvSpPr>
          <p:nvPr/>
        </p:nvSpPr>
        <p:spPr bwMode="auto">
          <a:xfrm>
            <a:off x="3902562" y="2627364"/>
            <a:ext cx="445151"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min</a:t>
            </a:r>
            <a:endParaRPr lang="en-US" altLang="en-US" sz="2800" dirty="0">
              <a:latin typeface="Times New Roman" panose="02020603050405020304" pitchFamily="18" charset="0"/>
            </a:endParaRPr>
          </a:p>
        </p:txBody>
      </p:sp>
      <p:sp>
        <p:nvSpPr>
          <p:cNvPr id="97" name="Rectangle 26">
            <a:extLst>
              <a:ext uri="{FF2B5EF4-FFF2-40B4-BE49-F238E27FC236}">
                <a16:creationId xmlns:a16="http://schemas.microsoft.com/office/drawing/2014/main" id="{E87C5DA9-0DB6-F5A5-576C-39BE2ABFD22D}"/>
              </a:ext>
            </a:extLst>
          </p:cNvPr>
          <p:cNvSpPr>
            <a:spLocks noChangeArrowheads="1"/>
          </p:cNvSpPr>
          <p:nvPr/>
        </p:nvSpPr>
        <p:spPr bwMode="auto">
          <a:xfrm>
            <a:off x="3941829" y="4461060"/>
            <a:ext cx="445151"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max</a:t>
            </a:r>
            <a:endParaRPr lang="en-US" altLang="en-US" sz="2800" dirty="0">
              <a:latin typeface="Times New Roman" panose="02020603050405020304" pitchFamily="18" charset="0"/>
            </a:endParaRPr>
          </a:p>
        </p:txBody>
      </p:sp>
      <p:sp>
        <p:nvSpPr>
          <p:cNvPr id="98" name="Rectangle 26">
            <a:extLst>
              <a:ext uri="{FF2B5EF4-FFF2-40B4-BE49-F238E27FC236}">
                <a16:creationId xmlns:a16="http://schemas.microsoft.com/office/drawing/2014/main" id="{CA4220FE-61D8-53CE-80D6-0E1636A31C07}"/>
              </a:ext>
            </a:extLst>
          </p:cNvPr>
          <p:cNvSpPr>
            <a:spLocks noChangeArrowheads="1"/>
          </p:cNvSpPr>
          <p:nvPr/>
        </p:nvSpPr>
        <p:spPr bwMode="auto">
          <a:xfrm>
            <a:off x="4097546" y="2213128"/>
            <a:ext cx="223543"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a</a:t>
            </a:r>
            <a:endParaRPr lang="en-US" altLang="en-US" sz="2800" dirty="0">
              <a:latin typeface="Times New Roman" panose="02020603050405020304" pitchFamily="18" charset="0"/>
            </a:endParaRPr>
          </a:p>
        </p:txBody>
      </p:sp>
      <p:sp>
        <p:nvSpPr>
          <p:cNvPr id="99" name="Rectangle 26">
            <a:extLst>
              <a:ext uri="{FF2B5EF4-FFF2-40B4-BE49-F238E27FC236}">
                <a16:creationId xmlns:a16="http://schemas.microsoft.com/office/drawing/2014/main" id="{576C1E42-9974-BB66-4206-3018A301A9CE}"/>
              </a:ext>
            </a:extLst>
          </p:cNvPr>
          <p:cNvSpPr>
            <a:spLocks noChangeArrowheads="1"/>
          </p:cNvSpPr>
          <p:nvPr/>
        </p:nvSpPr>
        <p:spPr bwMode="auto">
          <a:xfrm>
            <a:off x="3442994" y="3543676"/>
            <a:ext cx="965104"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err="1">
                <a:solidFill>
                  <a:srgbClr val="000000"/>
                </a:solidFill>
                <a:latin typeface="Myriad Roman" charset="0"/>
              </a:rPr>
              <a:t>Inp_lt_min</a:t>
            </a:r>
            <a:endParaRPr lang="en-US" altLang="en-US" sz="2800" dirty="0">
              <a:latin typeface="Times New Roman" panose="02020603050405020304" pitchFamily="18" charset="0"/>
            </a:endParaRPr>
          </a:p>
        </p:txBody>
      </p:sp>
      <p:sp>
        <p:nvSpPr>
          <p:cNvPr id="102" name="Flowchart: Delay 101">
            <a:extLst>
              <a:ext uri="{FF2B5EF4-FFF2-40B4-BE49-F238E27FC236}">
                <a16:creationId xmlns:a16="http://schemas.microsoft.com/office/drawing/2014/main" id="{58B20A1E-5B7C-DA00-9928-AF7C92468039}"/>
              </a:ext>
            </a:extLst>
          </p:cNvPr>
          <p:cNvSpPr/>
          <p:nvPr/>
        </p:nvSpPr>
        <p:spPr>
          <a:xfrm>
            <a:off x="6828912" y="2487471"/>
            <a:ext cx="460076" cy="414068"/>
          </a:xfrm>
          <a:prstGeom prst="flowChartDelay">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07" name="Connector: Elbow 106">
            <a:extLst>
              <a:ext uri="{FF2B5EF4-FFF2-40B4-BE49-F238E27FC236}">
                <a16:creationId xmlns:a16="http://schemas.microsoft.com/office/drawing/2014/main" id="{C10DBD00-05B1-C4DE-E047-DBC49016D816}"/>
              </a:ext>
            </a:extLst>
          </p:cNvPr>
          <p:cNvCxnSpPr>
            <a:cxnSpLocks/>
            <a:endCxn id="102" idx="1"/>
          </p:cNvCxnSpPr>
          <p:nvPr/>
        </p:nvCxnSpPr>
        <p:spPr>
          <a:xfrm flipV="1">
            <a:off x="4465220" y="2694505"/>
            <a:ext cx="2363692" cy="553209"/>
          </a:xfrm>
          <a:prstGeom prst="bentConnector3">
            <a:avLst>
              <a:gd name="adj1" fmla="val 86496"/>
            </a:avLst>
          </a:prstGeom>
          <a:ln>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3CDDAA31-B677-075B-2415-1B3BC734FCF5}"/>
              </a:ext>
            </a:extLst>
          </p:cNvPr>
          <p:cNvCxnSpPr>
            <a:cxnSpLocks/>
          </p:cNvCxnSpPr>
          <p:nvPr/>
        </p:nvCxnSpPr>
        <p:spPr>
          <a:xfrm>
            <a:off x="6496865" y="3247714"/>
            <a:ext cx="332047" cy="0"/>
          </a:xfrm>
          <a:prstGeom prst="straightConnector1">
            <a:avLst/>
          </a:prstGeom>
          <a:ln>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id="{F20105AE-0553-F567-D80F-EF82EB34A3FA}"/>
              </a:ext>
            </a:extLst>
          </p:cNvPr>
          <p:cNvCxnSpPr>
            <a:stCxn id="102" idx="3"/>
          </p:cNvCxnSpPr>
          <p:nvPr/>
        </p:nvCxnSpPr>
        <p:spPr>
          <a:xfrm flipV="1">
            <a:off x="7288988" y="2667211"/>
            <a:ext cx="4345040" cy="272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4" name="Rectangle 26">
            <a:extLst>
              <a:ext uri="{FF2B5EF4-FFF2-40B4-BE49-F238E27FC236}">
                <a16:creationId xmlns:a16="http://schemas.microsoft.com/office/drawing/2014/main" id="{0508D9D4-E8D3-910F-E878-3DE30F5D163E}"/>
              </a:ext>
            </a:extLst>
          </p:cNvPr>
          <p:cNvSpPr>
            <a:spLocks noChangeArrowheads="1"/>
          </p:cNvSpPr>
          <p:nvPr/>
        </p:nvSpPr>
        <p:spPr bwMode="auto">
          <a:xfrm>
            <a:off x="3414552" y="3111213"/>
            <a:ext cx="965104"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err="1">
                <a:solidFill>
                  <a:srgbClr val="000000"/>
                </a:solidFill>
                <a:latin typeface="Myriad Roman" charset="0"/>
              </a:rPr>
              <a:t>Inp_eq_min</a:t>
            </a:r>
            <a:endParaRPr lang="en-US" altLang="en-US" sz="2800" dirty="0">
              <a:latin typeface="Times New Roman" panose="02020603050405020304" pitchFamily="18" charset="0"/>
            </a:endParaRPr>
          </a:p>
        </p:txBody>
      </p:sp>
      <p:sp>
        <p:nvSpPr>
          <p:cNvPr id="118" name="Flowchart: Delay 117">
            <a:extLst>
              <a:ext uri="{FF2B5EF4-FFF2-40B4-BE49-F238E27FC236}">
                <a16:creationId xmlns:a16="http://schemas.microsoft.com/office/drawing/2014/main" id="{200BDC01-5B22-7A96-0C6C-002904E0D5C3}"/>
              </a:ext>
            </a:extLst>
          </p:cNvPr>
          <p:cNvSpPr/>
          <p:nvPr/>
        </p:nvSpPr>
        <p:spPr>
          <a:xfrm>
            <a:off x="7086262" y="4252786"/>
            <a:ext cx="460076" cy="414068"/>
          </a:xfrm>
          <a:prstGeom prst="flowChartDelay">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20" name="Connector: Elbow 119">
            <a:extLst>
              <a:ext uri="{FF2B5EF4-FFF2-40B4-BE49-F238E27FC236}">
                <a16:creationId xmlns:a16="http://schemas.microsoft.com/office/drawing/2014/main" id="{82F9CA56-7D58-9EF0-58B4-0AFF0D550A3A}"/>
              </a:ext>
            </a:extLst>
          </p:cNvPr>
          <p:cNvCxnSpPr>
            <a:cxnSpLocks/>
          </p:cNvCxnSpPr>
          <p:nvPr/>
        </p:nvCxnSpPr>
        <p:spPr>
          <a:xfrm flipV="1">
            <a:off x="4401568" y="4582842"/>
            <a:ext cx="2684694" cy="417304"/>
          </a:xfrm>
          <a:prstGeom prst="bentConnector3">
            <a:avLst>
              <a:gd name="adj1" fmla="val 90165"/>
            </a:avLst>
          </a:prstGeom>
          <a:ln>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25" name="Straight Arrow Connector 124">
            <a:extLst>
              <a:ext uri="{FF2B5EF4-FFF2-40B4-BE49-F238E27FC236}">
                <a16:creationId xmlns:a16="http://schemas.microsoft.com/office/drawing/2014/main" id="{54F6CE78-ED39-9072-C20E-2324C2B796C8}"/>
              </a:ext>
            </a:extLst>
          </p:cNvPr>
          <p:cNvCxnSpPr>
            <a:cxnSpLocks/>
          </p:cNvCxnSpPr>
          <p:nvPr/>
        </p:nvCxnSpPr>
        <p:spPr>
          <a:xfrm>
            <a:off x="6812354" y="4971011"/>
            <a:ext cx="1027640" cy="2314"/>
          </a:xfrm>
          <a:prstGeom prst="straightConnector1">
            <a:avLst/>
          </a:prstGeom>
          <a:ln>
            <a:solidFill>
              <a:srgbClr val="00B0F0"/>
            </a:solidFill>
            <a:tailEnd type="triangle"/>
          </a:ln>
        </p:spPr>
        <p:style>
          <a:lnRef idx="1">
            <a:schemeClr val="dk1"/>
          </a:lnRef>
          <a:fillRef idx="0">
            <a:schemeClr val="dk1"/>
          </a:fillRef>
          <a:effectRef idx="0">
            <a:schemeClr val="dk1"/>
          </a:effectRef>
          <a:fontRef idx="minor">
            <a:schemeClr val="tx1"/>
          </a:fontRef>
        </p:style>
      </p:cxnSp>
      <p:cxnSp>
        <p:nvCxnSpPr>
          <p:cNvPr id="133" name="Straight Arrow Connector 132">
            <a:extLst>
              <a:ext uri="{FF2B5EF4-FFF2-40B4-BE49-F238E27FC236}">
                <a16:creationId xmlns:a16="http://schemas.microsoft.com/office/drawing/2014/main" id="{7026E861-0F7E-E146-2C4A-D3AF3B309BA4}"/>
              </a:ext>
            </a:extLst>
          </p:cNvPr>
          <p:cNvCxnSpPr>
            <a:cxnSpLocks/>
            <a:stCxn id="118" idx="3"/>
          </p:cNvCxnSpPr>
          <p:nvPr/>
        </p:nvCxnSpPr>
        <p:spPr>
          <a:xfrm flipV="1">
            <a:off x="7546338" y="4445211"/>
            <a:ext cx="4115902" cy="146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5" name="Rectangle 26">
            <a:extLst>
              <a:ext uri="{FF2B5EF4-FFF2-40B4-BE49-F238E27FC236}">
                <a16:creationId xmlns:a16="http://schemas.microsoft.com/office/drawing/2014/main" id="{C95089AC-9B1E-59B4-51AE-2D8A33F2729E}"/>
              </a:ext>
            </a:extLst>
          </p:cNvPr>
          <p:cNvSpPr>
            <a:spLocks noChangeArrowheads="1"/>
          </p:cNvSpPr>
          <p:nvPr/>
        </p:nvSpPr>
        <p:spPr bwMode="auto">
          <a:xfrm>
            <a:off x="3386605" y="4835675"/>
            <a:ext cx="965104"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err="1">
                <a:solidFill>
                  <a:srgbClr val="000000"/>
                </a:solidFill>
                <a:latin typeface="Myriad Roman" charset="0"/>
              </a:rPr>
              <a:t>Inp_eq_max</a:t>
            </a:r>
            <a:endParaRPr lang="en-US" altLang="en-US" sz="2800" dirty="0">
              <a:latin typeface="Times New Roman" panose="02020603050405020304" pitchFamily="18" charset="0"/>
            </a:endParaRPr>
          </a:p>
        </p:txBody>
      </p:sp>
      <p:sp>
        <p:nvSpPr>
          <p:cNvPr id="136" name="Rectangle 26">
            <a:extLst>
              <a:ext uri="{FF2B5EF4-FFF2-40B4-BE49-F238E27FC236}">
                <a16:creationId xmlns:a16="http://schemas.microsoft.com/office/drawing/2014/main" id="{7419DDF6-658C-33EC-4AD6-AC9AB81835CA}"/>
              </a:ext>
            </a:extLst>
          </p:cNvPr>
          <p:cNvSpPr>
            <a:spLocks noChangeArrowheads="1"/>
          </p:cNvSpPr>
          <p:nvPr/>
        </p:nvSpPr>
        <p:spPr bwMode="auto">
          <a:xfrm>
            <a:off x="3384185" y="5139500"/>
            <a:ext cx="965104"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err="1">
                <a:solidFill>
                  <a:srgbClr val="000000"/>
                </a:solidFill>
                <a:latin typeface="Myriad Roman" charset="0"/>
              </a:rPr>
              <a:t>Inp_gt_max</a:t>
            </a:r>
            <a:endParaRPr lang="en-US" altLang="en-US" sz="2800" dirty="0">
              <a:latin typeface="Times New Roman" panose="02020603050405020304" pitchFamily="18" charset="0"/>
            </a:endParaRPr>
          </a:p>
        </p:txBody>
      </p:sp>
      <p:sp>
        <p:nvSpPr>
          <p:cNvPr id="3" name="TextBox 2">
            <a:extLst>
              <a:ext uri="{FF2B5EF4-FFF2-40B4-BE49-F238E27FC236}">
                <a16:creationId xmlns:a16="http://schemas.microsoft.com/office/drawing/2014/main" id="{FA6948DF-AC17-8DDD-7832-DEDDCBCD129C}"/>
              </a:ext>
            </a:extLst>
          </p:cNvPr>
          <p:cNvSpPr txBox="1"/>
          <p:nvPr/>
        </p:nvSpPr>
        <p:spPr>
          <a:xfrm>
            <a:off x="161925" y="2213128"/>
            <a:ext cx="2920629" cy="923330"/>
          </a:xfrm>
          <a:prstGeom prst="rect">
            <a:avLst/>
          </a:prstGeom>
          <a:noFill/>
        </p:spPr>
        <p:txBody>
          <a:bodyPr wrap="square" rtlCol="0">
            <a:spAutoFit/>
          </a:bodyPr>
          <a:lstStyle/>
          <a:p>
            <a:r>
              <a:rPr lang="en-IN" b="1" dirty="0">
                <a:solidFill>
                  <a:srgbClr val="FF0000"/>
                </a:solidFill>
              </a:rPr>
              <a:t>Critical path delay (1 bit) = 1 </a:t>
            </a:r>
            <a:r>
              <a:rPr lang="en-IN" b="1" dirty="0" err="1">
                <a:solidFill>
                  <a:srgbClr val="FF0000"/>
                </a:solidFill>
              </a:rPr>
              <a:t>Xnor</a:t>
            </a:r>
            <a:r>
              <a:rPr lang="en-IN" b="1" dirty="0">
                <a:solidFill>
                  <a:srgbClr val="FF0000"/>
                </a:solidFill>
              </a:rPr>
              <a:t> + 1 and gate delay (approx.) </a:t>
            </a:r>
          </a:p>
        </p:txBody>
      </p:sp>
    </p:spTree>
    <p:extLst>
      <p:ext uri="{BB962C8B-B14F-4D97-AF65-F5344CB8AC3E}">
        <p14:creationId xmlns:p14="http://schemas.microsoft.com/office/powerpoint/2010/main" val="8341247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Rectangle 131">
            <a:extLst>
              <a:ext uri="{FF2B5EF4-FFF2-40B4-BE49-F238E27FC236}">
                <a16:creationId xmlns:a16="http://schemas.microsoft.com/office/drawing/2014/main" id="{D4AE3D4A-F54E-7133-8F62-714442AC849B}"/>
              </a:ext>
            </a:extLst>
          </p:cNvPr>
          <p:cNvSpPr/>
          <p:nvPr/>
        </p:nvSpPr>
        <p:spPr>
          <a:xfrm>
            <a:off x="3774588" y="2023358"/>
            <a:ext cx="7903613" cy="4094819"/>
          </a:xfrm>
          <a:prstGeom prst="rect">
            <a:avLst/>
          </a:prstGeom>
          <a:solidFill>
            <a:schemeClr val="accent3">
              <a:alpha val="24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1C02CB7-7EB8-88A6-02AF-54C74C944C45}"/>
              </a:ext>
            </a:extLst>
          </p:cNvPr>
          <p:cNvSpPr>
            <a:spLocks noGrp="1"/>
          </p:cNvSpPr>
          <p:nvPr>
            <p:ph type="title"/>
          </p:nvPr>
        </p:nvSpPr>
        <p:spPr/>
        <p:txBody>
          <a:bodyPr/>
          <a:lstStyle/>
          <a:p>
            <a:r>
              <a:rPr lang="en-IN" dirty="0"/>
              <a:t>Selector : (block diagram)</a:t>
            </a:r>
          </a:p>
        </p:txBody>
      </p:sp>
      <p:sp>
        <p:nvSpPr>
          <p:cNvPr id="5" name="Flowchart: Stored Data 3">
            <a:extLst>
              <a:ext uri="{FF2B5EF4-FFF2-40B4-BE49-F238E27FC236}">
                <a16:creationId xmlns:a16="http://schemas.microsoft.com/office/drawing/2014/main" id="{2E3971A0-3C9B-37B4-36B6-86F82120ECC6}"/>
              </a:ext>
            </a:extLst>
          </p:cNvPr>
          <p:cNvSpPr/>
          <p:nvPr/>
        </p:nvSpPr>
        <p:spPr>
          <a:xfrm rot="10800000">
            <a:off x="4842457" y="2521250"/>
            <a:ext cx="718148" cy="55209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2548 w 10015"/>
              <a:gd name="connsiteY0" fmla="*/ 1882 h 10000"/>
              <a:gd name="connsiteX1" fmla="*/ 10015 w 10015"/>
              <a:gd name="connsiteY1" fmla="*/ 0 h 10000"/>
              <a:gd name="connsiteX2" fmla="*/ 8348 w 10015"/>
              <a:gd name="connsiteY2" fmla="*/ 5000 h 10000"/>
              <a:gd name="connsiteX3" fmla="*/ 10015 w 10015"/>
              <a:gd name="connsiteY3" fmla="*/ 10000 h 10000"/>
              <a:gd name="connsiteX4" fmla="*/ 1682 w 10015"/>
              <a:gd name="connsiteY4" fmla="*/ 10000 h 10000"/>
              <a:gd name="connsiteX5" fmla="*/ 15 w 10015"/>
              <a:gd name="connsiteY5" fmla="*/ 5000 h 10000"/>
              <a:gd name="connsiteX6" fmla="*/ 2548 w 10015"/>
              <a:gd name="connsiteY6" fmla="*/ 1882 h 10000"/>
              <a:gd name="connsiteX0" fmla="*/ 2225 w 10007"/>
              <a:gd name="connsiteY0" fmla="*/ 117 h 10000"/>
              <a:gd name="connsiteX1" fmla="*/ 10007 w 10007"/>
              <a:gd name="connsiteY1" fmla="*/ 0 h 10000"/>
              <a:gd name="connsiteX2" fmla="*/ 8340 w 10007"/>
              <a:gd name="connsiteY2" fmla="*/ 5000 h 10000"/>
              <a:gd name="connsiteX3" fmla="*/ 10007 w 10007"/>
              <a:gd name="connsiteY3" fmla="*/ 10000 h 10000"/>
              <a:gd name="connsiteX4" fmla="*/ 1674 w 10007"/>
              <a:gd name="connsiteY4" fmla="*/ 10000 h 10000"/>
              <a:gd name="connsiteX5" fmla="*/ 7 w 10007"/>
              <a:gd name="connsiteY5" fmla="*/ 5000 h 10000"/>
              <a:gd name="connsiteX6" fmla="*/ 2225 w 10007"/>
              <a:gd name="connsiteY6" fmla="*/ 117 h 10000"/>
              <a:gd name="connsiteX0" fmla="*/ 2219 w 10001"/>
              <a:gd name="connsiteY0" fmla="*/ 117 h 10000"/>
              <a:gd name="connsiteX1" fmla="*/ 10001 w 10001"/>
              <a:gd name="connsiteY1" fmla="*/ 0 h 10000"/>
              <a:gd name="connsiteX2" fmla="*/ 8334 w 10001"/>
              <a:gd name="connsiteY2" fmla="*/ 5000 h 10000"/>
              <a:gd name="connsiteX3" fmla="*/ 10001 w 10001"/>
              <a:gd name="connsiteY3" fmla="*/ 10000 h 10000"/>
              <a:gd name="connsiteX4" fmla="*/ 2140 w 10001"/>
              <a:gd name="connsiteY4" fmla="*/ 8941 h 10000"/>
              <a:gd name="connsiteX5" fmla="*/ 1 w 10001"/>
              <a:gd name="connsiteY5" fmla="*/ 5000 h 10000"/>
              <a:gd name="connsiteX6" fmla="*/ 2219 w 10001"/>
              <a:gd name="connsiteY6" fmla="*/ 117 h 10000"/>
              <a:gd name="connsiteX0" fmla="*/ 3177 w 10014"/>
              <a:gd name="connsiteY0" fmla="*/ 1293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1293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67 w 10004"/>
              <a:gd name="connsiteY0" fmla="*/ 772 h 10000"/>
              <a:gd name="connsiteX1" fmla="*/ 10004 w 10004"/>
              <a:gd name="connsiteY1" fmla="*/ 0 h 10000"/>
              <a:gd name="connsiteX2" fmla="*/ 8337 w 10004"/>
              <a:gd name="connsiteY2" fmla="*/ 5000 h 10000"/>
              <a:gd name="connsiteX3" fmla="*/ 10004 w 10004"/>
              <a:gd name="connsiteY3" fmla="*/ 10000 h 10000"/>
              <a:gd name="connsiteX4" fmla="*/ 3825 w 10004"/>
              <a:gd name="connsiteY4" fmla="*/ 9670 h 10000"/>
              <a:gd name="connsiteX5" fmla="*/ 4 w 10004"/>
              <a:gd name="connsiteY5" fmla="*/ 5000 h 10000"/>
              <a:gd name="connsiteX6" fmla="*/ 3167 w 10004"/>
              <a:gd name="connsiteY6" fmla="*/ 77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4" h="10000">
                <a:moveTo>
                  <a:pt x="3167" y="772"/>
                </a:moveTo>
                <a:cubicBezTo>
                  <a:pt x="5705" y="-61"/>
                  <a:pt x="7226" y="0"/>
                  <a:pt x="10004" y="0"/>
                </a:cubicBezTo>
                <a:cubicBezTo>
                  <a:pt x="9083" y="0"/>
                  <a:pt x="8337" y="2239"/>
                  <a:pt x="8337" y="5000"/>
                </a:cubicBezTo>
                <a:cubicBezTo>
                  <a:pt x="8337" y="7761"/>
                  <a:pt x="9083" y="10000"/>
                  <a:pt x="10004" y="10000"/>
                </a:cubicBezTo>
                <a:lnTo>
                  <a:pt x="3825" y="9670"/>
                </a:lnTo>
                <a:cubicBezTo>
                  <a:pt x="2904" y="9670"/>
                  <a:pt x="114" y="6483"/>
                  <a:pt x="4" y="5000"/>
                </a:cubicBezTo>
                <a:cubicBezTo>
                  <a:pt x="-106" y="3517"/>
                  <a:pt x="2246" y="772"/>
                  <a:pt x="3167" y="772"/>
                </a:cubicBez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Flowchart: Stored Data 3">
            <a:extLst>
              <a:ext uri="{FF2B5EF4-FFF2-40B4-BE49-F238E27FC236}">
                <a16:creationId xmlns:a16="http://schemas.microsoft.com/office/drawing/2014/main" id="{8477E27B-FEBA-459D-7C1F-0B9A21D358BA}"/>
              </a:ext>
            </a:extLst>
          </p:cNvPr>
          <p:cNvSpPr/>
          <p:nvPr/>
        </p:nvSpPr>
        <p:spPr>
          <a:xfrm rot="10800000">
            <a:off x="10575055" y="3040616"/>
            <a:ext cx="718148" cy="55209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2548 w 10015"/>
              <a:gd name="connsiteY0" fmla="*/ 1882 h 10000"/>
              <a:gd name="connsiteX1" fmla="*/ 10015 w 10015"/>
              <a:gd name="connsiteY1" fmla="*/ 0 h 10000"/>
              <a:gd name="connsiteX2" fmla="*/ 8348 w 10015"/>
              <a:gd name="connsiteY2" fmla="*/ 5000 h 10000"/>
              <a:gd name="connsiteX3" fmla="*/ 10015 w 10015"/>
              <a:gd name="connsiteY3" fmla="*/ 10000 h 10000"/>
              <a:gd name="connsiteX4" fmla="*/ 1682 w 10015"/>
              <a:gd name="connsiteY4" fmla="*/ 10000 h 10000"/>
              <a:gd name="connsiteX5" fmla="*/ 15 w 10015"/>
              <a:gd name="connsiteY5" fmla="*/ 5000 h 10000"/>
              <a:gd name="connsiteX6" fmla="*/ 2548 w 10015"/>
              <a:gd name="connsiteY6" fmla="*/ 1882 h 10000"/>
              <a:gd name="connsiteX0" fmla="*/ 2225 w 10007"/>
              <a:gd name="connsiteY0" fmla="*/ 117 h 10000"/>
              <a:gd name="connsiteX1" fmla="*/ 10007 w 10007"/>
              <a:gd name="connsiteY1" fmla="*/ 0 h 10000"/>
              <a:gd name="connsiteX2" fmla="*/ 8340 w 10007"/>
              <a:gd name="connsiteY2" fmla="*/ 5000 h 10000"/>
              <a:gd name="connsiteX3" fmla="*/ 10007 w 10007"/>
              <a:gd name="connsiteY3" fmla="*/ 10000 h 10000"/>
              <a:gd name="connsiteX4" fmla="*/ 1674 w 10007"/>
              <a:gd name="connsiteY4" fmla="*/ 10000 h 10000"/>
              <a:gd name="connsiteX5" fmla="*/ 7 w 10007"/>
              <a:gd name="connsiteY5" fmla="*/ 5000 h 10000"/>
              <a:gd name="connsiteX6" fmla="*/ 2225 w 10007"/>
              <a:gd name="connsiteY6" fmla="*/ 117 h 10000"/>
              <a:gd name="connsiteX0" fmla="*/ 2219 w 10001"/>
              <a:gd name="connsiteY0" fmla="*/ 117 h 10000"/>
              <a:gd name="connsiteX1" fmla="*/ 10001 w 10001"/>
              <a:gd name="connsiteY1" fmla="*/ 0 h 10000"/>
              <a:gd name="connsiteX2" fmla="*/ 8334 w 10001"/>
              <a:gd name="connsiteY2" fmla="*/ 5000 h 10000"/>
              <a:gd name="connsiteX3" fmla="*/ 10001 w 10001"/>
              <a:gd name="connsiteY3" fmla="*/ 10000 h 10000"/>
              <a:gd name="connsiteX4" fmla="*/ 2140 w 10001"/>
              <a:gd name="connsiteY4" fmla="*/ 8941 h 10000"/>
              <a:gd name="connsiteX5" fmla="*/ 1 w 10001"/>
              <a:gd name="connsiteY5" fmla="*/ 5000 h 10000"/>
              <a:gd name="connsiteX6" fmla="*/ 2219 w 10001"/>
              <a:gd name="connsiteY6" fmla="*/ 117 h 10000"/>
              <a:gd name="connsiteX0" fmla="*/ 3177 w 10014"/>
              <a:gd name="connsiteY0" fmla="*/ 1293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1293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67 w 10004"/>
              <a:gd name="connsiteY0" fmla="*/ 772 h 10000"/>
              <a:gd name="connsiteX1" fmla="*/ 10004 w 10004"/>
              <a:gd name="connsiteY1" fmla="*/ 0 h 10000"/>
              <a:gd name="connsiteX2" fmla="*/ 8337 w 10004"/>
              <a:gd name="connsiteY2" fmla="*/ 5000 h 10000"/>
              <a:gd name="connsiteX3" fmla="*/ 10004 w 10004"/>
              <a:gd name="connsiteY3" fmla="*/ 10000 h 10000"/>
              <a:gd name="connsiteX4" fmla="*/ 3825 w 10004"/>
              <a:gd name="connsiteY4" fmla="*/ 9670 h 10000"/>
              <a:gd name="connsiteX5" fmla="*/ 4 w 10004"/>
              <a:gd name="connsiteY5" fmla="*/ 5000 h 10000"/>
              <a:gd name="connsiteX6" fmla="*/ 3167 w 10004"/>
              <a:gd name="connsiteY6" fmla="*/ 77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4" h="10000">
                <a:moveTo>
                  <a:pt x="3167" y="772"/>
                </a:moveTo>
                <a:cubicBezTo>
                  <a:pt x="5705" y="-61"/>
                  <a:pt x="7226" y="0"/>
                  <a:pt x="10004" y="0"/>
                </a:cubicBezTo>
                <a:cubicBezTo>
                  <a:pt x="9083" y="0"/>
                  <a:pt x="8337" y="2239"/>
                  <a:pt x="8337" y="5000"/>
                </a:cubicBezTo>
                <a:cubicBezTo>
                  <a:pt x="8337" y="7761"/>
                  <a:pt x="9083" y="10000"/>
                  <a:pt x="10004" y="10000"/>
                </a:cubicBezTo>
                <a:lnTo>
                  <a:pt x="3825" y="9670"/>
                </a:lnTo>
                <a:cubicBezTo>
                  <a:pt x="2904" y="9670"/>
                  <a:pt x="114" y="6483"/>
                  <a:pt x="4" y="5000"/>
                </a:cubicBezTo>
                <a:cubicBezTo>
                  <a:pt x="-106" y="3517"/>
                  <a:pt x="2246" y="772"/>
                  <a:pt x="3167" y="772"/>
                </a:cubicBez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7" name="Flowchart: Extract 16">
            <a:extLst>
              <a:ext uri="{FF2B5EF4-FFF2-40B4-BE49-F238E27FC236}">
                <a16:creationId xmlns:a16="http://schemas.microsoft.com/office/drawing/2014/main" id="{27DBE324-FCE1-E97A-2865-0B8260431518}"/>
              </a:ext>
            </a:extLst>
          </p:cNvPr>
          <p:cNvSpPr/>
          <p:nvPr/>
        </p:nvSpPr>
        <p:spPr>
          <a:xfrm rot="5400000">
            <a:off x="5015042" y="3393584"/>
            <a:ext cx="172528" cy="105620"/>
          </a:xfrm>
          <a:prstGeom prst="flowChartExtract">
            <a:avLst/>
          </a:prstGeom>
          <a:noFill/>
          <a:ln w="12700"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8" name="Flowchart: Connector 17">
            <a:extLst>
              <a:ext uri="{FF2B5EF4-FFF2-40B4-BE49-F238E27FC236}">
                <a16:creationId xmlns:a16="http://schemas.microsoft.com/office/drawing/2014/main" id="{6DE7F561-1FD3-CE42-678D-5D66493A10D3}"/>
              </a:ext>
            </a:extLst>
          </p:cNvPr>
          <p:cNvSpPr/>
          <p:nvPr/>
        </p:nvSpPr>
        <p:spPr>
          <a:xfrm>
            <a:off x="5154116" y="3404933"/>
            <a:ext cx="109268" cy="109176"/>
          </a:xfrm>
          <a:prstGeom prst="flowChartConnec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396F5F6E-7BA3-DF6C-1EC1-D099E3D91DB6}"/>
              </a:ext>
            </a:extLst>
          </p:cNvPr>
          <p:cNvCxnSpPr>
            <a:cxnSpLocks/>
          </p:cNvCxnSpPr>
          <p:nvPr/>
        </p:nvCxnSpPr>
        <p:spPr>
          <a:xfrm flipV="1">
            <a:off x="3621164" y="2611827"/>
            <a:ext cx="1303261" cy="14027"/>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8E6BE16C-B825-FB69-93A0-BD574E33EE4B}"/>
              </a:ext>
            </a:extLst>
          </p:cNvPr>
          <p:cNvCxnSpPr>
            <a:cxnSpLocks/>
          </p:cNvCxnSpPr>
          <p:nvPr/>
        </p:nvCxnSpPr>
        <p:spPr>
          <a:xfrm>
            <a:off x="3560373" y="2988514"/>
            <a:ext cx="1364052" cy="0"/>
          </a:xfrm>
          <a:prstGeom prst="straightConnector1">
            <a:avLst/>
          </a:prstGeom>
          <a:ln>
            <a:solidFill>
              <a:srgbClr val="7030A0"/>
            </a:solidFill>
            <a:tailEnd type="triangle"/>
          </a:ln>
        </p:spPr>
        <p:style>
          <a:lnRef idx="1">
            <a:schemeClr val="dk1"/>
          </a:lnRef>
          <a:fillRef idx="0">
            <a:schemeClr val="dk1"/>
          </a:fillRef>
          <a:effectRef idx="0">
            <a:schemeClr val="dk1"/>
          </a:effectRef>
          <a:fontRef idx="minor">
            <a:schemeClr val="tx1"/>
          </a:fontRef>
        </p:style>
      </p:cxnSp>
      <p:cxnSp>
        <p:nvCxnSpPr>
          <p:cNvPr id="21" name="Connector: Elbow 20">
            <a:extLst>
              <a:ext uri="{FF2B5EF4-FFF2-40B4-BE49-F238E27FC236}">
                <a16:creationId xmlns:a16="http://schemas.microsoft.com/office/drawing/2014/main" id="{58D66751-EC43-9CDA-DAE7-09481F825A33}"/>
              </a:ext>
            </a:extLst>
          </p:cNvPr>
          <p:cNvCxnSpPr>
            <a:cxnSpLocks/>
          </p:cNvCxnSpPr>
          <p:nvPr/>
        </p:nvCxnSpPr>
        <p:spPr>
          <a:xfrm>
            <a:off x="4565618" y="2980569"/>
            <a:ext cx="490143" cy="464911"/>
          </a:xfrm>
          <a:prstGeom prst="bentConnector3">
            <a:avLst>
              <a:gd name="adj1" fmla="val -526"/>
            </a:avLst>
          </a:prstGeom>
          <a:ln>
            <a:solidFill>
              <a:srgbClr val="7030A0"/>
            </a:solidFill>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42F9AE36-2F66-4EBF-F3E9-4C821DEFA09A}"/>
              </a:ext>
            </a:extLst>
          </p:cNvPr>
          <p:cNvCxnSpPr>
            <a:cxnSpLocks/>
            <a:stCxn id="12" idx="5"/>
          </p:cNvCxnSpPr>
          <p:nvPr/>
        </p:nvCxnSpPr>
        <p:spPr>
          <a:xfrm>
            <a:off x="11292916" y="3316661"/>
            <a:ext cx="54799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Flowchart: Delay 44">
            <a:extLst>
              <a:ext uri="{FF2B5EF4-FFF2-40B4-BE49-F238E27FC236}">
                <a16:creationId xmlns:a16="http://schemas.microsoft.com/office/drawing/2014/main" id="{156F1B1E-3D62-FD14-0BF6-52135B9D07F4}"/>
              </a:ext>
            </a:extLst>
          </p:cNvPr>
          <p:cNvSpPr/>
          <p:nvPr/>
        </p:nvSpPr>
        <p:spPr>
          <a:xfrm>
            <a:off x="6259528" y="2116289"/>
            <a:ext cx="460076" cy="414068"/>
          </a:xfrm>
          <a:prstGeom prst="flowChartDelay">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58" name="Connector: Elbow 57">
            <a:extLst>
              <a:ext uri="{FF2B5EF4-FFF2-40B4-BE49-F238E27FC236}">
                <a16:creationId xmlns:a16="http://schemas.microsoft.com/office/drawing/2014/main" id="{50A24F19-3672-3C21-E89F-C3D4E89A0E9B}"/>
              </a:ext>
            </a:extLst>
          </p:cNvPr>
          <p:cNvCxnSpPr>
            <a:cxnSpLocks/>
            <a:endCxn id="64" idx="1"/>
          </p:cNvCxnSpPr>
          <p:nvPr/>
        </p:nvCxnSpPr>
        <p:spPr>
          <a:xfrm rot="16200000" flipH="1">
            <a:off x="4058281" y="2697826"/>
            <a:ext cx="1086878" cy="908082"/>
          </a:xfrm>
          <a:prstGeom prst="bentConnector2">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pic>
        <p:nvPicPr>
          <p:cNvPr id="64" name="Picture 63">
            <a:extLst>
              <a:ext uri="{FF2B5EF4-FFF2-40B4-BE49-F238E27FC236}">
                <a16:creationId xmlns:a16="http://schemas.microsoft.com/office/drawing/2014/main" id="{52FF3164-A097-46C5-A125-24EB7879CE96}"/>
              </a:ext>
            </a:extLst>
          </p:cNvPr>
          <p:cNvPicPr>
            <a:picLocks noChangeAspect="1"/>
          </p:cNvPicPr>
          <p:nvPr/>
        </p:nvPicPr>
        <p:blipFill>
          <a:blip r:embed="rId2"/>
          <a:stretch>
            <a:fillRect/>
          </a:stretch>
        </p:blipFill>
        <p:spPr>
          <a:xfrm>
            <a:off x="5055761" y="3603858"/>
            <a:ext cx="231668" cy="182896"/>
          </a:xfrm>
          <a:prstGeom prst="rect">
            <a:avLst/>
          </a:prstGeom>
        </p:spPr>
      </p:pic>
      <p:sp>
        <p:nvSpPr>
          <p:cNvPr id="66" name="Flowchart: Delay 65">
            <a:extLst>
              <a:ext uri="{FF2B5EF4-FFF2-40B4-BE49-F238E27FC236}">
                <a16:creationId xmlns:a16="http://schemas.microsoft.com/office/drawing/2014/main" id="{638BC112-2F7C-7944-0F29-19A67EEDE314}"/>
              </a:ext>
            </a:extLst>
          </p:cNvPr>
          <p:cNvSpPr/>
          <p:nvPr/>
        </p:nvSpPr>
        <p:spPr>
          <a:xfrm>
            <a:off x="6306013" y="3383891"/>
            <a:ext cx="460076" cy="414068"/>
          </a:xfrm>
          <a:prstGeom prst="flowChartDelay">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80" name="Connector: Elbow 79">
            <a:extLst>
              <a:ext uri="{FF2B5EF4-FFF2-40B4-BE49-F238E27FC236}">
                <a16:creationId xmlns:a16="http://schemas.microsoft.com/office/drawing/2014/main" id="{522A135B-C9EF-06C7-41FB-D46E1D30499C}"/>
              </a:ext>
            </a:extLst>
          </p:cNvPr>
          <p:cNvCxnSpPr>
            <a:cxnSpLocks/>
            <a:stCxn id="5" idx="5"/>
          </p:cNvCxnSpPr>
          <p:nvPr/>
        </p:nvCxnSpPr>
        <p:spPr>
          <a:xfrm rot="10800000" flipH="1">
            <a:off x="5560318" y="2454413"/>
            <a:ext cx="695066" cy="342883"/>
          </a:xfrm>
          <a:prstGeom prst="bentConnector3">
            <a:avLst>
              <a:gd name="adj1" fmla="val 51572"/>
            </a:avLst>
          </a:prstGeom>
          <a:ln>
            <a:tailEnd type="triangle"/>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EC5CA6E8-2D83-A29B-4551-01351021A350}"/>
              </a:ext>
            </a:extLst>
          </p:cNvPr>
          <p:cNvCxnSpPr>
            <a:cxnSpLocks/>
            <a:endCxn id="45" idx="1"/>
          </p:cNvCxnSpPr>
          <p:nvPr/>
        </p:nvCxnSpPr>
        <p:spPr>
          <a:xfrm flipV="1">
            <a:off x="3560373" y="2323323"/>
            <a:ext cx="2699155" cy="16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BB737594-E604-9820-BE76-B60335A290B7}"/>
              </a:ext>
            </a:extLst>
          </p:cNvPr>
          <p:cNvCxnSpPr>
            <a:cxnSpLocks/>
            <a:stCxn id="18" idx="6"/>
          </p:cNvCxnSpPr>
          <p:nvPr/>
        </p:nvCxnSpPr>
        <p:spPr>
          <a:xfrm>
            <a:off x="5263384" y="3459521"/>
            <a:ext cx="10368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8" name="Straight Arrow Connector 87">
            <a:extLst>
              <a:ext uri="{FF2B5EF4-FFF2-40B4-BE49-F238E27FC236}">
                <a16:creationId xmlns:a16="http://schemas.microsoft.com/office/drawing/2014/main" id="{F5E3705C-AFE5-331E-DCCE-6ABC7F2C7887}"/>
              </a:ext>
            </a:extLst>
          </p:cNvPr>
          <p:cNvCxnSpPr>
            <a:cxnSpLocks/>
          </p:cNvCxnSpPr>
          <p:nvPr/>
        </p:nvCxnSpPr>
        <p:spPr>
          <a:xfrm>
            <a:off x="5263384" y="3706777"/>
            <a:ext cx="10368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3" name="Flowchart: Stored Data 3">
            <a:extLst>
              <a:ext uri="{FF2B5EF4-FFF2-40B4-BE49-F238E27FC236}">
                <a16:creationId xmlns:a16="http://schemas.microsoft.com/office/drawing/2014/main" id="{6BD3CAF9-48A7-592F-E79C-FEAEAD22A5F6}"/>
              </a:ext>
            </a:extLst>
          </p:cNvPr>
          <p:cNvSpPr/>
          <p:nvPr/>
        </p:nvSpPr>
        <p:spPr>
          <a:xfrm rot="10800000">
            <a:off x="4842457" y="4543619"/>
            <a:ext cx="718148" cy="55209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2548 w 10015"/>
              <a:gd name="connsiteY0" fmla="*/ 1882 h 10000"/>
              <a:gd name="connsiteX1" fmla="*/ 10015 w 10015"/>
              <a:gd name="connsiteY1" fmla="*/ 0 h 10000"/>
              <a:gd name="connsiteX2" fmla="*/ 8348 w 10015"/>
              <a:gd name="connsiteY2" fmla="*/ 5000 h 10000"/>
              <a:gd name="connsiteX3" fmla="*/ 10015 w 10015"/>
              <a:gd name="connsiteY3" fmla="*/ 10000 h 10000"/>
              <a:gd name="connsiteX4" fmla="*/ 1682 w 10015"/>
              <a:gd name="connsiteY4" fmla="*/ 10000 h 10000"/>
              <a:gd name="connsiteX5" fmla="*/ 15 w 10015"/>
              <a:gd name="connsiteY5" fmla="*/ 5000 h 10000"/>
              <a:gd name="connsiteX6" fmla="*/ 2548 w 10015"/>
              <a:gd name="connsiteY6" fmla="*/ 1882 h 10000"/>
              <a:gd name="connsiteX0" fmla="*/ 2225 w 10007"/>
              <a:gd name="connsiteY0" fmla="*/ 117 h 10000"/>
              <a:gd name="connsiteX1" fmla="*/ 10007 w 10007"/>
              <a:gd name="connsiteY1" fmla="*/ 0 h 10000"/>
              <a:gd name="connsiteX2" fmla="*/ 8340 w 10007"/>
              <a:gd name="connsiteY2" fmla="*/ 5000 h 10000"/>
              <a:gd name="connsiteX3" fmla="*/ 10007 w 10007"/>
              <a:gd name="connsiteY3" fmla="*/ 10000 h 10000"/>
              <a:gd name="connsiteX4" fmla="*/ 1674 w 10007"/>
              <a:gd name="connsiteY4" fmla="*/ 10000 h 10000"/>
              <a:gd name="connsiteX5" fmla="*/ 7 w 10007"/>
              <a:gd name="connsiteY5" fmla="*/ 5000 h 10000"/>
              <a:gd name="connsiteX6" fmla="*/ 2225 w 10007"/>
              <a:gd name="connsiteY6" fmla="*/ 117 h 10000"/>
              <a:gd name="connsiteX0" fmla="*/ 2219 w 10001"/>
              <a:gd name="connsiteY0" fmla="*/ 117 h 10000"/>
              <a:gd name="connsiteX1" fmla="*/ 10001 w 10001"/>
              <a:gd name="connsiteY1" fmla="*/ 0 h 10000"/>
              <a:gd name="connsiteX2" fmla="*/ 8334 w 10001"/>
              <a:gd name="connsiteY2" fmla="*/ 5000 h 10000"/>
              <a:gd name="connsiteX3" fmla="*/ 10001 w 10001"/>
              <a:gd name="connsiteY3" fmla="*/ 10000 h 10000"/>
              <a:gd name="connsiteX4" fmla="*/ 2140 w 10001"/>
              <a:gd name="connsiteY4" fmla="*/ 8941 h 10000"/>
              <a:gd name="connsiteX5" fmla="*/ 1 w 10001"/>
              <a:gd name="connsiteY5" fmla="*/ 5000 h 10000"/>
              <a:gd name="connsiteX6" fmla="*/ 2219 w 10001"/>
              <a:gd name="connsiteY6" fmla="*/ 117 h 10000"/>
              <a:gd name="connsiteX0" fmla="*/ 3177 w 10014"/>
              <a:gd name="connsiteY0" fmla="*/ 1293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1293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67 w 10004"/>
              <a:gd name="connsiteY0" fmla="*/ 772 h 10000"/>
              <a:gd name="connsiteX1" fmla="*/ 10004 w 10004"/>
              <a:gd name="connsiteY1" fmla="*/ 0 h 10000"/>
              <a:gd name="connsiteX2" fmla="*/ 8337 w 10004"/>
              <a:gd name="connsiteY2" fmla="*/ 5000 h 10000"/>
              <a:gd name="connsiteX3" fmla="*/ 10004 w 10004"/>
              <a:gd name="connsiteY3" fmla="*/ 10000 h 10000"/>
              <a:gd name="connsiteX4" fmla="*/ 3825 w 10004"/>
              <a:gd name="connsiteY4" fmla="*/ 9670 h 10000"/>
              <a:gd name="connsiteX5" fmla="*/ 4 w 10004"/>
              <a:gd name="connsiteY5" fmla="*/ 5000 h 10000"/>
              <a:gd name="connsiteX6" fmla="*/ 3167 w 10004"/>
              <a:gd name="connsiteY6" fmla="*/ 77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4" h="10000">
                <a:moveTo>
                  <a:pt x="3167" y="772"/>
                </a:moveTo>
                <a:cubicBezTo>
                  <a:pt x="5705" y="-61"/>
                  <a:pt x="7226" y="0"/>
                  <a:pt x="10004" y="0"/>
                </a:cubicBezTo>
                <a:cubicBezTo>
                  <a:pt x="9083" y="0"/>
                  <a:pt x="8337" y="2239"/>
                  <a:pt x="8337" y="5000"/>
                </a:cubicBezTo>
                <a:cubicBezTo>
                  <a:pt x="8337" y="7761"/>
                  <a:pt x="9083" y="10000"/>
                  <a:pt x="10004" y="10000"/>
                </a:cubicBezTo>
                <a:lnTo>
                  <a:pt x="3825" y="9670"/>
                </a:lnTo>
                <a:cubicBezTo>
                  <a:pt x="2904" y="9670"/>
                  <a:pt x="114" y="6483"/>
                  <a:pt x="4" y="5000"/>
                </a:cubicBezTo>
                <a:cubicBezTo>
                  <a:pt x="-106" y="3517"/>
                  <a:pt x="2246" y="772"/>
                  <a:pt x="3167" y="772"/>
                </a:cubicBez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94" name="Flowchart: Extract 93">
            <a:extLst>
              <a:ext uri="{FF2B5EF4-FFF2-40B4-BE49-F238E27FC236}">
                <a16:creationId xmlns:a16="http://schemas.microsoft.com/office/drawing/2014/main" id="{DD93CEE4-331B-28C3-0B90-B014AC29C237}"/>
              </a:ext>
            </a:extLst>
          </p:cNvPr>
          <p:cNvSpPr/>
          <p:nvPr/>
        </p:nvSpPr>
        <p:spPr>
          <a:xfrm rot="5400000">
            <a:off x="5015042" y="5415953"/>
            <a:ext cx="172528" cy="105620"/>
          </a:xfrm>
          <a:prstGeom prst="flowChartExtract">
            <a:avLst/>
          </a:prstGeom>
          <a:noFill/>
          <a:ln w="12700"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95" name="Flowchart: Connector 94">
            <a:extLst>
              <a:ext uri="{FF2B5EF4-FFF2-40B4-BE49-F238E27FC236}">
                <a16:creationId xmlns:a16="http://schemas.microsoft.com/office/drawing/2014/main" id="{8518E4C8-7255-1762-9635-5A9BEDFEE232}"/>
              </a:ext>
            </a:extLst>
          </p:cNvPr>
          <p:cNvSpPr/>
          <p:nvPr/>
        </p:nvSpPr>
        <p:spPr>
          <a:xfrm>
            <a:off x="5154116" y="5427302"/>
            <a:ext cx="109268" cy="109176"/>
          </a:xfrm>
          <a:prstGeom prst="flowChartConnec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96" name="Straight Arrow Connector 95">
            <a:extLst>
              <a:ext uri="{FF2B5EF4-FFF2-40B4-BE49-F238E27FC236}">
                <a16:creationId xmlns:a16="http://schemas.microsoft.com/office/drawing/2014/main" id="{6EAA3394-FA11-D249-9C85-4320037B8EDE}"/>
              </a:ext>
            </a:extLst>
          </p:cNvPr>
          <p:cNvCxnSpPr>
            <a:cxnSpLocks/>
          </p:cNvCxnSpPr>
          <p:nvPr/>
        </p:nvCxnSpPr>
        <p:spPr>
          <a:xfrm>
            <a:off x="3621164" y="4634196"/>
            <a:ext cx="1303261" cy="0"/>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97" name="Straight Arrow Connector 96">
            <a:extLst>
              <a:ext uri="{FF2B5EF4-FFF2-40B4-BE49-F238E27FC236}">
                <a16:creationId xmlns:a16="http://schemas.microsoft.com/office/drawing/2014/main" id="{500455C5-346F-7EB8-AB8E-17298CE01BB5}"/>
              </a:ext>
            </a:extLst>
          </p:cNvPr>
          <p:cNvCxnSpPr>
            <a:cxnSpLocks/>
          </p:cNvCxnSpPr>
          <p:nvPr/>
        </p:nvCxnSpPr>
        <p:spPr>
          <a:xfrm>
            <a:off x="3560373" y="5010883"/>
            <a:ext cx="1364052" cy="0"/>
          </a:xfrm>
          <a:prstGeom prst="straightConnector1">
            <a:avLst/>
          </a:prstGeom>
          <a:ln>
            <a:solidFill>
              <a:srgbClr val="7030A0"/>
            </a:solidFill>
            <a:tailEnd type="triangle"/>
          </a:ln>
        </p:spPr>
        <p:style>
          <a:lnRef idx="1">
            <a:schemeClr val="dk1"/>
          </a:lnRef>
          <a:fillRef idx="0">
            <a:schemeClr val="dk1"/>
          </a:fillRef>
          <a:effectRef idx="0">
            <a:schemeClr val="dk1"/>
          </a:effectRef>
          <a:fontRef idx="minor">
            <a:schemeClr val="tx1"/>
          </a:fontRef>
        </p:style>
      </p:cxnSp>
      <p:cxnSp>
        <p:nvCxnSpPr>
          <p:cNvPr id="98" name="Connector: Elbow 97">
            <a:extLst>
              <a:ext uri="{FF2B5EF4-FFF2-40B4-BE49-F238E27FC236}">
                <a16:creationId xmlns:a16="http://schemas.microsoft.com/office/drawing/2014/main" id="{4AD4E7A3-D200-6307-6535-C3C6FA339F74}"/>
              </a:ext>
            </a:extLst>
          </p:cNvPr>
          <p:cNvCxnSpPr>
            <a:cxnSpLocks/>
          </p:cNvCxnSpPr>
          <p:nvPr/>
        </p:nvCxnSpPr>
        <p:spPr>
          <a:xfrm>
            <a:off x="4565618" y="5002938"/>
            <a:ext cx="490143" cy="464911"/>
          </a:xfrm>
          <a:prstGeom prst="bentConnector3">
            <a:avLst>
              <a:gd name="adj1" fmla="val -526"/>
            </a:avLst>
          </a:prstGeom>
          <a:ln>
            <a:solidFill>
              <a:srgbClr val="7030A0"/>
            </a:solidFill>
            <a:tailEnd type="triangle"/>
          </a:ln>
        </p:spPr>
        <p:style>
          <a:lnRef idx="1">
            <a:schemeClr val="dk1"/>
          </a:lnRef>
          <a:fillRef idx="0">
            <a:schemeClr val="dk1"/>
          </a:fillRef>
          <a:effectRef idx="0">
            <a:schemeClr val="dk1"/>
          </a:effectRef>
          <a:fontRef idx="minor">
            <a:schemeClr val="tx1"/>
          </a:fontRef>
        </p:style>
      </p:cxnSp>
      <p:sp>
        <p:nvSpPr>
          <p:cNvPr id="99" name="Flowchart: Delay 98">
            <a:extLst>
              <a:ext uri="{FF2B5EF4-FFF2-40B4-BE49-F238E27FC236}">
                <a16:creationId xmlns:a16="http://schemas.microsoft.com/office/drawing/2014/main" id="{FD18C8BD-EDF7-D529-4FFC-9A7D14C32A9E}"/>
              </a:ext>
            </a:extLst>
          </p:cNvPr>
          <p:cNvSpPr/>
          <p:nvPr/>
        </p:nvSpPr>
        <p:spPr>
          <a:xfrm>
            <a:off x="6259528" y="4177231"/>
            <a:ext cx="460076" cy="414068"/>
          </a:xfrm>
          <a:prstGeom prst="flowChartDelay">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00" name="Connector: Elbow 99">
            <a:extLst>
              <a:ext uri="{FF2B5EF4-FFF2-40B4-BE49-F238E27FC236}">
                <a16:creationId xmlns:a16="http://schemas.microsoft.com/office/drawing/2014/main" id="{4448DB2A-07A6-7F16-B841-37FEF5798482}"/>
              </a:ext>
            </a:extLst>
          </p:cNvPr>
          <p:cNvCxnSpPr>
            <a:cxnSpLocks/>
            <a:endCxn id="101" idx="1"/>
          </p:cNvCxnSpPr>
          <p:nvPr/>
        </p:nvCxnSpPr>
        <p:spPr>
          <a:xfrm rot="16200000" flipH="1">
            <a:off x="4058281" y="4720195"/>
            <a:ext cx="1086878" cy="908082"/>
          </a:xfrm>
          <a:prstGeom prst="bentConnector2">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pic>
        <p:nvPicPr>
          <p:cNvPr id="101" name="Picture 100">
            <a:extLst>
              <a:ext uri="{FF2B5EF4-FFF2-40B4-BE49-F238E27FC236}">
                <a16:creationId xmlns:a16="http://schemas.microsoft.com/office/drawing/2014/main" id="{36CFD35C-4063-1533-0CDA-22E4E5F84C80}"/>
              </a:ext>
            </a:extLst>
          </p:cNvPr>
          <p:cNvPicPr>
            <a:picLocks noChangeAspect="1"/>
          </p:cNvPicPr>
          <p:nvPr/>
        </p:nvPicPr>
        <p:blipFill>
          <a:blip r:embed="rId2"/>
          <a:stretch>
            <a:fillRect/>
          </a:stretch>
        </p:blipFill>
        <p:spPr>
          <a:xfrm>
            <a:off x="5055761" y="5626227"/>
            <a:ext cx="231668" cy="182896"/>
          </a:xfrm>
          <a:prstGeom prst="rect">
            <a:avLst/>
          </a:prstGeom>
        </p:spPr>
      </p:pic>
      <p:sp>
        <p:nvSpPr>
          <p:cNvPr id="102" name="Flowchart: Delay 101">
            <a:extLst>
              <a:ext uri="{FF2B5EF4-FFF2-40B4-BE49-F238E27FC236}">
                <a16:creationId xmlns:a16="http://schemas.microsoft.com/office/drawing/2014/main" id="{408515A7-412F-690F-3186-9BC4FB18E9D7}"/>
              </a:ext>
            </a:extLst>
          </p:cNvPr>
          <p:cNvSpPr/>
          <p:nvPr/>
        </p:nvSpPr>
        <p:spPr>
          <a:xfrm>
            <a:off x="6306013" y="5406259"/>
            <a:ext cx="581512" cy="508763"/>
          </a:xfrm>
          <a:prstGeom prst="flowChartDelay">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03" name="Connector: Elbow 102">
            <a:extLst>
              <a:ext uri="{FF2B5EF4-FFF2-40B4-BE49-F238E27FC236}">
                <a16:creationId xmlns:a16="http://schemas.microsoft.com/office/drawing/2014/main" id="{4BF378EE-E298-0925-CA80-B0FDDD26FD5A}"/>
              </a:ext>
            </a:extLst>
          </p:cNvPr>
          <p:cNvCxnSpPr>
            <a:cxnSpLocks/>
            <a:stCxn id="93" idx="5"/>
          </p:cNvCxnSpPr>
          <p:nvPr/>
        </p:nvCxnSpPr>
        <p:spPr>
          <a:xfrm rot="10800000" flipH="1">
            <a:off x="5560318" y="4476782"/>
            <a:ext cx="695066" cy="342883"/>
          </a:xfrm>
          <a:prstGeom prst="bentConnector3">
            <a:avLst>
              <a:gd name="adj1" fmla="val 51572"/>
            </a:avLst>
          </a:prstGeom>
          <a:ln>
            <a:tailEnd type="triangle"/>
          </a:ln>
        </p:spPr>
        <p:style>
          <a:lnRef idx="1">
            <a:schemeClr val="dk1"/>
          </a:lnRef>
          <a:fillRef idx="0">
            <a:schemeClr val="dk1"/>
          </a:fillRef>
          <a:effectRef idx="0">
            <a:schemeClr val="dk1"/>
          </a:effectRef>
          <a:fontRef idx="minor">
            <a:schemeClr val="tx1"/>
          </a:fontRef>
        </p:style>
      </p:cxnSp>
      <p:cxnSp>
        <p:nvCxnSpPr>
          <p:cNvPr id="104" name="Straight Arrow Connector 103">
            <a:extLst>
              <a:ext uri="{FF2B5EF4-FFF2-40B4-BE49-F238E27FC236}">
                <a16:creationId xmlns:a16="http://schemas.microsoft.com/office/drawing/2014/main" id="{5FBAA39D-16C6-E579-16C1-2ED6FCACB38D}"/>
              </a:ext>
            </a:extLst>
          </p:cNvPr>
          <p:cNvCxnSpPr>
            <a:cxnSpLocks/>
            <a:endCxn id="99" idx="1"/>
          </p:cNvCxnSpPr>
          <p:nvPr/>
        </p:nvCxnSpPr>
        <p:spPr>
          <a:xfrm flipV="1">
            <a:off x="3560373" y="4384265"/>
            <a:ext cx="2699155" cy="16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5" name="Straight Arrow Connector 104">
            <a:extLst>
              <a:ext uri="{FF2B5EF4-FFF2-40B4-BE49-F238E27FC236}">
                <a16:creationId xmlns:a16="http://schemas.microsoft.com/office/drawing/2014/main" id="{120AA634-0723-1F9D-2351-9BBB18A1C621}"/>
              </a:ext>
            </a:extLst>
          </p:cNvPr>
          <p:cNvCxnSpPr>
            <a:cxnSpLocks/>
            <a:stCxn id="95" idx="6"/>
          </p:cNvCxnSpPr>
          <p:nvPr/>
        </p:nvCxnSpPr>
        <p:spPr>
          <a:xfrm>
            <a:off x="5263384" y="5481890"/>
            <a:ext cx="10368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 name="Straight Arrow Connector 105">
            <a:extLst>
              <a:ext uri="{FF2B5EF4-FFF2-40B4-BE49-F238E27FC236}">
                <a16:creationId xmlns:a16="http://schemas.microsoft.com/office/drawing/2014/main" id="{645EB5D1-3752-66DA-C5E1-FEC9371B2B54}"/>
              </a:ext>
            </a:extLst>
          </p:cNvPr>
          <p:cNvCxnSpPr>
            <a:cxnSpLocks/>
          </p:cNvCxnSpPr>
          <p:nvPr/>
        </p:nvCxnSpPr>
        <p:spPr>
          <a:xfrm>
            <a:off x="5263384" y="5729146"/>
            <a:ext cx="10368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7" name="Straight Arrow Connector 106">
            <a:extLst>
              <a:ext uri="{FF2B5EF4-FFF2-40B4-BE49-F238E27FC236}">
                <a16:creationId xmlns:a16="http://schemas.microsoft.com/office/drawing/2014/main" id="{C81F42E4-F798-2C47-0FB3-F09715FBA69F}"/>
              </a:ext>
            </a:extLst>
          </p:cNvPr>
          <p:cNvCxnSpPr>
            <a:cxnSpLocks/>
          </p:cNvCxnSpPr>
          <p:nvPr/>
        </p:nvCxnSpPr>
        <p:spPr>
          <a:xfrm flipV="1">
            <a:off x="3601064" y="5818847"/>
            <a:ext cx="2699155" cy="168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8" name="Flowchart: Stored Data 3">
            <a:extLst>
              <a:ext uri="{FF2B5EF4-FFF2-40B4-BE49-F238E27FC236}">
                <a16:creationId xmlns:a16="http://schemas.microsoft.com/office/drawing/2014/main" id="{9D08D1CE-6498-8C1F-3EC8-BD2E631F21EB}"/>
              </a:ext>
            </a:extLst>
          </p:cNvPr>
          <p:cNvSpPr/>
          <p:nvPr/>
        </p:nvSpPr>
        <p:spPr>
          <a:xfrm rot="10800000">
            <a:off x="7736843" y="4683303"/>
            <a:ext cx="718148" cy="55209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2548 w 10015"/>
              <a:gd name="connsiteY0" fmla="*/ 1882 h 10000"/>
              <a:gd name="connsiteX1" fmla="*/ 10015 w 10015"/>
              <a:gd name="connsiteY1" fmla="*/ 0 h 10000"/>
              <a:gd name="connsiteX2" fmla="*/ 8348 w 10015"/>
              <a:gd name="connsiteY2" fmla="*/ 5000 h 10000"/>
              <a:gd name="connsiteX3" fmla="*/ 10015 w 10015"/>
              <a:gd name="connsiteY3" fmla="*/ 10000 h 10000"/>
              <a:gd name="connsiteX4" fmla="*/ 1682 w 10015"/>
              <a:gd name="connsiteY4" fmla="*/ 10000 h 10000"/>
              <a:gd name="connsiteX5" fmla="*/ 15 w 10015"/>
              <a:gd name="connsiteY5" fmla="*/ 5000 h 10000"/>
              <a:gd name="connsiteX6" fmla="*/ 2548 w 10015"/>
              <a:gd name="connsiteY6" fmla="*/ 1882 h 10000"/>
              <a:gd name="connsiteX0" fmla="*/ 2225 w 10007"/>
              <a:gd name="connsiteY0" fmla="*/ 117 h 10000"/>
              <a:gd name="connsiteX1" fmla="*/ 10007 w 10007"/>
              <a:gd name="connsiteY1" fmla="*/ 0 h 10000"/>
              <a:gd name="connsiteX2" fmla="*/ 8340 w 10007"/>
              <a:gd name="connsiteY2" fmla="*/ 5000 h 10000"/>
              <a:gd name="connsiteX3" fmla="*/ 10007 w 10007"/>
              <a:gd name="connsiteY3" fmla="*/ 10000 h 10000"/>
              <a:gd name="connsiteX4" fmla="*/ 1674 w 10007"/>
              <a:gd name="connsiteY4" fmla="*/ 10000 h 10000"/>
              <a:gd name="connsiteX5" fmla="*/ 7 w 10007"/>
              <a:gd name="connsiteY5" fmla="*/ 5000 h 10000"/>
              <a:gd name="connsiteX6" fmla="*/ 2225 w 10007"/>
              <a:gd name="connsiteY6" fmla="*/ 117 h 10000"/>
              <a:gd name="connsiteX0" fmla="*/ 2219 w 10001"/>
              <a:gd name="connsiteY0" fmla="*/ 117 h 10000"/>
              <a:gd name="connsiteX1" fmla="*/ 10001 w 10001"/>
              <a:gd name="connsiteY1" fmla="*/ 0 h 10000"/>
              <a:gd name="connsiteX2" fmla="*/ 8334 w 10001"/>
              <a:gd name="connsiteY2" fmla="*/ 5000 h 10000"/>
              <a:gd name="connsiteX3" fmla="*/ 10001 w 10001"/>
              <a:gd name="connsiteY3" fmla="*/ 10000 h 10000"/>
              <a:gd name="connsiteX4" fmla="*/ 2140 w 10001"/>
              <a:gd name="connsiteY4" fmla="*/ 8941 h 10000"/>
              <a:gd name="connsiteX5" fmla="*/ 1 w 10001"/>
              <a:gd name="connsiteY5" fmla="*/ 5000 h 10000"/>
              <a:gd name="connsiteX6" fmla="*/ 2219 w 10001"/>
              <a:gd name="connsiteY6" fmla="*/ 117 h 10000"/>
              <a:gd name="connsiteX0" fmla="*/ 3177 w 10014"/>
              <a:gd name="connsiteY0" fmla="*/ 1293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1293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67 w 10004"/>
              <a:gd name="connsiteY0" fmla="*/ 772 h 10000"/>
              <a:gd name="connsiteX1" fmla="*/ 10004 w 10004"/>
              <a:gd name="connsiteY1" fmla="*/ 0 h 10000"/>
              <a:gd name="connsiteX2" fmla="*/ 8337 w 10004"/>
              <a:gd name="connsiteY2" fmla="*/ 5000 h 10000"/>
              <a:gd name="connsiteX3" fmla="*/ 10004 w 10004"/>
              <a:gd name="connsiteY3" fmla="*/ 10000 h 10000"/>
              <a:gd name="connsiteX4" fmla="*/ 3825 w 10004"/>
              <a:gd name="connsiteY4" fmla="*/ 9670 h 10000"/>
              <a:gd name="connsiteX5" fmla="*/ 4 w 10004"/>
              <a:gd name="connsiteY5" fmla="*/ 5000 h 10000"/>
              <a:gd name="connsiteX6" fmla="*/ 3167 w 10004"/>
              <a:gd name="connsiteY6" fmla="*/ 77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4" h="10000">
                <a:moveTo>
                  <a:pt x="3167" y="772"/>
                </a:moveTo>
                <a:cubicBezTo>
                  <a:pt x="5705" y="-61"/>
                  <a:pt x="7226" y="0"/>
                  <a:pt x="10004" y="0"/>
                </a:cubicBezTo>
                <a:cubicBezTo>
                  <a:pt x="9083" y="0"/>
                  <a:pt x="8337" y="2239"/>
                  <a:pt x="8337" y="5000"/>
                </a:cubicBezTo>
                <a:cubicBezTo>
                  <a:pt x="8337" y="7761"/>
                  <a:pt x="9083" y="10000"/>
                  <a:pt x="10004" y="10000"/>
                </a:cubicBezTo>
                <a:lnTo>
                  <a:pt x="3825" y="9670"/>
                </a:lnTo>
                <a:cubicBezTo>
                  <a:pt x="2904" y="9670"/>
                  <a:pt x="114" y="6483"/>
                  <a:pt x="4" y="5000"/>
                </a:cubicBezTo>
                <a:cubicBezTo>
                  <a:pt x="-106" y="3517"/>
                  <a:pt x="2246" y="772"/>
                  <a:pt x="3167" y="772"/>
                </a:cubicBez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9" name="Flowchart: Delay 108">
            <a:extLst>
              <a:ext uri="{FF2B5EF4-FFF2-40B4-BE49-F238E27FC236}">
                <a16:creationId xmlns:a16="http://schemas.microsoft.com/office/drawing/2014/main" id="{FF47443A-5F8C-CE61-2746-2BB9AC52172A}"/>
              </a:ext>
            </a:extLst>
          </p:cNvPr>
          <p:cNvSpPr/>
          <p:nvPr/>
        </p:nvSpPr>
        <p:spPr>
          <a:xfrm>
            <a:off x="9418759" y="4129551"/>
            <a:ext cx="460076" cy="414068"/>
          </a:xfrm>
          <a:prstGeom prst="flowChartDelay">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11" name="Connector: Elbow 110">
            <a:extLst>
              <a:ext uri="{FF2B5EF4-FFF2-40B4-BE49-F238E27FC236}">
                <a16:creationId xmlns:a16="http://schemas.microsoft.com/office/drawing/2014/main" id="{79DD9F66-931C-AA45-DF4F-8BCF52C82202}"/>
              </a:ext>
            </a:extLst>
          </p:cNvPr>
          <p:cNvCxnSpPr>
            <a:stCxn id="102" idx="3"/>
          </p:cNvCxnSpPr>
          <p:nvPr/>
        </p:nvCxnSpPr>
        <p:spPr>
          <a:xfrm flipV="1">
            <a:off x="6887525" y="5078584"/>
            <a:ext cx="932500" cy="58205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13" name="Connector: Elbow 112">
            <a:extLst>
              <a:ext uri="{FF2B5EF4-FFF2-40B4-BE49-F238E27FC236}">
                <a16:creationId xmlns:a16="http://schemas.microsoft.com/office/drawing/2014/main" id="{45B2BF08-79C2-C1DB-9AAF-FCC2F335E072}"/>
              </a:ext>
            </a:extLst>
          </p:cNvPr>
          <p:cNvCxnSpPr>
            <a:stCxn id="99" idx="3"/>
          </p:cNvCxnSpPr>
          <p:nvPr/>
        </p:nvCxnSpPr>
        <p:spPr>
          <a:xfrm>
            <a:off x="6719604" y="4384265"/>
            <a:ext cx="1115593" cy="43539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15" name="Connector: Elbow 114">
            <a:extLst>
              <a:ext uri="{FF2B5EF4-FFF2-40B4-BE49-F238E27FC236}">
                <a16:creationId xmlns:a16="http://schemas.microsoft.com/office/drawing/2014/main" id="{C5E095E0-62F6-46B6-B31C-C49F66CC4319}"/>
              </a:ext>
            </a:extLst>
          </p:cNvPr>
          <p:cNvCxnSpPr>
            <a:stCxn id="66" idx="3"/>
          </p:cNvCxnSpPr>
          <p:nvPr/>
        </p:nvCxnSpPr>
        <p:spPr>
          <a:xfrm>
            <a:off x="6766089" y="3590925"/>
            <a:ext cx="2652670" cy="66713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17" name="Connector: Elbow 116">
            <a:extLst>
              <a:ext uri="{FF2B5EF4-FFF2-40B4-BE49-F238E27FC236}">
                <a16:creationId xmlns:a16="http://schemas.microsoft.com/office/drawing/2014/main" id="{00C2D98A-D822-5A74-962C-5C706CC4EBB1}"/>
              </a:ext>
            </a:extLst>
          </p:cNvPr>
          <p:cNvCxnSpPr>
            <a:stCxn id="108" idx="5"/>
          </p:cNvCxnSpPr>
          <p:nvPr/>
        </p:nvCxnSpPr>
        <p:spPr>
          <a:xfrm rot="10800000" flipH="1">
            <a:off x="8454703" y="4451722"/>
            <a:ext cx="964055" cy="507627"/>
          </a:xfrm>
          <a:prstGeom prst="bentConnector3">
            <a:avLst>
              <a:gd name="adj1" fmla="val 57931"/>
            </a:avLst>
          </a:prstGeom>
          <a:ln>
            <a:tailEnd type="triangle"/>
          </a:ln>
        </p:spPr>
        <p:style>
          <a:lnRef idx="1">
            <a:schemeClr val="dk1"/>
          </a:lnRef>
          <a:fillRef idx="0">
            <a:schemeClr val="dk1"/>
          </a:fillRef>
          <a:effectRef idx="0">
            <a:schemeClr val="dk1"/>
          </a:effectRef>
          <a:fontRef idx="minor">
            <a:schemeClr val="tx1"/>
          </a:fontRef>
        </p:style>
      </p:cxnSp>
      <p:cxnSp>
        <p:nvCxnSpPr>
          <p:cNvPr id="120" name="Connector: Elbow 119">
            <a:extLst>
              <a:ext uri="{FF2B5EF4-FFF2-40B4-BE49-F238E27FC236}">
                <a16:creationId xmlns:a16="http://schemas.microsoft.com/office/drawing/2014/main" id="{8BCA05D3-9A32-D962-955D-ABE2AA2637D0}"/>
              </a:ext>
            </a:extLst>
          </p:cNvPr>
          <p:cNvCxnSpPr>
            <a:stCxn id="45" idx="3"/>
          </p:cNvCxnSpPr>
          <p:nvPr/>
        </p:nvCxnSpPr>
        <p:spPr>
          <a:xfrm>
            <a:off x="6719604" y="2323323"/>
            <a:ext cx="3934558" cy="88970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22" name="Connector: Elbow 121">
            <a:extLst>
              <a:ext uri="{FF2B5EF4-FFF2-40B4-BE49-F238E27FC236}">
                <a16:creationId xmlns:a16="http://schemas.microsoft.com/office/drawing/2014/main" id="{ED38285B-81BC-9FE0-2A51-F25A9946D59A}"/>
              </a:ext>
            </a:extLst>
          </p:cNvPr>
          <p:cNvCxnSpPr>
            <a:cxnSpLocks/>
            <a:stCxn id="109" idx="3"/>
            <a:endCxn id="12" idx="2"/>
          </p:cNvCxnSpPr>
          <p:nvPr/>
        </p:nvCxnSpPr>
        <p:spPr>
          <a:xfrm flipV="1">
            <a:off x="9878835" y="3316661"/>
            <a:ext cx="815887" cy="101992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24" name="Rectangle 26">
            <a:extLst>
              <a:ext uri="{FF2B5EF4-FFF2-40B4-BE49-F238E27FC236}">
                <a16:creationId xmlns:a16="http://schemas.microsoft.com/office/drawing/2014/main" id="{B33EF9BA-C450-CE6E-6A5E-228566793DBD}"/>
              </a:ext>
            </a:extLst>
          </p:cNvPr>
          <p:cNvSpPr>
            <a:spLocks noChangeArrowheads="1"/>
          </p:cNvSpPr>
          <p:nvPr/>
        </p:nvSpPr>
        <p:spPr bwMode="auto">
          <a:xfrm>
            <a:off x="3138612" y="2209493"/>
            <a:ext cx="445151"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min</a:t>
            </a:r>
            <a:endParaRPr lang="en-US" altLang="en-US" sz="2800" dirty="0">
              <a:latin typeface="Times New Roman" panose="02020603050405020304" pitchFamily="18" charset="0"/>
            </a:endParaRPr>
          </a:p>
        </p:txBody>
      </p:sp>
      <p:sp>
        <p:nvSpPr>
          <p:cNvPr id="125" name="Rectangle 26">
            <a:extLst>
              <a:ext uri="{FF2B5EF4-FFF2-40B4-BE49-F238E27FC236}">
                <a16:creationId xmlns:a16="http://schemas.microsoft.com/office/drawing/2014/main" id="{BEFECBA2-DFEC-0BB7-5C3E-09C6B2D48B83}"/>
              </a:ext>
            </a:extLst>
          </p:cNvPr>
          <p:cNvSpPr>
            <a:spLocks noChangeArrowheads="1"/>
          </p:cNvSpPr>
          <p:nvPr/>
        </p:nvSpPr>
        <p:spPr bwMode="auto">
          <a:xfrm>
            <a:off x="3085520" y="4269171"/>
            <a:ext cx="445151"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max</a:t>
            </a:r>
            <a:endParaRPr lang="en-US" altLang="en-US" sz="2800" dirty="0">
              <a:latin typeface="Times New Roman" panose="02020603050405020304" pitchFamily="18" charset="0"/>
            </a:endParaRPr>
          </a:p>
        </p:txBody>
      </p:sp>
      <p:sp>
        <p:nvSpPr>
          <p:cNvPr id="126" name="Rectangle 26">
            <a:extLst>
              <a:ext uri="{FF2B5EF4-FFF2-40B4-BE49-F238E27FC236}">
                <a16:creationId xmlns:a16="http://schemas.microsoft.com/office/drawing/2014/main" id="{452112ED-07E5-AFC7-E54A-C65AF1C65120}"/>
              </a:ext>
            </a:extLst>
          </p:cNvPr>
          <p:cNvSpPr>
            <a:spLocks noChangeArrowheads="1"/>
          </p:cNvSpPr>
          <p:nvPr/>
        </p:nvSpPr>
        <p:spPr bwMode="auto">
          <a:xfrm>
            <a:off x="3336830" y="5729146"/>
            <a:ext cx="223543"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a</a:t>
            </a:r>
            <a:endParaRPr lang="en-US" altLang="en-US" sz="2800" dirty="0">
              <a:latin typeface="Times New Roman" panose="02020603050405020304" pitchFamily="18" charset="0"/>
            </a:endParaRPr>
          </a:p>
        </p:txBody>
      </p:sp>
      <p:sp>
        <p:nvSpPr>
          <p:cNvPr id="127" name="Rectangle 26">
            <a:extLst>
              <a:ext uri="{FF2B5EF4-FFF2-40B4-BE49-F238E27FC236}">
                <a16:creationId xmlns:a16="http://schemas.microsoft.com/office/drawing/2014/main" id="{F1B8763E-6005-8B36-DD09-36D8E2F5FE43}"/>
              </a:ext>
            </a:extLst>
          </p:cNvPr>
          <p:cNvSpPr>
            <a:spLocks noChangeArrowheads="1"/>
          </p:cNvSpPr>
          <p:nvPr/>
        </p:nvSpPr>
        <p:spPr bwMode="auto">
          <a:xfrm>
            <a:off x="2656060" y="2861817"/>
            <a:ext cx="965104"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err="1">
                <a:solidFill>
                  <a:srgbClr val="000000"/>
                </a:solidFill>
                <a:latin typeface="Myriad Roman" charset="0"/>
              </a:rPr>
              <a:t>out_lt_min</a:t>
            </a:r>
            <a:endParaRPr lang="en-US" altLang="en-US" sz="2800" dirty="0">
              <a:latin typeface="Times New Roman" panose="02020603050405020304" pitchFamily="18" charset="0"/>
            </a:endParaRPr>
          </a:p>
        </p:txBody>
      </p:sp>
      <p:sp>
        <p:nvSpPr>
          <p:cNvPr id="128" name="Rectangle 26">
            <a:extLst>
              <a:ext uri="{FF2B5EF4-FFF2-40B4-BE49-F238E27FC236}">
                <a16:creationId xmlns:a16="http://schemas.microsoft.com/office/drawing/2014/main" id="{91CC8397-8EB8-D605-6B09-14A4A5858C3A}"/>
              </a:ext>
            </a:extLst>
          </p:cNvPr>
          <p:cNvSpPr>
            <a:spLocks noChangeArrowheads="1"/>
          </p:cNvSpPr>
          <p:nvPr/>
        </p:nvSpPr>
        <p:spPr bwMode="auto">
          <a:xfrm>
            <a:off x="2635960" y="2489732"/>
            <a:ext cx="965104"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err="1">
                <a:solidFill>
                  <a:srgbClr val="000000"/>
                </a:solidFill>
                <a:latin typeface="Myriad Roman" charset="0"/>
              </a:rPr>
              <a:t>out_eq_min</a:t>
            </a:r>
            <a:endParaRPr lang="en-US" altLang="en-US" sz="2800" dirty="0">
              <a:latin typeface="Times New Roman" panose="02020603050405020304" pitchFamily="18" charset="0"/>
            </a:endParaRPr>
          </a:p>
        </p:txBody>
      </p:sp>
      <p:sp>
        <p:nvSpPr>
          <p:cNvPr id="129" name="Rectangle 26">
            <a:extLst>
              <a:ext uri="{FF2B5EF4-FFF2-40B4-BE49-F238E27FC236}">
                <a16:creationId xmlns:a16="http://schemas.microsoft.com/office/drawing/2014/main" id="{F725966B-2ED1-1D32-6EAE-9C93250F559C}"/>
              </a:ext>
            </a:extLst>
          </p:cNvPr>
          <p:cNvSpPr>
            <a:spLocks noChangeArrowheads="1"/>
          </p:cNvSpPr>
          <p:nvPr/>
        </p:nvSpPr>
        <p:spPr bwMode="auto">
          <a:xfrm>
            <a:off x="2577366" y="4515380"/>
            <a:ext cx="102675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err="1">
                <a:solidFill>
                  <a:srgbClr val="000000"/>
                </a:solidFill>
                <a:latin typeface="Myriad Roman" charset="0"/>
              </a:rPr>
              <a:t>out_eq_max</a:t>
            </a:r>
            <a:endParaRPr lang="en-US" altLang="en-US" sz="2800" dirty="0">
              <a:latin typeface="Times New Roman" panose="02020603050405020304" pitchFamily="18" charset="0"/>
            </a:endParaRPr>
          </a:p>
        </p:txBody>
      </p:sp>
      <p:sp>
        <p:nvSpPr>
          <p:cNvPr id="130" name="Rectangle 26">
            <a:extLst>
              <a:ext uri="{FF2B5EF4-FFF2-40B4-BE49-F238E27FC236}">
                <a16:creationId xmlns:a16="http://schemas.microsoft.com/office/drawing/2014/main" id="{272032A8-6F39-FDD5-7A78-00D392289099}"/>
              </a:ext>
            </a:extLst>
          </p:cNvPr>
          <p:cNvSpPr>
            <a:spLocks noChangeArrowheads="1"/>
          </p:cNvSpPr>
          <p:nvPr/>
        </p:nvSpPr>
        <p:spPr bwMode="auto">
          <a:xfrm>
            <a:off x="2577009" y="4865522"/>
            <a:ext cx="96510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err="1">
                <a:solidFill>
                  <a:srgbClr val="000000"/>
                </a:solidFill>
                <a:latin typeface="Myriad Roman" charset="0"/>
              </a:rPr>
              <a:t>out_gt_max</a:t>
            </a:r>
            <a:endParaRPr lang="en-US" altLang="en-US" sz="2800" dirty="0">
              <a:latin typeface="Times New Roman" panose="02020603050405020304" pitchFamily="18" charset="0"/>
            </a:endParaRPr>
          </a:p>
        </p:txBody>
      </p:sp>
      <p:sp>
        <p:nvSpPr>
          <p:cNvPr id="131" name="Rectangle 26">
            <a:extLst>
              <a:ext uri="{FF2B5EF4-FFF2-40B4-BE49-F238E27FC236}">
                <a16:creationId xmlns:a16="http://schemas.microsoft.com/office/drawing/2014/main" id="{300D92CB-5624-91E5-E7A0-33B95B5FF8C2}"/>
              </a:ext>
            </a:extLst>
          </p:cNvPr>
          <p:cNvSpPr>
            <a:spLocks noChangeArrowheads="1"/>
          </p:cNvSpPr>
          <p:nvPr/>
        </p:nvSpPr>
        <p:spPr bwMode="auto">
          <a:xfrm>
            <a:off x="11282227" y="3047605"/>
            <a:ext cx="44515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    y</a:t>
            </a:r>
            <a:endParaRPr lang="en-US" altLang="en-US" sz="2800" dirty="0">
              <a:latin typeface="Times New Roman" panose="02020603050405020304" pitchFamily="18" charset="0"/>
            </a:endParaRPr>
          </a:p>
        </p:txBody>
      </p:sp>
      <p:sp>
        <p:nvSpPr>
          <p:cNvPr id="6" name="TextBox 5">
            <a:extLst>
              <a:ext uri="{FF2B5EF4-FFF2-40B4-BE49-F238E27FC236}">
                <a16:creationId xmlns:a16="http://schemas.microsoft.com/office/drawing/2014/main" id="{ED3ED447-370E-03FA-CFFD-4EBD95E6B0DB}"/>
              </a:ext>
            </a:extLst>
          </p:cNvPr>
          <p:cNvSpPr txBox="1"/>
          <p:nvPr/>
        </p:nvSpPr>
        <p:spPr>
          <a:xfrm>
            <a:off x="78937" y="2306508"/>
            <a:ext cx="2274129" cy="923330"/>
          </a:xfrm>
          <a:prstGeom prst="rect">
            <a:avLst/>
          </a:prstGeom>
          <a:noFill/>
        </p:spPr>
        <p:txBody>
          <a:bodyPr wrap="square" rtlCol="0">
            <a:spAutoFit/>
          </a:bodyPr>
          <a:lstStyle/>
          <a:p>
            <a:r>
              <a:rPr lang="en-IN" b="1" dirty="0">
                <a:solidFill>
                  <a:srgbClr val="FF0000"/>
                </a:solidFill>
              </a:rPr>
              <a:t>Critical path delay (1bit) = 3 or + 2 and gate delay (approx.)</a:t>
            </a:r>
          </a:p>
        </p:txBody>
      </p:sp>
    </p:spTree>
    <p:extLst>
      <p:ext uri="{BB962C8B-B14F-4D97-AF65-F5344CB8AC3E}">
        <p14:creationId xmlns:p14="http://schemas.microsoft.com/office/powerpoint/2010/main" val="5906614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219CD4-9D6E-45C0-F480-4205BD6D4764}"/>
              </a:ext>
            </a:extLst>
          </p:cNvPr>
          <p:cNvSpPr>
            <a:spLocks noGrp="1"/>
          </p:cNvSpPr>
          <p:nvPr>
            <p:ph idx="1"/>
          </p:nvPr>
        </p:nvSpPr>
        <p:spPr>
          <a:xfrm>
            <a:off x="525847" y="1387307"/>
            <a:ext cx="10058400" cy="675302"/>
          </a:xfrm>
        </p:spPr>
        <p:txBody>
          <a:bodyPr/>
          <a:lstStyle/>
          <a:p>
            <a:r>
              <a:rPr lang="en-IN" dirty="0"/>
              <a:t>This is 4 bit limiter, similarly it can be expanded to 8 bit, 16bit, 32bit etc.</a:t>
            </a:r>
          </a:p>
        </p:txBody>
      </p:sp>
      <p:sp>
        <p:nvSpPr>
          <p:cNvPr id="2" name="Title 1">
            <a:extLst>
              <a:ext uri="{FF2B5EF4-FFF2-40B4-BE49-F238E27FC236}">
                <a16:creationId xmlns:a16="http://schemas.microsoft.com/office/drawing/2014/main" id="{0FF5B102-236A-4C81-06D3-006C58D8B6DC}"/>
              </a:ext>
            </a:extLst>
          </p:cNvPr>
          <p:cNvSpPr>
            <a:spLocks noGrp="1"/>
          </p:cNvSpPr>
          <p:nvPr>
            <p:ph type="title"/>
          </p:nvPr>
        </p:nvSpPr>
        <p:spPr>
          <a:xfrm>
            <a:off x="500331" y="286604"/>
            <a:ext cx="11404121" cy="1000806"/>
          </a:xfrm>
        </p:spPr>
        <p:txBody>
          <a:bodyPr/>
          <a:lstStyle/>
          <a:p>
            <a:r>
              <a:rPr lang="en-IN" dirty="0"/>
              <a:t>RIPPLE – Limiter Block diagram</a:t>
            </a:r>
          </a:p>
        </p:txBody>
      </p:sp>
      <p:sp>
        <p:nvSpPr>
          <p:cNvPr id="121" name="Freeform 14">
            <a:extLst>
              <a:ext uri="{FF2B5EF4-FFF2-40B4-BE49-F238E27FC236}">
                <a16:creationId xmlns:a16="http://schemas.microsoft.com/office/drawing/2014/main" id="{973F9371-9C24-6C86-E132-41F7C806F515}"/>
              </a:ext>
            </a:extLst>
          </p:cNvPr>
          <p:cNvSpPr>
            <a:spLocks/>
          </p:cNvSpPr>
          <p:nvPr/>
        </p:nvSpPr>
        <p:spPr bwMode="auto">
          <a:xfrm>
            <a:off x="5142635" y="3681701"/>
            <a:ext cx="173053" cy="92075"/>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aphicFrame>
        <p:nvGraphicFramePr>
          <p:cNvPr id="262" name="Table 261">
            <a:extLst>
              <a:ext uri="{FF2B5EF4-FFF2-40B4-BE49-F238E27FC236}">
                <a16:creationId xmlns:a16="http://schemas.microsoft.com/office/drawing/2014/main" id="{A33E5027-A02B-2198-5F24-1DE08DA36D54}"/>
              </a:ext>
            </a:extLst>
          </p:cNvPr>
          <p:cNvGraphicFramePr>
            <a:graphicFrameLocks noGrp="1"/>
          </p:cNvGraphicFramePr>
          <p:nvPr>
            <p:extLst>
              <p:ext uri="{D42A27DB-BD31-4B8C-83A1-F6EECF244321}">
                <p14:modId xmlns:p14="http://schemas.microsoft.com/office/powerpoint/2010/main" val="428183366"/>
              </p:ext>
            </p:extLst>
          </p:nvPr>
        </p:nvGraphicFramePr>
        <p:xfrm>
          <a:off x="153143" y="4793387"/>
          <a:ext cx="2693574" cy="1463040"/>
        </p:xfrm>
        <a:graphic>
          <a:graphicData uri="http://schemas.openxmlformats.org/drawingml/2006/table">
            <a:tbl>
              <a:tblPr firstRow="1" bandRow="1">
                <a:tableStyleId>{5C22544A-7EE6-4342-B048-85BDC9FD1C3A}</a:tableStyleId>
              </a:tblPr>
              <a:tblGrid>
                <a:gridCol w="897858">
                  <a:extLst>
                    <a:ext uri="{9D8B030D-6E8A-4147-A177-3AD203B41FA5}">
                      <a16:colId xmlns:a16="http://schemas.microsoft.com/office/drawing/2014/main" val="2407249972"/>
                    </a:ext>
                  </a:extLst>
                </a:gridCol>
                <a:gridCol w="897858">
                  <a:extLst>
                    <a:ext uri="{9D8B030D-6E8A-4147-A177-3AD203B41FA5}">
                      <a16:colId xmlns:a16="http://schemas.microsoft.com/office/drawing/2014/main" val="1098190540"/>
                    </a:ext>
                  </a:extLst>
                </a:gridCol>
                <a:gridCol w="897858">
                  <a:extLst>
                    <a:ext uri="{9D8B030D-6E8A-4147-A177-3AD203B41FA5}">
                      <a16:colId xmlns:a16="http://schemas.microsoft.com/office/drawing/2014/main" val="1357067250"/>
                    </a:ext>
                  </a:extLst>
                </a:gridCol>
              </a:tblGrid>
              <a:tr h="328529">
                <a:tc>
                  <a:txBody>
                    <a:bodyPr/>
                    <a:lstStyle/>
                    <a:p>
                      <a:r>
                        <a:rPr lang="en-IN" dirty="0"/>
                        <a:t>a1</a:t>
                      </a:r>
                    </a:p>
                  </a:txBody>
                  <a:tcPr/>
                </a:tc>
                <a:tc>
                  <a:txBody>
                    <a:bodyPr/>
                    <a:lstStyle/>
                    <a:p>
                      <a:r>
                        <a:rPr lang="en-IN" dirty="0"/>
                        <a:t>b1</a:t>
                      </a:r>
                    </a:p>
                  </a:txBody>
                  <a:tcPr/>
                </a:tc>
                <a:tc>
                  <a:txBody>
                    <a:bodyPr/>
                    <a:lstStyle/>
                    <a:p>
                      <a:r>
                        <a:rPr lang="en-IN" dirty="0"/>
                        <a:t>out</a:t>
                      </a:r>
                    </a:p>
                  </a:txBody>
                  <a:tcPr/>
                </a:tc>
                <a:extLst>
                  <a:ext uri="{0D108BD9-81ED-4DB2-BD59-A6C34878D82A}">
                    <a16:rowId xmlns:a16="http://schemas.microsoft.com/office/drawing/2014/main" val="1323354708"/>
                  </a:ext>
                </a:extLst>
              </a:tr>
              <a:tr h="328529">
                <a:tc>
                  <a:txBody>
                    <a:bodyPr/>
                    <a:lstStyle/>
                    <a:p>
                      <a:r>
                        <a:rPr lang="en-IN" dirty="0"/>
                        <a:t>0</a:t>
                      </a:r>
                    </a:p>
                  </a:txBody>
                  <a:tcPr/>
                </a:tc>
                <a:tc>
                  <a:txBody>
                    <a:bodyPr/>
                    <a:lstStyle/>
                    <a:p>
                      <a:r>
                        <a:rPr lang="en-IN" dirty="0"/>
                        <a:t>0</a:t>
                      </a:r>
                    </a:p>
                  </a:txBody>
                  <a:tcPr/>
                </a:tc>
                <a:tc>
                  <a:txBody>
                    <a:bodyPr/>
                    <a:lstStyle/>
                    <a:p>
                      <a:r>
                        <a:rPr lang="en-IN" dirty="0"/>
                        <a:t>a</a:t>
                      </a:r>
                    </a:p>
                  </a:txBody>
                  <a:tcPr/>
                </a:tc>
                <a:extLst>
                  <a:ext uri="{0D108BD9-81ED-4DB2-BD59-A6C34878D82A}">
                    <a16:rowId xmlns:a16="http://schemas.microsoft.com/office/drawing/2014/main" val="1217874075"/>
                  </a:ext>
                </a:extLst>
              </a:tr>
              <a:tr h="328529">
                <a:tc>
                  <a:txBody>
                    <a:bodyPr/>
                    <a:lstStyle/>
                    <a:p>
                      <a:r>
                        <a:rPr lang="en-IN" dirty="0"/>
                        <a:t>0</a:t>
                      </a:r>
                    </a:p>
                  </a:txBody>
                  <a:tcPr/>
                </a:tc>
                <a:tc>
                  <a:txBody>
                    <a:bodyPr/>
                    <a:lstStyle/>
                    <a:p>
                      <a:r>
                        <a:rPr lang="en-IN" dirty="0"/>
                        <a:t>1</a:t>
                      </a:r>
                    </a:p>
                  </a:txBody>
                  <a:tcPr/>
                </a:tc>
                <a:tc>
                  <a:txBody>
                    <a:bodyPr/>
                    <a:lstStyle/>
                    <a:p>
                      <a:r>
                        <a:rPr lang="en-IN" dirty="0"/>
                        <a:t>min</a:t>
                      </a:r>
                    </a:p>
                  </a:txBody>
                  <a:tcPr/>
                </a:tc>
                <a:extLst>
                  <a:ext uri="{0D108BD9-81ED-4DB2-BD59-A6C34878D82A}">
                    <a16:rowId xmlns:a16="http://schemas.microsoft.com/office/drawing/2014/main" val="2742240173"/>
                  </a:ext>
                </a:extLst>
              </a:tr>
              <a:tr h="328529">
                <a:tc>
                  <a:txBody>
                    <a:bodyPr/>
                    <a:lstStyle/>
                    <a:p>
                      <a:r>
                        <a:rPr lang="en-IN" dirty="0"/>
                        <a:t>1</a:t>
                      </a:r>
                    </a:p>
                  </a:txBody>
                  <a:tcPr/>
                </a:tc>
                <a:tc>
                  <a:txBody>
                    <a:bodyPr/>
                    <a:lstStyle/>
                    <a:p>
                      <a:r>
                        <a:rPr lang="en-IN" dirty="0"/>
                        <a:t>0</a:t>
                      </a:r>
                    </a:p>
                  </a:txBody>
                  <a:tcPr/>
                </a:tc>
                <a:tc>
                  <a:txBody>
                    <a:bodyPr/>
                    <a:lstStyle/>
                    <a:p>
                      <a:r>
                        <a:rPr lang="en-IN" dirty="0"/>
                        <a:t>max</a:t>
                      </a:r>
                    </a:p>
                  </a:txBody>
                  <a:tcPr/>
                </a:tc>
                <a:extLst>
                  <a:ext uri="{0D108BD9-81ED-4DB2-BD59-A6C34878D82A}">
                    <a16:rowId xmlns:a16="http://schemas.microsoft.com/office/drawing/2014/main" val="1678267233"/>
                  </a:ext>
                </a:extLst>
              </a:tr>
            </a:tbl>
          </a:graphicData>
        </a:graphic>
      </p:graphicFrame>
      <p:sp>
        <p:nvSpPr>
          <p:cNvPr id="265" name="TextBox 264">
            <a:extLst>
              <a:ext uri="{FF2B5EF4-FFF2-40B4-BE49-F238E27FC236}">
                <a16:creationId xmlns:a16="http://schemas.microsoft.com/office/drawing/2014/main" id="{F60FA396-A325-F3CE-9039-BED2FED45506}"/>
              </a:ext>
            </a:extLst>
          </p:cNvPr>
          <p:cNvSpPr txBox="1"/>
          <p:nvPr/>
        </p:nvSpPr>
        <p:spPr>
          <a:xfrm>
            <a:off x="5797316" y="6036834"/>
            <a:ext cx="4466946" cy="369332"/>
          </a:xfrm>
          <a:prstGeom prst="rect">
            <a:avLst/>
          </a:prstGeom>
          <a:noFill/>
        </p:spPr>
        <p:txBody>
          <a:bodyPr wrap="square" rtlCol="0">
            <a:spAutoFit/>
          </a:bodyPr>
          <a:lstStyle/>
          <a:p>
            <a:r>
              <a:rPr lang="en-IN" dirty="0"/>
              <a:t>Figure 12: 4bit (min/max) comparator </a:t>
            </a:r>
          </a:p>
        </p:txBody>
      </p:sp>
      <p:grpSp>
        <p:nvGrpSpPr>
          <p:cNvPr id="112" name="Group 197">
            <a:extLst>
              <a:ext uri="{FF2B5EF4-FFF2-40B4-BE49-F238E27FC236}">
                <a16:creationId xmlns:a16="http://schemas.microsoft.com/office/drawing/2014/main" id="{B78B3F94-3714-72B4-EE3D-210286190D1E}"/>
              </a:ext>
            </a:extLst>
          </p:cNvPr>
          <p:cNvGrpSpPr>
            <a:grpSpLocks/>
          </p:cNvGrpSpPr>
          <p:nvPr/>
        </p:nvGrpSpPr>
        <p:grpSpPr bwMode="auto">
          <a:xfrm>
            <a:off x="2096955" y="2146167"/>
            <a:ext cx="3216460" cy="2166939"/>
            <a:chOff x="472" y="1824"/>
            <a:chExt cx="1933" cy="1365"/>
          </a:xfrm>
        </p:grpSpPr>
        <p:sp>
          <p:nvSpPr>
            <p:cNvPr id="113" name="Line 5">
              <a:extLst>
                <a:ext uri="{FF2B5EF4-FFF2-40B4-BE49-F238E27FC236}">
                  <a16:creationId xmlns:a16="http://schemas.microsoft.com/office/drawing/2014/main" id="{0244992E-7357-3D0A-A047-5B682EC101B1}"/>
                </a:ext>
              </a:extLst>
            </p:cNvPr>
            <p:cNvSpPr>
              <a:spLocks noChangeShapeType="1"/>
            </p:cNvSpPr>
            <p:nvPr/>
          </p:nvSpPr>
          <p:spPr bwMode="auto">
            <a:xfrm>
              <a:off x="1062" y="2413"/>
              <a:ext cx="82" cy="1"/>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14" name="Freeform 6">
              <a:extLst>
                <a:ext uri="{FF2B5EF4-FFF2-40B4-BE49-F238E27FC236}">
                  <a16:creationId xmlns:a16="http://schemas.microsoft.com/office/drawing/2014/main" id="{C48F5433-9F4F-55DA-8EC8-53F98629D3A7}"/>
                </a:ext>
              </a:extLst>
            </p:cNvPr>
            <p:cNvSpPr>
              <a:spLocks/>
            </p:cNvSpPr>
            <p:nvPr/>
          </p:nvSpPr>
          <p:spPr bwMode="auto">
            <a:xfrm>
              <a:off x="1124" y="2388"/>
              <a:ext cx="104" cy="58"/>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5" name="Line 7">
              <a:extLst>
                <a:ext uri="{FF2B5EF4-FFF2-40B4-BE49-F238E27FC236}">
                  <a16:creationId xmlns:a16="http://schemas.microsoft.com/office/drawing/2014/main" id="{CD80F983-10E1-C6D2-D9D1-4CB5C8FA713C}"/>
                </a:ext>
              </a:extLst>
            </p:cNvPr>
            <p:cNvSpPr>
              <a:spLocks noChangeShapeType="1"/>
            </p:cNvSpPr>
            <p:nvPr/>
          </p:nvSpPr>
          <p:spPr bwMode="auto">
            <a:xfrm>
              <a:off x="1568" y="1958"/>
              <a:ext cx="1" cy="91"/>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dirty="0"/>
            </a:p>
          </p:txBody>
        </p:sp>
        <p:sp>
          <p:nvSpPr>
            <p:cNvPr id="127" name="Freeform 8">
              <a:extLst>
                <a:ext uri="{FF2B5EF4-FFF2-40B4-BE49-F238E27FC236}">
                  <a16:creationId xmlns:a16="http://schemas.microsoft.com/office/drawing/2014/main" id="{B2171111-D560-5EAC-C2B9-AA2DBB55BE86}"/>
                </a:ext>
              </a:extLst>
            </p:cNvPr>
            <p:cNvSpPr>
              <a:spLocks/>
            </p:cNvSpPr>
            <p:nvPr/>
          </p:nvSpPr>
          <p:spPr bwMode="auto">
            <a:xfrm>
              <a:off x="1544" y="2020"/>
              <a:ext cx="51" cy="117"/>
            </a:xfrm>
            <a:custGeom>
              <a:avLst/>
              <a:gdLst>
                <a:gd name="T0" fmla="*/ 42 w 50"/>
                <a:gd name="T1" fmla="*/ 1444 h 100"/>
                <a:gd name="T2" fmla="*/ 67 w 50"/>
                <a:gd name="T3" fmla="*/ 0 h 100"/>
                <a:gd name="T4" fmla="*/ 0 w 50"/>
                <a:gd name="T5" fmla="*/ 0 h 100"/>
                <a:gd name="T6" fmla="*/ 42 w 50"/>
                <a:gd name="T7" fmla="*/ 1444 h 100"/>
                <a:gd name="T8" fmla="*/ 0 60000 65536"/>
                <a:gd name="T9" fmla="*/ 0 60000 65536"/>
                <a:gd name="T10" fmla="*/ 0 60000 65536"/>
                <a:gd name="T11" fmla="*/ 0 60000 65536"/>
                <a:gd name="T12" fmla="*/ 0 w 50"/>
                <a:gd name="T13" fmla="*/ 0 h 100"/>
                <a:gd name="T14" fmla="*/ 50 w 50"/>
                <a:gd name="T15" fmla="*/ 100 h 100"/>
              </a:gdLst>
              <a:ahLst/>
              <a:cxnLst>
                <a:cxn ang="T8">
                  <a:pos x="T0" y="T1"/>
                </a:cxn>
                <a:cxn ang="T9">
                  <a:pos x="T2" y="T3"/>
                </a:cxn>
                <a:cxn ang="T10">
                  <a:pos x="T4" y="T5"/>
                </a:cxn>
                <a:cxn ang="T11">
                  <a:pos x="T6" y="T7"/>
                </a:cxn>
              </a:cxnLst>
              <a:rect l="T12" t="T13" r="T14" b="T15"/>
              <a:pathLst>
                <a:path w="50" h="100">
                  <a:moveTo>
                    <a:pt x="25" y="100"/>
                  </a:moveTo>
                  <a:lnTo>
                    <a:pt x="50" y="0"/>
                  </a:lnTo>
                  <a:lnTo>
                    <a:pt x="0" y="0"/>
                  </a:lnTo>
                  <a:lnTo>
                    <a:pt x="25"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9" name="Line 9">
              <a:extLst>
                <a:ext uri="{FF2B5EF4-FFF2-40B4-BE49-F238E27FC236}">
                  <a16:creationId xmlns:a16="http://schemas.microsoft.com/office/drawing/2014/main" id="{35979BDB-DD82-8C22-E74C-ABE5DC919A3B}"/>
                </a:ext>
              </a:extLst>
            </p:cNvPr>
            <p:cNvSpPr>
              <a:spLocks noChangeShapeType="1"/>
            </p:cNvSpPr>
            <p:nvPr/>
          </p:nvSpPr>
          <p:spPr bwMode="auto">
            <a:xfrm>
              <a:off x="1739" y="1953"/>
              <a:ext cx="1" cy="91"/>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46" name="Freeform 10">
              <a:extLst>
                <a:ext uri="{FF2B5EF4-FFF2-40B4-BE49-F238E27FC236}">
                  <a16:creationId xmlns:a16="http://schemas.microsoft.com/office/drawing/2014/main" id="{76613898-BDEB-FEEA-8052-FF013731175B}"/>
                </a:ext>
              </a:extLst>
            </p:cNvPr>
            <p:cNvSpPr>
              <a:spLocks/>
            </p:cNvSpPr>
            <p:nvPr/>
          </p:nvSpPr>
          <p:spPr bwMode="auto">
            <a:xfrm>
              <a:off x="1713" y="2022"/>
              <a:ext cx="52" cy="117"/>
            </a:xfrm>
            <a:custGeom>
              <a:avLst/>
              <a:gdLst>
                <a:gd name="T0" fmla="*/ 46 w 50"/>
                <a:gd name="T1" fmla="*/ 1444 h 100"/>
                <a:gd name="T2" fmla="*/ 96 w 50"/>
                <a:gd name="T3" fmla="*/ 0 h 100"/>
                <a:gd name="T4" fmla="*/ 0 w 50"/>
                <a:gd name="T5" fmla="*/ 0 h 100"/>
                <a:gd name="T6" fmla="*/ 46 w 50"/>
                <a:gd name="T7" fmla="*/ 1444 h 100"/>
                <a:gd name="T8" fmla="*/ 0 60000 65536"/>
                <a:gd name="T9" fmla="*/ 0 60000 65536"/>
                <a:gd name="T10" fmla="*/ 0 60000 65536"/>
                <a:gd name="T11" fmla="*/ 0 60000 65536"/>
                <a:gd name="T12" fmla="*/ 0 w 50"/>
                <a:gd name="T13" fmla="*/ 0 h 100"/>
                <a:gd name="T14" fmla="*/ 50 w 50"/>
                <a:gd name="T15" fmla="*/ 100 h 100"/>
              </a:gdLst>
              <a:ahLst/>
              <a:cxnLst>
                <a:cxn ang="T8">
                  <a:pos x="T0" y="T1"/>
                </a:cxn>
                <a:cxn ang="T9">
                  <a:pos x="T2" y="T3"/>
                </a:cxn>
                <a:cxn ang="T10">
                  <a:pos x="T4" y="T5"/>
                </a:cxn>
                <a:cxn ang="T11">
                  <a:pos x="T6" y="T7"/>
                </a:cxn>
              </a:cxnLst>
              <a:rect l="T12" t="T13" r="T14" b="T15"/>
              <a:pathLst>
                <a:path w="50" h="100">
                  <a:moveTo>
                    <a:pt x="25" y="100"/>
                  </a:moveTo>
                  <a:lnTo>
                    <a:pt x="50" y="0"/>
                  </a:lnTo>
                  <a:lnTo>
                    <a:pt x="0" y="0"/>
                  </a:lnTo>
                  <a:lnTo>
                    <a:pt x="25"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7" name="Line 11">
              <a:extLst>
                <a:ext uri="{FF2B5EF4-FFF2-40B4-BE49-F238E27FC236}">
                  <a16:creationId xmlns:a16="http://schemas.microsoft.com/office/drawing/2014/main" id="{33759C46-DBC9-DD6D-3525-1BB7A91189E2}"/>
                </a:ext>
              </a:extLst>
            </p:cNvPr>
            <p:cNvSpPr>
              <a:spLocks noChangeShapeType="1"/>
            </p:cNvSpPr>
            <p:nvPr/>
          </p:nvSpPr>
          <p:spPr bwMode="auto">
            <a:xfrm>
              <a:off x="1062" y="2559"/>
              <a:ext cx="82" cy="2"/>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48" name="Freeform 12">
              <a:extLst>
                <a:ext uri="{FF2B5EF4-FFF2-40B4-BE49-F238E27FC236}">
                  <a16:creationId xmlns:a16="http://schemas.microsoft.com/office/drawing/2014/main" id="{3E992552-10F6-7E2E-7496-154FD48BE008}"/>
                </a:ext>
              </a:extLst>
            </p:cNvPr>
            <p:cNvSpPr>
              <a:spLocks/>
            </p:cNvSpPr>
            <p:nvPr/>
          </p:nvSpPr>
          <p:spPr bwMode="auto">
            <a:xfrm>
              <a:off x="1124" y="2530"/>
              <a:ext cx="104" cy="59"/>
            </a:xfrm>
            <a:custGeom>
              <a:avLst/>
              <a:gdLst>
                <a:gd name="T0" fmla="*/ 193 w 100"/>
                <a:gd name="T1" fmla="*/ 417 h 50"/>
                <a:gd name="T2" fmla="*/ 0 w 100"/>
                <a:gd name="T3" fmla="*/ 0 h 50"/>
                <a:gd name="T4" fmla="*/ 0 w 100"/>
                <a:gd name="T5" fmla="*/ 843 h 50"/>
                <a:gd name="T6" fmla="*/ 193 w 100"/>
                <a:gd name="T7" fmla="*/ 417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9" name="Line 13">
              <a:extLst>
                <a:ext uri="{FF2B5EF4-FFF2-40B4-BE49-F238E27FC236}">
                  <a16:creationId xmlns:a16="http://schemas.microsoft.com/office/drawing/2014/main" id="{C6266B9A-1598-4E8F-4F93-4B139BEEA9C0}"/>
                </a:ext>
              </a:extLst>
            </p:cNvPr>
            <p:cNvSpPr>
              <a:spLocks noChangeShapeType="1"/>
            </p:cNvSpPr>
            <p:nvPr/>
          </p:nvSpPr>
          <p:spPr bwMode="auto">
            <a:xfrm>
              <a:off x="1062" y="2702"/>
              <a:ext cx="82" cy="1"/>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50" name="Freeform 14">
              <a:extLst>
                <a:ext uri="{FF2B5EF4-FFF2-40B4-BE49-F238E27FC236}">
                  <a16:creationId xmlns:a16="http://schemas.microsoft.com/office/drawing/2014/main" id="{5FE7C7B1-F83C-0923-8B48-F362E3741650}"/>
                </a:ext>
              </a:extLst>
            </p:cNvPr>
            <p:cNvSpPr>
              <a:spLocks/>
            </p:cNvSpPr>
            <p:nvPr/>
          </p:nvSpPr>
          <p:spPr bwMode="auto">
            <a:xfrm>
              <a:off x="1124" y="2673"/>
              <a:ext cx="104" cy="58"/>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1" name="Rectangle 15">
              <a:extLst>
                <a:ext uri="{FF2B5EF4-FFF2-40B4-BE49-F238E27FC236}">
                  <a16:creationId xmlns:a16="http://schemas.microsoft.com/office/drawing/2014/main" id="{30AD3898-B60C-DCF7-872D-6D99B92748B2}"/>
                </a:ext>
              </a:extLst>
            </p:cNvPr>
            <p:cNvSpPr>
              <a:spLocks noChangeArrowheads="1"/>
            </p:cNvSpPr>
            <p:nvPr/>
          </p:nvSpPr>
          <p:spPr bwMode="auto">
            <a:xfrm>
              <a:off x="1251" y="2343"/>
              <a:ext cx="44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Inp_gt_max</a:t>
              </a:r>
              <a:endParaRPr lang="en-US" altLang="en-US" sz="1200" dirty="0">
                <a:latin typeface="Times New Roman" panose="02020603050405020304" pitchFamily="18" charset="0"/>
              </a:endParaRPr>
            </a:p>
          </p:txBody>
        </p:sp>
        <p:sp>
          <p:nvSpPr>
            <p:cNvPr id="152" name="Rectangle 16">
              <a:extLst>
                <a:ext uri="{FF2B5EF4-FFF2-40B4-BE49-F238E27FC236}">
                  <a16:creationId xmlns:a16="http://schemas.microsoft.com/office/drawing/2014/main" id="{0C7AFCBC-1362-DC07-2963-3E6422871BD1}"/>
                </a:ext>
              </a:extLst>
            </p:cNvPr>
            <p:cNvSpPr>
              <a:spLocks noChangeArrowheads="1"/>
            </p:cNvSpPr>
            <p:nvPr/>
          </p:nvSpPr>
          <p:spPr bwMode="auto">
            <a:xfrm>
              <a:off x="1251" y="2486"/>
              <a:ext cx="46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Inp_eq_max</a:t>
              </a:r>
              <a:endParaRPr lang="en-US" altLang="en-US" sz="1200" dirty="0">
                <a:latin typeface="Times New Roman" panose="02020603050405020304" pitchFamily="18" charset="0"/>
              </a:endParaRPr>
            </a:p>
          </p:txBody>
        </p:sp>
        <p:sp>
          <p:nvSpPr>
            <p:cNvPr id="153" name="Rectangle 17">
              <a:extLst>
                <a:ext uri="{FF2B5EF4-FFF2-40B4-BE49-F238E27FC236}">
                  <a16:creationId xmlns:a16="http://schemas.microsoft.com/office/drawing/2014/main" id="{1276458C-4F01-B445-56FE-4A1CDBF9F62B}"/>
                </a:ext>
              </a:extLst>
            </p:cNvPr>
            <p:cNvSpPr>
              <a:spLocks noChangeArrowheads="1"/>
            </p:cNvSpPr>
            <p:nvPr/>
          </p:nvSpPr>
          <p:spPr bwMode="auto">
            <a:xfrm>
              <a:off x="1251" y="2628"/>
              <a:ext cx="40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Inp_lt_min</a:t>
              </a:r>
              <a:endParaRPr lang="en-US" altLang="en-US" sz="1200" dirty="0">
                <a:latin typeface="Times New Roman" panose="02020603050405020304" pitchFamily="18" charset="0"/>
              </a:endParaRPr>
            </a:p>
          </p:txBody>
        </p:sp>
        <p:sp>
          <p:nvSpPr>
            <p:cNvPr id="154" name="Rectangle 18">
              <a:extLst>
                <a:ext uri="{FF2B5EF4-FFF2-40B4-BE49-F238E27FC236}">
                  <a16:creationId xmlns:a16="http://schemas.microsoft.com/office/drawing/2014/main" id="{E92BF5DA-5217-D639-4452-FB036753A2BC}"/>
                </a:ext>
              </a:extLst>
            </p:cNvPr>
            <p:cNvSpPr>
              <a:spLocks noChangeArrowheads="1"/>
            </p:cNvSpPr>
            <p:nvPr/>
          </p:nvSpPr>
          <p:spPr bwMode="auto">
            <a:xfrm>
              <a:off x="1761" y="2338"/>
              <a:ext cx="45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out_gt_max</a:t>
              </a:r>
              <a:endParaRPr lang="en-US" altLang="en-US" sz="1200" dirty="0">
                <a:latin typeface="Times New Roman" panose="02020603050405020304" pitchFamily="18" charset="0"/>
              </a:endParaRPr>
            </a:p>
          </p:txBody>
        </p:sp>
        <p:sp>
          <p:nvSpPr>
            <p:cNvPr id="155" name="Rectangle 19">
              <a:extLst>
                <a:ext uri="{FF2B5EF4-FFF2-40B4-BE49-F238E27FC236}">
                  <a16:creationId xmlns:a16="http://schemas.microsoft.com/office/drawing/2014/main" id="{9CAE15B9-AC07-C5C5-9BCF-0814FED963A7}"/>
                </a:ext>
              </a:extLst>
            </p:cNvPr>
            <p:cNvSpPr>
              <a:spLocks noChangeArrowheads="1"/>
            </p:cNvSpPr>
            <p:nvPr/>
          </p:nvSpPr>
          <p:spPr bwMode="auto">
            <a:xfrm>
              <a:off x="1734" y="2486"/>
              <a:ext cx="47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out_eq_max</a:t>
              </a:r>
              <a:endParaRPr lang="en-US" altLang="en-US" sz="1200" dirty="0">
                <a:latin typeface="Times New Roman" panose="02020603050405020304" pitchFamily="18" charset="0"/>
              </a:endParaRPr>
            </a:p>
          </p:txBody>
        </p:sp>
        <p:sp>
          <p:nvSpPr>
            <p:cNvPr id="156" name="Rectangle 20">
              <a:extLst>
                <a:ext uri="{FF2B5EF4-FFF2-40B4-BE49-F238E27FC236}">
                  <a16:creationId xmlns:a16="http://schemas.microsoft.com/office/drawing/2014/main" id="{40D05C9D-BF1A-2A64-54AA-DF1F0BF4A9A4}"/>
                </a:ext>
              </a:extLst>
            </p:cNvPr>
            <p:cNvSpPr>
              <a:spLocks noChangeArrowheads="1"/>
            </p:cNvSpPr>
            <p:nvPr/>
          </p:nvSpPr>
          <p:spPr bwMode="auto">
            <a:xfrm>
              <a:off x="1787" y="2617"/>
              <a:ext cx="41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out_lt_min</a:t>
              </a:r>
              <a:endParaRPr lang="en-US" altLang="en-US" sz="1200" dirty="0">
                <a:latin typeface="Times New Roman" panose="02020603050405020304" pitchFamily="18" charset="0"/>
              </a:endParaRPr>
            </a:p>
          </p:txBody>
        </p:sp>
        <p:sp>
          <p:nvSpPr>
            <p:cNvPr id="157" name="Rectangle 21">
              <a:extLst>
                <a:ext uri="{FF2B5EF4-FFF2-40B4-BE49-F238E27FC236}">
                  <a16:creationId xmlns:a16="http://schemas.microsoft.com/office/drawing/2014/main" id="{1C15B353-6F2B-64F6-41F9-44B753DDCBF2}"/>
                </a:ext>
              </a:extLst>
            </p:cNvPr>
            <p:cNvSpPr>
              <a:spLocks noChangeArrowheads="1"/>
            </p:cNvSpPr>
            <p:nvPr/>
          </p:nvSpPr>
          <p:spPr bwMode="auto">
            <a:xfrm>
              <a:off x="1231" y="2146"/>
              <a:ext cx="998" cy="862"/>
            </a:xfrm>
            <a:prstGeom prst="rect">
              <a:avLst/>
            </a:prstGeom>
            <a:noFill/>
            <a:ln w="15875">
              <a:solidFill>
                <a:srgbClr val="0078C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a:latin typeface="Times New Roman" panose="02020603050405020304" pitchFamily="18" charset="0"/>
              </a:endParaRPr>
            </a:p>
          </p:txBody>
        </p:sp>
        <p:sp>
          <p:nvSpPr>
            <p:cNvPr id="158" name="Rectangle 22">
              <a:extLst>
                <a:ext uri="{FF2B5EF4-FFF2-40B4-BE49-F238E27FC236}">
                  <a16:creationId xmlns:a16="http://schemas.microsoft.com/office/drawing/2014/main" id="{9E67F9BA-6011-653B-E07A-71AB121C161A}"/>
                </a:ext>
              </a:extLst>
            </p:cNvPr>
            <p:cNvSpPr>
              <a:spLocks noChangeArrowheads="1"/>
            </p:cNvSpPr>
            <p:nvPr/>
          </p:nvSpPr>
          <p:spPr bwMode="auto">
            <a:xfrm>
              <a:off x="472" y="2312"/>
              <a:ext cx="64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err="1">
                  <a:solidFill>
                    <a:srgbClr val="000000"/>
                  </a:solidFill>
                  <a:latin typeface="Myriad Roman" charset="0"/>
                </a:rPr>
                <a:t>Inp_gt_max</a:t>
              </a:r>
              <a:endParaRPr lang="en-US" altLang="en-US" sz="2800" dirty="0">
                <a:latin typeface="Times New Roman" panose="02020603050405020304" pitchFamily="18" charset="0"/>
              </a:endParaRPr>
            </a:p>
          </p:txBody>
        </p:sp>
        <p:sp>
          <p:nvSpPr>
            <p:cNvPr id="159" name="Rectangle 24">
              <a:extLst>
                <a:ext uri="{FF2B5EF4-FFF2-40B4-BE49-F238E27FC236}">
                  <a16:creationId xmlns:a16="http://schemas.microsoft.com/office/drawing/2014/main" id="{6BC768B8-8373-AA2A-5705-08ABEFD0411F}"/>
                </a:ext>
              </a:extLst>
            </p:cNvPr>
            <p:cNvSpPr>
              <a:spLocks noChangeArrowheads="1"/>
            </p:cNvSpPr>
            <p:nvPr/>
          </p:nvSpPr>
          <p:spPr bwMode="auto">
            <a:xfrm>
              <a:off x="472" y="2456"/>
              <a:ext cx="647"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err="1">
                  <a:solidFill>
                    <a:srgbClr val="000000"/>
                  </a:solidFill>
                  <a:latin typeface="Myriad Roman" charset="0"/>
                </a:rPr>
                <a:t>Inp_eq_max</a:t>
              </a:r>
              <a:endParaRPr lang="en-US" altLang="en-US" sz="2800" dirty="0">
                <a:latin typeface="Times New Roman" panose="02020603050405020304" pitchFamily="18" charset="0"/>
              </a:endParaRPr>
            </a:p>
          </p:txBody>
        </p:sp>
        <p:sp>
          <p:nvSpPr>
            <p:cNvPr id="160" name="Rectangle 26">
              <a:extLst>
                <a:ext uri="{FF2B5EF4-FFF2-40B4-BE49-F238E27FC236}">
                  <a16:creationId xmlns:a16="http://schemas.microsoft.com/office/drawing/2014/main" id="{8419373E-D66E-0C18-5A17-19D36BC2D0AB}"/>
                </a:ext>
              </a:extLst>
            </p:cNvPr>
            <p:cNvSpPr>
              <a:spLocks noChangeArrowheads="1"/>
            </p:cNvSpPr>
            <p:nvPr/>
          </p:nvSpPr>
          <p:spPr bwMode="auto">
            <a:xfrm>
              <a:off x="475" y="2611"/>
              <a:ext cx="58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err="1">
                  <a:solidFill>
                    <a:srgbClr val="000000"/>
                  </a:solidFill>
                  <a:latin typeface="Myriad Roman" charset="0"/>
                </a:rPr>
                <a:t>Inp_lt_min</a:t>
              </a:r>
              <a:endParaRPr lang="en-US" altLang="en-US" sz="2800" dirty="0">
                <a:latin typeface="Times New Roman" panose="02020603050405020304" pitchFamily="18" charset="0"/>
              </a:endParaRPr>
            </a:p>
          </p:txBody>
        </p:sp>
        <p:sp>
          <p:nvSpPr>
            <p:cNvPr id="161" name="Rectangle 34">
              <a:extLst>
                <a:ext uri="{FF2B5EF4-FFF2-40B4-BE49-F238E27FC236}">
                  <a16:creationId xmlns:a16="http://schemas.microsoft.com/office/drawing/2014/main" id="{DD6AD4B4-2718-7E86-5C36-131D13F630AA}"/>
                </a:ext>
              </a:extLst>
            </p:cNvPr>
            <p:cNvSpPr>
              <a:spLocks noChangeArrowheads="1"/>
            </p:cNvSpPr>
            <p:nvPr/>
          </p:nvSpPr>
          <p:spPr bwMode="auto">
            <a:xfrm>
              <a:off x="1547" y="3044"/>
              <a:ext cx="31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Stage3</a:t>
              </a:r>
              <a:endParaRPr lang="en-US" altLang="en-US" sz="2800" dirty="0">
                <a:latin typeface="Times New Roman" panose="02020603050405020304" pitchFamily="18" charset="0"/>
              </a:endParaRPr>
            </a:p>
          </p:txBody>
        </p:sp>
        <p:sp>
          <p:nvSpPr>
            <p:cNvPr id="162" name="Rectangle 36">
              <a:extLst>
                <a:ext uri="{FF2B5EF4-FFF2-40B4-BE49-F238E27FC236}">
                  <a16:creationId xmlns:a16="http://schemas.microsoft.com/office/drawing/2014/main" id="{95903CFE-E11F-EEB6-C824-8E0A190EA80E}"/>
                </a:ext>
              </a:extLst>
            </p:cNvPr>
            <p:cNvSpPr>
              <a:spLocks noChangeArrowheads="1"/>
            </p:cNvSpPr>
            <p:nvPr/>
          </p:nvSpPr>
          <p:spPr bwMode="auto">
            <a:xfrm>
              <a:off x="1513" y="1825"/>
              <a:ext cx="11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a3</a:t>
              </a:r>
              <a:endParaRPr lang="en-US" altLang="en-US" sz="2800" dirty="0">
                <a:latin typeface="Times New Roman" panose="02020603050405020304" pitchFamily="18" charset="0"/>
              </a:endParaRPr>
            </a:p>
          </p:txBody>
        </p:sp>
        <p:sp>
          <p:nvSpPr>
            <p:cNvPr id="167" name="Rectangle 37">
              <a:extLst>
                <a:ext uri="{FF2B5EF4-FFF2-40B4-BE49-F238E27FC236}">
                  <a16:creationId xmlns:a16="http://schemas.microsoft.com/office/drawing/2014/main" id="{36FD9264-D1D2-C1EE-FBFB-D7EF9B7989B5}"/>
                </a:ext>
              </a:extLst>
            </p:cNvPr>
            <p:cNvSpPr>
              <a:spLocks noChangeArrowheads="1"/>
            </p:cNvSpPr>
            <p:nvPr/>
          </p:nvSpPr>
          <p:spPr bwMode="auto">
            <a:xfrm>
              <a:off x="1681" y="1824"/>
              <a:ext cx="25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max3</a:t>
              </a:r>
              <a:endParaRPr lang="en-US" altLang="en-US" sz="2800" dirty="0">
                <a:latin typeface="Times New Roman" panose="02020603050405020304" pitchFamily="18" charset="0"/>
              </a:endParaRPr>
            </a:p>
          </p:txBody>
        </p:sp>
        <p:sp>
          <p:nvSpPr>
            <p:cNvPr id="169" name="Rectangle 38">
              <a:extLst>
                <a:ext uri="{FF2B5EF4-FFF2-40B4-BE49-F238E27FC236}">
                  <a16:creationId xmlns:a16="http://schemas.microsoft.com/office/drawing/2014/main" id="{2A72E67B-D4E3-C162-A9C4-9F7F4B2532A1}"/>
                </a:ext>
              </a:extLst>
            </p:cNvPr>
            <p:cNvSpPr>
              <a:spLocks noChangeArrowheads="1"/>
            </p:cNvSpPr>
            <p:nvPr/>
          </p:nvSpPr>
          <p:spPr bwMode="auto">
            <a:xfrm>
              <a:off x="1544" y="2155"/>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a</a:t>
              </a:r>
              <a:endParaRPr lang="en-US" altLang="en-US" sz="2800" dirty="0">
                <a:latin typeface="Times New Roman" panose="02020603050405020304" pitchFamily="18" charset="0"/>
              </a:endParaRPr>
            </a:p>
          </p:txBody>
        </p:sp>
        <p:sp>
          <p:nvSpPr>
            <p:cNvPr id="170" name="Rectangle 39">
              <a:extLst>
                <a:ext uri="{FF2B5EF4-FFF2-40B4-BE49-F238E27FC236}">
                  <a16:creationId xmlns:a16="http://schemas.microsoft.com/office/drawing/2014/main" id="{7F8FCF23-DD68-80B6-9A46-75512E2A5622}"/>
                </a:ext>
              </a:extLst>
            </p:cNvPr>
            <p:cNvSpPr>
              <a:spLocks noChangeArrowheads="1"/>
            </p:cNvSpPr>
            <p:nvPr/>
          </p:nvSpPr>
          <p:spPr bwMode="auto">
            <a:xfrm>
              <a:off x="1708" y="2155"/>
              <a:ext cx="19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max</a:t>
              </a:r>
              <a:endParaRPr lang="en-US" altLang="en-US" sz="2800" dirty="0">
                <a:latin typeface="Times New Roman" panose="02020603050405020304" pitchFamily="18" charset="0"/>
              </a:endParaRPr>
            </a:p>
          </p:txBody>
        </p:sp>
        <p:sp>
          <p:nvSpPr>
            <p:cNvPr id="176" name="Line 40">
              <a:extLst>
                <a:ext uri="{FF2B5EF4-FFF2-40B4-BE49-F238E27FC236}">
                  <a16:creationId xmlns:a16="http://schemas.microsoft.com/office/drawing/2014/main" id="{628710E3-8E6B-ADC4-1D68-B1BA405DB42C}"/>
                </a:ext>
              </a:extLst>
            </p:cNvPr>
            <p:cNvSpPr>
              <a:spLocks noChangeShapeType="1"/>
            </p:cNvSpPr>
            <p:nvPr/>
          </p:nvSpPr>
          <p:spPr bwMode="auto">
            <a:xfrm>
              <a:off x="2229" y="2404"/>
              <a:ext cx="82" cy="1"/>
            </a:xfrm>
            <a:prstGeom prst="line">
              <a:avLst/>
            </a:prstGeom>
            <a:noFill/>
            <a:ln w="20638">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77" name="Freeform 41">
              <a:extLst>
                <a:ext uri="{FF2B5EF4-FFF2-40B4-BE49-F238E27FC236}">
                  <a16:creationId xmlns:a16="http://schemas.microsoft.com/office/drawing/2014/main" id="{5A1DA7E5-2B24-A5FB-B3C5-E90E2FE47209}"/>
                </a:ext>
              </a:extLst>
            </p:cNvPr>
            <p:cNvSpPr>
              <a:spLocks/>
            </p:cNvSpPr>
            <p:nvPr/>
          </p:nvSpPr>
          <p:spPr bwMode="auto">
            <a:xfrm>
              <a:off x="2295" y="2379"/>
              <a:ext cx="104" cy="58"/>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8" name="Line 62">
              <a:extLst>
                <a:ext uri="{FF2B5EF4-FFF2-40B4-BE49-F238E27FC236}">
                  <a16:creationId xmlns:a16="http://schemas.microsoft.com/office/drawing/2014/main" id="{7757DD92-2611-DB4F-A35B-24B758EBDB2B}"/>
                </a:ext>
              </a:extLst>
            </p:cNvPr>
            <p:cNvSpPr>
              <a:spLocks noChangeShapeType="1"/>
            </p:cNvSpPr>
            <p:nvPr/>
          </p:nvSpPr>
          <p:spPr bwMode="auto">
            <a:xfrm>
              <a:off x="2229" y="2543"/>
              <a:ext cx="82" cy="2"/>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79" name="Freeform 63">
              <a:extLst>
                <a:ext uri="{FF2B5EF4-FFF2-40B4-BE49-F238E27FC236}">
                  <a16:creationId xmlns:a16="http://schemas.microsoft.com/office/drawing/2014/main" id="{44F273E0-B44D-4367-E04E-2B7508450401}"/>
                </a:ext>
              </a:extLst>
            </p:cNvPr>
            <p:cNvSpPr>
              <a:spLocks/>
            </p:cNvSpPr>
            <p:nvPr/>
          </p:nvSpPr>
          <p:spPr bwMode="auto">
            <a:xfrm>
              <a:off x="2301" y="2518"/>
              <a:ext cx="104" cy="59"/>
            </a:xfrm>
            <a:custGeom>
              <a:avLst/>
              <a:gdLst>
                <a:gd name="T0" fmla="*/ 193 w 100"/>
                <a:gd name="T1" fmla="*/ 417 h 50"/>
                <a:gd name="T2" fmla="*/ 0 w 100"/>
                <a:gd name="T3" fmla="*/ 0 h 50"/>
                <a:gd name="T4" fmla="*/ 0 w 100"/>
                <a:gd name="T5" fmla="*/ 843 h 50"/>
                <a:gd name="T6" fmla="*/ 193 w 100"/>
                <a:gd name="T7" fmla="*/ 417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0" name="Line 64">
              <a:extLst>
                <a:ext uri="{FF2B5EF4-FFF2-40B4-BE49-F238E27FC236}">
                  <a16:creationId xmlns:a16="http://schemas.microsoft.com/office/drawing/2014/main" id="{E93F19E3-2356-37BC-0D66-67F92F48F41C}"/>
                </a:ext>
              </a:extLst>
            </p:cNvPr>
            <p:cNvSpPr>
              <a:spLocks noChangeShapeType="1"/>
            </p:cNvSpPr>
            <p:nvPr/>
          </p:nvSpPr>
          <p:spPr bwMode="auto">
            <a:xfrm>
              <a:off x="2229" y="2691"/>
              <a:ext cx="82" cy="1"/>
            </a:xfrm>
            <a:prstGeom prst="line">
              <a:avLst/>
            </a:prstGeom>
            <a:noFill/>
            <a:ln w="20638">
              <a:solidFill>
                <a:srgbClr val="00B0F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1" name="Freeform 65">
              <a:extLst>
                <a:ext uri="{FF2B5EF4-FFF2-40B4-BE49-F238E27FC236}">
                  <a16:creationId xmlns:a16="http://schemas.microsoft.com/office/drawing/2014/main" id="{0215D4C8-02B4-F022-5C33-630E8321DD1C}"/>
                </a:ext>
              </a:extLst>
            </p:cNvPr>
            <p:cNvSpPr>
              <a:spLocks/>
            </p:cNvSpPr>
            <p:nvPr/>
          </p:nvSpPr>
          <p:spPr bwMode="auto">
            <a:xfrm>
              <a:off x="2295" y="2658"/>
              <a:ext cx="104" cy="58"/>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B0F0"/>
            </a:solidFill>
            <a:ln w="9525">
              <a:solidFill>
                <a:srgbClr val="00B0F0"/>
              </a:solidFill>
              <a:round/>
              <a:headEnd/>
              <a:tailEnd/>
            </a:ln>
          </p:spPr>
          <p:txBody>
            <a:bodyPr/>
            <a:lstStyle/>
            <a:p>
              <a:endParaRPr lang="en-US"/>
            </a:p>
          </p:txBody>
        </p:sp>
      </p:grpSp>
      <p:sp>
        <p:nvSpPr>
          <p:cNvPr id="182" name="Freeform 8">
            <a:extLst>
              <a:ext uri="{FF2B5EF4-FFF2-40B4-BE49-F238E27FC236}">
                <a16:creationId xmlns:a16="http://schemas.microsoft.com/office/drawing/2014/main" id="{E2CE0728-44AE-DFDF-4434-DE87A31C541B}"/>
              </a:ext>
            </a:extLst>
          </p:cNvPr>
          <p:cNvSpPr>
            <a:spLocks/>
          </p:cNvSpPr>
          <p:nvPr/>
        </p:nvSpPr>
        <p:spPr bwMode="auto">
          <a:xfrm>
            <a:off x="3534102" y="2440015"/>
            <a:ext cx="80963" cy="185738"/>
          </a:xfrm>
          <a:custGeom>
            <a:avLst/>
            <a:gdLst>
              <a:gd name="T0" fmla="*/ 42 w 50"/>
              <a:gd name="T1" fmla="*/ 1444 h 100"/>
              <a:gd name="T2" fmla="*/ 67 w 50"/>
              <a:gd name="T3" fmla="*/ 0 h 100"/>
              <a:gd name="T4" fmla="*/ 0 w 50"/>
              <a:gd name="T5" fmla="*/ 0 h 100"/>
              <a:gd name="T6" fmla="*/ 42 w 50"/>
              <a:gd name="T7" fmla="*/ 1444 h 100"/>
              <a:gd name="T8" fmla="*/ 0 60000 65536"/>
              <a:gd name="T9" fmla="*/ 0 60000 65536"/>
              <a:gd name="T10" fmla="*/ 0 60000 65536"/>
              <a:gd name="T11" fmla="*/ 0 60000 65536"/>
              <a:gd name="T12" fmla="*/ 0 w 50"/>
              <a:gd name="T13" fmla="*/ 0 h 100"/>
              <a:gd name="T14" fmla="*/ 50 w 50"/>
              <a:gd name="T15" fmla="*/ 100 h 100"/>
            </a:gdLst>
            <a:ahLst/>
            <a:cxnLst>
              <a:cxn ang="T8">
                <a:pos x="T0" y="T1"/>
              </a:cxn>
              <a:cxn ang="T9">
                <a:pos x="T2" y="T3"/>
              </a:cxn>
              <a:cxn ang="T10">
                <a:pos x="T4" y="T5"/>
              </a:cxn>
              <a:cxn ang="T11">
                <a:pos x="T6" y="T7"/>
              </a:cxn>
            </a:cxnLst>
            <a:rect l="T12" t="T13" r="T14" b="T15"/>
            <a:pathLst>
              <a:path w="50" h="100">
                <a:moveTo>
                  <a:pt x="25" y="100"/>
                </a:moveTo>
                <a:lnTo>
                  <a:pt x="50" y="0"/>
                </a:lnTo>
                <a:lnTo>
                  <a:pt x="0" y="0"/>
                </a:lnTo>
                <a:lnTo>
                  <a:pt x="25"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 name="Rectangle 183">
            <a:extLst>
              <a:ext uri="{FF2B5EF4-FFF2-40B4-BE49-F238E27FC236}">
                <a16:creationId xmlns:a16="http://schemas.microsoft.com/office/drawing/2014/main" id="{45514A36-3005-1326-4041-685364860B47}"/>
              </a:ext>
            </a:extLst>
          </p:cNvPr>
          <p:cNvSpPr>
            <a:spLocks noChangeArrowheads="1"/>
          </p:cNvSpPr>
          <p:nvPr/>
        </p:nvSpPr>
        <p:spPr bwMode="auto">
          <a:xfrm>
            <a:off x="3384221" y="2151291"/>
            <a:ext cx="39754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min3</a:t>
            </a:r>
            <a:endParaRPr lang="en-US" altLang="en-US" sz="2800" dirty="0">
              <a:latin typeface="Times New Roman" panose="02020603050405020304" pitchFamily="18" charset="0"/>
            </a:endParaRPr>
          </a:p>
        </p:txBody>
      </p:sp>
      <p:sp>
        <p:nvSpPr>
          <p:cNvPr id="185" name="Freeform 14">
            <a:extLst>
              <a:ext uri="{FF2B5EF4-FFF2-40B4-BE49-F238E27FC236}">
                <a16:creationId xmlns:a16="http://schemas.microsoft.com/office/drawing/2014/main" id="{75E39BC5-2433-DFB6-A95A-42D3EC66261D}"/>
              </a:ext>
            </a:extLst>
          </p:cNvPr>
          <p:cNvSpPr>
            <a:spLocks/>
          </p:cNvSpPr>
          <p:nvPr/>
        </p:nvSpPr>
        <p:spPr bwMode="auto">
          <a:xfrm>
            <a:off x="3173239" y="3669357"/>
            <a:ext cx="173053" cy="92075"/>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6" name="Freeform 14">
            <a:extLst>
              <a:ext uri="{FF2B5EF4-FFF2-40B4-BE49-F238E27FC236}">
                <a16:creationId xmlns:a16="http://schemas.microsoft.com/office/drawing/2014/main" id="{25E5F3F7-6011-8197-F88F-A6F5724FDB98}"/>
              </a:ext>
            </a:extLst>
          </p:cNvPr>
          <p:cNvSpPr>
            <a:spLocks/>
          </p:cNvSpPr>
          <p:nvPr/>
        </p:nvSpPr>
        <p:spPr bwMode="auto">
          <a:xfrm>
            <a:off x="5133796" y="3685024"/>
            <a:ext cx="173053" cy="92075"/>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7" name="Line 13">
            <a:extLst>
              <a:ext uri="{FF2B5EF4-FFF2-40B4-BE49-F238E27FC236}">
                <a16:creationId xmlns:a16="http://schemas.microsoft.com/office/drawing/2014/main" id="{9D48BD88-81BD-F397-463F-791FB2024A22}"/>
              </a:ext>
            </a:extLst>
          </p:cNvPr>
          <p:cNvSpPr>
            <a:spLocks noChangeShapeType="1"/>
          </p:cNvSpPr>
          <p:nvPr/>
        </p:nvSpPr>
        <p:spPr bwMode="auto">
          <a:xfrm>
            <a:off x="3036793" y="3719988"/>
            <a:ext cx="136446" cy="1588"/>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8" name="Line 13">
            <a:extLst>
              <a:ext uri="{FF2B5EF4-FFF2-40B4-BE49-F238E27FC236}">
                <a16:creationId xmlns:a16="http://schemas.microsoft.com/office/drawing/2014/main" id="{B6EE0465-5053-2DEA-FFC9-ED46075105BE}"/>
              </a:ext>
            </a:extLst>
          </p:cNvPr>
          <p:cNvSpPr>
            <a:spLocks noChangeShapeType="1"/>
          </p:cNvSpPr>
          <p:nvPr/>
        </p:nvSpPr>
        <p:spPr bwMode="auto">
          <a:xfrm>
            <a:off x="5008097" y="3717445"/>
            <a:ext cx="136446" cy="1588"/>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189" name="Rectangle 26">
            <a:extLst>
              <a:ext uri="{FF2B5EF4-FFF2-40B4-BE49-F238E27FC236}">
                <a16:creationId xmlns:a16="http://schemas.microsoft.com/office/drawing/2014/main" id="{AA922A38-1E94-AAB0-DDFA-5BE84E4AC45C}"/>
              </a:ext>
            </a:extLst>
          </p:cNvPr>
          <p:cNvSpPr>
            <a:spLocks noChangeArrowheads="1"/>
          </p:cNvSpPr>
          <p:nvPr/>
        </p:nvSpPr>
        <p:spPr bwMode="auto">
          <a:xfrm>
            <a:off x="2089826" y="3600297"/>
            <a:ext cx="965104"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err="1">
                <a:solidFill>
                  <a:srgbClr val="000000"/>
                </a:solidFill>
                <a:latin typeface="Myriad Roman" charset="0"/>
              </a:rPr>
              <a:t>Inp_eq_min</a:t>
            </a:r>
            <a:endParaRPr lang="en-US" altLang="en-US" sz="2800" dirty="0">
              <a:latin typeface="Times New Roman" panose="02020603050405020304" pitchFamily="18" charset="0"/>
            </a:endParaRPr>
          </a:p>
        </p:txBody>
      </p:sp>
      <p:sp>
        <p:nvSpPr>
          <p:cNvPr id="190" name="Rectangle 17">
            <a:extLst>
              <a:ext uri="{FF2B5EF4-FFF2-40B4-BE49-F238E27FC236}">
                <a16:creationId xmlns:a16="http://schemas.microsoft.com/office/drawing/2014/main" id="{A9789E81-80C6-823C-F566-0E91E9F89E05}"/>
              </a:ext>
            </a:extLst>
          </p:cNvPr>
          <p:cNvSpPr>
            <a:spLocks noChangeArrowheads="1"/>
          </p:cNvSpPr>
          <p:nvPr/>
        </p:nvSpPr>
        <p:spPr bwMode="auto">
          <a:xfrm>
            <a:off x="3384574" y="3600297"/>
            <a:ext cx="74860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Inp_eq_min</a:t>
            </a:r>
            <a:endParaRPr lang="en-US" altLang="en-US" sz="1200" dirty="0">
              <a:latin typeface="Times New Roman" panose="02020603050405020304" pitchFamily="18" charset="0"/>
            </a:endParaRPr>
          </a:p>
        </p:txBody>
      </p:sp>
      <p:sp>
        <p:nvSpPr>
          <p:cNvPr id="191" name="Rectangle 17">
            <a:extLst>
              <a:ext uri="{FF2B5EF4-FFF2-40B4-BE49-F238E27FC236}">
                <a16:creationId xmlns:a16="http://schemas.microsoft.com/office/drawing/2014/main" id="{FBAD7944-4F7D-6524-B9AE-C4F57133F36E}"/>
              </a:ext>
            </a:extLst>
          </p:cNvPr>
          <p:cNvSpPr>
            <a:spLocks noChangeArrowheads="1"/>
          </p:cNvSpPr>
          <p:nvPr/>
        </p:nvSpPr>
        <p:spPr bwMode="auto">
          <a:xfrm>
            <a:off x="4241816" y="3605955"/>
            <a:ext cx="76302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out_eq_min</a:t>
            </a:r>
            <a:endParaRPr lang="en-US" altLang="en-US" sz="1200" dirty="0">
              <a:latin typeface="Times New Roman" panose="02020603050405020304" pitchFamily="18" charset="0"/>
            </a:endParaRPr>
          </a:p>
        </p:txBody>
      </p:sp>
      <p:sp>
        <p:nvSpPr>
          <p:cNvPr id="192" name="Rectangle 39">
            <a:extLst>
              <a:ext uri="{FF2B5EF4-FFF2-40B4-BE49-F238E27FC236}">
                <a16:creationId xmlns:a16="http://schemas.microsoft.com/office/drawing/2014/main" id="{74DB3392-FA21-9EC5-DE9E-A6D9A5BE39AA}"/>
              </a:ext>
            </a:extLst>
          </p:cNvPr>
          <p:cNvSpPr>
            <a:spLocks noChangeArrowheads="1"/>
          </p:cNvSpPr>
          <p:nvPr/>
        </p:nvSpPr>
        <p:spPr bwMode="auto">
          <a:xfrm>
            <a:off x="3424702" y="2678510"/>
            <a:ext cx="29976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min</a:t>
            </a:r>
            <a:endParaRPr lang="en-US" altLang="en-US" sz="2800" dirty="0">
              <a:latin typeface="Times New Roman" panose="02020603050405020304" pitchFamily="18" charset="0"/>
            </a:endParaRPr>
          </a:p>
        </p:txBody>
      </p:sp>
      <p:sp>
        <p:nvSpPr>
          <p:cNvPr id="195" name="Line 7">
            <a:extLst>
              <a:ext uri="{FF2B5EF4-FFF2-40B4-BE49-F238E27FC236}">
                <a16:creationId xmlns:a16="http://schemas.microsoft.com/office/drawing/2014/main" id="{178A81A4-C9EB-7D3D-209F-F42AB495B684}"/>
              </a:ext>
            </a:extLst>
          </p:cNvPr>
          <p:cNvSpPr>
            <a:spLocks noChangeShapeType="1"/>
          </p:cNvSpPr>
          <p:nvPr/>
        </p:nvSpPr>
        <p:spPr bwMode="auto">
          <a:xfrm>
            <a:off x="3572919" y="2357200"/>
            <a:ext cx="1664" cy="144463"/>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dirty="0"/>
          </a:p>
        </p:txBody>
      </p:sp>
      <p:grpSp>
        <p:nvGrpSpPr>
          <p:cNvPr id="253" name="Group 197">
            <a:extLst>
              <a:ext uri="{FF2B5EF4-FFF2-40B4-BE49-F238E27FC236}">
                <a16:creationId xmlns:a16="http://schemas.microsoft.com/office/drawing/2014/main" id="{F912D61F-939D-B0EE-6632-8C40F8435F37}"/>
              </a:ext>
            </a:extLst>
          </p:cNvPr>
          <p:cNvGrpSpPr>
            <a:grpSpLocks/>
          </p:cNvGrpSpPr>
          <p:nvPr/>
        </p:nvGrpSpPr>
        <p:grpSpPr bwMode="auto">
          <a:xfrm>
            <a:off x="5299893" y="2162892"/>
            <a:ext cx="1953505" cy="2162176"/>
            <a:chOff x="1231" y="1824"/>
            <a:chExt cx="1174" cy="1362"/>
          </a:xfrm>
        </p:grpSpPr>
        <p:sp>
          <p:nvSpPr>
            <p:cNvPr id="256" name="Line 7">
              <a:extLst>
                <a:ext uri="{FF2B5EF4-FFF2-40B4-BE49-F238E27FC236}">
                  <a16:creationId xmlns:a16="http://schemas.microsoft.com/office/drawing/2014/main" id="{E196FCB3-5297-76CA-2DA7-72A0811CF2EB}"/>
                </a:ext>
              </a:extLst>
            </p:cNvPr>
            <p:cNvSpPr>
              <a:spLocks noChangeShapeType="1"/>
            </p:cNvSpPr>
            <p:nvPr/>
          </p:nvSpPr>
          <p:spPr bwMode="auto">
            <a:xfrm>
              <a:off x="1568" y="1958"/>
              <a:ext cx="1" cy="91"/>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dirty="0"/>
            </a:p>
          </p:txBody>
        </p:sp>
        <p:sp>
          <p:nvSpPr>
            <p:cNvPr id="258" name="Freeform 8">
              <a:extLst>
                <a:ext uri="{FF2B5EF4-FFF2-40B4-BE49-F238E27FC236}">
                  <a16:creationId xmlns:a16="http://schemas.microsoft.com/office/drawing/2014/main" id="{8C79B5A9-A8BF-5782-18CE-7B9AD8C26390}"/>
                </a:ext>
              </a:extLst>
            </p:cNvPr>
            <p:cNvSpPr>
              <a:spLocks/>
            </p:cNvSpPr>
            <p:nvPr/>
          </p:nvSpPr>
          <p:spPr bwMode="auto">
            <a:xfrm>
              <a:off x="1544" y="2020"/>
              <a:ext cx="51" cy="117"/>
            </a:xfrm>
            <a:custGeom>
              <a:avLst/>
              <a:gdLst>
                <a:gd name="T0" fmla="*/ 42 w 50"/>
                <a:gd name="T1" fmla="*/ 1444 h 100"/>
                <a:gd name="T2" fmla="*/ 67 w 50"/>
                <a:gd name="T3" fmla="*/ 0 h 100"/>
                <a:gd name="T4" fmla="*/ 0 w 50"/>
                <a:gd name="T5" fmla="*/ 0 h 100"/>
                <a:gd name="T6" fmla="*/ 42 w 50"/>
                <a:gd name="T7" fmla="*/ 1444 h 100"/>
                <a:gd name="T8" fmla="*/ 0 60000 65536"/>
                <a:gd name="T9" fmla="*/ 0 60000 65536"/>
                <a:gd name="T10" fmla="*/ 0 60000 65536"/>
                <a:gd name="T11" fmla="*/ 0 60000 65536"/>
                <a:gd name="T12" fmla="*/ 0 w 50"/>
                <a:gd name="T13" fmla="*/ 0 h 100"/>
                <a:gd name="T14" fmla="*/ 50 w 50"/>
                <a:gd name="T15" fmla="*/ 100 h 100"/>
              </a:gdLst>
              <a:ahLst/>
              <a:cxnLst>
                <a:cxn ang="T8">
                  <a:pos x="T0" y="T1"/>
                </a:cxn>
                <a:cxn ang="T9">
                  <a:pos x="T2" y="T3"/>
                </a:cxn>
                <a:cxn ang="T10">
                  <a:pos x="T4" y="T5"/>
                </a:cxn>
                <a:cxn ang="T11">
                  <a:pos x="T6" y="T7"/>
                </a:cxn>
              </a:cxnLst>
              <a:rect l="T12" t="T13" r="T14" b="T15"/>
              <a:pathLst>
                <a:path w="50" h="100">
                  <a:moveTo>
                    <a:pt x="25" y="100"/>
                  </a:moveTo>
                  <a:lnTo>
                    <a:pt x="50" y="0"/>
                  </a:lnTo>
                  <a:lnTo>
                    <a:pt x="0" y="0"/>
                  </a:lnTo>
                  <a:lnTo>
                    <a:pt x="25"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 name="Line 9">
              <a:extLst>
                <a:ext uri="{FF2B5EF4-FFF2-40B4-BE49-F238E27FC236}">
                  <a16:creationId xmlns:a16="http://schemas.microsoft.com/office/drawing/2014/main" id="{938CEA7B-45C1-E356-0B24-9A57D393E309}"/>
                </a:ext>
              </a:extLst>
            </p:cNvPr>
            <p:cNvSpPr>
              <a:spLocks noChangeShapeType="1"/>
            </p:cNvSpPr>
            <p:nvPr/>
          </p:nvSpPr>
          <p:spPr bwMode="auto">
            <a:xfrm>
              <a:off x="1739" y="1953"/>
              <a:ext cx="1" cy="91"/>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67" name="Freeform 10">
              <a:extLst>
                <a:ext uri="{FF2B5EF4-FFF2-40B4-BE49-F238E27FC236}">
                  <a16:creationId xmlns:a16="http://schemas.microsoft.com/office/drawing/2014/main" id="{91B7C504-0EC9-4A01-E3E6-3FF8CB97FCD5}"/>
                </a:ext>
              </a:extLst>
            </p:cNvPr>
            <p:cNvSpPr>
              <a:spLocks/>
            </p:cNvSpPr>
            <p:nvPr/>
          </p:nvSpPr>
          <p:spPr bwMode="auto">
            <a:xfrm>
              <a:off x="1713" y="2022"/>
              <a:ext cx="52" cy="117"/>
            </a:xfrm>
            <a:custGeom>
              <a:avLst/>
              <a:gdLst>
                <a:gd name="T0" fmla="*/ 46 w 50"/>
                <a:gd name="T1" fmla="*/ 1444 h 100"/>
                <a:gd name="T2" fmla="*/ 96 w 50"/>
                <a:gd name="T3" fmla="*/ 0 h 100"/>
                <a:gd name="T4" fmla="*/ 0 w 50"/>
                <a:gd name="T5" fmla="*/ 0 h 100"/>
                <a:gd name="T6" fmla="*/ 46 w 50"/>
                <a:gd name="T7" fmla="*/ 1444 h 100"/>
                <a:gd name="T8" fmla="*/ 0 60000 65536"/>
                <a:gd name="T9" fmla="*/ 0 60000 65536"/>
                <a:gd name="T10" fmla="*/ 0 60000 65536"/>
                <a:gd name="T11" fmla="*/ 0 60000 65536"/>
                <a:gd name="T12" fmla="*/ 0 w 50"/>
                <a:gd name="T13" fmla="*/ 0 h 100"/>
                <a:gd name="T14" fmla="*/ 50 w 50"/>
                <a:gd name="T15" fmla="*/ 100 h 100"/>
              </a:gdLst>
              <a:ahLst/>
              <a:cxnLst>
                <a:cxn ang="T8">
                  <a:pos x="T0" y="T1"/>
                </a:cxn>
                <a:cxn ang="T9">
                  <a:pos x="T2" y="T3"/>
                </a:cxn>
                <a:cxn ang="T10">
                  <a:pos x="T4" y="T5"/>
                </a:cxn>
                <a:cxn ang="T11">
                  <a:pos x="T6" y="T7"/>
                </a:cxn>
              </a:cxnLst>
              <a:rect l="T12" t="T13" r="T14" b="T15"/>
              <a:pathLst>
                <a:path w="50" h="100">
                  <a:moveTo>
                    <a:pt x="25" y="100"/>
                  </a:moveTo>
                  <a:lnTo>
                    <a:pt x="50" y="0"/>
                  </a:lnTo>
                  <a:lnTo>
                    <a:pt x="0" y="0"/>
                  </a:lnTo>
                  <a:lnTo>
                    <a:pt x="25"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8" name="Rectangle 15">
              <a:extLst>
                <a:ext uri="{FF2B5EF4-FFF2-40B4-BE49-F238E27FC236}">
                  <a16:creationId xmlns:a16="http://schemas.microsoft.com/office/drawing/2014/main" id="{787BEEF4-960A-FB5D-5385-36E9893F9AA0}"/>
                </a:ext>
              </a:extLst>
            </p:cNvPr>
            <p:cNvSpPr>
              <a:spLocks noChangeArrowheads="1"/>
            </p:cNvSpPr>
            <p:nvPr/>
          </p:nvSpPr>
          <p:spPr bwMode="auto">
            <a:xfrm>
              <a:off x="1251" y="2343"/>
              <a:ext cx="42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inr_gt_max</a:t>
              </a:r>
              <a:endParaRPr lang="en-US" altLang="en-US" sz="1200" dirty="0">
                <a:latin typeface="Times New Roman" panose="02020603050405020304" pitchFamily="18" charset="0"/>
              </a:endParaRPr>
            </a:p>
          </p:txBody>
        </p:sp>
        <p:sp>
          <p:nvSpPr>
            <p:cNvPr id="269" name="Rectangle 16">
              <a:extLst>
                <a:ext uri="{FF2B5EF4-FFF2-40B4-BE49-F238E27FC236}">
                  <a16:creationId xmlns:a16="http://schemas.microsoft.com/office/drawing/2014/main" id="{68B41745-8783-0D99-8088-E2EF8982AF9F}"/>
                </a:ext>
              </a:extLst>
            </p:cNvPr>
            <p:cNvSpPr>
              <a:spLocks noChangeArrowheads="1"/>
            </p:cNvSpPr>
            <p:nvPr/>
          </p:nvSpPr>
          <p:spPr bwMode="auto">
            <a:xfrm>
              <a:off x="1251" y="2486"/>
              <a:ext cx="46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Inp_eq_max</a:t>
              </a:r>
              <a:endParaRPr lang="en-US" altLang="en-US" sz="1200" dirty="0">
                <a:latin typeface="Times New Roman" panose="02020603050405020304" pitchFamily="18" charset="0"/>
              </a:endParaRPr>
            </a:p>
          </p:txBody>
        </p:sp>
        <p:sp>
          <p:nvSpPr>
            <p:cNvPr id="270" name="Rectangle 17">
              <a:extLst>
                <a:ext uri="{FF2B5EF4-FFF2-40B4-BE49-F238E27FC236}">
                  <a16:creationId xmlns:a16="http://schemas.microsoft.com/office/drawing/2014/main" id="{2556F88A-2E13-F5E5-17B6-51D614640DA5}"/>
                </a:ext>
              </a:extLst>
            </p:cNvPr>
            <p:cNvSpPr>
              <a:spLocks noChangeArrowheads="1"/>
            </p:cNvSpPr>
            <p:nvPr/>
          </p:nvSpPr>
          <p:spPr bwMode="auto">
            <a:xfrm>
              <a:off x="1251" y="2628"/>
              <a:ext cx="40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Inp_lt_min</a:t>
              </a:r>
              <a:endParaRPr lang="en-US" altLang="en-US" sz="1200" dirty="0">
                <a:latin typeface="Times New Roman" panose="02020603050405020304" pitchFamily="18" charset="0"/>
              </a:endParaRPr>
            </a:p>
          </p:txBody>
        </p:sp>
        <p:sp>
          <p:nvSpPr>
            <p:cNvPr id="271" name="Rectangle 18">
              <a:extLst>
                <a:ext uri="{FF2B5EF4-FFF2-40B4-BE49-F238E27FC236}">
                  <a16:creationId xmlns:a16="http://schemas.microsoft.com/office/drawing/2014/main" id="{F19AB06E-9561-F994-3007-390332155C88}"/>
                </a:ext>
              </a:extLst>
            </p:cNvPr>
            <p:cNvSpPr>
              <a:spLocks noChangeArrowheads="1"/>
            </p:cNvSpPr>
            <p:nvPr/>
          </p:nvSpPr>
          <p:spPr bwMode="auto">
            <a:xfrm>
              <a:off x="1761" y="2338"/>
              <a:ext cx="45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out_gt_max</a:t>
              </a:r>
              <a:endParaRPr lang="en-US" altLang="en-US" sz="1200" dirty="0">
                <a:latin typeface="Times New Roman" panose="02020603050405020304" pitchFamily="18" charset="0"/>
              </a:endParaRPr>
            </a:p>
          </p:txBody>
        </p:sp>
        <p:sp>
          <p:nvSpPr>
            <p:cNvPr id="272" name="Rectangle 19">
              <a:extLst>
                <a:ext uri="{FF2B5EF4-FFF2-40B4-BE49-F238E27FC236}">
                  <a16:creationId xmlns:a16="http://schemas.microsoft.com/office/drawing/2014/main" id="{375F34AD-977B-9E99-C4A8-3447417E2E01}"/>
                </a:ext>
              </a:extLst>
            </p:cNvPr>
            <p:cNvSpPr>
              <a:spLocks noChangeArrowheads="1"/>
            </p:cNvSpPr>
            <p:nvPr/>
          </p:nvSpPr>
          <p:spPr bwMode="auto">
            <a:xfrm>
              <a:off x="1734" y="2486"/>
              <a:ext cx="47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out_eq_max</a:t>
              </a:r>
              <a:endParaRPr lang="en-US" altLang="en-US" sz="1200" dirty="0">
                <a:latin typeface="Times New Roman" panose="02020603050405020304" pitchFamily="18" charset="0"/>
              </a:endParaRPr>
            </a:p>
          </p:txBody>
        </p:sp>
        <p:sp>
          <p:nvSpPr>
            <p:cNvPr id="273" name="Rectangle 20">
              <a:extLst>
                <a:ext uri="{FF2B5EF4-FFF2-40B4-BE49-F238E27FC236}">
                  <a16:creationId xmlns:a16="http://schemas.microsoft.com/office/drawing/2014/main" id="{830B5AD1-8D47-6185-B8FE-E223354F4E01}"/>
                </a:ext>
              </a:extLst>
            </p:cNvPr>
            <p:cNvSpPr>
              <a:spLocks noChangeArrowheads="1"/>
            </p:cNvSpPr>
            <p:nvPr/>
          </p:nvSpPr>
          <p:spPr bwMode="auto">
            <a:xfrm>
              <a:off x="1787" y="2617"/>
              <a:ext cx="41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out_lt_min</a:t>
              </a:r>
              <a:endParaRPr lang="en-US" altLang="en-US" sz="1200" dirty="0">
                <a:latin typeface="Times New Roman" panose="02020603050405020304" pitchFamily="18" charset="0"/>
              </a:endParaRPr>
            </a:p>
          </p:txBody>
        </p:sp>
        <p:sp>
          <p:nvSpPr>
            <p:cNvPr id="274" name="Rectangle 21">
              <a:extLst>
                <a:ext uri="{FF2B5EF4-FFF2-40B4-BE49-F238E27FC236}">
                  <a16:creationId xmlns:a16="http://schemas.microsoft.com/office/drawing/2014/main" id="{77171B96-61B2-0598-EA59-CA59DE2F9827}"/>
                </a:ext>
              </a:extLst>
            </p:cNvPr>
            <p:cNvSpPr>
              <a:spLocks noChangeArrowheads="1"/>
            </p:cNvSpPr>
            <p:nvPr/>
          </p:nvSpPr>
          <p:spPr bwMode="auto">
            <a:xfrm>
              <a:off x="1231" y="2146"/>
              <a:ext cx="998" cy="862"/>
            </a:xfrm>
            <a:prstGeom prst="rect">
              <a:avLst/>
            </a:prstGeom>
            <a:noFill/>
            <a:ln w="15875">
              <a:solidFill>
                <a:srgbClr val="0078C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a:latin typeface="Times New Roman" panose="02020603050405020304" pitchFamily="18" charset="0"/>
              </a:endParaRPr>
            </a:p>
          </p:txBody>
        </p:sp>
        <p:sp>
          <p:nvSpPr>
            <p:cNvPr id="275" name="Rectangle 34">
              <a:extLst>
                <a:ext uri="{FF2B5EF4-FFF2-40B4-BE49-F238E27FC236}">
                  <a16:creationId xmlns:a16="http://schemas.microsoft.com/office/drawing/2014/main" id="{80A09813-B8B9-5633-D473-82A803C189C4}"/>
                </a:ext>
              </a:extLst>
            </p:cNvPr>
            <p:cNvSpPr>
              <a:spLocks noChangeArrowheads="1"/>
            </p:cNvSpPr>
            <p:nvPr/>
          </p:nvSpPr>
          <p:spPr bwMode="auto">
            <a:xfrm>
              <a:off x="1597" y="3041"/>
              <a:ext cx="31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Stage2</a:t>
              </a:r>
              <a:endParaRPr lang="en-US" altLang="en-US" sz="2800" dirty="0">
                <a:latin typeface="Times New Roman" panose="02020603050405020304" pitchFamily="18" charset="0"/>
              </a:endParaRPr>
            </a:p>
          </p:txBody>
        </p:sp>
        <p:sp>
          <p:nvSpPr>
            <p:cNvPr id="276" name="Rectangle 36">
              <a:extLst>
                <a:ext uri="{FF2B5EF4-FFF2-40B4-BE49-F238E27FC236}">
                  <a16:creationId xmlns:a16="http://schemas.microsoft.com/office/drawing/2014/main" id="{94F137EC-AF7B-14FA-E444-F6306A25C72F}"/>
                </a:ext>
              </a:extLst>
            </p:cNvPr>
            <p:cNvSpPr>
              <a:spLocks noChangeArrowheads="1"/>
            </p:cNvSpPr>
            <p:nvPr/>
          </p:nvSpPr>
          <p:spPr bwMode="auto">
            <a:xfrm>
              <a:off x="1513" y="1825"/>
              <a:ext cx="11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a2</a:t>
              </a:r>
              <a:endParaRPr lang="en-US" altLang="en-US" sz="2800" dirty="0">
                <a:latin typeface="Times New Roman" panose="02020603050405020304" pitchFamily="18" charset="0"/>
              </a:endParaRPr>
            </a:p>
          </p:txBody>
        </p:sp>
        <p:sp>
          <p:nvSpPr>
            <p:cNvPr id="277" name="Rectangle 37">
              <a:extLst>
                <a:ext uri="{FF2B5EF4-FFF2-40B4-BE49-F238E27FC236}">
                  <a16:creationId xmlns:a16="http://schemas.microsoft.com/office/drawing/2014/main" id="{C5948411-B73E-FCE5-2003-F055E9611A19}"/>
                </a:ext>
              </a:extLst>
            </p:cNvPr>
            <p:cNvSpPr>
              <a:spLocks noChangeArrowheads="1"/>
            </p:cNvSpPr>
            <p:nvPr/>
          </p:nvSpPr>
          <p:spPr bwMode="auto">
            <a:xfrm>
              <a:off x="1681" y="1824"/>
              <a:ext cx="25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max2</a:t>
              </a:r>
              <a:endParaRPr lang="en-US" altLang="en-US" sz="2800" dirty="0">
                <a:latin typeface="Times New Roman" panose="02020603050405020304" pitchFamily="18" charset="0"/>
              </a:endParaRPr>
            </a:p>
          </p:txBody>
        </p:sp>
        <p:sp>
          <p:nvSpPr>
            <p:cNvPr id="278" name="Rectangle 38">
              <a:extLst>
                <a:ext uri="{FF2B5EF4-FFF2-40B4-BE49-F238E27FC236}">
                  <a16:creationId xmlns:a16="http://schemas.microsoft.com/office/drawing/2014/main" id="{AF23D0CE-ECEF-344C-3B1A-B9A0D5EA8F53}"/>
                </a:ext>
              </a:extLst>
            </p:cNvPr>
            <p:cNvSpPr>
              <a:spLocks noChangeArrowheads="1"/>
            </p:cNvSpPr>
            <p:nvPr/>
          </p:nvSpPr>
          <p:spPr bwMode="auto">
            <a:xfrm>
              <a:off x="1544" y="2155"/>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a</a:t>
              </a:r>
              <a:endParaRPr lang="en-US" altLang="en-US" sz="2800" dirty="0">
                <a:latin typeface="Times New Roman" panose="02020603050405020304" pitchFamily="18" charset="0"/>
              </a:endParaRPr>
            </a:p>
          </p:txBody>
        </p:sp>
        <p:sp>
          <p:nvSpPr>
            <p:cNvPr id="279" name="Rectangle 39">
              <a:extLst>
                <a:ext uri="{FF2B5EF4-FFF2-40B4-BE49-F238E27FC236}">
                  <a16:creationId xmlns:a16="http://schemas.microsoft.com/office/drawing/2014/main" id="{CCACBA28-2772-8F3A-EBF4-73D493F7C51E}"/>
                </a:ext>
              </a:extLst>
            </p:cNvPr>
            <p:cNvSpPr>
              <a:spLocks noChangeArrowheads="1"/>
            </p:cNvSpPr>
            <p:nvPr/>
          </p:nvSpPr>
          <p:spPr bwMode="auto">
            <a:xfrm>
              <a:off x="1708" y="2155"/>
              <a:ext cx="19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max</a:t>
              </a:r>
              <a:endParaRPr lang="en-US" altLang="en-US" sz="2800" dirty="0">
                <a:latin typeface="Times New Roman" panose="02020603050405020304" pitchFamily="18" charset="0"/>
              </a:endParaRPr>
            </a:p>
          </p:txBody>
        </p:sp>
        <p:sp>
          <p:nvSpPr>
            <p:cNvPr id="280" name="Line 40">
              <a:extLst>
                <a:ext uri="{FF2B5EF4-FFF2-40B4-BE49-F238E27FC236}">
                  <a16:creationId xmlns:a16="http://schemas.microsoft.com/office/drawing/2014/main" id="{57354559-43C6-DD6A-49EB-77A5BDFE399E}"/>
                </a:ext>
              </a:extLst>
            </p:cNvPr>
            <p:cNvSpPr>
              <a:spLocks noChangeShapeType="1"/>
            </p:cNvSpPr>
            <p:nvPr/>
          </p:nvSpPr>
          <p:spPr bwMode="auto">
            <a:xfrm>
              <a:off x="2229" y="2404"/>
              <a:ext cx="82" cy="1"/>
            </a:xfrm>
            <a:prstGeom prst="line">
              <a:avLst/>
            </a:prstGeom>
            <a:noFill/>
            <a:ln w="20638">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81" name="Freeform 41">
              <a:extLst>
                <a:ext uri="{FF2B5EF4-FFF2-40B4-BE49-F238E27FC236}">
                  <a16:creationId xmlns:a16="http://schemas.microsoft.com/office/drawing/2014/main" id="{6AE99462-1B61-EDCD-A960-4A084BD7D02B}"/>
                </a:ext>
              </a:extLst>
            </p:cNvPr>
            <p:cNvSpPr>
              <a:spLocks/>
            </p:cNvSpPr>
            <p:nvPr/>
          </p:nvSpPr>
          <p:spPr bwMode="auto">
            <a:xfrm>
              <a:off x="2295" y="2379"/>
              <a:ext cx="104" cy="58"/>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2" name="Line 62">
              <a:extLst>
                <a:ext uri="{FF2B5EF4-FFF2-40B4-BE49-F238E27FC236}">
                  <a16:creationId xmlns:a16="http://schemas.microsoft.com/office/drawing/2014/main" id="{1E8B22C0-E82E-8167-0F14-E77A027E3F0B}"/>
                </a:ext>
              </a:extLst>
            </p:cNvPr>
            <p:cNvSpPr>
              <a:spLocks noChangeShapeType="1"/>
            </p:cNvSpPr>
            <p:nvPr/>
          </p:nvSpPr>
          <p:spPr bwMode="auto">
            <a:xfrm>
              <a:off x="2229" y="2543"/>
              <a:ext cx="82" cy="2"/>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83" name="Freeform 63">
              <a:extLst>
                <a:ext uri="{FF2B5EF4-FFF2-40B4-BE49-F238E27FC236}">
                  <a16:creationId xmlns:a16="http://schemas.microsoft.com/office/drawing/2014/main" id="{B18FCDB9-1A30-3FA2-1F64-6A23F9CA7E1A}"/>
                </a:ext>
              </a:extLst>
            </p:cNvPr>
            <p:cNvSpPr>
              <a:spLocks/>
            </p:cNvSpPr>
            <p:nvPr/>
          </p:nvSpPr>
          <p:spPr bwMode="auto">
            <a:xfrm>
              <a:off x="2301" y="2518"/>
              <a:ext cx="104" cy="59"/>
            </a:xfrm>
            <a:custGeom>
              <a:avLst/>
              <a:gdLst>
                <a:gd name="T0" fmla="*/ 193 w 100"/>
                <a:gd name="T1" fmla="*/ 417 h 50"/>
                <a:gd name="T2" fmla="*/ 0 w 100"/>
                <a:gd name="T3" fmla="*/ 0 h 50"/>
                <a:gd name="T4" fmla="*/ 0 w 100"/>
                <a:gd name="T5" fmla="*/ 843 h 50"/>
                <a:gd name="T6" fmla="*/ 193 w 100"/>
                <a:gd name="T7" fmla="*/ 417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4" name="Line 64">
              <a:extLst>
                <a:ext uri="{FF2B5EF4-FFF2-40B4-BE49-F238E27FC236}">
                  <a16:creationId xmlns:a16="http://schemas.microsoft.com/office/drawing/2014/main" id="{9A1E08F3-0156-62A5-EDA3-D4773AC8B14A}"/>
                </a:ext>
              </a:extLst>
            </p:cNvPr>
            <p:cNvSpPr>
              <a:spLocks noChangeShapeType="1"/>
            </p:cNvSpPr>
            <p:nvPr/>
          </p:nvSpPr>
          <p:spPr bwMode="auto">
            <a:xfrm>
              <a:off x="2229" y="2691"/>
              <a:ext cx="82" cy="1"/>
            </a:xfrm>
            <a:prstGeom prst="line">
              <a:avLst/>
            </a:prstGeom>
            <a:noFill/>
            <a:ln w="20638">
              <a:solidFill>
                <a:srgbClr val="00B0F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85" name="Freeform 65">
              <a:extLst>
                <a:ext uri="{FF2B5EF4-FFF2-40B4-BE49-F238E27FC236}">
                  <a16:creationId xmlns:a16="http://schemas.microsoft.com/office/drawing/2014/main" id="{AC46A401-3243-B3A1-6878-FBA3E90B2EEE}"/>
                </a:ext>
              </a:extLst>
            </p:cNvPr>
            <p:cNvSpPr>
              <a:spLocks/>
            </p:cNvSpPr>
            <p:nvPr/>
          </p:nvSpPr>
          <p:spPr bwMode="auto">
            <a:xfrm>
              <a:off x="2295" y="2658"/>
              <a:ext cx="104" cy="58"/>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B0F0"/>
            </a:solidFill>
            <a:ln w="9525">
              <a:solidFill>
                <a:srgbClr val="00B0F0"/>
              </a:solidFill>
              <a:round/>
              <a:headEnd/>
              <a:tailEnd/>
            </a:ln>
          </p:spPr>
          <p:txBody>
            <a:bodyPr/>
            <a:lstStyle/>
            <a:p>
              <a:endParaRPr lang="en-US"/>
            </a:p>
          </p:txBody>
        </p:sp>
      </p:grpSp>
      <p:sp>
        <p:nvSpPr>
          <p:cNvPr id="286" name="Freeform 8">
            <a:extLst>
              <a:ext uri="{FF2B5EF4-FFF2-40B4-BE49-F238E27FC236}">
                <a16:creationId xmlns:a16="http://schemas.microsoft.com/office/drawing/2014/main" id="{CC6F6E52-C521-51F9-D2D2-6BA39D8101F3}"/>
              </a:ext>
            </a:extLst>
          </p:cNvPr>
          <p:cNvSpPr>
            <a:spLocks/>
          </p:cNvSpPr>
          <p:nvPr/>
        </p:nvSpPr>
        <p:spPr bwMode="auto">
          <a:xfrm>
            <a:off x="5474084" y="2456741"/>
            <a:ext cx="80963" cy="185738"/>
          </a:xfrm>
          <a:custGeom>
            <a:avLst/>
            <a:gdLst>
              <a:gd name="T0" fmla="*/ 42 w 50"/>
              <a:gd name="T1" fmla="*/ 1444 h 100"/>
              <a:gd name="T2" fmla="*/ 67 w 50"/>
              <a:gd name="T3" fmla="*/ 0 h 100"/>
              <a:gd name="T4" fmla="*/ 0 w 50"/>
              <a:gd name="T5" fmla="*/ 0 h 100"/>
              <a:gd name="T6" fmla="*/ 42 w 50"/>
              <a:gd name="T7" fmla="*/ 1444 h 100"/>
              <a:gd name="T8" fmla="*/ 0 60000 65536"/>
              <a:gd name="T9" fmla="*/ 0 60000 65536"/>
              <a:gd name="T10" fmla="*/ 0 60000 65536"/>
              <a:gd name="T11" fmla="*/ 0 60000 65536"/>
              <a:gd name="T12" fmla="*/ 0 w 50"/>
              <a:gd name="T13" fmla="*/ 0 h 100"/>
              <a:gd name="T14" fmla="*/ 50 w 50"/>
              <a:gd name="T15" fmla="*/ 100 h 100"/>
            </a:gdLst>
            <a:ahLst/>
            <a:cxnLst>
              <a:cxn ang="T8">
                <a:pos x="T0" y="T1"/>
              </a:cxn>
              <a:cxn ang="T9">
                <a:pos x="T2" y="T3"/>
              </a:cxn>
              <a:cxn ang="T10">
                <a:pos x="T4" y="T5"/>
              </a:cxn>
              <a:cxn ang="T11">
                <a:pos x="T6" y="T7"/>
              </a:cxn>
            </a:cxnLst>
            <a:rect l="T12" t="T13" r="T14" b="T15"/>
            <a:pathLst>
              <a:path w="50" h="100">
                <a:moveTo>
                  <a:pt x="25" y="100"/>
                </a:moveTo>
                <a:lnTo>
                  <a:pt x="50" y="0"/>
                </a:lnTo>
                <a:lnTo>
                  <a:pt x="0" y="0"/>
                </a:lnTo>
                <a:lnTo>
                  <a:pt x="25"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 name="Rectangle 286">
            <a:extLst>
              <a:ext uri="{FF2B5EF4-FFF2-40B4-BE49-F238E27FC236}">
                <a16:creationId xmlns:a16="http://schemas.microsoft.com/office/drawing/2014/main" id="{84EFCE64-28FC-3D8A-487A-3BB991830D89}"/>
              </a:ext>
            </a:extLst>
          </p:cNvPr>
          <p:cNvSpPr>
            <a:spLocks noChangeArrowheads="1"/>
          </p:cNvSpPr>
          <p:nvPr/>
        </p:nvSpPr>
        <p:spPr bwMode="auto">
          <a:xfrm>
            <a:off x="5324203" y="2168017"/>
            <a:ext cx="39754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min2</a:t>
            </a:r>
            <a:endParaRPr lang="en-US" altLang="en-US" sz="2800" dirty="0">
              <a:latin typeface="Times New Roman" panose="02020603050405020304" pitchFamily="18" charset="0"/>
            </a:endParaRPr>
          </a:p>
        </p:txBody>
      </p:sp>
      <p:sp>
        <p:nvSpPr>
          <p:cNvPr id="288" name="Freeform 14">
            <a:extLst>
              <a:ext uri="{FF2B5EF4-FFF2-40B4-BE49-F238E27FC236}">
                <a16:creationId xmlns:a16="http://schemas.microsoft.com/office/drawing/2014/main" id="{538A006F-FF11-A2E5-8F43-F24B7D558AC1}"/>
              </a:ext>
            </a:extLst>
          </p:cNvPr>
          <p:cNvSpPr>
            <a:spLocks/>
          </p:cNvSpPr>
          <p:nvPr/>
        </p:nvSpPr>
        <p:spPr bwMode="auto">
          <a:xfrm>
            <a:off x="7073778" y="3701750"/>
            <a:ext cx="173053" cy="92075"/>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9" name="Line 13">
            <a:extLst>
              <a:ext uri="{FF2B5EF4-FFF2-40B4-BE49-F238E27FC236}">
                <a16:creationId xmlns:a16="http://schemas.microsoft.com/office/drawing/2014/main" id="{EF1344C0-3360-741E-7F01-2E0770620B93}"/>
              </a:ext>
            </a:extLst>
          </p:cNvPr>
          <p:cNvSpPr>
            <a:spLocks noChangeShapeType="1"/>
          </p:cNvSpPr>
          <p:nvPr/>
        </p:nvSpPr>
        <p:spPr bwMode="auto">
          <a:xfrm>
            <a:off x="6948079" y="3734171"/>
            <a:ext cx="136446" cy="1588"/>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90" name="Rectangle 17">
            <a:extLst>
              <a:ext uri="{FF2B5EF4-FFF2-40B4-BE49-F238E27FC236}">
                <a16:creationId xmlns:a16="http://schemas.microsoft.com/office/drawing/2014/main" id="{91A27838-6A02-AF2A-6A28-A443FF336278}"/>
              </a:ext>
            </a:extLst>
          </p:cNvPr>
          <p:cNvSpPr>
            <a:spLocks noChangeArrowheads="1"/>
          </p:cNvSpPr>
          <p:nvPr/>
        </p:nvSpPr>
        <p:spPr bwMode="auto">
          <a:xfrm>
            <a:off x="5324556" y="3617023"/>
            <a:ext cx="74860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Inp_eq_min</a:t>
            </a:r>
            <a:endParaRPr lang="en-US" altLang="en-US" sz="1200" dirty="0">
              <a:latin typeface="Times New Roman" panose="02020603050405020304" pitchFamily="18" charset="0"/>
            </a:endParaRPr>
          </a:p>
        </p:txBody>
      </p:sp>
      <p:sp>
        <p:nvSpPr>
          <p:cNvPr id="291" name="Rectangle 17">
            <a:extLst>
              <a:ext uri="{FF2B5EF4-FFF2-40B4-BE49-F238E27FC236}">
                <a16:creationId xmlns:a16="http://schemas.microsoft.com/office/drawing/2014/main" id="{926A8E42-75A4-BA37-AF55-1CA9AAAB6366}"/>
              </a:ext>
            </a:extLst>
          </p:cNvPr>
          <p:cNvSpPr>
            <a:spLocks noChangeArrowheads="1"/>
          </p:cNvSpPr>
          <p:nvPr/>
        </p:nvSpPr>
        <p:spPr bwMode="auto">
          <a:xfrm>
            <a:off x="6181798" y="3622681"/>
            <a:ext cx="76302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out_eq_min</a:t>
            </a:r>
            <a:endParaRPr lang="en-US" altLang="en-US" sz="1200" dirty="0">
              <a:latin typeface="Times New Roman" panose="02020603050405020304" pitchFamily="18" charset="0"/>
            </a:endParaRPr>
          </a:p>
        </p:txBody>
      </p:sp>
      <p:sp>
        <p:nvSpPr>
          <p:cNvPr id="292" name="Rectangle 39">
            <a:extLst>
              <a:ext uri="{FF2B5EF4-FFF2-40B4-BE49-F238E27FC236}">
                <a16:creationId xmlns:a16="http://schemas.microsoft.com/office/drawing/2014/main" id="{6112D49B-7E4D-9859-A6FE-79E52EAFE9D2}"/>
              </a:ext>
            </a:extLst>
          </p:cNvPr>
          <p:cNvSpPr>
            <a:spLocks noChangeArrowheads="1"/>
          </p:cNvSpPr>
          <p:nvPr/>
        </p:nvSpPr>
        <p:spPr bwMode="auto">
          <a:xfrm>
            <a:off x="5364684" y="2695236"/>
            <a:ext cx="29976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min</a:t>
            </a:r>
            <a:endParaRPr lang="en-US" altLang="en-US" sz="2800" dirty="0">
              <a:latin typeface="Times New Roman" panose="02020603050405020304" pitchFamily="18" charset="0"/>
            </a:endParaRPr>
          </a:p>
        </p:txBody>
      </p:sp>
      <p:sp>
        <p:nvSpPr>
          <p:cNvPr id="294" name="Line 7">
            <a:extLst>
              <a:ext uri="{FF2B5EF4-FFF2-40B4-BE49-F238E27FC236}">
                <a16:creationId xmlns:a16="http://schemas.microsoft.com/office/drawing/2014/main" id="{82AD2EAA-0E01-D417-52BF-760C9E3B164F}"/>
              </a:ext>
            </a:extLst>
          </p:cNvPr>
          <p:cNvSpPr>
            <a:spLocks noChangeShapeType="1"/>
          </p:cNvSpPr>
          <p:nvPr/>
        </p:nvSpPr>
        <p:spPr bwMode="auto">
          <a:xfrm>
            <a:off x="5512901" y="2373926"/>
            <a:ext cx="1664" cy="144463"/>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dirty="0"/>
          </a:p>
        </p:txBody>
      </p:sp>
      <p:grpSp>
        <p:nvGrpSpPr>
          <p:cNvPr id="295" name="Group 197">
            <a:extLst>
              <a:ext uri="{FF2B5EF4-FFF2-40B4-BE49-F238E27FC236}">
                <a16:creationId xmlns:a16="http://schemas.microsoft.com/office/drawing/2014/main" id="{F4460475-52EF-D574-E9ED-58A8AA3DD81E}"/>
              </a:ext>
            </a:extLst>
          </p:cNvPr>
          <p:cNvGrpSpPr>
            <a:grpSpLocks/>
          </p:cNvGrpSpPr>
          <p:nvPr/>
        </p:nvGrpSpPr>
        <p:grpSpPr bwMode="auto">
          <a:xfrm>
            <a:off x="7257523" y="2162894"/>
            <a:ext cx="1953505" cy="2159002"/>
            <a:chOff x="1231" y="1824"/>
            <a:chExt cx="1174" cy="1360"/>
          </a:xfrm>
        </p:grpSpPr>
        <p:sp>
          <p:nvSpPr>
            <p:cNvPr id="296" name="Line 7">
              <a:extLst>
                <a:ext uri="{FF2B5EF4-FFF2-40B4-BE49-F238E27FC236}">
                  <a16:creationId xmlns:a16="http://schemas.microsoft.com/office/drawing/2014/main" id="{2F315EDE-94C6-A2DE-E197-9A5977CE3B9D}"/>
                </a:ext>
              </a:extLst>
            </p:cNvPr>
            <p:cNvSpPr>
              <a:spLocks noChangeShapeType="1"/>
            </p:cNvSpPr>
            <p:nvPr/>
          </p:nvSpPr>
          <p:spPr bwMode="auto">
            <a:xfrm>
              <a:off x="1568" y="1958"/>
              <a:ext cx="1" cy="91"/>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dirty="0"/>
            </a:p>
          </p:txBody>
        </p:sp>
        <p:sp>
          <p:nvSpPr>
            <p:cNvPr id="297" name="Freeform 8">
              <a:extLst>
                <a:ext uri="{FF2B5EF4-FFF2-40B4-BE49-F238E27FC236}">
                  <a16:creationId xmlns:a16="http://schemas.microsoft.com/office/drawing/2014/main" id="{F791B5E7-A884-7DC6-4ADC-FCAEA7182A9D}"/>
                </a:ext>
              </a:extLst>
            </p:cNvPr>
            <p:cNvSpPr>
              <a:spLocks/>
            </p:cNvSpPr>
            <p:nvPr/>
          </p:nvSpPr>
          <p:spPr bwMode="auto">
            <a:xfrm>
              <a:off x="1544" y="2020"/>
              <a:ext cx="51" cy="117"/>
            </a:xfrm>
            <a:custGeom>
              <a:avLst/>
              <a:gdLst>
                <a:gd name="T0" fmla="*/ 42 w 50"/>
                <a:gd name="T1" fmla="*/ 1444 h 100"/>
                <a:gd name="T2" fmla="*/ 67 w 50"/>
                <a:gd name="T3" fmla="*/ 0 h 100"/>
                <a:gd name="T4" fmla="*/ 0 w 50"/>
                <a:gd name="T5" fmla="*/ 0 h 100"/>
                <a:gd name="T6" fmla="*/ 42 w 50"/>
                <a:gd name="T7" fmla="*/ 1444 h 100"/>
                <a:gd name="T8" fmla="*/ 0 60000 65536"/>
                <a:gd name="T9" fmla="*/ 0 60000 65536"/>
                <a:gd name="T10" fmla="*/ 0 60000 65536"/>
                <a:gd name="T11" fmla="*/ 0 60000 65536"/>
                <a:gd name="T12" fmla="*/ 0 w 50"/>
                <a:gd name="T13" fmla="*/ 0 h 100"/>
                <a:gd name="T14" fmla="*/ 50 w 50"/>
                <a:gd name="T15" fmla="*/ 100 h 100"/>
              </a:gdLst>
              <a:ahLst/>
              <a:cxnLst>
                <a:cxn ang="T8">
                  <a:pos x="T0" y="T1"/>
                </a:cxn>
                <a:cxn ang="T9">
                  <a:pos x="T2" y="T3"/>
                </a:cxn>
                <a:cxn ang="T10">
                  <a:pos x="T4" y="T5"/>
                </a:cxn>
                <a:cxn ang="T11">
                  <a:pos x="T6" y="T7"/>
                </a:cxn>
              </a:cxnLst>
              <a:rect l="T12" t="T13" r="T14" b="T15"/>
              <a:pathLst>
                <a:path w="50" h="100">
                  <a:moveTo>
                    <a:pt x="25" y="100"/>
                  </a:moveTo>
                  <a:lnTo>
                    <a:pt x="50" y="0"/>
                  </a:lnTo>
                  <a:lnTo>
                    <a:pt x="0" y="0"/>
                  </a:lnTo>
                  <a:lnTo>
                    <a:pt x="25"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8" name="Line 9">
              <a:extLst>
                <a:ext uri="{FF2B5EF4-FFF2-40B4-BE49-F238E27FC236}">
                  <a16:creationId xmlns:a16="http://schemas.microsoft.com/office/drawing/2014/main" id="{B33E01B0-9DA5-9EA8-0F83-0FF7C4ED4327}"/>
                </a:ext>
              </a:extLst>
            </p:cNvPr>
            <p:cNvSpPr>
              <a:spLocks noChangeShapeType="1"/>
            </p:cNvSpPr>
            <p:nvPr/>
          </p:nvSpPr>
          <p:spPr bwMode="auto">
            <a:xfrm>
              <a:off x="1739" y="1953"/>
              <a:ext cx="1" cy="91"/>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99" name="Freeform 10">
              <a:extLst>
                <a:ext uri="{FF2B5EF4-FFF2-40B4-BE49-F238E27FC236}">
                  <a16:creationId xmlns:a16="http://schemas.microsoft.com/office/drawing/2014/main" id="{D034E817-63E1-A4ED-1271-DDD8692DA171}"/>
                </a:ext>
              </a:extLst>
            </p:cNvPr>
            <p:cNvSpPr>
              <a:spLocks/>
            </p:cNvSpPr>
            <p:nvPr/>
          </p:nvSpPr>
          <p:spPr bwMode="auto">
            <a:xfrm>
              <a:off x="1713" y="2022"/>
              <a:ext cx="52" cy="117"/>
            </a:xfrm>
            <a:custGeom>
              <a:avLst/>
              <a:gdLst>
                <a:gd name="T0" fmla="*/ 46 w 50"/>
                <a:gd name="T1" fmla="*/ 1444 h 100"/>
                <a:gd name="T2" fmla="*/ 96 w 50"/>
                <a:gd name="T3" fmla="*/ 0 h 100"/>
                <a:gd name="T4" fmla="*/ 0 w 50"/>
                <a:gd name="T5" fmla="*/ 0 h 100"/>
                <a:gd name="T6" fmla="*/ 46 w 50"/>
                <a:gd name="T7" fmla="*/ 1444 h 100"/>
                <a:gd name="T8" fmla="*/ 0 60000 65536"/>
                <a:gd name="T9" fmla="*/ 0 60000 65536"/>
                <a:gd name="T10" fmla="*/ 0 60000 65536"/>
                <a:gd name="T11" fmla="*/ 0 60000 65536"/>
                <a:gd name="T12" fmla="*/ 0 w 50"/>
                <a:gd name="T13" fmla="*/ 0 h 100"/>
                <a:gd name="T14" fmla="*/ 50 w 50"/>
                <a:gd name="T15" fmla="*/ 100 h 100"/>
              </a:gdLst>
              <a:ahLst/>
              <a:cxnLst>
                <a:cxn ang="T8">
                  <a:pos x="T0" y="T1"/>
                </a:cxn>
                <a:cxn ang="T9">
                  <a:pos x="T2" y="T3"/>
                </a:cxn>
                <a:cxn ang="T10">
                  <a:pos x="T4" y="T5"/>
                </a:cxn>
                <a:cxn ang="T11">
                  <a:pos x="T6" y="T7"/>
                </a:cxn>
              </a:cxnLst>
              <a:rect l="T12" t="T13" r="T14" b="T15"/>
              <a:pathLst>
                <a:path w="50" h="100">
                  <a:moveTo>
                    <a:pt x="25" y="100"/>
                  </a:moveTo>
                  <a:lnTo>
                    <a:pt x="50" y="0"/>
                  </a:lnTo>
                  <a:lnTo>
                    <a:pt x="0" y="0"/>
                  </a:lnTo>
                  <a:lnTo>
                    <a:pt x="25"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0" name="Rectangle 15">
              <a:extLst>
                <a:ext uri="{FF2B5EF4-FFF2-40B4-BE49-F238E27FC236}">
                  <a16:creationId xmlns:a16="http://schemas.microsoft.com/office/drawing/2014/main" id="{A25130E3-34E3-8AA7-FEA4-2CAFF7FC95A7}"/>
                </a:ext>
              </a:extLst>
            </p:cNvPr>
            <p:cNvSpPr>
              <a:spLocks noChangeArrowheads="1"/>
            </p:cNvSpPr>
            <p:nvPr/>
          </p:nvSpPr>
          <p:spPr bwMode="auto">
            <a:xfrm>
              <a:off x="1251" y="2343"/>
              <a:ext cx="42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inr_gt_max</a:t>
              </a:r>
              <a:endParaRPr lang="en-US" altLang="en-US" sz="1200" dirty="0">
                <a:latin typeface="Times New Roman" panose="02020603050405020304" pitchFamily="18" charset="0"/>
              </a:endParaRPr>
            </a:p>
          </p:txBody>
        </p:sp>
        <p:sp>
          <p:nvSpPr>
            <p:cNvPr id="301" name="Rectangle 16">
              <a:extLst>
                <a:ext uri="{FF2B5EF4-FFF2-40B4-BE49-F238E27FC236}">
                  <a16:creationId xmlns:a16="http://schemas.microsoft.com/office/drawing/2014/main" id="{5BA43FF9-4EAE-5792-1DB8-CEBC5A6F6C90}"/>
                </a:ext>
              </a:extLst>
            </p:cNvPr>
            <p:cNvSpPr>
              <a:spLocks noChangeArrowheads="1"/>
            </p:cNvSpPr>
            <p:nvPr/>
          </p:nvSpPr>
          <p:spPr bwMode="auto">
            <a:xfrm>
              <a:off x="1251" y="2486"/>
              <a:ext cx="46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Inp_eq_max</a:t>
              </a:r>
              <a:endParaRPr lang="en-US" altLang="en-US" sz="1200" dirty="0">
                <a:latin typeface="Times New Roman" panose="02020603050405020304" pitchFamily="18" charset="0"/>
              </a:endParaRPr>
            </a:p>
          </p:txBody>
        </p:sp>
        <p:sp>
          <p:nvSpPr>
            <p:cNvPr id="302" name="Rectangle 17">
              <a:extLst>
                <a:ext uri="{FF2B5EF4-FFF2-40B4-BE49-F238E27FC236}">
                  <a16:creationId xmlns:a16="http://schemas.microsoft.com/office/drawing/2014/main" id="{FD40C5A7-9821-B5BA-88D9-0BBC844C04E1}"/>
                </a:ext>
              </a:extLst>
            </p:cNvPr>
            <p:cNvSpPr>
              <a:spLocks noChangeArrowheads="1"/>
            </p:cNvSpPr>
            <p:nvPr/>
          </p:nvSpPr>
          <p:spPr bwMode="auto">
            <a:xfrm>
              <a:off x="1251" y="2628"/>
              <a:ext cx="40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Inp_lt_min</a:t>
              </a:r>
              <a:endParaRPr lang="en-US" altLang="en-US" sz="1200" dirty="0">
                <a:latin typeface="Times New Roman" panose="02020603050405020304" pitchFamily="18" charset="0"/>
              </a:endParaRPr>
            </a:p>
          </p:txBody>
        </p:sp>
        <p:sp>
          <p:nvSpPr>
            <p:cNvPr id="303" name="Rectangle 18">
              <a:extLst>
                <a:ext uri="{FF2B5EF4-FFF2-40B4-BE49-F238E27FC236}">
                  <a16:creationId xmlns:a16="http://schemas.microsoft.com/office/drawing/2014/main" id="{D3643BA8-2C1B-55AF-278C-2DD40410A702}"/>
                </a:ext>
              </a:extLst>
            </p:cNvPr>
            <p:cNvSpPr>
              <a:spLocks noChangeArrowheads="1"/>
            </p:cNvSpPr>
            <p:nvPr/>
          </p:nvSpPr>
          <p:spPr bwMode="auto">
            <a:xfrm>
              <a:off x="1761" y="2338"/>
              <a:ext cx="45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out_gt_max</a:t>
              </a:r>
              <a:endParaRPr lang="en-US" altLang="en-US" sz="1200" dirty="0">
                <a:latin typeface="Times New Roman" panose="02020603050405020304" pitchFamily="18" charset="0"/>
              </a:endParaRPr>
            </a:p>
          </p:txBody>
        </p:sp>
        <p:sp>
          <p:nvSpPr>
            <p:cNvPr id="304" name="Rectangle 19">
              <a:extLst>
                <a:ext uri="{FF2B5EF4-FFF2-40B4-BE49-F238E27FC236}">
                  <a16:creationId xmlns:a16="http://schemas.microsoft.com/office/drawing/2014/main" id="{6A3CDCDA-9595-FD21-AB80-7E9A0B00AE17}"/>
                </a:ext>
              </a:extLst>
            </p:cNvPr>
            <p:cNvSpPr>
              <a:spLocks noChangeArrowheads="1"/>
            </p:cNvSpPr>
            <p:nvPr/>
          </p:nvSpPr>
          <p:spPr bwMode="auto">
            <a:xfrm>
              <a:off x="1734" y="2486"/>
              <a:ext cx="47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out_eq_max</a:t>
              </a:r>
              <a:endParaRPr lang="en-US" altLang="en-US" sz="1200" dirty="0">
                <a:latin typeface="Times New Roman" panose="02020603050405020304" pitchFamily="18" charset="0"/>
              </a:endParaRPr>
            </a:p>
          </p:txBody>
        </p:sp>
        <p:sp>
          <p:nvSpPr>
            <p:cNvPr id="305" name="Rectangle 20">
              <a:extLst>
                <a:ext uri="{FF2B5EF4-FFF2-40B4-BE49-F238E27FC236}">
                  <a16:creationId xmlns:a16="http://schemas.microsoft.com/office/drawing/2014/main" id="{079F8BA4-78F7-F020-A134-B314C608054F}"/>
                </a:ext>
              </a:extLst>
            </p:cNvPr>
            <p:cNvSpPr>
              <a:spLocks noChangeArrowheads="1"/>
            </p:cNvSpPr>
            <p:nvPr/>
          </p:nvSpPr>
          <p:spPr bwMode="auto">
            <a:xfrm>
              <a:off x="1787" y="2617"/>
              <a:ext cx="41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out_lt_min</a:t>
              </a:r>
              <a:endParaRPr lang="en-US" altLang="en-US" sz="1200" dirty="0">
                <a:latin typeface="Times New Roman" panose="02020603050405020304" pitchFamily="18" charset="0"/>
              </a:endParaRPr>
            </a:p>
          </p:txBody>
        </p:sp>
        <p:sp>
          <p:nvSpPr>
            <p:cNvPr id="306" name="Rectangle 21">
              <a:extLst>
                <a:ext uri="{FF2B5EF4-FFF2-40B4-BE49-F238E27FC236}">
                  <a16:creationId xmlns:a16="http://schemas.microsoft.com/office/drawing/2014/main" id="{B55839FF-8588-C655-124E-A56BC3F04E53}"/>
                </a:ext>
              </a:extLst>
            </p:cNvPr>
            <p:cNvSpPr>
              <a:spLocks noChangeArrowheads="1"/>
            </p:cNvSpPr>
            <p:nvPr/>
          </p:nvSpPr>
          <p:spPr bwMode="auto">
            <a:xfrm>
              <a:off x="1231" y="2146"/>
              <a:ext cx="998" cy="862"/>
            </a:xfrm>
            <a:prstGeom prst="rect">
              <a:avLst/>
            </a:prstGeom>
            <a:noFill/>
            <a:ln w="15875">
              <a:solidFill>
                <a:srgbClr val="0078C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a:latin typeface="Times New Roman" panose="02020603050405020304" pitchFamily="18" charset="0"/>
              </a:endParaRPr>
            </a:p>
          </p:txBody>
        </p:sp>
        <p:sp>
          <p:nvSpPr>
            <p:cNvPr id="307" name="Rectangle 34">
              <a:extLst>
                <a:ext uri="{FF2B5EF4-FFF2-40B4-BE49-F238E27FC236}">
                  <a16:creationId xmlns:a16="http://schemas.microsoft.com/office/drawing/2014/main" id="{A8C0DD36-8EBC-5D8B-697B-1016860F0ADE}"/>
                </a:ext>
              </a:extLst>
            </p:cNvPr>
            <p:cNvSpPr>
              <a:spLocks noChangeArrowheads="1"/>
            </p:cNvSpPr>
            <p:nvPr/>
          </p:nvSpPr>
          <p:spPr bwMode="auto">
            <a:xfrm>
              <a:off x="1600" y="3039"/>
              <a:ext cx="31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Stage1</a:t>
              </a:r>
              <a:endParaRPr lang="en-US" altLang="en-US" sz="2800" dirty="0">
                <a:latin typeface="Times New Roman" panose="02020603050405020304" pitchFamily="18" charset="0"/>
              </a:endParaRPr>
            </a:p>
          </p:txBody>
        </p:sp>
        <p:sp>
          <p:nvSpPr>
            <p:cNvPr id="308" name="Rectangle 36">
              <a:extLst>
                <a:ext uri="{FF2B5EF4-FFF2-40B4-BE49-F238E27FC236}">
                  <a16:creationId xmlns:a16="http://schemas.microsoft.com/office/drawing/2014/main" id="{13E7D556-A48D-D278-6BE7-88855EFEF74F}"/>
                </a:ext>
              </a:extLst>
            </p:cNvPr>
            <p:cNvSpPr>
              <a:spLocks noChangeArrowheads="1"/>
            </p:cNvSpPr>
            <p:nvPr/>
          </p:nvSpPr>
          <p:spPr bwMode="auto">
            <a:xfrm>
              <a:off x="1513" y="1825"/>
              <a:ext cx="11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a1</a:t>
              </a:r>
              <a:endParaRPr lang="en-US" altLang="en-US" sz="2800" dirty="0">
                <a:latin typeface="Times New Roman" panose="02020603050405020304" pitchFamily="18" charset="0"/>
              </a:endParaRPr>
            </a:p>
          </p:txBody>
        </p:sp>
        <p:sp>
          <p:nvSpPr>
            <p:cNvPr id="309" name="Rectangle 37">
              <a:extLst>
                <a:ext uri="{FF2B5EF4-FFF2-40B4-BE49-F238E27FC236}">
                  <a16:creationId xmlns:a16="http://schemas.microsoft.com/office/drawing/2014/main" id="{11296776-5407-A966-16E1-719E9844D6D6}"/>
                </a:ext>
              </a:extLst>
            </p:cNvPr>
            <p:cNvSpPr>
              <a:spLocks noChangeArrowheads="1"/>
            </p:cNvSpPr>
            <p:nvPr/>
          </p:nvSpPr>
          <p:spPr bwMode="auto">
            <a:xfrm>
              <a:off x="1681" y="1824"/>
              <a:ext cx="25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max1</a:t>
              </a:r>
              <a:endParaRPr lang="en-US" altLang="en-US" sz="2800" dirty="0">
                <a:latin typeface="Times New Roman" panose="02020603050405020304" pitchFamily="18" charset="0"/>
              </a:endParaRPr>
            </a:p>
          </p:txBody>
        </p:sp>
        <p:sp>
          <p:nvSpPr>
            <p:cNvPr id="310" name="Rectangle 38">
              <a:extLst>
                <a:ext uri="{FF2B5EF4-FFF2-40B4-BE49-F238E27FC236}">
                  <a16:creationId xmlns:a16="http://schemas.microsoft.com/office/drawing/2014/main" id="{A50CFD2D-443C-758E-374B-35D0D68887C2}"/>
                </a:ext>
              </a:extLst>
            </p:cNvPr>
            <p:cNvSpPr>
              <a:spLocks noChangeArrowheads="1"/>
            </p:cNvSpPr>
            <p:nvPr/>
          </p:nvSpPr>
          <p:spPr bwMode="auto">
            <a:xfrm>
              <a:off x="1544" y="2155"/>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a</a:t>
              </a:r>
              <a:endParaRPr lang="en-US" altLang="en-US" sz="2800" dirty="0">
                <a:latin typeface="Times New Roman" panose="02020603050405020304" pitchFamily="18" charset="0"/>
              </a:endParaRPr>
            </a:p>
          </p:txBody>
        </p:sp>
        <p:sp>
          <p:nvSpPr>
            <p:cNvPr id="311" name="Rectangle 39">
              <a:extLst>
                <a:ext uri="{FF2B5EF4-FFF2-40B4-BE49-F238E27FC236}">
                  <a16:creationId xmlns:a16="http://schemas.microsoft.com/office/drawing/2014/main" id="{FE694243-A9A6-C31B-497F-FE6E5BB74E8C}"/>
                </a:ext>
              </a:extLst>
            </p:cNvPr>
            <p:cNvSpPr>
              <a:spLocks noChangeArrowheads="1"/>
            </p:cNvSpPr>
            <p:nvPr/>
          </p:nvSpPr>
          <p:spPr bwMode="auto">
            <a:xfrm>
              <a:off x="1708" y="2155"/>
              <a:ext cx="19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max</a:t>
              </a:r>
              <a:endParaRPr lang="en-US" altLang="en-US" sz="2800" dirty="0">
                <a:latin typeface="Times New Roman" panose="02020603050405020304" pitchFamily="18" charset="0"/>
              </a:endParaRPr>
            </a:p>
          </p:txBody>
        </p:sp>
        <p:sp>
          <p:nvSpPr>
            <p:cNvPr id="312" name="Line 40">
              <a:extLst>
                <a:ext uri="{FF2B5EF4-FFF2-40B4-BE49-F238E27FC236}">
                  <a16:creationId xmlns:a16="http://schemas.microsoft.com/office/drawing/2014/main" id="{BA148664-AA20-00F7-1748-36AE8D1DDC8B}"/>
                </a:ext>
              </a:extLst>
            </p:cNvPr>
            <p:cNvSpPr>
              <a:spLocks noChangeShapeType="1"/>
            </p:cNvSpPr>
            <p:nvPr/>
          </p:nvSpPr>
          <p:spPr bwMode="auto">
            <a:xfrm>
              <a:off x="2229" y="2404"/>
              <a:ext cx="82" cy="1"/>
            </a:xfrm>
            <a:prstGeom prst="line">
              <a:avLst/>
            </a:prstGeom>
            <a:noFill/>
            <a:ln w="20638">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13" name="Freeform 41">
              <a:extLst>
                <a:ext uri="{FF2B5EF4-FFF2-40B4-BE49-F238E27FC236}">
                  <a16:creationId xmlns:a16="http://schemas.microsoft.com/office/drawing/2014/main" id="{DBECE15A-3A53-7CDD-F6E4-05CD4B428585}"/>
                </a:ext>
              </a:extLst>
            </p:cNvPr>
            <p:cNvSpPr>
              <a:spLocks/>
            </p:cNvSpPr>
            <p:nvPr/>
          </p:nvSpPr>
          <p:spPr bwMode="auto">
            <a:xfrm>
              <a:off x="2295" y="2379"/>
              <a:ext cx="104" cy="58"/>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4" name="Line 62">
              <a:extLst>
                <a:ext uri="{FF2B5EF4-FFF2-40B4-BE49-F238E27FC236}">
                  <a16:creationId xmlns:a16="http://schemas.microsoft.com/office/drawing/2014/main" id="{B9A9D30C-CD21-E221-323B-42E401A1B599}"/>
                </a:ext>
              </a:extLst>
            </p:cNvPr>
            <p:cNvSpPr>
              <a:spLocks noChangeShapeType="1"/>
            </p:cNvSpPr>
            <p:nvPr/>
          </p:nvSpPr>
          <p:spPr bwMode="auto">
            <a:xfrm>
              <a:off x="2229" y="2543"/>
              <a:ext cx="82" cy="2"/>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15" name="Freeform 63">
              <a:extLst>
                <a:ext uri="{FF2B5EF4-FFF2-40B4-BE49-F238E27FC236}">
                  <a16:creationId xmlns:a16="http://schemas.microsoft.com/office/drawing/2014/main" id="{01F7E1C3-1081-39FE-9772-8322D1F41B89}"/>
                </a:ext>
              </a:extLst>
            </p:cNvPr>
            <p:cNvSpPr>
              <a:spLocks/>
            </p:cNvSpPr>
            <p:nvPr/>
          </p:nvSpPr>
          <p:spPr bwMode="auto">
            <a:xfrm>
              <a:off x="2301" y="2518"/>
              <a:ext cx="104" cy="59"/>
            </a:xfrm>
            <a:custGeom>
              <a:avLst/>
              <a:gdLst>
                <a:gd name="T0" fmla="*/ 193 w 100"/>
                <a:gd name="T1" fmla="*/ 417 h 50"/>
                <a:gd name="T2" fmla="*/ 0 w 100"/>
                <a:gd name="T3" fmla="*/ 0 h 50"/>
                <a:gd name="T4" fmla="*/ 0 w 100"/>
                <a:gd name="T5" fmla="*/ 843 h 50"/>
                <a:gd name="T6" fmla="*/ 193 w 100"/>
                <a:gd name="T7" fmla="*/ 417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6" name="Line 64">
              <a:extLst>
                <a:ext uri="{FF2B5EF4-FFF2-40B4-BE49-F238E27FC236}">
                  <a16:creationId xmlns:a16="http://schemas.microsoft.com/office/drawing/2014/main" id="{994D4C67-DABA-812B-9465-F0AE2CAA7C8B}"/>
                </a:ext>
              </a:extLst>
            </p:cNvPr>
            <p:cNvSpPr>
              <a:spLocks noChangeShapeType="1"/>
            </p:cNvSpPr>
            <p:nvPr/>
          </p:nvSpPr>
          <p:spPr bwMode="auto">
            <a:xfrm>
              <a:off x="2229" y="2691"/>
              <a:ext cx="82" cy="1"/>
            </a:xfrm>
            <a:prstGeom prst="line">
              <a:avLst/>
            </a:prstGeom>
            <a:noFill/>
            <a:ln w="20638">
              <a:solidFill>
                <a:srgbClr val="00B0F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17" name="Freeform 65">
              <a:extLst>
                <a:ext uri="{FF2B5EF4-FFF2-40B4-BE49-F238E27FC236}">
                  <a16:creationId xmlns:a16="http://schemas.microsoft.com/office/drawing/2014/main" id="{8420E6A5-5F32-CC65-F0EE-7458AB7AB4C8}"/>
                </a:ext>
              </a:extLst>
            </p:cNvPr>
            <p:cNvSpPr>
              <a:spLocks/>
            </p:cNvSpPr>
            <p:nvPr/>
          </p:nvSpPr>
          <p:spPr bwMode="auto">
            <a:xfrm>
              <a:off x="2295" y="2658"/>
              <a:ext cx="104" cy="58"/>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B0F0"/>
            </a:solidFill>
            <a:ln w="9525">
              <a:solidFill>
                <a:srgbClr val="00B0F0"/>
              </a:solidFill>
              <a:round/>
              <a:headEnd/>
              <a:tailEnd/>
            </a:ln>
          </p:spPr>
          <p:txBody>
            <a:bodyPr/>
            <a:lstStyle/>
            <a:p>
              <a:endParaRPr lang="en-US"/>
            </a:p>
          </p:txBody>
        </p:sp>
      </p:grpSp>
      <p:sp>
        <p:nvSpPr>
          <p:cNvPr id="318" name="Freeform 8">
            <a:extLst>
              <a:ext uri="{FF2B5EF4-FFF2-40B4-BE49-F238E27FC236}">
                <a16:creationId xmlns:a16="http://schemas.microsoft.com/office/drawing/2014/main" id="{3A96A903-576D-BC49-93C7-5E81590D1C10}"/>
              </a:ext>
            </a:extLst>
          </p:cNvPr>
          <p:cNvSpPr>
            <a:spLocks/>
          </p:cNvSpPr>
          <p:nvPr/>
        </p:nvSpPr>
        <p:spPr bwMode="auto">
          <a:xfrm>
            <a:off x="7431714" y="2456741"/>
            <a:ext cx="80963" cy="185738"/>
          </a:xfrm>
          <a:custGeom>
            <a:avLst/>
            <a:gdLst>
              <a:gd name="T0" fmla="*/ 42 w 50"/>
              <a:gd name="T1" fmla="*/ 1444 h 100"/>
              <a:gd name="T2" fmla="*/ 67 w 50"/>
              <a:gd name="T3" fmla="*/ 0 h 100"/>
              <a:gd name="T4" fmla="*/ 0 w 50"/>
              <a:gd name="T5" fmla="*/ 0 h 100"/>
              <a:gd name="T6" fmla="*/ 42 w 50"/>
              <a:gd name="T7" fmla="*/ 1444 h 100"/>
              <a:gd name="T8" fmla="*/ 0 60000 65536"/>
              <a:gd name="T9" fmla="*/ 0 60000 65536"/>
              <a:gd name="T10" fmla="*/ 0 60000 65536"/>
              <a:gd name="T11" fmla="*/ 0 60000 65536"/>
              <a:gd name="T12" fmla="*/ 0 w 50"/>
              <a:gd name="T13" fmla="*/ 0 h 100"/>
              <a:gd name="T14" fmla="*/ 50 w 50"/>
              <a:gd name="T15" fmla="*/ 100 h 100"/>
            </a:gdLst>
            <a:ahLst/>
            <a:cxnLst>
              <a:cxn ang="T8">
                <a:pos x="T0" y="T1"/>
              </a:cxn>
              <a:cxn ang="T9">
                <a:pos x="T2" y="T3"/>
              </a:cxn>
              <a:cxn ang="T10">
                <a:pos x="T4" y="T5"/>
              </a:cxn>
              <a:cxn ang="T11">
                <a:pos x="T6" y="T7"/>
              </a:cxn>
            </a:cxnLst>
            <a:rect l="T12" t="T13" r="T14" b="T15"/>
            <a:pathLst>
              <a:path w="50" h="100">
                <a:moveTo>
                  <a:pt x="25" y="100"/>
                </a:moveTo>
                <a:lnTo>
                  <a:pt x="50" y="0"/>
                </a:lnTo>
                <a:lnTo>
                  <a:pt x="0" y="0"/>
                </a:lnTo>
                <a:lnTo>
                  <a:pt x="25"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19" name="Rectangle 318">
            <a:extLst>
              <a:ext uri="{FF2B5EF4-FFF2-40B4-BE49-F238E27FC236}">
                <a16:creationId xmlns:a16="http://schemas.microsoft.com/office/drawing/2014/main" id="{D84C5B54-9093-C6CD-C196-BD048CBB7ECD}"/>
              </a:ext>
            </a:extLst>
          </p:cNvPr>
          <p:cNvSpPr>
            <a:spLocks noChangeArrowheads="1"/>
          </p:cNvSpPr>
          <p:nvPr/>
        </p:nvSpPr>
        <p:spPr bwMode="auto">
          <a:xfrm>
            <a:off x="7281833" y="2168017"/>
            <a:ext cx="39754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min1</a:t>
            </a:r>
            <a:endParaRPr lang="en-US" altLang="en-US" sz="2800" dirty="0">
              <a:latin typeface="Times New Roman" panose="02020603050405020304" pitchFamily="18" charset="0"/>
            </a:endParaRPr>
          </a:p>
        </p:txBody>
      </p:sp>
      <p:sp>
        <p:nvSpPr>
          <p:cNvPr id="320" name="Freeform 14">
            <a:extLst>
              <a:ext uri="{FF2B5EF4-FFF2-40B4-BE49-F238E27FC236}">
                <a16:creationId xmlns:a16="http://schemas.microsoft.com/office/drawing/2014/main" id="{4FAEC8F7-9185-47CA-930B-24EC03E4017D}"/>
              </a:ext>
            </a:extLst>
          </p:cNvPr>
          <p:cNvSpPr>
            <a:spLocks/>
          </p:cNvSpPr>
          <p:nvPr/>
        </p:nvSpPr>
        <p:spPr bwMode="auto">
          <a:xfrm>
            <a:off x="9031408" y="3701750"/>
            <a:ext cx="173053" cy="92075"/>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1" name="Line 13">
            <a:extLst>
              <a:ext uri="{FF2B5EF4-FFF2-40B4-BE49-F238E27FC236}">
                <a16:creationId xmlns:a16="http://schemas.microsoft.com/office/drawing/2014/main" id="{98926CC0-4D7E-936B-4A9A-3E5BD1A2CB25}"/>
              </a:ext>
            </a:extLst>
          </p:cNvPr>
          <p:cNvSpPr>
            <a:spLocks noChangeShapeType="1"/>
          </p:cNvSpPr>
          <p:nvPr/>
        </p:nvSpPr>
        <p:spPr bwMode="auto">
          <a:xfrm>
            <a:off x="8905709" y="3734171"/>
            <a:ext cx="136446" cy="1588"/>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22" name="Rectangle 17">
            <a:extLst>
              <a:ext uri="{FF2B5EF4-FFF2-40B4-BE49-F238E27FC236}">
                <a16:creationId xmlns:a16="http://schemas.microsoft.com/office/drawing/2014/main" id="{471AC909-ABF5-A033-D3FD-5DF1F553FBFB}"/>
              </a:ext>
            </a:extLst>
          </p:cNvPr>
          <p:cNvSpPr>
            <a:spLocks noChangeArrowheads="1"/>
          </p:cNvSpPr>
          <p:nvPr/>
        </p:nvSpPr>
        <p:spPr bwMode="auto">
          <a:xfrm>
            <a:off x="7282186" y="3617023"/>
            <a:ext cx="74860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Inp_eq_min</a:t>
            </a:r>
            <a:endParaRPr lang="en-US" altLang="en-US" sz="1200" dirty="0">
              <a:latin typeface="Times New Roman" panose="02020603050405020304" pitchFamily="18" charset="0"/>
            </a:endParaRPr>
          </a:p>
        </p:txBody>
      </p:sp>
      <p:sp>
        <p:nvSpPr>
          <p:cNvPr id="323" name="Rectangle 17">
            <a:extLst>
              <a:ext uri="{FF2B5EF4-FFF2-40B4-BE49-F238E27FC236}">
                <a16:creationId xmlns:a16="http://schemas.microsoft.com/office/drawing/2014/main" id="{D6AFCF39-EDAA-AC7D-2104-D1A50DC7A573}"/>
              </a:ext>
            </a:extLst>
          </p:cNvPr>
          <p:cNvSpPr>
            <a:spLocks noChangeArrowheads="1"/>
          </p:cNvSpPr>
          <p:nvPr/>
        </p:nvSpPr>
        <p:spPr bwMode="auto">
          <a:xfrm>
            <a:off x="8139428" y="3622681"/>
            <a:ext cx="76302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out_eq_min</a:t>
            </a:r>
            <a:endParaRPr lang="en-US" altLang="en-US" sz="1200" dirty="0">
              <a:latin typeface="Times New Roman" panose="02020603050405020304" pitchFamily="18" charset="0"/>
            </a:endParaRPr>
          </a:p>
        </p:txBody>
      </p:sp>
      <p:sp>
        <p:nvSpPr>
          <p:cNvPr id="324" name="Rectangle 39">
            <a:extLst>
              <a:ext uri="{FF2B5EF4-FFF2-40B4-BE49-F238E27FC236}">
                <a16:creationId xmlns:a16="http://schemas.microsoft.com/office/drawing/2014/main" id="{D81FAEBA-17F1-A749-3523-E7788026E34F}"/>
              </a:ext>
            </a:extLst>
          </p:cNvPr>
          <p:cNvSpPr>
            <a:spLocks noChangeArrowheads="1"/>
          </p:cNvSpPr>
          <p:nvPr/>
        </p:nvSpPr>
        <p:spPr bwMode="auto">
          <a:xfrm>
            <a:off x="7322314" y="2695236"/>
            <a:ext cx="29976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min</a:t>
            </a:r>
            <a:endParaRPr lang="en-US" altLang="en-US" sz="2800" dirty="0">
              <a:latin typeface="Times New Roman" panose="02020603050405020304" pitchFamily="18" charset="0"/>
            </a:endParaRPr>
          </a:p>
        </p:txBody>
      </p:sp>
      <p:sp>
        <p:nvSpPr>
          <p:cNvPr id="326" name="Line 7">
            <a:extLst>
              <a:ext uri="{FF2B5EF4-FFF2-40B4-BE49-F238E27FC236}">
                <a16:creationId xmlns:a16="http://schemas.microsoft.com/office/drawing/2014/main" id="{E2D13E6A-E39B-B7AC-D390-1F8074A90E24}"/>
              </a:ext>
            </a:extLst>
          </p:cNvPr>
          <p:cNvSpPr>
            <a:spLocks noChangeShapeType="1"/>
          </p:cNvSpPr>
          <p:nvPr/>
        </p:nvSpPr>
        <p:spPr bwMode="auto">
          <a:xfrm>
            <a:off x="7470531" y="2373926"/>
            <a:ext cx="1664" cy="144463"/>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dirty="0"/>
          </a:p>
        </p:txBody>
      </p:sp>
      <p:grpSp>
        <p:nvGrpSpPr>
          <p:cNvPr id="327" name="Group 197">
            <a:extLst>
              <a:ext uri="{FF2B5EF4-FFF2-40B4-BE49-F238E27FC236}">
                <a16:creationId xmlns:a16="http://schemas.microsoft.com/office/drawing/2014/main" id="{DE0AD345-C1D9-2978-8390-1DB0894D2FC6}"/>
              </a:ext>
            </a:extLst>
          </p:cNvPr>
          <p:cNvGrpSpPr>
            <a:grpSpLocks/>
          </p:cNvGrpSpPr>
          <p:nvPr/>
        </p:nvGrpSpPr>
        <p:grpSpPr bwMode="auto">
          <a:xfrm>
            <a:off x="9224075" y="2160738"/>
            <a:ext cx="1953505" cy="2139952"/>
            <a:chOff x="1231" y="1824"/>
            <a:chExt cx="1174" cy="1348"/>
          </a:xfrm>
        </p:grpSpPr>
        <p:sp>
          <p:nvSpPr>
            <p:cNvPr id="328" name="Line 7">
              <a:extLst>
                <a:ext uri="{FF2B5EF4-FFF2-40B4-BE49-F238E27FC236}">
                  <a16:creationId xmlns:a16="http://schemas.microsoft.com/office/drawing/2014/main" id="{E255E3D4-6C19-34B1-244C-36FE0E6AF6B2}"/>
                </a:ext>
              </a:extLst>
            </p:cNvPr>
            <p:cNvSpPr>
              <a:spLocks noChangeShapeType="1"/>
            </p:cNvSpPr>
            <p:nvPr/>
          </p:nvSpPr>
          <p:spPr bwMode="auto">
            <a:xfrm>
              <a:off x="1568" y="1958"/>
              <a:ext cx="1" cy="91"/>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dirty="0"/>
            </a:p>
          </p:txBody>
        </p:sp>
        <p:sp>
          <p:nvSpPr>
            <p:cNvPr id="329" name="Freeform 8">
              <a:extLst>
                <a:ext uri="{FF2B5EF4-FFF2-40B4-BE49-F238E27FC236}">
                  <a16:creationId xmlns:a16="http://schemas.microsoft.com/office/drawing/2014/main" id="{DBCEF464-8984-99AA-D522-533EB3372022}"/>
                </a:ext>
              </a:extLst>
            </p:cNvPr>
            <p:cNvSpPr>
              <a:spLocks/>
            </p:cNvSpPr>
            <p:nvPr/>
          </p:nvSpPr>
          <p:spPr bwMode="auto">
            <a:xfrm>
              <a:off x="1544" y="2020"/>
              <a:ext cx="51" cy="117"/>
            </a:xfrm>
            <a:custGeom>
              <a:avLst/>
              <a:gdLst>
                <a:gd name="T0" fmla="*/ 42 w 50"/>
                <a:gd name="T1" fmla="*/ 1444 h 100"/>
                <a:gd name="T2" fmla="*/ 67 w 50"/>
                <a:gd name="T3" fmla="*/ 0 h 100"/>
                <a:gd name="T4" fmla="*/ 0 w 50"/>
                <a:gd name="T5" fmla="*/ 0 h 100"/>
                <a:gd name="T6" fmla="*/ 42 w 50"/>
                <a:gd name="T7" fmla="*/ 1444 h 100"/>
                <a:gd name="T8" fmla="*/ 0 60000 65536"/>
                <a:gd name="T9" fmla="*/ 0 60000 65536"/>
                <a:gd name="T10" fmla="*/ 0 60000 65536"/>
                <a:gd name="T11" fmla="*/ 0 60000 65536"/>
                <a:gd name="T12" fmla="*/ 0 w 50"/>
                <a:gd name="T13" fmla="*/ 0 h 100"/>
                <a:gd name="T14" fmla="*/ 50 w 50"/>
                <a:gd name="T15" fmla="*/ 100 h 100"/>
              </a:gdLst>
              <a:ahLst/>
              <a:cxnLst>
                <a:cxn ang="T8">
                  <a:pos x="T0" y="T1"/>
                </a:cxn>
                <a:cxn ang="T9">
                  <a:pos x="T2" y="T3"/>
                </a:cxn>
                <a:cxn ang="T10">
                  <a:pos x="T4" y="T5"/>
                </a:cxn>
                <a:cxn ang="T11">
                  <a:pos x="T6" y="T7"/>
                </a:cxn>
              </a:cxnLst>
              <a:rect l="T12" t="T13" r="T14" b="T15"/>
              <a:pathLst>
                <a:path w="50" h="100">
                  <a:moveTo>
                    <a:pt x="25" y="100"/>
                  </a:moveTo>
                  <a:lnTo>
                    <a:pt x="50" y="0"/>
                  </a:lnTo>
                  <a:lnTo>
                    <a:pt x="0" y="0"/>
                  </a:lnTo>
                  <a:lnTo>
                    <a:pt x="25"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0" name="Line 9">
              <a:extLst>
                <a:ext uri="{FF2B5EF4-FFF2-40B4-BE49-F238E27FC236}">
                  <a16:creationId xmlns:a16="http://schemas.microsoft.com/office/drawing/2014/main" id="{EFCE047F-0685-1ED4-F8BE-86B7F98EFC25}"/>
                </a:ext>
              </a:extLst>
            </p:cNvPr>
            <p:cNvSpPr>
              <a:spLocks noChangeShapeType="1"/>
            </p:cNvSpPr>
            <p:nvPr/>
          </p:nvSpPr>
          <p:spPr bwMode="auto">
            <a:xfrm>
              <a:off x="1739" y="1953"/>
              <a:ext cx="1" cy="91"/>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31" name="Freeform 10">
              <a:extLst>
                <a:ext uri="{FF2B5EF4-FFF2-40B4-BE49-F238E27FC236}">
                  <a16:creationId xmlns:a16="http://schemas.microsoft.com/office/drawing/2014/main" id="{99C8C884-5259-143B-BFDB-4A41A283A299}"/>
                </a:ext>
              </a:extLst>
            </p:cNvPr>
            <p:cNvSpPr>
              <a:spLocks/>
            </p:cNvSpPr>
            <p:nvPr/>
          </p:nvSpPr>
          <p:spPr bwMode="auto">
            <a:xfrm>
              <a:off x="1713" y="2022"/>
              <a:ext cx="52" cy="117"/>
            </a:xfrm>
            <a:custGeom>
              <a:avLst/>
              <a:gdLst>
                <a:gd name="T0" fmla="*/ 46 w 50"/>
                <a:gd name="T1" fmla="*/ 1444 h 100"/>
                <a:gd name="T2" fmla="*/ 96 w 50"/>
                <a:gd name="T3" fmla="*/ 0 h 100"/>
                <a:gd name="T4" fmla="*/ 0 w 50"/>
                <a:gd name="T5" fmla="*/ 0 h 100"/>
                <a:gd name="T6" fmla="*/ 46 w 50"/>
                <a:gd name="T7" fmla="*/ 1444 h 100"/>
                <a:gd name="T8" fmla="*/ 0 60000 65536"/>
                <a:gd name="T9" fmla="*/ 0 60000 65536"/>
                <a:gd name="T10" fmla="*/ 0 60000 65536"/>
                <a:gd name="T11" fmla="*/ 0 60000 65536"/>
                <a:gd name="T12" fmla="*/ 0 w 50"/>
                <a:gd name="T13" fmla="*/ 0 h 100"/>
                <a:gd name="T14" fmla="*/ 50 w 50"/>
                <a:gd name="T15" fmla="*/ 100 h 100"/>
              </a:gdLst>
              <a:ahLst/>
              <a:cxnLst>
                <a:cxn ang="T8">
                  <a:pos x="T0" y="T1"/>
                </a:cxn>
                <a:cxn ang="T9">
                  <a:pos x="T2" y="T3"/>
                </a:cxn>
                <a:cxn ang="T10">
                  <a:pos x="T4" y="T5"/>
                </a:cxn>
                <a:cxn ang="T11">
                  <a:pos x="T6" y="T7"/>
                </a:cxn>
              </a:cxnLst>
              <a:rect l="T12" t="T13" r="T14" b="T15"/>
              <a:pathLst>
                <a:path w="50" h="100">
                  <a:moveTo>
                    <a:pt x="25" y="100"/>
                  </a:moveTo>
                  <a:lnTo>
                    <a:pt x="50" y="0"/>
                  </a:lnTo>
                  <a:lnTo>
                    <a:pt x="0" y="0"/>
                  </a:lnTo>
                  <a:lnTo>
                    <a:pt x="25"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32" name="Rectangle 15">
              <a:extLst>
                <a:ext uri="{FF2B5EF4-FFF2-40B4-BE49-F238E27FC236}">
                  <a16:creationId xmlns:a16="http://schemas.microsoft.com/office/drawing/2014/main" id="{2D0D9BF0-568D-1AF6-77E1-A6FA4D44AC86}"/>
                </a:ext>
              </a:extLst>
            </p:cNvPr>
            <p:cNvSpPr>
              <a:spLocks noChangeArrowheads="1"/>
            </p:cNvSpPr>
            <p:nvPr/>
          </p:nvSpPr>
          <p:spPr bwMode="auto">
            <a:xfrm>
              <a:off x="1251" y="2343"/>
              <a:ext cx="42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inr_gt_max</a:t>
              </a:r>
              <a:endParaRPr lang="en-US" altLang="en-US" sz="1200" dirty="0">
                <a:latin typeface="Times New Roman" panose="02020603050405020304" pitchFamily="18" charset="0"/>
              </a:endParaRPr>
            </a:p>
          </p:txBody>
        </p:sp>
        <p:sp>
          <p:nvSpPr>
            <p:cNvPr id="333" name="Rectangle 16">
              <a:extLst>
                <a:ext uri="{FF2B5EF4-FFF2-40B4-BE49-F238E27FC236}">
                  <a16:creationId xmlns:a16="http://schemas.microsoft.com/office/drawing/2014/main" id="{E44A1EC5-EA4F-7731-B135-717BD3C38191}"/>
                </a:ext>
              </a:extLst>
            </p:cNvPr>
            <p:cNvSpPr>
              <a:spLocks noChangeArrowheads="1"/>
            </p:cNvSpPr>
            <p:nvPr/>
          </p:nvSpPr>
          <p:spPr bwMode="auto">
            <a:xfrm>
              <a:off x="1251" y="2486"/>
              <a:ext cx="46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Inp_eq_max</a:t>
              </a:r>
              <a:endParaRPr lang="en-US" altLang="en-US" sz="1200" dirty="0">
                <a:latin typeface="Times New Roman" panose="02020603050405020304" pitchFamily="18" charset="0"/>
              </a:endParaRPr>
            </a:p>
          </p:txBody>
        </p:sp>
        <p:sp>
          <p:nvSpPr>
            <p:cNvPr id="334" name="Rectangle 17">
              <a:extLst>
                <a:ext uri="{FF2B5EF4-FFF2-40B4-BE49-F238E27FC236}">
                  <a16:creationId xmlns:a16="http://schemas.microsoft.com/office/drawing/2014/main" id="{3711DBF7-E4BD-78D9-5245-E7D8B8C82F02}"/>
                </a:ext>
              </a:extLst>
            </p:cNvPr>
            <p:cNvSpPr>
              <a:spLocks noChangeArrowheads="1"/>
            </p:cNvSpPr>
            <p:nvPr/>
          </p:nvSpPr>
          <p:spPr bwMode="auto">
            <a:xfrm>
              <a:off x="1251" y="2628"/>
              <a:ext cx="40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Inp_lt_min</a:t>
              </a:r>
              <a:endParaRPr lang="en-US" altLang="en-US" sz="1200" dirty="0">
                <a:latin typeface="Times New Roman" panose="02020603050405020304" pitchFamily="18" charset="0"/>
              </a:endParaRPr>
            </a:p>
          </p:txBody>
        </p:sp>
        <p:sp>
          <p:nvSpPr>
            <p:cNvPr id="335" name="Rectangle 18">
              <a:extLst>
                <a:ext uri="{FF2B5EF4-FFF2-40B4-BE49-F238E27FC236}">
                  <a16:creationId xmlns:a16="http://schemas.microsoft.com/office/drawing/2014/main" id="{153879B7-3E98-BAFE-7725-08CCF27F010C}"/>
                </a:ext>
              </a:extLst>
            </p:cNvPr>
            <p:cNvSpPr>
              <a:spLocks noChangeArrowheads="1"/>
            </p:cNvSpPr>
            <p:nvPr/>
          </p:nvSpPr>
          <p:spPr bwMode="auto">
            <a:xfrm>
              <a:off x="1761" y="2338"/>
              <a:ext cx="45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out_gt_max</a:t>
              </a:r>
              <a:endParaRPr lang="en-US" altLang="en-US" sz="1200" dirty="0">
                <a:latin typeface="Times New Roman" panose="02020603050405020304" pitchFamily="18" charset="0"/>
              </a:endParaRPr>
            </a:p>
          </p:txBody>
        </p:sp>
        <p:sp>
          <p:nvSpPr>
            <p:cNvPr id="336" name="Rectangle 19">
              <a:extLst>
                <a:ext uri="{FF2B5EF4-FFF2-40B4-BE49-F238E27FC236}">
                  <a16:creationId xmlns:a16="http://schemas.microsoft.com/office/drawing/2014/main" id="{53CA9A05-3BE5-89F1-674E-FD244A55E0C6}"/>
                </a:ext>
              </a:extLst>
            </p:cNvPr>
            <p:cNvSpPr>
              <a:spLocks noChangeArrowheads="1"/>
            </p:cNvSpPr>
            <p:nvPr/>
          </p:nvSpPr>
          <p:spPr bwMode="auto">
            <a:xfrm>
              <a:off x="1734" y="2486"/>
              <a:ext cx="47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out_eq_max</a:t>
              </a:r>
              <a:endParaRPr lang="en-US" altLang="en-US" sz="1200" dirty="0">
                <a:latin typeface="Times New Roman" panose="02020603050405020304" pitchFamily="18" charset="0"/>
              </a:endParaRPr>
            </a:p>
          </p:txBody>
        </p:sp>
        <p:sp>
          <p:nvSpPr>
            <p:cNvPr id="337" name="Rectangle 20">
              <a:extLst>
                <a:ext uri="{FF2B5EF4-FFF2-40B4-BE49-F238E27FC236}">
                  <a16:creationId xmlns:a16="http://schemas.microsoft.com/office/drawing/2014/main" id="{E4BFCA23-9B5B-A246-04A9-F6F006B353B5}"/>
                </a:ext>
              </a:extLst>
            </p:cNvPr>
            <p:cNvSpPr>
              <a:spLocks noChangeArrowheads="1"/>
            </p:cNvSpPr>
            <p:nvPr/>
          </p:nvSpPr>
          <p:spPr bwMode="auto">
            <a:xfrm>
              <a:off x="1787" y="2617"/>
              <a:ext cx="41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out_lt_min</a:t>
              </a:r>
              <a:endParaRPr lang="en-US" altLang="en-US" sz="1200" dirty="0">
                <a:latin typeface="Times New Roman" panose="02020603050405020304" pitchFamily="18" charset="0"/>
              </a:endParaRPr>
            </a:p>
          </p:txBody>
        </p:sp>
        <p:sp>
          <p:nvSpPr>
            <p:cNvPr id="338" name="Rectangle 21">
              <a:extLst>
                <a:ext uri="{FF2B5EF4-FFF2-40B4-BE49-F238E27FC236}">
                  <a16:creationId xmlns:a16="http://schemas.microsoft.com/office/drawing/2014/main" id="{EF9B7EC8-1F6A-A92E-66F2-9073E0258467}"/>
                </a:ext>
              </a:extLst>
            </p:cNvPr>
            <p:cNvSpPr>
              <a:spLocks noChangeArrowheads="1"/>
            </p:cNvSpPr>
            <p:nvPr/>
          </p:nvSpPr>
          <p:spPr bwMode="auto">
            <a:xfrm>
              <a:off x="1231" y="2146"/>
              <a:ext cx="998" cy="862"/>
            </a:xfrm>
            <a:prstGeom prst="rect">
              <a:avLst/>
            </a:prstGeom>
            <a:noFill/>
            <a:ln w="15875">
              <a:solidFill>
                <a:srgbClr val="0078C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a:latin typeface="Times New Roman" panose="02020603050405020304" pitchFamily="18" charset="0"/>
              </a:endParaRPr>
            </a:p>
          </p:txBody>
        </p:sp>
        <p:sp>
          <p:nvSpPr>
            <p:cNvPr id="339" name="Rectangle 34">
              <a:extLst>
                <a:ext uri="{FF2B5EF4-FFF2-40B4-BE49-F238E27FC236}">
                  <a16:creationId xmlns:a16="http://schemas.microsoft.com/office/drawing/2014/main" id="{50D0D870-6969-EEDD-A4B4-1E7D368896BD}"/>
                </a:ext>
              </a:extLst>
            </p:cNvPr>
            <p:cNvSpPr>
              <a:spLocks noChangeArrowheads="1"/>
            </p:cNvSpPr>
            <p:nvPr/>
          </p:nvSpPr>
          <p:spPr bwMode="auto">
            <a:xfrm>
              <a:off x="1603" y="3027"/>
              <a:ext cx="31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Stage0</a:t>
              </a:r>
              <a:endParaRPr lang="en-US" altLang="en-US" sz="2800" dirty="0">
                <a:latin typeface="Times New Roman" panose="02020603050405020304" pitchFamily="18" charset="0"/>
              </a:endParaRPr>
            </a:p>
          </p:txBody>
        </p:sp>
        <p:sp>
          <p:nvSpPr>
            <p:cNvPr id="340" name="Rectangle 36">
              <a:extLst>
                <a:ext uri="{FF2B5EF4-FFF2-40B4-BE49-F238E27FC236}">
                  <a16:creationId xmlns:a16="http://schemas.microsoft.com/office/drawing/2014/main" id="{4429672D-A848-9D46-29C9-C7656149DB20}"/>
                </a:ext>
              </a:extLst>
            </p:cNvPr>
            <p:cNvSpPr>
              <a:spLocks noChangeArrowheads="1"/>
            </p:cNvSpPr>
            <p:nvPr/>
          </p:nvSpPr>
          <p:spPr bwMode="auto">
            <a:xfrm>
              <a:off x="1513" y="1825"/>
              <a:ext cx="11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a0</a:t>
              </a:r>
              <a:endParaRPr lang="en-US" altLang="en-US" sz="2800" dirty="0">
                <a:latin typeface="Times New Roman" panose="02020603050405020304" pitchFamily="18" charset="0"/>
              </a:endParaRPr>
            </a:p>
          </p:txBody>
        </p:sp>
        <p:sp>
          <p:nvSpPr>
            <p:cNvPr id="341" name="Rectangle 37">
              <a:extLst>
                <a:ext uri="{FF2B5EF4-FFF2-40B4-BE49-F238E27FC236}">
                  <a16:creationId xmlns:a16="http://schemas.microsoft.com/office/drawing/2014/main" id="{93CE5CED-9724-5A95-5505-A93B01DE38AD}"/>
                </a:ext>
              </a:extLst>
            </p:cNvPr>
            <p:cNvSpPr>
              <a:spLocks noChangeArrowheads="1"/>
            </p:cNvSpPr>
            <p:nvPr/>
          </p:nvSpPr>
          <p:spPr bwMode="auto">
            <a:xfrm>
              <a:off x="1681" y="1824"/>
              <a:ext cx="25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max0</a:t>
              </a:r>
              <a:endParaRPr lang="en-US" altLang="en-US" sz="2800" dirty="0">
                <a:latin typeface="Times New Roman" panose="02020603050405020304" pitchFamily="18" charset="0"/>
              </a:endParaRPr>
            </a:p>
          </p:txBody>
        </p:sp>
        <p:sp>
          <p:nvSpPr>
            <p:cNvPr id="342" name="Rectangle 38">
              <a:extLst>
                <a:ext uri="{FF2B5EF4-FFF2-40B4-BE49-F238E27FC236}">
                  <a16:creationId xmlns:a16="http://schemas.microsoft.com/office/drawing/2014/main" id="{8818C490-C7D3-6C21-93A2-ADA262E9C987}"/>
                </a:ext>
              </a:extLst>
            </p:cNvPr>
            <p:cNvSpPr>
              <a:spLocks noChangeArrowheads="1"/>
            </p:cNvSpPr>
            <p:nvPr/>
          </p:nvSpPr>
          <p:spPr bwMode="auto">
            <a:xfrm>
              <a:off x="1544" y="2155"/>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a</a:t>
              </a:r>
              <a:endParaRPr lang="en-US" altLang="en-US" sz="2800" dirty="0">
                <a:latin typeface="Times New Roman" panose="02020603050405020304" pitchFamily="18" charset="0"/>
              </a:endParaRPr>
            </a:p>
          </p:txBody>
        </p:sp>
        <p:sp>
          <p:nvSpPr>
            <p:cNvPr id="343" name="Rectangle 39">
              <a:extLst>
                <a:ext uri="{FF2B5EF4-FFF2-40B4-BE49-F238E27FC236}">
                  <a16:creationId xmlns:a16="http://schemas.microsoft.com/office/drawing/2014/main" id="{E9942F8F-03B8-188A-B530-FFB1819C67CD}"/>
                </a:ext>
              </a:extLst>
            </p:cNvPr>
            <p:cNvSpPr>
              <a:spLocks noChangeArrowheads="1"/>
            </p:cNvSpPr>
            <p:nvPr/>
          </p:nvSpPr>
          <p:spPr bwMode="auto">
            <a:xfrm>
              <a:off x="1708" y="2155"/>
              <a:ext cx="19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max</a:t>
              </a:r>
              <a:endParaRPr lang="en-US" altLang="en-US" sz="2800" dirty="0">
                <a:latin typeface="Times New Roman" panose="02020603050405020304" pitchFamily="18" charset="0"/>
              </a:endParaRPr>
            </a:p>
          </p:txBody>
        </p:sp>
        <p:sp>
          <p:nvSpPr>
            <p:cNvPr id="344" name="Line 40">
              <a:extLst>
                <a:ext uri="{FF2B5EF4-FFF2-40B4-BE49-F238E27FC236}">
                  <a16:creationId xmlns:a16="http://schemas.microsoft.com/office/drawing/2014/main" id="{99017ABC-9B40-B6B9-3C50-30D512D9EB47}"/>
                </a:ext>
              </a:extLst>
            </p:cNvPr>
            <p:cNvSpPr>
              <a:spLocks noChangeShapeType="1"/>
            </p:cNvSpPr>
            <p:nvPr/>
          </p:nvSpPr>
          <p:spPr bwMode="auto">
            <a:xfrm>
              <a:off x="2229" y="2404"/>
              <a:ext cx="82" cy="1"/>
            </a:xfrm>
            <a:prstGeom prst="line">
              <a:avLst/>
            </a:prstGeom>
            <a:noFill/>
            <a:ln w="20638">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45" name="Freeform 41">
              <a:extLst>
                <a:ext uri="{FF2B5EF4-FFF2-40B4-BE49-F238E27FC236}">
                  <a16:creationId xmlns:a16="http://schemas.microsoft.com/office/drawing/2014/main" id="{9DF540EC-E62F-227F-D995-F7DD23F78CC0}"/>
                </a:ext>
              </a:extLst>
            </p:cNvPr>
            <p:cNvSpPr>
              <a:spLocks/>
            </p:cNvSpPr>
            <p:nvPr/>
          </p:nvSpPr>
          <p:spPr bwMode="auto">
            <a:xfrm>
              <a:off x="2295" y="2379"/>
              <a:ext cx="104" cy="58"/>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6" name="Line 62">
              <a:extLst>
                <a:ext uri="{FF2B5EF4-FFF2-40B4-BE49-F238E27FC236}">
                  <a16:creationId xmlns:a16="http://schemas.microsoft.com/office/drawing/2014/main" id="{B849BBBE-A724-FB3D-7404-620ADC424105}"/>
                </a:ext>
              </a:extLst>
            </p:cNvPr>
            <p:cNvSpPr>
              <a:spLocks noChangeShapeType="1"/>
            </p:cNvSpPr>
            <p:nvPr/>
          </p:nvSpPr>
          <p:spPr bwMode="auto">
            <a:xfrm>
              <a:off x="2229" y="2543"/>
              <a:ext cx="82" cy="2"/>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47" name="Freeform 63">
              <a:extLst>
                <a:ext uri="{FF2B5EF4-FFF2-40B4-BE49-F238E27FC236}">
                  <a16:creationId xmlns:a16="http://schemas.microsoft.com/office/drawing/2014/main" id="{D81BF641-1680-F5DA-A65A-2AAAEA533C0F}"/>
                </a:ext>
              </a:extLst>
            </p:cNvPr>
            <p:cNvSpPr>
              <a:spLocks/>
            </p:cNvSpPr>
            <p:nvPr/>
          </p:nvSpPr>
          <p:spPr bwMode="auto">
            <a:xfrm>
              <a:off x="2301" y="2518"/>
              <a:ext cx="104" cy="59"/>
            </a:xfrm>
            <a:custGeom>
              <a:avLst/>
              <a:gdLst>
                <a:gd name="T0" fmla="*/ 193 w 100"/>
                <a:gd name="T1" fmla="*/ 417 h 50"/>
                <a:gd name="T2" fmla="*/ 0 w 100"/>
                <a:gd name="T3" fmla="*/ 0 h 50"/>
                <a:gd name="T4" fmla="*/ 0 w 100"/>
                <a:gd name="T5" fmla="*/ 843 h 50"/>
                <a:gd name="T6" fmla="*/ 193 w 100"/>
                <a:gd name="T7" fmla="*/ 417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 name="Line 64">
              <a:extLst>
                <a:ext uri="{FF2B5EF4-FFF2-40B4-BE49-F238E27FC236}">
                  <a16:creationId xmlns:a16="http://schemas.microsoft.com/office/drawing/2014/main" id="{2E27EF76-F1D4-43B5-C8CE-B14AE8B7B084}"/>
                </a:ext>
              </a:extLst>
            </p:cNvPr>
            <p:cNvSpPr>
              <a:spLocks noChangeShapeType="1"/>
            </p:cNvSpPr>
            <p:nvPr/>
          </p:nvSpPr>
          <p:spPr bwMode="auto">
            <a:xfrm>
              <a:off x="2229" y="2691"/>
              <a:ext cx="82" cy="1"/>
            </a:xfrm>
            <a:prstGeom prst="line">
              <a:avLst/>
            </a:prstGeom>
            <a:noFill/>
            <a:ln w="20638">
              <a:solidFill>
                <a:srgbClr val="00B0F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49" name="Freeform 65">
              <a:extLst>
                <a:ext uri="{FF2B5EF4-FFF2-40B4-BE49-F238E27FC236}">
                  <a16:creationId xmlns:a16="http://schemas.microsoft.com/office/drawing/2014/main" id="{EA984D51-CA5D-3B3E-98A6-C6C6E311A983}"/>
                </a:ext>
              </a:extLst>
            </p:cNvPr>
            <p:cNvSpPr>
              <a:spLocks/>
            </p:cNvSpPr>
            <p:nvPr/>
          </p:nvSpPr>
          <p:spPr bwMode="auto">
            <a:xfrm>
              <a:off x="2295" y="2658"/>
              <a:ext cx="104" cy="58"/>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B0F0"/>
            </a:solidFill>
            <a:ln w="9525">
              <a:solidFill>
                <a:srgbClr val="00B0F0"/>
              </a:solidFill>
              <a:round/>
              <a:headEnd/>
              <a:tailEnd/>
            </a:ln>
          </p:spPr>
          <p:txBody>
            <a:bodyPr/>
            <a:lstStyle/>
            <a:p>
              <a:endParaRPr lang="en-US"/>
            </a:p>
          </p:txBody>
        </p:sp>
      </p:grpSp>
      <p:sp>
        <p:nvSpPr>
          <p:cNvPr id="350" name="Freeform 8">
            <a:extLst>
              <a:ext uri="{FF2B5EF4-FFF2-40B4-BE49-F238E27FC236}">
                <a16:creationId xmlns:a16="http://schemas.microsoft.com/office/drawing/2014/main" id="{4495337D-6018-90F1-55D4-E9F98DA9386D}"/>
              </a:ext>
            </a:extLst>
          </p:cNvPr>
          <p:cNvSpPr>
            <a:spLocks/>
          </p:cNvSpPr>
          <p:nvPr/>
        </p:nvSpPr>
        <p:spPr bwMode="auto">
          <a:xfrm>
            <a:off x="9398266" y="2454585"/>
            <a:ext cx="80963" cy="185738"/>
          </a:xfrm>
          <a:custGeom>
            <a:avLst/>
            <a:gdLst>
              <a:gd name="T0" fmla="*/ 42 w 50"/>
              <a:gd name="T1" fmla="*/ 1444 h 100"/>
              <a:gd name="T2" fmla="*/ 67 w 50"/>
              <a:gd name="T3" fmla="*/ 0 h 100"/>
              <a:gd name="T4" fmla="*/ 0 w 50"/>
              <a:gd name="T5" fmla="*/ 0 h 100"/>
              <a:gd name="T6" fmla="*/ 42 w 50"/>
              <a:gd name="T7" fmla="*/ 1444 h 100"/>
              <a:gd name="T8" fmla="*/ 0 60000 65536"/>
              <a:gd name="T9" fmla="*/ 0 60000 65536"/>
              <a:gd name="T10" fmla="*/ 0 60000 65536"/>
              <a:gd name="T11" fmla="*/ 0 60000 65536"/>
              <a:gd name="T12" fmla="*/ 0 w 50"/>
              <a:gd name="T13" fmla="*/ 0 h 100"/>
              <a:gd name="T14" fmla="*/ 50 w 50"/>
              <a:gd name="T15" fmla="*/ 100 h 100"/>
            </a:gdLst>
            <a:ahLst/>
            <a:cxnLst>
              <a:cxn ang="T8">
                <a:pos x="T0" y="T1"/>
              </a:cxn>
              <a:cxn ang="T9">
                <a:pos x="T2" y="T3"/>
              </a:cxn>
              <a:cxn ang="T10">
                <a:pos x="T4" y="T5"/>
              </a:cxn>
              <a:cxn ang="T11">
                <a:pos x="T6" y="T7"/>
              </a:cxn>
            </a:cxnLst>
            <a:rect l="T12" t="T13" r="T14" b="T15"/>
            <a:pathLst>
              <a:path w="50" h="100">
                <a:moveTo>
                  <a:pt x="25" y="100"/>
                </a:moveTo>
                <a:lnTo>
                  <a:pt x="50" y="0"/>
                </a:lnTo>
                <a:lnTo>
                  <a:pt x="0" y="0"/>
                </a:lnTo>
                <a:lnTo>
                  <a:pt x="25"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1" name="Rectangle 350">
            <a:extLst>
              <a:ext uri="{FF2B5EF4-FFF2-40B4-BE49-F238E27FC236}">
                <a16:creationId xmlns:a16="http://schemas.microsoft.com/office/drawing/2014/main" id="{30825889-7284-D831-6AC5-B189817D564B}"/>
              </a:ext>
            </a:extLst>
          </p:cNvPr>
          <p:cNvSpPr>
            <a:spLocks noChangeArrowheads="1"/>
          </p:cNvSpPr>
          <p:nvPr/>
        </p:nvSpPr>
        <p:spPr bwMode="auto">
          <a:xfrm>
            <a:off x="9248385" y="2165861"/>
            <a:ext cx="39754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min0</a:t>
            </a:r>
            <a:endParaRPr lang="en-US" altLang="en-US" sz="2800" dirty="0">
              <a:latin typeface="Times New Roman" panose="02020603050405020304" pitchFamily="18" charset="0"/>
            </a:endParaRPr>
          </a:p>
        </p:txBody>
      </p:sp>
      <p:sp>
        <p:nvSpPr>
          <p:cNvPr id="352" name="Freeform 14">
            <a:extLst>
              <a:ext uri="{FF2B5EF4-FFF2-40B4-BE49-F238E27FC236}">
                <a16:creationId xmlns:a16="http://schemas.microsoft.com/office/drawing/2014/main" id="{91821E02-4D0A-8264-0550-6657FA078B72}"/>
              </a:ext>
            </a:extLst>
          </p:cNvPr>
          <p:cNvSpPr>
            <a:spLocks/>
          </p:cNvSpPr>
          <p:nvPr/>
        </p:nvSpPr>
        <p:spPr bwMode="auto">
          <a:xfrm>
            <a:off x="10997960" y="3699594"/>
            <a:ext cx="173053" cy="92075"/>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3" name="Line 13">
            <a:extLst>
              <a:ext uri="{FF2B5EF4-FFF2-40B4-BE49-F238E27FC236}">
                <a16:creationId xmlns:a16="http://schemas.microsoft.com/office/drawing/2014/main" id="{9974D553-7207-2933-D54B-64A6814121CC}"/>
              </a:ext>
            </a:extLst>
          </p:cNvPr>
          <p:cNvSpPr>
            <a:spLocks noChangeShapeType="1"/>
          </p:cNvSpPr>
          <p:nvPr/>
        </p:nvSpPr>
        <p:spPr bwMode="auto">
          <a:xfrm>
            <a:off x="10872261" y="3732015"/>
            <a:ext cx="136446" cy="1588"/>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54" name="Rectangle 17">
            <a:extLst>
              <a:ext uri="{FF2B5EF4-FFF2-40B4-BE49-F238E27FC236}">
                <a16:creationId xmlns:a16="http://schemas.microsoft.com/office/drawing/2014/main" id="{7FBB8EFD-45D2-5019-7CD6-1B61B666DB31}"/>
              </a:ext>
            </a:extLst>
          </p:cNvPr>
          <p:cNvSpPr>
            <a:spLocks noChangeArrowheads="1"/>
          </p:cNvSpPr>
          <p:nvPr/>
        </p:nvSpPr>
        <p:spPr bwMode="auto">
          <a:xfrm>
            <a:off x="9248738" y="3614867"/>
            <a:ext cx="74860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Inp_eq_min</a:t>
            </a:r>
            <a:endParaRPr lang="en-US" altLang="en-US" sz="1200" dirty="0">
              <a:latin typeface="Times New Roman" panose="02020603050405020304" pitchFamily="18" charset="0"/>
            </a:endParaRPr>
          </a:p>
        </p:txBody>
      </p:sp>
      <p:sp>
        <p:nvSpPr>
          <p:cNvPr id="355" name="Rectangle 17">
            <a:extLst>
              <a:ext uri="{FF2B5EF4-FFF2-40B4-BE49-F238E27FC236}">
                <a16:creationId xmlns:a16="http://schemas.microsoft.com/office/drawing/2014/main" id="{4CCA7CD6-4F23-1618-B590-46D441BB5BFE}"/>
              </a:ext>
            </a:extLst>
          </p:cNvPr>
          <p:cNvSpPr>
            <a:spLocks noChangeArrowheads="1"/>
          </p:cNvSpPr>
          <p:nvPr/>
        </p:nvSpPr>
        <p:spPr bwMode="auto">
          <a:xfrm>
            <a:off x="10105980" y="3620525"/>
            <a:ext cx="76302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out_eq_min</a:t>
            </a:r>
            <a:endParaRPr lang="en-US" altLang="en-US" sz="1200" dirty="0">
              <a:latin typeface="Times New Roman" panose="02020603050405020304" pitchFamily="18" charset="0"/>
            </a:endParaRPr>
          </a:p>
        </p:txBody>
      </p:sp>
      <p:sp>
        <p:nvSpPr>
          <p:cNvPr id="356" name="Rectangle 39">
            <a:extLst>
              <a:ext uri="{FF2B5EF4-FFF2-40B4-BE49-F238E27FC236}">
                <a16:creationId xmlns:a16="http://schemas.microsoft.com/office/drawing/2014/main" id="{21DC881D-1C3E-02AF-BED4-640CDE09216B}"/>
              </a:ext>
            </a:extLst>
          </p:cNvPr>
          <p:cNvSpPr>
            <a:spLocks noChangeArrowheads="1"/>
          </p:cNvSpPr>
          <p:nvPr/>
        </p:nvSpPr>
        <p:spPr bwMode="auto">
          <a:xfrm>
            <a:off x="9288866" y="2693080"/>
            <a:ext cx="29976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min</a:t>
            </a:r>
            <a:endParaRPr lang="en-US" altLang="en-US" sz="2800" dirty="0">
              <a:latin typeface="Times New Roman" panose="02020603050405020304" pitchFamily="18" charset="0"/>
            </a:endParaRPr>
          </a:p>
        </p:txBody>
      </p:sp>
      <p:sp>
        <p:nvSpPr>
          <p:cNvPr id="358" name="Line 7">
            <a:extLst>
              <a:ext uri="{FF2B5EF4-FFF2-40B4-BE49-F238E27FC236}">
                <a16:creationId xmlns:a16="http://schemas.microsoft.com/office/drawing/2014/main" id="{6168C13C-9C3A-8BEC-E32E-A2CCA47D6F19}"/>
              </a:ext>
            </a:extLst>
          </p:cNvPr>
          <p:cNvSpPr>
            <a:spLocks noChangeShapeType="1"/>
          </p:cNvSpPr>
          <p:nvPr/>
        </p:nvSpPr>
        <p:spPr bwMode="auto">
          <a:xfrm>
            <a:off x="9437083" y="2371770"/>
            <a:ext cx="1664" cy="144463"/>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dirty="0"/>
          </a:p>
        </p:txBody>
      </p:sp>
      <p:sp>
        <p:nvSpPr>
          <p:cNvPr id="359" name="Rectangle 358">
            <a:extLst>
              <a:ext uri="{FF2B5EF4-FFF2-40B4-BE49-F238E27FC236}">
                <a16:creationId xmlns:a16="http://schemas.microsoft.com/office/drawing/2014/main" id="{CAA1E667-BE84-2645-735D-754D8425C057}"/>
              </a:ext>
            </a:extLst>
          </p:cNvPr>
          <p:cNvSpPr/>
          <p:nvPr/>
        </p:nvSpPr>
        <p:spPr>
          <a:xfrm>
            <a:off x="4181741" y="4848308"/>
            <a:ext cx="937947" cy="82882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60" name="Freeform 14">
            <a:extLst>
              <a:ext uri="{FF2B5EF4-FFF2-40B4-BE49-F238E27FC236}">
                <a16:creationId xmlns:a16="http://schemas.microsoft.com/office/drawing/2014/main" id="{E6E4FFEF-CCF5-E7C5-BFD4-445FE9441D8A}"/>
              </a:ext>
            </a:extLst>
          </p:cNvPr>
          <p:cNvSpPr>
            <a:spLocks/>
          </p:cNvSpPr>
          <p:nvPr/>
        </p:nvSpPr>
        <p:spPr bwMode="auto">
          <a:xfrm>
            <a:off x="4044068" y="5491946"/>
            <a:ext cx="173053" cy="92075"/>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1" name="Line 13">
            <a:extLst>
              <a:ext uri="{FF2B5EF4-FFF2-40B4-BE49-F238E27FC236}">
                <a16:creationId xmlns:a16="http://schemas.microsoft.com/office/drawing/2014/main" id="{D3E6AF9B-2A80-ADAA-EB71-BFA4357813F5}"/>
              </a:ext>
            </a:extLst>
          </p:cNvPr>
          <p:cNvSpPr>
            <a:spLocks noChangeShapeType="1"/>
          </p:cNvSpPr>
          <p:nvPr/>
        </p:nvSpPr>
        <p:spPr bwMode="auto">
          <a:xfrm>
            <a:off x="3907622" y="5542577"/>
            <a:ext cx="136446" cy="1588"/>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62" name="Rectangle 26">
            <a:extLst>
              <a:ext uri="{FF2B5EF4-FFF2-40B4-BE49-F238E27FC236}">
                <a16:creationId xmlns:a16="http://schemas.microsoft.com/office/drawing/2014/main" id="{86B2A053-3C1B-AB5F-FE83-F88E5318B872}"/>
              </a:ext>
            </a:extLst>
          </p:cNvPr>
          <p:cNvSpPr>
            <a:spLocks noChangeArrowheads="1"/>
          </p:cNvSpPr>
          <p:nvPr/>
        </p:nvSpPr>
        <p:spPr bwMode="auto">
          <a:xfrm>
            <a:off x="2960655" y="5422886"/>
            <a:ext cx="965104"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err="1">
                <a:solidFill>
                  <a:srgbClr val="000000"/>
                </a:solidFill>
                <a:latin typeface="Myriad Roman" charset="0"/>
              </a:rPr>
              <a:t>out_eq_min</a:t>
            </a:r>
            <a:endParaRPr lang="en-US" altLang="en-US" sz="2800" dirty="0">
              <a:latin typeface="Times New Roman" panose="02020603050405020304" pitchFamily="18" charset="0"/>
            </a:endParaRPr>
          </a:p>
        </p:txBody>
      </p:sp>
      <p:sp>
        <p:nvSpPr>
          <p:cNvPr id="363" name="Freeform 14">
            <a:extLst>
              <a:ext uri="{FF2B5EF4-FFF2-40B4-BE49-F238E27FC236}">
                <a16:creationId xmlns:a16="http://schemas.microsoft.com/office/drawing/2014/main" id="{5CAB2A10-7F0D-B5B8-2841-1ACDD6862AD3}"/>
              </a:ext>
            </a:extLst>
          </p:cNvPr>
          <p:cNvSpPr>
            <a:spLocks/>
          </p:cNvSpPr>
          <p:nvPr/>
        </p:nvSpPr>
        <p:spPr bwMode="auto">
          <a:xfrm>
            <a:off x="4049440" y="5266599"/>
            <a:ext cx="173053" cy="92075"/>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4" name="Line 13">
            <a:extLst>
              <a:ext uri="{FF2B5EF4-FFF2-40B4-BE49-F238E27FC236}">
                <a16:creationId xmlns:a16="http://schemas.microsoft.com/office/drawing/2014/main" id="{A89DA282-FA0A-1C65-80C7-4D199760D75A}"/>
              </a:ext>
            </a:extLst>
          </p:cNvPr>
          <p:cNvSpPr>
            <a:spLocks noChangeShapeType="1"/>
          </p:cNvSpPr>
          <p:nvPr/>
        </p:nvSpPr>
        <p:spPr bwMode="auto">
          <a:xfrm>
            <a:off x="3912994" y="5317230"/>
            <a:ext cx="136446" cy="1588"/>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65" name="Rectangle 26">
            <a:extLst>
              <a:ext uri="{FF2B5EF4-FFF2-40B4-BE49-F238E27FC236}">
                <a16:creationId xmlns:a16="http://schemas.microsoft.com/office/drawing/2014/main" id="{983DCD71-F52A-A633-B180-BB6957C2891B}"/>
              </a:ext>
            </a:extLst>
          </p:cNvPr>
          <p:cNvSpPr>
            <a:spLocks noChangeArrowheads="1"/>
          </p:cNvSpPr>
          <p:nvPr/>
        </p:nvSpPr>
        <p:spPr bwMode="auto">
          <a:xfrm>
            <a:off x="2966027" y="5197539"/>
            <a:ext cx="965104"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err="1">
                <a:solidFill>
                  <a:srgbClr val="000000"/>
                </a:solidFill>
                <a:latin typeface="Myriad Roman" charset="0"/>
              </a:rPr>
              <a:t>out_lt_min</a:t>
            </a:r>
            <a:endParaRPr lang="en-US" altLang="en-US" sz="2800" dirty="0">
              <a:latin typeface="Times New Roman" panose="02020603050405020304" pitchFamily="18" charset="0"/>
            </a:endParaRPr>
          </a:p>
        </p:txBody>
      </p:sp>
      <p:sp>
        <p:nvSpPr>
          <p:cNvPr id="369" name="Freeform 14">
            <a:extLst>
              <a:ext uri="{FF2B5EF4-FFF2-40B4-BE49-F238E27FC236}">
                <a16:creationId xmlns:a16="http://schemas.microsoft.com/office/drawing/2014/main" id="{ABC30EA9-0D3A-6D2F-6851-AC9FB58EBCC0}"/>
              </a:ext>
            </a:extLst>
          </p:cNvPr>
          <p:cNvSpPr>
            <a:spLocks/>
          </p:cNvSpPr>
          <p:nvPr/>
        </p:nvSpPr>
        <p:spPr bwMode="auto">
          <a:xfrm>
            <a:off x="4040570" y="5083921"/>
            <a:ext cx="173053" cy="92075"/>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0" name="Line 13">
            <a:extLst>
              <a:ext uri="{FF2B5EF4-FFF2-40B4-BE49-F238E27FC236}">
                <a16:creationId xmlns:a16="http://schemas.microsoft.com/office/drawing/2014/main" id="{E8DB2145-F20E-8860-52AE-E9F57C10C16B}"/>
              </a:ext>
            </a:extLst>
          </p:cNvPr>
          <p:cNvSpPr>
            <a:spLocks noChangeShapeType="1"/>
          </p:cNvSpPr>
          <p:nvPr/>
        </p:nvSpPr>
        <p:spPr bwMode="auto">
          <a:xfrm>
            <a:off x="3904124" y="5134552"/>
            <a:ext cx="136446" cy="1588"/>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71" name="Rectangle 26">
            <a:extLst>
              <a:ext uri="{FF2B5EF4-FFF2-40B4-BE49-F238E27FC236}">
                <a16:creationId xmlns:a16="http://schemas.microsoft.com/office/drawing/2014/main" id="{A9A39DA4-191D-3EFF-29D9-F543E3833339}"/>
              </a:ext>
            </a:extLst>
          </p:cNvPr>
          <p:cNvSpPr>
            <a:spLocks noChangeArrowheads="1"/>
          </p:cNvSpPr>
          <p:nvPr/>
        </p:nvSpPr>
        <p:spPr bwMode="auto">
          <a:xfrm>
            <a:off x="2899894" y="4997233"/>
            <a:ext cx="10223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err="1">
                <a:solidFill>
                  <a:srgbClr val="000000"/>
                </a:solidFill>
                <a:latin typeface="Myriad Roman" charset="0"/>
              </a:rPr>
              <a:t>out_eq_max</a:t>
            </a:r>
            <a:endParaRPr lang="en-US" altLang="en-US" sz="2800" dirty="0">
              <a:latin typeface="Times New Roman" panose="02020603050405020304" pitchFamily="18" charset="0"/>
            </a:endParaRPr>
          </a:p>
        </p:txBody>
      </p:sp>
      <p:sp>
        <p:nvSpPr>
          <p:cNvPr id="372" name="Freeform 14">
            <a:extLst>
              <a:ext uri="{FF2B5EF4-FFF2-40B4-BE49-F238E27FC236}">
                <a16:creationId xmlns:a16="http://schemas.microsoft.com/office/drawing/2014/main" id="{0699F9A9-F29D-F843-D1CA-655BCFC30C58}"/>
              </a:ext>
            </a:extLst>
          </p:cNvPr>
          <p:cNvSpPr>
            <a:spLocks/>
          </p:cNvSpPr>
          <p:nvPr/>
        </p:nvSpPr>
        <p:spPr bwMode="auto">
          <a:xfrm>
            <a:off x="4022433" y="4894383"/>
            <a:ext cx="173053" cy="92075"/>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3" name="Line 13">
            <a:extLst>
              <a:ext uri="{FF2B5EF4-FFF2-40B4-BE49-F238E27FC236}">
                <a16:creationId xmlns:a16="http://schemas.microsoft.com/office/drawing/2014/main" id="{94D9BF18-3F2A-7247-947A-17EC4BA64ED0}"/>
              </a:ext>
            </a:extLst>
          </p:cNvPr>
          <p:cNvSpPr>
            <a:spLocks noChangeShapeType="1"/>
          </p:cNvSpPr>
          <p:nvPr/>
        </p:nvSpPr>
        <p:spPr bwMode="auto">
          <a:xfrm>
            <a:off x="3885987" y="4945014"/>
            <a:ext cx="136446" cy="1588"/>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74" name="Rectangle 26">
            <a:extLst>
              <a:ext uri="{FF2B5EF4-FFF2-40B4-BE49-F238E27FC236}">
                <a16:creationId xmlns:a16="http://schemas.microsoft.com/office/drawing/2014/main" id="{BA2613F6-E7B9-5F23-E671-D4D422511380}"/>
              </a:ext>
            </a:extLst>
          </p:cNvPr>
          <p:cNvSpPr>
            <a:spLocks noChangeArrowheads="1"/>
          </p:cNvSpPr>
          <p:nvPr/>
        </p:nvSpPr>
        <p:spPr bwMode="auto">
          <a:xfrm>
            <a:off x="2939020" y="4825323"/>
            <a:ext cx="96510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err="1">
                <a:solidFill>
                  <a:srgbClr val="000000"/>
                </a:solidFill>
                <a:latin typeface="Myriad Roman" charset="0"/>
              </a:rPr>
              <a:t>out_gt_max</a:t>
            </a:r>
            <a:endParaRPr lang="en-US" altLang="en-US" sz="2800" dirty="0">
              <a:latin typeface="Times New Roman" panose="02020603050405020304" pitchFamily="18" charset="0"/>
            </a:endParaRPr>
          </a:p>
        </p:txBody>
      </p:sp>
      <p:sp>
        <p:nvSpPr>
          <p:cNvPr id="375" name="Freeform 8">
            <a:extLst>
              <a:ext uri="{FF2B5EF4-FFF2-40B4-BE49-F238E27FC236}">
                <a16:creationId xmlns:a16="http://schemas.microsoft.com/office/drawing/2014/main" id="{E1CD94CA-53B2-4384-DDD2-527DABA7C5E7}"/>
              </a:ext>
            </a:extLst>
          </p:cNvPr>
          <p:cNvSpPr>
            <a:spLocks/>
          </p:cNvSpPr>
          <p:nvPr/>
        </p:nvSpPr>
        <p:spPr bwMode="auto">
          <a:xfrm>
            <a:off x="4345367" y="4667818"/>
            <a:ext cx="80963" cy="185738"/>
          </a:xfrm>
          <a:custGeom>
            <a:avLst/>
            <a:gdLst>
              <a:gd name="T0" fmla="*/ 42 w 50"/>
              <a:gd name="T1" fmla="*/ 1444 h 100"/>
              <a:gd name="T2" fmla="*/ 67 w 50"/>
              <a:gd name="T3" fmla="*/ 0 h 100"/>
              <a:gd name="T4" fmla="*/ 0 w 50"/>
              <a:gd name="T5" fmla="*/ 0 h 100"/>
              <a:gd name="T6" fmla="*/ 42 w 50"/>
              <a:gd name="T7" fmla="*/ 1444 h 100"/>
              <a:gd name="T8" fmla="*/ 0 60000 65536"/>
              <a:gd name="T9" fmla="*/ 0 60000 65536"/>
              <a:gd name="T10" fmla="*/ 0 60000 65536"/>
              <a:gd name="T11" fmla="*/ 0 60000 65536"/>
              <a:gd name="T12" fmla="*/ 0 w 50"/>
              <a:gd name="T13" fmla="*/ 0 h 100"/>
              <a:gd name="T14" fmla="*/ 50 w 50"/>
              <a:gd name="T15" fmla="*/ 100 h 100"/>
            </a:gdLst>
            <a:ahLst/>
            <a:cxnLst>
              <a:cxn ang="T8">
                <a:pos x="T0" y="T1"/>
              </a:cxn>
              <a:cxn ang="T9">
                <a:pos x="T2" y="T3"/>
              </a:cxn>
              <a:cxn ang="T10">
                <a:pos x="T4" y="T5"/>
              </a:cxn>
              <a:cxn ang="T11">
                <a:pos x="T6" y="T7"/>
              </a:cxn>
            </a:cxnLst>
            <a:rect l="T12" t="T13" r="T14" b="T15"/>
            <a:pathLst>
              <a:path w="50" h="100">
                <a:moveTo>
                  <a:pt x="25" y="100"/>
                </a:moveTo>
                <a:lnTo>
                  <a:pt x="50" y="0"/>
                </a:lnTo>
                <a:lnTo>
                  <a:pt x="0" y="0"/>
                </a:lnTo>
                <a:lnTo>
                  <a:pt x="25"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76" name="Rectangle 375">
            <a:extLst>
              <a:ext uri="{FF2B5EF4-FFF2-40B4-BE49-F238E27FC236}">
                <a16:creationId xmlns:a16="http://schemas.microsoft.com/office/drawing/2014/main" id="{056A0DBE-4645-D981-FABC-A4CCE0F30E30}"/>
              </a:ext>
            </a:extLst>
          </p:cNvPr>
          <p:cNvSpPr>
            <a:spLocks noChangeArrowheads="1"/>
          </p:cNvSpPr>
          <p:nvPr/>
        </p:nvSpPr>
        <p:spPr bwMode="auto">
          <a:xfrm>
            <a:off x="4156808" y="4388255"/>
            <a:ext cx="39754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min3</a:t>
            </a:r>
            <a:endParaRPr lang="en-US" altLang="en-US" sz="2800" dirty="0">
              <a:latin typeface="Times New Roman" panose="02020603050405020304" pitchFamily="18" charset="0"/>
            </a:endParaRPr>
          </a:p>
        </p:txBody>
      </p:sp>
      <p:sp>
        <p:nvSpPr>
          <p:cNvPr id="380" name="Line 7">
            <a:extLst>
              <a:ext uri="{FF2B5EF4-FFF2-40B4-BE49-F238E27FC236}">
                <a16:creationId xmlns:a16="http://schemas.microsoft.com/office/drawing/2014/main" id="{519F58DB-B367-99BC-5604-A599B0180C20}"/>
              </a:ext>
            </a:extLst>
          </p:cNvPr>
          <p:cNvSpPr>
            <a:spLocks noChangeShapeType="1"/>
          </p:cNvSpPr>
          <p:nvPr/>
        </p:nvSpPr>
        <p:spPr bwMode="auto">
          <a:xfrm>
            <a:off x="4384184" y="4585003"/>
            <a:ext cx="1664" cy="144463"/>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dirty="0"/>
          </a:p>
        </p:txBody>
      </p:sp>
      <p:sp>
        <p:nvSpPr>
          <p:cNvPr id="383" name="Freeform 8">
            <a:extLst>
              <a:ext uri="{FF2B5EF4-FFF2-40B4-BE49-F238E27FC236}">
                <a16:creationId xmlns:a16="http://schemas.microsoft.com/office/drawing/2014/main" id="{247D2FF7-0F95-6824-B397-FF6267752407}"/>
              </a:ext>
            </a:extLst>
          </p:cNvPr>
          <p:cNvSpPr>
            <a:spLocks/>
          </p:cNvSpPr>
          <p:nvPr/>
        </p:nvSpPr>
        <p:spPr bwMode="auto">
          <a:xfrm>
            <a:off x="4715667" y="4694140"/>
            <a:ext cx="80963" cy="185738"/>
          </a:xfrm>
          <a:custGeom>
            <a:avLst/>
            <a:gdLst>
              <a:gd name="T0" fmla="*/ 42 w 50"/>
              <a:gd name="T1" fmla="*/ 1444 h 100"/>
              <a:gd name="T2" fmla="*/ 67 w 50"/>
              <a:gd name="T3" fmla="*/ 0 h 100"/>
              <a:gd name="T4" fmla="*/ 0 w 50"/>
              <a:gd name="T5" fmla="*/ 0 h 100"/>
              <a:gd name="T6" fmla="*/ 42 w 50"/>
              <a:gd name="T7" fmla="*/ 1444 h 100"/>
              <a:gd name="T8" fmla="*/ 0 60000 65536"/>
              <a:gd name="T9" fmla="*/ 0 60000 65536"/>
              <a:gd name="T10" fmla="*/ 0 60000 65536"/>
              <a:gd name="T11" fmla="*/ 0 60000 65536"/>
              <a:gd name="T12" fmla="*/ 0 w 50"/>
              <a:gd name="T13" fmla="*/ 0 h 100"/>
              <a:gd name="T14" fmla="*/ 50 w 50"/>
              <a:gd name="T15" fmla="*/ 100 h 100"/>
            </a:gdLst>
            <a:ahLst/>
            <a:cxnLst>
              <a:cxn ang="T8">
                <a:pos x="T0" y="T1"/>
              </a:cxn>
              <a:cxn ang="T9">
                <a:pos x="T2" y="T3"/>
              </a:cxn>
              <a:cxn ang="T10">
                <a:pos x="T4" y="T5"/>
              </a:cxn>
              <a:cxn ang="T11">
                <a:pos x="T6" y="T7"/>
              </a:cxn>
            </a:cxnLst>
            <a:rect l="T12" t="T13" r="T14" b="T15"/>
            <a:pathLst>
              <a:path w="50" h="100">
                <a:moveTo>
                  <a:pt x="25" y="100"/>
                </a:moveTo>
                <a:lnTo>
                  <a:pt x="50" y="0"/>
                </a:lnTo>
                <a:lnTo>
                  <a:pt x="0" y="0"/>
                </a:lnTo>
                <a:lnTo>
                  <a:pt x="25"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4" name="Rectangle 383">
            <a:extLst>
              <a:ext uri="{FF2B5EF4-FFF2-40B4-BE49-F238E27FC236}">
                <a16:creationId xmlns:a16="http://schemas.microsoft.com/office/drawing/2014/main" id="{D7885D6E-3473-CF1F-81BE-A2DB5DB0A42D}"/>
              </a:ext>
            </a:extLst>
          </p:cNvPr>
          <p:cNvSpPr>
            <a:spLocks noChangeArrowheads="1"/>
          </p:cNvSpPr>
          <p:nvPr/>
        </p:nvSpPr>
        <p:spPr bwMode="auto">
          <a:xfrm>
            <a:off x="4680230" y="4381299"/>
            <a:ext cx="18915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a3</a:t>
            </a:r>
            <a:endParaRPr lang="en-US" altLang="en-US" sz="2800" dirty="0">
              <a:latin typeface="Times New Roman" panose="02020603050405020304" pitchFamily="18" charset="0"/>
            </a:endParaRPr>
          </a:p>
        </p:txBody>
      </p:sp>
      <p:sp>
        <p:nvSpPr>
          <p:cNvPr id="385" name="Line 7">
            <a:extLst>
              <a:ext uri="{FF2B5EF4-FFF2-40B4-BE49-F238E27FC236}">
                <a16:creationId xmlns:a16="http://schemas.microsoft.com/office/drawing/2014/main" id="{B3DD4500-98C3-5051-4169-36060A4EC786}"/>
              </a:ext>
            </a:extLst>
          </p:cNvPr>
          <p:cNvSpPr>
            <a:spLocks noChangeShapeType="1"/>
          </p:cNvSpPr>
          <p:nvPr/>
        </p:nvSpPr>
        <p:spPr bwMode="auto">
          <a:xfrm>
            <a:off x="4754484" y="4611325"/>
            <a:ext cx="1664" cy="144463"/>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dirty="0"/>
          </a:p>
        </p:txBody>
      </p:sp>
      <p:sp>
        <p:nvSpPr>
          <p:cNvPr id="386" name="Freeform 8">
            <a:extLst>
              <a:ext uri="{FF2B5EF4-FFF2-40B4-BE49-F238E27FC236}">
                <a16:creationId xmlns:a16="http://schemas.microsoft.com/office/drawing/2014/main" id="{B6AD6F76-C9A9-3BB8-6B42-F9DB0FCA064B}"/>
              </a:ext>
            </a:extLst>
          </p:cNvPr>
          <p:cNvSpPr>
            <a:spLocks/>
          </p:cNvSpPr>
          <p:nvPr/>
        </p:nvSpPr>
        <p:spPr bwMode="auto">
          <a:xfrm>
            <a:off x="5025847" y="4693220"/>
            <a:ext cx="80963" cy="185738"/>
          </a:xfrm>
          <a:custGeom>
            <a:avLst/>
            <a:gdLst>
              <a:gd name="T0" fmla="*/ 42 w 50"/>
              <a:gd name="T1" fmla="*/ 1444 h 100"/>
              <a:gd name="T2" fmla="*/ 67 w 50"/>
              <a:gd name="T3" fmla="*/ 0 h 100"/>
              <a:gd name="T4" fmla="*/ 0 w 50"/>
              <a:gd name="T5" fmla="*/ 0 h 100"/>
              <a:gd name="T6" fmla="*/ 42 w 50"/>
              <a:gd name="T7" fmla="*/ 1444 h 100"/>
              <a:gd name="T8" fmla="*/ 0 60000 65536"/>
              <a:gd name="T9" fmla="*/ 0 60000 65536"/>
              <a:gd name="T10" fmla="*/ 0 60000 65536"/>
              <a:gd name="T11" fmla="*/ 0 60000 65536"/>
              <a:gd name="T12" fmla="*/ 0 w 50"/>
              <a:gd name="T13" fmla="*/ 0 h 100"/>
              <a:gd name="T14" fmla="*/ 50 w 50"/>
              <a:gd name="T15" fmla="*/ 100 h 100"/>
            </a:gdLst>
            <a:ahLst/>
            <a:cxnLst>
              <a:cxn ang="T8">
                <a:pos x="T0" y="T1"/>
              </a:cxn>
              <a:cxn ang="T9">
                <a:pos x="T2" y="T3"/>
              </a:cxn>
              <a:cxn ang="T10">
                <a:pos x="T4" y="T5"/>
              </a:cxn>
              <a:cxn ang="T11">
                <a:pos x="T6" y="T7"/>
              </a:cxn>
            </a:cxnLst>
            <a:rect l="T12" t="T13" r="T14" b="T15"/>
            <a:pathLst>
              <a:path w="50" h="100">
                <a:moveTo>
                  <a:pt x="25" y="100"/>
                </a:moveTo>
                <a:lnTo>
                  <a:pt x="50" y="0"/>
                </a:lnTo>
                <a:lnTo>
                  <a:pt x="0" y="0"/>
                </a:lnTo>
                <a:lnTo>
                  <a:pt x="25"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7" name="Rectangle 386">
            <a:extLst>
              <a:ext uri="{FF2B5EF4-FFF2-40B4-BE49-F238E27FC236}">
                <a16:creationId xmlns:a16="http://schemas.microsoft.com/office/drawing/2014/main" id="{C8573B2F-1E9A-645C-E2AC-5608C01C7B55}"/>
              </a:ext>
            </a:extLst>
          </p:cNvPr>
          <p:cNvSpPr>
            <a:spLocks noChangeArrowheads="1"/>
          </p:cNvSpPr>
          <p:nvPr/>
        </p:nvSpPr>
        <p:spPr bwMode="auto">
          <a:xfrm>
            <a:off x="4894508" y="4370898"/>
            <a:ext cx="42460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max3</a:t>
            </a:r>
            <a:endParaRPr lang="en-US" altLang="en-US" sz="2800" dirty="0">
              <a:latin typeface="Times New Roman" panose="02020603050405020304" pitchFamily="18" charset="0"/>
            </a:endParaRPr>
          </a:p>
        </p:txBody>
      </p:sp>
      <p:sp>
        <p:nvSpPr>
          <p:cNvPr id="388" name="Line 7">
            <a:extLst>
              <a:ext uri="{FF2B5EF4-FFF2-40B4-BE49-F238E27FC236}">
                <a16:creationId xmlns:a16="http://schemas.microsoft.com/office/drawing/2014/main" id="{88E38756-4615-1A36-E9DE-AE0E4CFF7D9F}"/>
              </a:ext>
            </a:extLst>
          </p:cNvPr>
          <p:cNvSpPr>
            <a:spLocks noChangeShapeType="1"/>
          </p:cNvSpPr>
          <p:nvPr/>
        </p:nvSpPr>
        <p:spPr bwMode="auto">
          <a:xfrm>
            <a:off x="5064664" y="4610405"/>
            <a:ext cx="1664" cy="144463"/>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dirty="0"/>
          </a:p>
        </p:txBody>
      </p:sp>
      <p:cxnSp>
        <p:nvCxnSpPr>
          <p:cNvPr id="390" name="Straight Arrow Connector 389">
            <a:extLst>
              <a:ext uri="{FF2B5EF4-FFF2-40B4-BE49-F238E27FC236}">
                <a16:creationId xmlns:a16="http://schemas.microsoft.com/office/drawing/2014/main" id="{61640831-36C5-10BD-347C-3A52E2D52446}"/>
              </a:ext>
            </a:extLst>
          </p:cNvPr>
          <p:cNvCxnSpPr>
            <a:cxnSpLocks/>
            <a:stCxn id="359" idx="2"/>
          </p:cNvCxnSpPr>
          <p:nvPr/>
        </p:nvCxnSpPr>
        <p:spPr>
          <a:xfrm>
            <a:off x="4650715" y="5677130"/>
            <a:ext cx="0" cy="1240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91" name="Rectangle 390">
            <a:extLst>
              <a:ext uri="{FF2B5EF4-FFF2-40B4-BE49-F238E27FC236}">
                <a16:creationId xmlns:a16="http://schemas.microsoft.com/office/drawing/2014/main" id="{9E8A30CB-D141-EDAE-6609-22103D46DC98}"/>
              </a:ext>
            </a:extLst>
          </p:cNvPr>
          <p:cNvSpPr>
            <a:spLocks noChangeArrowheads="1"/>
          </p:cNvSpPr>
          <p:nvPr/>
        </p:nvSpPr>
        <p:spPr bwMode="auto">
          <a:xfrm>
            <a:off x="4468773" y="5790935"/>
            <a:ext cx="36388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out3</a:t>
            </a:r>
            <a:endParaRPr lang="en-US" altLang="en-US" sz="2800" dirty="0">
              <a:latin typeface="Times New Roman" panose="02020603050405020304" pitchFamily="18" charset="0"/>
            </a:endParaRPr>
          </a:p>
        </p:txBody>
      </p:sp>
      <p:sp>
        <p:nvSpPr>
          <p:cNvPr id="473" name="Rectangle 472">
            <a:extLst>
              <a:ext uri="{FF2B5EF4-FFF2-40B4-BE49-F238E27FC236}">
                <a16:creationId xmlns:a16="http://schemas.microsoft.com/office/drawing/2014/main" id="{45442A23-ACCD-F2D7-F700-D0ED90F3DB21}"/>
              </a:ext>
            </a:extLst>
          </p:cNvPr>
          <p:cNvSpPr/>
          <p:nvPr/>
        </p:nvSpPr>
        <p:spPr>
          <a:xfrm>
            <a:off x="6396163" y="4863247"/>
            <a:ext cx="937947" cy="82882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74" name="Freeform 14">
            <a:extLst>
              <a:ext uri="{FF2B5EF4-FFF2-40B4-BE49-F238E27FC236}">
                <a16:creationId xmlns:a16="http://schemas.microsoft.com/office/drawing/2014/main" id="{72857A96-9B24-221C-E2ED-6977D3C200F3}"/>
              </a:ext>
            </a:extLst>
          </p:cNvPr>
          <p:cNvSpPr>
            <a:spLocks/>
          </p:cNvSpPr>
          <p:nvPr/>
        </p:nvSpPr>
        <p:spPr bwMode="auto">
          <a:xfrm>
            <a:off x="6258490" y="5506885"/>
            <a:ext cx="173053" cy="92075"/>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5" name="Line 13">
            <a:extLst>
              <a:ext uri="{FF2B5EF4-FFF2-40B4-BE49-F238E27FC236}">
                <a16:creationId xmlns:a16="http://schemas.microsoft.com/office/drawing/2014/main" id="{624DAD02-2877-DEB0-C311-33C24A778C5F}"/>
              </a:ext>
            </a:extLst>
          </p:cNvPr>
          <p:cNvSpPr>
            <a:spLocks noChangeShapeType="1"/>
          </p:cNvSpPr>
          <p:nvPr/>
        </p:nvSpPr>
        <p:spPr bwMode="auto">
          <a:xfrm>
            <a:off x="6122044" y="5557516"/>
            <a:ext cx="136446" cy="1588"/>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77" name="Freeform 14">
            <a:extLst>
              <a:ext uri="{FF2B5EF4-FFF2-40B4-BE49-F238E27FC236}">
                <a16:creationId xmlns:a16="http://schemas.microsoft.com/office/drawing/2014/main" id="{EA350771-6DF7-2711-4E72-B073B9D7D35E}"/>
              </a:ext>
            </a:extLst>
          </p:cNvPr>
          <p:cNvSpPr>
            <a:spLocks/>
          </p:cNvSpPr>
          <p:nvPr/>
        </p:nvSpPr>
        <p:spPr bwMode="auto">
          <a:xfrm>
            <a:off x="6263862" y="5281538"/>
            <a:ext cx="173053" cy="92075"/>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8" name="Line 13">
            <a:extLst>
              <a:ext uri="{FF2B5EF4-FFF2-40B4-BE49-F238E27FC236}">
                <a16:creationId xmlns:a16="http://schemas.microsoft.com/office/drawing/2014/main" id="{3FC897C0-97FF-1779-ADA0-259B29F79320}"/>
              </a:ext>
            </a:extLst>
          </p:cNvPr>
          <p:cNvSpPr>
            <a:spLocks noChangeShapeType="1"/>
          </p:cNvSpPr>
          <p:nvPr/>
        </p:nvSpPr>
        <p:spPr bwMode="auto">
          <a:xfrm>
            <a:off x="6127416" y="5332169"/>
            <a:ext cx="136446" cy="1588"/>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80" name="Freeform 14">
            <a:extLst>
              <a:ext uri="{FF2B5EF4-FFF2-40B4-BE49-F238E27FC236}">
                <a16:creationId xmlns:a16="http://schemas.microsoft.com/office/drawing/2014/main" id="{B710A29A-DA79-6D98-D3CA-6D61AA3809AC}"/>
              </a:ext>
            </a:extLst>
          </p:cNvPr>
          <p:cNvSpPr>
            <a:spLocks/>
          </p:cNvSpPr>
          <p:nvPr/>
        </p:nvSpPr>
        <p:spPr bwMode="auto">
          <a:xfrm>
            <a:off x="6254992" y="5098860"/>
            <a:ext cx="173053" cy="92075"/>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1" name="Line 13">
            <a:extLst>
              <a:ext uri="{FF2B5EF4-FFF2-40B4-BE49-F238E27FC236}">
                <a16:creationId xmlns:a16="http://schemas.microsoft.com/office/drawing/2014/main" id="{C2240488-81BE-00B8-A421-11F47E91ACE3}"/>
              </a:ext>
            </a:extLst>
          </p:cNvPr>
          <p:cNvSpPr>
            <a:spLocks noChangeShapeType="1"/>
          </p:cNvSpPr>
          <p:nvPr/>
        </p:nvSpPr>
        <p:spPr bwMode="auto">
          <a:xfrm>
            <a:off x="6118546" y="5149491"/>
            <a:ext cx="136446" cy="1588"/>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83" name="Freeform 14">
            <a:extLst>
              <a:ext uri="{FF2B5EF4-FFF2-40B4-BE49-F238E27FC236}">
                <a16:creationId xmlns:a16="http://schemas.microsoft.com/office/drawing/2014/main" id="{DEBF3371-B899-1C09-0C5E-FD99AF3ED11F}"/>
              </a:ext>
            </a:extLst>
          </p:cNvPr>
          <p:cNvSpPr>
            <a:spLocks/>
          </p:cNvSpPr>
          <p:nvPr/>
        </p:nvSpPr>
        <p:spPr bwMode="auto">
          <a:xfrm>
            <a:off x="6236855" y="4909322"/>
            <a:ext cx="173053" cy="92075"/>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4" name="Line 13">
            <a:extLst>
              <a:ext uri="{FF2B5EF4-FFF2-40B4-BE49-F238E27FC236}">
                <a16:creationId xmlns:a16="http://schemas.microsoft.com/office/drawing/2014/main" id="{11D00D9A-3BAD-5944-3DA6-0DBD3EBB1430}"/>
              </a:ext>
            </a:extLst>
          </p:cNvPr>
          <p:cNvSpPr>
            <a:spLocks noChangeShapeType="1"/>
          </p:cNvSpPr>
          <p:nvPr/>
        </p:nvSpPr>
        <p:spPr bwMode="auto">
          <a:xfrm>
            <a:off x="6100409" y="4959953"/>
            <a:ext cx="136446" cy="1588"/>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86" name="Freeform 8">
            <a:extLst>
              <a:ext uri="{FF2B5EF4-FFF2-40B4-BE49-F238E27FC236}">
                <a16:creationId xmlns:a16="http://schemas.microsoft.com/office/drawing/2014/main" id="{B472C4BC-7AC2-CA1B-C384-7879202D4715}"/>
              </a:ext>
            </a:extLst>
          </p:cNvPr>
          <p:cNvSpPr>
            <a:spLocks/>
          </p:cNvSpPr>
          <p:nvPr/>
        </p:nvSpPr>
        <p:spPr bwMode="auto">
          <a:xfrm>
            <a:off x="6559789" y="4682757"/>
            <a:ext cx="80963" cy="185738"/>
          </a:xfrm>
          <a:custGeom>
            <a:avLst/>
            <a:gdLst>
              <a:gd name="T0" fmla="*/ 42 w 50"/>
              <a:gd name="T1" fmla="*/ 1444 h 100"/>
              <a:gd name="T2" fmla="*/ 67 w 50"/>
              <a:gd name="T3" fmla="*/ 0 h 100"/>
              <a:gd name="T4" fmla="*/ 0 w 50"/>
              <a:gd name="T5" fmla="*/ 0 h 100"/>
              <a:gd name="T6" fmla="*/ 42 w 50"/>
              <a:gd name="T7" fmla="*/ 1444 h 100"/>
              <a:gd name="T8" fmla="*/ 0 60000 65536"/>
              <a:gd name="T9" fmla="*/ 0 60000 65536"/>
              <a:gd name="T10" fmla="*/ 0 60000 65536"/>
              <a:gd name="T11" fmla="*/ 0 60000 65536"/>
              <a:gd name="T12" fmla="*/ 0 w 50"/>
              <a:gd name="T13" fmla="*/ 0 h 100"/>
              <a:gd name="T14" fmla="*/ 50 w 50"/>
              <a:gd name="T15" fmla="*/ 100 h 100"/>
            </a:gdLst>
            <a:ahLst/>
            <a:cxnLst>
              <a:cxn ang="T8">
                <a:pos x="T0" y="T1"/>
              </a:cxn>
              <a:cxn ang="T9">
                <a:pos x="T2" y="T3"/>
              </a:cxn>
              <a:cxn ang="T10">
                <a:pos x="T4" y="T5"/>
              </a:cxn>
              <a:cxn ang="T11">
                <a:pos x="T6" y="T7"/>
              </a:cxn>
            </a:cxnLst>
            <a:rect l="T12" t="T13" r="T14" b="T15"/>
            <a:pathLst>
              <a:path w="50" h="100">
                <a:moveTo>
                  <a:pt x="25" y="100"/>
                </a:moveTo>
                <a:lnTo>
                  <a:pt x="50" y="0"/>
                </a:lnTo>
                <a:lnTo>
                  <a:pt x="0" y="0"/>
                </a:lnTo>
                <a:lnTo>
                  <a:pt x="25"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87" name="Rectangle 486">
            <a:extLst>
              <a:ext uri="{FF2B5EF4-FFF2-40B4-BE49-F238E27FC236}">
                <a16:creationId xmlns:a16="http://schemas.microsoft.com/office/drawing/2014/main" id="{C6D33486-2E17-5FF3-5B3B-D247BFA70BF0}"/>
              </a:ext>
            </a:extLst>
          </p:cNvPr>
          <p:cNvSpPr>
            <a:spLocks noChangeArrowheads="1"/>
          </p:cNvSpPr>
          <p:nvPr/>
        </p:nvSpPr>
        <p:spPr bwMode="auto">
          <a:xfrm>
            <a:off x="6371230" y="4403194"/>
            <a:ext cx="39754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min2</a:t>
            </a:r>
            <a:endParaRPr lang="en-US" altLang="en-US" sz="2800" dirty="0">
              <a:latin typeface="Times New Roman" panose="02020603050405020304" pitchFamily="18" charset="0"/>
            </a:endParaRPr>
          </a:p>
        </p:txBody>
      </p:sp>
      <p:sp>
        <p:nvSpPr>
          <p:cNvPr id="488" name="Line 7">
            <a:extLst>
              <a:ext uri="{FF2B5EF4-FFF2-40B4-BE49-F238E27FC236}">
                <a16:creationId xmlns:a16="http://schemas.microsoft.com/office/drawing/2014/main" id="{24352942-9838-B5B6-354A-258BC6B8043A}"/>
              </a:ext>
            </a:extLst>
          </p:cNvPr>
          <p:cNvSpPr>
            <a:spLocks noChangeShapeType="1"/>
          </p:cNvSpPr>
          <p:nvPr/>
        </p:nvSpPr>
        <p:spPr bwMode="auto">
          <a:xfrm>
            <a:off x="6598606" y="4599942"/>
            <a:ext cx="1664" cy="144463"/>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dirty="0"/>
          </a:p>
        </p:txBody>
      </p:sp>
      <p:sp>
        <p:nvSpPr>
          <p:cNvPr id="489" name="Freeform 8">
            <a:extLst>
              <a:ext uri="{FF2B5EF4-FFF2-40B4-BE49-F238E27FC236}">
                <a16:creationId xmlns:a16="http://schemas.microsoft.com/office/drawing/2014/main" id="{B3F13578-1703-DD27-03BC-07A758837786}"/>
              </a:ext>
            </a:extLst>
          </p:cNvPr>
          <p:cNvSpPr>
            <a:spLocks/>
          </p:cNvSpPr>
          <p:nvPr/>
        </p:nvSpPr>
        <p:spPr bwMode="auto">
          <a:xfrm>
            <a:off x="6930089" y="4709079"/>
            <a:ext cx="80963" cy="185738"/>
          </a:xfrm>
          <a:custGeom>
            <a:avLst/>
            <a:gdLst>
              <a:gd name="T0" fmla="*/ 42 w 50"/>
              <a:gd name="T1" fmla="*/ 1444 h 100"/>
              <a:gd name="T2" fmla="*/ 67 w 50"/>
              <a:gd name="T3" fmla="*/ 0 h 100"/>
              <a:gd name="T4" fmla="*/ 0 w 50"/>
              <a:gd name="T5" fmla="*/ 0 h 100"/>
              <a:gd name="T6" fmla="*/ 42 w 50"/>
              <a:gd name="T7" fmla="*/ 1444 h 100"/>
              <a:gd name="T8" fmla="*/ 0 60000 65536"/>
              <a:gd name="T9" fmla="*/ 0 60000 65536"/>
              <a:gd name="T10" fmla="*/ 0 60000 65536"/>
              <a:gd name="T11" fmla="*/ 0 60000 65536"/>
              <a:gd name="T12" fmla="*/ 0 w 50"/>
              <a:gd name="T13" fmla="*/ 0 h 100"/>
              <a:gd name="T14" fmla="*/ 50 w 50"/>
              <a:gd name="T15" fmla="*/ 100 h 100"/>
            </a:gdLst>
            <a:ahLst/>
            <a:cxnLst>
              <a:cxn ang="T8">
                <a:pos x="T0" y="T1"/>
              </a:cxn>
              <a:cxn ang="T9">
                <a:pos x="T2" y="T3"/>
              </a:cxn>
              <a:cxn ang="T10">
                <a:pos x="T4" y="T5"/>
              </a:cxn>
              <a:cxn ang="T11">
                <a:pos x="T6" y="T7"/>
              </a:cxn>
            </a:cxnLst>
            <a:rect l="T12" t="T13" r="T14" b="T15"/>
            <a:pathLst>
              <a:path w="50" h="100">
                <a:moveTo>
                  <a:pt x="25" y="100"/>
                </a:moveTo>
                <a:lnTo>
                  <a:pt x="50" y="0"/>
                </a:lnTo>
                <a:lnTo>
                  <a:pt x="0" y="0"/>
                </a:lnTo>
                <a:lnTo>
                  <a:pt x="25"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0" name="Rectangle 489">
            <a:extLst>
              <a:ext uri="{FF2B5EF4-FFF2-40B4-BE49-F238E27FC236}">
                <a16:creationId xmlns:a16="http://schemas.microsoft.com/office/drawing/2014/main" id="{3F7E1C5B-8A8D-FD90-1A6D-801426376984}"/>
              </a:ext>
            </a:extLst>
          </p:cNvPr>
          <p:cNvSpPr>
            <a:spLocks noChangeArrowheads="1"/>
          </p:cNvSpPr>
          <p:nvPr/>
        </p:nvSpPr>
        <p:spPr bwMode="auto">
          <a:xfrm>
            <a:off x="6894652" y="4396238"/>
            <a:ext cx="18915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a2</a:t>
            </a:r>
            <a:endParaRPr lang="en-US" altLang="en-US" sz="2800" dirty="0">
              <a:latin typeface="Times New Roman" panose="02020603050405020304" pitchFamily="18" charset="0"/>
            </a:endParaRPr>
          </a:p>
        </p:txBody>
      </p:sp>
      <p:sp>
        <p:nvSpPr>
          <p:cNvPr id="491" name="Line 7">
            <a:extLst>
              <a:ext uri="{FF2B5EF4-FFF2-40B4-BE49-F238E27FC236}">
                <a16:creationId xmlns:a16="http://schemas.microsoft.com/office/drawing/2014/main" id="{66C9BD96-CE8C-6DC7-5CE8-134C90BE35D6}"/>
              </a:ext>
            </a:extLst>
          </p:cNvPr>
          <p:cNvSpPr>
            <a:spLocks noChangeShapeType="1"/>
          </p:cNvSpPr>
          <p:nvPr/>
        </p:nvSpPr>
        <p:spPr bwMode="auto">
          <a:xfrm>
            <a:off x="6968906" y="4626264"/>
            <a:ext cx="1664" cy="144463"/>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dirty="0"/>
          </a:p>
        </p:txBody>
      </p:sp>
      <p:sp>
        <p:nvSpPr>
          <p:cNvPr id="492" name="Freeform 8">
            <a:extLst>
              <a:ext uri="{FF2B5EF4-FFF2-40B4-BE49-F238E27FC236}">
                <a16:creationId xmlns:a16="http://schemas.microsoft.com/office/drawing/2014/main" id="{765989AF-001F-1D91-8AAC-D56E62BAF420}"/>
              </a:ext>
            </a:extLst>
          </p:cNvPr>
          <p:cNvSpPr>
            <a:spLocks/>
          </p:cNvSpPr>
          <p:nvPr/>
        </p:nvSpPr>
        <p:spPr bwMode="auto">
          <a:xfrm>
            <a:off x="7240269" y="4708159"/>
            <a:ext cx="80963" cy="185738"/>
          </a:xfrm>
          <a:custGeom>
            <a:avLst/>
            <a:gdLst>
              <a:gd name="T0" fmla="*/ 42 w 50"/>
              <a:gd name="T1" fmla="*/ 1444 h 100"/>
              <a:gd name="T2" fmla="*/ 67 w 50"/>
              <a:gd name="T3" fmla="*/ 0 h 100"/>
              <a:gd name="T4" fmla="*/ 0 w 50"/>
              <a:gd name="T5" fmla="*/ 0 h 100"/>
              <a:gd name="T6" fmla="*/ 42 w 50"/>
              <a:gd name="T7" fmla="*/ 1444 h 100"/>
              <a:gd name="T8" fmla="*/ 0 60000 65536"/>
              <a:gd name="T9" fmla="*/ 0 60000 65536"/>
              <a:gd name="T10" fmla="*/ 0 60000 65536"/>
              <a:gd name="T11" fmla="*/ 0 60000 65536"/>
              <a:gd name="T12" fmla="*/ 0 w 50"/>
              <a:gd name="T13" fmla="*/ 0 h 100"/>
              <a:gd name="T14" fmla="*/ 50 w 50"/>
              <a:gd name="T15" fmla="*/ 100 h 100"/>
            </a:gdLst>
            <a:ahLst/>
            <a:cxnLst>
              <a:cxn ang="T8">
                <a:pos x="T0" y="T1"/>
              </a:cxn>
              <a:cxn ang="T9">
                <a:pos x="T2" y="T3"/>
              </a:cxn>
              <a:cxn ang="T10">
                <a:pos x="T4" y="T5"/>
              </a:cxn>
              <a:cxn ang="T11">
                <a:pos x="T6" y="T7"/>
              </a:cxn>
            </a:cxnLst>
            <a:rect l="T12" t="T13" r="T14" b="T15"/>
            <a:pathLst>
              <a:path w="50" h="100">
                <a:moveTo>
                  <a:pt x="25" y="100"/>
                </a:moveTo>
                <a:lnTo>
                  <a:pt x="50" y="0"/>
                </a:lnTo>
                <a:lnTo>
                  <a:pt x="0" y="0"/>
                </a:lnTo>
                <a:lnTo>
                  <a:pt x="25"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3" name="Rectangle 492">
            <a:extLst>
              <a:ext uri="{FF2B5EF4-FFF2-40B4-BE49-F238E27FC236}">
                <a16:creationId xmlns:a16="http://schemas.microsoft.com/office/drawing/2014/main" id="{56C28D46-458D-5C1F-E9A1-B95B09D70D82}"/>
              </a:ext>
            </a:extLst>
          </p:cNvPr>
          <p:cNvSpPr>
            <a:spLocks noChangeArrowheads="1"/>
          </p:cNvSpPr>
          <p:nvPr/>
        </p:nvSpPr>
        <p:spPr bwMode="auto">
          <a:xfrm>
            <a:off x="7108930" y="4385837"/>
            <a:ext cx="42460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max2</a:t>
            </a:r>
            <a:endParaRPr lang="en-US" altLang="en-US" sz="2800" dirty="0">
              <a:latin typeface="Times New Roman" panose="02020603050405020304" pitchFamily="18" charset="0"/>
            </a:endParaRPr>
          </a:p>
        </p:txBody>
      </p:sp>
      <p:sp>
        <p:nvSpPr>
          <p:cNvPr id="494" name="Line 7">
            <a:extLst>
              <a:ext uri="{FF2B5EF4-FFF2-40B4-BE49-F238E27FC236}">
                <a16:creationId xmlns:a16="http://schemas.microsoft.com/office/drawing/2014/main" id="{A2BBBD0D-8ABA-45B3-8ADA-C615139E3516}"/>
              </a:ext>
            </a:extLst>
          </p:cNvPr>
          <p:cNvSpPr>
            <a:spLocks noChangeShapeType="1"/>
          </p:cNvSpPr>
          <p:nvPr/>
        </p:nvSpPr>
        <p:spPr bwMode="auto">
          <a:xfrm>
            <a:off x="7279086" y="4625344"/>
            <a:ext cx="1664" cy="144463"/>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dirty="0"/>
          </a:p>
        </p:txBody>
      </p:sp>
      <p:cxnSp>
        <p:nvCxnSpPr>
          <p:cNvPr id="495" name="Straight Arrow Connector 494">
            <a:extLst>
              <a:ext uri="{FF2B5EF4-FFF2-40B4-BE49-F238E27FC236}">
                <a16:creationId xmlns:a16="http://schemas.microsoft.com/office/drawing/2014/main" id="{BD78D0A3-26D0-C83A-F187-B154C64DA093}"/>
              </a:ext>
            </a:extLst>
          </p:cNvPr>
          <p:cNvCxnSpPr>
            <a:cxnSpLocks/>
            <a:stCxn id="473" idx="2"/>
          </p:cNvCxnSpPr>
          <p:nvPr/>
        </p:nvCxnSpPr>
        <p:spPr>
          <a:xfrm>
            <a:off x="6865137" y="5692069"/>
            <a:ext cx="0" cy="1240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96" name="Rectangle 495">
            <a:extLst>
              <a:ext uri="{FF2B5EF4-FFF2-40B4-BE49-F238E27FC236}">
                <a16:creationId xmlns:a16="http://schemas.microsoft.com/office/drawing/2014/main" id="{7E4E7572-AD21-EE70-65A6-4F0F6D7DB6C9}"/>
              </a:ext>
            </a:extLst>
          </p:cNvPr>
          <p:cNvSpPr>
            <a:spLocks noChangeArrowheads="1"/>
          </p:cNvSpPr>
          <p:nvPr/>
        </p:nvSpPr>
        <p:spPr bwMode="auto">
          <a:xfrm>
            <a:off x="6683195" y="5805874"/>
            <a:ext cx="36388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out2</a:t>
            </a:r>
            <a:endParaRPr lang="en-US" altLang="en-US" sz="2800" dirty="0">
              <a:latin typeface="Times New Roman" panose="02020603050405020304" pitchFamily="18" charset="0"/>
            </a:endParaRPr>
          </a:p>
        </p:txBody>
      </p:sp>
      <p:sp>
        <p:nvSpPr>
          <p:cNvPr id="497" name="Rectangle 496">
            <a:extLst>
              <a:ext uri="{FF2B5EF4-FFF2-40B4-BE49-F238E27FC236}">
                <a16:creationId xmlns:a16="http://schemas.microsoft.com/office/drawing/2014/main" id="{BAE15F28-9651-5486-4260-9E6493AA1AED}"/>
              </a:ext>
            </a:extLst>
          </p:cNvPr>
          <p:cNvSpPr/>
          <p:nvPr/>
        </p:nvSpPr>
        <p:spPr>
          <a:xfrm>
            <a:off x="8615054" y="4896756"/>
            <a:ext cx="937947" cy="82882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98" name="Freeform 14">
            <a:extLst>
              <a:ext uri="{FF2B5EF4-FFF2-40B4-BE49-F238E27FC236}">
                <a16:creationId xmlns:a16="http://schemas.microsoft.com/office/drawing/2014/main" id="{70A48680-B18B-61BD-9E3C-941CB513C043}"/>
              </a:ext>
            </a:extLst>
          </p:cNvPr>
          <p:cNvSpPr>
            <a:spLocks/>
          </p:cNvSpPr>
          <p:nvPr/>
        </p:nvSpPr>
        <p:spPr bwMode="auto">
          <a:xfrm>
            <a:off x="8477381" y="5540394"/>
            <a:ext cx="173053" cy="92075"/>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9" name="Line 13">
            <a:extLst>
              <a:ext uri="{FF2B5EF4-FFF2-40B4-BE49-F238E27FC236}">
                <a16:creationId xmlns:a16="http://schemas.microsoft.com/office/drawing/2014/main" id="{B36AFBEC-9F4A-0001-5CFA-E566DD07FDA2}"/>
              </a:ext>
            </a:extLst>
          </p:cNvPr>
          <p:cNvSpPr>
            <a:spLocks noChangeShapeType="1"/>
          </p:cNvSpPr>
          <p:nvPr/>
        </p:nvSpPr>
        <p:spPr bwMode="auto">
          <a:xfrm>
            <a:off x="8340935" y="5591025"/>
            <a:ext cx="136446" cy="1588"/>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501" name="Freeform 14">
            <a:extLst>
              <a:ext uri="{FF2B5EF4-FFF2-40B4-BE49-F238E27FC236}">
                <a16:creationId xmlns:a16="http://schemas.microsoft.com/office/drawing/2014/main" id="{D707B502-526B-13DC-C209-52CEAE7F02AF}"/>
              </a:ext>
            </a:extLst>
          </p:cNvPr>
          <p:cNvSpPr>
            <a:spLocks/>
          </p:cNvSpPr>
          <p:nvPr/>
        </p:nvSpPr>
        <p:spPr bwMode="auto">
          <a:xfrm>
            <a:off x="8482753" y="5315047"/>
            <a:ext cx="173053" cy="92075"/>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2" name="Line 13">
            <a:extLst>
              <a:ext uri="{FF2B5EF4-FFF2-40B4-BE49-F238E27FC236}">
                <a16:creationId xmlns:a16="http://schemas.microsoft.com/office/drawing/2014/main" id="{25E9EEC2-CFAB-B0E2-B758-5A7AF2824B2A}"/>
              </a:ext>
            </a:extLst>
          </p:cNvPr>
          <p:cNvSpPr>
            <a:spLocks noChangeShapeType="1"/>
          </p:cNvSpPr>
          <p:nvPr/>
        </p:nvSpPr>
        <p:spPr bwMode="auto">
          <a:xfrm>
            <a:off x="8346307" y="5365678"/>
            <a:ext cx="136446" cy="1588"/>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504" name="Freeform 14">
            <a:extLst>
              <a:ext uri="{FF2B5EF4-FFF2-40B4-BE49-F238E27FC236}">
                <a16:creationId xmlns:a16="http://schemas.microsoft.com/office/drawing/2014/main" id="{4DAC1C60-DD77-D753-1CAE-297290D0D8F0}"/>
              </a:ext>
            </a:extLst>
          </p:cNvPr>
          <p:cNvSpPr>
            <a:spLocks/>
          </p:cNvSpPr>
          <p:nvPr/>
        </p:nvSpPr>
        <p:spPr bwMode="auto">
          <a:xfrm>
            <a:off x="8473883" y="5132369"/>
            <a:ext cx="173053" cy="92075"/>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5" name="Line 13">
            <a:extLst>
              <a:ext uri="{FF2B5EF4-FFF2-40B4-BE49-F238E27FC236}">
                <a16:creationId xmlns:a16="http://schemas.microsoft.com/office/drawing/2014/main" id="{EA73AE92-4832-BAC4-0E4D-71D76137DAA3}"/>
              </a:ext>
            </a:extLst>
          </p:cNvPr>
          <p:cNvSpPr>
            <a:spLocks noChangeShapeType="1"/>
          </p:cNvSpPr>
          <p:nvPr/>
        </p:nvSpPr>
        <p:spPr bwMode="auto">
          <a:xfrm>
            <a:off x="8337437" y="5183000"/>
            <a:ext cx="136446" cy="1588"/>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507" name="Freeform 14">
            <a:extLst>
              <a:ext uri="{FF2B5EF4-FFF2-40B4-BE49-F238E27FC236}">
                <a16:creationId xmlns:a16="http://schemas.microsoft.com/office/drawing/2014/main" id="{B4957885-B359-406F-C376-74C0A832D875}"/>
              </a:ext>
            </a:extLst>
          </p:cNvPr>
          <p:cNvSpPr>
            <a:spLocks/>
          </p:cNvSpPr>
          <p:nvPr/>
        </p:nvSpPr>
        <p:spPr bwMode="auto">
          <a:xfrm>
            <a:off x="8455746" y="4942831"/>
            <a:ext cx="173053" cy="92075"/>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08" name="Line 13">
            <a:extLst>
              <a:ext uri="{FF2B5EF4-FFF2-40B4-BE49-F238E27FC236}">
                <a16:creationId xmlns:a16="http://schemas.microsoft.com/office/drawing/2014/main" id="{4EBD73E7-A72B-3F7E-87B2-5C6E0566A07B}"/>
              </a:ext>
            </a:extLst>
          </p:cNvPr>
          <p:cNvSpPr>
            <a:spLocks noChangeShapeType="1"/>
          </p:cNvSpPr>
          <p:nvPr/>
        </p:nvSpPr>
        <p:spPr bwMode="auto">
          <a:xfrm>
            <a:off x="8319300" y="4993462"/>
            <a:ext cx="136446" cy="1588"/>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510" name="Freeform 8">
            <a:extLst>
              <a:ext uri="{FF2B5EF4-FFF2-40B4-BE49-F238E27FC236}">
                <a16:creationId xmlns:a16="http://schemas.microsoft.com/office/drawing/2014/main" id="{74C231EE-14C3-F2BC-92FA-EBE778A67FDA}"/>
              </a:ext>
            </a:extLst>
          </p:cNvPr>
          <p:cNvSpPr>
            <a:spLocks/>
          </p:cNvSpPr>
          <p:nvPr/>
        </p:nvSpPr>
        <p:spPr bwMode="auto">
          <a:xfrm>
            <a:off x="8778680" y="4716266"/>
            <a:ext cx="80963" cy="185738"/>
          </a:xfrm>
          <a:custGeom>
            <a:avLst/>
            <a:gdLst>
              <a:gd name="T0" fmla="*/ 42 w 50"/>
              <a:gd name="T1" fmla="*/ 1444 h 100"/>
              <a:gd name="T2" fmla="*/ 67 w 50"/>
              <a:gd name="T3" fmla="*/ 0 h 100"/>
              <a:gd name="T4" fmla="*/ 0 w 50"/>
              <a:gd name="T5" fmla="*/ 0 h 100"/>
              <a:gd name="T6" fmla="*/ 42 w 50"/>
              <a:gd name="T7" fmla="*/ 1444 h 100"/>
              <a:gd name="T8" fmla="*/ 0 60000 65536"/>
              <a:gd name="T9" fmla="*/ 0 60000 65536"/>
              <a:gd name="T10" fmla="*/ 0 60000 65536"/>
              <a:gd name="T11" fmla="*/ 0 60000 65536"/>
              <a:gd name="T12" fmla="*/ 0 w 50"/>
              <a:gd name="T13" fmla="*/ 0 h 100"/>
              <a:gd name="T14" fmla="*/ 50 w 50"/>
              <a:gd name="T15" fmla="*/ 100 h 100"/>
            </a:gdLst>
            <a:ahLst/>
            <a:cxnLst>
              <a:cxn ang="T8">
                <a:pos x="T0" y="T1"/>
              </a:cxn>
              <a:cxn ang="T9">
                <a:pos x="T2" y="T3"/>
              </a:cxn>
              <a:cxn ang="T10">
                <a:pos x="T4" y="T5"/>
              </a:cxn>
              <a:cxn ang="T11">
                <a:pos x="T6" y="T7"/>
              </a:cxn>
            </a:cxnLst>
            <a:rect l="T12" t="T13" r="T14" b="T15"/>
            <a:pathLst>
              <a:path w="50" h="100">
                <a:moveTo>
                  <a:pt x="25" y="100"/>
                </a:moveTo>
                <a:lnTo>
                  <a:pt x="50" y="0"/>
                </a:lnTo>
                <a:lnTo>
                  <a:pt x="0" y="0"/>
                </a:lnTo>
                <a:lnTo>
                  <a:pt x="25"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1" name="Rectangle 510">
            <a:extLst>
              <a:ext uri="{FF2B5EF4-FFF2-40B4-BE49-F238E27FC236}">
                <a16:creationId xmlns:a16="http://schemas.microsoft.com/office/drawing/2014/main" id="{1312311E-E225-7930-790B-9226E96EA9EF}"/>
              </a:ext>
            </a:extLst>
          </p:cNvPr>
          <p:cNvSpPr>
            <a:spLocks noChangeArrowheads="1"/>
          </p:cNvSpPr>
          <p:nvPr/>
        </p:nvSpPr>
        <p:spPr bwMode="auto">
          <a:xfrm>
            <a:off x="8590121" y="4436703"/>
            <a:ext cx="39754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min1</a:t>
            </a:r>
            <a:endParaRPr lang="en-US" altLang="en-US" sz="2800" dirty="0">
              <a:latin typeface="Times New Roman" panose="02020603050405020304" pitchFamily="18" charset="0"/>
            </a:endParaRPr>
          </a:p>
        </p:txBody>
      </p:sp>
      <p:sp>
        <p:nvSpPr>
          <p:cNvPr id="512" name="Line 7">
            <a:extLst>
              <a:ext uri="{FF2B5EF4-FFF2-40B4-BE49-F238E27FC236}">
                <a16:creationId xmlns:a16="http://schemas.microsoft.com/office/drawing/2014/main" id="{28027024-3775-0A5D-4AB7-B23F85059197}"/>
              </a:ext>
            </a:extLst>
          </p:cNvPr>
          <p:cNvSpPr>
            <a:spLocks noChangeShapeType="1"/>
          </p:cNvSpPr>
          <p:nvPr/>
        </p:nvSpPr>
        <p:spPr bwMode="auto">
          <a:xfrm>
            <a:off x="8817497" y="4633451"/>
            <a:ext cx="1664" cy="144463"/>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dirty="0"/>
          </a:p>
        </p:txBody>
      </p:sp>
      <p:sp>
        <p:nvSpPr>
          <p:cNvPr id="513" name="Freeform 8">
            <a:extLst>
              <a:ext uri="{FF2B5EF4-FFF2-40B4-BE49-F238E27FC236}">
                <a16:creationId xmlns:a16="http://schemas.microsoft.com/office/drawing/2014/main" id="{61B38C05-0F06-E615-E07C-2BB324703D89}"/>
              </a:ext>
            </a:extLst>
          </p:cNvPr>
          <p:cNvSpPr>
            <a:spLocks/>
          </p:cNvSpPr>
          <p:nvPr/>
        </p:nvSpPr>
        <p:spPr bwMode="auto">
          <a:xfrm>
            <a:off x="9148980" y="4742588"/>
            <a:ext cx="80963" cy="185738"/>
          </a:xfrm>
          <a:custGeom>
            <a:avLst/>
            <a:gdLst>
              <a:gd name="T0" fmla="*/ 42 w 50"/>
              <a:gd name="T1" fmla="*/ 1444 h 100"/>
              <a:gd name="T2" fmla="*/ 67 w 50"/>
              <a:gd name="T3" fmla="*/ 0 h 100"/>
              <a:gd name="T4" fmla="*/ 0 w 50"/>
              <a:gd name="T5" fmla="*/ 0 h 100"/>
              <a:gd name="T6" fmla="*/ 42 w 50"/>
              <a:gd name="T7" fmla="*/ 1444 h 100"/>
              <a:gd name="T8" fmla="*/ 0 60000 65536"/>
              <a:gd name="T9" fmla="*/ 0 60000 65536"/>
              <a:gd name="T10" fmla="*/ 0 60000 65536"/>
              <a:gd name="T11" fmla="*/ 0 60000 65536"/>
              <a:gd name="T12" fmla="*/ 0 w 50"/>
              <a:gd name="T13" fmla="*/ 0 h 100"/>
              <a:gd name="T14" fmla="*/ 50 w 50"/>
              <a:gd name="T15" fmla="*/ 100 h 100"/>
            </a:gdLst>
            <a:ahLst/>
            <a:cxnLst>
              <a:cxn ang="T8">
                <a:pos x="T0" y="T1"/>
              </a:cxn>
              <a:cxn ang="T9">
                <a:pos x="T2" y="T3"/>
              </a:cxn>
              <a:cxn ang="T10">
                <a:pos x="T4" y="T5"/>
              </a:cxn>
              <a:cxn ang="T11">
                <a:pos x="T6" y="T7"/>
              </a:cxn>
            </a:cxnLst>
            <a:rect l="T12" t="T13" r="T14" b="T15"/>
            <a:pathLst>
              <a:path w="50" h="100">
                <a:moveTo>
                  <a:pt x="25" y="100"/>
                </a:moveTo>
                <a:lnTo>
                  <a:pt x="50" y="0"/>
                </a:lnTo>
                <a:lnTo>
                  <a:pt x="0" y="0"/>
                </a:lnTo>
                <a:lnTo>
                  <a:pt x="25"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4" name="Rectangle 513">
            <a:extLst>
              <a:ext uri="{FF2B5EF4-FFF2-40B4-BE49-F238E27FC236}">
                <a16:creationId xmlns:a16="http://schemas.microsoft.com/office/drawing/2014/main" id="{C75CFEDE-BC03-7267-776B-E6F15415948B}"/>
              </a:ext>
            </a:extLst>
          </p:cNvPr>
          <p:cNvSpPr>
            <a:spLocks noChangeArrowheads="1"/>
          </p:cNvSpPr>
          <p:nvPr/>
        </p:nvSpPr>
        <p:spPr bwMode="auto">
          <a:xfrm>
            <a:off x="9113543" y="4429747"/>
            <a:ext cx="18915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a1</a:t>
            </a:r>
            <a:endParaRPr lang="en-US" altLang="en-US" sz="2800" dirty="0">
              <a:latin typeface="Times New Roman" panose="02020603050405020304" pitchFamily="18" charset="0"/>
            </a:endParaRPr>
          </a:p>
        </p:txBody>
      </p:sp>
      <p:sp>
        <p:nvSpPr>
          <p:cNvPr id="515" name="Line 7">
            <a:extLst>
              <a:ext uri="{FF2B5EF4-FFF2-40B4-BE49-F238E27FC236}">
                <a16:creationId xmlns:a16="http://schemas.microsoft.com/office/drawing/2014/main" id="{290E8AE2-8E2A-7E5E-DAEF-18C0D0674A3D}"/>
              </a:ext>
            </a:extLst>
          </p:cNvPr>
          <p:cNvSpPr>
            <a:spLocks noChangeShapeType="1"/>
          </p:cNvSpPr>
          <p:nvPr/>
        </p:nvSpPr>
        <p:spPr bwMode="auto">
          <a:xfrm>
            <a:off x="9187797" y="4659773"/>
            <a:ext cx="1664" cy="144463"/>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dirty="0"/>
          </a:p>
        </p:txBody>
      </p:sp>
      <p:sp>
        <p:nvSpPr>
          <p:cNvPr id="516" name="Freeform 8">
            <a:extLst>
              <a:ext uri="{FF2B5EF4-FFF2-40B4-BE49-F238E27FC236}">
                <a16:creationId xmlns:a16="http://schemas.microsoft.com/office/drawing/2014/main" id="{FD40A8F0-E949-E4C6-219F-B0E5B89CDEBD}"/>
              </a:ext>
            </a:extLst>
          </p:cNvPr>
          <p:cNvSpPr>
            <a:spLocks/>
          </p:cNvSpPr>
          <p:nvPr/>
        </p:nvSpPr>
        <p:spPr bwMode="auto">
          <a:xfrm>
            <a:off x="9459160" y="4741668"/>
            <a:ext cx="80963" cy="185738"/>
          </a:xfrm>
          <a:custGeom>
            <a:avLst/>
            <a:gdLst>
              <a:gd name="T0" fmla="*/ 42 w 50"/>
              <a:gd name="T1" fmla="*/ 1444 h 100"/>
              <a:gd name="T2" fmla="*/ 67 w 50"/>
              <a:gd name="T3" fmla="*/ 0 h 100"/>
              <a:gd name="T4" fmla="*/ 0 w 50"/>
              <a:gd name="T5" fmla="*/ 0 h 100"/>
              <a:gd name="T6" fmla="*/ 42 w 50"/>
              <a:gd name="T7" fmla="*/ 1444 h 100"/>
              <a:gd name="T8" fmla="*/ 0 60000 65536"/>
              <a:gd name="T9" fmla="*/ 0 60000 65536"/>
              <a:gd name="T10" fmla="*/ 0 60000 65536"/>
              <a:gd name="T11" fmla="*/ 0 60000 65536"/>
              <a:gd name="T12" fmla="*/ 0 w 50"/>
              <a:gd name="T13" fmla="*/ 0 h 100"/>
              <a:gd name="T14" fmla="*/ 50 w 50"/>
              <a:gd name="T15" fmla="*/ 100 h 100"/>
            </a:gdLst>
            <a:ahLst/>
            <a:cxnLst>
              <a:cxn ang="T8">
                <a:pos x="T0" y="T1"/>
              </a:cxn>
              <a:cxn ang="T9">
                <a:pos x="T2" y="T3"/>
              </a:cxn>
              <a:cxn ang="T10">
                <a:pos x="T4" y="T5"/>
              </a:cxn>
              <a:cxn ang="T11">
                <a:pos x="T6" y="T7"/>
              </a:cxn>
            </a:cxnLst>
            <a:rect l="T12" t="T13" r="T14" b="T15"/>
            <a:pathLst>
              <a:path w="50" h="100">
                <a:moveTo>
                  <a:pt x="25" y="100"/>
                </a:moveTo>
                <a:lnTo>
                  <a:pt x="50" y="0"/>
                </a:lnTo>
                <a:lnTo>
                  <a:pt x="0" y="0"/>
                </a:lnTo>
                <a:lnTo>
                  <a:pt x="25"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7" name="Rectangle 516">
            <a:extLst>
              <a:ext uri="{FF2B5EF4-FFF2-40B4-BE49-F238E27FC236}">
                <a16:creationId xmlns:a16="http://schemas.microsoft.com/office/drawing/2014/main" id="{454C1DBC-1D57-D36D-415C-13D5BFD48F1D}"/>
              </a:ext>
            </a:extLst>
          </p:cNvPr>
          <p:cNvSpPr>
            <a:spLocks noChangeArrowheads="1"/>
          </p:cNvSpPr>
          <p:nvPr/>
        </p:nvSpPr>
        <p:spPr bwMode="auto">
          <a:xfrm>
            <a:off x="9327821" y="4419346"/>
            <a:ext cx="42460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max1</a:t>
            </a:r>
            <a:endParaRPr lang="en-US" altLang="en-US" sz="2800" dirty="0">
              <a:latin typeface="Times New Roman" panose="02020603050405020304" pitchFamily="18" charset="0"/>
            </a:endParaRPr>
          </a:p>
        </p:txBody>
      </p:sp>
      <p:sp>
        <p:nvSpPr>
          <p:cNvPr id="518" name="Line 7">
            <a:extLst>
              <a:ext uri="{FF2B5EF4-FFF2-40B4-BE49-F238E27FC236}">
                <a16:creationId xmlns:a16="http://schemas.microsoft.com/office/drawing/2014/main" id="{7743243E-9117-2BB0-75CC-7F9E3A67EFA1}"/>
              </a:ext>
            </a:extLst>
          </p:cNvPr>
          <p:cNvSpPr>
            <a:spLocks noChangeShapeType="1"/>
          </p:cNvSpPr>
          <p:nvPr/>
        </p:nvSpPr>
        <p:spPr bwMode="auto">
          <a:xfrm>
            <a:off x="9497977" y="4658853"/>
            <a:ext cx="1664" cy="144463"/>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dirty="0"/>
          </a:p>
        </p:txBody>
      </p:sp>
      <p:cxnSp>
        <p:nvCxnSpPr>
          <p:cNvPr id="519" name="Straight Arrow Connector 518">
            <a:extLst>
              <a:ext uri="{FF2B5EF4-FFF2-40B4-BE49-F238E27FC236}">
                <a16:creationId xmlns:a16="http://schemas.microsoft.com/office/drawing/2014/main" id="{FAFCE048-FE7F-56F6-075E-7FE08119284B}"/>
              </a:ext>
            </a:extLst>
          </p:cNvPr>
          <p:cNvCxnSpPr>
            <a:cxnSpLocks/>
            <a:stCxn id="497" idx="2"/>
          </p:cNvCxnSpPr>
          <p:nvPr/>
        </p:nvCxnSpPr>
        <p:spPr>
          <a:xfrm>
            <a:off x="9084028" y="5725578"/>
            <a:ext cx="0" cy="1240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20" name="Rectangle 519">
            <a:extLst>
              <a:ext uri="{FF2B5EF4-FFF2-40B4-BE49-F238E27FC236}">
                <a16:creationId xmlns:a16="http://schemas.microsoft.com/office/drawing/2014/main" id="{81558535-2FCA-C1AF-13A9-FCE090D316F7}"/>
              </a:ext>
            </a:extLst>
          </p:cNvPr>
          <p:cNvSpPr>
            <a:spLocks noChangeArrowheads="1"/>
          </p:cNvSpPr>
          <p:nvPr/>
        </p:nvSpPr>
        <p:spPr bwMode="auto">
          <a:xfrm>
            <a:off x="8902086" y="5839383"/>
            <a:ext cx="36388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out1</a:t>
            </a:r>
            <a:endParaRPr lang="en-US" altLang="en-US" sz="2800" dirty="0">
              <a:latin typeface="Times New Roman" panose="02020603050405020304" pitchFamily="18" charset="0"/>
            </a:endParaRPr>
          </a:p>
        </p:txBody>
      </p:sp>
      <p:sp>
        <p:nvSpPr>
          <p:cNvPr id="521" name="Rectangle 520">
            <a:extLst>
              <a:ext uri="{FF2B5EF4-FFF2-40B4-BE49-F238E27FC236}">
                <a16:creationId xmlns:a16="http://schemas.microsoft.com/office/drawing/2014/main" id="{A4DEA8DE-9A36-0F02-7739-F0839B378054}"/>
              </a:ext>
            </a:extLst>
          </p:cNvPr>
          <p:cNvSpPr/>
          <p:nvPr/>
        </p:nvSpPr>
        <p:spPr>
          <a:xfrm>
            <a:off x="10836976" y="4902819"/>
            <a:ext cx="937947" cy="82882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22" name="Freeform 14">
            <a:extLst>
              <a:ext uri="{FF2B5EF4-FFF2-40B4-BE49-F238E27FC236}">
                <a16:creationId xmlns:a16="http://schemas.microsoft.com/office/drawing/2014/main" id="{943066CE-B651-1AAC-D49E-0A63D07FC2AC}"/>
              </a:ext>
            </a:extLst>
          </p:cNvPr>
          <p:cNvSpPr>
            <a:spLocks/>
          </p:cNvSpPr>
          <p:nvPr/>
        </p:nvSpPr>
        <p:spPr bwMode="auto">
          <a:xfrm>
            <a:off x="10699303" y="5546457"/>
            <a:ext cx="173053" cy="92075"/>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3" name="Line 13">
            <a:extLst>
              <a:ext uri="{FF2B5EF4-FFF2-40B4-BE49-F238E27FC236}">
                <a16:creationId xmlns:a16="http://schemas.microsoft.com/office/drawing/2014/main" id="{7EE494C5-C43F-E053-68D5-BF6613344F41}"/>
              </a:ext>
            </a:extLst>
          </p:cNvPr>
          <p:cNvSpPr>
            <a:spLocks noChangeShapeType="1"/>
          </p:cNvSpPr>
          <p:nvPr/>
        </p:nvSpPr>
        <p:spPr bwMode="auto">
          <a:xfrm>
            <a:off x="10562857" y="5597088"/>
            <a:ext cx="136446" cy="1588"/>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525" name="Freeform 14">
            <a:extLst>
              <a:ext uri="{FF2B5EF4-FFF2-40B4-BE49-F238E27FC236}">
                <a16:creationId xmlns:a16="http://schemas.microsoft.com/office/drawing/2014/main" id="{5EC37607-F6EA-3D04-39B0-3DFB5972208F}"/>
              </a:ext>
            </a:extLst>
          </p:cNvPr>
          <p:cNvSpPr>
            <a:spLocks/>
          </p:cNvSpPr>
          <p:nvPr/>
        </p:nvSpPr>
        <p:spPr bwMode="auto">
          <a:xfrm>
            <a:off x="10704675" y="5321110"/>
            <a:ext cx="173053" cy="92075"/>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6" name="Line 13">
            <a:extLst>
              <a:ext uri="{FF2B5EF4-FFF2-40B4-BE49-F238E27FC236}">
                <a16:creationId xmlns:a16="http://schemas.microsoft.com/office/drawing/2014/main" id="{23C7B724-928A-D603-2760-C964C90BCFA9}"/>
              </a:ext>
            </a:extLst>
          </p:cNvPr>
          <p:cNvSpPr>
            <a:spLocks noChangeShapeType="1"/>
          </p:cNvSpPr>
          <p:nvPr/>
        </p:nvSpPr>
        <p:spPr bwMode="auto">
          <a:xfrm>
            <a:off x="10568229" y="5371741"/>
            <a:ext cx="136446" cy="1588"/>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528" name="Freeform 14">
            <a:extLst>
              <a:ext uri="{FF2B5EF4-FFF2-40B4-BE49-F238E27FC236}">
                <a16:creationId xmlns:a16="http://schemas.microsoft.com/office/drawing/2014/main" id="{57E32825-BF6B-08C5-A731-84F140229D48}"/>
              </a:ext>
            </a:extLst>
          </p:cNvPr>
          <p:cNvSpPr>
            <a:spLocks/>
          </p:cNvSpPr>
          <p:nvPr/>
        </p:nvSpPr>
        <p:spPr bwMode="auto">
          <a:xfrm>
            <a:off x="10695805" y="5138432"/>
            <a:ext cx="173053" cy="92075"/>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29" name="Line 13">
            <a:extLst>
              <a:ext uri="{FF2B5EF4-FFF2-40B4-BE49-F238E27FC236}">
                <a16:creationId xmlns:a16="http://schemas.microsoft.com/office/drawing/2014/main" id="{509ABBF1-42AC-EE65-3ECE-F07813C6D8E7}"/>
              </a:ext>
            </a:extLst>
          </p:cNvPr>
          <p:cNvSpPr>
            <a:spLocks noChangeShapeType="1"/>
          </p:cNvSpPr>
          <p:nvPr/>
        </p:nvSpPr>
        <p:spPr bwMode="auto">
          <a:xfrm>
            <a:off x="10559359" y="5189063"/>
            <a:ext cx="136446" cy="1588"/>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531" name="Freeform 14">
            <a:extLst>
              <a:ext uri="{FF2B5EF4-FFF2-40B4-BE49-F238E27FC236}">
                <a16:creationId xmlns:a16="http://schemas.microsoft.com/office/drawing/2014/main" id="{1C84AB0D-CDF9-2AA7-C581-CB42396A1A0A}"/>
              </a:ext>
            </a:extLst>
          </p:cNvPr>
          <p:cNvSpPr>
            <a:spLocks/>
          </p:cNvSpPr>
          <p:nvPr/>
        </p:nvSpPr>
        <p:spPr bwMode="auto">
          <a:xfrm>
            <a:off x="10677668" y="4948894"/>
            <a:ext cx="173053" cy="92075"/>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2" name="Line 13">
            <a:extLst>
              <a:ext uri="{FF2B5EF4-FFF2-40B4-BE49-F238E27FC236}">
                <a16:creationId xmlns:a16="http://schemas.microsoft.com/office/drawing/2014/main" id="{1A4231FC-45B9-DD78-F3B3-7BA3FFAB826D}"/>
              </a:ext>
            </a:extLst>
          </p:cNvPr>
          <p:cNvSpPr>
            <a:spLocks noChangeShapeType="1"/>
          </p:cNvSpPr>
          <p:nvPr/>
        </p:nvSpPr>
        <p:spPr bwMode="auto">
          <a:xfrm>
            <a:off x="10541222" y="4999525"/>
            <a:ext cx="136446" cy="1588"/>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534" name="Freeform 8">
            <a:extLst>
              <a:ext uri="{FF2B5EF4-FFF2-40B4-BE49-F238E27FC236}">
                <a16:creationId xmlns:a16="http://schemas.microsoft.com/office/drawing/2014/main" id="{B79FD5D4-90A8-2FDD-D6E8-A02E58A11790}"/>
              </a:ext>
            </a:extLst>
          </p:cNvPr>
          <p:cNvSpPr>
            <a:spLocks/>
          </p:cNvSpPr>
          <p:nvPr/>
        </p:nvSpPr>
        <p:spPr bwMode="auto">
          <a:xfrm>
            <a:off x="11000602" y="4722329"/>
            <a:ext cx="80963" cy="185738"/>
          </a:xfrm>
          <a:custGeom>
            <a:avLst/>
            <a:gdLst>
              <a:gd name="T0" fmla="*/ 42 w 50"/>
              <a:gd name="T1" fmla="*/ 1444 h 100"/>
              <a:gd name="T2" fmla="*/ 67 w 50"/>
              <a:gd name="T3" fmla="*/ 0 h 100"/>
              <a:gd name="T4" fmla="*/ 0 w 50"/>
              <a:gd name="T5" fmla="*/ 0 h 100"/>
              <a:gd name="T6" fmla="*/ 42 w 50"/>
              <a:gd name="T7" fmla="*/ 1444 h 100"/>
              <a:gd name="T8" fmla="*/ 0 60000 65536"/>
              <a:gd name="T9" fmla="*/ 0 60000 65536"/>
              <a:gd name="T10" fmla="*/ 0 60000 65536"/>
              <a:gd name="T11" fmla="*/ 0 60000 65536"/>
              <a:gd name="T12" fmla="*/ 0 w 50"/>
              <a:gd name="T13" fmla="*/ 0 h 100"/>
              <a:gd name="T14" fmla="*/ 50 w 50"/>
              <a:gd name="T15" fmla="*/ 100 h 100"/>
            </a:gdLst>
            <a:ahLst/>
            <a:cxnLst>
              <a:cxn ang="T8">
                <a:pos x="T0" y="T1"/>
              </a:cxn>
              <a:cxn ang="T9">
                <a:pos x="T2" y="T3"/>
              </a:cxn>
              <a:cxn ang="T10">
                <a:pos x="T4" y="T5"/>
              </a:cxn>
              <a:cxn ang="T11">
                <a:pos x="T6" y="T7"/>
              </a:cxn>
            </a:cxnLst>
            <a:rect l="T12" t="T13" r="T14" b="T15"/>
            <a:pathLst>
              <a:path w="50" h="100">
                <a:moveTo>
                  <a:pt x="25" y="100"/>
                </a:moveTo>
                <a:lnTo>
                  <a:pt x="50" y="0"/>
                </a:lnTo>
                <a:lnTo>
                  <a:pt x="0" y="0"/>
                </a:lnTo>
                <a:lnTo>
                  <a:pt x="25"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5" name="Rectangle 534">
            <a:extLst>
              <a:ext uri="{FF2B5EF4-FFF2-40B4-BE49-F238E27FC236}">
                <a16:creationId xmlns:a16="http://schemas.microsoft.com/office/drawing/2014/main" id="{B04923BC-F710-1E8C-B1FD-1DC03F90A619}"/>
              </a:ext>
            </a:extLst>
          </p:cNvPr>
          <p:cNvSpPr>
            <a:spLocks noChangeArrowheads="1"/>
          </p:cNvSpPr>
          <p:nvPr/>
        </p:nvSpPr>
        <p:spPr bwMode="auto">
          <a:xfrm>
            <a:off x="10812043" y="4442766"/>
            <a:ext cx="39754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min0</a:t>
            </a:r>
            <a:endParaRPr lang="en-US" altLang="en-US" sz="2800" dirty="0">
              <a:latin typeface="Times New Roman" panose="02020603050405020304" pitchFamily="18" charset="0"/>
            </a:endParaRPr>
          </a:p>
        </p:txBody>
      </p:sp>
      <p:sp>
        <p:nvSpPr>
          <p:cNvPr id="536" name="Line 7">
            <a:extLst>
              <a:ext uri="{FF2B5EF4-FFF2-40B4-BE49-F238E27FC236}">
                <a16:creationId xmlns:a16="http://schemas.microsoft.com/office/drawing/2014/main" id="{EBB6F69D-F3FD-CE5E-46D0-B7C53123B31D}"/>
              </a:ext>
            </a:extLst>
          </p:cNvPr>
          <p:cNvSpPr>
            <a:spLocks noChangeShapeType="1"/>
          </p:cNvSpPr>
          <p:nvPr/>
        </p:nvSpPr>
        <p:spPr bwMode="auto">
          <a:xfrm>
            <a:off x="11039419" y="4639514"/>
            <a:ext cx="1664" cy="144463"/>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dirty="0"/>
          </a:p>
        </p:txBody>
      </p:sp>
      <p:sp>
        <p:nvSpPr>
          <p:cNvPr id="537" name="Freeform 8">
            <a:extLst>
              <a:ext uri="{FF2B5EF4-FFF2-40B4-BE49-F238E27FC236}">
                <a16:creationId xmlns:a16="http://schemas.microsoft.com/office/drawing/2014/main" id="{09E5E772-FDF9-06A4-8D7D-4995AB7DD811}"/>
              </a:ext>
            </a:extLst>
          </p:cNvPr>
          <p:cNvSpPr>
            <a:spLocks/>
          </p:cNvSpPr>
          <p:nvPr/>
        </p:nvSpPr>
        <p:spPr bwMode="auto">
          <a:xfrm>
            <a:off x="11370902" y="4748651"/>
            <a:ext cx="80963" cy="185738"/>
          </a:xfrm>
          <a:custGeom>
            <a:avLst/>
            <a:gdLst>
              <a:gd name="T0" fmla="*/ 42 w 50"/>
              <a:gd name="T1" fmla="*/ 1444 h 100"/>
              <a:gd name="T2" fmla="*/ 67 w 50"/>
              <a:gd name="T3" fmla="*/ 0 h 100"/>
              <a:gd name="T4" fmla="*/ 0 w 50"/>
              <a:gd name="T5" fmla="*/ 0 h 100"/>
              <a:gd name="T6" fmla="*/ 42 w 50"/>
              <a:gd name="T7" fmla="*/ 1444 h 100"/>
              <a:gd name="T8" fmla="*/ 0 60000 65536"/>
              <a:gd name="T9" fmla="*/ 0 60000 65536"/>
              <a:gd name="T10" fmla="*/ 0 60000 65536"/>
              <a:gd name="T11" fmla="*/ 0 60000 65536"/>
              <a:gd name="T12" fmla="*/ 0 w 50"/>
              <a:gd name="T13" fmla="*/ 0 h 100"/>
              <a:gd name="T14" fmla="*/ 50 w 50"/>
              <a:gd name="T15" fmla="*/ 100 h 100"/>
            </a:gdLst>
            <a:ahLst/>
            <a:cxnLst>
              <a:cxn ang="T8">
                <a:pos x="T0" y="T1"/>
              </a:cxn>
              <a:cxn ang="T9">
                <a:pos x="T2" y="T3"/>
              </a:cxn>
              <a:cxn ang="T10">
                <a:pos x="T4" y="T5"/>
              </a:cxn>
              <a:cxn ang="T11">
                <a:pos x="T6" y="T7"/>
              </a:cxn>
            </a:cxnLst>
            <a:rect l="T12" t="T13" r="T14" b="T15"/>
            <a:pathLst>
              <a:path w="50" h="100">
                <a:moveTo>
                  <a:pt x="25" y="100"/>
                </a:moveTo>
                <a:lnTo>
                  <a:pt x="50" y="0"/>
                </a:lnTo>
                <a:lnTo>
                  <a:pt x="0" y="0"/>
                </a:lnTo>
                <a:lnTo>
                  <a:pt x="25"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38" name="Rectangle 537">
            <a:extLst>
              <a:ext uri="{FF2B5EF4-FFF2-40B4-BE49-F238E27FC236}">
                <a16:creationId xmlns:a16="http://schemas.microsoft.com/office/drawing/2014/main" id="{82DA9FE4-21CE-3C33-3FC0-69E398060B8D}"/>
              </a:ext>
            </a:extLst>
          </p:cNvPr>
          <p:cNvSpPr>
            <a:spLocks noChangeArrowheads="1"/>
          </p:cNvSpPr>
          <p:nvPr/>
        </p:nvSpPr>
        <p:spPr bwMode="auto">
          <a:xfrm>
            <a:off x="11335465" y="4435810"/>
            <a:ext cx="18915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a0</a:t>
            </a:r>
            <a:endParaRPr lang="en-US" altLang="en-US" sz="2800" dirty="0">
              <a:latin typeface="Times New Roman" panose="02020603050405020304" pitchFamily="18" charset="0"/>
            </a:endParaRPr>
          </a:p>
        </p:txBody>
      </p:sp>
      <p:sp>
        <p:nvSpPr>
          <p:cNvPr id="539" name="Line 7">
            <a:extLst>
              <a:ext uri="{FF2B5EF4-FFF2-40B4-BE49-F238E27FC236}">
                <a16:creationId xmlns:a16="http://schemas.microsoft.com/office/drawing/2014/main" id="{B67B1D2D-0AA7-F3CA-D7FC-1AFBC977A47F}"/>
              </a:ext>
            </a:extLst>
          </p:cNvPr>
          <p:cNvSpPr>
            <a:spLocks noChangeShapeType="1"/>
          </p:cNvSpPr>
          <p:nvPr/>
        </p:nvSpPr>
        <p:spPr bwMode="auto">
          <a:xfrm>
            <a:off x="11409719" y="4665836"/>
            <a:ext cx="1664" cy="144463"/>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dirty="0"/>
          </a:p>
        </p:txBody>
      </p:sp>
      <p:sp>
        <p:nvSpPr>
          <p:cNvPr id="540" name="Freeform 8">
            <a:extLst>
              <a:ext uri="{FF2B5EF4-FFF2-40B4-BE49-F238E27FC236}">
                <a16:creationId xmlns:a16="http://schemas.microsoft.com/office/drawing/2014/main" id="{6F7FB04C-D940-05EA-5B08-BCF75FF9A613}"/>
              </a:ext>
            </a:extLst>
          </p:cNvPr>
          <p:cNvSpPr>
            <a:spLocks/>
          </p:cNvSpPr>
          <p:nvPr/>
        </p:nvSpPr>
        <p:spPr bwMode="auto">
          <a:xfrm>
            <a:off x="11681082" y="4747731"/>
            <a:ext cx="80963" cy="185738"/>
          </a:xfrm>
          <a:custGeom>
            <a:avLst/>
            <a:gdLst>
              <a:gd name="T0" fmla="*/ 42 w 50"/>
              <a:gd name="T1" fmla="*/ 1444 h 100"/>
              <a:gd name="T2" fmla="*/ 67 w 50"/>
              <a:gd name="T3" fmla="*/ 0 h 100"/>
              <a:gd name="T4" fmla="*/ 0 w 50"/>
              <a:gd name="T5" fmla="*/ 0 h 100"/>
              <a:gd name="T6" fmla="*/ 42 w 50"/>
              <a:gd name="T7" fmla="*/ 1444 h 100"/>
              <a:gd name="T8" fmla="*/ 0 60000 65536"/>
              <a:gd name="T9" fmla="*/ 0 60000 65536"/>
              <a:gd name="T10" fmla="*/ 0 60000 65536"/>
              <a:gd name="T11" fmla="*/ 0 60000 65536"/>
              <a:gd name="T12" fmla="*/ 0 w 50"/>
              <a:gd name="T13" fmla="*/ 0 h 100"/>
              <a:gd name="T14" fmla="*/ 50 w 50"/>
              <a:gd name="T15" fmla="*/ 100 h 100"/>
            </a:gdLst>
            <a:ahLst/>
            <a:cxnLst>
              <a:cxn ang="T8">
                <a:pos x="T0" y="T1"/>
              </a:cxn>
              <a:cxn ang="T9">
                <a:pos x="T2" y="T3"/>
              </a:cxn>
              <a:cxn ang="T10">
                <a:pos x="T4" y="T5"/>
              </a:cxn>
              <a:cxn ang="T11">
                <a:pos x="T6" y="T7"/>
              </a:cxn>
            </a:cxnLst>
            <a:rect l="T12" t="T13" r="T14" b="T15"/>
            <a:pathLst>
              <a:path w="50" h="100">
                <a:moveTo>
                  <a:pt x="25" y="100"/>
                </a:moveTo>
                <a:lnTo>
                  <a:pt x="50" y="0"/>
                </a:lnTo>
                <a:lnTo>
                  <a:pt x="0" y="0"/>
                </a:lnTo>
                <a:lnTo>
                  <a:pt x="25"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41" name="Rectangle 540">
            <a:extLst>
              <a:ext uri="{FF2B5EF4-FFF2-40B4-BE49-F238E27FC236}">
                <a16:creationId xmlns:a16="http://schemas.microsoft.com/office/drawing/2014/main" id="{46F9087F-6B9D-BA0E-B31E-DE47FEFF15C0}"/>
              </a:ext>
            </a:extLst>
          </p:cNvPr>
          <p:cNvSpPr>
            <a:spLocks noChangeArrowheads="1"/>
          </p:cNvSpPr>
          <p:nvPr/>
        </p:nvSpPr>
        <p:spPr bwMode="auto">
          <a:xfrm>
            <a:off x="11549743" y="4425409"/>
            <a:ext cx="42460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max0</a:t>
            </a:r>
            <a:endParaRPr lang="en-US" altLang="en-US" sz="2800" dirty="0">
              <a:latin typeface="Times New Roman" panose="02020603050405020304" pitchFamily="18" charset="0"/>
            </a:endParaRPr>
          </a:p>
        </p:txBody>
      </p:sp>
      <p:sp>
        <p:nvSpPr>
          <p:cNvPr id="542" name="Line 7">
            <a:extLst>
              <a:ext uri="{FF2B5EF4-FFF2-40B4-BE49-F238E27FC236}">
                <a16:creationId xmlns:a16="http://schemas.microsoft.com/office/drawing/2014/main" id="{05AF8088-246C-950C-5278-2015B0D56BB0}"/>
              </a:ext>
            </a:extLst>
          </p:cNvPr>
          <p:cNvSpPr>
            <a:spLocks noChangeShapeType="1"/>
          </p:cNvSpPr>
          <p:nvPr/>
        </p:nvSpPr>
        <p:spPr bwMode="auto">
          <a:xfrm>
            <a:off x="11719899" y="4664916"/>
            <a:ext cx="1664" cy="144463"/>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dirty="0"/>
          </a:p>
        </p:txBody>
      </p:sp>
      <p:cxnSp>
        <p:nvCxnSpPr>
          <p:cNvPr id="543" name="Straight Arrow Connector 542">
            <a:extLst>
              <a:ext uri="{FF2B5EF4-FFF2-40B4-BE49-F238E27FC236}">
                <a16:creationId xmlns:a16="http://schemas.microsoft.com/office/drawing/2014/main" id="{105699CB-A9D3-12F0-0A48-3362A78D42A5}"/>
              </a:ext>
            </a:extLst>
          </p:cNvPr>
          <p:cNvCxnSpPr>
            <a:cxnSpLocks/>
            <a:stCxn id="521" idx="2"/>
          </p:cNvCxnSpPr>
          <p:nvPr/>
        </p:nvCxnSpPr>
        <p:spPr>
          <a:xfrm>
            <a:off x="11305950" y="5731641"/>
            <a:ext cx="0" cy="1240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44" name="Rectangle 543">
            <a:extLst>
              <a:ext uri="{FF2B5EF4-FFF2-40B4-BE49-F238E27FC236}">
                <a16:creationId xmlns:a16="http://schemas.microsoft.com/office/drawing/2014/main" id="{FF2C124A-CB1F-1E76-31D8-40D1C6B578A3}"/>
              </a:ext>
            </a:extLst>
          </p:cNvPr>
          <p:cNvSpPr>
            <a:spLocks noChangeArrowheads="1"/>
          </p:cNvSpPr>
          <p:nvPr/>
        </p:nvSpPr>
        <p:spPr bwMode="auto">
          <a:xfrm>
            <a:off x="11124008" y="5845446"/>
            <a:ext cx="36388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out0</a:t>
            </a:r>
            <a:endParaRPr lang="en-US" altLang="en-US" sz="2800" dirty="0">
              <a:latin typeface="Times New Roman" panose="02020603050405020304" pitchFamily="18" charset="0"/>
            </a:endParaRPr>
          </a:p>
        </p:txBody>
      </p:sp>
      <p:cxnSp>
        <p:nvCxnSpPr>
          <p:cNvPr id="546" name="Connector: Elbow 545">
            <a:extLst>
              <a:ext uri="{FF2B5EF4-FFF2-40B4-BE49-F238E27FC236}">
                <a16:creationId xmlns:a16="http://schemas.microsoft.com/office/drawing/2014/main" id="{502E7057-42A1-C9C6-1484-4559368BED3B}"/>
              </a:ext>
            </a:extLst>
          </p:cNvPr>
          <p:cNvCxnSpPr>
            <a:cxnSpLocks/>
          </p:cNvCxnSpPr>
          <p:nvPr/>
        </p:nvCxnSpPr>
        <p:spPr>
          <a:xfrm rot="5400000">
            <a:off x="3541121" y="3469358"/>
            <a:ext cx="1905005" cy="1116958"/>
          </a:xfrm>
          <a:prstGeom prst="bentConnector3">
            <a:avLst>
              <a:gd name="adj1" fmla="val 6449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55" name="Connector: Elbow 554">
            <a:extLst>
              <a:ext uri="{FF2B5EF4-FFF2-40B4-BE49-F238E27FC236}">
                <a16:creationId xmlns:a16="http://schemas.microsoft.com/office/drawing/2014/main" id="{FC01ACB3-9144-E5CA-4EEE-932A9473FC2A}"/>
              </a:ext>
            </a:extLst>
          </p:cNvPr>
          <p:cNvCxnSpPr>
            <a:cxnSpLocks/>
          </p:cNvCxnSpPr>
          <p:nvPr/>
        </p:nvCxnSpPr>
        <p:spPr>
          <a:xfrm rot="5400000">
            <a:off x="5639684" y="3606453"/>
            <a:ext cx="1902851" cy="823119"/>
          </a:xfrm>
          <a:prstGeom prst="bentConnector3">
            <a:avLst>
              <a:gd name="adj1" fmla="val 72214"/>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61" name="Connector: Elbow 560">
            <a:extLst>
              <a:ext uri="{FF2B5EF4-FFF2-40B4-BE49-F238E27FC236}">
                <a16:creationId xmlns:a16="http://schemas.microsoft.com/office/drawing/2014/main" id="{D3861FAA-9686-18D2-A640-D5288482F667}"/>
              </a:ext>
            </a:extLst>
          </p:cNvPr>
          <p:cNvCxnSpPr>
            <a:cxnSpLocks/>
          </p:cNvCxnSpPr>
          <p:nvPr/>
        </p:nvCxnSpPr>
        <p:spPr>
          <a:xfrm rot="5400000">
            <a:off x="7705871" y="3727557"/>
            <a:ext cx="1921178" cy="596623"/>
          </a:xfrm>
          <a:prstGeom prst="bentConnector3">
            <a:avLst>
              <a:gd name="adj1" fmla="val 66165"/>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66" name="Connector: Elbow 565">
            <a:extLst>
              <a:ext uri="{FF2B5EF4-FFF2-40B4-BE49-F238E27FC236}">
                <a16:creationId xmlns:a16="http://schemas.microsoft.com/office/drawing/2014/main" id="{4244070E-FACD-095C-7C6E-29B1827EBECA}"/>
              </a:ext>
            </a:extLst>
          </p:cNvPr>
          <p:cNvCxnSpPr>
            <a:cxnSpLocks/>
          </p:cNvCxnSpPr>
          <p:nvPr/>
        </p:nvCxnSpPr>
        <p:spPr>
          <a:xfrm rot="5400000">
            <a:off x="9785986" y="3886131"/>
            <a:ext cx="1954200" cy="333138"/>
          </a:xfrm>
          <a:prstGeom prst="bentConnector3">
            <a:avLst>
              <a:gd name="adj1" fmla="val 54856"/>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69" name="Connector: Elbow 568">
            <a:extLst>
              <a:ext uri="{FF2B5EF4-FFF2-40B4-BE49-F238E27FC236}">
                <a16:creationId xmlns:a16="http://schemas.microsoft.com/office/drawing/2014/main" id="{C9810925-39C5-293B-F93B-B775A9B998BA}"/>
              </a:ext>
            </a:extLst>
          </p:cNvPr>
          <p:cNvCxnSpPr>
            <a:cxnSpLocks/>
          </p:cNvCxnSpPr>
          <p:nvPr/>
        </p:nvCxnSpPr>
        <p:spPr>
          <a:xfrm rot="5400000">
            <a:off x="3573625" y="3678074"/>
            <a:ext cx="1905005" cy="1116958"/>
          </a:xfrm>
          <a:prstGeom prst="bentConnector3">
            <a:avLst>
              <a:gd name="adj1" fmla="val 57245"/>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571" name="Connector: Elbow 570">
            <a:extLst>
              <a:ext uri="{FF2B5EF4-FFF2-40B4-BE49-F238E27FC236}">
                <a16:creationId xmlns:a16="http://schemas.microsoft.com/office/drawing/2014/main" id="{74512F1A-7807-64D1-5AC0-F354658ABFF0}"/>
              </a:ext>
            </a:extLst>
          </p:cNvPr>
          <p:cNvCxnSpPr>
            <a:cxnSpLocks/>
          </p:cNvCxnSpPr>
          <p:nvPr/>
        </p:nvCxnSpPr>
        <p:spPr>
          <a:xfrm rot="5400000">
            <a:off x="3652193" y="3884241"/>
            <a:ext cx="1858666" cy="1090201"/>
          </a:xfrm>
          <a:prstGeom prst="bentConnector3">
            <a:avLst>
              <a:gd name="adj1" fmla="val 50000"/>
            </a:avLst>
          </a:prstGeom>
          <a:ln>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573" name="Connector: Elbow 572">
            <a:extLst>
              <a:ext uri="{FF2B5EF4-FFF2-40B4-BE49-F238E27FC236}">
                <a16:creationId xmlns:a16="http://schemas.microsoft.com/office/drawing/2014/main" id="{045A0250-251B-0D5C-E32C-24C46B2A7BE2}"/>
              </a:ext>
            </a:extLst>
          </p:cNvPr>
          <p:cNvCxnSpPr>
            <a:cxnSpLocks/>
          </p:cNvCxnSpPr>
          <p:nvPr/>
        </p:nvCxnSpPr>
        <p:spPr>
          <a:xfrm rot="5400000">
            <a:off x="3711313" y="4095956"/>
            <a:ext cx="1858666" cy="1090201"/>
          </a:xfrm>
          <a:prstGeom prst="bentConnector3">
            <a:avLst>
              <a:gd name="adj1" fmla="val 50000"/>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574" name="Connector: Elbow 573">
            <a:extLst>
              <a:ext uri="{FF2B5EF4-FFF2-40B4-BE49-F238E27FC236}">
                <a16:creationId xmlns:a16="http://schemas.microsoft.com/office/drawing/2014/main" id="{CE86445E-F24A-D22E-0C7E-7F6A26FB948E}"/>
              </a:ext>
            </a:extLst>
          </p:cNvPr>
          <p:cNvCxnSpPr>
            <a:cxnSpLocks/>
          </p:cNvCxnSpPr>
          <p:nvPr/>
        </p:nvCxnSpPr>
        <p:spPr>
          <a:xfrm rot="5400000">
            <a:off x="5680470" y="3842895"/>
            <a:ext cx="1902851" cy="823119"/>
          </a:xfrm>
          <a:prstGeom prst="bentConnector3">
            <a:avLst>
              <a:gd name="adj1" fmla="val 60880"/>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576" name="Connector: Elbow 575">
            <a:extLst>
              <a:ext uri="{FF2B5EF4-FFF2-40B4-BE49-F238E27FC236}">
                <a16:creationId xmlns:a16="http://schemas.microsoft.com/office/drawing/2014/main" id="{2A564091-28CB-BE26-AD56-E3ADF7CC598D}"/>
              </a:ext>
            </a:extLst>
          </p:cNvPr>
          <p:cNvCxnSpPr>
            <a:cxnSpLocks/>
          </p:cNvCxnSpPr>
          <p:nvPr/>
        </p:nvCxnSpPr>
        <p:spPr>
          <a:xfrm rot="5400000">
            <a:off x="5741266" y="4020111"/>
            <a:ext cx="1902851" cy="823119"/>
          </a:xfrm>
          <a:prstGeom prst="bentConnector3">
            <a:avLst>
              <a:gd name="adj1" fmla="val 61787"/>
            </a:avLst>
          </a:prstGeom>
          <a:ln>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583" name="Connector: Elbow 582">
            <a:extLst>
              <a:ext uri="{FF2B5EF4-FFF2-40B4-BE49-F238E27FC236}">
                <a16:creationId xmlns:a16="http://schemas.microsoft.com/office/drawing/2014/main" id="{5B3C0EF4-3639-906D-FDCD-8505ED6C0BDF}"/>
              </a:ext>
            </a:extLst>
          </p:cNvPr>
          <p:cNvCxnSpPr>
            <a:cxnSpLocks/>
          </p:cNvCxnSpPr>
          <p:nvPr/>
        </p:nvCxnSpPr>
        <p:spPr>
          <a:xfrm rot="5400000">
            <a:off x="5797833" y="4256258"/>
            <a:ext cx="1902851" cy="823119"/>
          </a:xfrm>
          <a:prstGeom prst="bentConnector3">
            <a:avLst>
              <a:gd name="adj1" fmla="val 56347"/>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585" name="Connector: Elbow 584">
            <a:extLst>
              <a:ext uri="{FF2B5EF4-FFF2-40B4-BE49-F238E27FC236}">
                <a16:creationId xmlns:a16="http://schemas.microsoft.com/office/drawing/2014/main" id="{38C8065F-D621-67F9-C061-1C690809AA29}"/>
              </a:ext>
            </a:extLst>
          </p:cNvPr>
          <p:cNvCxnSpPr>
            <a:cxnSpLocks/>
          </p:cNvCxnSpPr>
          <p:nvPr/>
        </p:nvCxnSpPr>
        <p:spPr>
          <a:xfrm rot="5400000">
            <a:off x="7743477" y="3938639"/>
            <a:ext cx="1921178" cy="596623"/>
          </a:xfrm>
          <a:prstGeom prst="bentConnector3">
            <a:avLst>
              <a:gd name="adj1" fmla="val 58082"/>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588" name="Connector: Elbow 587">
            <a:extLst>
              <a:ext uri="{FF2B5EF4-FFF2-40B4-BE49-F238E27FC236}">
                <a16:creationId xmlns:a16="http://schemas.microsoft.com/office/drawing/2014/main" id="{18440FA8-152F-2723-26D2-D7233B9DACCC}"/>
              </a:ext>
            </a:extLst>
          </p:cNvPr>
          <p:cNvCxnSpPr>
            <a:cxnSpLocks/>
          </p:cNvCxnSpPr>
          <p:nvPr/>
        </p:nvCxnSpPr>
        <p:spPr>
          <a:xfrm rot="5400000">
            <a:off x="7780236" y="4198404"/>
            <a:ext cx="1921178" cy="596623"/>
          </a:xfrm>
          <a:prstGeom prst="bentConnector3">
            <a:avLst>
              <a:gd name="adj1" fmla="val 48204"/>
            </a:avLst>
          </a:prstGeom>
          <a:ln>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590" name="Connector: Elbow 589">
            <a:extLst>
              <a:ext uri="{FF2B5EF4-FFF2-40B4-BE49-F238E27FC236}">
                <a16:creationId xmlns:a16="http://schemas.microsoft.com/office/drawing/2014/main" id="{73FB0CB5-9AE2-1980-D72C-7D02E76655D0}"/>
              </a:ext>
            </a:extLst>
          </p:cNvPr>
          <p:cNvCxnSpPr>
            <a:cxnSpLocks/>
          </p:cNvCxnSpPr>
          <p:nvPr/>
        </p:nvCxnSpPr>
        <p:spPr>
          <a:xfrm rot="5400000">
            <a:off x="7847837" y="4369478"/>
            <a:ext cx="1921178" cy="596623"/>
          </a:xfrm>
          <a:prstGeom prst="bentConnector3">
            <a:avLst>
              <a:gd name="adj1" fmla="val 56735"/>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596" name="Connector: Elbow 595">
            <a:extLst>
              <a:ext uri="{FF2B5EF4-FFF2-40B4-BE49-F238E27FC236}">
                <a16:creationId xmlns:a16="http://schemas.microsoft.com/office/drawing/2014/main" id="{75C5C212-A53B-80CE-F753-AB21DE7BF1C4}"/>
              </a:ext>
            </a:extLst>
          </p:cNvPr>
          <p:cNvCxnSpPr>
            <a:cxnSpLocks/>
          </p:cNvCxnSpPr>
          <p:nvPr/>
        </p:nvCxnSpPr>
        <p:spPr>
          <a:xfrm rot="5400000">
            <a:off x="9816961" y="4133989"/>
            <a:ext cx="1954200" cy="333138"/>
          </a:xfrm>
          <a:prstGeom prst="bentConnector3">
            <a:avLst>
              <a:gd name="adj1" fmla="val 46027"/>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598" name="Connector: Elbow 597">
            <a:extLst>
              <a:ext uri="{FF2B5EF4-FFF2-40B4-BE49-F238E27FC236}">
                <a16:creationId xmlns:a16="http://schemas.microsoft.com/office/drawing/2014/main" id="{1992D6ED-941A-2252-11D7-DE05267AC8CC}"/>
              </a:ext>
            </a:extLst>
          </p:cNvPr>
          <p:cNvCxnSpPr>
            <a:cxnSpLocks/>
          </p:cNvCxnSpPr>
          <p:nvPr/>
        </p:nvCxnSpPr>
        <p:spPr>
          <a:xfrm rot="5400000">
            <a:off x="9865038" y="4279217"/>
            <a:ext cx="1954200" cy="333138"/>
          </a:xfrm>
          <a:prstGeom prst="bentConnector3">
            <a:avLst>
              <a:gd name="adj1" fmla="val 46027"/>
            </a:avLst>
          </a:prstGeom>
          <a:ln>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599" name="Connector: Elbow 598">
            <a:extLst>
              <a:ext uri="{FF2B5EF4-FFF2-40B4-BE49-F238E27FC236}">
                <a16:creationId xmlns:a16="http://schemas.microsoft.com/office/drawing/2014/main" id="{13883DD0-3DF6-B020-1D0A-96617D5D6796}"/>
              </a:ext>
            </a:extLst>
          </p:cNvPr>
          <p:cNvCxnSpPr>
            <a:cxnSpLocks/>
          </p:cNvCxnSpPr>
          <p:nvPr/>
        </p:nvCxnSpPr>
        <p:spPr>
          <a:xfrm rot="5400000">
            <a:off x="9968525" y="4523986"/>
            <a:ext cx="1934816" cy="301244"/>
          </a:xfrm>
          <a:prstGeom prst="bentConnector3">
            <a:avLst>
              <a:gd name="adj1" fmla="val 37070"/>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602" name="Rectangle 601">
            <a:extLst>
              <a:ext uri="{FF2B5EF4-FFF2-40B4-BE49-F238E27FC236}">
                <a16:creationId xmlns:a16="http://schemas.microsoft.com/office/drawing/2014/main" id="{2DA70B15-235D-8B26-9591-CAF99DE6BD77}"/>
              </a:ext>
            </a:extLst>
          </p:cNvPr>
          <p:cNvSpPr/>
          <p:nvPr/>
        </p:nvSpPr>
        <p:spPr>
          <a:xfrm>
            <a:off x="4345367" y="5070450"/>
            <a:ext cx="651040" cy="30316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IN" sz="1100" dirty="0"/>
              <a:t>Selector</a:t>
            </a:r>
          </a:p>
        </p:txBody>
      </p:sp>
      <p:sp>
        <p:nvSpPr>
          <p:cNvPr id="603" name="Rectangle 602">
            <a:extLst>
              <a:ext uri="{FF2B5EF4-FFF2-40B4-BE49-F238E27FC236}">
                <a16:creationId xmlns:a16="http://schemas.microsoft.com/office/drawing/2014/main" id="{D28099C7-F1E4-C1C1-3CBA-C5EC1C26549B}"/>
              </a:ext>
            </a:extLst>
          </p:cNvPr>
          <p:cNvSpPr/>
          <p:nvPr/>
        </p:nvSpPr>
        <p:spPr>
          <a:xfrm>
            <a:off x="6542249" y="5098861"/>
            <a:ext cx="651040" cy="32343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IN" sz="1100" dirty="0"/>
              <a:t>Selector</a:t>
            </a:r>
          </a:p>
        </p:txBody>
      </p:sp>
      <p:sp>
        <p:nvSpPr>
          <p:cNvPr id="604" name="Rectangle 603">
            <a:extLst>
              <a:ext uri="{FF2B5EF4-FFF2-40B4-BE49-F238E27FC236}">
                <a16:creationId xmlns:a16="http://schemas.microsoft.com/office/drawing/2014/main" id="{BC4C3936-D44D-6447-778F-105CD056976E}"/>
              </a:ext>
            </a:extLst>
          </p:cNvPr>
          <p:cNvSpPr/>
          <p:nvPr/>
        </p:nvSpPr>
        <p:spPr>
          <a:xfrm>
            <a:off x="8754037" y="5099049"/>
            <a:ext cx="651040" cy="30316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IN" sz="1100" dirty="0"/>
              <a:t>Selector</a:t>
            </a:r>
          </a:p>
        </p:txBody>
      </p:sp>
      <p:sp>
        <p:nvSpPr>
          <p:cNvPr id="605" name="Rectangle 604">
            <a:extLst>
              <a:ext uri="{FF2B5EF4-FFF2-40B4-BE49-F238E27FC236}">
                <a16:creationId xmlns:a16="http://schemas.microsoft.com/office/drawing/2014/main" id="{A0492C5D-A393-DD4F-B4A5-4B0C310B39D4}"/>
              </a:ext>
            </a:extLst>
          </p:cNvPr>
          <p:cNvSpPr/>
          <p:nvPr/>
        </p:nvSpPr>
        <p:spPr>
          <a:xfrm>
            <a:off x="10990163" y="5098860"/>
            <a:ext cx="651040" cy="30316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IN" sz="1100" dirty="0"/>
              <a:t>Selector</a:t>
            </a:r>
          </a:p>
        </p:txBody>
      </p:sp>
      <p:sp>
        <p:nvSpPr>
          <p:cNvPr id="606" name="Rectangle 26">
            <a:extLst>
              <a:ext uri="{FF2B5EF4-FFF2-40B4-BE49-F238E27FC236}">
                <a16:creationId xmlns:a16="http://schemas.microsoft.com/office/drawing/2014/main" id="{0C43CEAF-CB16-FEF5-7115-6A5540137FB5}"/>
              </a:ext>
            </a:extLst>
          </p:cNvPr>
          <p:cNvSpPr>
            <a:spLocks noChangeArrowheads="1"/>
          </p:cNvSpPr>
          <p:nvPr/>
        </p:nvSpPr>
        <p:spPr bwMode="auto">
          <a:xfrm>
            <a:off x="5172263" y="5419747"/>
            <a:ext cx="965104"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err="1">
                <a:solidFill>
                  <a:srgbClr val="000000"/>
                </a:solidFill>
                <a:latin typeface="Myriad Roman" charset="0"/>
              </a:rPr>
              <a:t>out_eq_min</a:t>
            </a:r>
            <a:endParaRPr lang="en-US" altLang="en-US" sz="2800" dirty="0">
              <a:latin typeface="Times New Roman" panose="02020603050405020304" pitchFamily="18" charset="0"/>
            </a:endParaRPr>
          </a:p>
        </p:txBody>
      </p:sp>
      <p:sp>
        <p:nvSpPr>
          <p:cNvPr id="607" name="Rectangle 26">
            <a:extLst>
              <a:ext uri="{FF2B5EF4-FFF2-40B4-BE49-F238E27FC236}">
                <a16:creationId xmlns:a16="http://schemas.microsoft.com/office/drawing/2014/main" id="{2542A5D5-A19A-C245-ADB8-9D5B04C8E741}"/>
              </a:ext>
            </a:extLst>
          </p:cNvPr>
          <p:cNvSpPr>
            <a:spLocks noChangeArrowheads="1"/>
          </p:cNvSpPr>
          <p:nvPr/>
        </p:nvSpPr>
        <p:spPr bwMode="auto">
          <a:xfrm>
            <a:off x="5177635" y="5194400"/>
            <a:ext cx="965104"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err="1">
                <a:solidFill>
                  <a:srgbClr val="000000"/>
                </a:solidFill>
                <a:latin typeface="Myriad Roman" charset="0"/>
              </a:rPr>
              <a:t>out_lt_min</a:t>
            </a:r>
            <a:endParaRPr lang="en-US" altLang="en-US" sz="2800" dirty="0">
              <a:latin typeface="Times New Roman" panose="02020603050405020304" pitchFamily="18" charset="0"/>
            </a:endParaRPr>
          </a:p>
        </p:txBody>
      </p:sp>
      <p:sp>
        <p:nvSpPr>
          <p:cNvPr id="608" name="Rectangle 26">
            <a:extLst>
              <a:ext uri="{FF2B5EF4-FFF2-40B4-BE49-F238E27FC236}">
                <a16:creationId xmlns:a16="http://schemas.microsoft.com/office/drawing/2014/main" id="{09F80638-3445-6F32-DA75-C978377DB152}"/>
              </a:ext>
            </a:extLst>
          </p:cNvPr>
          <p:cNvSpPr>
            <a:spLocks noChangeArrowheads="1"/>
          </p:cNvSpPr>
          <p:nvPr/>
        </p:nvSpPr>
        <p:spPr bwMode="auto">
          <a:xfrm>
            <a:off x="5127334" y="5013013"/>
            <a:ext cx="10223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err="1">
                <a:solidFill>
                  <a:srgbClr val="000000"/>
                </a:solidFill>
                <a:latin typeface="Myriad Roman" charset="0"/>
              </a:rPr>
              <a:t>out_eq_max</a:t>
            </a:r>
            <a:endParaRPr lang="en-US" altLang="en-US" sz="2800" dirty="0">
              <a:latin typeface="Times New Roman" panose="02020603050405020304" pitchFamily="18" charset="0"/>
            </a:endParaRPr>
          </a:p>
        </p:txBody>
      </p:sp>
      <p:sp>
        <p:nvSpPr>
          <p:cNvPr id="609" name="Rectangle 26">
            <a:extLst>
              <a:ext uri="{FF2B5EF4-FFF2-40B4-BE49-F238E27FC236}">
                <a16:creationId xmlns:a16="http://schemas.microsoft.com/office/drawing/2014/main" id="{32FF0A7A-10F9-EFBD-EAC3-F67684BE5494}"/>
              </a:ext>
            </a:extLst>
          </p:cNvPr>
          <p:cNvSpPr>
            <a:spLocks noChangeArrowheads="1"/>
          </p:cNvSpPr>
          <p:nvPr/>
        </p:nvSpPr>
        <p:spPr bwMode="auto">
          <a:xfrm>
            <a:off x="5150628" y="4822184"/>
            <a:ext cx="96510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err="1">
                <a:solidFill>
                  <a:srgbClr val="000000"/>
                </a:solidFill>
                <a:latin typeface="Myriad Roman" charset="0"/>
              </a:rPr>
              <a:t>out_gt_max</a:t>
            </a:r>
            <a:endParaRPr lang="en-US" altLang="en-US" sz="2800" dirty="0">
              <a:latin typeface="Times New Roman" panose="02020603050405020304" pitchFamily="18" charset="0"/>
            </a:endParaRPr>
          </a:p>
        </p:txBody>
      </p:sp>
      <p:sp>
        <p:nvSpPr>
          <p:cNvPr id="615" name="Rectangle 26">
            <a:extLst>
              <a:ext uri="{FF2B5EF4-FFF2-40B4-BE49-F238E27FC236}">
                <a16:creationId xmlns:a16="http://schemas.microsoft.com/office/drawing/2014/main" id="{40FDD2D9-2F7A-B2C3-7140-DDEBF30EEC99}"/>
              </a:ext>
            </a:extLst>
          </p:cNvPr>
          <p:cNvSpPr>
            <a:spLocks noChangeArrowheads="1"/>
          </p:cNvSpPr>
          <p:nvPr/>
        </p:nvSpPr>
        <p:spPr bwMode="auto">
          <a:xfrm>
            <a:off x="7389092" y="5455152"/>
            <a:ext cx="965104"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err="1">
                <a:solidFill>
                  <a:srgbClr val="000000"/>
                </a:solidFill>
                <a:latin typeface="Myriad Roman" charset="0"/>
              </a:rPr>
              <a:t>out_eq_min</a:t>
            </a:r>
            <a:endParaRPr lang="en-US" altLang="en-US" sz="2800" dirty="0">
              <a:latin typeface="Times New Roman" panose="02020603050405020304" pitchFamily="18" charset="0"/>
            </a:endParaRPr>
          </a:p>
        </p:txBody>
      </p:sp>
      <p:sp>
        <p:nvSpPr>
          <p:cNvPr id="616" name="Rectangle 26">
            <a:extLst>
              <a:ext uri="{FF2B5EF4-FFF2-40B4-BE49-F238E27FC236}">
                <a16:creationId xmlns:a16="http://schemas.microsoft.com/office/drawing/2014/main" id="{507724A6-19DF-BAA4-F629-D245763EDA0A}"/>
              </a:ext>
            </a:extLst>
          </p:cNvPr>
          <p:cNvSpPr>
            <a:spLocks noChangeArrowheads="1"/>
          </p:cNvSpPr>
          <p:nvPr/>
        </p:nvSpPr>
        <p:spPr bwMode="auto">
          <a:xfrm>
            <a:off x="7394464" y="5229805"/>
            <a:ext cx="965104"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err="1">
                <a:solidFill>
                  <a:srgbClr val="000000"/>
                </a:solidFill>
                <a:latin typeface="Myriad Roman" charset="0"/>
              </a:rPr>
              <a:t>out_lt_min</a:t>
            </a:r>
            <a:endParaRPr lang="en-US" altLang="en-US" sz="2800" dirty="0">
              <a:latin typeface="Times New Roman" panose="02020603050405020304" pitchFamily="18" charset="0"/>
            </a:endParaRPr>
          </a:p>
        </p:txBody>
      </p:sp>
      <p:sp>
        <p:nvSpPr>
          <p:cNvPr id="618" name="Rectangle 26">
            <a:extLst>
              <a:ext uri="{FF2B5EF4-FFF2-40B4-BE49-F238E27FC236}">
                <a16:creationId xmlns:a16="http://schemas.microsoft.com/office/drawing/2014/main" id="{AD44C0B8-7C55-4853-F35A-24384DB0E8A5}"/>
              </a:ext>
            </a:extLst>
          </p:cNvPr>
          <p:cNvSpPr>
            <a:spLocks noChangeArrowheads="1"/>
          </p:cNvSpPr>
          <p:nvPr/>
        </p:nvSpPr>
        <p:spPr bwMode="auto">
          <a:xfrm>
            <a:off x="7334110" y="5029481"/>
            <a:ext cx="10223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err="1">
                <a:solidFill>
                  <a:srgbClr val="000000"/>
                </a:solidFill>
                <a:latin typeface="Myriad Roman" charset="0"/>
              </a:rPr>
              <a:t>out_eq_max</a:t>
            </a:r>
            <a:endParaRPr lang="en-US" altLang="en-US" sz="2800" dirty="0">
              <a:latin typeface="Times New Roman" panose="02020603050405020304" pitchFamily="18" charset="0"/>
            </a:endParaRPr>
          </a:p>
        </p:txBody>
      </p:sp>
      <p:sp>
        <p:nvSpPr>
          <p:cNvPr id="620" name="Rectangle 26">
            <a:extLst>
              <a:ext uri="{FF2B5EF4-FFF2-40B4-BE49-F238E27FC236}">
                <a16:creationId xmlns:a16="http://schemas.microsoft.com/office/drawing/2014/main" id="{9DF39A08-2B5D-E383-3A30-4720A0744F59}"/>
              </a:ext>
            </a:extLst>
          </p:cNvPr>
          <p:cNvSpPr>
            <a:spLocks noChangeArrowheads="1"/>
          </p:cNvSpPr>
          <p:nvPr/>
        </p:nvSpPr>
        <p:spPr bwMode="auto">
          <a:xfrm>
            <a:off x="7367457" y="4857589"/>
            <a:ext cx="96510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err="1">
                <a:solidFill>
                  <a:srgbClr val="000000"/>
                </a:solidFill>
                <a:latin typeface="Myriad Roman" charset="0"/>
              </a:rPr>
              <a:t>out_gt_max</a:t>
            </a:r>
            <a:endParaRPr lang="en-US" altLang="en-US" sz="2800" dirty="0">
              <a:latin typeface="Times New Roman" panose="02020603050405020304" pitchFamily="18" charset="0"/>
            </a:endParaRPr>
          </a:p>
        </p:txBody>
      </p:sp>
      <p:sp>
        <p:nvSpPr>
          <p:cNvPr id="622" name="Rectangle 26">
            <a:extLst>
              <a:ext uri="{FF2B5EF4-FFF2-40B4-BE49-F238E27FC236}">
                <a16:creationId xmlns:a16="http://schemas.microsoft.com/office/drawing/2014/main" id="{10773D15-9F7D-4A49-E3C4-4AE1A579F98B}"/>
              </a:ext>
            </a:extLst>
          </p:cNvPr>
          <p:cNvSpPr>
            <a:spLocks noChangeArrowheads="1"/>
          </p:cNvSpPr>
          <p:nvPr/>
        </p:nvSpPr>
        <p:spPr bwMode="auto">
          <a:xfrm>
            <a:off x="9610263" y="5460810"/>
            <a:ext cx="965104"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err="1">
                <a:solidFill>
                  <a:srgbClr val="000000"/>
                </a:solidFill>
                <a:latin typeface="Myriad Roman" charset="0"/>
              </a:rPr>
              <a:t>out_eq_min</a:t>
            </a:r>
            <a:endParaRPr lang="en-US" altLang="en-US" sz="2800" dirty="0">
              <a:latin typeface="Times New Roman" panose="02020603050405020304" pitchFamily="18" charset="0"/>
            </a:endParaRPr>
          </a:p>
        </p:txBody>
      </p:sp>
      <p:sp>
        <p:nvSpPr>
          <p:cNvPr id="623" name="Rectangle 26">
            <a:extLst>
              <a:ext uri="{FF2B5EF4-FFF2-40B4-BE49-F238E27FC236}">
                <a16:creationId xmlns:a16="http://schemas.microsoft.com/office/drawing/2014/main" id="{2126FAEB-8BC6-F10C-8A03-FBA4E373D72F}"/>
              </a:ext>
            </a:extLst>
          </p:cNvPr>
          <p:cNvSpPr>
            <a:spLocks noChangeArrowheads="1"/>
          </p:cNvSpPr>
          <p:nvPr/>
        </p:nvSpPr>
        <p:spPr bwMode="auto">
          <a:xfrm>
            <a:off x="9615635" y="5235463"/>
            <a:ext cx="965104" cy="23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err="1">
                <a:solidFill>
                  <a:srgbClr val="000000"/>
                </a:solidFill>
                <a:latin typeface="Myriad Roman" charset="0"/>
              </a:rPr>
              <a:t>out_lt_min</a:t>
            </a:r>
            <a:endParaRPr lang="en-US" altLang="en-US" sz="2800" dirty="0">
              <a:latin typeface="Times New Roman" panose="02020603050405020304" pitchFamily="18" charset="0"/>
            </a:endParaRPr>
          </a:p>
        </p:txBody>
      </p:sp>
      <p:sp>
        <p:nvSpPr>
          <p:cNvPr id="625" name="Rectangle 26">
            <a:extLst>
              <a:ext uri="{FF2B5EF4-FFF2-40B4-BE49-F238E27FC236}">
                <a16:creationId xmlns:a16="http://schemas.microsoft.com/office/drawing/2014/main" id="{F524D8EB-1966-A213-3898-81D579F14AC7}"/>
              </a:ext>
            </a:extLst>
          </p:cNvPr>
          <p:cNvSpPr>
            <a:spLocks noChangeArrowheads="1"/>
          </p:cNvSpPr>
          <p:nvPr/>
        </p:nvSpPr>
        <p:spPr bwMode="auto">
          <a:xfrm>
            <a:off x="9588628" y="5056155"/>
            <a:ext cx="102236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err="1">
                <a:solidFill>
                  <a:srgbClr val="000000"/>
                </a:solidFill>
                <a:latin typeface="Myriad Roman" charset="0"/>
              </a:rPr>
              <a:t>out_eq_max</a:t>
            </a:r>
            <a:endParaRPr lang="en-US" altLang="en-US" sz="2800" dirty="0">
              <a:latin typeface="Times New Roman" panose="02020603050405020304" pitchFamily="18" charset="0"/>
            </a:endParaRPr>
          </a:p>
        </p:txBody>
      </p:sp>
      <p:sp>
        <p:nvSpPr>
          <p:cNvPr id="627" name="Rectangle 26">
            <a:extLst>
              <a:ext uri="{FF2B5EF4-FFF2-40B4-BE49-F238E27FC236}">
                <a16:creationId xmlns:a16="http://schemas.microsoft.com/office/drawing/2014/main" id="{444031D9-3940-B3EF-7766-6F41E83A7CCD}"/>
              </a:ext>
            </a:extLst>
          </p:cNvPr>
          <p:cNvSpPr>
            <a:spLocks noChangeArrowheads="1"/>
          </p:cNvSpPr>
          <p:nvPr/>
        </p:nvSpPr>
        <p:spPr bwMode="auto">
          <a:xfrm>
            <a:off x="9588628" y="4863247"/>
            <a:ext cx="96510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err="1">
                <a:solidFill>
                  <a:srgbClr val="000000"/>
                </a:solidFill>
                <a:latin typeface="Myriad Roman" charset="0"/>
              </a:rPr>
              <a:t>out_gt_max</a:t>
            </a:r>
            <a:endParaRPr lang="en-US" altLang="en-US" sz="2800" dirty="0">
              <a:latin typeface="Times New Roman" panose="02020603050405020304" pitchFamily="18" charset="0"/>
            </a:endParaRPr>
          </a:p>
        </p:txBody>
      </p:sp>
    </p:spTree>
    <p:extLst>
      <p:ext uri="{BB962C8B-B14F-4D97-AF65-F5344CB8AC3E}">
        <p14:creationId xmlns:p14="http://schemas.microsoft.com/office/powerpoint/2010/main" val="19771890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5F031-16C9-7F9C-5893-03B136471A2E}"/>
              </a:ext>
            </a:extLst>
          </p:cNvPr>
          <p:cNvSpPr>
            <a:spLocks noGrp="1"/>
          </p:cNvSpPr>
          <p:nvPr>
            <p:ph type="title"/>
          </p:nvPr>
        </p:nvSpPr>
        <p:spPr/>
        <p:txBody>
          <a:bodyPr/>
          <a:lstStyle/>
          <a:p>
            <a:r>
              <a:rPr lang="en-IN" dirty="0"/>
              <a:t>Delay  – Ripple limiter</a:t>
            </a:r>
          </a:p>
        </p:txBody>
      </p:sp>
      <p:sp>
        <p:nvSpPr>
          <p:cNvPr id="3" name="Content Placeholder 2">
            <a:extLst>
              <a:ext uri="{FF2B5EF4-FFF2-40B4-BE49-F238E27FC236}">
                <a16:creationId xmlns:a16="http://schemas.microsoft.com/office/drawing/2014/main" id="{A3680F86-C139-49D1-EB68-B2F5C806DAFD}"/>
              </a:ext>
            </a:extLst>
          </p:cNvPr>
          <p:cNvSpPr>
            <a:spLocks noGrp="1"/>
          </p:cNvSpPr>
          <p:nvPr>
            <p:ph idx="1"/>
          </p:nvPr>
        </p:nvSpPr>
        <p:spPr/>
        <p:txBody>
          <a:bodyPr/>
          <a:lstStyle/>
          <a:p>
            <a:r>
              <a:rPr lang="en-IN" dirty="0">
                <a:solidFill>
                  <a:schemeClr val="tx1">
                    <a:lumMod val="95000"/>
                    <a:lumOff val="5000"/>
                  </a:schemeClr>
                </a:solidFill>
              </a:rPr>
              <a:t> 4 bit = 4 * (1 </a:t>
            </a:r>
            <a:r>
              <a:rPr lang="en-IN" dirty="0" err="1">
                <a:solidFill>
                  <a:schemeClr val="tx1">
                    <a:lumMod val="95000"/>
                    <a:lumOff val="5000"/>
                  </a:schemeClr>
                </a:solidFill>
              </a:rPr>
              <a:t>xnor</a:t>
            </a:r>
            <a:r>
              <a:rPr lang="en-IN" dirty="0">
                <a:solidFill>
                  <a:schemeClr val="tx1">
                    <a:lumMod val="95000"/>
                    <a:lumOff val="5000"/>
                  </a:schemeClr>
                </a:solidFill>
              </a:rPr>
              <a:t> + 1  and) + (3 or + 2 and gate delay)  = </a:t>
            </a:r>
            <a:r>
              <a:rPr lang="en-IN" b="1" dirty="0">
                <a:solidFill>
                  <a:srgbClr val="FF0000"/>
                </a:solidFill>
              </a:rPr>
              <a:t>(4 </a:t>
            </a:r>
            <a:r>
              <a:rPr lang="en-IN" b="1" dirty="0" err="1">
                <a:solidFill>
                  <a:srgbClr val="FF0000"/>
                </a:solidFill>
              </a:rPr>
              <a:t>xnor</a:t>
            </a:r>
            <a:r>
              <a:rPr lang="en-IN" b="1" dirty="0">
                <a:solidFill>
                  <a:srgbClr val="FF0000"/>
                </a:solidFill>
              </a:rPr>
              <a:t> + 3 or + 6 and) gate delay</a:t>
            </a:r>
          </a:p>
          <a:p>
            <a:r>
              <a:rPr lang="en-IN" dirty="0">
                <a:solidFill>
                  <a:schemeClr val="tx1">
                    <a:lumMod val="95000"/>
                    <a:lumOff val="5000"/>
                  </a:schemeClr>
                </a:solidFill>
              </a:rPr>
              <a:t>16 bit =  16 * (1 </a:t>
            </a:r>
            <a:r>
              <a:rPr lang="en-IN" dirty="0" err="1">
                <a:solidFill>
                  <a:schemeClr val="tx1">
                    <a:lumMod val="95000"/>
                    <a:lumOff val="5000"/>
                  </a:schemeClr>
                </a:solidFill>
              </a:rPr>
              <a:t>xnor</a:t>
            </a:r>
            <a:r>
              <a:rPr lang="en-IN" dirty="0">
                <a:solidFill>
                  <a:schemeClr val="tx1">
                    <a:lumMod val="95000"/>
                    <a:lumOff val="5000"/>
                  </a:schemeClr>
                </a:solidFill>
              </a:rPr>
              <a:t> + 1  and) + (3 or + 2 and gate delay) = </a:t>
            </a:r>
            <a:r>
              <a:rPr lang="en-IN" b="1" dirty="0">
                <a:solidFill>
                  <a:srgbClr val="FF0000"/>
                </a:solidFill>
              </a:rPr>
              <a:t>(16 </a:t>
            </a:r>
            <a:r>
              <a:rPr lang="en-IN" b="1" dirty="0" err="1">
                <a:solidFill>
                  <a:srgbClr val="FF0000"/>
                </a:solidFill>
              </a:rPr>
              <a:t>xnor</a:t>
            </a:r>
            <a:r>
              <a:rPr lang="en-IN" b="1" dirty="0">
                <a:solidFill>
                  <a:srgbClr val="FF0000"/>
                </a:solidFill>
              </a:rPr>
              <a:t> + 3 or + 18 and) gate delay</a:t>
            </a:r>
            <a:endParaRPr lang="en-IN" dirty="0">
              <a:solidFill>
                <a:schemeClr val="tx1">
                  <a:lumMod val="95000"/>
                  <a:lumOff val="5000"/>
                </a:schemeClr>
              </a:solidFill>
            </a:endParaRPr>
          </a:p>
          <a:p>
            <a:r>
              <a:rPr lang="en-IN" dirty="0">
                <a:solidFill>
                  <a:schemeClr val="tx1">
                    <a:lumMod val="95000"/>
                    <a:lumOff val="5000"/>
                  </a:schemeClr>
                </a:solidFill>
              </a:rPr>
              <a:t>32 bit = 32 * (1 </a:t>
            </a:r>
            <a:r>
              <a:rPr lang="en-IN" dirty="0" err="1">
                <a:solidFill>
                  <a:schemeClr val="tx1">
                    <a:lumMod val="95000"/>
                    <a:lumOff val="5000"/>
                  </a:schemeClr>
                </a:solidFill>
              </a:rPr>
              <a:t>xnor</a:t>
            </a:r>
            <a:r>
              <a:rPr lang="en-IN" dirty="0">
                <a:solidFill>
                  <a:schemeClr val="tx1">
                    <a:lumMod val="95000"/>
                    <a:lumOff val="5000"/>
                  </a:schemeClr>
                </a:solidFill>
              </a:rPr>
              <a:t> + 1  and) + (3 or + 2 and gate delay) = </a:t>
            </a:r>
            <a:r>
              <a:rPr lang="en-IN" b="1" dirty="0">
                <a:solidFill>
                  <a:srgbClr val="FF0000"/>
                </a:solidFill>
              </a:rPr>
              <a:t>(32 </a:t>
            </a:r>
            <a:r>
              <a:rPr lang="en-IN" b="1" dirty="0" err="1">
                <a:solidFill>
                  <a:srgbClr val="FF0000"/>
                </a:solidFill>
              </a:rPr>
              <a:t>xnor</a:t>
            </a:r>
            <a:r>
              <a:rPr lang="en-IN" b="1" dirty="0">
                <a:solidFill>
                  <a:srgbClr val="FF0000"/>
                </a:solidFill>
              </a:rPr>
              <a:t> + 3 or + 34 and) gate delay</a:t>
            </a:r>
            <a:endParaRPr lang="en-IN" dirty="0">
              <a:solidFill>
                <a:schemeClr val="tx1">
                  <a:lumMod val="95000"/>
                  <a:lumOff val="5000"/>
                </a:schemeClr>
              </a:solidFill>
            </a:endParaRPr>
          </a:p>
        </p:txBody>
      </p:sp>
    </p:spTree>
    <p:extLst>
      <p:ext uri="{BB962C8B-B14F-4D97-AF65-F5344CB8AC3E}">
        <p14:creationId xmlns:p14="http://schemas.microsoft.com/office/powerpoint/2010/main" val="6856241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2F065-2717-1600-0A10-527054FBCE21}"/>
              </a:ext>
            </a:extLst>
          </p:cNvPr>
          <p:cNvSpPr>
            <a:spLocks noGrp="1"/>
          </p:cNvSpPr>
          <p:nvPr>
            <p:ph type="title"/>
          </p:nvPr>
        </p:nvSpPr>
        <p:spPr/>
        <p:txBody>
          <a:bodyPr/>
          <a:lstStyle/>
          <a:p>
            <a:r>
              <a:rPr lang="en-IN" dirty="0"/>
              <a:t>Comparator based Limiter: X–OR–NOR cell based design (4 bit)</a:t>
            </a:r>
          </a:p>
        </p:txBody>
      </p:sp>
      <p:sp>
        <p:nvSpPr>
          <p:cNvPr id="4" name="Flowchart: Stored Data 3">
            <a:extLst>
              <a:ext uri="{FF2B5EF4-FFF2-40B4-BE49-F238E27FC236}">
                <a16:creationId xmlns:a16="http://schemas.microsoft.com/office/drawing/2014/main" id="{28E7A46F-56D7-555B-5FC1-0A5DD51BF747}"/>
              </a:ext>
            </a:extLst>
          </p:cNvPr>
          <p:cNvSpPr/>
          <p:nvPr/>
        </p:nvSpPr>
        <p:spPr>
          <a:xfrm rot="16200000">
            <a:off x="6358028" y="2546590"/>
            <a:ext cx="718148" cy="55209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2548 w 10015"/>
              <a:gd name="connsiteY0" fmla="*/ 1882 h 10000"/>
              <a:gd name="connsiteX1" fmla="*/ 10015 w 10015"/>
              <a:gd name="connsiteY1" fmla="*/ 0 h 10000"/>
              <a:gd name="connsiteX2" fmla="*/ 8348 w 10015"/>
              <a:gd name="connsiteY2" fmla="*/ 5000 h 10000"/>
              <a:gd name="connsiteX3" fmla="*/ 10015 w 10015"/>
              <a:gd name="connsiteY3" fmla="*/ 10000 h 10000"/>
              <a:gd name="connsiteX4" fmla="*/ 1682 w 10015"/>
              <a:gd name="connsiteY4" fmla="*/ 10000 h 10000"/>
              <a:gd name="connsiteX5" fmla="*/ 15 w 10015"/>
              <a:gd name="connsiteY5" fmla="*/ 5000 h 10000"/>
              <a:gd name="connsiteX6" fmla="*/ 2548 w 10015"/>
              <a:gd name="connsiteY6" fmla="*/ 1882 h 10000"/>
              <a:gd name="connsiteX0" fmla="*/ 2225 w 10007"/>
              <a:gd name="connsiteY0" fmla="*/ 117 h 10000"/>
              <a:gd name="connsiteX1" fmla="*/ 10007 w 10007"/>
              <a:gd name="connsiteY1" fmla="*/ 0 h 10000"/>
              <a:gd name="connsiteX2" fmla="*/ 8340 w 10007"/>
              <a:gd name="connsiteY2" fmla="*/ 5000 h 10000"/>
              <a:gd name="connsiteX3" fmla="*/ 10007 w 10007"/>
              <a:gd name="connsiteY3" fmla="*/ 10000 h 10000"/>
              <a:gd name="connsiteX4" fmla="*/ 1674 w 10007"/>
              <a:gd name="connsiteY4" fmla="*/ 10000 h 10000"/>
              <a:gd name="connsiteX5" fmla="*/ 7 w 10007"/>
              <a:gd name="connsiteY5" fmla="*/ 5000 h 10000"/>
              <a:gd name="connsiteX6" fmla="*/ 2225 w 10007"/>
              <a:gd name="connsiteY6" fmla="*/ 117 h 10000"/>
              <a:gd name="connsiteX0" fmla="*/ 2219 w 10001"/>
              <a:gd name="connsiteY0" fmla="*/ 117 h 10000"/>
              <a:gd name="connsiteX1" fmla="*/ 10001 w 10001"/>
              <a:gd name="connsiteY1" fmla="*/ 0 h 10000"/>
              <a:gd name="connsiteX2" fmla="*/ 8334 w 10001"/>
              <a:gd name="connsiteY2" fmla="*/ 5000 h 10000"/>
              <a:gd name="connsiteX3" fmla="*/ 10001 w 10001"/>
              <a:gd name="connsiteY3" fmla="*/ 10000 h 10000"/>
              <a:gd name="connsiteX4" fmla="*/ 2140 w 10001"/>
              <a:gd name="connsiteY4" fmla="*/ 8941 h 10000"/>
              <a:gd name="connsiteX5" fmla="*/ 1 w 10001"/>
              <a:gd name="connsiteY5" fmla="*/ 5000 h 10000"/>
              <a:gd name="connsiteX6" fmla="*/ 2219 w 10001"/>
              <a:gd name="connsiteY6" fmla="*/ 117 h 10000"/>
              <a:gd name="connsiteX0" fmla="*/ 3177 w 10014"/>
              <a:gd name="connsiteY0" fmla="*/ 1293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1293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67 w 10004"/>
              <a:gd name="connsiteY0" fmla="*/ 772 h 10000"/>
              <a:gd name="connsiteX1" fmla="*/ 10004 w 10004"/>
              <a:gd name="connsiteY1" fmla="*/ 0 h 10000"/>
              <a:gd name="connsiteX2" fmla="*/ 8337 w 10004"/>
              <a:gd name="connsiteY2" fmla="*/ 5000 h 10000"/>
              <a:gd name="connsiteX3" fmla="*/ 10004 w 10004"/>
              <a:gd name="connsiteY3" fmla="*/ 10000 h 10000"/>
              <a:gd name="connsiteX4" fmla="*/ 3825 w 10004"/>
              <a:gd name="connsiteY4" fmla="*/ 9670 h 10000"/>
              <a:gd name="connsiteX5" fmla="*/ 4 w 10004"/>
              <a:gd name="connsiteY5" fmla="*/ 5000 h 10000"/>
              <a:gd name="connsiteX6" fmla="*/ 3167 w 10004"/>
              <a:gd name="connsiteY6" fmla="*/ 77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4" h="10000">
                <a:moveTo>
                  <a:pt x="3167" y="772"/>
                </a:moveTo>
                <a:cubicBezTo>
                  <a:pt x="5705" y="-61"/>
                  <a:pt x="7226" y="0"/>
                  <a:pt x="10004" y="0"/>
                </a:cubicBezTo>
                <a:cubicBezTo>
                  <a:pt x="9083" y="0"/>
                  <a:pt x="8337" y="2239"/>
                  <a:pt x="8337" y="5000"/>
                </a:cubicBezTo>
                <a:cubicBezTo>
                  <a:pt x="8337" y="7761"/>
                  <a:pt x="9083" y="10000"/>
                  <a:pt x="10004" y="10000"/>
                </a:cubicBezTo>
                <a:lnTo>
                  <a:pt x="3825" y="9670"/>
                </a:lnTo>
                <a:cubicBezTo>
                  <a:pt x="2904" y="9670"/>
                  <a:pt x="114" y="6483"/>
                  <a:pt x="4" y="5000"/>
                </a:cubicBezTo>
                <a:cubicBezTo>
                  <a:pt x="-106" y="3517"/>
                  <a:pt x="2246" y="772"/>
                  <a:pt x="3167" y="772"/>
                </a:cubicBez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3" name="Freeform: Shape 22">
            <a:extLst>
              <a:ext uri="{FF2B5EF4-FFF2-40B4-BE49-F238E27FC236}">
                <a16:creationId xmlns:a16="http://schemas.microsoft.com/office/drawing/2014/main" id="{118F6672-5BEF-F854-D26C-4D6FB9B94EAB}"/>
              </a:ext>
            </a:extLst>
          </p:cNvPr>
          <p:cNvSpPr/>
          <p:nvPr/>
        </p:nvSpPr>
        <p:spPr>
          <a:xfrm>
            <a:off x="6458310" y="2408324"/>
            <a:ext cx="534837" cy="109177"/>
          </a:xfrm>
          <a:custGeom>
            <a:avLst/>
            <a:gdLst>
              <a:gd name="connsiteX0" fmla="*/ 0 w 573746"/>
              <a:gd name="connsiteY0" fmla="*/ 41576 h 134679"/>
              <a:gd name="connsiteX1" fmla="*/ 115018 w 573746"/>
              <a:gd name="connsiteY1" fmla="*/ 99085 h 134679"/>
              <a:gd name="connsiteX2" fmla="*/ 287547 w 573746"/>
              <a:gd name="connsiteY2" fmla="*/ 133591 h 134679"/>
              <a:gd name="connsiteX3" fmla="*/ 483079 w 573746"/>
              <a:gd name="connsiteY3" fmla="*/ 58829 h 134679"/>
              <a:gd name="connsiteX4" fmla="*/ 569343 w 573746"/>
              <a:gd name="connsiteY4" fmla="*/ 1319 h 134679"/>
              <a:gd name="connsiteX5" fmla="*/ 557841 w 573746"/>
              <a:gd name="connsiteY5" fmla="*/ 7070 h 134679"/>
              <a:gd name="connsiteX0" fmla="*/ 0 w 543863"/>
              <a:gd name="connsiteY0" fmla="*/ 0 h 165147"/>
              <a:gd name="connsiteX1" fmla="*/ 85135 w 543863"/>
              <a:gd name="connsiteY1" fmla="*/ 128976 h 165147"/>
              <a:gd name="connsiteX2" fmla="*/ 257664 w 543863"/>
              <a:gd name="connsiteY2" fmla="*/ 163482 h 165147"/>
              <a:gd name="connsiteX3" fmla="*/ 453196 w 543863"/>
              <a:gd name="connsiteY3" fmla="*/ 88720 h 165147"/>
              <a:gd name="connsiteX4" fmla="*/ 539460 w 543863"/>
              <a:gd name="connsiteY4" fmla="*/ 31210 h 165147"/>
              <a:gd name="connsiteX5" fmla="*/ 527958 w 543863"/>
              <a:gd name="connsiteY5" fmla="*/ 36961 h 165147"/>
              <a:gd name="connsiteX0" fmla="*/ 0 w 543863"/>
              <a:gd name="connsiteY0" fmla="*/ 0 h 163554"/>
              <a:gd name="connsiteX1" fmla="*/ 109042 w 543863"/>
              <a:gd name="connsiteY1" fmla="*/ 100389 h 163554"/>
              <a:gd name="connsiteX2" fmla="*/ 257664 w 543863"/>
              <a:gd name="connsiteY2" fmla="*/ 163482 h 163554"/>
              <a:gd name="connsiteX3" fmla="*/ 453196 w 543863"/>
              <a:gd name="connsiteY3" fmla="*/ 88720 h 163554"/>
              <a:gd name="connsiteX4" fmla="*/ 539460 w 543863"/>
              <a:gd name="connsiteY4" fmla="*/ 31210 h 163554"/>
              <a:gd name="connsiteX5" fmla="*/ 527958 w 543863"/>
              <a:gd name="connsiteY5" fmla="*/ 36961 h 163554"/>
              <a:gd name="connsiteX0" fmla="*/ 0 w 543863"/>
              <a:gd name="connsiteY0" fmla="*/ 0 h 142107"/>
              <a:gd name="connsiteX1" fmla="*/ 109042 w 543863"/>
              <a:gd name="connsiteY1" fmla="*/ 78948 h 142107"/>
              <a:gd name="connsiteX2" fmla="*/ 257664 w 543863"/>
              <a:gd name="connsiteY2" fmla="*/ 142041 h 142107"/>
              <a:gd name="connsiteX3" fmla="*/ 453196 w 543863"/>
              <a:gd name="connsiteY3" fmla="*/ 67279 h 142107"/>
              <a:gd name="connsiteX4" fmla="*/ 539460 w 543863"/>
              <a:gd name="connsiteY4" fmla="*/ 9769 h 142107"/>
              <a:gd name="connsiteX5" fmla="*/ 527958 w 543863"/>
              <a:gd name="connsiteY5" fmla="*/ 15520 h 142107"/>
              <a:gd name="connsiteX0" fmla="*/ 0 w 543863"/>
              <a:gd name="connsiteY0" fmla="*/ 0 h 142854"/>
              <a:gd name="connsiteX1" fmla="*/ 91112 w 543863"/>
              <a:gd name="connsiteY1" fmla="*/ 100389 h 142854"/>
              <a:gd name="connsiteX2" fmla="*/ 257664 w 543863"/>
              <a:gd name="connsiteY2" fmla="*/ 142041 h 142854"/>
              <a:gd name="connsiteX3" fmla="*/ 453196 w 543863"/>
              <a:gd name="connsiteY3" fmla="*/ 67279 h 142854"/>
              <a:gd name="connsiteX4" fmla="*/ 539460 w 543863"/>
              <a:gd name="connsiteY4" fmla="*/ 9769 h 142854"/>
              <a:gd name="connsiteX5" fmla="*/ 527958 w 543863"/>
              <a:gd name="connsiteY5" fmla="*/ 15520 h 142854"/>
              <a:gd name="connsiteX0" fmla="*/ 0 w 543863"/>
              <a:gd name="connsiteY0" fmla="*/ 0 h 171593"/>
              <a:gd name="connsiteX1" fmla="*/ 91112 w 543863"/>
              <a:gd name="connsiteY1" fmla="*/ 128977 h 171593"/>
              <a:gd name="connsiteX2" fmla="*/ 257664 w 543863"/>
              <a:gd name="connsiteY2" fmla="*/ 170629 h 171593"/>
              <a:gd name="connsiteX3" fmla="*/ 453196 w 543863"/>
              <a:gd name="connsiteY3" fmla="*/ 95867 h 171593"/>
              <a:gd name="connsiteX4" fmla="*/ 539460 w 543863"/>
              <a:gd name="connsiteY4" fmla="*/ 38357 h 171593"/>
              <a:gd name="connsiteX5" fmla="*/ 527958 w 543863"/>
              <a:gd name="connsiteY5" fmla="*/ 44108 h 171593"/>
              <a:gd name="connsiteX0" fmla="*/ 0 w 555816"/>
              <a:gd name="connsiteY0" fmla="*/ 0 h 135677"/>
              <a:gd name="connsiteX1" fmla="*/ 103065 w 555816"/>
              <a:gd name="connsiteY1" fmla="*/ 93242 h 135677"/>
              <a:gd name="connsiteX2" fmla="*/ 269617 w 555816"/>
              <a:gd name="connsiteY2" fmla="*/ 134894 h 135677"/>
              <a:gd name="connsiteX3" fmla="*/ 465149 w 555816"/>
              <a:gd name="connsiteY3" fmla="*/ 60132 h 135677"/>
              <a:gd name="connsiteX4" fmla="*/ 551413 w 555816"/>
              <a:gd name="connsiteY4" fmla="*/ 2622 h 135677"/>
              <a:gd name="connsiteX5" fmla="*/ 539911 w 555816"/>
              <a:gd name="connsiteY5" fmla="*/ 8373 h 13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5816" h="135677">
                <a:moveTo>
                  <a:pt x="0" y="0"/>
                </a:moveTo>
                <a:cubicBezTo>
                  <a:pt x="33547" y="21086"/>
                  <a:pt x="58129" y="70760"/>
                  <a:pt x="103065" y="93242"/>
                </a:cubicBezTo>
                <a:cubicBezTo>
                  <a:pt x="148001" y="115724"/>
                  <a:pt x="209270" y="140412"/>
                  <a:pt x="269617" y="134894"/>
                </a:cubicBezTo>
                <a:cubicBezTo>
                  <a:pt x="329964" y="129376"/>
                  <a:pt x="418183" y="82177"/>
                  <a:pt x="465149" y="60132"/>
                </a:cubicBezTo>
                <a:cubicBezTo>
                  <a:pt x="512115" y="38087"/>
                  <a:pt x="538953" y="11248"/>
                  <a:pt x="551413" y="2622"/>
                </a:cubicBezTo>
                <a:cubicBezTo>
                  <a:pt x="563873" y="-6004"/>
                  <a:pt x="546620" y="31377"/>
                  <a:pt x="539911" y="8373"/>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25" name="Flowchart: Connector 24">
            <a:extLst>
              <a:ext uri="{FF2B5EF4-FFF2-40B4-BE49-F238E27FC236}">
                <a16:creationId xmlns:a16="http://schemas.microsoft.com/office/drawing/2014/main" id="{2E9B15AF-A2A8-6CF0-F486-006D8E1F7E43}"/>
              </a:ext>
            </a:extLst>
          </p:cNvPr>
          <p:cNvSpPr/>
          <p:nvPr/>
        </p:nvSpPr>
        <p:spPr>
          <a:xfrm>
            <a:off x="6826370" y="3061331"/>
            <a:ext cx="109268" cy="109176"/>
          </a:xfrm>
          <a:prstGeom prst="flowChartConnec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36" name="Straight Arrow Connector 35">
            <a:extLst>
              <a:ext uri="{FF2B5EF4-FFF2-40B4-BE49-F238E27FC236}">
                <a16:creationId xmlns:a16="http://schemas.microsoft.com/office/drawing/2014/main" id="{7C804C32-508A-6FEB-7A4F-BD11025EB50D}"/>
              </a:ext>
            </a:extLst>
          </p:cNvPr>
          <p:cNvCxnSpPr>
            <a:cxnSpLocks/>
          </p:cNvCxnSpPr>
          <p:nvPr/>
        </p:nvCxnSpPr>
        <p:spPr>
          <a:xfrm>
            <a:off x="6579079" y="1977746"/>
            <a:ext cx="0" cy="539755"/>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14FDE98A-3698-424D-DC58-9C131EDA2CBB}"/>
              </a:ext>
            </a:extLst>
          </p:cNvPr>
          <p:cNvCxnSpPr>
            <a:cxnSpLocks/>
          </p:cNvCxnSpPr>
          <p:nvPr/>
        </p:nvCxnSpPr>
        <p:spPr>
          <a:xfrm>
            <a:off x="6852249" y="1977746"/>
            <a:ext cx="0" cy="539755"/>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sp>
        <p:nvSpPr>
          <p:cNvPr id="38" name="Flowchart: Delay 37">
            <a:extLst>
              <a:ext uri="{FF2B5EF4-FFF2-40B4-BE49-F238E27FC236}">
                <a16:creationId xmlns:a16="http://schemas.microsoft.com/office/drawing/2014/main" id="{938AD433-5FDE-B318-7814-F3841BF57B64}"/>
              </a:ext>
            </a:extLst>
          </p:cNvPr>
          <p:cNvSpPr/>
          <p:nvPr/>
        </p:nvSpPr>
        <p:spPr>
          <a:xfrm rot="5400000">
            <a:off x="6495690" y="3737341"/>
            <a:ext cx="460076" cy="414068"/>
          </a:xfrm>
          <a:prstGeom prst="flowChartDelay">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9CA46873-6EE5-0ED0-A7B7-F551BB349148}"/>
              </a:ext>
            </a:extLst>
          </p:cNvPr>
          <p:cNvSpPr>
            <a:spLocks noGrp="1"/>
          </p:cNvSpPr>
          <p:nvPr>
            <p:ph idx="1"/>
          </p:nvPr>
        </p:nvSpPr>
        <p:spPr>
          <a:xfrm>
            <a:off x="1170891" y="1959493"/>
            <a:ext cx="4904688" cy="1659705"/>
          </a:xfrm>
        </p:spPr>
        <p:txBody>
          <a:bodyPr>
            <a:normAutofit fontScale="92500" lnSpcReduction="10000"/>
          </a:bodyPr>
          <a:lstStyle/>
          <a:p>
            <a:r>
              <a:rPr lang="en-IN" dirty="0">
                <a:solidFill>
                  <a:schemeClr val="tx1">
                    <a:lumMod val="95000"/>
                    <a:lumOff val="5000"/>
                  </a:schemeClr>
                </a:solidFill>
              </a:rPr>
              <a:t>This is a design for 4 bit comparator, for finding </a:t>
            </a:r>
          </a:p>
          <a:p>
            <a:r>
              <a:rPr lang="en-IN" dirty="0">
                <a:solidFill>
                  <a:schemeClr val="tx1">
                    <a:lumMod val="95000"/>
                    <a:lumOff val="5000"/>
                  </a:schemeClr>
                </a:solidFill>
              </a:rPr>
              <a:t>If a is less or equal, similar design can be made </a:t>
            </a:r>
          </a:p>
          <a:p>
            <a:r>
              <a:rPr lang="en-IN" dirty="0">
                <a:solidFill>
                  <a:schemeClr val="tx1">
                    <a:lumMod val="95000"/>
                    <a:lumOff val="5000"/>
                  </a:schemeClr>
                </a:solidFill>
              </a:rPr>
              <a:t>To find if a is greater or equal.</a:t>
            </a:r>
          </a:p>
          <a:p>
            <a:r>
              <a:rPr lang="en-IN" dirty="0"/>
              <a:t> </a:t>
            </a:r>
          </a:p>
        </p:txBody>
      </p:sp>
      <p:sp>
        <p:nvSpPr>
          <p:cNvPr id="42" name="Flowchart: Connector 41">
            <a:extLst>
              <a:ext uri="{FF2B5EF4-FFF2-40B4-BE49-F238E27FC236}">
                <a16:creationId xmlns:a16="http://schemas.microsoft.com/office/drawing/2014/main" id="{092C92E3-46E9-4B51-B499-E6E5E4101889}"/>
              </a:ext>
            </a:extLst>
          </p:cNvPr>
          <p:cNvSpPr/>
          <p:nvPr/>
        </p:nvSpPr>
        <p:spPr>
          <a:xfrm>
            <a:off x="6668219" y="4174413"/>
            <a:ext cx="97766" cy="11219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44" name="Straight Arrow Connector 43">
            <a:extLst>
              <a:ext uri="{FF2B5EF4-FFF2-40B4-BE49-F238E27FC236}">
                <a16:creationId xmlns:a16="http://schemas.microsoft.com/office/drawing/2014/main" id="{A283A24D-74C9-98A6-1A42-D5057001874F}"/>
              </a:ext>
            </a:extLst>
          </p:cNvPr>
          <p:cNvCxnSpPr/>
          <p:nvPr/>
        </p:nvCxnSpPr>
        <p:spPr>
          <a:xfrm>
            <a:off x="6717102" y="3181709"/>
            <a:ext cx="8626" cy="5326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Flowchart: Stored Data 3">
            <a:extLst>
              <a:ext uri="{FF2B5EF4-FFF2-40B4-BE49-F238E27FC236}">
                <a16:creationId xmlns:a16="http://schemas.microsoft.com/office/drawing/2014/main" id="{C590F6E9-1C16-408B-CA06-29CD513CA0F1}"/>
              </a:ext>
            </a:extLst>
          </p:cNvPr>
          <p:cNvSpPr/>
          <p:nvPr/>
        </p:nvSpPr>
        <p:spPr>
          <a:xfrm rot="16200000">
            <a:off x="7509367" y="2546590"/>
            <a:ext cx="718148" cy="55209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2548 w 10015"/>
              <a:gd name="connsiteY0" fmla="*/ 1882 h 10000"/>
              <a:gd name="connsiteX1" fmla="*/ 10015 w 10015"/>
              <a:gd name="connsiteY1" fmla="*/ 0 h 10000"/>
              <a:gd name="connsiteX2" fmla="*/ 8348 w 10015"/>
              <a:gd name="connsiteY2" fmla="*/ 5000 h 10000"/>
              <a:gd name="connsiteX3" fmla="*/ 10015 w 10015"/>
              <a:gd name="connsiteY3" fmla="*/ 10000 h 10000"/>
              <a:gd name="connsiteX4" fmla="*/ 1682 w 10015"/>
              <a:gd name="connsiteY4" fmla="*/ 10000 h 10000"/>
              <a:gd name="connsiteX5" fmla="*/ 15 w 10015"/>
              <a:gd name="connsiteY5" fmla="*/ 5000 h 10000"/>
              <a:gd name="connsiteX6" fmla="*/ 2548 w 10015"/>
              <a:gd name="connsiteY6" fmla="*/ 1882 h 10000"/>
              <a:gd name="connsiteX0" fmla="*/ 2225 w 10007"/>
              <a:gd name="connsiteY0" fmla="*/ 117 h 10000"/>
              <a:gd name="connsiteX1" fmla="*/ 10007 w 10007"/>
              <a:gd name="connsiteY1" fmla="*/ 0 h 10000"/>
              <a:gd name="connsiteX2" fmla="*/ 8340 w 10007"/>
              <a:gd name="connsiteY2" fmla="*/ 5000 h 10000"/>
              <a:gd name="connsiteX3" fmla="*/ 10007 w 10007"/>
              <a:gd name="connsiteY3" fmla="*/ 10000 h 10000"/>
              <a:gd name="connsiteX4" fmla="*/ 1674 w 10007"/>
              <a:gd name="connsiteY4" fmla="*/ 10000 h 10000"/>
              <a:gd name="connsiteX5" fmla="*/ 7 w 10007"/>
              <a:gd name="connsiteY5" fmla="*/ 5000 h 10000"/>
              <a:gd name="connsiteX6" fmla="*/ 2225 w 10007"/>
              <a:gd name="connsiteY6" fmla="*/ 117 h 10000"/>
              <a:gd name="connsiteX0" fmla="*/ 2219 w 10001"/>
              <a:gd name="connsiteY0" fmla="*/ 117 h 10000"/>
              <a:gd name="connsiteX1" fmla="*/ 10001 w 10001"/>
              <a:gd name="connsiteY1" fmla="*/ 0 h 10000"/>
              <a:gd name="connsiteX2" fmla="*/ 8334 w 10001"/>
              <a:gd name="connsiteY2" fmla="*/ 5000 h 10000"/>
              <a:gd name="connsiteX3" fmla="*/ 10001 w 10001"/>
              <a:gd name="connsiteY3" fmla="*/ 10000 h 10000"/>
              <a:gd name="connsiteX4" fmla="*/ 2140 w 10001"/>
              <a:gd name="connsiteY4" fmla="*/ 8941 h 10000"/>
              <a:gd name="connsiteX5" fmla="*/ 1 w 10001"/>
              <a:gd name="connsiteY5" fmla="*/ 5000 h 10000"/>
              <a:gd name="connsiteX6" fmla="*/ 2219 w 10001"/>
              <a:gd name="connsiteY6" fmla="*/ 117 h 10000"/>
              <a:gd name="connsiteX0" fmla="*/ 3177 w 10014"/>
              <a:gd name="connsiteY0" fmla="*/ 1293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1293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67 w 10004"/>
              <a:gd name="connsiteY0" fmla="*/ 772 h 10000"/>
              <a:gd name="connsiteX1" fmla="*/ 10004 w 10004"/>
              <a:gd name="connsiteY1" fmla="*/ 0 h 10000"/>
              <a:gd name="connsiteX2" fmla="*/ 8337 w 10004"/>
              <a:gd name="connsiteY2" fmla="*/ 5000 h 10000"/>
              <a:gd name="connsiteX3" fmla="*/ 10004 w 10004"/>
              <a:gd name="connsiteY3" fmla="*/ 10000 h 10000"/>
              <a:gd name="connsiteX4" fmla="*/ 3825 w 10004"/>
              <a:gd name="connsiteY4" fmla="*/ 9670 h 10000"/>
              <a:gd name="connsiteX5" fmla="*/ 4 w 10004"/>
              <a:gd name="connsiteY5" fmla="*/ 5000 h 10000"/>
              <a:gd name="connsiteX6" fmla="*/ 3167 w 10004"/>
              <a:gd name="connsiteY6" fmla="*/ 77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4" h="10000">
                <a:moveTo>
                  <a:pt x="3167" y="772"/>
                </a:moveTo>
                <a:cubicBezTo>
                  <a:pt x="5705" y="-61"/>
                  <a:pt x="7226" y="0"/>
                  <a:pt x="10004" y="0"/>
                </a:cubicBezTo>
                <a:cubicBezTo>
                  <a:pt x="9083" y="0"/>
                  <a:pt x="8337" y="2239"/>
                  <a:pt x="8337" y="5000"/>
                </a:cubicBezTo>
                <a:cubicBezTo>
                  <a:pt x="8337" y="7761"/>
                  <a:pt x="9083" y="10000"/>
                  <a:pt x="10004" y="10000"/>
                </a:cubicBezTo>
                <a:lnTo>
                  <a:pt x="3825" y="9670"/>
                </a:lnTo>
                <a:cubicBezTo>
                  <a:pt x="2904" y="9670"/>
                  <a:pt x="114" y="6483"/>
                  <a:pt x="4" y="5000"/>
                </a:cubicBezTo>
                <a:cubicBezTo>
                  <a:pt x="-106" y="3517"/>
                  <a:pt x="2246" y="772"/>
                  <a:pt x="3167" y="772"/>
                </a:cubicBez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6" name="Freeform: Shape 45">
            <a:extLst>
              <a:ext uri="{FF2B5EF4-FFF2-40B4-BE49-F238E27FC236}">
                <a16:creationId xmlns:a16="http://schemas.microsoft.com/office/drawing/2014/main" id="{8B1D6564-34EC-406A-76C6-F09441A7828A}"/>
              </a:ext>
            </a:extLst>
          </p:cNvPr>
          <p:cNvSpPr/>
          <p:nvPr/>
        </p:nvSpPr>
        <p:spPr>
          <a:xfrm>
            <a:off x="7609649" y="2408324"/>
            <a:ext cx="534837" cy="109177"/>
          </a:xfrm>
          <a:custGeom>
            <a:avLst/>
            <a:gdLst>
              <a:gd name="connsiteX0" fmla="*/ 0 w 573746"/>
              <a:gd name="connsiteY0" fmla="*/ 41576 h 134679"/>
              <a:gd name="connsiteX1" fmla="*/ 115018 w 573746"/>
              <a:gd name="connsiteY1" fmla="*/ 99085 h 134679"/>
              <a:gd name="connsiteX2" fmla="*/ 287547 w 573746"/>
              <a:gd name="connsiteY2" fmla="*/ 133591 h 134679"/>
              <a:gd name="connsiteX3" fmla="*/ 483079 w 573746"/>
              <a:gd name="connsiteY3" fmla="*/ 58829 h 134679"/>
              <a:gd name="connsiteX4" fmla="*/ 569343 w 573746"/>
              <a:gd name="connsiteY4" fmla="*/ 1319 h 134679"/>
              <a:gd name="connsiteX5" fmla="*/ 557841 w 573746"/>
              <a:gd name="connsiteY5" fmla="*/ 7070 h 134679"/>
              <a:gd name="connsiteX0" fmla="*/ 0 w 543863"/>
              <a:gd name="connsiteY0" fmla="*/ 0 h 165147"/>
              <a:gd name="connsiteX1" fmla="*/ 85135 w 543863"/>
              <a:gd name="connsiteY1" fmla="*/ 128976 h 165147"/>
              <a:gd name="connsiteX2" fmla="*/ 257664 w 543863"/>
              <a:gd name="connsiteY2" fmla="*/ 163482 h 165147"/>
              <a:gd name="connsiteX3" fmla="*/ 453196 w 543863"/>
              <a:gd name="connsiteY3" fmla="*/ 88720 h 165147"/>
              <a:gd name="connsiteX4" fmla="*/ 539460 w 543863"/>
              <a:gd name="connsiteY4" fmla="*/ 31210 h 165147"/>
              <a:gd name="connsiteX5" fmla="*/ 527958 w 543863"/>
              <a:gd name="connsiteY5" fmla="*/ 36961 h 165147"/>
              <a:gd name="connsiteX0" fmla="*/ 0 w 543863"/>
              <a:gd name="connsiteY0" fmla="*/ 0 h 163554"/>
              <a:gd name="connsiteX1" fmla="*/ 109042 w 543863"/>
              <a:gd name="connsiteY1" fmla="*/ 100389 h 163554"/>
              <a:gd name="connsiteX2" fmla="*/ 257664 w 543863"/>
              <a:gd name="connsiteY2" fmla="*/ 163482 h 163554"/>
              <a:gd name="connsiteX3" fmla="*/ 453196 w 543863"/>
              <a:gd name="connsiteY3" fmla="*/ 88720 h 163554"/>
              <a:gd name="connsiteX4" fmla="*/ 539460 w 543863"/>
              <a:gd name="connsiteY4" fmla="*/ 31210 h 163554"/>
              <a:gd name="connsiteX5" fmla="*/ 527958 w 543863"/>
              <a:gd name="connsiteY5" fmla="*/ 36961 h 163554"/>
              <a:gd name="connsiteX0" fmla="*/ 0 w 543863"/>
              <a:gd name="connsiteY0" fmla="*/ 0 h 142107"/>
              <a:gd name="connsiteX1" fmla="*/ 109042 w 543863"/>
              <a:gd name="connsiteY1" fmla="*/ 78948 h 142107"/>
              <a:gd name="connsiteX2" fmla="*/ 257664 w 543863"/>
              <a:gd name="connsiteY2" fmla="*/ 142041 h 142107"/>
              <a:gd name="connsiteX3" fmla="*/ 453196 w 543863"/>
              <a:gd name="connsiteY3" fmla="*/ 67279 h 142107"/>
              <a:gd name="connsiteX4" fmla="*/ 539460 w 543863"/>
              <a:gd name="connsiteY4" fmla="*/ 9769 h 142107"/>
              <a:gd name="connsiteX5" fmla="*/ 527958 w 543863"/>
              <a:gd name="connsiteY5" fmla="*/ 15520 h 142107"/>
              <a:gd name="connsiteX0" fmla="*/ 0 w 543863"/>
              <a:gd name="connsiteY0" fmla="*/ 0 h 142854"/>
              <a:gd name="connsiteX1" fmla="*/ 91112 w 543863"/>
              <a:gd name="connsiteY1" fmla="*/ 100389 h 142854"/>
              <a:gd name="connsiteX2" fmla="*/ 257664 w 543863"/>
              <a:gd name="connsiteY2" fmla="*/ 142041 h 142854"/>
              <a:gd name="connsiteX3" fmla="*/ 453196 w 543863"/>
              <a:gd name="connsiteY3" fmla="*/ 67279 h 142854"/>
              <a:gd name="connsiteX4" fmla="*/ 539460 w 543863"/>
              <a:gd name="connsiteY4" fmla="*/ 9769 h 142854"/>
              <a:gd name="connsiteX5" fmla="*/ 527958 w 543863"/>
              <a:gd name="connsiteY5" fmla="*/ 15520 h 142854"/>
              <a:gd name="connsiteX0" fmla="*/ 0 w 543863"/>
              <a:gd name="connsiteY0" fmla="*/ 0 h 171593"/>
              <a:gd name="connsiteX1" fmla="*/ 91112 w 543863"/>
              <a:gd name="connsiteY1" fmla="*/ 128977 h 171593"/>
              <a:gd name="connsiteX2" fmla="*/ 257664 w 543863"/>
              <a:gd name="connsiteY2" fmla="*/ 170629 h 171593"/>
              <a:gd name="connsiteX3" fmla="*/ 453196 w 543863"/>
              <a:gd name="connsiteY3" fmla="*/ 95867 h 171593"/>
              <a:gd name="connsiteX4" fmla="*/ 539460 w 543863"/>
              <a:gd name="connsiteY4" fmla="*/ 38357 h 171593"/>
              <a:gd name="connsiteX5" fmla="*/ 527958 w 543863"/>
              <a:gd name="connsiteY5" fmla="*/ 44108 h 171593"/>
              <a:gd name="connsiteX0" fmla="*/ 0 w 555816"/>
              <a:gd name="connsiteY0" fmla="*/ 0 h 135677"/>
              <a:gd name="connsiteX1" fmla="*/ 103065 w 555816"/>
              <a:gd name="connsiteY1" fmla="*/ 93242 h 135677"/>
              <a:gd name="connsiteX2" fmla="*/ 269617 w 555816"/>
              <a:gd name="connsiteY2" fmla="*/ 134894 h 135677"/>
              <a:gd name="connsiteX3" fmla="*/ 465149 w 555816"/>
              <a:gd name="connsiteY3" fmla="*/ 60132 h 135677"/>
              <a:gd name="connsiteX4" fmla="*/ 551413 w 555816"/>
              <a:gd name="connsiteY4" fmla="*/ 2622 h 135677"/>
              <a:gd name="connsiteX5" fmla="*/ 539911 w 555816"/>
              <a:gd name="connsiteY5" fmla="*/ 8373 h 13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5816" h="135677">
                <a:moveTo>
                  <a:pt x="0" y="0"/>
                </a:moveTo>
                <a:cubicBezTo>
                  <a:pt x="33547" y="21086"/>
                  <a:pt x="58129" y="70760"/>
                  <a:pt x="103065" y="93242"/>
                </a:cubicBezTo>
                <a:cubicBezTo>
                  <a:pt x="148001" y="115724"/>
                  <a:pt x="209270" y="140412"/>
                  <a:pt x="269617" y="134894"/>
                </a:cubicBezTo>
                <a:cubicBezTo>
                  <a:pt x="329964" y="129376"/>
                  <a:pt x="418183" y="82177"/>
                  <a:pt x="465149" y="60132"/>
                </a:cubicBezTo>
                <a:cubicBezTo>
                  <a:pt x="512115" y="38087"/>
                  <a:pt x="538953" y="11248"/>
                  <a:pt x="551413" y="2622"/>
                </a:cubicBezTo>
                <a:cubicBezTo>
                  <a:pt x="563873" y="-6004"/>
                  <a:pt x="546620" y="31377"/>
                  <a:pt x="539911" y="8373"/>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47" name="Flowchart: Connector 46">
            <a:extLst>
              <a:ext uri="{FF2B5EF4-FFF2-40B4-BE49-F238E27FC236}">
                <a16:creationId xmlns:a16="http://schemas.microsoft.com/office/drawing/2014/main" id="{37A929C5-5EBF-2804-F8C2-12256A457805}"/>
              </a:ext>
            </a:extLst>
          </p:cNvPr>
          <p:cNvSpPr/>
          <p:nvPr/>
        </p:nvSpPr>
        <p:spPr>
          <a:xfrm>
            <a:off x="7977709" y="3061331"/>
            <a:ext cx="109268" cy="109176"/>
          </a:xfrm>
          <a:prstGeom prst="flowChartConnec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48" name="Straight Arrow Connector 47">
            <a:extLst>
              <a:ext uri="{FF2B5EF4-FFF2-40B4-BE49-F238E27FC236}">
                <a16:creationId xmlns:a16="http://schemas.microsoft.com/office/drawing/2014/main" id="{5977DDDB-09AD-4512-2071-3C021D4593A3}"/>
              </a:ext>
            </a:extLst>
          </p:cNvPr>
          <p:cNvCxnSpPr/>
          <p:nvPr/>
        </p:nvCxnSpPr>
        <p:spPr>
          <a:xfrm>
            <a:off x="7730418" y="2164510"/>
            <a:ext cx="0" cy="352991"/>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49" name="Straight Arrow Connector 48">
            <a:extLst>
              <a:ext uri="{FF2B5EF4-FFF2-40B4-BE49-F238E27FC236}">
                <a16:creationId xmlns:a16="http://schemas.microsoft.com/office/drawing/2014/main" id="{46266709-8758-B3AE-773F-43C0BD950898}"/>
              </a:ext>
            </a:extLst>
          </p:cNvPr>
          <p:cNvCxnSpPr/>
          <p:nvPr/>
        </p:nvCxnSpPr>
        <p:spPr>
          <a:xfrm>
            <a:off x="8003588" y="2164510"/>
            <a:ext cx="0" cy="352991"/>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sp>
        <p:nvSpPr>
          <p:cNvPr id="50" name="Flowchart: Delay 49">
            <a:extLst>
              <a:ext uri="{FF2B5EF4-FFF2-40B4-BE49-F238E27FC236}">
                <a16:creationId xmlns:a16="http://schemas.microsoft.com/office/drawing/2014/main" id="{BA40A90E-9212-6ED1-27BB-6F20708315E5}"/>
              </a:ext>
            </a:extLst>
          </p:cNvPr>
          <p:cNvSpPr/>
          <p:nvPr/>
        </p:nvSpPr>
        <p:spPr>
          <a:xfrm rot="5400000">
            <a:off x="7647029" y="3737341"/>
            <a:ext cx="460076" cy="414068"/>
          </a:xfrm>
          <a:prstGeom prst="flowChartDelay">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1" name="Flowchart: Connector 50">
            <a:extLst>
              <a:ext uri="{FF2B5EF4-FFF2-40B4-BE49-F238E27FC236}">
                <a16:creationId xmlns:a16="http://schemas.microsoft.com/office/drawing/2014/main" id="{AA88EEFC-0356-07ED-9C01-66490586B6F7}"/>
              </a:ext>
            </a:extLst>
          </p:cNvPr>
          <p:cNvSpPr/>
          <p:nvPr/>
        </p:nvSpPr>
        <p:spPr>
          <a:xfrm>
            <a:off x="7819558" y="4174413"/>
            <a:ext cx="97766" cy="11219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52" name="Straight Arrow Connector 51">
            <a:extLst>
              <a:ext uri="{FF2B5EF4-FFF2-40B4-BE49-F238E27FC236}">
                <a16:creationId xmlns:a16="http://schemas.microsoft.com/office/drawing/2014/main" id="{0D5478CB-2CB8-FE2A-FEA8-1D0A85E0FA82}"/>
              </a:ext>
            </a:extLst>
          </p:cNvPr>
          <p:cNvCxnSpPr/>
          <p:nvPr/>
        </p:nvCxnSpPr>
        <p:spPr>
          <a:xfrm>
            <a:off x="7868441" y="3181709"/>
            <a:ext cx="8626" cy="5326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Flowchart: Stored Data 3">
            <a:extLst>
              <a:ext uri="{FF2B5EF4-FFF2-40B4-BE49-F238E27FC236}">
                <a16:creationId xmlns:a16="http://schemas.microsoft.com/office/drawing/2014/main" id="{D0F5A028-34C6-3BA6-13FB-786E2DA83422}"/>
              </a:ext>
            </a:extLst>
          </p:cNvPr>
          <p:cNvSpPr/>
          <p:nvPr/>
        </p:nvSpPr>
        <p:spPr>
          <a:xfrm rot="16200000">
            <a:off x="8675658" y="2546589"/>
            <a:ext cx="718148" cy="55209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2548 w 10015"/>
              <a:gd name="connsiteY0" fmla="*/ 1882 h 10000"/>
              <a:gd name="connsiteX1" fmla="*/ 10015 w 10015"/>
              <a:gd name="connsiteY1" fmla="*/ 0 h 10000"/>
              <a:gd name="connsiteX2" fmla="*/ 8348 w 10015"/>
              <a:gd name="connsiteY2" fmla="*/ 5000 h 10000"/>
              <a:gd name="connsiteX3" fmla="*/ 10015 w 10015"/>
              <a:gd name="connsiteY3" fmla="*/ 10000 h 10000"/>
              <a:gd name="connsiteX4" fmla="*/ 1682 w 10015"/>
              <a:gd name="connsiteY4" fmla="*/ 10000 h 10000"/>
              <a:gd name="connsiteX5" fmla="*/ 15 w 10015"/>
              <a:gd name="connsiteY5" fmla="*/ 5000 h 10000"/>
              <a:gd name="connsiteX6" fmla="*/ 2548 w 10015"/>
              <a:gd name="connsiteY6" fmla="*/ 1882 h 10000"/>
              <a:gd name="connsiteX0" fmla="*/ 2225 w 10007"/>
              <a:gd name="connsiteY0" fmla="*/ 117 h 10000"/>
              <a:gd name="connsiteX1" fmla="*/ 10007 w 10007"/>
              <a:gd name="connsiteY1" fmla="*/ 0 h 10000"/>
              <a:gd name="connsiteX2" fmla="*/ 8340 w 10007"/>
              <a:gd name="connsiteY2" fmla="*/ 5000 h 10000"/>
              <a:gd name="connsiteX3" fmla="*/ 10007 w 10007"/>
              <a:gd name="connsiteY3" fmla="*/ 10000 h 10000"/>
              <a:gd name="connsiteX4" fmla="*/ 1674 w 10007"/>
              <a:gd name="connsiteY4" fmla="*/ 10000 h 10000"/>
              <a:gd name="connsiteX5" fmla="*/ 7 w 10007"/>
              <a:gd name="connsiteY5" fmla="*/ 5000 h 10000"/>
              <a:gd name="connsiteX6" fmla="*/ 2225 w 10007"/>
              <a:gd name="connsiteY6" fmla="*/ 117 h 10000"/>
              <a:gd name="connsiteX0" fmla="*/ 2219 w 10001"/>
              <a:gd name="connsiteY0" fmla="*/ 117 h 10000"/>
              <a:gd name="connsiteX1" fmla="*/ 10001 w 10001"/>
              <a:gd name="connsiteY1" fmla="*/ 0 h 10000"/>
              <a:gd name="connsiteX2" fmla="*/ 8334 w 10001"/>
              <a:gd name="connsiteY2" fmla="*/ 5000 h 10000"/>
              <a:gd name="connsiteX3" fmla="*/ 10001 w 10001"/>
              <a:gd name="connsiteY3" fmla="*/ 10000 h 10000"/>
              <a:gd name="connsiteX4" fmla="*/ 2140 w 10001"/>
              <a:gd name="connsiteY4" fmla="*/ 8941 h 10000"/>
              <a:gd name="connsiteX5" fmla="*/ 1 w 10001"/>
              <a:gd name="connsiteY5" fmla="*/ 5000 h 10000"/>
              <a:gd name="connsiteX6" fmla="*/ 2219 w 10001"/>
              <a:gd name="connsiteY6" fmla="*/ 117 h 10000"/>
              <a:gd name="connsiteX0" fmla="*/ 3177 w 10014"/>
              <a:gd name="connsiteY0" fmla="*/ 1293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1293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67 w 10004"/>
              <a:gd name="connsiteY0" fmla="*/ 772 h 10000"/>
              <a:gd name="connsiteX1" fmla="*/ 10004 w 10004"/>
              <a:gd name="connsiteY1" fmla="*/ 0 h 10000"/>
              <a:gd name="connsiteX2" fmla="*/ 8337 w 10004"/>
              <a:gd name="connsiteY2" fmla="*/ 5000 h 10000"/>
              <a:gd name="connsiteX3" fmla="*/ 10004 w 10004"/>
              <a:gd name="connsiteY3" fmla="*/ 10000 h 10000"/>
              <a:gd name="connsiteX4" fmla="*/ 3825 w 10004"/>
              <a:gd name="connsiteY4" fmla="*/ 9670 h 10000"/>
              <a:gd name="connsiteX5" fmla="*/ 4 w 10004"/>
              <a:gd name="connsiteY5" fmla="*/ 5000 h 10000"/>
              <a:gd name="connsiteX6" fmla="*/ 3167 w 10004"/>
              <a:gd name="connsiteY6" fmla="*/ 77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4" h="10000">
                <a:moveTo>
                  <a:pt x="3167" y="772"/>
                </a:moveTo>
                <a:cubicBezTo>
                  <a:pt x="5705" y="-61"/>
                  <a:pt x="7226" y="0"/>
                  <a:pt x="10004" y="0"/>
                </a:cubicBezTo>
                <a:cubicBezTo>
                  <a:pt x="9083" y="0"/>
                  <a:pt x="8337" y="2239"/>
                  <a:pt x="8337" y="5000"/>
                </a:cubicBezTo>
                <a:cubicBezTo>
                  <a:pt x="8337" y="7761"/>
                  <a:pt x="9083" y="10000"/>
                  <a:pt x="10004" y="10000"/>
                </a:cubicBezTo>
                <a:lnTo>
                  <a:pt x="3825" y="9670"/>
                </a:lnTo>
                <a:cubicBezTo>
                  <a:pt x="2904" y="9670"/>
                  <a:pt x="114" y="6483"/>
                  <a:pt x="4" y="5000"/>
                </a:cubicBezTo>
                <a:cubicBezTo>
                  <a:pt x="-106" y="3517"/>
                  <a:pt x="2246" y="772"/>
                  <a:pt x="3167" y="772"/>
                </a:cubicBez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4" name="Freeform: Shape 53">
            <a:extLst>
              <a:ext uri="{FF2B5EF4-FFF2-40B4-BE49-F238E27FC236}">
                <a16:creationId xmlns:a16="http://schemas.microsoft.com/office/drawing/2014/main" id="{B891FCF9-AB04-000B-910A-375EB74BAB8E}"/>
              </a:ext>
            </a:extLst>
          </p:cNvPr>
          <p:cNvSpPr/>
          <p:nvPr/>
        </p:nvSpPr>
        <p:spPr>
          <a:xfrm>
            <a:off x="8775940" y="2408323"/>
            <a:ext cx="534837" cy="109177"/>
          </a:xfrm>
          <a:custGeom>
            <a:avLst/>
            <a:gdLst>
              <a:gd name="connsiteX0" fmla="*/ 0 w 573746"/>
              <a:gd name="connsiteY0" fmla="*/ 41576 h 134679"/>
              <a:gd name="connsiteX1" fmla="*/ 115018 w 573746"/>
              <a:gd name="connsiteY1" fmla="*/ 99085 h 134679"/>
              <a:gd name="connsiteX2" fmla="*/ 287547 w 573746"/>
              <a:gd name="connsiteY2" fmla="*/ 133591 h 134679"/>
              <a:gd name="connsiteX3" fmla="*/ 483079 w 573746"/>
              <a:gd name="connsiteY3" fmla="*/ 58829 h 134679"/>
              <a:gd name="connsiteX4" fmla="*/ 569343 w 573746"/>
              <a:gd name="connsiteY4" fmla="*/ 1319 h 134679"/>
              <a:gd name="connsiteX5" fmla="*/ 557841 w 573746"/>
              <a:gd name="connsiteY5" fmla="*/ 7070 h 134679"/>
              <a:gd name="connsiteX0" fmla="*/ 0 w 543863"/>
              <a:gd name="connsiteY0" fmla="*/ 0 h 165147"/>
              <a:gd name="connsiteX1" fmla="*/ 85135 w 543863"/>
              <a:gd name="connsiteY1" fmla="*/ 128976 h 165147"/>
              <a:gd name="connsiteX2" fmla="*/ 257664 w 543863"/>
              <a:gd name="connsiteY2" fmla="*/ 163482 h 165147"/>
              <a:gd name="connsiteX3" fmla="*/ 453196 w 543863"/>
              <a:gd name="connsiteY3" fmla="*/ 88720 h 165147"/>
              <a:gd name="connsiteX4" fmla="*/ 539460 w 543863"/>
              <a:gd name="connsiteY4" fmla="*/ 31210 h 165147"/>
              <a:gd name="connsiteX5" fmla="*/ 527958 w 543863"/>
              <a:gd name="connsiteY5" fmla="*/ 36961 h 165147"/>
              <a:gd name="connsiteX0" fmla="*/ 0 w 543863"/>
              <a:gd name="connsiteY0" fmla="*/ 0 h 163554"/>
              <a:gd name="connsiteX1" fmla="*/ 109042 w 543863"/>
              <a:gd name="connsiteY1" fmla="*/ 100389 h 163554"/>
              <a:gd name="connsiteX2" fmla="*/ 257664 w 543863"/>
              <a:gd name="connsiteY2" fmla="*/ 163482 h 163554"/>
              <a:gd name="connsiteX3" fmla="*/ 453196 w 543863"/>
              <a:gd name="connsiteY3" fmla="*/ 88720 h 163554"/>
              <a:gd name="connsiteX4" fmla="*/ 539460 w 543863"/>
              <a:gd name="connsiteY4" fmla="*/ 31210 h 163554"/>
              <a:gd name="connsiteX5" fmla="*/ 527958 w 543863"/>
              <a:gd name="connsiteY5" fmla="*/ 36961 h 163554"/>
              <a:gd name="connsiteX0" fmla="*/ 0 w 543863"/>
              <a:gd name="connsiteY0" fmla="*/ 0 h 142107"/>
              <a:gd name="connsiteX1" fmla="*/ 109042 w 543863"/>
              <a:gd name="connsiteY1" fmla="*/ 78948 h 142107"/>
              <a:gd name="connsiteX2" fmla="*/ 257664 w 543863"/>
              <a:gd name="connsiteY2" fmla="*/ 142041 h 142107"/>
              <a:gd name="connsiteX3" fmla="*/ 453196 w 543863"/>
              <a:gd name="connsiteY3" fmla="*/ 67279 h 142107"/>
              <a:gd name="connsiteX4" fmla="*/ 539460 w 543863"/>
              <a:gd name="connsiteY4" fmla="*/ 9769 h 142107"/>
              <a:gd name="connsiteX5" fmla="*/ 527958 w 543863"/>
              <a:gd name="connsiteY5" fmla="*/ 15520 h 142107"/>
              <a:gd name="connsiteX0" fmla="*/ 0 w 543863"/>
              <a:gd name="connsiteY0" fmla="*/ 0 h 142854"/>
              <a:gd name="connsiteX1" fmla="*/ 91112 w 543863"/>
              <a:gd name="connsiteY1" fmla="*/ 100389 h 142854"/>
              <a:gd name="connsiteX2" fmla="*/ 257664 w 543863"/>
              <a:gd name="connsiteY2" fmla="*/ 142041 h 142854"/>
              <a:gd name="connsiteX3" fmla="*/ 453196 w 543863"/>
              <a:gd name="connsiteY3" fmla="*/ 67279 h 142854"/>
              <a:gd name="connsiteX4" fmla="*/ 539460 w 543863"/>
              <a:gd name="connsiteY4" fmla="*/ 9769 h 142854"/>
              <a:gd name="connsiteX5" fmla="*/ 527958 w 543863"/>
              <a:gd name="connsiteY5" fmla="*/ 15520 h 142854"/>
              <a:gd name="connsiteX0" fmla="*/ 0 w 543863"/>
              <a:gd name="connsiteY0" fmla="*/ 0 h 171593"/>
              <a:gd name="connsiteX1" fmla="*/ 91112 w 543863"/>
              <a:gd name="connsiteY1" fmla="*/ 128977 h 171593"/>
              <a:gd name="connsiteX2" fmla="*/ 257664 w 543863"/>
              <a:gd name="connsiteY2" fmla="*/ 170629 h 171593"/>
              <a:gd name="connsiteX3" fmla="*/ 453196 w 543863"/>
              <a:gd name="connsiteY3" fmla="*/ 95867 h 171593"/>
              <a:gd name="connsiteX4" fmla="*/ 539460 w 543863"/>
              <a:gd name="connsiteY4" fmla="*/ 38357 h 171593"/>
              <a:gd name="connsiteX5" fmla="*/ 527958 w 543863"/>
              <a:gd name="connsiteY5" fmla="*/ 44108 h 171593"/>
              <a:gd name="connsiteX0" fmla="*/ 0 w 555816"/>
              <a:gd name="connsiteY0" fmla="*/ 0 h 135677"/>
              <a:gd name="connsiteX1" fmla="*/ 103065 w 555816"/>
              <a:gd name="connsiteY1" fmla="*/ 93242 h 135677"/>
              <a:gd name="connsiteX2" fmla="*/ 269617 w 555816"/>
              <a:gd name="connsiteY2" fmla="*/ 134894 h 135677"/>
              <a:gd name="connsiteX3" fmla="*/ 465149 w 555816"/>
              <a:gd name="connsiteY3" fmla="*/ 60132 h 135677"/>
              <a:gd name="connsiteX4" fmla="*/ 551413 w 555816"/>
              <a:gd name="connsiteY4" fmla="*/ 2622 h 135677"/>
              <a:gd name="connsiteX5" fmla="*/ 539911 w 555816"/>
              <a:gd name="connsiteY5" fmla="*/ 8373 h 13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5816" h="135677">
                <a:moveTo>
                  <a:pt x="0" y="0"/>
                </a:moveTo>
                <a:cubicBezTo>
                  <a:pt x="33547" y="21086"/>
                  <a:pt x="58129" y="70760"/>
                  <a:pt x="103065" y="93242"/>
                </a:cubicBezTo>
                <a:cubicBezTo>
                  <a:pt x="148001" y="115724"/>
                  <a:pt x="209270" y="140412"/>
                  <a:pt x="269617" y="134894"/>
                </a:cubicBezTo>
                <a:cubicBezTo>
                  <a:pt x="329964" y="129376"/>
                  <a:pt x="418183" y="82177"/>
                  <a:pt x="465149" y="60132"/>
                </a:cubicBezTo>
                <a:cubicBezTo>
                  <a:pt x="512115" y="38087"/>
                  <a:pt x="538953" y="11248"/>
                  <a:pt x="551413" y="2622"/>
                </a:cubicBezTo>
                <a:cubicBezTo>
                  <a:pt x="563873" y="-6004"/>
                  <a:pt x="546620" y="31377"/>
                  <a:pt x="539911" y="8373"/>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55" name="Flowchart: Connector 54">
            <a:extLst>
              <a:ext uri="{FF2B5EF4-FFF2-40B4-BE49-F238E27FC236}">
                <a16:creationId xmlns:a16="http://schemas.microsoft.com/office/drawing/2014/main" id="{D33B0333-A7C7-7695-1BA4-29FBB2200ADC}"/>
              </a:ext>
            </a:extLst>
          </p:cNvPr>
          <p:cNvSpPr/>
          <p:nvPr/>
        </p:nvSpPr>
        <p:spPr>
          <a:xfrm>
            <a:off x="9144000" y="3061330"/>
            <a:ext cx="109268" cy="109176"/>
          </a:xfrm>
          <a:prstGeom prst="flowChartConnec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56" name="Straight Arrow Connector 55">
            <a:extLst>
              <a:ext uri="{FF2B5EF4-FFF2-40B4-BE49-F238E27FC236}">
                <a16:creationId xmlns:a16="http://schemas.microsoft.com/office/drawing/2014/main" id="{F8DF3C05-1831-E4A4-6832-BDFC58117CC0}"/>
              </a:ext>
            </a:extLst>
          </p:cNvPr>
          <p:cNvCxnSpPr>
            <a:cxnSpLocks/>
          </p:cNvCxnSpPr>
          <p:nvPr/>
        </p:nvCxnSpPr>
        <p:spPr>
          <a:xfrm flipH="1">
            <a:off x="8896709" y="2221506"/>
            <a:ext cx="125" cy="295994"/>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57" name="Straight Arrow Connector 56">
            <a:extLst>
              <a:ext uri="{FF2B5EF4-FFF2-40B4-BE49-F238E27FC236}">
                <a16:creationId xmlns:a16="http://schemas.microsoft.com/office/drawing/2014/main" id="{376FBB93-45F4-D035-E01F-8A7F0CB66438}"/>
              </a:ext>
            </a:extLst>
          </p:cNvPr>
          <p:cNvCxnSpPr>
            <a:cxnSpLocks/>
          </p:cNvCxnSpPr>
          <p:nvPr/>
        </p:nvCxnSpPr>
        <p:spPr>
          <a:xfrm>
            <a:off x="9169879" y="2247623"/>
            <a:ext cx="0" cy="269877"/>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sp>
        <p:nvSpPr>
          <p:cNvPr id="58" name="Flowchart: Delay 57">
            <a:extLst>
              <a:ext uri="{FF2B5EF4-FFF2-40B4-BE49-F238E27FC236}">
                <a16:creationId xmlns:a16="http://schemas.microsoft.com/office/drawing/2014/main" id="{0B5596BE-D781-67FB-880A-1DD01CEF6CFC}"/>
              </a:ext>
            </a:extLst>
          </p:cNvPr>
          <p:cNvSpPr/>
          <p:nvPr/>
        </p:nvSpPr>
        <p:spPr>
          <a:xfrm rot="5400000">
            <a:off x="8813320" y="3737340"/>
            <a:ext cx="460076" cy="414068"/>
          </a:xfrm>
          <a:prstGeom prst="flowChartDelay">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9" name="Flowchart: Connector 58">
            <a:extLst>
              <a:ext uri="{FF2B5EF4-FFF2-40B4-BE49-F238E27FC236}">
                <a16:creationId xmlns:a16="http://schemas.microsoft.com/office/drawing/2014/main" id="{2F83150A-9DFD-1286-5079-8EA399B283F4}"/>
              </a:ext>
            </a:extLst>
          </p:cNvPr>
          <p:cNvSpPr/>
          <p:nvPr/>
        </p:nvSpPr>
        <p:spPr>
          <a:xfrm>
            <a:off x="8985849" y="4174412"/>
            <a:ext cx="97766" cy="11219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60" name="Straight Arrow Connector 59">
            <a:extLst>
              <a:ext uri="{FF2B5EF4-FFF2-40B4-BE49-F238E27FC236}">
                <a16:creationId xmlns:a16="http://schemas.microsoft.com/office/drawing/2014/main" id="{B5F0EEF4-C86A-053F-6B2B-0696D9B3388E}"/>
              </a:ext>
            </a:extLst>
          </p:cNvPr>
          <p:cNvCxnSpPr/>
          <p:nvPr/>
        </p:nvCxnSpPr>
        <p:spPr>
          <a:xfrm>
            <a:off x="9034732" y="3181708"/>
            <a:ext cx="8626" cy="5326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1" name="Flowchart: Stored Data 3">
            <a:extLst>
              <a:ext uri="{FF2B5EF4-FFF2-40B4-BE49-F238E27FC236}">
                <a16:creationId xmlns:a16="http://schemas.microsoft.com/office/drawing/2014/main" id="{B1E2AC22-A341-2CDE-CAB2-47CD9AD7806C}"/>
              </a:ext>
            </a:extLst>
          </p:cNvPr>
          <p:cNvSpPr/>
          <p:nvPr/>
        </p:nvSpPr>
        <p:spPr>
          <a:xfrm rot="16200000">
            <a:off x="9804568" y="2546588"/>
            <a:ext cx="718148" cy="55209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2548 w 10015"/>
              <a:gd name="connsiteY0" fmla="*/ 1882 h 10000"/>
              <a:gd name="connsiteX1" fmla="*/ 10015 w 10015"/>
              <a:gd name="connsiteY1" fmla="*/ 0 h 10000"/>
              <a:gd name="connsiteX2" fmla="*/ 8348 w 10015"/>
              <a:gd name="connsiteY2" fmla="*/ 5000 h 10000"/>
              <a:gd name="connsiteX3" fmla="*/ 10015 w 10015"/>
              <a:gd name="connsiteY3" fmla="*/ 10000 h 10000"/>
              <a:gd name="connsiteX4" fmla="*/ 1682 w 10015"/>
              <a:gd name="connsiteY4" fmla="*/ 10000 h 10000"/>
              <a:gd name="connsiteX5" fmla="*/ 15 w 10015"/>
              <a:gd name="connsiteY5" fmla="*/ 5000 h 10000"/>
              <a:gd name="connsiteX6" fmla="*/ 2548 w 10015"/>
              <a:gd name="connsiteY6" fmla="*/ 1882 h 10000"/>
              <a:gd name="connsiteX0" fmla="*/ 2225 w 10007"/>
              <a:gd name="connsiteY0" fmla="*/ 117 h 10000"/>
              <a:gd name="connsiteX1" fmla="*/ 10007 w 10007"/>
              <a:gd name="connsiteY1" fmla="*/ 0 h 10000"/>
              <a:gd name="connsiteX2" fmla="*/ 8340 w 10007"/>
              <a:gd name="connsiteY2" fmla="*/ 5000 h 10000"/>
              <a:gd name="connsiteX3" fmla="*/ 10007 w 10007"/>
              <a:gd name="connsiteY3" fmla="*/ 10000 h 10000"/>
              <a:gd name="connsiteX4" fmla="*/ 1674 w 10007"/>
              <a:gd name="connsiteY4" fmla="*/ 10000 h 10000"/>
              <a:gd name="connsiteX5" fmla="*/ 7 w 10007"/>
              <a:gd name="connsiteY5" fmla="*/ 5000 h 10000"/>
              <a:gd name="connsiteX6" fmla="*/ 2225 w 10007"/>
              <a:gd name="connsiteY6" fmla="*/ 117 h 10000"/>
              <a:gd name="connsiteX0" fmla="*/ 2219 w 10001"/>
              <a:gd name="connsiteY0" fmla="*/ 117 h 10000"/>
              <a:gd name="connsiteX1" fmla="*/ 10001 w 10001"/>
              <a:gd name="connsiteY1" fmla="*/ 0 h 10000"/>
              <a:gd name="connsiteX2" fmla="*/ 8334 w 10001"/>
              <a:gd name="connsiteY2" fmla="*/ 5000 h 10000"/>
              <a:gd name="connsiteX3" fmla="*/ 10001 w 10001"/>
              <a:gd name="connsiteY3" fmla="*/ 10000 h 10000"/>
              <a:gd name="connsiteX4" fmla="*/ 2140 w 10001"/>
              <a:gd name="connsiteY4" fmla="*/ 8941 h 10000"/>
              <a:gd name="connsiteX5" fmla="*/ 1 w 10001"/>
              <a:gd name="connsiteY5" fmla="*/ 5000 h 10000"/>
              <a:gd name="connsiteX6" fmla="*/ 2219 w 10001"/>
              <a:gd name="connsiteY6" fmla="*/ 117 h 10000"/>
              <a:gd name="connsiteX0" fmla="*/ 3177 w 10014"/>
              <a:gd name="connsiteY0" fmla="*/ 1293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1293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67 w 10004"/>
              <a:gd name="connsiteY0" fmla="*/ 772 h 10000"/>
              <a:gd name="connsiteX1" fmla="*/ 10004 w 10004"/>
              <a:gd name="connsiteY1" fmla="*/ 0 h 10000"/>
              <a:gd name="connsiteX2" fmla="*/ 8337 w 10004"/>
              <a:gd name="connsiteY2" fmla="*/ 5000 h 10000"/>
              <a:gd name="connsiteX3" fmla="*/ 10004 w 10004"/>
              <a:gd name="connsiteY3" fmla="*/ 10000 h 10000"/>
              <a:gd name="connsiteX4" fmla="*/ 3825 w 10004"/>
              <a:gd name="connsiteY4" fmla="*/ 9670 h 10000"/>
              <a:gd name="connsiteX5" fmla="*/ 4 w 10004"/>
              <a:gd name="connsiteY5" fmla="*/ 5000 h 10000"/>
              <a:gd name="connsiteX6" fmla="*/ 3167 w 10004"/>
              <a:gd name="connsiteY6" fmla="*/ 77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4" h="10000">
                <a:moveTo>
                  <a:pt x="3167" y="772"/>
                </a:moveTo>
                <a:cubicBezTo>
                  <a:pt x="5705" y="-61"/>
                  <a:pt x="7226" y="0"/>
                  <a:pt x="10004" y="0"/>
                </a:cubicBezTo>
                <a:cubicBezTo>
                  <a:pt x="9083" y="0"/>
                  <a:pt x="8337" y="2239"/>
                  <a:pt x="8337" y="5000"/>
                </a:cubicBezTo>
                <a:cubicBezTo>
                  <a:pt x="8337" y="7761"/>
                  <a:pt x="9083" y="10000"/>
                  <a:pt x="10004" y="10000"/>
                </a:cubicBezTo>
                <a:lnTo>
                  <a:pt x="3825" y="9670"/>
                </a:lnTo>
                <a:cubicBezTo>
                  <a:pt x="2904" y="9670"/>
                  <a:pt x="114" y="6483"/>
                  <a:pt x="4" y="5000"/>
                </a:cubicBezTo>
                <a:cubicBezTo>
                  <a:pt x="-106" y="3517"/>
                  <a:pt x="2246" y="772"/>
                  <a:pt x="3167" y="772"/>
                </a:cubicBez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2" name="Freeform: Shape 61">
            <a:extLst>
              <a:ext uri="{FF2B5EF4-FFF2-40B4-BE49-F238E27FC236}">
                <a16:creationId xmlns:a16="http://schemas.microsoft.com/office/drawing/2014/main" id="{5D222A55-59E9-2628-C2C1-0E1CF3A51037}"/>
              </a:ext>
            </a:extLst>
          </p:cNvPr>
          <p:cNvSpPr/>
          <p:nvPr/>
        </p:nvSpPr>
        <p:spPr>
          <a:xfrm>
            <a:off x="9904850" y="2408322"/>
            <a:ext cx="534837" cy="109177"/>
          </a:xfrm>
          <a:custGeom>
            <a:avLst/>
            <a:gdLst>
              <a:gd name="connsiteX0" fmla="*/ 0 w 573746"/>
              <a:gd name="connsiteY0" fmla="*/ 41576 h 134679"/>
              <a:gd name="connsiteX1" fmla="*/ 115018 w 573746"/>
              <a:gd name="connsiteY1" fmla="*/ 99085 h 134679"/>
              <a:gd name="connsiteX2" fmla="*/ 287547 w 573746"/>
              <a:gd name="connsiteY2" fmla="*/ 133591 h 134679"/>
              <a:gd name="connsiteX3" fmla="*/ 483079 w 573746"/>
              <a:gd name="connsiteY3" fmla="*/ 58829 h 134679"/>
              <a:gd name="connsiteX4" fmla="*/ 569343 w 573746"/>
              <a:gd name="connsiteY4" fmla="*/ 1319 h 134679"/>
              <a:gd name="connsiteX5" fmla="*/ 557841 w 573746"/>
              <a:gd name="connsiteY5" fmla="*/ 7070 h 134679"/>
              <a:gd name="connsiteX0" fmla="*/ 0 w 543863"/>
              <a:gd name="connsiteY0" fmla="*/ 0 h 165147"/>
              <a:gd name="connsiteX1" fmla="*/ 85135 w 543863"/>
              <a:gd name="connsiteY1" fmla="*/ 128976 h 165147"/>
              <a:gd name="connsiteX2" fmla="*/ 257664 w 543863"/>
              <a:gd name="connsiteY2" fmla="*/ 163482 h 165147"/>
              <a:gd name="connsiteX3" fmla="*/ 453196 w 543863"/>
              <a:gd name="connsiteY3" fmla="*/ 88720 h 165147"/>
              <a:gd name="connsiteX4" fmla="*/ 539460 w 543863"/>
              <a:gd name="connsiteY4" fmla="*/ 31210 h 165147"/>
              <a:gd name="connsiteX5" fmla="*/ 527958 w 543863"/>
              <a:gd name="connsiteY5" fmla="*/ 36961 h 165147"/>
              <a:gd name="connsiteX0" fmla="*/ 0 w 543863"/>
              <a:gd name="connsiteY0" fmla="*/ 0 h 163554"/>
              <a:gd name="connsiteX1" fmla="*/ 109042 w 543863"/>
              <a:gd name="connsiteY1" fmla="*/ 100389 h 163554"/>
              <a:gd name="connsiteX2" fmla="*/ 257664 w 543863"/>
              <a:gd name="connsiteY2" fmla="*/ 163482 h 163554"/>
              <a:gd name="connsiteX3" fmla="*/ 453196 w 543863"/>
              <a:gd name="connsiteY3" fmla="*/ 88720 h 163554"/>
              <a:gd name="connsiteX4" fmla="*/ 539460 w 543863"/>
              <a:gd name="connsiteY4" fmla="*/ 31210 h 163554"/>
              <a:gd name="connsiteX5" fmla="*/ 527958 w 543863"/>
              <a:gd name="connsiteY5" fmla="*/ 36961 h 163554"/>
              <a:gd name="connsiteX0" fmla="*/ 0 w 543863"/>
              <a:gd name="connsiteY0" fmla="*/ 0 h 142107"/>
              <a:gd name="connsiteX1" fmla="*/ 109042 w 543863"/>
              <a:gd name="connsiteY1" fmla="*/ 78948 h 142107"/>
              <a:gd name="connsiteX2" fmla="*/ 257664 w 543863"/>
              <a:gd name="connsiteY2" fmla="*/ 142041 h 142107"/>
              <a:gd name="connsiteX3" fmla="*/ 453196 w 543863"/>
              <a:gd name="connsiteY3" fmla="*/ 67279 h 142107"/>
              <a:gd name="connsiteX4" fmla="*/ 539460 w 543863"/>
              <a:gd name="connsiteY4" fmla="*/ 9769 h 142107"/>
              <a:gd name="connsiteX5" fmla="*/ 527958 w 543863"/>
              <a:gd name="connsiteY5" fmla="*/ 15520 h 142107"/>
              <a:gd name="connsiteX0" fmla="*/ 0 w 543863"/>
              <a:gd name="connsiteY0" fmla="*/ 0 h 142854"/>
              <a:gd name="connsiteX1" fmla="*/ 91112 w 543863"/>
              <a:gd name="connsiteY1" fmla="*/ 100389 h 142854"/>
              <a:gd name="connsiteX2" fmla="*/ 257664 w 543863"/>
              <a:gd name="connsiteY2" fmla="*/ 142041 h 142854"/>
              <a:gd name="connsiteX3" fmla="*/ 453196 w 543863"/>
              <a:gd name="connsiteY3" fmla="*/ 67279 h 142854"/>
              <a:gd name="connsiteX4" fmla="*/ 539460 w 543863"/>
              <a:gd name="connsiteY4" fmla="*/ 9769 h 142854"/>
              <a:gd name="connsiteX5" fmla="*/ 527958 w 543863"/>
              <a:gd name="connsiteY5" fmla="*/ 15520 h 142854"/>
              <a:gd name="connsiteX0" fmla="*/ 0 w 543863"/>
              <a:gd name="connsiteY0" fmla="*/ 0 h 171593"/>
              <a:gd name="connsiteX1" fmla="*/ 91112 w 543863"/>
              <a:gd name="connsiteY1" fmla="*/ 128977 h 171593"/>
              <a:gd name="connsiteX2" fmla="*/ 257664 w 543863"/>
              <a:gd name="connsiteY2" fmla="*/ 170629 h 171593"/>
              <a:gd name="connsiteX3" fmla="*/ 453196 w 543863"/>
              <a:gd name="connsiteY3" fmla="*/ 95867 h 171593"/>
              <a:gd name="connsiteX4" fmla="*/ 539460 w 543863"/>
              <a:gd name="connsiteY4" fmla="*/ 38357 h 171593"/>
              <a:gd name="connsiteX5" fmla="*/ 527958 w 543863"/>
              <a:gd name="connsiteY5" fmla="*/ 44108 h 171593"/>
              <a:gd name="connsiteX0" fmla="*/ 0 w 555816"/>
              <a:gd name="connsiteY0" fmla="*/ 0 h 135677"/>
              <a:gd name="connsiteX1" fmla="*/ 103065 w 555816"/>
              <a:gd name="connsiteY1" fmla="*/ 93242 h 135677"/>
              <a:gd name="connsiteX2" fmla="*/ 269617 w 555816"/>
              <a:gd name="connsiteY2" fmla="*/ 134894 h 135677"/>
              <a:gd name="connsiteX3" fmla="*/ 465149 w 555816"/>
              <a:gd name="connsiteY3" fmla="*/ 60132 h 135677"/>
              <a:gd name="connsiteX4" fmla="*/ 551413 w 555816"/>
              <a:gd name="connsiteY4" fmla="*/ 2622 h 135677"/>
              <a:gd name="connsiteX5" fmla="*/ 539911 w 555816"/>
              <a:gd name="connsiteY5" fmla="*/ 8373 h 13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5816" h="135677">
                <a:moveTo>
                  <a:pt x="0" y="0"/>
                </a:moveTo>
                <a:cubicBezTo>
                  <a:pt x="33547" y="21086"/>
                  <a:pt x="58129" y="70760"/>
                  <a:pt x="103065" y="93242"/>
                </a:cubicBezTo>
                <a:cubicBezTo>
                  <a:pt x="148001" y="115724"/>
                  <a:pt x="209270" y="140412"/>
                  <a:pt x="269617" y="134894"/>
                </a:cubicBezTo>
                <a:cubicBezTo>
                  <a:pt x="329964" y="129376"/>
                  <a:pt x="418183" y="82177"/>
                  <a:pt x="465149" y="60132"/>
                </a:cubicBezTo>
                <a:cubicBezTo>
                  <a:pt x="512115" y="38087"/>
                  <a:pt x="538953" y="11248"/>
                  <a:pt x="551413" y="2622"/>
                </a:cubicBezTo>
                <a:cubicBezTo>
                  <a:pt x="563873" y="-6004"/>
                  <a:pt x="546620" y="31377"/>
                  <a:pt x="539911" y="8373"/>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63" name="Flowchart: Connector 62">
            <a:extLst>
              <a:ext uri="{FF2B5EF4-FFF2-40B4-BE49-F238E27FC236}">
                <a16:creationId xmlns:a16="http://schemas.microsoft.com/office/drawing/2014/main" id="{BF06B91C-99D8-3EAD-0AEB-8CDA019CF906}"/>
              </a:ext>
            </a:extLst>
          </p:cNvPr>
          <p:cNvSpPr/>
          <p:nvPr/>
        </p:nvSpPr>
        <p:spPr>
          <a:xfrm>
            <a:off x="10272910" y="3061329"/>
            <a:ext cx="109268" cy="109176"/>
          </a:xfrm>
          <a:prstGeom prst="flowChartConnec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64" name="Straight Arrow Connector 63">
            <a:extLst>
              <a:ext uri="{FF2B5EF4-FFF2-40B4-BE49-F238E27FC236}">
                <a16:creationId xmlns:a16="http://schemas.microsoft.com/office/drawing/2014/main" id="{7A397C73-DEE2-F581-4468-1FF2DBA133AA}"/>
              </a:ext>
            </a:extLst>
          </p:cNvPr>
          <p:cNvCxnSpPr/>
          <p:nvPr/>
        </p:nvCxnSpPr>
        <p:spPr>
          <a:xfrm>
            <a:off x="10025619" y="2164508"/>
            <a:ext cx="0" cy="352991"/>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65" name="Straight Arrow Connector 64">
            <a:extLst>
              <a:ext uri="{FF2B5EF4-FFF2-40B4-BE49-F238E27FC236}">
                <a16:creationId xmlns:a16="http://schemas.microsoft.com/office/drawing/2014/main" id="{E981E8EF-36B7-2BD3-60C1-7CC8968B5860}"/>
              </a:ext>
            </a:extLst>
          </p:cNvPr>
          <p:cNvCxnSpPr/>
          <p:nvPr/>
        </p:nvCxnSpPr>
        <p:spPr>
          <a:xfrm>
            <a:off x="10298789" y="2164508"/>
            <a:ext cx="0" cy="352991"/>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sp>
        <p:nvSpPr>
          <p:cNvPr id="66" name="Flowchart: Delay 65">
            <a:extLst>
              <a:ext uri="{FF2B5EF4-FFF2-40B4-BE49-F238E27FC236}">
                <a16:creationId xmlns:a16="http://schemas.microsoft.com/office/drawing/2014/main" id="{10FB228F-F23C-C95B-F88F-CFC20F1D2748}"/>
              </a:ext>
            </a:extLst>
          </p:cNvPr>
          <p:cNvSpPr/>
          <p:nvPr/>
        </p:nvSpPr>
        <p:spPr>
          <a:xfrm rot="5400000">
            <a:off x="9942230" y="3737339"/>
            <a:ext cx="460076" cy="414068"/>
          </a:xfrm>
          <a:prstGeom prst="flowChartDelay">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67" name="Flowchart: Connector 66">
            <a:extLst>
              <a:ext uri="{FF2B5EF4-FFF2-40B4-BE49-F238E27FC236}">
                <a16:creationId xmlns:a16="http://schemas.microsoft.com/office/drawing/2014/main" id="{77272E3E-788B-FBA0-9761-09F57113B4D8}"/>
              </a:ext>
            </a:extLst>
          </p:cNvPr>
          <p:cNvSpPr/>
          <p:nvPr/>
        </p:nvSpPr>
        <p:spPr>
          <a:xfrm>
            <a:off x="10114759" y="4174411"/>
            <a:ext cx="97766" cy="11219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68" name="Straight Arrow Connector 67">
            <a:extLst>
              <a:ext uri="{FF2B5EF4-FFF2-40B4-BE49-F238E27FC236}">
                <a16:creationId xmlns:a16="http://schemas.microsoft.com/office/drawing/2014/main" id="{B269F8B9-77E4-1093-9268-7316A92EE9B0}"/>
              </a:ext>
            </a:extLst>
          </p:cNvPr>
          <p:cNvCxnSpPr/>
          <p:nvPr/>
        </p:nvCxnSpPr>
        <p:spPr>
          <a:xfrm>
            <a:off x="10163642" y="3181707"/>
            <a:ext cx="8626" cy="5326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DBB5744A-A34E-76D8-F2B0-57C80649C684}"/>
              </a:ext>
            </a:extLst>
          </p:cNvPr>
          <p:cNvCxnSpPr/>
          <p:nvPr/>
        </p:nvCxnSpPr>
        <p:spPr>
          <a:xfrm>
            <a:off x="6855124" y="3181707"/>
            <a:ext cx="0" cy="437492"/>
          </a:xfrm>
          <a:prstGeom prst="straightConnector1">
            <a:avLst/>
          </a:prstGeom>
          <a:ln>
            <a:solidFill>
              <a:srgbClr val="00B050"/>
            </a:solidFill>
            <a:tailEnd type="triangle"/>
          </a:ln>
        </p:spPr>
        <p:style>
          <a:lnRef idx="2">
            <a:schemeClr val="dk1"/>
          </a:lnRef>
          <a:fillRef idx="0">
            <a:schemeClr val="dk1"/>
          </a:fillRef>
          <a:effectRef idx="1">
            <a:schemeClr val="dk1"/>
          </a:effectRef>
          <a:fontRef idx="minor">
            <a:schemeClr val="tx1"/>
          </a:fontRef>
        </p:style>
      </p:cxnSp>
      <p:cxnSp>
        <p:nvCxnSpPr>
          <p:cNvPr id="71" name="Straight Arrow Connector 70">
            <a:extLst>
              <a:ext uri="{FF2B5EF4-FFF2-40B4-BE49-F238E27FC236}">
                <a16:creationId xmlns:a16="http://schemas.microsoft.com/office/drawing/2014/main" id="{762B242B-D6D6-3B6C-8013-6321BAF40D24}"/>
              </a:ext>
            </a:extLst>
          </p:cNvPr>
          <p:cNvCxnSpPr>
            <a:cxnSpLocks/>
          </p:cNvCxnSpPr>
          <p:nvPr/>
        </p:nvCxnSpPr>
        <p:spPr>
          <a:xfrm>
            <a:off x="8003588" y="3163016"/>
            <a:ext cx="0" cy="408319"/>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73" name="Straight Arrow Connector 72">
            <a:extLst>
              <a:ext uri="{FF2B5EF4-FFF2-40B4-BE49-F238E27FC236}">
                <a16:creationId xmlns:a16="http://schemas.microsoft.com/office/drawing/2014/main" id="{A8B0F7DE-A5F6-3506-7A86-4A3D1D69F3E2}"/>
              </a:ext>
            </a:extLst>
          </p:cNvPr>
          <p:cNvCxnSpPr>
            <a:cxnSpLocks/>
          </p:cNvCxnSpPr>
          <p:nvPr/>
        </p:nvCxnSpPr>
        <p:spPr>
          <a:xfrm>
            <a:off x="9169879" y="3181707"/>
            <a:ext cx="0" cy="266313"/>
          </a:xfrm>
          <a:prstGeom prst="straightConnector1">
            <a:avLst/>
          </a:prstGeom>
          <a:ln>
            <a:solidFill>
              <a:srgbClr val="00B0F0"/>
            </a:solidFill>
            <a:tailEnd type="triangle"/>
          </a:ln>
        </p:spPr>
        <p:style>
          <a:lnRef idx="2">
            <a:schemeClr val="dk1"/>
          </a:lnRef>
          <a:fillRef idx="0">
            <a:schemeClr val="dk1"/>
          </a:fillRef>
          <a:effectRef idx="1">
            <a:schemeClr val="dk1"/>
          </a:effectRef>
          <a:fontRef idx="minor">
            <a:schemeClr val="tx1"/>
          </a:fontRef>
        </p:style>
      </p:cxnSp>
      <p:cxnSp>
        <p:nvCxnSpPr>
          <p:cNvPr id="75" name="Straight Arrow Connector 74">
            <a:extLst>
              <a:ext uri="{FF2B5EF4-FFF2-40B4-BE49-F238E27FC236}">
                <a16:creationId xmlns:a16="http://schemas.microsoft.com/office/drawing/2014/main" id="{12E277A9-0186-245C-58F1-D1321024C905}"/>
              </a:ext>
            </a:extLst>
          </p:cNvPr>
          <p:cNvCxnSpPr>
            <a:cxnSpLocks/>
          </p:cNvCxnSpPr>
          <p:nvPr/>
        </p:nvCxnSpPr>
        <p:spPr>
          <a:xfrm>
            <a:off x="10310290" y="3181707"/>
            <a:ext cx="0" cy="202003"/>
          </a:xfrm>
          <a:prstGeom prst="straightConnector1">
            <a:avLst/>
          </a:prstGeom>
          <a:ln>
            <a:solidFill>
              <a:srgbClr val="FFC000"/>
            </a:solidFill>
            <a:tailEnd type="triangle"/>
          </a:ln>
        </p:spPr>
        <p:style>
          <a:lnRef idx="2">
            <a:schemeClr val="dk1"/>
          </a:lnRef>
          <a:fillRef idx="0">
            <a:schemeClr val="dk1"/>
          </a:fillRef>
          <a:effectRef idx="1">
            <a:schemeClr val="dk1"/>
          </a:effectRef>
          <a:fontRef idx="minor">
            <a:schemeClr val="tx1"/>
          </a:fontRef>
        </p:style>
      </p:cxnSp>
      <p:cxnSp>
        <p:nvCxnSpPr>
          <p:cNvPr id="77" name="Connector: Elbow 76">
            <a:extLst>
              <a:ext uri="{FF2B5EF4-FFF2-40B4-BE49-F238E27FC236}">
                <a16:creationId xmlns:a16="http://schemas.microsoft.com/office/drawing/2014/main" id="{6D241DCD-58A5-B2BB-9CE0-21DC8C6F982C}"/>
              </a:ext>
            </a:extLst>
          </p:cNvPr>
          <p:cNvCxnSpPr/>
          <p:nvPr/>
        </p:nvCxnSpPr>
        <p:spPr>
          <a:xfrm>
            <a:off x="6852249" y="3619199"/>
            <a:ext cx="3458041" cy="95135"/>
          </a:xfrm>
          <a:prstGeom prst="bentConnector3">
            <a:avLst>
              <a:gd name="adj1" fmla="val 10039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82" name="Connector: Elbow 81">
            <a:extLst>
              <a:ext uri="{FF2B5EF4-FFF2-40B4-BE49-F238E27FC236}">
                <a16:creationId xmlns:a16="http://schemas.microsoft.com/office/drawing/2014/main" id="{5B07D007-F9F2-542D-A3F9-61562A252B58}"/>
              </a:ext>
            </a:extLst>
          </p:cNvPr>
          <p:cNvCxnSpPr>
            <a:cxnSpLocks/>
          </p:cNvCxnSpPr>
          <p:nvPr/>
        </p:nvCxnSpPr>
        <p:spPr>
          <a:xfrm>
            <a:off x="8029468" y="3530853"/>
            <a:ext cx="2016279" cy="194684"/>
          </a:xfrm>
          <a:prstGeom prst="bentConnector3">
            <a:avLst>
              <a:gd name="adj1" fmla="val 100485"/>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8" name="Connector: Elbow 97">
            <a:extLst>
              <a:ext uri="{FF2B5EF4-FFF2-40B4-BE49-F238E27FC236}">
                <a16:creationId xmlns:a16="http://schemas.microsoft.com/office/drawing/2014/main" id="{D78B59ED-1FE4-2AEA-1862-FAE9D5A948AC}"/>
              </a:ext>
            </a:extLst>
          </p:cNvPr>
          <p:cNvCxnSpPr/>
          <p:nvPr/>
        </p:nvCxnSpPr>
        <p:spPr>
          <a:xfrm>
            <a:off x="9169879" y="3400453"/>
            <a:ext cx="1128910" cy="313881"/>
          </a:xfrm>
          <a:prstGeom prst="bentConnector3">
            <a:avLst>
              <a:gd name="adj1" fmla="val 94829"/>
            </a:avLst>
          </a:prstGeom>
          <a:ln>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56BA2FE8-CFE6-12F9-8B04-BEF5B6F1287B}"/>
              </a:ext>
            </a:extLst>
          </p:cNvPr>
          <p:cNvCxnSpPr/>
          <p:nvPr/>
        </p:nvCxnSpPr>
        <p:spPr>
          <a:xfrm>
            <a:off x="7730418" y="3619199"/>
            <a:ext cx="0" cy="106338"/>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103" name="Straight Arrow Connector 102">
            <a:extLst>
              <a:ext uri="{FF2B5EF4-FFF2-40B4-BE49-F238E27FC236}">
                <a16:creationId xmlns:a16="http://schemas.microsoft.com/office/drawing/2014/main" id="{CA844CE5-4CC9-861D-A52F-AC9A365B610C}"/>
              </a:ext>
            </a:extLst>
          </p:cNvPr>
          <p:cNvCxnSpPr>
            <a:cxnSpLocks/>
          </p:cNvCxnSpPr>
          <p:nvPr/>
        </p:nvCxnSpPr>
        <p:spPr>
          <a:xfrm>
            <a:off x="8890383" y="3528014"/>
            <a:ext cx="6326" cy="19752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6" name="Connector: Elbow 105">
            <a:extLst>
              <a:ext uri="{FF2B5EF4-FFF2-40B4-BE49-F238E27FC236}">
                <a16:creationId xmlns:a16="http://schemas.microsoft.com/office/drawing/2014/main" id="{B33C53B0-7D11-FC31-6452-CE6DD473866B}"/>
              </a:ext>
            </a:extLst>
          </p:cNvPr>
          <p:cNvCxnSpPr/>
          <p:nvPr/>
        </p:nvCxnSpPr>
        <p:spPr>
          <a:xfrm flipV="1">
            <a:off x="7285296" y="1756383"/>
            <a:ext cx="3662199" cy="1851613"/>
          </a:xfrm>
          <a:prstGeom prst="bentConnector3">
            <a:avLst>
              <a:gd name="adj1" fmla="val 377"/>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109" name="Connector: Elbow 108">
            <a:extLst>
              <a:ext uri="{FF2B5EF4-FFF2-40B4-BE49-F238E27FC236}">
                <a16:creationId xmlns:a16="http://schemas.microsoft.com/office/drawing/2014/main" id="{175FD278-BB43-769D-76C9-3C16EE250F3B}"/>
              </a:ext>
            </a:extLst>
          </p:cNvPr>
          <p:cNvCxnSpPr/>
          <p:nvPr/>
        </p:nvCxnSpPr>
        <p:spPr>
          <a:xfrm flipV="1">
            <a:off x="8356121" y="1857117"/>
            <a:ext cx="2593676" cy="1670897"/>
          </a:xfrm>
          <a:prstGeom prst="bentConnector3">
            <a:avLst>
              <a:gd name="adj1" fmla="val -6098"/>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2" name="Connector: Elbow 111">
            <a:extLst>
              <a:ext uri="{FF2B5EF4-FFF2-40B4-BE49-F238E27FC236}">
                <a16:creationId xmlns:a16="http://schemas.microsoft.com/office/drawing/2014/main" id="{C2D1F0B7-A9B2-C2AF-73B5-7A9C16145A2D}"/>
              </a:ext>
            </a:extLst>
          </p:cNvPr>
          <p:cNvCxnSpPr/>
          <p:nvPr/>
        </p:nvCxnSpPr>
        <p:spPr>
          <a:xfrm rot="5400000" flipH="1" flipV="1">
            <a:off x="9526071" y="1930718"/>
            <a:ext cx="1478726" cy="1460740"/>
          </a:xfrm>
          <a:prstGeom prst="bentConnector3">
            <a:avLst>
              <a:gd name="adj1" fmla="val 99392"/>
            </a:avLst>
          </a:prstGeom>
          <a:ln>
            <a:solidFill>
              <a:srgbClr val="00B0F0"/>
            </a:solidFill>
            <a:tailEnd type="triangle"/>
          </a:ln>
        </p:spPr>
        <p:style>
          <a:lnRef idx="2">
            <a:schemeClr val="accent1"/>
          </a:lnRef>
          <a:fillRef idx="0">
            <a:schemeClr val="accent1"/>
          </a:fillRef>
          <a:effectRef idx="1">
            <a:schemeClr val="accent1"/>
          </a:effectRef>
          <a:fontRef idx="minor">
            <a:schemeClr val="tx1"/>
          </a:fontRef>
        </p:style>
      </p:cxnSp>
      <p:sp>
        <p:nvSpPr>
          <p:cNvPr id="114" name="Flowchart: Delay 113">
            <a:extLst>
              <a:ext uri="{FF2B5EF4-FFF2-40B4-BE49-F238E27FC236}">
                <a16:creationId xmlns:a16="http://schemas.microsoft.com/office/drawing/2014/main" id="{5DDD110F-8FE7-D74D-D680-3EE0A7F5E1F6}"/>
              </a:ext>
            </a:extLst>
          </p:cNvPr>
          <p:cNvSpPr/>
          <p:nvPr/>
        </p:nvSpPr>
        <p:spPr>
          <a:xfrm>
            <a:off x="10947495" y="1627517"/>
            <a:ext cx="563593" cy="419818"/>
          </a:xfrm>
          <a:prstGeom prst="flowChartDelay">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5" name="Flowchart: Delay 114">
            <a:extLst>
              <a:ext uri="{FF2B5EF4-FFF2-40B4-BE49-F238E27FC236}">
                <a16:creationId xmlns:a16="http://schemas.microsoft.com/office/drawing/2014/main" id="{3E1B065F-7484-5111-74F6-FF137F7076DF}"/>
              </a:ext>
            </a:extLst>
          </p:cNvPr>
          <p:cNvSpPr/>
          <p:nvPr/>
        </p:nvSpPr>
        <p:spPr>
          <a:xfrm rot="5400000">
            <a:off x="8134709" y="4492200"/>
            <a:ext cx="460076" cy="414068"/>
          </a:xfrm>
          <a:prstGeom prst="flowChartDelay">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6" name="Flowchart: Connector 115">
            <a:extLst>
              <a:ext uri="{FF2B5EF4-FFF2-40B4-BE49-F238E27FC236}">
                <a16:creationId xmlns:a16="http://schemas.microsoft.com/office/drawing/2014/main" id="{EF68D918-20C3-933E-1DAC-9FBAB6760F5D}"/>
              </a:ext>
            </a:extLst>
          </p:cNvPr>
          <p:cNvSpPr/>
          <p:nvPr/>
        </p:nvSpPr>
        <p:spPr>
          <a:xfrm>
            <a:off x="8333118" y="4909834"/>
            <a:ext cx="97766" cy="11219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7" name="Flowchart: Stored Data 3">
            <a:extLst>
              <a:ext uri="{FF2B5EF4-FFF2-40B4-BE49-F238E27FC236}">
                <a16:creationId xmlns:a16="http://schemas.microsoft.com/office/drawing/2014/main" id="{05C2FDF5-76AC-4089-FFE7-1223C2E177D2}"/>
              </a:ext>
            </a:extLst>
          </p:cNvPr>
          <p:cNvSpPr/>
          <p:nvPr/>
        </p:nvSpPr>
        <p:spPr>
          <a:xfrm rot="16200000">
            <a:off x="8178202" y="5345554"/>
            <a:ext cx="718148" cy="55209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2548 w 10015"/>
              <a:gd name="connsiteY0" fmla="*/ 1882 h 10000"/>
              <a:gd name="connsiteX1" fmla="*/ 10015 w 10015"/>
              <a:gd name="connsiteY1" fmla="*/ 0 h 10000"/>
              <a:gd name="connsiteX2" fmla="*/ 8348 w 10015"/>
              <a:gd name="connsiteY2" fmla="*/ 5000 h 10000"/>
              <a:gd name="connsiteX3" fmla="*/ 10015 w 10015"/>
              <a:gd name="connsiteY3" fmla="*/ 10000 h 10000"/>
              <a:gd name="connsiteX4" fmla="*/ 1682 w 10015"/>
              <a:gd name="connsiteY4" fmla="*/ 10000 h 10000"/>
              <a:gd name="connsiteX5" fmla="*/ 15 w 10015"/>
              <a:gd name="connsiteY5" fmla="*/ 5000 h 10000"/>
              <a:gd name="connsiteX6" fmla="*/ 2548 w 10015"/>
              <a:gd name="connsiteY6" fmla="*/ 1882 h 10000"/>
              <a:gd name="connsiteX0" fmla="*/ 2225 w 10007"/>
              <a:gd name="connsiteY0" fmla="*/ 117 h 10000"/>
              <a:gd name="connsiteX1" fmla="*/ 10007 w 10007"/>
              <a:gd name="connsiteY1" fmla="*/ 0 h 10000"/>
              <a:gd name="connsiteX2" fmla="*/ 8340 w 10007"/>
              <a:gd name="connsiteY2" fmla="*/ 5000 h 10000"/>
              <a:gd name="connsiteX3" fmla="*/ 10007 w 10007"/>
              <a:gd name="connsiteY3" fmla="*/ 10000 h 10000"/>
              <a:gd name="connsiteX4" fmla="*/ 1674 w 10007"/>
              <a:gd name="connsiteY4" fmla="*/ 10000 h 10000"/>
              <a:gd name="connsiteX5" fmla="*/ 7 w 10007"/>
              <a:gd name="connsiteY5" fmla="*/ 5000 h 10000"/>
              <a:gd name="connsiteX6" fmla="*/ 2225 w 10007"/>
              <a:gd name="connsiteY6" fmla="*/ 117 h 10000"/>
              <a:gd name="connsiteX0" fmla="*/ 2219 w 10001"/>
              <a:gd name="connsiteY0" fmla="*/ 117 h 10000"/>
              <a:gd name="connsiteX1" fmla="*/ 10001 w 10001"/>
              <a:gd name="connsiteY1" fmla="*/ 0 h 10000"/>
              <a:gd name="connsiteX2" fmla="*/ 8334 w 10001"/>
              <a:gd name="connsiteY2" fmla="*/ 5000 h 10000"/>
              <a:gd name="connsiteX3" fmla="*/ 10001 w 10001"/>
              <a:gd name="connsiteY3" fmla="*/ 10000 h 10000"/>
              <a:gd name="connsiteX4" fmla="*/ 2140 w 10001"/>
              <a:gd name="connsiteY4" fmla="*/ 8941 h 10000"/>
              <a:gd name="connsiteX5" fmla="*/ 1 w 10001"/>
              <a:gd name="connsiteY5" fmla="*/ 5000 h 10000"/>
              <a:gd name="connsiteX6" fmla="*/ 2219 w 10001"/>
              <a:gd name="connsiteY6" fmla="*/ 117 h 10000"/>
              <a:gd name="connsiteX0" fmla="*/ 3177 w 10014"/>
              <a:gd name="connsiteY0" fmla="*/ 1293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1293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67 w 10004"/>
              <a:gd name="connsiteY0" fmla="*/ 772 h 10000"/>
              <a:gd name="connsiteX1" fmla="*/ 10004 w 10004"/>
              <a:gd name="connsiteY1" fmla="*/ 0 h 10000"/>
              <a:gd name="connsiteX2" fmla="*/ 8337 w 10004"/>
              <a:gd name="connsiteY2" fmla="*/ 5000 h 10000"/>
              <a:gd name="connsiteX3" fmla="*/ 10004 w 10004"/>
              <a:gd name="connsiteY3" fmla="*/ 10000 h 10000"/>
              <a:gd name="connsiteX4" fmla="*/ 3825 w 10004"/>
              <a:gd name="connsiteY4" fmla="*/ 9670 h 10000"/>
              <a:gd name="connsiteX5" fmla="*/ 4 w 10004"/>
              <a:gd name="connsiteY5" fmla="*/ 5000 h 10000"/>
              <a:gd name="connsiteX6" fmla="*/ 3167 w 10004"/>
              <a:gd name="connsiteY6" fmla="*/ 77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4" h="10000">
                <a:moveTo>
                  <a:pt x="3167" y="772"/>
                </a:moveTo>
                <a:cubicBezTo>
                  <a:pt x="5705" y="-61"/>
                  <a:pt x="7226" y="0"/>
                  <a:pt x="10004" y="0"/>
                </a:cubicBezTo>
                <a:cubicBezTo>
                  <a:pt x="9083" y="0"/>
                  <a:pt x="8337" y="2239"/>
                  <a:pt x="8337" y="5000"/>
                </a:cubicBezTo>
                <a:cubicBezTo>
                  <a:pt x="8337" y="7761"/>
                  <a:pt x="9083" y="10000"/>
                  <a:pt x="10004" y="10000"/>
                </a:cubicBezTo>
                <a:lnTo>
                  <a:pt x="3825" y="9670"/>
                </a:lnTo>
                <a:cubicBezTo>
                  <a:pt x="2904" y="9670"/>
                  <a:pt x="114" y="6483"/>
                  <a:pt x="4" y="5000"/>
                </a:cubicBezTo>
                <a:cubicBezTo>
                  <a:pt x="-106" y="3517"/>
                  <a:pt x="2246" y="772"/>
                  <a:pt x="3167" y="772"/>
                </a:cubicBez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8" name="Freeform: Shape 117">
            <a:extLst>
              <a:ext uri="{FF2B5EF4-FFF2-40B4-BE49-F238E27FC236}">
                <a16:creationId xmlns:a16="http://schemas.microsoft.com/office/drawing/2014/main" id="{D09F391E-405B-49B3-5EC1-6488D0F5013E}"/>
              </a:ext>
            </a:extLst>
          </p:cNvPr>
          <p:cNvSpPr/>
          <p:nvPr/>
        </p:nvSpPr>
        <p:spPr>
          <a:xfrm>
            <a:off x="8278484" y="5207288"/>
            <a:ext cx="534837" cy="109177"/>
          </a:xfrm>
          <a:custGeom>
            <a:avLst/>
            <a:gdLst>
              <a:gd name="connsiteX0" fmla="*/ 0 w 573746"/>
              <a:gd name="connsiteY0" fmla="*/ 41576 h 134679"/>
              <a:gd name="connsiteX1" fmla="*/ 115018 w 573746"/>
              <a:gd name="connsiteY1" fmla="*/ 99085 h 134679"/>
              <a:gd name="connsiteX2" fmla="*/ 287547 w 573746"/>
              <a:gd name="connsiteY2" fmla="*/ 133591 h 134679"/>
              <a:gd name="connsiteX3" fmla="*/ 483079 w 573746"/>
              <a:gd name="connsiteY3" fmla="*/ 58829 h 134679"/>
              <a:gd name="connsiteX4" fmla="*/ 569343 w 573746"/>
              <a:gd name="connsiteY4" fmla="*/ 1319 h 134679"/>
              <a:gd name="connsiteX5" fmla="*/ 557841 w 573746"/>
              <a:gd name="connsiteY5" fmla="*/ 7070 h 134679"/>
              <a:gd name="connsiteX0" fmla="*/ 0 w 543863"/>
              <a:gd name="connsiteY0" fmla="*/ 0 h 165147"/>
              <a:gd name="connsiteX1" fmla="*/ 85135 w 543863"/>
              <a:gd name="connsiteY1" fmla="*/ 128976 h 165147"/>
              <a:gd name="connsiteX2" fmla="*/ 257664 w 543863"/>
              <a:gd name="connsiteY2" fmla="*/ 163482 h 165147"/>
              <a:gd name="connsiteX3" fmla="*/ 453196 w 543863"/>
              <a:gd name="connsiteY3" fmla="*/ 88720 h 165147"/>
              <a:gd name="connsiteX4" fmla="*/ 539460 w 543863"/>
              <a:gd name="connsiteY4" fmla="*/ 31210 h 165147"/>
              <a:gd name="connsiteX5" fmla="*/ 527958 w 543863"/>
              <a:gd name="connsiteY5" fmla="*/ 36961 h 165147"/>
              <a:gd name="connsiteX0" fmla="*/ 0 w 543863"/>
              <a:gd name="connsiteY0" fmla="*/ 0 h 163554"/>
              <a:gd name="connsiteX1" fmla="*/ 109042 w 543863"/>
              <a:gd name="connsiteY1" fmla="*/ 100389 h 163554"/>
              <a:gd name="connsiteX2" fmla="*/ 257664 w 543863"/>
              <a:gd name="connsiteY2" fmla="*/ 163482 h 163554"/>
              <a:gd name="connsiteX3" fmla="*/ 453196 w 543863"/>
              <a:gd name="connsiteY3" fmla="*/ 88720 h 163554"/>
              <a:gd name="connsiteX4" fmla="*/ 539460 w 543863"/>
              <a:gd name="connsiteY4" fmla="*/ 31210 h 163554"/>
              <a:gd name="connsiteX5" fmla="*/ 527958 w 543863"/>
              <a:gd name="connsiteY5" fmla="*/ 36961 h 163554"/>
              <a:gd name="connsiteX0" fmla="*/ 0 w 543863"/>
              <a:gd name="connsiteY0" fmla="*/ 0 h 142107"/>
              <a:gd name="connsiteX1" fmla="*/ 109042 w 543863"/>
              <a:gd name="connsiteY1" fmla="*/ 78948 h 142107"/>
              <a:gd name="connsiteX2" fmla="*/ 257664 w 543863"/>
              <a:gd name="connsiteY2" fmla="*/ 142041 h 142107"/>
              <a:gd name="connsiteX3" fmla="*/ 453196 w 543863"/>
              <a:gd name="connsiteY3" fmla="*/ 67279 h 142107"/>
              <a:gd name="connsiteX4" fmla="*/ 539460 w 543863"/>
              <a:gd name="connsiteY4" fmla="*/ 9769 h 142107"/>
              <a:gd name="connsiteX5" fmla="*/ 527958 w 543863"/>
              <a:gd name="connsiteY5" fmla="*/ 15520 h 142107"/>
              <a:gd name="connsiteX0" fmla="*/ 0 w 543863"/>
              <a:gd name="connsiteY0" fmla="*/ 0 h 142854"/>
              <a:gd name="connsiteX1" fmla="*/ 91112 w 543863"/>
              <a:gd name="connsiteY1" fmla="*/ 100389 h 142854"/>
              <a:gd name="connsiteX2" fmla="*/ 257664 w 543863"/>
              <a:gd name="connsiteY2" fmla="*/ 142041 h 142854"/>
              <a:gd name="connsiteX3" fmla="*/ 453196 w 543863"/>
              <a:gd name="connsiteY3" fmla="*/ 67279 h 142854"/>
              <a:gd name="connsiteX4" fmla="*/ 539460 w 543863"/>
              <a:gd name="connsiteY4" fmla="*/ 9769 h 142854"/>
              <a:gd name="connsiteX5" fmla="*/ 527958 w 543863"/>
              <a:gd name="connsiteY5" fmla="*/ 15520 h 142854"/>
              <a:gd name="connsiteX0" fmla="*/ 0 w 543863"/>
              <a:gd name="connsiteY0" fmla="*/ 0 h 171593"/>
              <a:gd name="connsiteX1" fmla="*/ 91112 w 543863"/>
              <a:gd name="connsiteY1" fmla="*/ 128977 h 171593"/>
              <a:gd name="connsiteX2" fmla="*/ 257664 w 543863"/>
              <a:gd name="connsiteY2" fmla="*/ 170629 h 171593"/>
              <a:gd name="connsiteX3" fmla="*/ 453196 w 543863"/>
              <a:gd name="connsiteY3" fmla="*/ 95867 h 171593"/>
              <a:gd name="connsiteX4" fmla="*/ 539460 w 543863"/>
              <a:gd name="connsiteY4" fmla="*/ 38357 h 171593"/>
              <a:gd name="connsiteX5" fmla="*/ 527958 w 543863"/>
              <a:gd name="connsiteY5" fmla="*/ 44108 h 171593"/>
              <a:gd name="connsiteX0" fmla="*/ 0 w 555816"/>
              <a:gd name="connsiteY0" fmla="*/ 0 h 135677"/>
              <a:gd name="connsiteX1" fmla="*/ 103065 w 555816"/>
              <a:gd name="connsiteY1" fmla="*/ 93242 h 135677"/>
              <a:gd name="connsiteX2" fmla="*/ 269617 w 555816"/>
              <a:gd name="connsiteY2" fmla="*/ 134894 h 135677"/>
              <a:gd name="connsiteX3" fmla="*/ 465149 w 555816"/>
              <a:gd name="connsiteY3" fmla="*/ 60132 h 135677"/>
              <a:gd name="connsiteX4" fmla="*/ 551413 w 555816"/>
              <a:gd name="connsiteY4" fmla="*/ 2622 h 135677"/>
              <a:gd name="connsiteX5" fmla="*/ 539911 w 555816"/>
              <a:gd name="connsiteY5" fmla="*/ 8373 h 13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5816" h="135677">
                <a:moveTo>
                  <a:pt x="0" y="0"/>
                </a:moveTo>
                <a:cubicBezTo>
                  <a:pt x="33547" y="21086"/>
                  <a:pt x="58129" y="70760"/>
                  <a:pt x="103065" y="93242"/>
                </a:cubicBezTo>
                <a:cubicBezTo>
                  <a:pt x="148001" y="115724"/>
                  <a:pt x="209270" y="140412"/>
                  <a:pt x="269617" y="134894"/>
                </a:cubicBezTo>
                <a:cubicBezTo>
                  <a:pt x="329964" y="129376"/>
                  <a:pt x="418183" y="82177"/>
                  <a:pt x="465149" y="60132"/>
                </a:cubicBezTo>
                <a:cubicBezTo>
                  <a:pt x="512115" y="38087"/>
                  <a:pt x="538953" y="11248"/>
                  <a:pt x="551413" y="2622"/>
                </a:cubicBezTo>
                <a:cubicBezTo>
                  <a:pt x="563873" y="-6004"/>
                  <a:pt x="546620" y="31377"/>
                  <a:pt x="539911" y="8373"/>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19" name="Flowchart: Connector 118">
            <a:extLst>
              <a:ext uri="{FF2B5EF4-FFF2-40B4-BE49-F238E27FC236}">
                <a16:creationId xmlns:a16="http://schemas.microsoft.com/office/drawing/2014/main" id="{42A52497-66B2-6E24-80C1-C641A992B3CA}"/>
              </a:ext>
            </a:extLst>
          </p:cNvPr>
          <p:cNvSpPr/>
          <p:nvPr/>
        </p:nvSpPr>
        <p:spPr>
          <a:xfrm>
            <a:off x="8511397" y="5938680"/>
            <a:ext cx="109268" cy="109176"/>
          </a:xfrm>
          <a:prstGeom prst="flowChartConnec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20" name="Straight Arrow Connector 119">
            <a:extLst>
              <a:ext uri="{FF2B5EF4-FFF2-40B4-BE49-F238E27FC236}">
                <a16:creationId xmlns:a16="http://schemas.microsoft.com/office/drawing/2014/main" id="{642394C7-BB52-3E0F-355C-8DE01D2615F1}"/>
              </a:ext>
            </a:extLst>
          </p:cNvPr>
          <p:cNvCxnSpPr/>
          <p:nvPr/>
        </p:nvCxnSpPr>
        <p:spPr>
          <a:xfrm>
            <a:off x="8399253" y="4963474"/>
            <a:ext cx="0" cy="3529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1" name="Straight Arrow Connector 120">
            <a:extLst>
              <a:ext uri="{FF2B5EF4-FFF2-40B4-BE49-F238E27FC236}">
                <a16:creationId xmlns:a16="http://schemas.microsoft.com/office/drawing/2014/main" id="{AAF23BFC-E8CA-DAF9-C176-597A217E89AB}"/>
              </a:ext>
            </a:extLst>
          </p:cNvPr>
          <p:cNvCxnSpPr/>
          <p:nvPr/>
        </p:nvCxnSpPr>
        <p:spPr>
          <a:xfrm>
            <a:off x="8672423" y="4963474"/>
            <a:ext cx="0" cy="3529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8" name="Connector: Elbow 147">
            <a:extLst>
              <a:ext uri="{FF2B5EF4-FFF2-40B4-BE49-F238E27FC236}">
                <a16:creationId xmlns:a16="http://schemas.microsoft.com/office/drawing/2014/main" id="{CAEB0C2D-4383-379B-469C-A87E44189A6C}"/>
              </a:ext>
            </a:extLst>
          </p:cNvPr>
          <p:cNvCxnSpPr>
            <a:cxnSpLocks/>
            <a:stCxn id="67" idx="4"/>
          </p:cNvCxnSpPr>
          <p:nvPr/>
        </p:nvCxnSpPr>
        <p:spPr>
          <a:xfrm rot="5400000">
            <a:off x="9293265" y="3504739"/>
            <a:ext cx="88511" cy="165224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51" name="Connector: Elbow 150">
            <a:extLst>
              <a:ext uri="{FF2B5EF4-FFF2-40B4-BE49-F238E27FC236}">
                <a16:creationId xmlns:a16="http://schemas.microsoft.com/office/drawing/2014/main" id="{161CCFA1-4E73-C65C-6B5E-8AAA4D93C217}"/>
              </a:ext>
            </a:extLst>
          </p:cNvPr>
          <p:cNvCxnSpPr>
            <a:cxnSpLocks/>
            <a:stCxn id="59" idx="5"/>
          </p:cNvCxnSpPr>
          <p:nvPr/>
        </p:nvCxnSpPr>
        <p:spPr>
          <a:xfrm rot="5400000" flipH="1">
            <a:off x="8717755" y="3918634"/>
            <a:ext cx="11189" cy="691896"/>
          </a:xfrm>
          <a:prstGeom prst="bentConnector4">
            <a:avLst>
              <a:gd name="adj1" fmla="val -572062"/>
              <a:gd name="adj2" fmla="val 56030"/>
            </a:avLst>
          </a:prstGeom>
          <a:ln>
            <a:tailEnd type="triangle"/>
          </a:ln>
        </p:spPr>
        <p:style>
          <a:lnRef idx="1">
            <a:schemeClr val="dk1"/>
          </a:lnRef>
          <a:fillRef idx="0">
            <a:schemeClr val="dk1"/>
          </a:fillRef>
          <a:effectRef idx="0">
            <a:schemeClr val="dk1"/>
          </a:effectRef>
          <a:fontRef idx="minor">
            <a:schemeClr val="tx1"/>
          </a:fontRef>
        </p:style>
      </p:cxnSp>
      <p:cxnSp>
        <p:nvCxnSpPr>
          <p:cNvPr id="154" name="Connector: Elbow 153">
            <a:extLst>
              <a:ext uri="{FF2B5EF4-FFF2-40B4-BE49-F238E27FC236}">
                <a16:creationId xmlns:a16="http://schemas.microsoft.com/office/drawing/2014/main" id="{4F5F7FCD-3DDB-DE15-5184-728806CE8DBC}"/>
              </a:ext>
            </a:extLst>
          </p:cNvPr>
          <p:cNvCxnSpPr>
            <a:cxnSpLocks/>
            <a:stCxn id="51" idx="5"/>
          </p:cNvCxnSpPr>
          <p:nvPr/>
        </p:nvCxnSpPr>
        <p:spPr>
          <a:xfrm rot="16200000" flipH="1">
            <a:off x="8107496" y="4065688"/>
            <a:ext cx="32280" cy="44125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57" name="Connector: Elbow 156">
            <a:extLst>
              <a:ext uri="{FF2B5EF4-FFF2-40B4-BE49-F238E27FC236}">
                <a16:creationId xmlns:a16="http://schemas.microsoft.com/office/drawing/2014/main" id="{DDF083DA-B674-8465-1621-A27281BB0EE6}"/>
              </a:ext>
            </a:extLst>
          </p:cNvPr>
          <p:cNvCxnSpPr>
            <a:stCxn id="42" idx="1"/>
          </p:cNvCxnSpPr>
          <p:nvPr/>
        </p:nvCxnSpPr>
        <p:spPr>
          <a:xfrm rot="16200000" flipH="1">
            <a:off x="7320280" y="3553100"/>
            <a:ext cx="197966" cy="1473454"/>
          </a:xfrm>
          <a:prstGeom prst="bentConnector4">
            <a:avLst>
              <a:gd name="adj1" fmla="val 99497"/>
              <a:gd name="adj2" fmla="val 52832"/>
            </a:avLst>
          </a:prstGeom>
          <a:ln>
            <a:tailEnd type="triangle"/>
          </a:ln>
        </p:spPr>
        <p:style>
          <a:lnRef idx="1">
            <a:schemeClr val="dk1"/>
          </a:lnRef>
          <a:fillRef idx="0">
            <a:schemeClr val="dk1"/>
          </a:fillRef>
          <a:effectRef idx="0">
            <a:schemeClr val="dk1"/>
          </a:effectRef>
          <a:fontRef idx="minor">
            <a:schemeClr val="tx1"/>
          </a:fontRef>
        </p:style>
      </p:cxnSp>
      <p:cxnSp>
        <p:nvCxnSpPr>
          <p:cNvPr id="167" name="Connector: Elbow 166">
            <a:extLst>
              <a:ext uri="{FF2B5EF4-FFF2-40B4-BE49-F238E27FC236}">
                <a16:creationId xmlns:a16="http://schemas.microsoft.com/office/drawing/2014/main" id="{E771BA74-8005-2E2B-06D4-6A74A876ED68}"/>
              </a:ext>
            </a:extLst>
          </p:cNvPr>
          <p:cNvCxnSpPr/>
          <p:nvPr/>
        </p:nvCxnSpPr>
        <p:spPr>
          <a:xfrm rot="5400000" flipH="1" flipV="1">
            <a:off x="9960623" y="2327992"/>
            <a:ext cx="1336538" cy="637205"/>
          </a:xfrm>
          <a:prstGeom prst="bentConnector3">
            <a:avLst>
              <a:gd name="adj1" fmla="val -163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C43E2609-0E5B-534C-1748-CE70183CEBC9}"/>
              </a:ext>
            </a:extLst>
          </p:cNvPr>
          <p:cNvCxnSpPr/>
          <p:nvPr/>
        </p:nvCxnSpPr>
        <p:spPr>
          <a:xfrm>
            <a:off x="8144486" y="4388810"/>
            <a:ext cx="11504" cy="803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3" name="Straight Arrow Connector 172">
            <a:extLst>
              <a:ext uri="{FF2B5EF4-FFF2-40B4-BE49-F238E27FC236}">
                <a16:creationId xmlns:a16="http://schemas.microsoft.com/office/drawing/2014/main" id="{CD9D55CA-D242-6E64-5FCE-C6C855806869}"/>
              </a:ext>
            </a:extLst>
          </p:cNvPr>
          <p:cNvCxnSpPr>
            <a:cxnSpLocks/>
          </p:cNvCxnSpPr>
          <p:nvPr/>
        </p:nvCxnSpPr>
        <p:spPr>
          <a:xfrm>
            <a:off x="8306089" y="4302457"/>
            <a:ext cx="0" cy="2185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5" name="Straight Arrow Connector 174">
            <a:extLst>
              <a:ext uri="{FF2B5EF4-FFF2-40B4-BE49-F238E27FC236}">
                <a16:creationId xmlns:a16="http://schemas.microsoft.com/office/drawing/2014/main" id="{7AF0DBD5-C5CD-930F-A978-3E6EBCB9FF3B}"/>
              </a:ext>
            </a:extLst>
          </p:cNvPr>
          <p:cNvCxnSpPr>
            <a:cxnSpLocks/>
          </p:cNvCxnSpPr>
          <p:nvPr/>
        </p:nvCxnSpPr>
        <p:spPr>
          <a:xfrm>
            <a:off x="8399253" y="4230508"/>
            <a:ext cx="0" cy="2578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3" name="Straight Arrow Connector 182">
            <a:extLst>
              <a:ext uri="{FF2B5EF4-FFF2-40B4-BE49-F238E27FC236}">
                <a16:creationId xmlns:a16="http://schemas.microsoft.com/office/drawing/2014/main" id="{85E1ABAF-694C-751B-57E2-F5C915674AFB}"/>
              </a:ext>
            </a:extLst>
          </p:cNvPr>
          <p:cNvCxnSpPr>
            <a:cxnSpLocks/>
          </p:cNvCxnSpPr>
          <p:nvPr/>
        </p:nvCxnSpPr>
        <p:spPr>
          <a:xfrm>
            <a:off x="8537276" y="4375117"/>
            <a:ext cx="0" cy="1528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8" name="Straight Arrow Connector 187">
            <a:extLst>
              <a:ext uri="{FF2B5EF4-FFF2-40B4-BE49-F238E27FC236}">
                <a16:creationId xmlns:a16="http://schemas.microsoft.com/office/drawing/2014/main" id="{1465615A-137E-65D3-E9F9-5D90DD38852D}"/>
              </a:ext>
            </a:extLst>
          </p:cNvPr>
          <p:cNvCxnSpPr>
            <a:cxnSpLocks/>
            <a:stCxn id="114" idx="3"/>
          </p:cNvCxnSpPr>
          <p:nvPr/>
        </p:nvCxnSpPr>
        <p:spPr>
          <a:xfrm flipV="1">
            <a:off x="11511088" y="1837425"/>
            <a:ext cx="522761"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0" name="Straight Arrow Connector 189">
            <a:extLst>
              <a:ext uri="{FF2B5EF4-FFF2-40B4-BE49-F238E27FC236}">
                <a16:creationId xmlns:a16="http://schemas.microsoft.com/office/drawing/2014/main" id="{E13AB81C-C279-D6A7-4B91-030BE5A7DA95}"/>
              </a:ext>
            </a:extLst>
          </p:cNvPr>
          <p:cNvCxnSpPr>
            <a:cxnSpLocks/>
          </p:cNvCxnSpPr>
          <p:nvPr/>
        </p:nvCxnSpPr>
        <p:spPr>
          <a:xfrm>
            <a:off x="8566031" y="6047856"/>
            <a:ext cx="0" cy="2867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2" name="Connector: Elbow 191">
            <a:extLst>
              <a:ext uri="{FF2B5EF4-FFF2-40B4-BE49-F238E27FC236}">
                <a16:creationId xmlns:a16="http://schemas.microsoft.com/office/drawing/2014/main" id="{C8B3BB2D-0E4D-87DA-C068-75FA8FAC71BA}"/>
              </a:ext>
            </a:extLst>
          </p:cNvPr>
          <p:cNvCxnSpPr/>
          <p:nvPr/>
        </p:nvCxnSpPr>
        <p:spPr>
          <a:xfrm rot="10800000" flipV="1">
            <a:off x="8620666" y="1837426"/>
            <a:ext cx="3243531" cy="3126048"/>
          </a:xfrm>
          <a:prstGeom prst="bentConnector3">
            <a:avLst>
              <a:gd name="adj1" fmla="val 1596"/>
            </a:avLst>
          </a:prstGeom>
          <a:ln>
            <a:tailEnd type="triangle"/>
          </a:ln>
        </p:spPr>
        <p:style>
          <a:lnRef idx="3">
            <a:schemeClr val="dk1"/>
          </a:lnRef>
          <a:fillRef idx="0">
            <a:schemeClr val="dk1"/>
          </a:fillRef>
          <a:effectRef idx="2">
            <a:schemeClr val="dk1"/>
          </a:effectRef>
          <a:fontRef idx="minor">
            <a:schemeClr val="tx1"/>
          </a:fontRef>
        </p:style>
      </p:cxnSp>
      <p:cxnSp>
        <p:nvCxnSpPr>
          <p:cNvPr id="195" name="Straight Arrow Connector 194">
            <a:extLst>
              <a:ext uri="{FF2B5EF4-FFF2-40B4-BE49-F238E27FC236}">
                <a16:creationId xmlns:a16="http://schemas.microsoft.com/office/drawing/2014/main" id="{4C5DE913-1F26-5015-31B9-9A575BDE0CDE}"/>
              </a:ext>
            </a:extLst>
          </p:cNvPr>
          <p:cNvCxnSpPr/>
          <p:nvPr/>
        </p:nvCxnSpPr>
        <p:spPr>
          <a:xfrm>
            <a:off x="10045747" y="4963474"/>
            <a:ext cx="0" cy="12993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6" name="TextBox 195">
            <a:extLst>
              <a:ext uri="{FF2B5EF4-FFF2-40B4-BE49-F238E27FC236}">
                <a16:creationId xmlns:a16="http://schemas.microsoft.com/office/drawing/2014/main" id="{9C365974-E7B1-D6CC-BF3C-4B423A520F38}"/>
              </a:ext>
            </a:extLst>
          </p:cNvPr>
          <p:cNvSpPr txBox="1"/>
          <p:nvPr/>
        </p:nvSpPr>
        <p:spPr>
          <a:xfrm>
            <a:off x="6348753" y="1712714"/>
            <a:ext cx="1309491" cy="307777"/>
          </a:xfrm>
          <a:prstGeom prst="rect">
            <a:avLst/>
          </a:prstGeom>
          <a:noFill/>
        </p:spPr>
        <p:txBody>
          <a:bodyPr wrap="square" rtlCol="0">
            <a:spAutoFit/>
          </a:bodyPr>
          <a:lstStyle/>
          <a:p>
            <a:r>
              <a:rPr lang="en-IN" sz="1400" dirty="0">
                <a:solidFill>
                  <a:srgbClr val="7030A0"/>
                </a:solidFill>
              </a:rPr>
              <a:t>a3  min/max_3</a:t>
            </a:r>
          </a:p>
        </p:txBody>
      </p:sp>
      <p:sp>
        <p:nvSpPr>
          <p:cNvPr id="197" name="TextBox 196">
            <a:extLst>
              <a:ext uri="{FF2B5EF4-FFF2-40B4-BE49-F238E27FC236}">
                <a16:creationId xmlns:a16="http://schemas.microsoft.com/office/drawing/2014/main" id="{571BA1B5-4755-9017-DB02-C69FC515773D}"/>
              </a:ext>
            </a:extLst>
          </p:cNvPr>
          <p:cNvSpPr txBox="1"/>
          <p:nvPr/>
        </p:nvSpPr>
        <p:spPr>
          <a:xfrm>
            <a:off x="7459549" y="1941371"/>
            <a:ext cx="1466491" cy="307777"/>
          </a:xfrm>
          <a:prstGeom prst="rect">
            <a:avLst/>
          </a:prstGeom>
          <a:noFill/>
        </p:spPr>
        <p:txBody>
          <a:bodyPr wrap="square" rtlCol="0">
            <a:spAutoFit/>
          </a:bodyPr>
          <a:lstStyle/>
          <a:p>
            <a:r>
              <a:rPr lang="en-IN" sz="1400" dirty="0">
                <a:solidFill>
                  <a:srgbClr val="7030A0"/>
                </a:solidFill>
              </a:rPr>
              <a:t>a2  min/max_2</a:t>
            </a:r>
          </a:p>
        </p:txBody>
      </p:sp>
      <p:sp>
        <p:nvSpPr>
          <p:cNvPr id="198" name="TextBox 197">
            <a:extLst>
              <a:ext uri="{FF2B5EF4-FFF2-40B4-BE49-F238E27FC236}">
                <a16:creationId xmlns:a16="http://schemas.microsoft.com/office/drawing/2014/main" id="{14F479FC-887F-7B92-3F7B-C1D37764BDB0}"/>
              </a:ext>
            </a:extLst>
          </p:cNvPr>
          <p:cNvSpPr txBox="1"/>
          <p:nvPr/>
        </p:nvSpPr>
        <p:spPr>
          <a:xfrm>
            <a:off x="8653284" y="1970868"/>
            <a:ext cx="1466491" cy="307777"/>
          </a:xfrm>
          <a:prstGeom prst="rect">
            <a:avLst/>
          </a:prstGeom>
          <a:noFill/>
        </p:spPr>
        <p:txBody>
          <a:bodyPr wrap="square" rtlCol="0">
            <a:spAutoFit/>
          </a:bodyPr>
          <a:lstStyle/>
          <a:p>
            <a:r>
              <a:rPr lang="en-IN" sz="1400" dirty="0">
                <a:solidFill>
                  <a:srgbClr val="7030A0"/>
                </a:solidFill>
              </a:rPr>
              <a:t>a1  min/max_1</a:t>
            </a:r>
          </a:p>
        </p:txBody>
      </p:sp>
      <p:sp>
        <p:nvSpPr>
          <p:cNvPr id="199" name="TextBox 198">
            <a:extLst>
              <a:ext uri="{FF2B5EF4-FFF2-40B4-BE49-F238E27FC236}">
                <a16:creationId xmlns:a16="http://schemas.microsoft.com/office/drawing/2014/main" id="{73474842-1510-34ED-4BAA-A4885AF5A76A}"/>
              </a:ext>
            </a:extLst>
          </p:cNvPr>
          <p:cNvSpPr txBox="1"/>
          <p:nvPr/>
        </p:nvSpPr>
        <p:spPr>
          <a:xfrm>
            <a:off x="9754862" y="1904507"/>
            <a:ext cx="1368899" cy="307777"/>
          </a:xfrm>
          <a:prstGeom prst="rect">
            <a:avLst/>
          </a:prstGeom>
          <a:noFill/>
        </p:spPr>
        <p:txBody>
          <a:bodyPr wrap="square" rtlCol="0">
            <a:spAutoFit/>
          </a:bodyPr>
          <a:lstStyle/>
          <a:p>
            <a:r>
              <a:rPr lang="en-IN" sz="1400" dirty="0">
                <a:solidFill>
                  <a:srgbClr val="7030A0"/>
                </a:solidFill>
              </a:rPr>
              <a:t>a0  min/max_0</a:t>
            </a:r>
          </a:p>
        </p:txBody>
      </p:sp>
      <p:sp>
        <p:nvSpPr>
          <p:cNvPr id="200" name="TextBox 199">
            <a:extLst>
              <a:ext uri="{FF2B5EF4-FFF2-40B4-BE49-F238E27FC236}">
                <a16:creationId xmlns:a16="http://schemas.microsoft.com/office/drawing/2014/main" id="{287A9BF4-2CD5-136D-873C-D84BD0CCDE2B}"/>
              </a:ext>
            </a:extLst>
          </p:cNvPr>
          <p:cNvSpPr txBox="1"/>
          <p:nvPr/>
        </p:nvSpPr>
        <p:spPr>
          <a:xfrm>
            <a:off x="7191379" y="5965286"/>
            <a:ext cx="1276024" cy="369332"/>
          </a:xfrm>
          <a:prstGeom prst="rect">
            <a:avLst/>
          </a:prstGeom>
          <a:noFill/>
        </p:spPr>
        <p:txBody>
          <a:bodyPr wrap="square" rtlCol="0">
            <a:spAutoFit/>
          </a:bodyPr>
          <a:lstStyle/>
          <a:p>
            <a:r>
              <a:rPr lang="en-IN" dirty="0">
                <a:solidFill>
                  <a:srgbClr val="002060"/>
                </a:solidFill>
              </a:rPr>
              <a:t>A_LT_MIN</a:t>
            </a:r>
          </a:p>
        </p:txBody>
      </p:sp>
      <p:sp>
        <p:nvSpPr>
          <p:cNvPr id="201" name="TextBox 200">
            <a:extLst>
              <a:ext uri="{FF2B5EF4-FFF2-40B4-BE49-F238E27FC236}">
                <a16:creationId xmlns:a16="http://schemas.microsoft.com/office/drawing/2014/main" id="{BBD8E1E7-9BD8-3512-CE6D-17DA4963F0C6}"/>
              </a:ext>
            </a:extLst>
          </p:cNvPr>
          <p:cNvSpPr txBox="1"/>
          <p:nvPr/>
        </p:nvSpPr>
        <p:spPr>
          <a:xfrm>
            <a:off x="10163642" y="5980674"/>
            <a:ext cx="1100156" cy="369332"/>
          </a:xfrm>
          <a:prstGeom prst="rect">
            <a:avLst/>
          </a:prstGeom>
          <a:noFill/>
        </p:spPr>
        <p:txBody>
          <a:bodyPr wrap="square" rtlCol="0">
            <a:spAutoFit/>
          </a:bodyPr>
          <a:lstStyle/>
          <a:p>
            <a:r>
              <a:rPr lang="en-IN" dirty="0">
                <a:solidFill>
                  <a:srgbClr val="002060"/>
                </a:solidFill>
              </a:rPr>
              <a:t>A_E_MIN</a:t>
            </a:r>
          </a:p>
        </p:txBody>
      </p:sp>
      <p:cxnSp>
        <p:nvCxnSpPr>
          <p:cNvPr id="210" name="Connector: Elbow 209">
            <a:extLst>
              <a:ext uri="{FF2B5EF4-FFF2-40B4-BE49-F238E27FC236}">
                <a16:creationId xmlns:a16="http://schemas.microsoft.com/office/drawing/2014/main" id="{3B916289-3C70-A2D5-ED47-B5C6C792DA8A}"/>
              </a:ext>
            </a:extLst>
          </p:cNvPr>
          <p:cNvCxnSpPr>
            <a:cxnSpLocks/>
          </p:cNvCxnSpPr>
          <p:nvPr/>
        </p:nvCxnSpPr>
        <p:spPr>
          <a:xfrm rot="5400000">
            <a:off x="6236281" y="2238462"/>
            <a:ext cx="416752" cy="281545"/>
          </a:xfrm>
          <a:prstGeom prst="bentConnector3">
            <a:avLst>
              <a:gd name="adj1" fmla="val 6117"/>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217" name="Connector: Elbow 216">
            <a:extLst>
              <a:ext uri="{FF2B5EF4-FFF2-40B4-BE49-F238E27FC236}">
                <a16:creationId xmlns:a16="http://schemas.microsoft.com/office/drawing/2014/main" id="{848640FF-362A-5A8A-A330-B42E0904090B}"/>
              </a:ext>
            </a:extLst>
          </p:cNvPr>
          <p:cNvCxnSpPr>
            <a:cxnSpLocks/>
          </p:cNvCxnSpPr>
          <p:nvPr/>
        </p:nvCxnSpPr>
        <p:spPr>
          <a:xfrm rot="5400000">
            <a:off x="7367592" y="2354201"/>
            <a:ext cx="416752" cy="281545"/>
          </a:xfrm>
          <a:prstGeom prst="bentConnector3">
            <a:avLst>
              <a:gd name="adj1" fmla="val 6117"/>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218" name="Connector: Elbow 217">
            <a:extLst>
              <a:ext uri="{FF2B5EF4-FFF2-40B4-BE49-F238E27FC236}">
                <a16:creationId xmlns:a16="http://schemas.microsoft.com/office/drawing/2014/main" id="{DC3B42F2-15D4-8DAB-2FE8-D4B078C05000}"/>
              </a:ext>
            </a:extLst>
          </p:cNvPr>
          <p:cNvCxnSpPr>
            <a:cxnSpLocks/>
          </p:cNvCxnSpPr>
          <p:nvPr/>
        </p:nvCxnSpPr>
        <p:spPr>
          <a:xfrm rot="5400000">
            <a:off x="8547685" y="2379621"/>
            <a:ext cx="416752" cy="281545"/>
          </a:xfrm>
          <a:prstGeom prst="bentConnector3">
            <a:avLst>
              <a:gd name="adj1" fmla="val 6117"/>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219" name="Connector: Elbow 218">
            <a:extLst>
              <a:ext uri="{FF2B5EF4-FFF2-40B4-BE49-F238E27FC236}">
                <a16:creationId xmlns:a16="http://schemas.microsoft.com/office/drawing/2014/main" id="{A734CB86-6B5B-53ED-48FA-1DB21DA4D394}"/>
              </a:ext>
            </a:extLst>
          </p:cNvPr>
          <p:cNvCxnSpPr>
            <a:cxnSpLocks/>
          </p:cNvCxnSpPr>
          <p:nvPr/>
        </p:nvCxnSpPr>
        <p:spPr>
          <a:xfrm rot="5400000">
            <a:off x="9671113" y="2318099"/>
            <a:ext cx="416752" cy="281545"/>
          </a:xfrm>
          <a:prstGeom prst="bentConnector3">
            <a:avLst>
              <a:gd name="adj1" fmla="val 6117"/>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221" name="Connector: Elbow 220">
            <a:extLst>
              <a:ext uri="{FF2B5EF4-FFF2-40B4-BE49-F238E27FC236}">
                <a16:creationId xmlns:a16="http://schemas.microsoft.com/office/drawing/2014/main" id="{EC312085-71C5-F4DB-3F35-80AABB41AB78}"/>
              </a:ext>
            </a:extLst>
          </p:cNvPr>
          <p:cNvCxnSpPr>
            <a:cxnSpLocks/>
          </p:cNvCxnSpPr>
          <p:nvPr/>
        </p:nvCxnSpPr>
        <p:spPr>
          <a:xfrm rot="16200000" flipH="1">
            <a:off x="5856128" y="2988782"/>
            <a:ext cx="1178160" cy="295349"/>
          </a:xfrm>
          <a:prstGeom prst="bentConnector3">
            <a:avLst>
              <a:gd name="adj1" fmla="val 67075"/>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226" name="Connector: Elbow 225">
            <a:extLst>
              <a:ext uri="{FF2B5EF4-FFF2-40B4-BE49-F238E27FC236}">
                <a16:creationId xmlns:a16="http://schemas.microsoft.com/office/drawing/2014/main" id="{24875BED-AE0C-A9D3-22A1-C9810C1F87E7}"/>
              </a:ext>
            </a:extLst>
          </p:cNvPr>
          <p:cNvCxnSpPr>
            <a:cxnSpLocks/>
          </p:cNvCxnSpPr>
          <p:nvPr/>
        </p:nvCxnSpPr>
        <p:spPr>
          <a:xfrm rot="16200000" flipH="1">
            <a:off x="7086938" y="2994853"/>
            <a:ext cx="1056148" cy="359633"/>
          </a:xfrm>
          <a:prstGeom prst="bentConnector3">
            <a:avLst>
              <a:gd name="adj1" fmla="val 76840"/>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233" name="Connector: Elbow 232">
            <a:extLst>
              <a:ext uri="{FF2B5EF4-FFF2-40B4-BE49-F238E27FC236}">
                <a16:creationId xmlns:a16="http://schemas.microsoft.com/office/drawing/2014/main" id="{396B0F0D-0D20-DB6C-5ED8-3D6FFF8A4706}"/>
              </a:ext>
            </a:extLst>
          </p:cNvPr>
          <p:cNvCxnSpPr>
            <a:cxnSpLocks/>
          </p:cNvCxnSpPr>
          <p:nvPr/>
        </p:nvCxnSpPr>
        <p:spPr>
          <a:xfrm rot="16200000" flipH="1">
            <a:off x="8296537" y="3029136"/>
            <a:ext cx="999225" cy="338316"/>
          </a:xfrm>
          <a:prstGeom prst="bentConnector3">
            <a:avLst>
              <a:gd name="adj1" fmla="val 60066"/>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236" name="Connector: Elbow 235">
            <a:extLst>
              <a:ext uri="{FF2B5EF4-FFF2-40B4-BE49-F238E27FC236}">
                <a16:creationId xmlns:a16="http://schemas.microsoft.com/office/drawing/2014/main" id="{E38C9E12-44CB-911E-FEE3-7A1B73F88274}"/>
              </a:ext>
            </a:extLst>
          </p:cNvPr>
          <p:cNvCxnSpPr>
            <a:cxnSpLocks/>
          </p:cNvCxnSpPr>
          <p:nvPr/>
        </p:nvCxnSpPr>
        <p:spPr>
          <a:xfrm rot="16200000" flipH="1">
            <a:off x="9384404" y="3001536"/>
            <a:ext cx="1065741" cy="355859"/>
          </a:xfrm>
          <a:prstGeom prst="bentConnector3">
            <a:avLst>
              <a:gd name="adj1" fmla="val 56864"/>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sp>
        <p:nvSpPr>
          <p:cNvPr id="243" name="TextBox 242">
            <a:extLst>
              <a:ext uri="{FF2B5EF4-FFF2-40B4-BE49-F238E27FC236}">
                <a16:creationId xmlns:a16="http://schemas.microsoft.com/office/drawing/2014/main" id="{0798D312-79CC-CDFE-DD88-190A669635BA}"/>
              </a:ext>
            </a:extLst>
          </p:cNvPr>
          <p:cNvSpPr txBox="1"/>
          <p:nvPr/>
        </p:nvSpPr>
        <p:spPr>
          <a:xfrm>
            <a:off x="1111083" y="3367175"/>
            <a:ext cx="4929134" cy="1754326"/>
          </a:xfrm>
          <a:prstGeom prst="rect">
            <a:avLst/>
          </a:prstGeom>
          <a:noFill/>
        </p:spPr>
        <p:txBody>
          <a:bodyPr wrap="square" rtlCol="0">
            <a:spAutoFit/>
          </a:bodyPr>
          <a:lstStyle/>
          <a:p>
            <a:r>
              <a:rPr lang="en-IN" dirty="0"/>
              <a:t>Here, </a:t>
            </a:r>
          </a:p>
          <a:p>
            <a:r>
              <a:rPr lang="en-IN" dirty="0"/>
              <a:t>a = input variable (4 bit)</a:t>
            </a:r>
          </a:p>
          <a:p>
            <a:r>
              <a:rPr lang="en-IN" dirty="0"/>
              <a:t>min = min value a  variable can have</a:t>
            </a:r>
          </a:p>
          <a:p>
            <a:r>
              <a:rPr lang="en-IN" dirty="0"/>
              <a:t>max = max value a variable can have</a:t>
            </a:r>
          </a:p>
          <a:p>
            <a:r>
              <a:rPr lang="en-IN" dirty="0"/>
              <a:t>A_E_MIN = a is equal to min/max</a:t>
            </a:r>
          </a:p>
          <a:p>
            <a:r>
              <a:rPr lang="en-IN" dirty="0"/>
              <a:t>A_LT_MIN = a is less then min/max</a:t>
            </a:r>
          </a:p>
        </p:txBody>
      </p:sp>
      <p:cxnSp>
        <p:nvCxnSpPr>
          <p:cNvPr id="245" name="Straight Arrow Connector 244">
            <a:extLst>
              <a:ext uri="{FF2B5EF4-FFF2-40B4-BE49-F238E27FC236}">
                <a16:creationId xmlns:a16="http://schemas.microsoft.com/office/drawing/2014/main" id="{6AE9401D-F35A-B0D1-D092-3FD48AA9B956}"/>
              </a:ext>
            </a:extLst>
          </p:cNvPr>
          <p:cNvCxnSpPr>
            <a:endCxn id="58" idx="1"/>
          </p:cNvCxnSpPr>
          <p:nvPr/>
        </p:nvCxnSpPr>
        <p:spPr>
          <a:xfrm>
            <a:off x="9169879" y="3618671"/>
            <a:ext cx="0" cy="8688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54" name="TextBox 253">
            <a:extLst>
              <a:ext uri="{FF2B5EF4-FFF2-40B4-BE49-F238E27FC236}">
                <a16:creationId xmlns:a16="http://schemas.microsoft.com/office/drawing/2014/main" id="{5EA54EA1-1071-ACB0-C3E3-5744FA49B02C}"/>
              </a:ext>
            </a:extLst>
          </p:cNvPr>
          <p:cNvSpPr txBox="1"/>
          <p:nvPr/>
        </p:nvSpPr>
        <p:spPr>
          <a:xfrm>
            <a:off x="7658244" y="6342018"/>
            <a:ext cx="3651047" cy="369332"/>
          </a:xfrm>
          <a:prstGeom prst="rect">
            <a:avLst/>
          </a:prstGeom>
          <a:noFill/>
        </p:spPr>
        <p:txBody>
          <a:bodyPr wrap="square" rtlCol="0">
            <a:spAutoFit/>
          </a:bodyPr>
          <a:lstStyle/>
          <a:p>
            <a:r>
              <a:rPr lang="en-IN" dirty="0"/>
              <a:t>Figure 13 : XNOR based Comparator</a:t>
            </a:r>
          </a:p>
        </p:txBody>
      </p:sp>
      <p:sp>
        <p:nvSpPr>
          <p:cNvPr id="255" name="TextBox 254">
            <a:extLst>
              <a:ext uri="{FF2B5EF4-FFF2-40B4-BE49-F238E27FC236}">
                <a16:creationId xmlns:a16="http://schemas.microsoft.com/office/drawing/2014/main" id="{C282D9B3-6122-8236-E8A7-CDE9B80A3FBE}"/>
              </a:ext>
            </a:extLst>
          </p:cNvPr>
          <p:cNvSpPr txBox="1"/>
          <p:nvPr/>
        </p:nvSpPr>
        <p:spPr>
          <a:xfrm>
            <a:off x="642901" y="5401525"/>
            <a:ext cx="6385904" cy="646331"/>
          </a:xfrm>
          <a:prstGeom prst="rect">
            <a:avLst/>
          </a:prstGeom>
          <a:noFill/>
        </p:spPr>
        <p:txBody>
          <a:bodyPr wrap="square" rtlCol="0">
            <a:spAutoFit/>
          </a:bodyPr>
          <a:lstStyle/>
          <a:p>
            <a:pPr algn="l"/>
            <a:r>
              <a:rPr lang="en-IN" dirty="0"/>
              <a:t>Referenced : </a:t>
            </a:r>
            <a:r>
              <a:rPr lang="en-US" sz="1800" i="0" u="none" strike="noStrike" baseline="0" dirty="0">
                <a:latin typeface="Arial-BoldMT-Identity-H"/>
              </a:rPr>
              <a:t>High-speed and area-efficient scalable </a:t>
            </a:r>
            <a:r>
              <a:rPr lang="en-US" sz="1800" i="1" u="none" strike="noStrike" baseline="0" dirty="0">
                <a:latin typeface="Arial-BoldItalicMT-Identity-H"/>
              </a:rPr>
              <a:t>N</a:t>
            </a:r>
            <a:r>
              <a:rPr lang="en-US" sz="1800" i="0" u="none" strike="noStrike" baseline="0" dirty="0">
                <a:latin typeface="Arial-BoldMT-Identity-H"/>
              </a:rPr>
              <a:t>-bit</a:t>
            </a:r>
          </a:p>
          <a:p>
            <a:pPr algn="l"/>
            <a:r>
              <a:rPr lang="en-IN" sz="1800" i="0" u="none" strike="noStrike" baseline="0" dirty="0">
                <a:latin typeface="Arial-BoldMT-Identity-H"/>
              </a:rPr>
              <a:t>digital comparator :  </a:t>
            </a:r>
            <a:r>
              <a:rPr lang="en-IN" sz="1800" b="0" i="0" u="none" strike="noStrike" baseline="0" dirty="0">
                <a:latin typeface="ArialMT-Identity-H"/>
              </a:rPr>
              <a:t>ISSN 1751-858X</a:t>
            </a:r>
            <a:endParaRPr lang="en-IN" dirty="0"/>
          </a:p>
        </p:txBody>
      </p:sp>
      <p:sp>
        <p:nvSpPr>
          <p:cNvPr id="5" name="TextBox 4">
            <a:extLst>
              <a:ext uri="{FF2B5EF4-FFF2-40B4-BE49-F238E27FC236}">
                <a16:creationId xmlns:a16="http://schemas.microsoft.com/office/drawing/2014/main" id="{0815B050-EBBA-3ABD-92FC-74F9E8829984}"/>
              </a:ext>
            </a:extLst>
          </p:cNvPr>
          <p:cNvSpPr txBox="1"/>
          <p:nvPr/>
        </p:nvSpPr>
        <p:spPr>
          <a:xfrm>
            <a:off x="11087567" y="1277902"/>
            <a:ext cx="1100156" cy="369332"/>
          </a:xfrm>
          <a:prstGeom prst="rect">
            <a:avLst/>
          </a:prstGeom>
          <a:noFill/>
        </p:spPr>
        <p:txBody>
          <a:bodyPr wrap="square" rtlCol="0">
            <a:spAutoFit/>
          </a:bodyPr>
          <a:lstStyle/>
          <a:p>
            <a:r>
              <a:rPr lang="en-IN" dirty="0">
                <a:solidFill>
                  <a:srgbClr val="002060"/>
                </a:solidFill>
              </a:rPr>
              <a:t>A_E_MIN</a:t>
            </a:r>
          </a:p>
        </p:txBody>
      </p:sp>
    </p:spTree>
    <p:extLst>
      <p:ext uri="{BB962C8B-B14F-4D97-AF65-F5344CB8AC3E}">
        <p14:creationId xmlns:p14="http://schemas.microsoft.com/office/powerpoint/2010/main" val="22795712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C59597-4949-3E03-221B-8E080DEAB6B3}"/>
              </a:ext>
            </a:extLst>
          </p:cNvPr>
          <p:cNvPicPr>
            <a:picLocks noChangeAspect="1"/>
          </p:cNvPicPr>
          <p:nvPr/>
        </p:nvPicPr>
        <p:blipFill>
          <a:blip r:embed="rId2"/>
          <a:stretch>
            <a:fillRect/>
          </a:stretch>
        </p:blipFill>
        <p:spPr>
          <a:xfrm>
            <a:off x="1805229" y="1255486"/>
            <a:ext cx="8153428" cy="4802144"/>
          </a:xfrm>
          <a:prstGeom prst="rect">
            <a:avLst/>
          </a:prstGeom>
        </p:spPr>
      </p:pic>
      <p:sp>
        <p:nvSpPr>
          <p:cNvPr id="2" name="TextBox 1">
            <a:extLst>
              <a:ext uri="{FF2B5EF4-FFF2-40B4-BE49-F238E27FC236}">
                <a16:creationId xmlns:a16="http://schemas.microsoft.com/office/drawing/2014/main" id="{3DE1D8DB-9561-F35B-6D80-9480A6DF2CAD}"/>
              </a:ext>
            </a:extLst>
          </p:cNvPr>
          <p:cNvSpPr txBox="1"/>
          <p:nvPr/>
        </p:nvSpPr>
        <p:spPr>
          <a:xfrm>
            <a:off x="897147" y="129396"/>
            <a:ext cx="10446589" cy="769441"/>
          </a:xfrm>
          <a:prstGeom prst="rect">
            <a:avLst/>
          </a:prstGeom>
          <a:noFill/>
        </p:spPr>
        <p:txBody>
          <a:bodyPr wrap="square" rtlCol="0">
            <a:spAutoFit/>
          </a:bodyPr>
          <a:lstStyle/>
          <a:p>
            <a:r>
              <a:rPr lang="en-IN" sz="4400" dirty="0"/>
              <a:t>Referenced design</a:t>
            </a:r>
          </a:p>
        </p:txBody>
      </p:sp>
    </p:spTree>
    <p:extLst>
      <p:ext uri="{BB962C8B-B14F-4D97-AF65-F5344CB8AC3E}">
        <p14:creationId xmlns:p14="http://schemas.microsoft.com/office/powerpoint/2010/main" val="1992417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D3B71-1BAA-C769-AED7-C39A9BDE2C18}"/>
              </a:ext>
            </a:extLst>
          </p:cNvPr>
          <p:cNvSpPr>
            <a:spLocks noGrp="1"/>
          </p:cNvSpPr>
          <p:nvPr>
            <p:ph type="title" idx="4294967295"/>
          </p:nvPr>
        </p:nvSpPr>
        <p:spPr>
          <a:xfrm>
            <a:off x="1190625" y="2449513"/>
            <a:ext cx="10058400" cy="1449387"/>
          </a:xfrm>
        </p:spPr>
        <p:txBody>
          <a:bodyPr/>
          <a:lstStyle/>
          <a:p>
            <a:r>
              <a:rPr lang="en-US" dirty="0"/>
              <a:t>Control Elements:</a:t>
            </a:r>
            <a:endParaRPr lang="en-IN" dirty="0"/>
          </a:p>
        </p:txBody>
      </p:sp>
    </p:spTree>
    <p:extLst>
      <p:ext uri="{BB962C8B-B14F-4D97-AF65-F5344CB8AC3E}">
        <p14:creationId xmlns:p14="http://schemas.microsoft.com/office/powerpoint/2010/main" val="5240278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Rectangle 174">
            <a:extLst>
              <a:ext uri="{FF2B5EF4-FFF2-40B4-BE49-F238E27FC236}">
                <a16:creationId xmlns:a16="http://schemas.microsoft.com/office/drawing/2014/main" id="{B7CEE611-2563-8232-52F1-766E141EE3CE}"/>
              </a:ext>
            </a:extLst>
          </p:cNvPr>
          <p:cNvSpPr/>
          <p:nvPr/>
        </p:nvSpPr>
        <p:spPr>
          <a:xfrm>
            <a:off x="458458" y="849702"/>
            <a:ext cx="11654287" cy="4647632"/>
          </a:xfrm>
          <a:prstGeom prst="rect">
            <a:avLst/>
          </a:prstGeom>
          <a:solidFill>
            <a:schemeClr val="accent6">
              <a:alpha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4" name="Flowchart: Stored Data 3">
            <a:extLst>
              <a:ext uri="{FF2B5EF4-FFF2-40B4-BE49-F238E27FC236}">
                <a16:creationId xmlns:a16="http://schemas.microsoft.com/office/drawing/2014/main" id="{D961B95F-7CB6-D778-A349-B3A7B0631F84}"/>
              </a:ext>
            </a:extLst>
          </p:cNvPr>
          <p:cNvSpPr/>
          <p:nvPr/>
        </p:nvSpPr>
        <p:spPr>
          <a:xfrm rot="16200000">
            <a:off x="665114" y="1900895"/>
            <a:ext cx="718148" cy="55209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2548 w 10015"/>
              <a:gd name="connsiteY0" fmla="*/ 1882 h 10000"/>
              <a:gd name="connsiteX1" fmla="*/ 10015 w 10015"/>
              <a:gd name="connsiteY1" fmla="*/ 0 h 10000"/>
              <a:gd name="connsiteX2" fmla="*/ 8348 w 10015"/>
              <a:gd name="connsiteY2" fmla="*/ 5000 h 10000"/>
              <a:gd name="connsiteX3" fmla="*/ 10015 w 10015"/>
              <a:gd name="connsiteY3" fmla="*/ 10000 h 10000"/>
              <a:gd name="connsiteX4" fmla="*/ 1682 w 10015"/>
              <a:gd name="connsiteY4" fmla="*/ 10000 h 10000"/>
              <a:gd name="connsiteX5" fmla="*/ 15 w 10015"/>
              <a:gd name="connsiteY5" fmla="*/ 5000 h 10000"/>
              <a:gd name="connsiteX6" fmla="*/ 2548 w 10015"/>
              <a:gd name="connsiteY6" fmla="*/ 1882 h 10000"/>
              <a:gd name="connsiteX0" fmla="*/ 2225 w 10007"/>
              <a:gd name="connsiteY0" fmla="*/ 117 h 10000"/>
              <a:gd name="connsiteX1" fmla="*/ 10007 w 10007"/>
              <a:gd name="connsiteY1" fmla="*/ 0 h 10000"/>
              <a:gd name="connsiteX2" fmla="*/ 8340 w 10007"/>
              <a:gd name="connsiteY2" fmla="*/ 5000 h 10000"/>
              <a:gd name="connsiteX3" fmla="*/ 10007 w 10007"/>
              <a:gd name="connsiteY3" fmla="*/ 10000 h 10000"/>
              <a:gd name="connsiteX4" fmla="*/ 1674 w 10007"/>
              <a:gd name="connsiteY4" fmla="*/ 10000 h 10000"/>
              <a:gd name="connsiteX5" fmla="*/ 7 w 10007"/>
              <a:gd name="connsiteY5" fmla="*/ 5000 h 10000"/>
              <a:gd name="connsiteX6" fmla="*/ 2225 w 10007"/>
              <a:gd name="connsiteY6" fmla="*/ 117 h 10000"/>
              <a:gd name="connsiteX0" fmla="*/ 2219 w 10001"/>
              <a:gd name="connsiteY0" fmla="*/ 117 h 10000"/>
              <a:gd name="connsiteX1" fmla="*/ 10001 w 10001"/>
              <a:gd name="connsiteY1" fmla="*/ 0 h 10000"/>
              <a:gd name="connsiteX2" fmla="*/ 8334 w 10001"/>
              <a:gd name="connsiteY2" fmla="*/ 5000 h 10000"/>
              <a:gd name="connsiteX3" fmla="*/ 10001 w 10001"/>
              <a:gd name="connsiteY3" fmla="*/ 10000 h 10000"/>
              <a:gd name="connsiteX4" fmla="*/ 2140 w 10001"/>
              <a:gd name="connsiteY4" fmla="*/ 8941 h 10000"/>
              <a:gd name="connsiteX5" fmla="*/ 1 w 10001"/>
              <a:gd name="connsiteY5" fmla="*/ 5000 h 10000"/>
              <a:gd name="connsiteX6" fmla="*/ 2219 w 10001"/>
              <a:gd name="connsiteY6" fmla="*/ 117 h 10000"/>
              <a:gd name="connsiteX0" fmla="*/ 3177 w 10014"/>
              <a:gd name="connsiteY0" fmla="*/ 1293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1293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67 w 10004"/>
              <a:gd name="connsiteY0" fmla="*/ 772 h 10000"/>
              <a:gd name="connsiteX1" fmla="*/ 10004 w 10004"/>
              <a:gd name="connsiteY1" fmla="*/ 0 h 10000"/>
              <a:gd name="connsiteX2" fmla="*/ 8337 w 10004"/>
              <a:gd name="connsiteY2" fmla="*/ 5000 h 10000"/>
              <a:gd name="connsiteX3" fmla="*/ 10004 w 10004"/>
              <a:gd name="connsiteY3" fmla="*/ 10000 h 10000"/>
              <a:gd name="connsiteX4" fmla="*/ 3825 w 10004"/>
              <a:gd name="connsiteY4" fmla="*/ 9670 h 10000"/>
              <a:gd name="connsiteX5" fmla="*/ 4 w 10004"/>
              <a:gd name="connsiteY5" fmla="*/ 5000 h 10000"/>
              <a:gd name="connsiteX6" fmla="*/ 3167 w 10004"/>
              <a:gd name="connsiteY6" fmla="*/ 77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4" h="10000">
                <a:moveTo>
                  <a:pt x="3167" y="772"/>
                </a:moveTo>
                <a:cubicBezTo>
                  <a:pt x="5705" y="-61"/>
                  <a:pt x="7226" y="0"/>
                  <a:pt x="10004" y="0"/>
                </a:cubicBezTo>
                <a:cubicBezTo>
                  <a:pt x="9083" y="0"/>
                  <a:pt x="8337" y="2239"/>
                  <a:pt x="8337" y="5000"/>
                </a:cubicBezTo>
                <a:cubicBezTo>
                  <a:pt x="8337" y="7761"/>
                  <a:pt x="9083" y="10000"/>
                  <a:pt x="10004" y="10000"/>
                </a:cubicBezTo>
                <a:lnTo>
                  <a:pt x="3825" y="9670"/>
                </a:lnTo>
                <a:cubicBezTo>
                  <a:pt x="2904" y="9670"/>
                  <a:pt x="114" y="6483"/>
                  <a:pt x="4" y="5000"/>
                </a:cubicBezTo>
                <a:cubicBezTo>
                  <a:pt x="-106" y="3517"/>
                  <a:pt x="2246" y="772"/>
                  <a:pt x="3167" y="772"/>
                </a:cubicBez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Freeform: Shape 4">
            <a:extLst>
              <a:ext uri="{FF2B5EF4-FFF2-40B4-BE49-F238E27FC236}">
                <a16:creationId xmlns:a16="http://schemas.microsoft.com/office/drawing/2014/main" id="{32F10257-2ECF-D2EE-52C4-77482162B47B}"/>
              </a:ext>
            </a:extLst>
          </p:cNvPr>
          <p:cNvSpPr/>
          <p:nvPr/>
        </p:nvSpPr>
        <p:spPr>
          <a:xfrm>
            <a:off x="765396" y="1762629"/>
            <a:ext cx="534837" cy="109177"/>
          </a:xfrm>
          <a:custGeom>
            <a:avLst/>
            <a:gdLst>
              <a:gd name="connsiteX0" fmla="*/ 0 w 573746"/>
              <a:gd name="connsiteY0" fmla="*/ 41576 h 134679"/>
              <a:gd name="connsiteX1" fmla="*/ 115018 w 573746"/>
              <a:gd name="connsiteY1" fmla="*/ 99085 h 134679"/>
              <a:gd name="connsiteX2" fmla="*/ 287547 w 573746"/>
              <a:gd name="connsiteY2" fmla="*/ 133591 h 134679"/>
              <a:gd name="connsiteX3" fmla="*/ 483079 w 573746"/>
              <a:gd name="connsiteY3" fmla="*/ 58829 h 134679"/>
              <a:gd name="connsiteX4" fmla="*/ 569343 w 573746"/>
              <a:gd name="connsiteY4" fmla="*/ 1319 h 134679"/>
              <a:gd name="connsiteX5" fmla="*/ 557841 w 573746"/>
              <a:gd name="connsiteY5" fmla="*/ 7070 h 134679"/>
              <a:gd name="connsiteX0" fmla="*/ 0 w 543863"/>
              <a:gd name="connsiteY0" fmla="*/ 0 h 165147"/>
              <a:gd name="connsiteX1" fmla="*/ 85135 w 543863"/>
              <a:gd name="connsiteY1" fmla="*/ 128976 h 165147"/>
              <a:gd name="connsiteX2" fmla="*/ 257664 w 543863"/>
              <a:gd name="connsiteY2" fmla="*/ 163482 h 165147"/>
              <a:gd name="connsiteX3" fmla="*/ 453196 w 543863"/>
              <a:gd name="connsiteY3" fmla="*/ 88720 h 165147"/>
              <a:gd name="connsiteX4" fmla="*/ 539460 w 543863"/>
              <a:gd name="connsiteY4" fmla="*/ 31210 h 165147"/>
              <a:gd name="connsiteX5" fmla="*/ 527958 w 543863"/>
              <a:gd name="connsiteY5" fmla="*/ 36961 h 165147"/>
              <a:gd name="connsiteX0" fmla="*/ 0 w 543863"/>
              <a:gd name="connsiteY0" fmla="*/ 0 h 163554"/>
              <a:gd name="connsiteX1" fmla="*/ 109042 w 543863"/>
              <a:gd name="connsiteY1" fmla="*/ 100389 h 163554"/>
              <a:gd name="connsiteX2" fmla="*/ 257664 w 543863"/>
              <a:gd name="connsiteY2" fmla="*/ 163482 h 163554"/>
              <a:gd name="connsiteX3" fmla="*/ 453196 w 543863"/>
              <a:gd name="connsiteY3" fmla="*/ 88720 h 163554"/>
              <a:gd name="connsiteX4" fmla="*/ 539460 w 543863"/>
              <a:gd name="connsiteY4" fmla="*/ 31210 h 163554"/>
              <a:gd name="connsiteX5" fmla="*/ 527958 w 543863"/>
              <a:gd name="connsiteY5" fmla="*/ 36961 h 163554"/>
              <a:gd name="connsiteX0" fmla="*/ 0 w 543863"/>
              <a:gd name="connsiteY0" fmla="*/ 0 h 142107"/>
              <a:gd name="connsiteX1" fmla="*/ 109042 w 543863"/>
              <a:gd name="connsiteY1" fmla="*/ 78948 h 142107"/>
              <a:gd name="connsiteX2" fmla="*/ 257664 w 543863"/>
              <a:gd name="connsiteY2" fmla="*/ 142041 h 142107"/>
              <a:gd name="connsiteX3" fmla="*/ 453196 w 543863"/>
              <a:gd name="connsiteY3" fmla="*/ 67279 h 142107"/>
              <a:gd name="connsiteX4" fmla="*/ 539460 w 543863"/>
              <a:gd name="connsiteY4" fmla="*/ 9769 h 142107"/>
              <a:gd name="connsiteX5" fmla="*/ 527958 w 543863"/>
              <a:gd name="connsiteY5" fmla="*/ 15520 h 142107"/>
              <a:gd name="connsiteX0" fmla="*/ 0 w 543863"/>
              <a:gd name="connsiteY0" fmla="*/ 0 h 142854"/>
              <a:gd name="connsiteX1" fmla="*/ 91112 w 543863"/>
              <a:gd name="connsiteY1" fmla="*/ 100389 h 142854"/>
              <a:gd name="connsiteX2" fmla="*/ 257664 w 543863"/>
              <a:gd name="connsiteY2" fmla="*/ 142041 h 142854"/>
              <a:gd name="connsiteX3" fmla="*/ 453196 w 543863"/>
              <a:gd name="connsiteY3" fmla="*/ 67279 h 142854"/>
              <a:gd name="connsiteX4" fmla="*/ 539460 w 543863"/>
              <a:gd name="connsiteY4" fmla="*/ 9769 h 142854"/>
              <a:gd name="connsiteX5" fmla="*/ 527958 w 543863"/>
              <a:gd name="connsiteY5" fmla="*/ 15520 h 142854"/>
              <a:gd name="connsiteX0" fmla="*/ 0 w 543863"/>
              <a:gd name="connsiteY0" fmla="*/ 0 h 171593"/>
              <a:gd name="connsiteX1" fmla="*/ 91112 w 543863"/>
              <a:gd name="connsiteY1" fmla="*/ 128977 h 171593"/>
              <a:gd name="connsiteX2" fmla="*/ 257664 w 543863"/>
              <a:gd name="connsiteY2" fmla="*/ 170629 h 171593"/>
              <a:gd name="connsiteX3" fmla="*/ 453196 w 543863"/>
              <a:gd name="connsiteY3" fmla="*/ 95867 h 171593"/>
              <a:gd name="connsiteX4" fmla="*/ 539460 w 543863"/>
              <a:gd name="connsiteY4" fmla="*/ 38357 h 171593"/>
              <a:gd name="connsiteX5" fmla="*/ 527958 w 543863"/>
              <a:gd name="connsiteY5" fmla="*/ 44108 h 171593"/>
              <a:gd name="connsiteX0" fmla="*/ 0 w 555816"/>
              <a:gd name="connsiteY0" fmla="*/ 0 h 135677"/>
              <a:gd name="connsiteX1" fmla="*/ 103065 w 555816"/>
              <a:gd name="connsiteY1" fmla="*/ 93242 h 135677"/>
              <a:gd name="connsiteX2" fmla="*/ 269617 w 555816"/>
              <a:gd name="connsiteY2" fmla="*/ 134894 h 135677"/>
              <a:gd name="connsiteX3" fmla="*/ 465149 w 555816"/>
              <a:gd name="connsiteY3" fmla="*/ 60132 h 135677"/>
              <a:gd name="connsiteX4" fmla="*/ 551413 w 555816"/>
              <a:gd name="connsiteY4" fmla="*/ 2622 h 135677"/>
              <a:gd name="connsiteX5" fmla="*/ 539911 w 555816"/>
              <a:gd name="connsiteY5" fmla="*/ 8373 h 13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5816" h="135677">
                <a:moveTo>
                  <a:pt x="0" y="0"/>
                </a:moveTo>
                <a:cubicBezTo>
                  <a:pt x="33547" y="21086"/>
                  <a:pt x="58129" y="70760"/>
                  <a:pt x="103065" y="93242"/>
                </a:cubicBezTo>
                <a:cubicBezTo>
                  <a:pt x="148001" y="115724"/>
                  <a:pt x="209270" y="140412"/>
                  <a:pt x="269617" y="134894"/>
                </a:cubicBezTo>
                <a:cubicBezTo>
                  <a:pt x="329964" y="129376"/>
                  <a:pt x="418183" y="82177"/>
                  <a:pt x="465149" y="60132"/>
                </a:cubicBezTo>
                <a:cubicBezTo>
                  <a:pt x="512115" y="38087"/>
                  <a:pt x="538953" y="11248"/>
                  <a:pt x="551413" y="2622"/>
                </a:cubicBezTo>
                <a:cubicBezTo>
                  <a:pt x="563873" y="-6004"/>
                  <a:pt x="546620" y="31377"/>
                  <a:pt x="539911" y="8373"/>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6" name="Flowchart: Connector 5">
            <a:extLst>
              <a:ext uri="{FF2B5EF4-FFF2-40B4-BE49-F238E27FC236}">
                <a16:creationId xmlns:a16="http://schemas.microsoft.com/office/drawing/2014/main" id="{E5F670FE-E060-C477-97BE-5066FB6F4909}"/>
              </a:ext>
            </a:extLst>
          </p:cNvPr>
          <p:cNvSpPr/>
          <p:nvPr/>
        </p:nvSpPr>
        <p:spPr>
          <a:xfrm>
            <a:off x="1133456" y="2415636"/>
            <a:ext cx="109268" cy="109176"/>
          </a:xfrm>
          <a:prstGeom prst="flowChartConnec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7" name="Straight Arrow Connector 6">
            <a:extLst>
              <a:ext uri="{FF2B5EF4-FFF2-40B4-BE49-F238E27FC236}">
                <a16:creationId xmlns:a16="http://schemas.microsoft.com/office/drawing/2014/main" id="{68928195-51C6-254B-5B33-8C01032E7D55}"/>
              </a:ext>
            </a:extLst>
          </p:cNvPr>
          <p:cNvCxnSpPr>
            <a:cxnSpLocks/>
          </p:cNvCxnSpPr>
          <p:nvPr/>
        </p:nvCxnSpPr>
        <p:spPr>
          <a:xfrm>
            <a:off x="886165" y="1332051"/>
            <a:ext cx="0" cy="539755"/>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8" name="Straight Arrow Connector 7">
            <a:extLst>
              <a:ext uri="{FF2B5EF4-FFF2-40B4-BE49-F238E27FC236}">
                <a16:creationId xmlns:a16="http://schemas.microsoft.com/office/drawing/2014/main" id="{E0F1C89F-BA1D-DC5C-1753-9F9C9C342791}"/>
              </a:ext>
            </a:extLst>
          </p:cNvPr>
          <p:cNvCxnSpPr>
            <a:cxnSpLocks/>
          </p:cNvCxnSpPr>
          <p:nvPr/>
        </p:nvCxnSpPr>
        <p:spPr>
          <a:xfrm>
            <a:off x="1159335" y="1332051"/>
            <a:ext cx="0" cy="539755"/>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sp>
        <p:nvSpPr>
          <p:cNvPr id="9" name="Flowchart: Delay 8">
            <a:extLst>
              <a:ext uri="{FF2B5EF4-FFF2-40B4-BE49-F238E27FC236}">
                <a16:creationId xmlns:a16="http://schemas.microsoft.com/office/drawing/2014/main" id="{44C3C0B5-AFC6-17A8-C3A9-5C4A90AFC664}"/>
              </a:ext>
            </a:extLst>
          </p:cNvPr>
          <p:cNvSpPr/>
          <p:nvPr/>
        </p:nvSpPr>
        <p:spPr>
          <a:xfrm rot="5400000">
            <a:off x="802776" y="3091646"/>
            <a:ext cx="460076" cy="414068"/>
          </a:xfrm>
          <a:prstGeom prst="flowChartDelay">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Flowchart: Connector 9">
            <a:extLst>
              <a:ext uri="{FF2B5EF4-FFF2-40B4-BE49-F238E27FC236}">
                <a16:creationId xmlns:a16="http://schemas.microsoft.com/office/drawing/2014/main" id="{925ED60E-117B-CA88-9175-77BC94AE0118}"/>
              </a:ext>
            </a:extLst>
          </p:cNvPr>
          <p:cNvSpPr/>
          <p:nvPr/>
        </p:nvSpPr>
        <p:spPr>
          <a:xfrm>
            <a:off x="975305" y="3528718"/>
            <a:ext cx="97766" cy="11219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1" name="Straight Arrow Connector 10">
            <a:extLst>
              <a:ext uri="{FF2B5EF4-FFF2-40B4-BE49-F238E27FC236}">
                <a16:creationId xmlns:a16="http://schemas.microsoft.com/office/drawing/2014/main" id="{5A0126A4-435D-6DB8-FD6F-F643D9D52FDF}"/>
              </a:ext>
            </a:extLst>
          </p:cNvPr>
          <p:cNvCxnSpPr/>
          <p:nvPr/>
        </p:nvCxnSpPr>
        <p:spPr>
          <a:xfrm>
            <a:off x="1024188" y="2536014"/>
            <a:ext cx="8626" cy="5326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Flowchart: Stored Data 3">
            <a:extLst>
              <a:ext uri="{FF2B5EF4-FFF2-40B4-BE49-F238E27FC236}">
                <a16:creationId xmlns:a16="http://schemas.microsoft.com/office/drawing/2014/main" id="{B8A3A987-D179-455E-CFD8-548A78E86157}"/>
              </a:ext>
            </a:extLst>
          </p:cNvPr>
          <p:cNvSpPr/>
          <p:nvPr/>
        </p:nvSpPr>
        <p:spPr>
          <a:xfrm rot="16200000">
            <a:off x="1816453" y="1900895"/>
            <a:ext cx="718148" cy="55209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2548 w 10015"/>
              <a:gd name="connsiteY0" fmla="*/ 1882 h 10000"/>
              <a:gd name="connsiteX1" fmla="*/ 10015 w 10015"/>
              <a:gd name="connsiteY1" fmla="*/ 0 h 10000"/>
              <a:gd name="connsiteX2" fmla="*/ 8348 w 10015"/>
              <a:gd name="connsiteY2" fmla="*/ 5000 h 10000"/>
              <a:gd name="connsiteX3" fmla="*/ 10015 w 10015"/>
              <a:gd name="connsiteY3" fmla="*/ 10000 h 10000"/>
              <a:gd name="connsiteX4" fmla="*/ 1682 w 10015"/>
              <a:gd name="connsiteY4" fmla="*/ 10000 h 10000"/>
              <a:gd name="connsiteX5" fmla="*/ 15 w 10015"/>
              <a:gd name="connsiteY5" fmla="*/ 5000 h 10000"/>
              <a:gd name="connsiteX6" fmla="*/ 2548 w 10015"/>
              <a:gd name="connsiteY6" fmla="*/ 1882 h 10000"/>
              <a:gd name="connsiteX0" fmla="*/ 2225 w 10007"/>
              <a:gd name="connsiteY0" fmla="*/ 117 h 10000"/>
              <a:gd name="connsiteX1" fmla="*/ 10007 w 10007"/>
              <a:gd name="connsiteY1" fmla="*/ 0 h 10000"/>
              <a:gd name="connsiteX2" fmla="*/ 8340 w 10007"/>
              <a:gd name="connsiteY2" fmla="*/ 5000 h 10000"/>
              <a:gd name="connsiteX3" fmla="*/ 10007 w 10007"/>
              <a:gd name="connsiteY3" fmla="*/ 10000 h 10000"/>
              <a:gd name="connsiteX4" fmla="*/ 1674 w 10007"/>
              <a:gd name="connsiteY4" fmla="*/ 10000 h 10000"/>
              <a:gd name="connsiteX5" fmla="*/ 7 w 10007"/>
              <a:gd name="connsiteY5" fmla="*/ 5000 h 10000"/>
              <a:gd name="connsiteX6" fmla="*/ 2225 w 10007"/>
              <a:gd name="connsiteY6" fmla="*/ 117 h 10000"/>
              <a:gd name="connsiteX0" fmla="*/ 2219 w 10001"/>
              <a:gd name="connsiteY0" fmla="*/ 117 h 10000"/>
              <a:gd name="connsiteX1" fmla="*/ 10001 w 10001"/>
              <a:gd name="connsiteY1" fmla="*/ 0 h 10000"/>
              <a:gd name="connsiteX2" fmla="*/ 8334 w 10001"/>
              <a:gd name="connsiteY2" fmla="*/ 5000 h 10000"/>
              <a:gd name="connsiteX3" fmla="*/ 10001 w 10001"/>
              <a:gd name="connsiteY3" fmla="*/ 10000 h 10000"/>
              <a:gd name="connsiteX4" fmla="*/ 2140 w 10001"/>
              <a:gd name="connsiteY4" fmla="*/ 8941 h 10000"/>
              <a:gd name="connsiteX5" fmla="*/ 1 w 10001"/>
              <a:gd name="connsiteY5" fmla="*/ 5000 h 10000"/>
              <a:gd name="connsiteX6" fmla="*/ 2219 w 10001"/>
              <a:gd name="connsiteY6" fmla="*/ 117 h 10000"/>
              <a:gd name="connsiteX0" fmla="*/ 3177 w 10014"/>
              <a:gd name="connsiteY0" fmla="*/ 1293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1293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67 w 10004"/>
              <a:gd name="connsiteY0" fmla="*/ 772 h 10000"/>
              <a:gd name="connsiteX1" fmla="*/ 10004 w 10004"/>
              <a:gd name="connsiteY1" fmla="*/ 0 h 10000"/>
              <a:gd name="connsiteX2" fmla="*/ 8337 w 10004"/>
              <a:gd name="connsiteY2" fmla="*/ 5000 h 10000"/>
              <a:gd name="connsiteX3" fmla="*/ 10004 w 10004"/>
              <a:gd name="connsiteY3" fmla="*/ 10000 h 10000"/>
              <a:gd name="connsiteX4" fmla="*/ 3825 w 10004"/>
              <a:gd name="connsiteY4" fmla="*/ 9670 h 10000"/>
              <a:gd name="connsiteX5" fmla="*/ 4 w 10004"/>
              <a:gd name="connsiteY5" fmla="*/ 5000 h 10000"/>
              <a:gd name="connsiteX6" fmla="*/ 3167 w 10004"/>
              <a:gd name="connsiteY6" fmla="*/ 77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4" h="10000">
                <a:moveTo>
                  <a:pt x="3167" y="772"/>
                </a:moveTo>
                <a:cubicBezTo>
                  <a:pt x="5705" y="-61"/>
                  <a:pt x="7226" y="0"/>
                  <a:pt x="10004" y="0"/>
                </a:cubicBezTo>
                <a:cubicBezTo>
                  <a:pt x="9083" y="0"/>
                  <a:pt x="8337" y="2239"/>
                  <a:pt x="8337" y="5000"/>
                </a:cubicBezTo>
                <a:cubicBezTo>
                  <a:pt x="8337" y="7761"/>
                  <a:pt x="9083" y="10000"/>
                  <a:pt x="10004" y="10000"/>
                </a:cubicBezTo>
                <a:lnTo>
                  <a:pt x="3825" y="9670"/>
                </a:lnTo>
                <a:cubicBezTo>
                  <a:pt x="2904" y="9670"/>
                  <a:pt x="114" y="6483"/>
                  <a:pt x="4" y="5000"/>
                </a:cubicBezTo>
                <a:cubicBezTo>
                  <a:pt x="-106" y="3517"/>
                  <a:pt x="2246" y="772"/>
                  <a:pt x="3167" y="772"/>
                </a:cubicBez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 name="Freeform: Shape 12">
            <a:extLst>
              <a:ext uri="{FF2B5EF4-FFF2-40B4-BE49-F238E27FC236}">
                <a16:creationId xmlns:a16="http://schemas.microsoft.com/office/drawing/2014/main" id="{D580AD75-2B2C-C364-6936-BEB2DA6B5800}"/>
              </a:ext>
            </a:extLst>
          </p:cNvPr>
          <p:cNvSpPr/>
          <p:nvPr/>
        </p:nvSpPr>
        <p:spPr>
          <a:xfrm>
            <a:off x="1916735" y="1762629"/>
            <a:ext cx="534837" cy="109177"/>
          </a:xfrm>
          <a:custGeom>
            <a:avLst/>
            <a:gdLst>
              <a:gd name="connsiteX0" fmla="*/ 0 w 573746"/>
              <a:gd name="connsiteY0" fmla="*/ 41576 h 134679"/>
              <a:gd name="connsiteX1" fmla="*/ 115018 w 573746"/>
              <a:gd name="connsiteY1" fmla="*/ 99085 h 134679"/>
              <a:gd name="connsiteX2" fmla="*/ 287547 w 573746"/>
              <a:gd name="connsiteY2" fmla="*/ 133591 h 134679"/>
              <a:gd name="connsiteX3" fmla="*/ 483079 w 573746"/>
              <a:gd name="connsiteY3" fmla="*/ 58829 h 134679"/>
              <a:gd name="connsiteX4" fmla="*/ 569343 w 573746"/>
              <a:gd name="connsiteY4" fmla="*/ 1319 h 134679"/>
              <a:gd name="connsiteX5" fmla="*/ 557841 w 573746"/>
              <a:gd name="connsiteY5" fmla="*/ 7070 h 134679"/>
              <a:gd name="connsiteX0" fmla="*/ 0 w 543863"/>
              <a:gd name="connsiteY0" fmla="*/ 0 h 165147"/>
              <a:gd name="connsiteX1" fmla="*/ 85135 w 543863"/>
              <a:gd name="connsiteY1" fmla="*/ 128976 h 165147"/>
              <a:gd name="connsiteX2" fmla="*/ 257664 w 543863"/>
              <a:gd name="connsiteY2" fmla="*/ 163482 h 165147"/>
              <a:gd name="connsiteX3" fmla="*/ 453196 w 543863"/>
              <a:gd name="connsiteY3" fmla="*/ 88720 h 165147"/>
              <a:gd name="connsiteX4" fmla="*/ 539460 w 543863"/>
              <a:gd name="connsiteY4" fmla="*/ 31210 h 165147"/>
              <a:gd name="connsiteX5" fmla="*/ 527958 w 543863"/>
              <a:gd name="connsiteY5" fmla="*/ 36961 h 165147"/>
              <a:gd name="connsiteX0" fmla="*/ 0 w 543863"/>
              <a:gd name="connsiteY0" fmla="*/ 0 h 163554"/>
              <a:gd name="connsiteX1" fmla="*/ 109042 w 543863"/>
              <a:gd name="connsiteY1" fmla="*/ 100389 h 163554"/>
              <a:gd name="connsiteX2" fmla="*/ 257664 w 543863"/>
              <a:gd name="connsiteY2" fmla="*/ 163482 h 163554"/>
              <a:gd name="connsiteX3" fmla="*/ 453196 w 543863"/>
              <a:gd name="connsiteY3" fmla="*/ 88720 h 163554"/>
              <a:gd name="connsiteX4" fmla="*/ 539460 w 543863"/>
              <a:gd name="connsiteY4" fmla="*/ 31210 h 163554"/>
              <a:gd name="connsiteX5" fmla="*/ 527958 w 543863"/>
              <a:gd name="connsiteY5" fmla="*/ 36961 h 163554"/>
              <a:gd name="connsiteX0" fmla="*/ 0 w 543863"/>
              <a:gd name="connsiteY0" fmla="*/ 0 h 142107"/>
              <a:gd name="connsiteX1" fmla="*/ 109042 w 543863"/>
              <a:gd name="connsiteY1" fmla="*/ 78948 h 142107"/>
              <a:gd name="connsiteX2" fmla="*/ 257664 w 543863"/>
              <a:gd name="connsiteY2" fmla="*/ 142041 h 142107"/>
              <a:gd name="connsiteX3" fmla="*/ 453196 w 543863"/>
              <a:gd name="connsiteY3" fmla="*/ 67279 h 142107"/>
              <a:gd name="connsiteX4" fmla="*/ 539460 w 543863"/>
              <a:gd name="connsiteY4" fmla="*/ 9769 h 142107"/>
              <a:gd name="connsiteX5" fmla="*/ 527958 w 543863"/>
              <a:gd name="connsiteY5" fmla="*/ 15520 h 142107"/>
              <a:gd name="connsiteX0" fmla="*/ 0 w 543863"/>
              <a:gd name="connsiteY0" fmla="*/ 0 h 142854"/>
              <a:gd name="connsiteX1" fmla="*/ 91112 w 543863"/>
              <a:gd name="connsiteY1" fmla="*/ 100389 h 142854"/>
              <a:gd name="connsiteX2" fmla="*/ 257664 w 543863"/>
              <a:gd name="connsiteY2" fmla="*/ 142041 h 142854"/>
              <a:gd name="connsiteX3" fmla="*/ 453196 w 543863"/>
              <a:gd name="connsiteY3" fmla="*/ 67279 h 142854"/>
              <a:gd name="connsiteX4" fmla="*/ 539460 w 543863"/>
              <a:gd name="connsiteY4" fmla="*/ 9769 h 142854"/>
              <a:gd name="connsiteX5" fmla="*/ 527958 w 543863"/>
              <a:gd name="connsiteY5" fmla="*/ 15520 h 142854"/>
              <a:gd name="connsiteX0" fmla="*/ 0 w 543863"/>
              <a:gd name="connsiteY0" fmla="*/ 0 h 171593"/>
              <a:gd name="connsiteX1" fmla="*/ 91112 w 543863"/>
              <a:gd name="connsiteY1" fmla="*/ 128977 h 171593"/>
              <a:gd name="connsiteX2" fmla="*/ 257664 w 543863"/>
              <a:gd name="connsiteY2" fmla="*/ 170629 h 171593"/>
              <a:gd name="connsiteX3" fmla="*/ 453196 w 543863"/>
              <a:gd name="connsiteY3" fmla="*/ 95867 h 171593"/>
              <a:gd name="connsiteX4" fmla="*/ 539460 w 543863"/>
              <a:gd name="connsiteY4" fmla="*/ 38357 h 171593"/>
              <a:gd name="connsiteX5" fmla="*/ 527958 w 543863"/>
              <a:gd name="connsiteY5" fmla="*/ 44108 h 171593"/>
              <a:gd name="connsiteX0" fmla="*/ 0 w 555816"/>
              <a:gd name="connsiteY0" fmla="*/ 0 h 135677"/>
              <a:gd name="connsiteX1" fmla="*/ 103065 w 555816"/>
              <a:gd name="connsiteY1" fmla="*/ 93242 h 135677"/>
              <a:gd name="connsiteX2" fmla="*/ 269617 w 555816"/>
              <a:gd name="connsiteY2" fmla="*/ 134894 h 135677"/>
              <a:gd name="connsiteX3" fmla="*/ 465149 w 555816"/>
              <a:gd name="connsiteY3" fmla="*/ 60132 h 135677"/>
              <a:gd name="connsiteX4" fmla="*/ 551413 w 555816"/>
              <a:gd name="connsiteY4" fmla="*/ 2622 h 135677"/>
              <a:gd name="connsiteX5" fmla="*/ 539911 w 555816"/>
              <a:gd name="connsiteY5" fmla="*/ 8373 h 13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5816" h="135677">
                <a:moveTo>
                  <a:pt x="0" y="0"/>
                </a:moveTo>
                <a:cubicBezTo>
                  <a:pt x="33547" y="21086"/>
                  <a:pt x="58129" y="70760"/>
                  <a:pt x="103065" y="93242"/>
                </a:cubicBezTo>
                <a:cubicBezTo>
                  <a:pt x="148001" y="115724"/>
                  <a:pt x="209270" y="140412"/>
                  <a:pt x="269617" y="134894"/>
                </a:cubicBezTo>
                <a:cubicBezTo>
                  <a:pt x="329964" y="129376"/>
                  <a:pt x="418183" y="82177"/>
                  <a:pt x="465149" y="60132"/>
                </a:cubicBezTo>
                <a:cubicBezTo>
                  <a:pt x="512115" y="38087"/>
                  <a:pt x="538953" y="11248"/>
                  <a:pt x="551413" y="2622"/>
                </a:cubicBezTo>
                <a:cubicBezTo>
                  <a:pt x="563873" y="-6004"/>
                  <a:pt x="546620" y="31377"/>
                  <a:pt x="539911" y="8373"/>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4" name="Flowchart: Connector 13">
            <a:extLst>
              <a:ext uri="{FF2B5EF4-FFF2-40B4-BE49-F238E27FC236}">
                <a16:creationId xmlns:a16="http://schemas.microsoft.com/office/drawing/2014/main" id="{A893C716-EBBE-2DA6-9F51-97FD03FF12B9}"/>
              </a:ext>
            </a:extLst>
          </p:cNvPr>
          <p:cNvSpPr/>
          <p:nvPr/>
        </p:nvSpPr>
        <p:spPr>
          <a:xfrm>
            <a:off x="2284795" y="2415636"/>
            <a:ext cx="109268" cy="109176"/>
          </a:xfrm>
          <a:prstGeom prst="flowChartConnec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5" name="Straight Arrow Connector 14">
            <a:extLst>
              <a:ext uri="{FF2B5EF4-FFF2-40B4-BE49-F238E27FC236}">
                <a16:creationId xmlns:a16="http://schemas.microsoft.com/office/drawing/2014/main" id="{E957B771-2F21-74A9-0F14-33AD4DFDB508}"/>
              </a:ext>
            </a:extLst>
          </p:cNvPr>
          <p:cNvCxnSpPr/>
          <p:nvPr/>
        </p:nvCxnSpPr>
        <p:spPr>
          <a:xfrm>
            <a:off x="2037504" y="1518815"/>
            <a:ext cx="0" cy="352991"/>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EE781EA3-6016-25A1-9538-8DE5CA0FABF4}"/>
              </a:ext>
            </a:extLst>
          </p:cNvPr>
          <p:cNvCxnSpPr/>
          <p:nvPr/>
        </p:nvCxnSpPr>
        <p:spPr>
          <a:xfrm>
            <a:off x="2310674" y="1518815"/>
            <a:ext cx="0" cy="352991"/>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sp>
        <p:nvSpPr>
          <p:cNvPr id="17" name="Flowchart: Delay 16">
            <a:extLst>
              <a:ext uri="{FF2B5EF4-FFF2-40B4-BE49-F238E27FC236}">
                <a16:creationId xmlns:a16="http://schemas.microsoft.com/office/drawing/2014/main" id="{A9CD3F96-37B1-A1DB-5F6B-8B5B8932F876}"/>
              </a:ext>
            </a:extLst>
          </p:cNvPr>
          <p:cNvSpPr/>
          <p:nvPr/>
        </p:nvSpPr>
        <p:spPr>
          <a:xfrm rot="5400000">
            <a:off x="1954115" y="3091646"/>
            <a:ext cx="460076" cy="414068"/>
          </a:xfrm>
          <a:prstGeom prst="flowChartDelay">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8" name="Flowchart: Connector 17">
            <a:extLst>
              <a:ext uri="{FF2B5EF4-FFF2-40B4-BE49-F238E27FC236}">
                <a16:creationId xmlns:a16="http://schemas.microsoft.com/office/drawing/2014/main" id="{B91A5786-E84E-9BD6-EC77-25C576487A1A}"/>
              </a:ext>
            </a:extLst>
          </p:cNvPr>
          <p:cNvSpPr/>
          <p:nvPr/>
        </p:nvSpPr>
        <p:spPr>
          <a:xfrm>
            <a:off x="2126644" y="3528718"/>
            <a:ext cx="97766" cy="11219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9" name="Straight Arrow Connector 18">
            <a:extLst>
              <a:ext uri="{FF2B5EF4-FFF2-40B4-BE49-F238E27FC236}">
                <a16:creationId xmlns:a16="http://schemas.microsoft.com/office/drawing/2014/main" id="{BC384CB6-163D-4B05-4DD7-9DC34670A7BD}"/>
              </a:ext>
            </a:extLst>
          </p:cNvPr>
          <p:cNvCxnSpPr/>
          <p:nvPr/>
        </p:nvCxnSpPr>
        <p:spPr>
          <a:xfrm>
            <a:off x="2175527" y="2536014"/>
            <a:ext cx="8626" cy="5326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Flowchart: Stored Data 3">
            <a:extLst>
              <a:ext uri="{FF2B5EF4-FFF2-40B4-BE49-F238E27FC236}">
                <a16:creationId xmlns:a16="http://schemas.microsoft.com/office/drawing/2014/main" id="{8167EEA7-3C2C-3114-7317-9BD7BEA5A597}"/>
              </a:ext>
            </a:extLst>
          </p:cNvPr>
          <p:cNvSpPr/>
          <p:nvPr/>
        </p:nvSpPr>
        <p:spPr>
          <a:xfrm rot="16200000">
            <a:off x="2982744" y="1900894"/>
            <a:ext cx="718148" cy="55209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2548 w 10015"/>
              <a:gd name="connsiteY0" fmla="*/ 1882 h 10000"/>
              <a:gd name="connsiteX1" fmla="*/ 10015 w 10015"/>
              <a:gd name="connsiteY1" fmla="*/ 0 h 10000"/>
              <a:gd name="connsiteX2" fmla="*/ 8348 w 10015"/>
              <a:gd name="connsiteY2" fmla="*/ 5000 h 10000"/>
              <a:gd name="connsiteX3" fmla="*/ 10015 w 10015"/>
              <a:gd name="connsiteY3" fmla="*/ 10000 h 10000"/>
              <a:gd name="connsiteX4" fmla="*/ 1682 w 10015"/>
              <a:gd name="connsiteY4" fmla="*/ 10000 h 10000"/>
              <a:gd name="connsiteX5" fmla="*/ 15 w 10015"/>
              <a:gd name="connsiteY5" fmla="*/ 5000 h 10000"/>
              <a:gd name="connsiteX6" fmla="*/ 2548 w 10015"/>
              <a:gd name="connsiteY6" fmla="*/ 1882 h 10000"/>
              <a:gd name="connsiteX0" fmla="*/ 2225 w 10007"/>
              <a:gd name="connsiteY0" fmla="*/ 117 h 10000"/>
              <a:gd name="connsiteX1" fmla="*/ 10007 w 10007"/>
              <a:gd name="connsiteY1" fmla="*/ 0 h 10000"/>
              <a:gd name="connsiteX2" fmla="*/ 8340 w 10007"/>
              <a:gd name="connsiteY2" fmla="*/ 5000 h 10000"/>
              <a:gd name="connsiteX3" fmla="*/ 10007 w 10007"/>
              <a:gd name="connsiteY3" fmla="*/ 10000 h 10000"/>
              <a:gd name="connsiteX4" fmla="*/ 1674 w 10007"/>
              <a:gd name="connsiteY4" fmla="*/ 10000 h 10000"/>
              <a:gd name="connsiteX5" fmla="*/ 7 w 10007"/>
              <a:gd name="connsiteY5" fmla="*/ 5000 h 10000"/>
              <a:gd name="connsiteX6" fmla="*/ 2225 w 10007"/>
              <a:gd name="connsiteY6" fmla="*/ 117 h 10000"/>
              <a:gd name="connsiteX0" fmla="*/ 2219 w 10001"/>
              <a:gd name="connsiteY0" fmla="*/ 117 h 10000"/>
              <a:gd name="connsiteX1" fmla="*/ 10001 w 10001"/>
              <a:gd name="connsiteY1" fmla="*/ 0 h 10000"/>
              <a:gd name="connsiteX2" fmla="*/ 8334 w 10001"/>
              <a:gd name="connsiteY2" fmla="*/ 5000 h 10000"/>
              <a:gd name="connsiteX3" fmla="*/ 10001 w 10001"/>
              <a:gd name="connsiteY3" fmla="*/ 10000 h 10000"/>
              <a:gd name="connsiteX4" fmla="*/ 2140 w 10001"/>
              <a:gd name="connsiteY4" fmla="*/ 8941 h 10000"/>
              <a:gd name="connsiteX5" fmla="*/ 1 w 10001"/>
              <a:gd name="connsiteY5" fmla="*/ 5000 h 10000"/>
              <a:gd name="connsiteX6" fmla="*/ 2219 w 10001"/>
              <a:gd name="connsiteY6" fmla="*/ 117 h 10000"/>
              <a:gd name="connsiteX0" fmla="*/ 3177 w 10014"/>
              <a:gd name="connsiteY0" fmla="*/ 1293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1293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67 w 10004"/>
              <a:gd name="connsiteY0" fmla="*/ 772 h 10000"/>
              <a:gd name="connsiteX1" fmla="*/ 10004 w 10004"/>
              <a:gd name="connsiteY1" fmla="*/ 0 h 10000"/>
              <a:gd name="connsiteX2" fmla="*/ 8337 w 10004"/>
              <a:gd name="connsiteY2" fmla="*/ 5000 h 10000"/>
              <a:gd name="connsiteX3" fmla="*/ 10004 w 10004"/>
              <a:gd name="connsiteY3" fmla="*/ 10000 h 10000"/>
              <a:gd name="connsiteX4" fmla="*/ 3825 w 10004"/>
              <a:gd name="connsiteY4" fmla="*/ 9670 h 10000"/>
              <a:gd name="connsiteX5" fmla="*/ 4 w 10004"/>
              <a:gd name="connsiteY5" fmla="*/ 5000 h 10000"/>
              <a:gd name="connsiteX6" fmla="*/ 3167 w 10004"/>
              <a:gd name="connsiteY6" fmla="*/ 77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4" h="10000">
                <a:moveTo>
                  <a:pt x="3167" y="772"/>
                </a:moveTo>
                <a:cubicBezTo>
                  <a:pt x="5705" y="-61"/>
                  <a:pt x="7226" y="0"/>
                  <a:pt x="10004" y="0"/>
                </a:cubicBezTo>
                <a:cubicBezTo>
                  <a:pt x="9083" y="0"/>
                  <a:pt x="8337" y="2239"/>
                  <a:pt x="8337" y="5000"/>
                </a:cubicBezTo>
                <a:cubicBezTo>
                  <a:pt x="8337" y="7761"/>
                  <a:pt x="9083" y="10000"/>
                  <a:pt x="10004" y="10000"/>
                </a:cubicBezTo>
                <a:lnTo>
                  <a:pt x="3825" y="9670"/>
                </a:lnTo>
                <a:cubicBezTo>
                  <a:pt x="2904" y="9670"/>
                  <a:pt x="114" y="6483"/>
                  <a:pt x="4" y="5000"/>
                </a:cubicBezTo>
                <a:cubicBezTo>
                  <a:pt x="-106" y="3517"/>
                  <a:pt x="2246" y="772"/>
                  <a:pt x="3167" y="772"/>
                </a:cubicBez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1" name="Freeform: Shape 20">
            <a:extLst>
              <a:ext uri="{FF2B5EF4-FFF2-40B4-BE49-F238E27FC236}">
                <a16:creationId xmlns:a16="http://schemas.microsoft.com/office/drawing/2014/main" id="{A4996F0F-59E1-565E-CEBA-46FD42C47438}"/>
              </a:ext>
            </a:extLst>
          </p:cNvPr>
          <p:cNvSpPr/>
          <p:nvPr/>
        </p:nvSpPr>
        <p:spPr>
          <a:xfrm>
            <a:off x="3083026" y="1762628"/>
            <a:ext cx="534837" cy="109177"/>
          </a:xfrm>
          <a:custGeom>
            <a:avLst/>
            <a:gdLst>
              <a:gd name="connsiteX0" fmla="*/ 0 w 573746"/>
              <a:gd name="connsiteY0" fmla="*/ 41576 h 134679"/>
              <a:gd name="connsiteX1" fmla="*/ 115018 w 573746"/>
              <a:gd name="connsiteY1" fmla="*/ 99085 h 134679"/>
              <a:gd name="connsiteX2" fmla="*/ 287547 w 573746"/>
              <a:gd name="connsiteY2" fmla="*/ 133591 h 134679"/>
              <a:gd name="connsiteX3" fmla="*/ 483079 w 573746"/>
              <a:gd name="connsiteY3" fmla="*/ 58829 h 134679"/>
              <a:gd name="connsiteX4" fmla="*/ 569343 w 573746"/>
              <a:gd name="connsiteY4" fmla="*/ 1319 h 134679"/>
              <a:gd name="connsiteX5" fmla="*/ 557841 w 573746"/>
              <a:gd name="connsiteY5" fmla="*/ 7070 h 134679"/>
              <a:gd name="connsiteX0" fmla="*/ 0 w 543863"/>
              <a:gd name="connsiteY0" fmla="*/ 0 h 165147"/>
              <a:gd name="connsiteX1" fmla="*/ 85135 w 543863"/>
              <a:gd name="connsiteY1" fmla="*/ 128976 h 165147"/>
              <a:gd name="connsiteX2" fmla="*/ 257664 w 543863"/>
              <a:gd name="connsiteY2" fmla="*/ 163482 h 165147"/>
              <a:gd name="connsiteX3" fmla="*/ 453196 w 543863"/>
              <a:gd name="connsiteY3" fmla="*/ 88720 h 165147"/>
              <a:gd name="connsiteX4" fmla="*/ 539460 w 543863"/>
              <a:gd name="connsiteY4" fmla="*/ 31210 h 165147"/>
              <a:gd name="connsiteX5" fmla="*/ 527958 w 543863"/>
              <a:gd name="connsiteY5" fmla="*/ 36961 h 165147"/>
              <a:gd name="connsiteX0" fmla="*/ 0 w 543863"/>
              <a:gd name="connsiteY0" fmla="*/ 0 h 163554"/>
              <a:gd name="connsiteX1" fmla="*/ 109042 w 543863"/>
              <a:gd name="connsiteY1" fmla="*/ 100389 h 163554"/>
              <a:gd name="connsiteX2" fmla="*/ 257664 w 543863"/>
              <a:gd name="connsiteY2" fmla="*/ 163482 h 163554"/>
              <a:gd name="connsiteX3" fmla="*/ 453196 w 543863"/>
              <a:gd name="connsiteY3" fmla="*/ 88720 h 163554"/>
              <a:gd name="connsiteX4" fmla="*/ 539460 w 543863"/>
              <a:gd name="connsiteY4" fmla="*/ 31210 h 163554"/>
              <a:gd name="connsiteX5" fmla="*/ 527958 w 543863"/>
              <a:gd name="connsiteY5" fmla="*/ 36961 h 163554"/>
              <a:gd name="connsiteX0" fmla="*/ 0 w 543863"/>
              <a:gd name="connsiteY0" fmla="*/ 0 h 142107"/>
              <a:gd name="connsiteX1" fmla="*/ 109042 w 543863"/>
              <a:gd name="connsiteY1" fmla="*/ 78948 h 142107"/>
              <a:gd name="connsiteX2" fmla="*/ 257664 w 543863"/>
              <a:gd name="connsiteY2" fmla="*/ 142041 h 142107"/>
              <a:gd name="connsiteX3" fmla="*/ 453196 w 543863"/>
              <a:gd name="connsiteY3" fmla="*/ 67279 h 142107"/>
              <a:gd name="connsiteX4" fmla="*/ 539460 w 543863"/>
              <a:gd name="connsiteY4" fmla="*/ 9769 h 142107"/>
              <a:gd name="connsiteX5" fmla="*/ 527958 w 543863"/>
              <a:gd name="connsiteY5" fmla="*/ 15520 h 142107"/>
              <a:gd name="connsiteX0" fmla="*/ 0 w 543863"/>
              <a:gd name="connsiteY0" fmla="*/ 0 h 142854"/>
              <a:gd name="connsiteX1" fmla="*/ 91112 w 543863"/>
              <a:gd name="connsiteY1" fmla="*/ 100389 h 142854"/>
              <a:gd name="connsiteX2" fmla="*/ 257664 w 543863"/>
              <a:gd name="connsiteY2" fmla="*/ 142041 h 142854"/>
              <a:gd name="connsiteX3" fmla="*/ 453196 w 543863"/>
              <a:gd name="connsiteY3" fmla="*/ 67279 h 142854"/>
              <a:gd name="connsiteX4" fmla="*/ 539460 w 543863"/>
              <a:gd name="connsiteY4" fmla="*/ 9769 h 142854"/>
              <a:gd name="connsiteX5" fmla="*/ 527958 w 543863"/>
              <a:gd name="connsiteY5" fmla="*/ 15520 h 142854"/>
              <a:gd name="connsiteX0" fmla="*/ 0 w 543863"/>
              <a:gd name="connsiteY0" fmla="*/ 0 h 171593"/>
              <a:gd name="connsiteX1" fmla="*/ 91112 w 543863"/>
              <a:gd name="connsiteY1" fmla="*/ 128977 h 171593"/>
              <a:gd name="connsiteX2" fmla="*/ 257664 w 543863"/>
              <a:gd name="connsiteY2" fmla="*/ 170629 h 171593"/>
              <a:gd name="connsiteX3" fmla="*/ 453196 w 543863"/>
              <a:gd name="connsiteY3" fmla="*/ 95867 h 171593"/>
              <a:gd name="connsiteX4" fmla="*/ 539460 w 543863"/>
              <a:gd name="connsiteY4" fmla="*/ 38357 h 171593"/>
              <a:gd name="connsiteX5" fmla="*/ 527958 w 543863"/>
              <a:gd name="connsiteY5" fmla="*/ 44108 h 171593"/>
              <a:gd name="connsiteX0" fmla="*/ 0 w 555816"/>
              <a:gd name="connsiteY0" fmla="*/ 0 h 135677"/>
              <a:gd name="connsiteX1" fmla="*/ 103065 w 555816"/>
              <a:gd name="connsiteY1" fmla="*/ 93242 h 135677"/>
              <a:gd name="connsiteX2" fmla="*/ 269617 w 555816"/>
              <a:gd name="connsiteY2" fmla="*/ 134894 h 135677"/>
              <a:gd name="connsiteX3" fmla="*/ 465149 w 555816"/>
              <a:gd name="connsiteY3" fmla="*/ 60132 h 135677"/>
              <a:gd name="connsiteX4" fmla="*/ 551413 w 555816"/>
              <a:gd name="connsiteY4" fmla="*/ 2622 h 135677"/>
              <a:gd name="connsiteX5" fmla="*/ 539911 w 555816"/>
              <a:gd name="connsiteY5" fmla="*/ 8373 h 13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5816" h="135677">
                <a:moveTo>
                  <a:pt x="0" y="0"/>
                </a:moveTo>
                <a:cubicBezTo>
                  <a:pt x="33547" y="21086"/>
                  <a:pt x="58129" y="70760"/>
                  <a:pt x="103065" y="93242"/>
                </a:cubicBezTo>
                <a:cubicBezTo>
                  <a:pt x="148001" y="115724"/>
                  <a:pt x="209270" y="140412"/>
                  <a:pt x="269617" y="134894"/>
                </a:cubicBezTo>
                <a:cubicBezTo>
                  <a:pt x="329964" y="129376"/>
                  <a:pt x="418183" y="82177"/>
                  <a:pt x="465149" y="60132"/>
                </a:cubicBezTo>
                <a:cubicBezTo>
                  <a:pt x="512115" y="38087"/>
                  <a:pt x="538953" y="11248"/>
                  <a:pt x="551413" y="2622"/>
                </a:cubicBezTo>
                <a:cubicBezTo>
                  <a:pt x="563873" y="-6004"/>
                  <a:pt x="546620" y="31377"/>
                  <a:pt x="539911" y="8373"/>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22" name="Flowchart: Connector 21">
            <a:extLst>
              <a:ext uri="{FF2B5EF4-FFF2-40B4-BE49-F238E27FC236}">
                <a16:creationId xmlns:a16="http://schemas.microsoft.com/office/drawing/2014/main" id="{F186AEBA-2187-E16C-16E7-CE5AFD500F16}"/>
              </a:ext>
            </a:extLst>
          </p:cNvPr>
          <p:cNvSpPr/>
          <p:nvPr/>
        </p:nvSpPr>
        <p:spPr>
          <a:xfrm>
            <a:off x="3451086" y="2415635"/>
            <a:ext cx="109268" cy="109176"/>
          </a:xfrm>
          <a:prstGeom prst="flowChartConnec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3" name="Straight Arrow Connector 22">
            <a:extLst>
              <a:ext uri="{FF2B5EF4-FFF2-40B4-BE49-F238E27FC236}">
                <a16:creationId xmlns:a16="http://schemas.microsoft.com/office/drawing/2014/main" id="{F943EC2E-2151-E212-1BC1-8CA058B5BB08}"/>
              </a:ext>
            </a:extLst>
          </p:cNvPr>
          <p:cNvCxnSpPr>
            <a:cxnSpLocks/>
          </p:cNvCxnSpPr>
          <p:nvPr/>
        </p:nvCxnSpPr>
        <p:spPr>
          <a:xfrm flipH="1">
            <a:off x="3203795" y="1575811"/>
            <a:ext cx="125" cy="295994"/>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FEDFE47C-4F0C-5064-1147-19339D524552}"/>
              </a:ext>
            </a:extLst>
          </p:cNvPr>
          <p:cNvCxnSpPr>
            <a:cxnSpLocks/>
          </p:cNvCxnSpPr>
          <p:nvPr/>
        </p:nvCxnSpPr>
        <p:spPr>
          <a:xfrm>
            <a:off x="3476965" y="1601928"/>
            <a:ext cx="0" cy="269877"/>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sp>
        <p:nvSpPr>
          <p:cNvPr id="25" name="Flowchart: Delay 24">
            <a:extLst>
              <a:ext uri="{FF2B5EF4-FFF2-40B4-BE49-F238E27FC236}">
                <a16:creationId xmlns:a16="http://schemas.microsoft.com/office/drawing/2014/main" id="{0E69521F-DC39-FC27-252B-79C53A33A166}"/>
              </a:ext>
            </a:extLst>
          </p:cNvPr>
          <p:cNvSpPr/>
          <p:nvPr/>
        </p:nvSpPr>
        <p:spPr>
          <a:xfrm rot="5400000">
            <a:off x="3120406" y="3091645"/>
            <a:ext cx="460076" cy="414068"/>
          </a:xfrm>
          <a:prstGeom prst="flowChartDelay">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6" name="Flowchart: Connector 25">
            <a:extLst>
              <a:ext uri="{FF2B5EF4-FFF2-40B4-BE49-F238E27FC236}">
                <a16:creationId xmlns:a16="http://schemas.microsoft.com/office/drawing/2014/main" id="{E91B5F94-DD25-EBF1-69DD-D86CB96130F0}"/>
              </a:ext>
            </a:extLst>
          </p:cNvPr>
          <p:cNvSpPr/>
          <p:nvPr/>
        </p:nvSpPr>
        <p:spPr>
          <a:xfrm>
            <a:off x="3292935" y="3528717"/>
            <a:ext cx="97766" cy="11219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27" name="Straight Arrow Connector 26">
            <a:extLst>
              <a:ext uri="{FF2B5EF4-FFF2-40B4-BE49-F238E27FC236}">
                <a16:creationId xmlns:a16="http://schemas.microsoft.com/office/drawing/2014/main" id="{95EA103C-7C0B-C3A1-64B9-6FC8179F6B92}"/>
              </a:ext>
            </a:extLst>
          </p:cNvPr>
          <p:cNvCxnSpPr/>
          <p:nvPr/>
        </p:nvCxnSpPr>
        <p:spPr>
          <a:xfrm>
            <a:off x="3341818" y="2536013"/>
            <a:ext cx="8626" cy="5326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Flowchart: Stored Data 3">
            <a:extLst>
              <a:ext uri="{FF2B5EF4-FFF2-40B4-BE49-F238E27FC236}">
                <a16:creationId xmlns:a16="http://schemas.microsoft.com/office/drawing/2014/main" id="{78831AFD-42A5-4A03-2F5D-063273DD49A6}"/>
              </a:ext>
            </a:extLst>
          </p:cNvPr>
          <p:cNvSpPr/>
          <p:nvPr/>
        </p:nvSpPr>
        <p:spPr>
          <a:xfrm rot="16200000">
            <a:off x="4111654" y="1900893"/>
            <a:ext cx="718148" cy="55209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2548 w 10015"/>
              <a:gd name="connsiteY0" fmla="*/ 1882 h 10000"/>
              <a:gd name="connsiteX1" fmla="*/ 10015 w 10015"/>
              <a:gd name="connsiteY1" fmla="*/ 0 h 10000"/>
              <a:gd name="connsiteX2" fmla="*/ 8348 w 10015"/>
              <a:gd name="connsiteY2" fmla="*/ 5000 h 10000"/>
              <a:gd name="connsiteX3" fmla="*/ 10015 w 10015"/>
              <a:gd name="connsiteY3" fmla="*/ 10000 h 10000"/>
              <a:gd name="connsiteX4" fmla="*/ 1682 w 10015"/>
              <a:gd name="connsiteY4" fmla="*/ 10000 h 10000"/>
              <a:gd name="connsiteX5" fmla="*/ 15 w 10015"/>
              <a:gd name="connsiteY5" fmla="*/ 5000 h 10000"/>
              <a:gd name="connsiteX6" fmla="*/ 2548 w 10015"/>
              <a:gd name="connsiteY6" fmla="*/ 1882 h 10000"/>
              <a:gd name="connsiteX0" fmla="*/ 2225 w 10007"/>
              <a:gd name="connsiteY0" fmla="*/ 117 h 10000"/>
              <a:gd name="connsiteX1" fmla="*/ 10007 w 10007"/>
              <a:gd name="connsiteY1" fmla="*/ 0 h 10000"/>
              <a:gd name="connsiteX2" fmla="*/ 8340 w 10007"/>
              <a:gd name="connsiteY2" fmla="*/ 5000 h 10000"/>
              <a:gd name="connsiteX3" fmla="*/ 10007 w 10007"/>
              <a:gd name="connsiteY3" fmla="*/ 10000 h 10000"/>
              <a:gd name="connsiteX4" fmla="*/ 1674 w 10007"/>
              <a:gd name="connsiteY4" fmla="*/ 10000 h 10000"/>
              <a:gd name="connsiteX5" fmla="*/ 7 w 10007"/>
              <a:gd name="connsiteY5" fmla="*/ 5000 h 10000"/>
              <a:gd name="connsiteX6" fmla="*/ 2225 w 10007"/>
              <a:gd name="connsiteY6" fmla="*/ 117 h 10000"/>
              <a:gd name="connsiteX0" fmla="*/ 2219 w 10001"/>
              <a:gd name="connsiteY0" fmla="*/ 117 h 10000"/>
              <a:gd name="connsiteX1" fmla="*/ 10001 w 10001"/>
              <a:gd name="connsiteY1" fmla="*/ 0 h 10000"/>
              <a:gd name="connsiteX2" fmla="*/ 8334 w 10001"/>
              <a:gd name="connsiteY2" fmla="*/ 5000 h 10000"/>
              <a:gd name="connsiteX3" fmla="*/ 10001 w 10001"/>
              <a:gd name="connsiteY3" fmla="*/ 10000 h 10000"/>
              <a:gd name="connsiteX4" fmla="*/ 2140 w 10001"/>
              <a:gd name="connsiteY4" fmla="*/ 8941 h 10000"/>
              <a:gd name="connsiteX5" fmla="*/ 1 w 10001"/>
              <a:gd name="connsiteY5" fmla="*/ 5000 h 10000"/>
              <a:gd name="connsiteX6" fmla="*/ 2219 w 10001"/>
              <a:gd name="connsiteY6" fmla="*/ 117 h 10000"/>
              <a:gd name="connsiteX0" fmla="*/ 3177 w 10014"/>
              <a:gd name="connsiteY0" fmla="*/ 1293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1293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67 w 10004"/>
              <a:gd name="connsiteY0" fmla="*/ 772 h 10000"/>
              <a:gd name="connsiteX1" fmla="*/ 10004 w 10004"/>
              <a:gd name="connsiteY1" fmla="*/ 0 h 10000"/>
              <a:gd name="connsiteX2" fmla="*/ 8337 w 10004"/>
              <a:gd name="connsiteY2" fmla="*/ 5000 h 10000"/>
              <a:gd name="connsiteX3" fmla="*/ 10004 w 10004"/>
              <a:gd name="connsiteY3" fmla="*/ 10000 h 10000"/>
              <a:gd name="connsiteX4" fmla="*/ 3825 w 10004"/>
              <a:gd name="connsiteY4" fmla="*/ 9670 h 10000"/>
              <a:gd name="connsiteX5" fmla="*/ 4 w 10004"/>
              <a:gd name="connsiteY5" fmla="*/ 5000 h 10000"/>
              <a:gd name="connsiteX6" fmla="*/ 3167 w 10004"/>
              <a:gd name="connsiteY6" fmla="*/ 77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4" h="10000">
                <a:moveTo>
                  <a:pt x="3167" y="772"/>
                </a:moveTo>
                <a:cubicBezTo>
                  <a:pt x="5705" y="-61"/>
                  <a:pt x="7226" y="0"/>
                  <a:pt x="10004" y="0"/>
                </a:cubicBezTo>
                <a:cubicBezTo>
                  <a:pt x="9083" y="0"/>
                  <a:pt x="8337" y="2239"/>
                  <a:pt x="8337" y="5000"/>
                </a:cubicBezTo>
                <a:cubicBezTo>
                  <a:pt x="8337" y="7761"/>
                  <a:pt x="9083" y="10000"/>
                  <a:pt x="10004" y="10000"/>
                </a:cubicBezTo>
                <a:lnTo>
                  <a:pt x="3825" y="9670"/>
                </a:lnTo>
                <a:cubicBezTo>
                  <a:pt x="2904" y="9670"/>
                  <a:pt x="114" y="6483"/>
                  <a:pt x="4" y="5000"/>
                </a:cubicBezTo>
                <a:cubicBezTo>
                  <a:pt x="-106" y="3517"/>
                  <a:pt x="2246" y="772"/>
                  <a:pt x="3167" y="772"/>
                </a:cubicBez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9" name="Freeform: Shape 28">
            <a:extLst>
              <a:ext uri="{FF2B5EF4-FFF2-40B4-BE49-F238E27FC236}">
                <a16:creationId xmlns:a16="http://schemas.microsoft.com/office/drawing/2014/main" id="{A5A1CBB3-CA59-DDBB-9087-75037CB1F246}"/>
              </a:ext>
            </a:extLst>
          </p:cNvPr>
          <p:cNvSpPr/>
          <p:nvPr/>
        </p:nvSpPr>
        <p:spPr>
          <a:xfrm>
            <a:off x="4211936" y="1762627"/>
            <a:ext cx="534837" cy="109177"/>
          </a:xfrm>
          <a:custGeom>
            <a:avLst/>
            <a:gdLst>
              <a:gd name="connsiteX0" fmla="*/ 0 w 573746"/>
              <a:gd name="connsiteY0" fmla="*/ 41576 h 134679"/>
              <a:gd name="connsiteX1" fmla="*/ 115018 w 573746"/>
              <a:gd name="connsiteY1" fmla="*/ 99085 h 134679"/>
              <a:gd name="connsiteX2" fmla="*/ 287547 w 573746"/>
              <a:gd name="connsiteY2" fmla="*/ 133591 h 134679"/>
              <a:gd name="connsiteX3" fmla="*/ 483079 w 573746"/>
              <a:gd name="connsiteY3" fmla="*/ 58829 h 134679"/>
              <a:gd name="connsiteX4" fmla="*/ 569343 w 573746"/>
              <a:gd name="connsiteY4" fmla="*/ 1319 h 134679"/>
              <a:gd name="connsiteX5" fmla="*/ 557841 w 573746"/>
              <a:gd name="connsiteY5" fmla="*/ 7070 h 134679"/>
              <a:gd name="connsiteX0" fmla="*/ 0 w 543863"/>
              <a:gd name="connsiteY0" fmla="*/ 0 h 165147"/>
              <a:gd name="connsiteX1" fmla="*/ 85135 w 543863"/>
              <a:gd name="connsiteY1" fmla="*/ 128976 h 165147"/>
              <a:gd name="connsiteX2" fmla="*/ 257664 w 543863"/>
              <a:gd name="connsiteY2" fmla="*/ 163482 h 165147"/>
              <a:gd name="connsiteX3" fmla="*/ 453196 w 543863"/>
              <a:gd name="connsiteY3" fmla="*/ 88720 h 165147"/>
              <a:gd name="connsiteX4" fmla="*/ 539460 w 543863"/>
              <a:gd name="connsiteY4" fmla="*/ 31210 h 165147"/>
              <a:gd name="connsiteX5" fmla="*/ 527958 w 543863"/>
              <a:gd name="connsiteY5" fmla="*/ 36961 h 165147"/>
              <a:gd name="connsiteX0" fmla="*/ 0 w 543863"/>
              <a:gd name="connsiteY0" fmla="*/ 0 h 163554"/>
              <a:gd name="connsiteX1" fmla="*/ 109042 w 543863"/>
              <a:gd name="connsiteY1" fmla="*/ 100389 h 163554"/>
              <a:gd name="connsiteX2" fmla="*/ 257664 w 543863"/>
              <a:gd name="connsiteY2" fmla="*/ 163482 h 163554"/>
              <a:gd name="connsiteX3" fmla="*/ 453196 w 543863"/>
              <a:gd name="connsiteY3" fmla="*/ 88720 h 163554"/>
              <a:gd name="connsiteX4" fmla="*/ 539460 w 543863"/>
              <a:gd name="connsiteY4" fmla="*/ 31210 h 163554"/>
              <a:gd name="connsiteX5" fmla="*/ 527958 w 543863"/>
              <a:gd name="connsiteY5" fmla="*/ 36961 h 163554"/>
              <a:gd name="connsiteX0" fmla="*/ 0 w 543863"/>
              <a:gd name="connsiteY0" fmla="*/ 0 h 142107"/>
              <a:gd name="connsiteX1" fmla="*/ 109042 w 543863"/>
              <a:gd name="connsiteY1" fmla="*/ 78948 h 142107"/>
              <a:gd name="connsiteX2" fmla="*/ 257664 w 543863"/>
              <a:gd name="connsiteY2" fmla="*/ 142041 h 142107"/>
              <a:gd name="connsiteX3" fmla="*/ 453196 w 543863"/>
              <a:gd name="connsiteY3" fmla="*/ 67279 h 142107"/>
              <a:gd name="connsiteX4" fmla="*/ 539460 w 543863"/>
              <a:gd name="connsiteY4" fmla="*/ 9769 h 142107"/>
              <a:gd name="connsiteX5" fmla="*/ 527958 w 543863"/>
              <a:gd name="connsiteY5" fmla="*/ 15520 h 142107"/>
              <a:gd name="connsiteX0" fmla="*/ 0 w 543863"/>
              <a:gd name="connsiteY0" fmla="*/ 0 h 142854"/>
              <a:gd name="connsiteX1" fmla="*/ 91112 w 543863"/>
              <a:gd name="connsiteY1" fmla="*/ 100389 h 142854"/>
              <a:gd name="connsiteX2" fmla="*/ 257664 w 543863"/>
              <a:gd name="connsiteY2" fmla="*/ 142041 h 142854"/>
              <a:gd name="connsiteX3" fmla="*/ 453196 w 543863"/>
              <a:gd name="connsiteY3" fmla="*/ 67279 h 142854"/>
              <a:gd name="connsiteX4" fmla="*/ 539460 w 543863"/>
              <a:gd name="connsiteY4" fmla="*/ 9769 h 142854"/>
              <a:gd name="connsiteX5" fmla="*/ 527958 w 543863"/>
              <a:gd name="connsiteY5" fmla="*/ 15520 h 142854"/>
              <a:gd name="connsiteX0" fmla="*/ 0 w 543863"/>
              <a:gd name="connsiteY0" fmla="*/ 0 h 171593"/>
              <a:gd name="connsiteX1" fmla="*/ 91112 w 543863"/>
              <a:gd name="connsiteY1" fmla="*/ 128977 h 171593"/>
              <a:gd name="connsiteX2" fmla="*/ 257664 w 543863"/>
              <a:gd name="connsiteY2" fmla="*/ 170629 h 171593"/>
              <a:gd name="connsiteX3" fmla="*/ 453196 w 543863"/>
              <a:gd name="connsiteY3" fmla="*/ 95867 h 171593"/>
              <a:gd name="connsiteX4" fmla="*/ 539460 w 543863"/>
              <a:gd name="connsiteY4" fmla="*/ 38357 h 171593"/>
              <a:gd name="connsiteX5" fmla="*/ 527958 w 543863"/>
              <a:gd name="connsiteY5" fmla="*/ 44108 h 171593"/>
              <a:gd name="connsiteX0" fmla="*/ 0 w 555816"/>
              <a:gd name="connsiteY0" fmla="*/ 0 h 135677"/>
              <a:gd name="connsiteX1" fmla="*/ 103065 w 555816"/>
              <a:gd name="connsiteY1" fmla="*/ 93242 h 135677"/>
              <a:gd name="connsiteX2" fmla="*/ 269617 w 555816"/>
              <a:gd name="connsiteY2" fmla="*/ 134894 h 135677"/>
              <a:gd name="connsiteX3" fmla="*/ 465149 w 555816"/>
              <a:gd name="connsiteY3" fmla="*/ 60132 h 135677"/>
              <a:gd name="connsiteX4" fmla="*/ 551413 w 555816"/>
              <a:gd name="connsiteY4" fmla="*/ 2622 h 135677"/>
              <a:gd name="connsiteX5" fmla="*/ 539911 w 555816"/>
              <a:gd name="connsiteY5" fmla="*/ 8373 h 13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5816" h="135677">
                <a:moveTo>
                  <a:pt x="0" y="0"/>
                </a:moveTo>
                <a:cubicBezTo>
                  <a:pt x="33547" y="21086"/>
                  <a:pt x="58129" y="70760"/>
                  <a:pt x="103065" y="93242"/>
                </a:cubicBezTo>
                <a:cubicBezTo>
                  <a:pt x="148001" y="115724"/>
                  <a:pt x="209270" y="140412"/>
                  <a:pt x="269617" y="134894"/>
                </a:cubicBezTo>
                <a:cubicBezTo>
                  <a:pt x="329964" y="129376"/>
                  <a:pt x="418183" y="82177"/>
                  <a:pt x="465149" y="60132"/>
                </a:cubicBezTo>
                <a:cubicBezTo>
                  <a:pt x="512115" y="38087"/>
                  <a:pt x="538953" y="11248"/>
                  <a:pt x="551413" y="2622"/>
                </a:cubicBezTo>
                <a:cubicBezTo>
                  <a:pt x="563873" y="-6004"/>
                  <a:pt x="546620" y="31377"/>
                  <a:pt x="539911" y="8373"/>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30" name="Flowchart: Connector 29">
            <a:extLst>
              <a:ext uri="{FF2B5EF4-FFF2-40B4-BE49-F238E27FC236}">
                <a16:creationId xmlns:a16="http://schemas.microsoft.com/office/drawing/2014/main" id="{0C3B5D33-1CC9-C355-CA31-DC85AAB2CD74}"/>
              </a:ext>
            </a:extLst>
          </p:cNvPr>
          <p:cNvSpPr/>
          <p:nvPr/>
        </p:nvSpPr>
        <p:spPr>
          <a:xfrm>
            <a:off x="4579996" y="2415634"/>
            <a:ext cx="109268" cy="109176"/>
          </a:xfrm>
          <a:prstGeom prst="flowChartConnec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31" name="Straight Arrow Connector 30">
            <a:extLst>
              <a:ext uri="{FF2B5EF4-FFF2-40B4-BE49-F238E27FC236}">
                <a16:creationId xmlns:a16="http://schemas.microsoft.com/office/drawing/2014/main" id="{1C6F2EF6-A9A9-563D-1599-EA863A37C064}"/>
              </a:ext>
            </a:extLst>
          </p:cNvPr>
          <p:cNvCxnSpPr/>
          <p:nvPr/>
        </p:nvCxnSpPr>
        <p:spPr>
          <a:xfrm>
            <a:off x="4332705" y="1518813"/>
            <a:ext cx="0" cy="352991"/>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6CEB37C8-C62F-D3B5-B1E9-2A2903FB68BC}"/>
              </a:ext>
            </a:extLst>
          </p:cNvPr>
          <p:cNvCxnSpPr/>
          <p:nvPr/>
        </p:nvCxnSpPr>
        <p:spPr>
          <a:xfrm>
            <a:off x="4605875" y="1518813"/>
            <a:ext cx="0" cy="352991"/>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sp>
        <p:nvSpPr>
          <p:cNvPr id="33" name="Flowchart: Delay 32">
            <a:extLst>
              <a:ext uri="{FF2B5EF4-FFF2-40B4-BE49-F238E27FC236}">
                <a16:creationId xmlns:a16="http://schemas.microsoft.com/office/drawing/2014/main" id="{D9C51D4F-D421-697E-4D0E-D33846CF86A8}"/>
              </a:ext>
            </a:extLst>
          </p:cNvPr>
          <p:cNvSpPr/>
          <p:nvPr/>
        </p:nvSpPr>
        <p:spPr>
          <a:xfrm rot="5400000">
            <a:off x="4249316" y="3091644"/>
            <a:ext cx="460076" cy="414068"/>
          </a:xfrm>
          <a:prstGeom prst="flowChartDelay">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4" name="Flowchart: Connector 33">
            <a:extLst>
              <a:ext uri="{FF2B5EF4-FFF2-40B4-BE49-F238E27FC236}">
                <a16:creationId xmlns:a16="http://schemas.microsoft.com/office/drawing/2014/main" id="{231D34C9-5486-99B1-D944-746AF3AEE592}"/>
              </a:ext>
            </a:extLst>
          </p:cNvPr>
          <p:cNvSpPr/>
          <p:nvPr/>
        </p:nvSpPr>
        <p:spPr>
          <a:xfrm>
            <a:off x="4421845" y="3528716"/>
            <a:ext cx="97766" cy="11219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35" name="Straight Arrow Connector 34">
            <a:extLst>
              <a:ext uri="{FF2B5EF4-FFF2-40B4-BE49-F238E27FC236}">
                <a16:creationId xmlns:a16="http://schemas.microsoft.com/office/drawing/2014/main" id="{BAC9FB3F-1FE7-2384-2043-46CDA58FF3C5}"/>
              </a:ext>
            </a:extLst>
          </p:cNvPr>
          <p:cNvCxnSpPr/>
          <p:nvPr/>
        </p:nvCxnSpPr>
        <p:spPr>
          <a:xfrm>
            <a:off x="4470728" y="2536012"/>
            <a:ext cx="8626" cy="5326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D73BA600-852E-E0D2-5AF9-CEEABAFB5496}"/>
              </a:ext>
            </a:extLst>
          </p:cNvPr>
          <p:cNvCxnSpPr/>
          <p:nvPr/>
        </p:nvCxnSpPr>
        <p:spPr>
          <a:xfrm>
            <a:off x="1162210" y="2536012"/>
            <a:ext cx="0" cy="437492"/>
          </a:xfrm>
          <a:prstGeom prst="straightConnector1">
            <a:avLst/>
          </a:prstGeom>
          <a:ln>
            <a:solidFill>
              <a:srgbClr val="00B050"/>
            </a:solidFill>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C7A27BD8-89B0-CD4B-856E-4078E008003C}"/>
              </a:ext>
            </a:extLst>
          </p:cNvPr>
          <p:cNvCxnSpPr>
            <a:cxnSpLocks/>
          </p:cNvCxnSpPr>
          <p:nvPr/>
        </p:nvCxnSpPr>
        <p:spPr>
          <a:xfrm>
            <a:off x="2310674" y="2517321"/>
            <a:ext cx="0" cy="408319"/>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5FE082DC-2F32-0B00-790A-0A012FD24907}"/>
              </a:ext>
            </a:extLst>
          </p:cNvPr>
          <p:cNvCxnSpPr>
            <a:cxnSpLocks/>
          </p:cNvCxnSpPr>
          <p:nvPr/>
        </p:nvCxnSpPr>
        <p:spPr>
          <a:xfrm>
            <a:off x="3476965" y="2536012"/>
            <a:ext cx="0" cy="266313"/>
          </a:xfrm>
          <a:prstGeom prst="straightConnector1">
            <a:avLst/>
          </a:prstGeom>
          <a:ln>
            <a:solidFill>
              <a:srgbClr val="00B0F0"/>
            </a:solidFill>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51A61420-9181-9B55-0260-59BDD762AFE1}"/>
              </a:ext>
            </a:extLst>
          </p:cNvPr>
          <p:cNvCxnSpPr>
            <a:cxnSpLocks/>
          </p:cNvCxnSpPr>
          <p:nvPr/>
        </p:nvCxnSpPr>
        <p:spPr>
          <a:xfrm>
            <a:off x="4617376" y="2536012"/>
            <a:ext cx="0" cy="202003"/>
          </a:xfrm>
          <a:prstGeom prst="straightConnector1">
            <a:avLst/>
          </a:prstGeom>
          <a:ln>
            <a:solidFill>
              <a:srgbClr val="FFC000"/>
            </a:solidFill>
            <a:tailEnd type="triangle"/>
          </a:ln>
        </p:spPr>
        <p:style>
          <a:lnRef idx="2">
            <a:schemeClr val="dk1"/>
          </a:lnRef>
          <a:fillRef idx="0">
            <a:schemeClr val="dk1"/>
          </a:fillRef>
          <a:effectRef idx="1">
            <a:schemeClr val="dk1"/>
          </a:effectRef>
          <a:fontRef idx="minor">
            <a:schemeClr val="tx1"/>
          </a:fontRef>
        </p:style>
      </p:cxnSp>
      <p:cxnSp>
        <p:nvCxnSpPr>
          <p:cNvPr id="40" name="Connector: Elbow 39">
            <a:extLst>
              <a:ext uri="{FF2B5EF4-FFF2-40B4-BE49-F238E27FC236}">
                <a16:creationId xmlns:a16="http://schemas.microsoft.com/office/drawing/2014/main" id="{CC4D280D-8F74-13F1-4556-2947C6C158B9}"/>
              </a:ext>
            </a:extLst>
          </p:cNvPr>
          <p:cNvCxnSpPr/>
          <p:nvPr/>
        </p:nvCxnSpPr>
        <p:spPr>
          <a:xfrm>
            <a:off x="1159335" y="2973504"/>
            <a:ext cx="3458041" cy="95135"/>
          </a:xfrm>
          <a:prstGeom prst="bentConnector3">
            <a:avLst>
              <a:gd name="adj1" fmla="val 10039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41" name="Connector: Elbow 40">
            <a:extLst>
              <a:ext uri="{FF2B5EF4-FFF2-40B4-BE49-F238E27FC236}">
                <a16:creationId xmlns:a16="http://schemas.microsoft.com/office/drawing/2014/main" id="{9E29B94D-D3CE-600F-D181-321203D1E2F2}"/>
              </a:ext>
            </a:extLst>
          </p:cNvPr>
          <p:cNvCxnSpPr>
            <a:cxnSpLocks/>
          </p:cNvCxnSpPr>
          <p:nvPr/>
        </p:nvCxnSpPr>
        <p:spPr>
          <a:xfrm>
            <a:off x="2336554" y="2885158"/>
            <a:ext cx="2016279" cy="194684"/>
          </a:xfrm>
          <a:prstGeom prst="bentConnector3">
            <a:avLst>
              <a:gd name="adj1" fmla="val 100485"/>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42" name="Connector: Elbow 41">
            <a:extLst>
              <a:ext uri="{FF2B5EF4-FFF2-40B4-BE49-F238E27FC236}">
                <a16:creationId xmlns:a16="http://schemas.microsoft.com/office/drawing/2014/main" id="{33A2F943-53AA-E0F9-AEE8-D3215D37416D}"/>
              </a:ext>
            </a:extLst>
          </p:cNvPr>
          <p:cNvCxnSpPr/>
          <p:nvPr/>
        </p:nvCxnSpPr>
        <p:spPr>
          <a:xfrm>
            <a:off x="3476965" y="2754758"/>
            <a:ext cx="1128910" cy="313881"/>
          </a:xfrm>
          <a:prstGeom prst="bentConnector3">
            <a:avLst>
              <a:gd name="adj1" fmla="val 94829"/>
            </a:avLst>
          </a:prstGeom>
          <a:ln>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66E7E98F-CDCF-4A12-DDEC-9EB31AEF4E72}"/>
              </a:ext>
            </a:extLst>
          </p:cNvPr>
          <p:cNvCxnSpPr/>
          <p:nvPr/>
        </p:nvCxnSpPr>
        <p:spPr>
          <a:xfrm>
            <a:off x="2037504" y="2973504"/>
            <a:ext cx="0" cy="106338"/>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18677D4C-4770-F379-C68E-5A1E0B115B9E}"/>
              </a:ext>
            </a:extLst>
          </p:cNvPr>
          <p:cNvCxnSpPr>
            <a:cxnSpLocks/>
          </p:cNvCxnSpPr>
          <p:nvPr/>
        </p:nvCxnSpPr>
        <p:spPr>
          <a:xfrm>
            <a:off x="3197469" y="2882319"/>
            <a:ext cx="6326" cy="19752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45" name="Connector: Elbow 44">
            <a:extLst>
              <a:ext uri="{FF2B5EF4-FFF2-40B4-BE49-F238E27FC236}">
                <a16:creationId xmlns:a16="http://schemas.microsoft.com/office/drawing/2014/main" id="{E920DE86-BC19-02CB-3BBA-E746766AC104}"/>
              </a:ext>
            </a:extLst>
          </p:cNvPr>
          <p:cNvCxnSpPr/>
          <p:nvPr/>
        </p:nvCxnSpPr>
        <p:spPr>
          <a:xfrm flipV="1">
            <a:off x="1592382" y="1110688"/>
            <a:ext cx="3662199" cy="1851613"/>
          </a:xfrm>
          <a:prstGeom prst="bentConnector3">
            <a:avLst>
              <a:gd name="adj1" fmla="val 377"/>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46" name="Connector: Elbow 45">
            <a:extLst>
              <a:ext uri="{FF2B5EF4-FFF2-40B4-BE49-F238E27FC236}">
                <a16:creationId xmlns:a16="http://schemas.microsoft.com/office/drawing/2014/main" id="{25170E7B-44B1-8A4F-2718-647CA709F0F8}"/>
              </a:ext>
            </a:extLst>
          </p:cNvPr>
          <p:cNvCxnSpPr/>
          <p:nvPr/>
        </p:nvCxnSpPr>
        <p:spPr>
          <a:xfrm flipV="1">
            <a:off x="2663207" y="1211422"/>
            <a:ext cx="2593676" cy="1670897"/>
          </a:xfrm>
          <a:prstGeom prst="bentConnector3">
            <a:avLst>
              <a:gd name="adj1" fmla="val -6098"/>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47" name="Connector: Elbow 46">
            <a:extLst>
              <a:ext uri="{FF2B5EF4-FFF2-40B4-BE49-F238E27FC236}">
                <a16:creationId xmlns:a16="http://schemas.microsoft.com/office/drawing/2014/main" id="{E14C3A7B-CED6-CA53-8BAE-C0011C1B5284}"/>
              </a:ext>
            </a:extLst>
          </p:cNvPr>
          <p:cNvCxnSpPr/>
          <p:nvPr/>
        </p:nvCxnSpPr>
        <p:spPr>
          <a:xfrm rot="5400000" flipH="1" flipV="1">
            <a:off x="3833157" y="1285023"/>
            <a:ext cx="1478726" cy="1460740"/>
          </a:xfrm>
          <a:prstGeom prst="bentConnector3">
            <a:avLst>
              <a:gd name="adj1" fmla="val 99392"/>
            </a:avLst>
          </a:prstGeom>
          <a:ln>
            <a:solidFill>
              <a:srgbClr val="00B0F0"/>
            </a:solidFill>
            <a:tailEnd type="triangle"/>
          </a:ln>
        </p:spPr>
        <p:style>
          <a:lnRef idx="2">
            <a:schemeClr val="accent1"/>
          </a:lnRef>
          <a:fillRef idx="0">
            <a:schemeClr val="accent1"/>
          </a:fillRef>
          <a:effectRef idx="1">
            <a:schemeClr val="accent1"/>
          </a:effectRef>
          <a:fontRef idx="minor">
            <a:schemeClr val="tx1"/>
          </a:fontRef>
        </p:style>
      </p:cxnSp>
      <p:sp>
        <p:nvSpPr>
          <p:cNvPr id="48" name="Flowchart: Delay 47">
            <a:extLst>
              <a:ext uri="{FF2B5EF4-FFF2-40B4-BE49-F238E27FC236}">
                <a16:creationId xmlns:a16="http://schemas.microsoft.com/office/drawing/2014/main" id="{7D472C41-DD4C-1A3A-E61F-5B286A8041F4}"/>
              </a:ext>
            </a:extLst>
          </p:cNvPr>
          <p:cNvSpPr/>
          <p:nvPr/>
        </p:nvSpPr>
        <p:spPr>
          <a:xfrm>
            <a:off x="5254581" y="981822"/>
            <a:ext cx="563593" cy="419818"/>
          </a:xfrm>
          <a:prstGeom prst="flowChartDelay">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9" name="Flowchart: Delay 48">
            <a:extLst>
              <a:ext uri="{FF2B5EF4-FFF2-40B4-BE49-F238E27FC236}">
                <a16:creationId xmlns:a16="http://schemas.microsoft.com/office/drawing/2014/main" id="{C2041F61-A076-BA04-6EEC-FAA13CE5F9EB}"/>
              </a:ext>
            </a:extLst>
          </p:cNvPr>
          <p:cNvSpPr/>
          <p:nvPr/>
        </p:nvSpPr>
        <p:spPr>
          <a:xfrm rot="5400000">
            <a:off x="2441795" y="3846505"/>
            <a:ext cx="460076" cy="414068"/>
          </a:xfrm>
          <a:prstGeom prst="flowChartDelay">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0" name="Flowchart: Connector 49">
            <a:extLst>
              <a:ext uri="{FF2B5EF4-FFF2-40B4-BE49-F238E27FC236}">
                <a16:creationId xmlns:a16="http://schemas.microsoft.com/office/drawing/2014/main" id="{53068220-CC7B-37CE-44C1-07A66E76C24E}"/>
              </a:ext>
            </a:extLst>
          </p:cNvPr>
          <p:cNvSpPr/>
          <p:nvPr/>
        </p:nvSpPr>
        <p:spPr>
          <a:xfrm>
            <a:off x="2640204" y="4264139"/>
            <a:ext cx="97766" cy="11219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1" name="Flowchart: Stored Data 3">
            <a:extLst>
              <a:ext uri="{FF2B5EF4-FFF2-40B4-BE49-F238E27FC236}">
                <a16:creationId xmlns:a16="http://schemas.microsoft.com/office/drawing/2014/main" id="{CEBE4EEA-44A8-0C8F-8248-CF5FD9284B53}"/>
              </a:ext>
            </a:extLst>
          </p:cNvPr>
          <p:cNvSpPr/>
          <p:nvPr/>
        </p:nvSpPr>
        <p:spPr>
          <a:xfrm rot="16200000">
            <a:off x="2485288" y="4699859"/>
            <a:ext cx="718148" cy="55209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2548 w 10015"/>
              <a:gd name="connsiteY0" fmla="*/ 1882 h 10000"/>
              <a:gd name="connsiteX1" fmla="*/ 10015 w 10015"/>
              <a:gd name="connsiteY1" fmla="*/ 0 h 10000"/>
              <a:gd name="connsiteX2" fmla="*/ 8348 w 10015"/>
              <a:gd name="connsiteY2" fmla="*/ 5000 h 10000"/>
              <a:gd name="connsiteX3" fmla="*/ 10015 w 10015"/>
              <a:gd name="connsiteY3" fmla="*/ 10000 h 10000"/>
              <a:gd name="connsiteX4" fmla="*/ 1682 w 10015"/>
              <a:gd name="connsiteY4" fmla="*/ 10000 h 10000"/>
              <a:gd name="connsiteX5" fmla="*/ 15 w 10015"/>
              <a:gd name="connsiteY5" fmla="*/ 5000 h 10000"/>
              <a:gd name="connsiteX6" fmla="*/ 2548 w 10015"/>
              <a:gd name="connsiteY6" fmla="*/ 1882 h 10000"/>
              <a:gd name="connsiteX0" fmla="*/ 2225 w 10007"/>
              <a:gd name="connsiteY0" fmla="*/ 117 h 10000"/>
              <a:gd name="connsiteX1" fmla="*/ 10007 w 10007"/>
              <a:gd name="connsiteY1" fmla="*/ 0 h 10000"/>
              <a:gd name="connsiteX2" fmla="*/ 8340 w 10007"/>
              <a:gd name="connsiteY2" fmla="*/ 5000 h 10000"/>
              <a:gd name="connsiteX3" fmla="*/ 10007 w 10007"/>
              <a:gd name="connsiteY3" fmla="*/ 10000 h 10000"/>
              <a:gd name="connsiteX4" fmla="*/ 1674 w 10007"/>
              <a:gd name="connsiteY4" fmla="*/ 10000 h 10000"/>
              <a:gd name="connsiteX5" fmla="*/ 7 w 10007"/>
              <a:gd name="connsiteY5" fmla="*/ 5000 h 10000"/>
              <a:gd name="connsiteX6" fmla="*/ 2225 w 10007"/>
              <a:gd name="connsiteY6" fmla="*/ 117 h 10000"/>
              <a:gd name="connsiteX0" fmla="*/ 2219 w 10001"/>
              <a:gd name="connsiteY0" fmla="*/ 117 h 10000"/>
              <a:gd name="connsiteX1" fmla="*/ 10001 w 10001"/>
              <a:gd name="connsiteY1" fmla="*/ 0 h 10000"/>
              <a:gd name="connsiteX2" fmla="*/ 8334 w 10001"/>
              <a:gd name="connsiteY2" fmla="*/ 5000 h 10000"/>
              <a:gd name="connsiteX3" fmla="*/ 10001 w 10001"/>
              <a:gd name="connsiteY3" fmla="*/ 10000 h 10000"/>
              <a:gd name="connsiteX4" fmla="*/ 2140 w 10001"/>
              <a:gd name="connsiteY4" fmla="*/ 8941 h 10000"/>
              <a:gd name="connsiteX5" fmla="*/ 1 w 10001"/>
              <a:gd name="connsiteY5" fmla="*/ 5000 h 10000"/>
              <a:gd name="connsiteX6" fmla="*/ 2219 w 10001"/>
              <a:gd name="connsiteY6" fmla="*/ 117 h 10000"/>
              <a:gd name="connsiteX0" fmla="*/ 3177 w 10014"/>
              <a:gd name="connsiteY0" fmla="*/ 1293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1293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67 w 10004"/>
              <a:gd name="connsiteY0" fmla="*/ 772 h 10000"/>
              <a:gd name="connsiteX1" fmla="*/ 10004 w 10004"/>
              <a:gd name="connsiteY1" fmla="*/ 0 h 10000"/>
              <a:gd name="connsiteX2" fmla="*/ 8337 w 10004"/>
              <a:gd name="connsiteY2" fmla="*/ 5000 h 10000"/>
              <a:gd name="connsiteX3" fmla="*/ 10004 w 10004"/>
              <a:gd name="connsiteY3" fmla="*/ 10000 h 10000"/>
              <a:gd name="connsiteX4" fmla="*/ 3825 w 10004"/>
              <a:gd name="connsiteY4" fmla="*/ 9670 h 10000"/>
              <a:gd name="connsiteX5" fmla="*/ 4 w 10004"/>
              <a:gd name="connsiteY5" fmla="*/ 5000 h 10000"/>
              <a:gd name="connsiteX6" fmla="*/ 3167 w 10004"/>
              <a:gd name="connsiteY6" fmla="*/ 77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4" h="10000">
                <a:moveTo>
                  <a:pt x="3167" y="772"/>
                </a:moveTo>
                <a:cubicBezTo>
                  <a:pt x="5705" y="-61"/>
                  <a:pt x="7226" y="0"/>
                  <a:pt x="10004" y="0"/>
                </a:cubicBezTo>
                <a:cubicBezTo>
                  <a:pt x="9083" y="0"/>
                  <a:pt x="8337" y="2239"/>
                  <a:pt x="8337" y="5000"/>
                </a:cubicBezTo>
                <a:cubicBezTo>
                  <a:pt x="8337" y="7761"/>
                  <a:pt x="9083" y="10000"/>
                  <a:pt x="10004" y="10000"/>
                </a:cubicBezTo>
                <a:lnTo>
                  <a:pt x="3825" y="9670"/>
                </a:lnTo>
                <a:cubicBezTo>
                  <a:pt x="2904" y="9670"/>
                  <a:pt x="114" y="6483"/>
                  <a:pt x="4" y="5000"/>
                </a:cubicBezTo>
                <a:cubicBezTo>
                  <a:pt x="-106" y="3517"/>
                  <a:pt x="2246" y="772"/>
                  <a:pt x="3167" y="772"/>
                </a:cubicBez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2" name="Freeform: Shape 51">
            <a:extLst>
              <a:ext uri="{FF2B5EF4-FFF2-40B4-BE49-F238E27FC236}">
                <a16:creationId xmlns:a16="http://schemas.microsoft.com/office/drawing/2014/main" id="{B8370C91-BCC1-183D-0FF1-19B24A9F6747}"/>
              </a:ext>
            </a:extLst>
          </p:cNvPr>
          <p:cNvSpPr/>
          <p:nvPr/>
        </p:nvSpPr>
        <p:spPr>
          <a:xfrm>
            <a:off x="2585570" y="4561593"/>
            <a:ext cx="534837" cy="109177"/>
          </a:xfrm>
          <a:custGeom>
            <a:avLst/>
            <a:gdLst>
              <a:gd name="connsiteX0" fmla="*/ 0 w 573746"/>
              <a:gd name="connsiteY0" fmla="*/ 41576 h 134679"/>
              <a:gd name="connsiteX1" fmla="*/ 115018 w 573746"/>
              <a:gd name="connsiteY1" fmla="*/ 99085 h 134679"/>
              <a:gd name="connsiteX2" fmla="*/ 287547 w 573746"/>
              <a:gd name="connsiteY2" fmla="*/ 133591 h 134679"/>
              <a:gd name="connsiteX3" fmla="*/ 483079 w 573746"/>
              <a:gd name="connsiteY3" fmla="*/ 58829 h 134679"/>
              <a:gd name="connsiteX4" fmla="*/ 569343 w 573746"/>
              <a:gd name="connsiteY4" fmla="*/ 1319 h 134679"/>
              <a:gd name="connsiteX5" fmla="*/ 557841 w 573746"/>
              <a:gd name="connsiteY5" fmla="*/ 7070 h 134679"/>
              <a:gd name="connsiteX0" fmla="*/ 0 w 543863"/>
              <a:gd name="connsiteY0" fmla="*/ 0 h 165147"/>
              <a:gd name="connsiteX1" fmla="*/ 85135 w 543863"/>
              <a:gd name="connsiteY1" fmla="*/ 128976 h 165147"/>
              <a:gd name="connsiteX2" fmla="*/ 257664 w 543863"/>
              <a:gd name="connsiteY2" fmla="*/ 163482 h 165147"/>
              <a:gd name="connsiteX3" fmla="*/ 453196 w 543863"/>
              <a:gd name="connsiteY3" fmla="*/ 88720 h 165147"/>
              <a:gd name="connsiteX4" fmla="*/ 539460 w 543863"/>
              <a:gd name="connsiteY4" fmla="*/ 31210 h 165147"/>
              <a:gd name="connsiteX5" fmla="*/ 527958 w 543863"/>
              <a:gd name="connsiteY5" fmla="*/ 36961 h 165147"/>
              <a:gd name="connsiteX0" fmla="*/ 0 w 543863"/>
              <a:gd name="connsiteY0" fmla="*/ 0 h 163554"/>
              <a:gd name="connsiteX1" fmla="*/ 109042 w 543863"/>
              <a:gd name="connsiteY1" fmla="*/ 100389 h 163554"/>
              <a:gd name="connsiteX2" fmla="*/ 257664 w 543863"/>
              <a:gd name="connsiteY2" fmla="*/ 163482 h 163554"/>
              <a:gd name="connsiteX3" fmla="*/ 453196 w 543863"/>
              <a:gd name="connsiteY3" fmla="*/ 88720 h 163554"/>
              <a:gd name="connsiteX4" fmla="*/ 539460 w 543863"/>
              <a:gd name="connsiteY4" fmla="*/ 31210 h 163554"/>
              <a:gd name="connsiteX5" fmla="*/ 527958 w 543863"/>
              <a:gd name="connsiteY5" fmla="*/ 36961 h 163554"/>
              <a:gd name="connsiteX0" fmla="*/ 0 w 543863"/>
              <a:gd name="connsiteY0" fmla="*/ 0 h 142107"/>
              <a:gd name="connsiteX1" fmla="*/ 109042 w 543863"/>
              <a:gd name="connsiteY1" fmla="*/ 78948 h 142107"/>
              <a:gd name="connsiteX2" fmla="*/ 257664 w 543863"/>
              <a:gd name="connsiteY2" fmla="*/ 142041 h 142107"/>
              <a:gd name="connsiteX3" fmla="*/ 453196 w 543863"/>
              <a:gd name="connsiteY3" fmla="*/ 67279 h 142107"/>
              <a:gd name="connsiteX4" fmla="*/ 539460 w 543863"/>
              <a:gd name="connsiteY4" fmla="*/ 9769 h 142107"/>
              <a:gd name="connsiteX5" fmla="*/ 527958 w 543863"/>
              <a:gd name="connsiteY5" fmla="*/ 15520 h 142107"/>
              <a:gd name="connsiteX0" fmla="*/ 0 w 543863"/>
              <a:gd name="connsiteY0" fmla="*/ 0 h 142854"/>
              <a:gd name="connsiteX1" fmla="*/ 91112 w 543863"/>
              <a:gd name="connsiteY1" fmla="*/ 100389 h 142854"/>
              <a:gd name="connsiteX2" fmla="*/ 257664 w 543863"/>
              <a:gd name="connsiteY2" fmla="*/ 142041 h 142854"/>
              <a:gd name="connsiteX3" fmla="*/ 453196 w 543863"/>
              <a:gd name="connsiteY3" fmla="*/ 67279 h 142854"/>
              <a:gd name="connsiteX4" fmla="*/ 539460 w 543863"/>
              <a:gd name="connsiteY4" fmla="*/ 9769 h 142854"/>
              <a:gd name="connsiteX5" fmla="*/ 527958 w 543863"/>
              <a:gd name="connsiteY5" fmla="*/ 15520 h 142854"/>
              <a:gd name="connsiteX0" fmla="*/ 0 w 543863"/>
              <a:gd name="connsiteY0" fmla="*/ 0 h 171593"/>
              <a:gd name="connsiteX1" fmla="*/ 91112 w 543863"/>
              <a:gd name="connsiteY1" fmla="*/ 128977 h 171593"/>
              <a:gd name="connsiteX2" fmla="*/ 257664 w 543863"/>
              <a:gd name="connsiteY2" fmla="*/ 170629 h 171593"/>
              <a:gd name="connsiteX3" fmla="*/ 453196 w 543863"/>
              <a:gd name="connsiteY3" fmla="*/ 95867 h 171593"/>
              <a:gd name="connsiteX4" fmla="*/ 539460 w 543863"/>
              <a:gd name="connsiteY4" fmla="*/ 38357 h 171593"/>
              <a:gd name="connsiteX5" fmla="*/ 527958 w 543863"/>
              <a:gd name="connsiteY5" fmla="*/ 44108 h 171593"/>
              <a:gd name="connsiteX0" fmla="*/ 0 w 555816"/>
              <a:gd name="connsiteY0" fmla="*/ 0 h 135677"/>
              <a:gd name="connsiteX1" fmla="*/ 103065 w 555816"/>
              <a:gd name="connsiteY1" fmla="*/ 93242 h 135677"/>
              <a:gd name="connsiteX2" fmla="*/ 269617 w 555816"/>
              <a:gd name="connsiteY2" fmla="*/ 134894 h 135677"/>
              <a:gd name="connsiteX3" fmla="*/ 465149 w 555816"/>
              <a:gd name="connsiteY3" fmla="*/ 60132 h 135677"/>
              <a:gd name="connsiteX4" fmla="*/ 551413 w 555816"/>
              <a:gd name="connsiteY4" fmla="*/ 2622 h 135677"/>
              <a:gd name="connsiteX5" fmla="*/ 539911 w 555816"/>
              <a:gd name="connsiteY5" fmla="*/ 8373 h 13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5816" h="135677">
                <a:moveTo>
                  <a:pt x="0" y="0"/>
                </a:moveTo>
                <a:cubicBezTo>
                  <a:pt x="33547" y="21086"/>
                  <a:pt x="58129" y="70760"/>
                  <a:pt x="103065" y="93242"/>
                </a:cubicBezTo>
                <a:cubicBezTo>
                  <a:pt x="148001" y="115724"/>
                  <a:pt x="209270" y="140412"/>
                  <a:pt x="269617" y="134894"/>
                </a:cubicBezTo>
                <a:cubicBezTo>
                  <a:pt x="329964" y="129376"/>
                  <a:pt x="418183" y="82177"/>
                  <a:pt x="465149" y="60132"/>
                </a:cubicBezTo>
                <a:cubicBezTo>
                  <a:pt x="512115" y="38087"/>
                  <a:pt x="538953" y="11248"/>
                  <a:pt x="551413" y="2622"/>
                </a:cubicBezTo>
                <a:cubicBezTo>
                  <a:pt x="563873" y="-6004"/>
                  <a:pt x="546620" y="31377"/>
                  <a:pt x="539911" y="8373"/>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53" name="Flowchart: Connector 52">
            <a:extLst>
              <a:ext uri="{FF2B5EF4-FFF2-40B4-BE49-F238E27FC236}">
                <a16:creationId xmlns:a16="http://schemas.microsoft.com/office/drawing/2014/main" id="{1756B091-DAA6-A930-F9D4-D5AA74EE682E}"/>
              </a:ext>
            </a:extLst>
          </p:cNvPr>
          <p:cNvSpPr/>
          <p:nvPr/>
        </p:nvSpPr>
        <p:spPr>
          <a:xfrm>
            <a:off x="2818483" y="5292985"/>
            <a:ext cx="109268" cy="109176"/>
          </a:xfrm>
          <a:prstGeom prst="flowChartConnec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54" name="Straight Arrow Connector 53">
            <a:extLst>
              <a:ext uri="{FF2B5EF4-FFF2-40B4-BE49-F238E27FC236}">
                <a16:creationId xmlns:a16="http://schemas.microsoft.com/office/drawing/2014/main" id="{B7F34386-CABC-962F-1FA0-8C8A7D69310D}"/>
              </a:ext>
            </a:extLst>
          </p:cNvPr>
          <p:cNvCxnSpPr/>
          <p:nvPr/>
        </p:nvCxnSpPr>
        <p:spPr>
          <a:xfrm>
            <a:off x="2706339" y="4317779"/>
            <a:ext cx="0" cy="3529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2D98D75D-12D8-3C67-8365-31CA0030F970}"/>
              </a:ext>
            </a:extLst>
          </p:cNvPr>
          <p:cNvCxnSpPr/>
          <p:nvPr/>
        </p:nvCxnSpPr>
        <p:spPr>
          <a:xfrm>
            <a:off x="2979509" y="4317779"/>
            <a:ext cx="0" cy="3529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6" name="Connector: Elbow 55">
            <a:extLst>
              <a:ext uri="{FF2B5EF4-FFF2-40B4-BE49-F238E27FC236}">
                <a16:creationId xmlns:a16="http://schemas.microsoft.com/office/drawing/2014/main" id="{9059C15D-BD4F-E33E-1C46-E17BA50F4C98}"/>
              </a:ext>
            </a:extLst>
          </p:cNvPr>
          <p:cNvCxnSpPr>
            <a:cxnSpLocks/>
            <a:stCxn id="34" idx="4"/>
          </p:cNvCxnSpPr>
          <p:nvPr/>
        </p:nvCxnSpPr>
        <p:spPr>
          <a:xfrm rot="5400000">
            <a:off x="3600351" y="2859044"/>
            <a:ext cx="88511" cy="165224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57" name="Connector: Elbow 56">
            <a:extLst>
              <a:ext uri="{FF2B5EF4-FFF2-40B4-BE49-F238E27FC236}">
                <a16:creationId xmlns:a16="http://schemas.microsoft.com/office/drawing/2014/main" id="{7DEDB00B-DD8D-FD47-0D7E-83380DC7A4EB}"/>
              </a:ext>
            </a:extLst>
          </p:cNvPr>
          <p:cNvCxnSpPr>
            <a:cxnSpLocks/>
            <a:stCxn id="26" idx="5"/>
          </p:cNvCxnSpPr>
          <p:nvPr/>
        </p:nvCxnSpPr>
        <p:spPr>
          <a:xfrm rot="5400000" flipH="1">
            <a:off x="3024841" y="3272939"/>
            <a:ext cx="11189" cy="691896"/>
          </a:xfrm>
          <a:prstGeom prst="bentConnector4">
            <a:avLst>
              <a:gd name="adj1" fmla="val -572062"/>
              <a:gd name="adj2" fmla="val 56030"/>
            </a:avLst>
          </a:prstGeom>
          <a:ln>
            <a:tailEnd type="triangle"/>
          </a:ln>
        </p:spPr>
        <p:style>
          <a:lnRef idx="1">
            <a:schemeClr val="dk1"/>
          </a:lnRef>
          <a:fillRef idx="0">
            <a:schemeClr val="dk1"/>
          </a:fillRef>
          <a:effectRef idx="0">
            <a:schemeClr val="dk1"/>
          </a:effectRef>
          <a:fontRef idx="minor">
            <a:schemeClr val="tx1"/>
          </a:fontRef>
        </p:style>
      </p:cxnSp>
      <p:cxnSp>
        <p:nvCxnSpPr>
          <p:cNvPr id="58" name="Connector: Elbow 57">
            <a:extLst>
              <a:ext uri="{FF2B5EF4-FFF2-40B4-BE49-F238E27FC236}">
                <a16:creationId xmlns:a16="http://schemas.microsoft.com/office/drawing/2014/main" id="{91F4B913-D2BD-422C-14C2-55B181D03A32}"/>
              </a:ext>
            </a:extLst>
          </p:cNvPr>
          <p:cNvCxnSpPr>
            <a:cxnSpLocks/>
            <a:stCxn id="18" idx="5"/>
          </p:cNvCxnSpPr>
          <p:nvPr/>
        </p:nvCxnSpPr>
        <p:spPr>
          <a:xfrm rot="16200000" flipH="1">
            <a:off x="2414582" y="3419993"/>
            <a:ext cx="32280" cy="44125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59" name="Connector: Elbow 58">
            <a:extLst>
              <a:ext uri="{FF2B5EF4-FFF2-40B4-BE49-F238E27FC236}">
                <a16:creationId xmlns:a16="http://schemas.microsoft.com/office/drawing/2014/main" id="{CF68DE31-58C9-A1C2-D2E1-4235FB2299E7}"/>
              </a:ext>
            </a:extLst>
          </p:cNvPr>
          <p:cNvCxnSpPr>
            <a:stCxn id="10" idx="1"/>
          </p:cNvCxnSpPr>
          <p:nvPr/>
        </p:nvCxnSpPr>
        <p:spPr>
          <a:xfrm rot="16200000" flipH="1">
            <a:off x="1627366" y="2907405"/>
            <a:ext cx="197966" cy="1473454"/>
          </a:xfrm>
          <a:prstGeom prst="bentConnector4">
            <a:avLst>
              <a:gd name="adj1" fmla="val 99497"/>
              <a:gd name="adj2" fmla="val 52832"/>
            </a:avLst>
          </a:prstGeom>
          <a:ln>
            <a:tailEnd type="triangle"/>
          </a:ln>
        </p:spPr>
        <p:style>
          <a:lnRef idx="1">
            <a:schemeClr val="dk1"/>
          </a:lnRef>
          <a:fillRef idx="0">
            <a:schemeClr val="dk1"/>
          </a:fillRef>
          <a:effectRef idx="0">
            <a:schemeClr val="dk1"/>
          </a:effectRef>
          <a:fontRef idx="minor">
            <a:schemeClr val="tx1"/>
          </a:fontRef>
        </p:style>
      </p:cxnSp>
      <p:cxnSp>
        <p:nvCxnSpPr>
          <p:cNvPr id="60" name="Connector: Elbow 59">
            <a:extLst>
              <a:ext uri="{FF2B5EF4-FFF2-40B4-BE49-F238E27FC236}">
                <a16:creationId xmlns:a16="http://schemas.microsoft.com/office/drawing/2014/main" id="{651EC6E0-0682-E265-3F3D-7D7C4A84578A}"/>
              </a:ext>
            </a:extLst>
          </p:cNvPr>
          <p:cNvCxnSpPr/>
          <p:nvPr/>
        </p:nvCxnSpPr>
        <p:spPr>
          <a:xfrm rot="5400000" flipH="1" flipV="1">
            <a:off x="4267709" y="1682297"/>
            <a:ext cx="1336538" cy="637205"/>
          </a:xfrm>
          <a:prstGeom prst="bentConnector3">
            <a:avLst>
              <a:gd name="adj1" fmla="val -163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435AF832-F377-37B1-F895-0D63DC991642}"/>
              </a:ext>
            </a:extLst>
          </p:cNvPr>
          <p:cNvCxnSpPr/>
          <p:nvPr/>
        </p:nvCxnSpPr>
        <p:spPr>
          <a:xfrm>
            <a:off x="2451572" y="3743115"/>
            <a:ext cx="11504" cy="803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376E97A0-ABB1-D253-688A-0061B8433BD7}"/>
              </a:ext>
            </a:extLst>
          </p:cNvPr>
          <p:cNvCxnSpPr>
            <a:cxnSpLocks/>
          </p:cNvCxnSpPr>
          <p:nvPr/>
        </p:nvCxnSpPr>
        <p:spPr>
          <a:xfrm>
            <a:off x="2613175" y="3656762"/>
            <a:ext cx="0" cy="2185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1DFDD300-351A-3BCE-F599-EFE6D779B8DC}"/>
              </a:ext>
            </a:extLst>
          </p:cNvPr>
          <p:cNvCxnSpPr>
            <a:cxnSpLocks/>
          </p:cNvCxnSpPr>
          <p:nvPr/>
        </p:nvCxnSpPr>
        <p:spPr>
          <a:xfrm>
            <a:off x="2706339" y="3584813"/>
            <a:ext cx="0" cy="2578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801E27E5-53F4-1133-AAE8-BFBD587748E5}"/>
              </a:ext>
            </a:extLst>
          </p:cNvPr>
          <p:cNvCxnSpPr>
            <a:cxnSpLocks/>
          </p:cNvCxnSpPr>
          <p:nvPr/>
        </p:nvCxnSpPr>
        <p:spPr>
          <a:xfrm>
            <a:off x="2844362" y="3729422"/>
            <a:ext cx="0" cy="1528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1D5A6044-D2A3-8B13-5D22-F9CFC5849A4E}"/>
              </a:ext>
            </a:extLst>
          </p:cNvPr>
          <p:cNvCxnSpPr>
            <a:cxnSpLocks/>
            <a:stCxn id="48" idx="3"/>
          </p:cNvCxnSpPr>
          <p:nvPr/>
        </p:nvCxnSpPr>
        <p:spPr>
          <a:xfrm>
            <a:off x="5818174" y="1191731"/>
            <a:ext cx="51361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6" name="Straight Arrow Connector 65">
            <a:extLst>
              <a:ext uri="{FF2B5EF4-FFF2-40B4-BE49-F238E27FC236}">
                <a16:creationId xmlns:a16="http://schemas.microsoft.com/office/drawing/2014/main" id="{901CFF87-65D2-6F92-7ECC-56E15A204182}"/>
              </a:ext>
            </a:extLst>
          </p:cNvPr>
          <p:cNvCxnSpPr>
            <a:cxnSpLocks/>
          </p:cNvCxnSpPr>
          <p:nvPr/>
        </p:nvCxnSpPr>
        <p:spPr>
          <a:xfrm>
            <a:off x="2873117" y="5402161"/>
            <a:ext cx="0" cy="4443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Connector: Elbow 66">
            <a:extLst>
              <a:ext uri="{FF2B5EF4-FFF2-40B4-BE49-F238E27FC236}">
                <a16:creationId xmlns:a16="http://schemas.microsoft.com/office/drawing/2014/main" id="{088611DB-90CB-F940-F7ED-AE62F13B0E16}"/>
              </a:ext>
            </a:extLst>
          </p:cNvPr>
          <p:cNvCxnSpPr/>
          <p:nvPr/>
        </p:nvCxnSpPr>
        <p:spPr>
          <a:xfrm rot="10800000" flipV="1">
            <a:off x="2927752" y="1191731"/>
            <a:ext cx="3243531" cy="3126048"/>
          </a:xfrm>
          <a:prstGeom prst="bentConnector3">
            <a:avLst>
              <a:gd name="adj1" fmla="val 1596"/>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a:extLst>
              <a:ext uri="{FF2B5EF4-FFF2-40B4-BE49-F238E27FC236}">
                <a16:creationId xmlns:a16="http://schemas.microsoft.com/office/drawing/2014/main" id="{69ECA413-774A-D514-5704-1ADC6C765182}"/>
              </a:ext>
            </a:extLst>
          </p:cNvPr>
          <p:cNvCxnSpPr>
            <a:cxnSpLocks/>
          </p:cNvCxnSpPr>
          <p:nvPr/>
        </p:nvCxnSpPr>
        <p:spPr>
          <a:xfrm>
            <a:off x="4352833" y="4317779"/>
            <a:ext cx="17635" cy="14968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9" name="TextBox 68">
            <a:extLst>
              <a:ext uri="{FF2B5EF4-FFF2-40B4-BE49-F238E27FC236}">
                <a16:creationId xmlns:a16="http://schemas.microsoft.com/office/drawing/2014/main" id="{00A5B063-02BB-F9BD-7B30-F55E96B7DC8E}"/>
              </a:ext>
            </a:extLst>
          </p:cNvPr>
          <p:cNvSpPr txBox="1"/>
          <p:nvPr/>
        </p:nvSpPr>
        <p:spPr>
          <a:xfrm>
            <a:off x="655840" y="1067019"/>
            <a:ext cx="864890" cy="307777"/>
          </a:xfrm>
          <a:prstGeom prst="rect">
            <a:avLst/>
          </a:prstGeom>
          <a:noFill/>
        </p:spPr>
        <p:txBody>
          <a:bodyPr wrap="square" rtlCol="0">
            <a:spAutoFit/>
          </a:bodyPr>
          <a:lstStyle/>
          <a:p>
            <a:r>
              <a:rPr lang="en-IN" sz="1400" dirty="0">
                <a:solidFill>
                  <a:srgbClr val="7030A0"/>
                </a:solidFill>
              </a:rPr>
              <a:t>a3  min3</a:t>
            </a:r>
          </a:p>
        </p:txBody>
      </p:sp>
      <p:sp>
        <p:nvSpPr>
          <p:cNvPr id="70" name="TextBox 69">
            <a:extLst>
              <a:ext uri="{FF2B5EF4-FFF2-40B4-BE49-F238E27FC236}">
                <a16:creationId xmlns:a16="http://schemas.microsoft.com/office/drawing/2014/main" id="{A264420D-4E1F-A921-672D-63AB5B6AD413}"/>
              </a:ext>
            </a:extLst>
          </p:cNvPr>
          <p:cNvSpPr txBox="1"/>
          <p:nvPr/>
        </p:nvSpPr>
        <p:spPr>
          <a:xfrm>
            <a:off x="1766636" y="1295676"/>
            <a:ext cx="915208" cy="307777"/>
          </a:xfrm>
          <a:prstGeom prst="rect">
            <a:avLst/>
          </a:prstGeom>
          <a:noFill/>
        </p:spPr>
        <p:txBody>
          <a:bodyPr wrap="square" rtlCol="0">
            <a:spAutoFit/>
          </a:bodyPr>
          <a:lstStyle/>
          <a:p>
            <a:r>
              <a:rPr lang="en-IN" sz="1400" dirty="0">
                <a:solidFill>
                  <a:srgbClr val="7030A0"/>
                </a:solidFill>
              </a:rPr>
              <a:t>a2  min2</a:t>
            </a:r>
          </a:p>
        </p:txBody>
      </p:sp>
      <p:sp>
        <p:nvSpPr>
          <p:cNvPr id="71" name="TextBox 70">
            <a:extLst>
              <a:ext uri="{FF2B5EF4-FFF2-40B4-BE49-F238E27FC236}">
                <a16:creationId xmlns:a16="http://schemas.microsoft.com/office/drawing/2014/main" id="{6FF0CF2B-94E7-92FA-FD33-255DCC7A05EE}"/>
              </a:ext>
            </a:extLst>
          </p:cNvPr>
          <p:cNvSpPr txBox="1"/>
          <p:nvPr/>
        </p:nvSpPr>
        <p:spPr>
          <a:xfrm>
            <a:off x="2960370" y="1325173"/>
            <a:ext cx="876423" cy="307777"/>
          </a:xfrm>
          <a:prstGeom prst="rect">
            <a:avLst/>
          </a:prstGeom>
          <a:noFill/>
        </p:spPr>
        <p:txBody>
          <a:bodyPr wrap="square" rtlCol="0">
            <a:spAutoFit/>
          </a:bodyPr>
          <a:lstStyle/>
          <a:p>
            <a:r>
              <a:rPr lang="en-IN" sz="1400" dirty="0">
                <a:solidFill>
                  <a:srgbClr val="7030A0"/>
                </a:solidFill>
              </a:rPr>
              <a:t>a1  min1</a:t>
            </a:r>
          </a:p>
        </p:txBody>
      </p:sp>
      <p:sp>
        <p:nvSpPr>
          <p:cNvPr id="72" name="TextBox 71">
            <a:extLst>
              <a:ext uri="{FF2B5EF4-FFF2-40B4-BE49-F238E27FC236}">
                <a16:creationId xmlns:a16="http://schemas.microsoft.com/office/drawing/2014/main" id="{E1049680-0A30-0350-7E89-19BB2BE3E021}"/>
              </a:ext>
            </a:extLst>
          </p:cNvPr>
          <p:cNvSpPr txBox="1"/>
          <p:nvPr/>
        </p:nvSpPr>
        <p:spPr>
          <a:xfrm>
            <a:off x="4061949" y="1258812"/>
            <a:ext cx="839524" cy="307777"/>
          </a:xfrm>
          <a:prstGeom prst="rect">
            <a:avLst/>
          </a:prstGeom>
          <a:noFill/>
        </p:spPr>
        <p:txBody>
          <a:bodyPr wrap="square" rtlCol="0">
            <a:spAutoFit/>
          </a:bodyPr>
          <a:lstStyle/>
          <a:p>
            <a:r>
              <a:rPr lang="en-IN" sz="1400" dirty="0">
                <a:solidFill>
                  <a:srgbClr val="7030A0"/>
                </a:solidFill>
              </a:rPr>
              <a:t>a0  min0</a:t>
            </a:r>
          </a:p>
        </p:txBody>
      </p:sp>
      <p:sp>
        <p:nvSpPr>
          <p:cNvPr id="73" name="TextBox 72">
            <a:extLst>
              <a:ext uri="{FF2B5EF4-FFF2-40B4-BE49-F238E27FC236}">
                <a16:creationId xmlns:a16="http://schemas.microsoft.com/office/drawing/2014/main" id="{E773A192-940D-61BE-8744-B0466EB8E470}"/>
              </a:ext>
            </a:extLst>
          </p:cNvPr>
          <p:cNvSpPr txBox="1"/>
          <p:nvPr/>
        </p:nvSpPr>
        <p:spPr>
          <a:xfrm>
            <a:off x="1742281" y="5629946"/>
            <a:ext cx="1308138" cy="369332"/>
          </a:xfrm>
          <a:prstGeom prst="rect">
            <a:avLst/>
          </a:prstGeom>
          <a:noFill/>
        </p:spPr>
        <p:txBody>
          <a:bodyPr wrap="square" rtlCol="0">
            <a:spAutoFit/>
          </a:bodyPr>
          <a:lstStyle/>
          <a:p>
            <a:r>
              <a:rPr lang="en-IN" dirty="0">
                <a:solidFill>
                  <a:srgbClr val="002060"/>
                </a:solidFill>
              </a:rPr>
              <a:t>A_LT_MIN</a:t>
            </a:r>
          </a:p>
        </p:txBody>
      </p:sp>
      <p:sp>
        <p:nvSpPr>
          <p:cNvPr id="74" name="TextBox 73">
            <a:extLst>
              <a:ext uri="{FF2B5EF4-FFF2-40B4-BE49-F238E27FC236}">
                <a16:creationId xmlns:a16="http://schemas.microsoft.com/office/drawing/2014/main" id="{C87BB21D-BDC9-BF0C-4C82-7F664F8D244E}"/>
              </a:ext>
            </a:extLst>
          </p:cNvPr>
          <p:cNvSpPr txBox="1"/>
          <p:nvPr/>
        </p:nvSpPr>
        <p:spPr>
          <a:xfrm>
            <a:off x="4385899" y="5573654"/>
            <a:ext cx="1100158" cy="369332"/>
          </a:xfrm>
          <a:prstGeom prst="rect">
            <a:avLst/>
          </a:prstGeom>
          <a:noFill/>
        </p:spPr>
        <p:txBody>
          <a:bodyPr wrap="square" rtlCol="0">
            <a:spAutoFit/>
          </a:bodyPr>
          <a:lstStyle/>
          <a:p>
            <a:r>
              <a:rPr lang="en-IN" dirty="0">
                <a:solidFill>
                  <a:srgbClr val="002060"/>
                </a:solidFill>
              </a:rPr>
              <a:t>A_E_MIN</a:t>
            </a:r>
          </a:p>
        </p:txBody>
      </p:sp>
      <p:cxnSp>
        <p:nvCxnSpPr>
          <p:cNvPr id="75" name="Connector: Elbow 74">
            <a:extLst>
              <a:ext uri="{FF2B5EF4-FFF2-40B4-BE49-F238E27FC236}">
                <a16:creationId xmlns:a16="http://schemas.microsoft.com/office/drawing/2014/main" id="{A5780F7F-D0A9-9256-1882-C205A9B97A44}"/>
              </a:ext>
            </a:extLst>
          </p:cNvPr>
          <p:cNvCxnSpPr>
            <a:cxnSpLocks/>
          </p:cNvCxnSpPr>
          <p:nvPr/>
        </p:nvCxnSpPr>
        <p:spPr>
          <a:xfrm rot="5400000">
            <a:off x="543367" y="1592767"/>
            <a:ext cx="416752" cy="281545"/>
          </a:xfrm>
          <a:prstGeom prst="bentConnector3">
            <a:avLst>
              <a:gd name="adj1" fmla="val 6117"/>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76" name="Connector: Elbow 75">
            <a:extLst>
              <a:ext uri="{FF2B5EF4-FFF2-40B4-BE49-F238E27FC236}">
                <a16:creationId xmlns:a16="http://schemas.microsoft.com/office/drawing/2014/main" id="{A31694AD-0F3A-7DC2-2AFF-5C14E1F58186}"/>
              </a:ext>
            </a:extLst>
          </p:cNvPr>
          <p:cNvCxnSpPr>
            <a:cxnSpLocks/>
          </p:cNvCxnSpPr>
          <p:nvPr/>
        </p:nvCxnSpPr>
        <p:spPr>
          <a:xfrm rot="5400000">
            <a:off x="1674678" y="1708506"/>
            <a:ext cx="416752" cy="281545"/>
          </a:xfrm>
          <a:prstGeom prst="bentConnector3">
            <a:avLst>
              <a:gd name="adj1" fmla="val 6117"/>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77" name="Connector: Elbow 76">
            <a:extLst>
              <a:ext uri="{FF2B5EF4-FFF2-40B4-BE49-F238E27FC236}">
                <a16:creationId xmlns:a16="http://schemas.microsoft.com/office/drawing/2014/main" id="{362CB9C3-3A07-E1E5-3CB4-500CEEE95000}"/>
              </a:ext>
            </a:extLst>
          </p:cNvPr>
          <p:cNvCxnSpPr>
            <a:cxnSpLocks/>
          </p:cNvCxnSpPr>
          <p:nvPr/>
        </p:nvCxnSpPr>
        <p:spPr>
          <a:xfrm rot="5400000">
            <a:off x="2854771" y="1733926"/>
            <a:ext cx="416752" cy="281545"/>
          </a:xfrm>
          <a:prstGeom prst="bentConnector3">
            <a:avLst>
              <a:gd name="adj1" fmla="val 6117"/>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78" name="Connector: Elbow 77">
            <a:extLst>
              <a:ext uri="{FF2B5EF4-FFF2-40B4-BE49-F238E27FC236}">
                <a16:creationId xmlns:a16="http://schemas.microsoft.com/office/drawing/2014/main" id="{4F045E05-F411-CECF-41B9-5D0CD43EE19D}"/>
              </a:ext>
            </a:extLst>
          </p:cNvPr>
          <p:cNvCxnSpPr>
            <a:cxnSpLocks/>
          </p:cNvCxnSpPr>
          <p:nvPr/>
        </p:nvCxnSpPr>
        <p:spPr>
          <a:xfrm rot="5400000">
            <a:off x="3978199" y="1672404"/>
            <a:ext cx="416752" cy="281545"/>
          </a:xfrm>
          <a:prstGeom prst="bentConnector3">
            <a:avLst>
              <a:gd name="adj1" fmla="val 6117"/>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79" name="Connector: Elbow 78">
            <a:extLst>
              <a:ext uri="{FF2B5EF4-FFF2-40B4-BE49-F238E27FC236}">
                <a16:creationId xmlns:a16="http://schemas.microsoft.com/office/drawing/2014/main" id="{01C73633-7AE1-92B3-8C87-8C783F9A4DF0}"/>
              </a:ext>
            </a:extLst>
          </p:cNvPr>
          <p:cNvCxnSpPr>
            <a:cxnSpLocks/>
          </p:cNvCxnSpPr>
          <p:nvPr/>
        </p:nvCxnSpPr>
        <p:spPr>
          <a:xfrm rot="16200000" flipH="1">
            <a:off x="163214" y="2343087"/>
            <a:ext cx="1178160" cy="295349"/>
          </a:xfrm>
          <a:prstGeom prst="bentConnector3">
            <a:avLst>
              <a:gd name="adj1" fmla="val 67075"/>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80" name="Connector: Elbow 79">
            <a:extLst>
              <a:ext uri="{FF2B5EF4-FFF2-40B4-BE49-F238E27FC236}">
                <a16:creationId xmlns:a16="http://schemas.microsoft.com/office/drawing/2014/main" id="{68F9964F-1D39-2780-B2F9-98C2A073633D}"/>
              </a:ext>
            </a:extLst>
          </p:cNvPr>
          <p:cNvCxnSpPr>
            <a:cxnSpLocks/>
          </p:cNvCxnSpPr>
          <p:nvPr/>
        </p:nvCxnSpPr>
        <p:spPr>
          <a:xfrm rot="16200000" flipH="1">
            <a:off x="1394024" y="2349158"/>
            <a:ext cx="1056148" cy="359633"/>
          </a:xfrm>
          <a:prstGeom prst="bentConnector3">
            <a:avLst>
              <a:gd name="adj1" fmla="val 76840"/>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81" name="Connector: Elbow 80">
            <a:extLst>
              <a:ext uri="{FF2B5EF4-FFF2-40B4-BE49-F238E27FC236}">
                <a16:creationId xmlns:a16="http://schemas.microsoft.com/office/drawing/2014/main" id="{8080CAC7-D8CD-2B64-41FA-4302B2EE0501}"/>
              </a:ext>
            </a:extLst>
          </p:cNvPr>
          <p:cNvCxnSpPr>
            <a:cxnSpLocks/>
          </p:cNvCxnSpPr>
          <p:nvPr/>
        </p:nvCxnSpPr>
        <p:spPr>
          <a:xfrm rot="16200000" flipH="1">
            <a:off x="2603623" y="2383441"/>
            <a:ext cx="999225" cy="338316"/>
          </a:xfrm>
          <a:prstGeom prst="bentConnector3">
            <a:avLst>
              <a:gd name="adj1" fmla="val 60066"/>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82" name="Connector: Elbow 81">
            <a:extLst>
              <a:ext uri="{FF2B5EF4-FFF2-40B4-BE49-F238E27FC236}">
                <a16:creationId xmlns:a16="http://schemas.microsoft.com/office/drawing/2014/main" id="{7FB7AB87-26F7-EA0A-0047-E325E8810C19}"/>
              </a:ext>
            </a:extLst>
          </p:cNvPr>
          <p:cNvCxnSpPr>
            <a:cxnSpLocks/>
          </p:cNvCxnSpPr>
          <p:nvPr/>
        </p:nvCxnSpPr>
        <p:spPr>
          <a:xfrm rot="16200000" flipH="1">
            <a:off x="3691490" y="2355841"/>
            <a:ext cx="1065741" cy="355859"/>
          </a:xfrm>
          <a:prstGeom prst="bentConnector3">
            <a:avLst>
              <a:gd name="adj1" fmla="val 56864"/>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83" name="Straight Arrow Connector 82">
            <a:extLst>
              <a:ext uri="{FF2B5EF4-FFF2-40B4-BE49-F238E27FC236}">
                <a16:creationId xmlns:a16="http://schemas.microsoft.com/office/drawing/2014/main" id="{CBA3C381-9A6F-AAC4-656C-056E93BE1B3A}"/>
              </a:ext>
            </a:extLst>
          </p:cNvPr>
          <p:cNvCxnSpPr>
            <a:endCxn id="25" idx="1"/>
          </p:cNvCxnSpPr>
          <p:nvPr/>
        </p:nvCxnSpPr>
        <p:spPr>
          <a:xfrm>
            <a:off x="3476965" y="2972976"/>
            <a:ext cx="0" cy="8688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4" name="Flowchart: Stored Data 3">
            <a:extLst>
              <a:ext uri="{FF2B5EF4-FFF2-40B4-BE49-F238E27FC236}">
                <a16:creationId xmlns:a16="http://schemas.microsoft.com/office/drawing/2014/main" id="{83425F9D-F3CC-EE5D-87EE-AE79FD2976F8}"/>
              </a:ext>
            </a:extLst>
          </p:cNvPr>
          <p:cNvSpPr/>
          <p:nvPr/>
        </p:nvSpPr>
        <p:spPr>
          <a:xfrm rot="16200000">
            <a:off x="6393790" y="1900896"/>
            <a:ext cx="718148" cy="55209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2548 w 10015"/>
              <a:gd name="connsiteY0" fmla="*/ 1882 h 10000"/>
              <a:gd name="connsiteX1" fmla="*/ 10015 w 10015"/>
              <a:gd name="connsiteY1" fmla="*/ 0 h 10000"/>
              <a:gd name="connsiteX2" fmla="*/ 8348 w 10015"/>
              <a:gd name="connsiteY2" fmla="*/ 5000 h 10000"/>
              <a:gd name="connsiteX3" fmla="*/ 10015 w 10015"/>
              <a:gd name="connsiteY3" fmla="*/ 10000 h 10000"/>
              <a:gd name="connsiteX4" fmla="*/ 1682 w 10015"/>
              <a:gd name="connsiteY4" fmla="*/ 10000 h 10000"/>
              <a:gd name="connsiteX5" fmla="*/ 15 w 10015"/>
              <a:gd name="connsiteY5" fmla="*/ 5000 h 10000"/>
              <a:gd name="connsiteX6" fmla="*/ 2548 w 10015"/>
              <a:gd name="connsiteY6" fmla="*/ 1882 h 10000"/>
              <a:gd name="connsiteX0" fmla="*/ 2225 w 10007"/>
              <a:gd name="connsiteY0" fmla="*/ 117 h 10000"/>
              <a:gd name="connsiteX1" fmla="*/ 10007 w 10007"/>
              <a:gd name="connsiteY1" fmla="*/ 0 h 10000"/>
              <a:gd name="connsiteX2" fmla="*/ 8340 w 10007"/>
              <a:gd name="connsiteY2" fmla="*/ 5000 h 10000"/>
              <a:gd name="connsiteX3" fmla="*/ 10007 w 10007"/>
              <a:gd name="connsiteY3" fmla="*/ 10000 h 10000"/>
              <a:gd name="connsiteX4" fmla="*/ 1674 w 10007"/>
              <a:gd name="connsiteY4" fmla="*/ 10000 h 10000"/>
              <a:gd name="connsiteX5" fmla="*/ 7 w 10007"/>
              <a:gd name="connsiteY5" fmla="*/ 5000 h 10000"/>
              <a:gd name="connsiteX6" fmla="*/ 2225 w 10007"/>
              <a:gd name="connsiteY6" fmla="*/ 117 h 10000"/>
              <a:gd name="connsiteX0" fmla="*/ 2219 w 10001"/>
              <a:gd name="connsiteY0" fmla="*/ 117 h 10000"/>
              <a:gd name="connsiteX1" fmla="*/ 10001 w 10001"/>
              <a:gd name="connsiteY1" fmla="*/ 0 h 10000"/>
              <a:gd name="connsiteX2" fmla="*/ 8334 w 10001"/>
              <a:gd name="connsiteY2" fmla="*/ 5000 h 10000"/>
              <a:gd name="connsiteX3" fmla="*/ 10001 w 10001"/>
              <a:gd name="connsiteY3" fmla="*/ 10000 h 10000"/>
              <a:gd name="connsiteX4" fmla="*/ 2140 w 10001"/>
              <a:gd name="connsiteY4" fmla="*/ 8941 h 10000"/>
              <a:gd name="connsiteX5" fmla="*/ 1 w 10001"/>
              <a:gd name="connsiteY5" fmla="*/ 5000 h 10000"/>
              <a:gd name="connsiteX6" fmla="*/ 2219 w 10001"/>
              <a:gd name="connsiteY6" fmla="*/ 117 h 10000"/>
              <a:gd name="connsiteX0" fmla="*/ 3177 w 10014"/>
              <a:gd name="connsiteY0" fmla="*/ 1293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1293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67 w 10004"/>
              <a:gd name="connsiteY0" fmla="*/ 772 h 10000"/>
              <a:gd name="connsiteX1" fmla="*/ 10004 w 10004"/>
              <a:gd name="connsiteY1" fmla="*/ 0 h 10000"/>
              <a:gd name="connsiteX2" fmla="*/ 8337 w 10004"/>
              <a:gd name="connsiteY2" fmla="*/ 5000 h 10000"/>
              <a:gd name="connsiteX3" fmla="*/ 10004 w 10004"/>
              <a:gd name="connsiteY3" fmla="*/ 10000 h 10000"/>
              <a:gd name="connsiteX4" fmla="*/ 3825 w 10004"/>
              <a:gd name="connsiteY4" fmla="*/ 9670 h 10000"/>
              <a:gd name="connsiteX5" fmla="*/ 4 w 10004"/>
              <a:gd name="connsiteY5" fmla="*/ 5000 h 10000"/>
              <a:gd name="connsiteX6" fmla="*/ 3167 w 10004"/>
              <a:gd name="connsiteY6" fmla="*/ 77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4" h="10000">
                <a:moveTo>
                  <a:pt x="3167" y="772"/>
                </a:moveTo>
                <a:cubicBezTo>
                  <a:pt x="5705" y="-61"/>
                  <a:pt x="7226" y="0"/>
                  <a:pt x="10004" y="0"/>
                </a:cubicBezTo>
                <a:cubicBezTo>
                  <a:pt x="9083" y="0"/>
                  <a:pt x="8337" y="2239"/>
                  <a:pt x="8337" y="5000"/>
                </a:cubicBezTo>
                <a:cubicBezTo>
                  <a:pt x="8337" y="7761"/>
                  <a:pt x="9083" y="10000"/>
                  <a:pt x="10004" y="10000"/>
                </a:cubicBezTo>
                <a:lnTo>
                  <a:pt x="3825" y="9670"/>
                </a:lnTo>
                <a:cubicBezTo>
                  <a:pt x="2904" y="9670"/>
                  <a:pt x="114" y="6483"/>
                  <a:pt x="4" y="5000"/>
                </a:cubicBezTo>
                <a:cubicBezTo>
                  <a:pt x="-106" y="3517"/>
                  <a:pt x="2246" y="772"/>
                  <a:pt x="3167" y="772"/>
                </a:cubicBez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5" name="Freeform: Shape 84">
            <a:extLst>
              <a:ext uri="{FF2B5EF4-FFF2-40B4-BE49-F238E27FC236}">
                <a16:creationId xmlns:a16="http://schemas.microsoft.com/office/drawing/2014/main" id="{BA158D1C-7713-3C4B-B9CB-03D44E5BD2E1}"/>
              </a:ext>
            </a:extLst>
          </p:cNvPr>
          <p:cNvSpPr/>
          <p:nvPr/>
        </p:nvSpPr>
        <p:spPr>
          <a:xfrm>
            <a:off x="6494072" y="1762630"/>
            <a:ext cx="534837" cy="109177"/>
          </a:xfrm>
          <a:custGeom>
            <a:avLst/>
            <a:gdLst>
              <a:gd name="connsiteX0" fmla="*/ 0 w 573746"/>
              <a:gd name="connsiteY0" fmla="*/ 41576 h 134679"/>
              <a:gd name="connsiteX1" fmla="*/ 115018 w 573746"/>
              <a:gd name="connsiteY1" fmla="*/ 99085 h 134679"/>
              <a:gd name="connsiteX2" fmla="*/ 287547 w 573746"/>
              <a:gd name="connsiteY2" fmla="*/ 133591 h 134679"/>
              <a:gd name="connsiteX3" fmla="*/ 483079 w 573746"/>
              <a:gd name="connsiteY3" fmla="*/ 58829 h 134679"/>
              <a:gd name="connsiteX4" fmla="*/ 569343 w 573746"/>
              <a:gd name="connsiteY4" fmla="*/ 1319 h 134679"/>
              <a:gd name="connsiteX5" fmla="*/ 557841 w 573746"/>
              <a:gd name="connsiteY5" fmla="*/ 7070 h 134679"/>
              <a:gd name="connsiteX0" fmla="*/ 0 w 543863"/>
              <a:gd name="connsiteY0" fmla="*/ 0 h 165147"/>
              <a:gd name="connsiteX1" fmla="*/ 85135 w 543863"/>
              <a:gd name="connsiteY1" fmla="*/ 128976 h 165147"/>
              <a:gd name="connsiteX2" fmla="*/ 257664 w 543863"/>
              <a:gd name="connsiteY2" fmla="*/ 163482 h 165147"/>
              <a:gd name="connsiteX3" fmla="*/ 453196 w 543863"/>
              <a:gd name="connsiteY3" fmla="*/ 88720 h 165147"/>
              <a:gd name="connsiteX4" fmla="*/ 539460 w 543863"/>
              <a:gd name="connsiteY4" fmla="*/ 31210 h 165147"/>
              <a:gd name="connsiteX5" fmla="*/ 527958 w 543863"/>
              <a:gd name="connsiteY5" fmla="*/ 36961 h 165147"/>
              <a:gd name="connsiteX0" fmla="*/ 0 w 543863"/>
              <a:gd name="connsiteY0" fmla="*/ 0 h 163554"/>
              <a:gd name="connsiteX1" fmla="*/ 109042 w 543863"/>
              <a:gd name="connsiteY1" fmla="*/ 100389 h 163554"/>
              <a:gd name="connsiteX2" fmla="*/ 257664 w 543863"/>
              <a:gd name="connsiteY2" fmla="*/ 163482 h 163554"/>
              <a:gd name="connsiteX3" fmla="*/ 453196 w 543863"/>
              <a:gd name="connsiteY3" fmla="*/ 88720 h 163554"/>
              <a:gd name="connsiteX4" fmla="*/ 539460 w 543863"/>
              <a:gd name="connsiteY4" fmla="*/ 31210 h 163554"/>
              <a:gd name="connsiteX5" fmla="*/ 527958 w 543863"/>
              <a:gd name="connsiteY5" fmla="*/ 36961 h 163554"/>
              <a:gd name="connsiteX0" fmla="*/ 0 w 543863"/>
              <a:gd name="connsiteY0" fmla="*/ 0 h 142107"/>
              <a:gd name="connsiteX1" fmla="*/ 109042 w 543863"/>
              <a:gd name="connsiteY1" fmla="*/ 78948 h 142107"/>
              <a:gd name="connsiteX2" fmla="*/ 257664 w 543863"/>
              <a:gd name="connsiteY2" fmla="*/ 142041 h 142107"/>
              <a:gd name="connsiteX3" fmla="*/ 453196 w 543863"/>
              <a:gd name="connsiteY3" fmla="*/ 67279 h 142107"/>
              <a:gd name="connsiteX4" fmla="*/ 539460 w 543863"/>
              <a:gd name="connsiteY4" fmla="*/ 9769 h 142107"/>
              <a:gd name="connsiteX5" fmla="*/ 527958 w 543863"/>
              <a:gd name="connsiteY5" fmla="*/ 15520 h 142107"/>
              <a:gd name="connsiteX0" fmla="*/ 0 w 543863"/>
              <a:gd name="connsiteY0" fmla="*/ 0 h 142854"/>
              <a:gd name="connsiteX1" fmla="*/ 91112 w 543863"/>
              <a:gd name="connsiteY1" fmla="*/ 100389 h 142854"/>
              <a:gd name="connsiteX2" fmla="*/ 257664 w 543863"/>
              <a:gd name="connsiteY2" fmla="*/ 142041 h 142854"/>
              <a:gd name="connsiteX3" fmla="*/ 453196 w 543863"/>
              <a:gd name="connsiteY3" fmla="*/ 67279 h 142854"/>
              <a:gd name="connsiteX4" fmla="*/ 539460 w 543863"/>
              <a:gd name="connsiteY4" fmla="*/ 9769 h 142854"/>
              <a:gd name="connsiteX5" fmla="*/ 527958 w 543863"/>
              <a:gd name="connsiteY5" fmla="*/ 15520 h 142854"/>
              <a:gd name="connsiteX0" fmla="*/ 0 w 543863"/>
              <a:gd name="connsiteY0" fmla="*/ 0 h 171593"/>
              <a:gd name="connsiteX1" fmla="*/ 91112 w 543863"/>
              <a:gd name="connsiteY1" fmla="*/ 128977 h 171593"/>
              <a:gd name="connsiteX2" fmla="*/ 257664 w 543863"/>
              <a:gd name="connsiteY2" fmla="*/ 170629 h 171593"/>
              <a:gd name="connsiteX3" fmla="*/ 453196 w 543863"/>
              <a:gd name="connsiteY3" fmla="*/ 95867 h 171593"/>
              <a:gd name="connsiteX4" fmla="*/ 539460 w 543863"/>
              <a:gd name="connsiteY4" fmla="*/ 38357 h 171593"/>
              <a:gd name="connsiteX5" fmla="*/ 527958 w 543863"/>
              <a:gd name="connsiteY5" fmla="*/ 44108 h 171593"/>
              <a:gd name="connsiteX0" fmla="*/ 0 w 555816"/>
              <a:gd name="connsiteY0" fmla="*/ 0 h 135677"/>
              <a:gd name="connsiteX1" fmla="*/ 103065 w 555816"/>
              <a:gd name="connsiteY1" fmla="*/ 93242 h 135677"/>
              <a:gd name="connsiteX2" fmla="*/ 269617 w 555816"/>
              <a:gd name="connsiteY2" fmla="*/ 134894 h 135677"/>
              <a:gd name="connsiteX3" fmla="*/ 465149 w 555816"/>
              <a:gd name="connsiteY3" fmla="*/ 60132 h 135677"/>
              <a:gd name="connsiteX4" fmla="*/ 551413 w 555816"/>
              <a:gd name="connsiteY4" fmla="*/ 2622 h 135677"/>
              <a:gd name="connsiteX5" fmla="*/ 539911 w 555816"/>
              <a:gd name="connsiteY5" fmla="*/ 8373 h 13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5816" h="135677">
                <a:moveTo>
                  <a:pt x="0" y="0"/>
                </a:moveTo>
                <a:cubicBezTo>
                  <a:pt x="33547" y="21086"/>
                  <a:pt x="58129" y="70760"/>
                  <a:pt x="103065" y="93242"/>
                </a:cubicBezTo>
                <a:cubicBezTo>
                  <a:pt x="148001" y="115724"/>
                  <a:pt x="209270" y="140412"/>
                  <a:pt x="269617" y="134894"/>
                </a:cubicBezTo>
                <a:cubicBezTo>
                  <a:pt x="329964" y="129376"/>
                  <a:pt x="418183" y="82177"/>
                  <a:pt x="465149" y="60132"/>
                </a:cubicBezTo>
                <a:cubicBezTo>
                  <a:pt x="512115" y="38087"/>
                  <a:pt x="538953" y="11248"/>
                  <a:pt x="551413" y="2622"/>
                </a:cubicBezTo>
                <a:cubicBezTo>
                  <a:pt x="563873" y="-6004"/>
                  <a:pt x="546620" y="31377"/>
                  <a:pt x="539911" y="8373"/>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86" name="Flowchart: Connector 85">
            <a:extLst>
              <a:ext uri="{FF2B5EF4-FFF2-40B4-BE49-F238E27FC236}">
                <a16:creationId xmlns:a16="http://schemas.microsoft.com/office/drawing/2014/main" id="{0FC15C8F-01B9-3598-CD99-02E94E3739C9}"/>
              </a:ext>
            </a:extLst>
          </p:cNvPr>
          <p:cNvSpPr/>
          <p:nvPr/>
        </p:nvSpPr>
        <p:spPr>
          <a:xfrm>
            <a:off x="6862132" y="2415637"/>
            <a:ext cx="109268" cy="109176"/>
          </a:xfrm>
          <a:prstGeom prst="flowChartConnec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87" name="Straight Arrow Connector 86">
            <a:extLst>
              <a:ext uri="{FF2B5EF4-FFF2-40B4-BE49-F238E27FC236}">
                <a16:creationId xmlns:a16="http://schemas.microsoft.com/office/drawing/2014/main" id="{F4AAC426-8160-70B5-BFFD-160695BED6FE}"/>
              </a:ext>
            </a:extLst>
          </p:cNvPr>
          <p:cNvCxnSpPr>
            <a:cxnSpLocks/>
          </p:cNvCxnSpPr>
          <p:nvPr/>
        </p:nvCxnSpPr>
        <p:spPr>
          <a:xfrm>
            <a:off x="6614841" y="1332052"/>
            <a:ext cx="0" cy="539755"/>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88" name="Straight Arrow Connector 87">
            <a:extLst>
              <a:ext uri="{FF2B5EF4-FFF2-40B4-BE49-F238E27FC236}">
                <a16:creationId xmlns:a16="http://schemas.microsoft.com/office/drawing/2014/main" id="{74A0FA26-65CF-BB4B-403B-83E72F5FDE5D}"/>
              </a:ext>
            </a:extLst>
          </p:cNvPr>
          <p:cNvCxnSpPr>
            <a:cxnSpLocks/>
          </p:cNvCxnSpPr>
          <p:nvPr/>
        </p:nvCxnSpPr>
        <p:spPr>
          <a:xfrm>
            <a:off x="6888011" y="1332052"/>
            <a:ext cx="0" cy="539755"/>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sp>
        <p:nvSpPr>
          <p:cNvPr id="89" name="Flowchart: Delay 88">
            <a:extLst>
              <a:ext uri="{FF2B5EF4-FFF2-40B4-BE49-F238E27FC236}">
                <a16:creationId xmlns:a16="http://schemas.microsoft.com/office/drawing/2014/main" id="{37209884-87E2-E329-03B4-F1AB1531DD06}"/>
              </a:ext>
            </a:extLst>
          </p:cNvPr>
          <p:cNvSpPr/>
          <p:nvPr/>
        </p:nvSpPr>
        <p:spPr>
          <a:xfrm rot="5400000">
            <a:off x="6531452" y="3091647"/>
            <a:ext cx="460076" cy="414068"/>
          </a:xfrm>
          <a:prstGeom prst="flowChartDelay">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90" name="Flowchart: Connector 89">
            <a:extLst>
              <a:ext uri="{FF2B5EF4-FFF2-40B4-BE49-F238E27FC236}">
                <a16:creationId xmlns:a16="http://schemas.microsoft.com/office/drawing/2014/main" id="{A2D6366A-2A73-C64B-3FD9-A9FD922027BA}"/>
              </a:ext>
            </a:extLst>
          </p:cNvPr>
          <p:cNvSpPr/>
          <p:nvPr/>
        </p:nvSpPr>
        <p:spPr>
          <a:xfrm>
            <a:off x="6703981" y="3528719"/>
            <a:ext cx="97766" cy="11219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91" name="Straight Arrow Connector 90">
            <a:extLst>
              <a:ext uri="{FF2B5EF4-FFF2-40B4-BE49-F238E27FC236}">
                <a16:creationId xmlns:a16="http://schemas.microsoft.com/office/drawing/2014/main" id="{61B9623E-11BC-9B08-7F07-31D5C0587170}"/>
              </a:ext>
            </a:extLst>
          </p:cNvPr>
          <p:cNvCxnSpPr/>
          <p:nvPr/>
        </p:nvCxnSpPr>
        <p:spPr>
          <a:xfrm>
            <a:off x="6752864" y="2536015"/>
            <a:ext cx="8626" cy="5326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Flowchart: Stored Data 3">
            <a:extLst>
              <a:ext uri="{FF2B5EF4-FFF2-40B4-BE49-F238E27FC236}">
                <a16:creationId xmlns:a16="http://schemas.microsoft.com/office/drawing/2014/main" id="{C13A2B90-99D4-C8ED-4501-094EC6068F3A}"/>
              </a:ext>
            </a:extLst>
          </p:cNvPr>
          <p:cNvSpPr/>
          <p:nvPr/>
        </p:nvSpPr>
        <p:spPr>
          <a:xfrm rot="16200000">
            <a:off x="7545129" y="1900896"/>
            <a:ext cx="718148" cy="55209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2548 w 10015"/>
              <a:gd name="connsiteY0" fmla="*/ 1882 h 10000"/>
              <a:gd name="connsiteX1" fmla="*/ 10015 w 10015"/>
              <a:gd name="connsiteY1" fmla="*/ 0 h 10000"/>
              <a:gd name="connsiteX2" fmla="*/ 8348 w 10015"/>
              <a:gd name="connsiteY2" fmla="*/ 5000 h 10000"/>
              <a:gd name="connsiteX3" fmla="*/ 10015 w 10015"/>
              <a:gd name="connsiteY3" fmla="*/ 10000 h 10000"/>
              <a:gd name="connsiteX4" fmla="*/ 1682 w 10015"/>
              <a:gd name="connsiteY4" fmla="*/ 10000 h 10000"/>
              <a:gd name="connsiteX5" fmla="*/ 15 w 10015"/>
              <a:gd name="connsiteY5" fmla="*/ 5000 h 10000"/>
              <a:gd name="connsiteX6" fmla="*/ 2548 w 10015"/>
              <a:gd name="connsiteY6" fmla="*/ 1882 h 10000"/>
              <a:gd name="connsiteX0" fmla="*/ 2225 w 10007"/>
              <a:gd name="connsiteY0" fmla="*/ 117 h 10000"/>
              <a:gd name="connsiteX1" fmla="*/ 10007 w 10007"/>
              <a:gd name="connsiteY1" fmla="*/ 0 h 10000"/>
              <a:gd name="connsiteX2" fmla="*/ 8340 w 10007"/>
              <a:gd name="connsiteY2" fmla="*/ 5000 h 10000"/>
              <a:gd name="connsiteX3" fmla="*/ 10007 w 10007"/>
              <a:gd name="connsiteY3" fmla="*/ 10000 h 10000"/>
              <a:gd name="connsiteX4" fmla="*/ 1674 w 10007"/>
              <a:gd name="connsiteY4" fmla="*/ 10000 h 10000"/>
              <a:gd name="connsiteX5" fmla="*/ 7 w 10007"/>
              <a:gd name="connsiteY5" fmla="*/ 5000 h 10000"/>
              <a:gd name="connsiteX6" fmla="*/ 2225 w 10007"/>
              <a:gd name="connsiteY6" fmla="*/ 117 h 10000"/>
              <a:gd name="connsiteX0" fmla="*/ 2219 w 10001"/>
              <a:gd name="connsiteY0" fmla="*/ 117 h 10000"/>
              <a:gd name="connsiteX1" fmla="*/ 10001 w 10001"/>
              <a:gd name="connsiteY1" fmla="*/ 0 h 10000"/>
              <a:gd name="connsiteX2" fmla="*/ 8334 w 10001"/>
              <a:gd name="connsiteY2" fmla="*/ 5000 h 10000"/>
              <a:gd name="connsiteX3" fmla="*/ 10001 w 10001"/>
              <a:gd name="connsiteY3" fmla="*/ 10000 h 10000"/>
              <a:gd name="connsiteX4" fmla="*/ 2140 w 10001"/>
              <a:gd name="connsiteY4" fmla="*/ 8941 h 10000"/>
              <a:gd name="connsiteX5" fmla="*/ 1 w 10001"/>
              <a:gd name="connsiteY5" fmla="*/ 5000 h 10000"/>
              <a:gd name="connsiteX6" fmla="*/ 2219 w 10001"/>
              <a:gd name="connsiteY6" fmla="*/ 117 h 10000"/>
              <a:gd name="connsiteX0" fmla="*/ 3177 w 10014"/>
              <a:gd name="connsiteY0" fmla="*/ 1293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1293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67 w 10004"/>
              <a:gd name="connsiteY0" fmla="*/ 772 h 10000"/>
              <a:gd name="connsiteX1" fmla="*/ 10004 w 10004"/>
              <a:gd name="connsiteY1" fmla="*/ 0 h 10000"/>
              <a:gd name="connsiteX2" fmla="*/ 8337 w 10004"/>
              <a:gd name="connsiteY2" fmla="*/ 5000 h 10000"/>
              <a:gd name="connsiteX3" fmla="*/ 10004 w 10004"/>
              <a:gd name="connsiteY3" fmla="*/ 10000 h 10000"/>
              <a:gd name="connsiteX4" fmla="*/ 3825 w 10004"/>
              <a:gd name="connsiteY4" fmla="*/ 9670 h 10000"/>
              <a:gd name="connsiteX5" fmla="*/ 4 w 10004"/>
              <a:gd name="connsiteY5" fmla="*/ 5000 h 10000"/>
              <a:gd name="connsiteX6" fmla="*/ 3167 w 10004"/>
              <a:gd name="connsiteY6" fmla="*/ 77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4" h="10000">
                <a:moveTo>
                  <a:pt x="3167" y="772"/>
                </a:moveTo>
                <a:cubicBezTo>
                  <a:pt x="5705" y="-61"/>
                  <a:pt x="7226" y="0"/>
                  <a:pt x="10004" y="0"/>
                </a:cubicBezTo>
                <a:cubicBezTo>
                  <a:pt x="9083" y="0"/>
                  <a:pt x="8337" y="2239"/>
                  <a:pt x="8337" y="5000"/>
                </a:cubicBezTo>
                <a:cubicBezTo>
                  <a:pt x="8337" y="7761"/>
                  <a:pt x="9083" y="10000"/>
                  <a:pt x="10004" y="10000"/>
                </a:cubicBezTo>
                <a:lnTo>
                  <a:pt x="3825" y="9670"/>
                </a:lnTo>
                <a:cubicBezTo>
                  <a:pt x="2904" y="9670"/>
                  <a:pt x="114" y="6483"/>
                  <a:pt x="4" y="5000"/>
                </a:cubicBezTo>
                <a:cubicBezTo>
                  <a:pt x="-106" y="3517"/>
                  <a:pt x="2246" y="772"/>
                  <a:pt x="3167" y="772"/>
                </a:cubicBez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93" name="Freeform: Shape 92">
            <a:extLst>
              <a:ext uri="{FF2B5EF4-FFF2-40B4-BE49-F238E27FC236}">
                <a16:creationId xmlns:a16="http://schemas.microsoft.com/office/drawing/2014/main" id="{B32C3090-7E74-3EBC-24F3-191FD2700D2C}"/>
              </a:ext>
            </a:extLst>
          </p:cNvPr>
          <p:cNvSpPr/>
          <p:nvPr/>
        </p:nvSpPr>
        <p:spPr>
          <a:xfrm>
            <a:off x="7645411" y="1762630"/>
            <a:ext cx="534837" cy="109177"/>
          </a:xfrm>
          <a:custGeom>
            <a:avLst/>
            <a:gdLst>
              <a:gd name="connsiteX0" fmla="*/ 0 w 573746"/>
              <a:gd name="connsiteY0" fmla="*/ 41576 h 134679"/>
              <a:gd name="connsiteX1" fmla="*/ 115018 w 573746"/>
              <a:gd name="connsiteY1" fmla="*/ 99085 h 134679"/>
              <a:gd name="connsiteX2" fmla="*/ 287547 w 573746"/>
              <a:gd name="connsiteY2" fmla="*/ 133591 h 134679"/>
              <a:gd name="connsiteX3" fmla="*/ 483079 w 573746"/>
              <a:gd name="connsiteY3" fmla="*/ 58829 h 134679"/>
              <a:gd name="connsiteX4" fmla="*/ 569343 w 573746"/>
              <a:gd name="connsiteY4" fmla="*/ 1319 h 134679"/>
              <a:gd name="connsiteX5" fmla="*/ 557841 w 573746"/>
              <a:gd name="connsiteY5" fmla="*/ 7070 h 134679"/>
              <a:gd name="connsiteX0" fmla="*/ 0 w 543863"/>
              <a:gd name="connsiteY0" fmla="*/ 0 h 165147"/>
              <a:gd name="connsiteX1" fmla="*/ 85135 w 543863"/>
              <a:gd name="connsiteY1" fmla="*/ 128976 h 165147"/>
              <a:gd name="connsiteX2" fmla="*/ 257664 w 543863"/>
              <a:gd name="connsiteY2" fmla="*/ 163482 h 165147"/>
              <a:gd name="connsiteX3" fmla="*/ 453196 w 543863"/>
              <a:gd name="connsiteY3" fmla="*/ 88720 h 165147"/>
              <a:gd name="connsiteX4" fmla="*/ 539460 w 543863"/>
              <a:gd name="connsiteY4" fmla="*/ 31210 h 165147"/>
              <a:gd name="connsiteX5" fmla="*/ 527958 w 543863"/>
              <a:gd name="connsiteY5" fmla="*/ 36961 h 165147"/>
              <a:gd name="connsiteX0" fmla="*/ 0 w 543863"/>
              <a:gd name="connsiteY0" fmla="*/ 0 h 163554"/>
              <a:gd name="connsiteX1" fmla="*/ 109042 w 543863"/>
              <a:gd name="connsiteY1" fmla="*/ 100389 h 163554"/>
              <a:gd name="connsiteX2" fmla="*/ 257664 w 543863"/>
              <a:gd name="connsiteY2" fmla="*/ 163482 h 163554"/>
              <a:gd name="connsiteX3" fmla="*/ 453196 w 543863"/>
              <a:gd name="connsiteY3" fmla="*/ 88720 h 163554"/>
              <a:gd name="connsiteX4" fmla="*/ 539460 w 543863"/>
              <a:gd name="connsiteY4" fmla="*/ 31210 h 163554"/>
              <a:gd name="connsiteX5" fmla="*/ 527958 w 543863"/>
              <a:gd name="connsiteY5" fmla="*/ 36961 h 163554"/>
              <a:gd name="connsiteX0" fmla="*/ 0 w 543863"/>
              <a:gd name="connsiteY0" fmla="*/ 0 h 142107"/>
              <a:gd name="connsiteX1" fmla="*/ 109042 w 543863"/>
              <a:gd name="connsiteY1" fmla="*/ 78948 h 142107"/>
              <a:gd name="connsiteX2" fmla="*/ 257664 w 543863"/>
              <a:gd name="connsiteY2" fmla="*/ 142041 h 142107"/>
              <a:gd name="connsiteX3" fmla="*/ 453196 w 543863"/>
              <a:gd name="connsiteY3" fmla="*/ 67279 h 142107"/>
              <a:gd name="connsiteX4" fmla="*/ 539460 w 543863"/>
              <a:gd name="connsiteY4" fmla="*/ 9769 h 142107"/>
              <a:gd name="connsiteX5" fmla="*/ 527958 w 543863"/>
              <a:gd name="connsiteY5" fmla="*/ 15520 h 142107"/>
              <a:gd name="connsiteX0" fmla="*/ 0 w 543863"/>
              <a:gd name="connsiteY0" fmla="*/ 0 h 142854"/>
              <a:gd name="connsiteX1" fmla="*/ 91112 w 543863"/>
              <a:gd name="connsiteY1" fmla="*/ 100389 h 142854"/>
              <a:gd name="connsiteX2" fmla="*/ 257664 w 543863"/>
              <a:gd name="connsiteY2" fmla="*/ 142041 h 142854"/>
              <a:gd name="connsiteX3" fmla="*/ 453196 w 543863"/>
              <a:gd name="connsiteY3" fmla="*/ 67279 h 142854"/>
              <a:gd name="connsiteX4" fmla="*/ 539460 w 543863"/>
              <a:gd name="connsiteY4" fmla="*/ 9769 h 142854"/>
              <a:gd name="connsiteX5" fmla="*/ 527958 w 543863"/>
              <a:gd name="connsiteY5" fmla="*/ 15520 h 142854"/>
              <a:gd name="connsiteX0" fmla="*/ 0 w 543863"/>
              <a:gd name="connsiteY0" fmla="*/ 0 h 171593"/>
              <a:gd name="connsiteX1" fmla="*/ 91112 w 543863"/>
              <a:gd name="connsiteY1" fmla="*/ 128977 h 171593"/>
              <a:gd name="connsiteX2" fmla="*/ 257664 w 543863"/>
              <a:gd name="connsiteY2" fmla="*/ 170629 h 171593"/>
              <a:gd name="connsiteX3" fmla="*/ 453196 w 543863"/>
              <a:gd name="connsiteY3" fmla="*/ 95867 h 171593"/>
              <a:gd name="connsiteX4" fmla="*/ 539460 w 543863"/>
              <a:gd name="connsiteY4" fmla="*/ 38357 h 171593"/>
              <a:gd name="connsiteX5" fmla="*/ 527958 w 543863"/>
              <a:gd name="connsiteY5" fmla="*/ 44108 h 171593"/>
              <a:gd name="connsiteX0" fmla="*/ 0 w 555816"/>
              <a:gd name="connsiteY0" fmla="*/ 0 h 135677"/>
              <a:gd name="connsiteX1" fmla="*/ 103065 w 555816"/>
              <a:gd name="connsiteY1" fmla="*/ 93242 h 135677"/>
              <a:gd name="connsiteX2" fmla="*/ 269617 w 555816"/>
              <a:gd name="connsiteY2" fmla="*/ 134894 h 135677"/>
              <a:gd name="connsiteX3" fmla="*/ 465149 w 555816"/>
              <a:gd name="connsiteY3" fmla="*/ 60132 h 135677"/>
              <a:gd name="connsiteX4" fmla="*/ 551413 w 555816"/>
              <a:gd name="connsiteY4" fmla="*/ 2622 h 135677"/>
              <a:gd name="connsiteX5" fmla="*/ 539911 w 555816"/>
              <a:gd name="connsiteY5" fmla="*/ 8373 h 13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5816" h="135677">
                <a:moveTo>
                  <a:pt x="0" y="0"/>
                </a:moveTo>
                <a:cubicBezTo>
                  <a:pt x="33547" y="21086"/>
                  <a:pt x="58129" y="70760"/>
                  <a:pt x="103065" y="93242"/>
                </a:cubicBezTo>
                <a:cubicBezTo>
                  <a:pt x="148001" y="115724"/>
                  <a:pt x="209270" y="140412"/>
                  <a:pt x="269617" y="134894"/>
                </a:cubicBezTo>
                <a:cubicBezTo>
                  <a:pt x="329964" y="129376"/>
                  <a:pt x="418183" y="82177"/>
                  <a:pt x="465149" y="60132"/>
                </a:cubicBezTo>
                <a:cubicBezTo>
                  <a:pt x="512115" y="38087"/>
                  <a:pt x="538953" y="11248"/>
                  <a:pt x="551413" y="2622"/>
                </a:cubicBezTo>
                <a:cubicBezTo>
                  <a:pt x="563873" y="-6004"/>
                  <a:pt x="546620" y="31377"/>
                  <a:pt x="539911" y="8373"/>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94" name="Flowchart: Connector 93">
            <a:extLst>
              <a:ext uri="{FF2B5EF4-FFF2-40B4-BE49-F238E27FC236}">
                <a16:creationId xmlns:a16="http://schemas.microsoft.com/office/drawing/2014/main" id="{6D881E6B-6C33-A31E-2D8F-B126E79D53D6}"/>
              </a:ext>
            </a:extLst>
          </p:cNvPr>
          <p:cNvSpPr/>
          <p:nvPr/>
        </p:nvSpPr>
        <p:spPr>
          <a:xfrm>
            <a:off x="8013471" y="2415637"/>
            <a:ext cx="109268" cy="109176"/>
          </a:xfrm>
          <a:prstGeom prst="flowChartConnec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95" name="Straight Arrow Connector 94">
            <a:extLst>
              <a:ext uri="{FF2B5EF4-FFF2-40B4-BE49-F238E27FC236}">
                <a16:creationId xmlns:a16="http://schemas.microsoft.com/office/drawing/2014/main" id="{2099CF1B-8D5A-C013-5DE5-3BEB6D21BD1B}"/>
              </a:ext>
            </a:extLst>
          </p:cNvPr>
          <p:cNvCxnSpPr/>
          <p:nvPr/>
        </p:nvCxnSpPr>
        <p:spPr>
          <a:xfrm>
            <a:off x="7766180" y="1518816"/>
            <a:ext cx="0" cy="352991"/>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96" name="Straight Arrow Connector 95">
            <a:extLst>
              <a:ext uri="{FF2B5EF4-FFF2-40B4-BE49-F238E27FC236}">
                <a16:creationId xmlns:a16="http://schemas.microsoft.com/office/drawing/2014/main" id="{D223D91C-D48C-BE83-3C35-83F8652E5F89}"/>
              </a:ext>
            </a:extLst>
          </p:cNvPr>
          <p:cNvCxnSpPr/>
          <p:nvPr/>
        </p:nvCxnSpPr>
        <p:spPr>
          <a:xfrm>
            <a:off x="8039350" y="1518816"/>
            <a:ext cx="0" cy="352991"/>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sp>
        <p:nvSpPr>
          <p:cNvPr id="97" name="Flowchart: Delay 96">
            <a:extLst>
              <a:ext uri="{FF2B5EF4-FFF2-40B4-BE49-F238E27FC236}">
                <a16:creationId xmlns:a16="http://schemas.microsoft.com/office/drawing/2014/main" id="{DD647783-6AA2-66F3-EAB4-24266B3BCF01}"/>
              </a:ext>
            </a:extLst>
          </p:cNvPr>
          <p:cNvSpPr/>
          <p:nvPr/>
        </p:nvSpPr>
        <p:spPr>
          <a:xfrm rot="5400000">
            <a:off x="7682791" y="3091647"/>
            <a:ext cx="460076" cy="414068"/>
          </a:xfrm>
          <a:prstGeom prst="flowChartDelay">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98" name="Flowchart: Connector 97">
            <a:extLst>
              <a:ext uri="{FF2B5EF4-FFF2-40B4-BE49-F238E27FC236}">
                <a16:creationId xmlns:a16="http://schemas.microsoft.com/office/drawing/2014/main" id="{832764D3-CB87-B2FD-803A-3E0106EB883B}"/>
              </a:ext>
            </a:extLst>
          </p:cNvPr>
          <p:cNvSpPr/>
          <p:nvPr/>
        </p:nvSpPr>
        <p:spPr>
          <a:xfrm>
            <a:off x="7855320" y="3528719"/>
            <a:ext cx="97766" cy="11219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99" name="Straight Arrow Connector 98">
            <a:extLst>
              <a:ext uri="{FF2B5EF4-FFF2-40B4-BE49-F238E27FC236}">
                <a16:creationId xmlns:a16="http://schemas.microsoft.com/office/drawing/2014/main" id="{EB880C7D-AB8C-CCEE-19EA-6549726C6FC2}"/>
              </a:ext>
            </a:extLst>
          </p:cNvPr>
          <p:cNvCxnSpPr/>
          <p:nvPr/>
        </p:nvCxnSpPr>
        <p:spPr>
          <a:xfrm>
            <a:off x="7904203" y="2536015"/>
            <a:ext cx="8626" cy="5326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0" name="Flowchart: Stored Data 3">
            <a:extLst>
              <a:ext uri="{FF2B5EF4-FFF2-40B4-BE49-F238E27FC236}">
                <a16:creationId xmlns:a16="http://schemas.microsoft.com/office/drawing/2014/main" id="{D6CB69C1-55BD-9D58-736B-414BA35F1D28}"/>
              </a:ext>
            </a:extLst>
          </p:cNvPr>
          <p:cNvSpPr/>
          <p:nvPr/>
        </p:nvSpPr>
        <p:spPr>
          <a:xfrm rot="16200000">
            <a:off x="8711420" y="1900895"/>
            <a:ext cx="718148" cy="55209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2548 w 10015"/>
              <a:gd name="connsiteY0" fmla="*/ 1882 h 10000"/>
              <a:gd name="connsiteX1" fmla="*/ 10015 w 10015"/>
              <a:gd name="connsiteY1" fmla="*/ 0 h 10000"/>
              <a:gd name="connsiteX2" fmla="*/ 8348 w 10015"/>
              <a:gd name="connsiteY2" fmla="*/ 5000 h 10000"/>
              <a:gd name="connsiteX3" fmla="*/ 10015 w 10015"/>
              <a:gd name="connsiteY3" fmla="*/ 10000 h 10000"/>
              <a:gd name="connsiteX4" fmla="*/ 1682 w 10015"/>
              <a:gd name="connsiteY4" fmla="*/ 10000 h 10000"/>
              <a:gd name="connsiteX5" fmla="*/ 15 w 10015"/>
              <a:gd name="connsiteY5" fmla="*/ 5000 h 10000"/>
              <a:gd name="connsiteX6" fmla="*/ 2548 w 10015"/>
              <a:gd name="connsiteY6" fmla="*/ 1882 h 10000"/>
              <a:gd name="connsiteX0" fmla="*/ 2225 w 10007"/>
              <a:gd name="connsiteY0" fmla="*/ 117 h 10000"/>
              <a:gd name="connsiteX1" fmla="*/ 10007 w 10007"/>
              <a:gd name="connsiteY1" fmla="*/ 0 h 10000"/>
              <a:gd name="connsiteX2" fmla="*/ 8340 w 10007"/>
              <a:gd name="connsiteY2" fmla="*/ 5000 h 10000"/>
              <a:gd name="connsiteX3" fmla="*/ 10007 w 10007"/>
              <a:gd name="connsiteY3" fmla="*/ 10000 h 10000"/>
              <a:gd name="connsiteX4" fmla="*/ 1674 w 10007"/>
              <a:gd name="connsiteY4" fmla="*/ 10000 h 10000"/>
              <a:gd name="connsiteX5" fmla="*/ 7 w 10007"/>
              <a:gd name="connsiteY5" fmla="*/ 5000 h 10000"/>
              <a:gd name="connsiteX6" fmla="*/ 2225 w 10007"/>
              <a:gd name="connsiteY6" fmla="*/ 117 h 10000"/>
              <a:gd name="connsiteX0" fmla="*/ 2219 w 10001"/>
              <a:gd name="connsiteY0" fmla="*/ 117 h 10000"/>
              <a:gd name="connsiteX1" fmla="*/ 10001 w 10001"/>
              <a:gd name="connsiteY1" fmla="*/ 0 h 10000"/>
              <a:gd name="connsiteX2" fmla="*/ 8334 w 10001"/>
              <a:gd name="connsiteY2" fmla="*/ 5000 h 10000"/>
              <a:gd name="connsiteX3" fmla="*/ 10001 w 10001"/>
              <a:gd name="connsiteY3" fmla="*/ 10000 h 10000"/>
              <a:gd name="connsiteX4" fmla="*/ 2140 w 10001"/>
              <a:gd name="connsiteY4" fmla="*/ 8941 h 10000"/>
              <a:gd name="connsiteX5" fmla="*/ 1 w 10001"/>
              <a:gd name="connsiteY5" fmla="*/ 5000 h 10000"/>
              <a:gd name="connsiteX6" fmla="*/ 2219 w 10001"/>
              <a:gd name="connsiteY6" fmla="*/ 117 h 10000"/>
              <a:gd name="connsiteX0" fmla="*/ 3177 w 10014"/>
              <a:gd name="connsiteY0" fmla="*/ 1293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1293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67 w 10004"/>
              <a:gd name="connsiteY0" fmla="*/ 772 h 10000"/>
              <a:gd name="connsiteX1" fmla="*/ 10004 w 10004"/>
              <a:gd name="connsiteY1" fmla="*/ 0 h 10000"/>
              <a:gd name="connsiteX2" fmla="*/ 8337 w 10004"/>
              <a:gd name="connsiteY2" fmla="*/ 5000 h 10000"/>
              <a:gd name="connsiteX3" fmla="*/ 10004 w 10004"/>
              <a:gd name="connsiteY3" fmla="*/ 10000 h 10000"/>
              <a:gd name="connsiteX4" fmla="*/ 3825 w 10004"/>
              <a:gd name="connsiteY4" fmla="*/ 9670 h 10000"/>
              <a:gd name="connsiteX5" fmla="*/ 4 w 10004"/>
              <a:gd name="connsiteY5" fmla="*/ 5000 h 10000"/>
              <a:gd name="connsiteX6" fmla="*/ 3167 w 10004"/>
              <a:gd name="connsiteY6" fmla="*/ 77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4" h="10000">
                <a:moveTo>
                  <a:pt x="3167" y="772"/>
                </a:moveTo>
                <a:cubicBezTo>
                  <a:pt x="5705" y="-61"/>
                  <a:pt x="7226" y="0"/>
                  <a:pt x="10004" y="0"/>
                </a:cubicBezTo>
                <a:cubicBezTo>
                  <a:pt x="9083" y="0"/>
                  <a:pt x="8337" y="2239"/>
                  <a:pt x="8337" y="5000"/>
                </a:cubicBezTo>
                <a:cubicBezTo>
                  <a:pt x="8337" y="7761"/>
                  <a:pt x="9083" y="10000"/>
                  <a:pt x="10004" y="10000"/>
                </a:cubicBezTo>
                <a:lnTo>
                  <a:pt x="3825" y="9670"/>
                </a:lnTo>
                <a:cubicBezTo>
                  <a:pt x="2904" y="9670"/>
                  <a:pt x="114" y="6483"/>
                  <a:pt x="4" y="5000"/>
                </a:cubicBezTo>
                <a:cubicBezTo>
                  <a:pt x="-106" y="3517"/>
                  <a:pt x="2246" y="772"/>
                  <a:pt x="3167" y="772"/>
                </a:cubicBez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1" name="Freeform: Shape 100">
            <a:extLst>
              <a:ext uri="{FF2B5EF4-FFF2-40B4-BE49-F238E27FC236}">
                <a16:creationId xmlns:a16="http://schemas.microsoft.com/office/drawing/2014/main" id="{A3E8E3B9-46B9-8BA5-60EA-2684438913C8}"/>
              </a:ext>
            </a:extLst>
          </p:cNvPr>
          <p:cNvSpPr/>
          <p:nvPr/>
        </p:nvSpPr>
        <p:spPr>
          <a:xfrm>
            <a:off x="8811702" y="1762629"/>
            <a:ext cx="534837" cy="109177"/>
          </a:xfrm>
          <a:custGeom>
            <a:avLst/>
            <a:gdLst>
              <a:gd name="connsiteX0" fmla="*/ 0 w 573746"/>
              <a:gd name="connsiteY0" fmla="*/ 41576 h 134679"/>
              <a:gd name="connsiteX1" fmla="*/ 115018 w 573746"/>
              <a:gd name="connsiteY1" fmla="*/ 99085 h 134679"/>
              <a:gd name="connsiteX2" fmla="*/ 287547 w 573746"/>
              <a:gd name="connsiteY2" fmla="*/ 133591 h 134679"/>
              <a:gd name="connsiteX3" fmla="*/ 483079 w 573746"/>
              <a:gd name="connsiteY3" fmla="*/ 58829 h 134679"/>
              <a:gd name="connsiteX4" fmla="*/ 569343 w 573746"/>
              <a:gd name="connsiteY4" fmla="*/ 1319 h 134679"/>
              <a:gd name="connsiteX5" fmla="*/ 557841 w 573746"/>
              <a:gd name="connsiteY5" fmla="*/ 7070 h 134679"/>
              <a:gd name="connsiteX0" fmla="*/ 0 w 543863"/>
              <a:gd name="connsiteY0" fmla="*/ 0 h 165147"/>
              <a:gd name="connsiteX1" fmla="*/ 85135 w 543863"/>
              <a:gd name="connsiteY1" fmla="*/ 128976 h 165147"/>
              <a:gd name="connsiteX2" fmla="*/ 257664 w 543863"/>
              <a:gd name="connsiteY2" fmla="*/ 163482 h 165147"/>
              <a:gd name="connsiteX3" fmla="*/ 453196 w 543863"/>
              <a:gd name="connsiteY3" fmla="*/ 88720 h 165147"/>
              <a:gd name="connsiteX4" fmla="*/ 539460 w 543863"/>
              <a:gd name="connsiteY4" fmla="*/ 31210 h 165147"/>
              <a:gd name="connsiteX5" fmla="*/ 527958 w 543863"/>
              <a:gd name="connsiteY5" fmla="*/ 36961 h 165147"/>
              <a:gd name="connsiteX0" fmla="*/ 0 w 543863"/>
              <a:gd name="connsiteY0" fmla="*/ 0 h 163554"/>
              <a:gd name="connsiteX1" fmla="*/ 109042 w 543863"/>
              <a:gd name="connsiteY1" fmla="*/ 100389 h 163554"/>
              <a:gd name="connsiteX2" fmla="*/ 257664 w 543863"/>
              <a:gd name="connsiteY2" fmla="*/ 163482 h 163554"/>
              <a:gd name="connsiteX3" fmla="*/ 453196 w 543863"/>
              <a:gd name="connsiteY3" fmla="*/ 88720 h 163554"/>
              <a:gd name="connsiteX4" fmla="*/ 539460 w 543863"/>
              <a:gd name="connsiteY4" fmla="*/ 31210 h 163554"/>
              <a:gd name="connsiteX5" fmla="*/ 527958 w 543863"/>
              <a:gd name="connsiteY5" fmla="*/ 36961 h 163554"/>
              <a:gd name="connsiteX0" fmla="*/ 0 w 543863"/>
              <a:gd name="connsiteY0" fmla="*/ 0 h 142107"/>
              <a:gd name="connsiteX1" fmla="*/ 109042 w 543863"/>
              <a:gd name="connsiteY1" fmla="*/ 78948 h 142107"/>
              <a:gd name="connsiteX2" fmla="*/ 257664 w 543863"/>
              <a:gd name="connsiteY2" fmla="*/ 142041 h 142107"/>
              <a:gd name="connsiteX3" fmla="*/ 453196 w 543863"/>
              <a:gd name="connsiteY3" fmla="*/ 67279 h 142107"/>
              <a:gd name="connsiteX4" fmla="*/ 539460 w 543863"/>
              <a:gd name="connsiteY4" fmla="*/ 9769 h 142107"/>
              <a:gd name="connsiteX5" fmla="*/ 527958 w 543863"/>
              <a:gd name="connsiteY5" fmla="*/ 15520 h 142107"/>
              <a:gd name="connsiteX0" fmla="*/ 0 w 543863"/>
              <a:gd name="connsiteY0" fmla="*/ 0 h 142854"/>
              <a:gd name="connsiteX1" fmla="*/ 91112 w 543863"/>
              <a:gd name="connsiteY1" fmla="*/ 100389 h 142854"/>
              <a:gd name="connsiteX2" fmla="*/ 257664 w 543863"/>
              <a:gd name="connsiteY2" fmla="*/ 142041 h 142854"/>
              <a:gd name="connsiteX3" fmla="*/ 453196 w 543863"/>
              <a:gd name="connsiteY3" fmla="*/ 67279 h 142854"/>
              <a:gd name="connsiteX4" fmla="*/ 539460 w 543863"/>
              <a:gd name="connsiteY4" fmla="*/ 9769 h 142854"/>
              <a:gd name="connsiteX5" fmla="*/ 527958 w 543863"/>
              <a:gd name="connsiteY5" fmla="*/ 15520 h 142854"/>
              <a:gd name="connsiteX0" fmla="*/ 0 w 543863"/>
              <a:gd name="connsiteY0" fmla="*/ 0 h 171593"/>
              <a:gd name="connsiteX1" fmla="*/ 91112 w 543863"/>
              <a:gd name="connsiteY1" fmla="*/ 128977 h 171593"/>
              <a:gd name="connsiteX2" fmla="*/ 257664 w 543863"/>
              <a:gd name="connsiteY2" fmla="*/ 170629 h 171593"/>
              <a:gd name="connsiteX3" fmla="*/ 453196 w 543863"/>
              <a:gd name="connsiteY3" fmla="*/ 95867 h 171593"/>
              <a:gd name="connsiteX4" fmla="*/ 539460 w 543863"/>
              <a:gd name="connsiteY4" fmla="*/ 38357 h 171593"/>
              <a:gd name="connsiteX5" fmla="*/ 527958 w 543863"/>
              <a:gd name="connsiteY5" fmla="*/ 44108 h 171593"/>
              <a:gd name="connsiteX0" fmla="*/ 0 w 555816"/>
              <a:gd name="connsiteY0" fmla="*/ 0 h 135677"/>
              <a:gd name="connsiteX1" fmla="*/ 103065 w 555816"/>
              <a:gd name="connsiteY1" fmla="*/ 93242 h 135677"/>
              <a:gd name="connsiteX2" fmla="*/ 269617 w 555816"/>
              <a:gd name="connsiteY2" fmla="*/ 134894 h 135677"/>
              <a:gd name="connsiteX3" fmla="*/ 465149 w 555816"/>
              <a:gd name="connsiteY3" fmla="*/ 60132 h 135677"/>
              <a:gd name="connsiteX4" fmla="*/ 551413 w 555816"/>
              <a:gd name="connsiteY4" fmla="*/ 2622 h 135677"/>
              <a:gd name="connsiteX5" fmla="*/ 539911 w 555816"/>
              <a:gd name="connsiteY5" fmla="*/ 8373 h 13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5816" h="135677">
                <a:moveTo>
                  <a:pt x="0" y="0"/>
                </a:moveTo>
                <a:cubicBezTo>
                  <a:pt x="33547" y="21086"/>
                  <a:pt x="58129" y="70760"/>
                  <a:pt x="103065" y="93242"/>
                </a:cubicBezTo>
                <a:cubicBezTo>
                  <a:pt x="148001" y="115724"/>
                  <a:pt x="209270" y="140412"/>
                  <a:pt x="269617" y="134894"/>
                </a:cubicBezTo>
                <a:cubicBezTo>
                  <a:pt x="329964" y="129376"/>
                  <a:pt x="418183" y="82177"/>
                  <a:pt x="465149" y="60132"/>
                </a:cubicBezTo>
                <a:cubicBezTo>
                  <a:pt x="512115" y="38087"/>
                  <a:pt x="538953" y="11248"/>
                  <a:pt x="551413" y="2622"/>
                </a:cubicBezTo>
                <a:cubicBezTo>
                  <a:pt x="563873" y="-6004"/>
                  <a:pt x="546620" y="31377"/>
                  <a:pt x="539911" y="8373"/>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02" name="Flowchart: Connector 101">
            <a:extLst>
              <a:ext uri="{FF2B5EF4-FFF2-40B4-BE49-F238E27FC236}">
                <a16:creationId xmlns:a16="http://schemas.microsoft.com/office/drawing/2014/main" id="{79BACF72-EF69-CFDC-DD6E-4CA663D774F0}"/>
              </a:ext>
            </a:extLst>
          </p:cNvPr>
          <p:cNvSpPr/>
          <p:nvPr/>
        </p:nvSpPr>
        <p:spPr>
          <a:xfrm>
            <a:off x="9179762" y="2415636"/>
            <a:ext cx="109268" cy="109176"/>
          </a:xfrm>
          <a:prstGeom prst="flowChartConnec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03" name="Straight Arrow Connector 102">
            <a:extLst>
              <a:ext uri="{FF2B5EF4-FFF2-40B4-BE49-F238E27FC236}">
                <a16:creationId xmlns:a16="http://schemas.microsoft.com/office/drawing/2014/main" id="{6A97BAF4-9464-43D4-8896-4979DA40CD67}"/>
              </a:ext>
            </a:extLst>
          </p:cNvPr>
          <p:cNvCxnSpPr>
            <a:cxnSpLocks/>
          </p:cNvCxnSpPr>
          <p:nvPr/>
        </p:nvCxnSpPr>
        <p:spPr>
          <a:xfrm flipH="1">
            <a:off x="8932471" y="1575812"/>
            <a:ext cx="125" cy="295994"/>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104" name="Straight Arrow Connector 103">
            <a:extLst>
              <a:ext uri="{FF2B5EF4-FFF2-40B4-BE49-F238E27FC236}">
                <a16:creationId xmlns:a16="http://schemas.microsoft.com/office/drawing/2014/main" id="{B7A2A46D-95C2-85F5-4752-F3B8CCDDCECF}"/>
              </a:ext>
            </a:extLst>
          </p:cNvPr>
          <p:cNvCxnSpPr>
            <a:cxnSpLocks/>
          </p:cNvCxnSpPr>
          <p:nvPr/>
        </p:nvCxnSpPr>
        <p:spPr>
          <a:xfrm>
            <a:off x="9205641" y="1601929"/>
            <a:ext cx="0" cy="269877"/>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sp>
        <p:nvSpPr>
          <p:cNvPr id="105" name="Flowchart: Delay 104">
            <a:extLst>
              <a:ext uri="{FF2B5EF4-FFF2-40B4-BE49-F238E27FC236}">
                <a16:creationId xmlns:a16="http://schemas.microsoft.com/office/drawing/2014/main" id="{2E53563B-EEDE-43F9-BF0C-BC3A2D390A48}"/>
              </a:ext>
            </a:extLst>
          </p:cNvPr>
          <p:cNvSpPr/>
          <p:nvPr/>
        </p:nvSpPr>
        <p:spPr>
          <a:xfrm rot="5400000">
            <a:off x="8849082" y="3091646"/>
            <a:ext cx="460076" cy="414068"/>
          </a:xfrm>
          <a:prstGeom prst="flowChartDelay">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6" name="Flowchart: Connector 105">
            <a:extLst>
              <a:ext uri="{FF2B5EF4-FFF2-40B4-BE49-F238E27FC236}">
                <a16:creationId xmlns:a16="http://schemas.microsoft.com/office/drawing/2014/main" id="{1EF1431F-5D93-5945-BA8F-983F49DAF927}"/>
              </a:ext>
            </a:extLst>
          </p:cNvPr>
          <p:cNvSpPr/>
          <p:nvPr/>
        </p:nvSpPr>
        <p:spPr>
          <a:xfrm>
            <a:off x="9021611" y="3528718"/>
            <a:ext cx="97766" cy="11219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07" name="Straight Arrow Connector 106">
            <a:extLst>
              <a:ext uri="{FF2B5EF4-FFF2-40B4-BE49-F238E27FC236}">
                <a16:creationId xmlns:a16="http://schemas.microsoft.com/office/drawing/2014/main" id="{EAF2EB39-35E0-B496-915A-38E46E9D00AA}"/>
              </a:ext>
            </a:extLst>
          </p:cNvPr>
          <p:cNvCxnSpPr/>
          <p:nvPr/>
        </p:nvCxnSpPr>
        <p:spPr>
          <a:xfrm>
            <a:off x="9070494" y="2536014"/>
            <a:ext cx="8626" cy="5326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8" name="Flowchart: Stored Data 3">
            <a:extLst>
              <a:ext uri="{FF2B5EF4-FFF2-40B4-BE49-F238E27FC236}">
                <a16:creationId xmlns:a16="http://schemas.microsoft.com/office/drawing/2014/main" id="{4183E925-BA8C-8A9B-94FE-B2E928C0164F}"/>
              </a:ext>
            </a:extLst>
          </p:cNvPr>
          <p:cNvSpPr/>
          <p:nvPr/>
        </p:nvSpPr>
        <p:spPr>
          <a:xfrm rot="16200000">
            <a:off x="9840330" y="1900894"/>
            <a:ext cx="718148" cy="55209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2548 w 10015"/>
              <a:gd name="connsiteY0" fmla="*/ 1882 h 10000"/>
              <a:gd name="connsiteX1" fmla="*/ 10015 w 10015"/>
              <a:gd name="connsiteY1" fmla="*/ 0 h 10000"/>
              <a:gd name="connsiteX2" fmla="*/ 8348 w 10015"/>
              <a:gd name="connsiteY2" fmla="*/ 5000 h 10000"/>
              <a:gd name="connsiteX3" fmla="*/ 10015 w 10015"/>
              <a:gd name="connsiteY3" fmla="*/ 10000 h 10000"/>
              <a:gd name="connsiteX4" fmla="*/ 1682 w 10015"/>
              <a:gd name="connsiteY4" fmla="*/ 10000 h 10000"/>
              <a:gd name="connsiteX5" fmla="*/ 15 w 10015"/>
              <a:gd name="connsiteY5" fmla="*/ 5000 h 10000"/>
              <a:gd name="connsiteX6" fmla="*/ 2548 w 10015"/>
              <a:gd name="connsiteY6" fmla="*/ 1882 h 10000"/>
              <a:gd name="connsiteX0" fmla="*/ 2225 w 10007"/>
              <a:gd name="connsiteY0" fmla="*/ 117 h 10000"/>
              <a:gd name="connsiteX1" fmla="*/ 10007 w 10007"/>
              <a:gd name="connsiteY1" fmla="*/ 0 h 10000"/>
              <a:gd name="connsiteX2" fmla="*/ 8340 w 10007"/>
              <a:gd name="connsiteY2" fmla="*/ 5000 h 10000"/>
              <a:gd name="connsiteX3" fmla="*/ 10007 w 10007"/>
              <a:gd name="connsiteY3" fmla="*/ 10000 h 10000"/>
              <a:gd name="connsiteX4" fmla="*/ 1674 w 10007"/>
              <a:gd name="connsiteY4" fmla="*/ 10000 h 10000"/>
              <a:gd name="connsiteX5" fmla="*/ 7 w 10007"/>
              <a:gd name="connsiteY5" fmla="*/ 5000 h 10000"/>
              <a:gd name="connsiteX6" fmla="*/ 2225 w 10007"/>
              <a:gd name="connsiteY6" fmla="*/ 117 h 10000"/>
              <a:gd name="connsiteX0" fmla="*/ 2219 w 10001"/>
              <a:gd name="connsiteY0" fmla="*/ 117 h 10000"/>
              <a:gd name="connsiteX1" fmla="*/ 10001 w 10001"/>
              <a:gd name="connsiteY1" fmla="*/ 0 h 10000"/>
              <a:gd name="connsiteX2" fmla="*/ 8334 w 10001"/>
              <a:gd name="connsiteY2" fmla="*/ 5000 h 10000"/>
              <a:gd name="connsiteX3" fmla="*/ 10001 w 10001"/>
              <a:gd name="connsiteY3" fmla="*/ 10000 h 10000"/>
              <a:gd name="connsiteX4" fmla="*/ 2140 w 10001"/>
              <a:gd name="connsiteY4" fmla="*/ 8941 h 10000"/>
              <a:gd name="connsiteX5" fmla="*/ 1 w 10001"/>
              <a:gd name="connsiteY5" fmla="*/ 5000 h 10000"/>
              <a:gd name="connsiteX6" fmla="*/ 2219 w 10001"/>
              <a:gd name="connsiteY6" fmla="*/ 117 h 10000"/>
              <a:gd name="connsiteX0" fmla="*/ 3177 w 10014"/>
              <a:gd name="connsiteY0" fmla="*/ 1293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1293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67 w 10004"/>
              <a:gd name="connsiteY0" fmla="*/ 772 h 10000"/>
              <a:gd name="connsiteX1" fmla="*/ 10004 w 10004"/>
              <a:gd name="connsiteY1" fmla="*/ 0 h 10000"/>
              <a:gd name="connsiteX2" fmla="*/ 8337 w 10004"/>
              <a:gd name="connsiteY2" fmla="*/ 5000 h 10000"/>
              <a:gd name="connsiteX3" fmla="*/ 10004 w 10004"/>
              <a:gd name="connsiteY3" fmla="*/ 10000 h 10000"/>
              <a:gd name="connsiteX4" fmla="*/ 3825 w 10004"/>
              <a:gd name="connsiteY4" fmla="*/ 9670 h 10000"/>
              <a:gd name="connsiteX5" fmla="*/ 4 w 10004"/>
              <a:gd name="connsiteY5" fmla="*/ 5000 h 10000"/>
              <a:gd name="connsiteX6" fmla="*/ 3167 w 10004"/>
              <a:gd name="connsiteY6" fmla="*/ 77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4" h="10000">
                <a:moveTo>
                  <a:pt x="3167" y="772"/>
                </a:moveTo>
                <a:cubicBezTo>
                  <a:pt x="5705" y="-61"/>
                  <a:pt x="7226" y="0"/>
                  <a:pt x="10004" y="0"/>
                </a:cubicBezTo>
                <a:cubicBezTo>
                  <a:pt x="9083" y="0"/>
                  <a:pt x="8337" y="2239"/>
                  <a:pt x="8337" y="5000"/>
                </a:cubicBezTo>
                <a:cubicBezTo>
                  <a:pt x="8337" y="7761"/>
                  <a:pt x="9083" y="10000"/>
                  <a:pt x="10004" y="10000"/>
                </a:cubicBezTo>
                <a:lnTo>
                  <a:pt x="3825" y="9670"/>
                </a:lnTo>
                <a:cubicBezTo>
                  <a:pt x="2904" y="9670"/>
                  <a:pt x="114" y="6483"/>
                  <a:pt x="4" y="5000"/>
                </a:cubicBezTo>
                <a:cubicBezTo>
                  <a:pt x="-106" y="3517"/>
                  <a:pt x="2246" y="772"/>
                  <a:pt x="3167" y="772"/>
                </a:cubicBez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9" name="Freeform: Shape 108">
            <a:extLst>
              <a:ext uri="{FF2B5EF4-FFF2-40B4-BE49-F238E27FC236}">
                <a16:creationId xmlns:a16="http://schemas.microsoft.com/office/drawing/2014/main" id="{4E14C5CA-AD11-1320-4CAF-C6BED31A0F7F}"/>
              </a:ext>
            </a:extLst>
          </p:cNvPr>
          <p:cNvSpPr/>
          <p:nvPr/>
        </p:nvSpPr>
        <p:spPr>
          <a:xfrm>
            <a:off x="9940612" y="1762628"/>
            <a:ext cx="534837" cy="109177"/>
          </a:xfrm>
          <a:custGeom>
            <a:avLst/>
            <a:gdLst>
              <a:gd name="connsiteX0" fmla="*/ 0 w 573746"/>
              <a:gd name="connsiteY0" fmla="*/ 41576 h 134679"/>
              <a:gd name="connsiteX1" fmla="*/ 115018 w 573746"/>
              <a:gd name="connsiteY1" fmla="*/ 99085 h 134679"/>
              <a:gd name="connsiteX2" fmla="*/ 287547 w 573746"/>
              <a:gd name="connsiteY2" fmla="*/ 133591 h 134679"/>
              <a:gd name="connsiteX3" fmla="*/ 483079 w 573746"/>
              <a:gd name="connsiteY3" fmla="*/ 58829 h 134679"/>
              <a:gd name="connsiteX4" fmla="*/ 569343 w 573746"/>
              <a:gd name="connsiteY4" fmla="*/ 1319 h 134679"/>
              <a:gd name="connsiteX5" fmla="*/ 557841 w 573746"/>
              <a:gd name="connsiteY5" fmla="*/ 7070 h 134679"/>
              <a:gd name="connsiteX0" fmla="*/ 0 w 543863"/>
              <a:gd name="connsiteY0" fmla="*/ 0 h 165147"/>
              <a:gd name="connsiteX1" fmla="*/ 85135 w 543863"/>
              <a:gd name="connsiteY1" fmla="*/ 128976 h 165147"/>
              <a:gd name="connsiteX2" fmla="*/ 257664 w 543863"/>
              <a:gd name="connsiteY2" fmla="*/ 163482 h 165147"/>
              <a:gd name="connsiteX3" fmla="*/ 453196 w 543863"/>
              <a:gd name="connsiteY3" fmla="*/ 88720 h 165147"/>
              <a:gd name="connsiteX4" fmla="*/ 539460 w 543863"/>
              <a:gd name="connsiteY4" fmla="*/ 31210 h 165147"/>
              <a:gd name="connsiteX5" fmla="*/ 527958 w 543863"/>
              <a:gd name="connsiteY5" fmla="*/ 36961 h 165147"/>
              <a:gd name="connsiteX0" fmla="*/ 0 w 543863"/>
              <a:gd name="connsiteY0" fmla="*/ 0 h 163554"/>
              <a:gd name="connsiteX1" fmla="*/ 109042 w 543863"/>
              <a:gd name="connsiteY1" fmla="*/ 100389 h 163554"/>
              <a:gd name="connsiteX2" fmla="*/ 257664 w 543863"/>
              <a:gd name="connsiteY2" fmla="*/ 163482 h 163554"/>
              <a:gd name="connsiteX3" fmla="*/ 453196 w 543863"/>
              <a:gd name="connsiteY3" fmla="*/ 88720 h 163554"/>
              <a:gd name="connsiteX4" fmla="*/ 539460 w 543863"/>
              <a:gd name="connsiteY4" fmla="*/ 31210 h 163554"/>
              <a:gd name="connsiteX5" fmla="*/ 527958 w 543863"/>
              <a:gd name="connsiteY5" fmla="*/ 36961 h 163554"/>
              <a:gd name="connsiteX0" fmla="*/ 0 w 543863"/>
              <a:gd name="connsiteY0" fmla="*/ 0 h 142107"/>
              <a:gd name="connsiteX1" fmla="*/ 109042 w 543863"/>
              <a:gd name="connsiteY1" fmla="*/ 78948 h 142107"/>
              <a:gd name="connsiteX2" fmla="*/ 257664 w 543863"/>
              <a:gd name="connsiteY2" fmla="*/ 142041 h 142107"/>
              <a:gd name="connsiteX3" fmla="*/ 453196 w 543863"/>
              <a:gd name="connsiteY3" fmla="*/ 67279 h 142107"/>
              <a:gd name="connsiteX4" fmla="*/ 539460 w 543863"/>
              <a:gd name="connsiteY4" fmla="*/ 9769 h 142107"/>
              <a:gd name="connsiteX5" fmla="*/ 527958 w 543863"/>
              <a:gd name="connsiteY5" fmla="*/ 15520 h 142107"/>
              <a:gd name="connsiteX0" fmla="*/ 0 w 543863"/>
              <a:gd name="connsiteY0" fmla="*/ 0 h 142854"/>
              <a:gd name="connsiteX1" fmla="*/ 91112 w 543863"/>
              <a:gd name="connsiteY1" fmla="*/ 100389 h 142854"/>
              <a:gd name="connsiteX2" fmla="*/ 257664 w 543863"/>
              <a:gd name="connsiteY2" fmla="*/ 142041 h 142854"/>
              <a:gd name="connsiteX3" fmla="*/ 453196 w 543863"/>
              <a:gd name="connsiteY3" fmla="*/ 67279 h 142854"/>
              <a:gd name="connsiteX4" fmla="*/ 539460 w 543863"/>
              <a:gd name="connsiteY4" fmla="*/ 9769 h 142854"/>
              <a:gd name="connsiteX5" fmla="*/ 527958 w 543863"/>
              <a:gd name="connsiteY5" fmla="*/ 15520 h 142854"/>
              <a:gd name="connsiteX0" fmla="*/ 0 w 543863"/>
              <a:gd name="connsiteY0" fmla="*/ 0 h 171593"/>
              <a:gd name="connsiteX1" fmla="*/ 91112 w 543863"/>
              <a:gd name="connsiteY1" fmla="*/ 128977 h 171593"/>
              <a:gd name="connsiteX2" fmla="*/ 257664 w 543863"/>
              <a:gd name="connsiteY2" fmla="*/ 170629 h 171593"/>
              <a:gd name="connsiteX3" fmla="*/ 453196 w 543863"/>
              <a:gd name="connsiteY3" fmla="*/ 95867 h 171593"/>
              <a:gd name="connsiteX4" fmla="*/ 539460 w 543863"/>
              <a:gd name="connsiteY4" fmla="*/ 38357 h 171593"/>
              <a:gd name="connsiteX5" fmla="*/ 527958 w 543863"/>
              <a:gd name="connsiteY5" fmla="*/ 44108 h 171593"/>
              <a:gd name="connsiteX0" fmla="*/ 0 w 555816"/>
              <a:gd name="connsiteY0" fmla="*/ 0 h 135677"/>
              <a:gd name="connsiteX1" fmla="*/ 103065 w 555816"/>
              <a:gd name="connsiteY1" fmla="*/ 93242 h 135677"/>
              <a:gd name="connsiteX2" fmla="*/ 269617 w 555816"/>
              <a:gd name="connsiteY2" fmla="*/ 134894 h 135677"/>
              <a:gd name="connsiteX3" fmla="*/ 465149 w 555816"/>
              <a:gd name="connsiteY3" fmla="*/ 60132 h 135677"/>
              <a:gd name="connsiteX4" fmla="*/ 551413 w 555816"/>
              <a:gd name="connsiteY4" fmla="*/ 2622 h 135677"/>
              <a:gd name="connsiteX5" fmla="*/ 539911 w 555816"/>
              <a:gd name="connsiteY5" fmla="*/ 8373 h 13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5816" h="135677">
                <a:moveTo>
                  <a:pt x="0" y="0"/>
                </a:moveTo>
                <a:cubicBezTo>
                  <a:pt x="33547" y="21086"/>
                  <a:pt x="58129" y="70760"/>
                  <a:pt x="103065" y="93242"/>
                </a:cubicBezTo>
                <a:cubicBezTo>
                  <a:pt x="148001" y="115724"/>
                  <a:pt x="209270" y="140412"/>
                  <a:pt x="269617" y="134894"/>
                </a:cubicBezTo>
                <a:cubicBezTo>
                  <a:pt x="329964" y="129376"/>
                  <a:pt x="418183" y="82177"/>
                  <a:pt x="465149" y="60132"/>
                </a:cubicBezTo>
                <a:cubicBezTo>
                  <a:pt x="512115" y="38087"/>
                  <a:pt x="538953" y="11248"/>
                  <a:pt x="551413" y="2622"/>
                </a:cubicBezTo>
                <a:cubicBezTo>
                  <a:pt x="563873" y="-6004"/>
                  <a:pt x="546620" y="31377"/>
                  <a:pt x="539911" y="8373"/>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sp>
        <p:nvSpPr>
          <p:cNvPr id="110" name="Flowchart: Connector 109">
            <a:extLst>
              <a:ext uri="{FF2B5EF4-FFF2-40B4-BE49-F238E27FC236}">
                <a16:creationId xmlns:a16="http://schemas.microsoft.com/office/drawing/2014/main" id="{551F22DB-691A-3290-45A3-B7D4BD176628}"/>
              </a:ext>
            </a:extLst>
          </p:cNvPr>
          <p:cNvSpPr/>
          <p:nvPr/>
        </p:nvSpPr>
        <p:spPr>
          <a:xfrm>
            <a:off x="10308672" y="2415635"/>
            <a:ext cx="109268" cy="109176"/>
          </a:xfrm>
          <a:prstGeom prst="flowChartConnec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11" name="Straight Arrow Connector 110">
            <a:extLst>
              <a:ext uri="{FF2B5EF4-FFF2-40B4-BE49-F238E27FC236}">
                <a16:creationId xmlns:a16="http://schemas.microsoft.com/office/drawing/2014/main" id="{C5C55355-D02C-40DA-8F80-F80BBE7F796E}"/>
              </a:ext>
            </a:extLst>
          </p:cNvPr>
          <p:cNvCxnSpPr/>
          <p:nvPr/>
        </p:nvCxnSpPr>
        <p:spPr>
          <a:xfrm>
            <a:off x="10061381" y="1518814"/>
            <a:ext cx="0" cy="352991"/>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112" name="Straight Arrow Connector 111">
            <a:extLst>
              <a:ext uri="{FF2B5EF4-FFF2-40B4-BE49-F238E27FC236}">
                <a16:creationId xmlns:a16="http://schemas.microsoft.com/office/drawing/2014/main" id="{2660C29D-77B1-83BD-692B-D4B78EBC255C}"/>
              </a:ext>
            </a:extLst>
          </p:cNvPr>
          <p:cNvCxnSpPr/>
          <p:nvPr/>
        </p:nvCxnSpPr>
        <p:spPr>
          <a:xfrm>
            <a:off x="10334551" y="1518814"/>
            <a:ext cx="0" cy="352991"/>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sp>
        <p:nvSpPr>
          <p:cNvPr id="113" name="Flowchart: Delay 112">
            <a:extLst>
              <a:ext uri="{FF2B5EF4-FFF2-40B4-BE49-F238E27FC236}">
                <a16:creationId xmlns:a16="http://schemas.microsoft.com/office/drawing/2014/main" id="{59B015DA-4650-85BC-B2DA-5AEDD9A3F18F}"/>
              </a:ext>
            </a:extLst>
          </p:cNvPr>
          <p:cNvSpPr/>
          <p:nvPr/>
        </p:nvSpPr>
        <p:spPr>
          <a:xfrm rot="5400000">
            <a:off x="9977992" y="3091645"/>
            <a:ext cx="460076" cy="414068"/>
          </a:xfrm>
          <a:prstGeom prst="flowChartDelay">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4" name="Flowchart: Connector 113">
            <a:extLst>
              <a:ext uri="{FF2B5EF4-FFF2-40B4-BE49-F238E27FC236}">
                <a16:creationId xmlns:a16="http://schemas.microsoft.com/office/drawing/2014/main" id="{A1944488-7343-F117-269E-17843EAB07BE}"/>
              </a:ext>
            </a:extLst>
          </p:cNvPr>
          <p:cNvSpPr/>
          <p:nvPr/>
        </p:nvSpPr>
        <p:spPr>
          <a:xfrm>
            <a:off x="10150521" y="3528717"/>
            <a:ext cx="97766" cy="11219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15" name="Straight Arrow Connector 114">
            <a:extLst>
              <a:ext uri="{FF2B5EF4-FFF2-40B4-BE49-F238E27FC236}">
                <a16:creationId xmlns:a16="http://schemas.microsoft.com/office/drawing/2014/main" id="{510CF4AE-E240-EB3F-C423-EA0E089868CF}"/>
              </a:ext>
            </a:extLst>
          </p:cNvPr>
          <p:cNvCxnSpPr/>
          <p:nvPr/>
        </p:nvCxnSpPr>
        <p:spPr>
          <a:xfrm>
            <a:off x="10199404" y="2536013"/>
            <a:ext cx="8626" cy="5326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6" name="Straight Arrow Connector 115">
            <a:extLst>
              <a:ext uri="{FF2B5EF4-FFF2-40B4-BE49-F238E27FC236}">
                <a16:creationId xmlns:a16="http://schemas.microsoft.com/office/drawing/2014/main" id="{9AA50AA7-BAEB-191B-468F-071890AA7448}"/>
              </a:ext>
            </a:extLst>
          </p:cNvPr>
          <p:cNvCxnSpPr/>
          <p:nvPr/>
        </p:nvCxnSpPr>
        <p:spPr>
          <a:xfrm>
            <a:off x="6890886" y="2536013"/>
            <a:ext cx="0" cy="437492"/>
          </a:xfrm>
          <a:prstGeom prst="straightConnector1">
            <a:avLst/>
          </a:prstGeom>
          <a:ln>
            <a:solidFill>
              <a:srgbClr val="00B050"/>
            </a:solidFill>
            <a:tailEnd type="triangle"/>
          </a:ln>
        </p:spPr>
        <p:style>
          <a:lnRef idx="2">
            <a:schemeClr val="dk1"/>
          </a:lnRef>
          <a:fillRef idx="0">
            <a:schemeClr val="dk1"/>
          </a:fillRef>
          <a:effectRef idx="1">
            <a:schemeClr val="dk1"/>
          </a:effectRef>
          <a:fontRef idx="minor">
            <a:schemeClr val="tx1"/>
          </a:fontRef>
        </p:style>
      </p:cxnSp>
      <p:cxnSp>
        <p:nvCxnSpPr>
          <p:cNvPr id="117" name="Straight Arrow Connector 116">
            <a:extLst>
              <a:ext uri="{FF2B5EF4-FFF2-40B4-BE49-F238E27FC236}">
                <a16:creationId xmlns:a16="http://schemas.microsoft.com/office/drawing/2014/main" id="{15CAEF05-DD6C-3B4C-3CB3-78A302B609D1}"/>
              </a:ext>
            </a:extLst>
          </p:cNvPr>
          <p:cNvCxnSpPr>
            <a:cxnSpLocks/>
          </p:cNvCxnSpPr>
          <p:nvPr/>
        </p:nvCxnSpPr>
        <p:spPr>
          <a:xfrm>
            <a:off x="8039350" y="2517322"/>
            <a:ext cx="0" cy="408319"/>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118" name="Straight Arrow Connector 117">
            <a:extLst>
              <a:ext uri="{FF2B5EF4-FFF2-40B4-BE49-F238E27FC236}">
                <a16:creationId xmlns:a16="http://schemas.microsoft.com/office/drawing/2014/main" id="{23950A3D-3016-B0A0-C0C1-09372E2164AB}"/>
              </a:ext>
            </a:extLst>
          </p:cNvPr>
          <p:cNvCxnSpPr>
            <a:cxnSpLocks/>
          </p:cNvCxnSpPr>
          <p:nvPr/>
        </p:nvCxnSpPr>
        <p:spPr>
          <a:xfrm>
            <a:off x="9205641" y="2536013"/>
            <a:ext cx="0" cy="266313"/>
          </a:xfrm>
          <a:prstGeom prst="straightConnector1">
            <a:avLst/>
          </a:prstGeom>
          <a:ln>
            <a:solidFill>
              <a:srgbClr val="00B0F0"/>
            </a:solidFill>
            <a:tailEnd type="triangle"/>
          </a:ln>
        </p:spPr>
        <p:style>
          <a:lnRef idx="2">
            <a:schemeClr val="dk1"/>
          </a:lnRef>
          <a:fillRef idx="0">
            <a:schemeClr val="dk1"/>
          </a:fillRef>
          <a:effectRef idx="1">
            <a:schemeClr val="dk1"/>
          </a:effectRef>
          <a:fontRef idx="minor">
            <a:schemeClr val="tx1"/>
          </a:fontRef>
        </p:style>
      </p:cxnSp>
      <p:cxnSp>
        <p:nvCxnSpPr>
          <p:cNvPr id="119" name="Straight Arrow Connector 118">
            <a:extLst>
              <a:ext uri="{FF2B5EF4-FFF2-40B4-BE49-F238E27FC236}">
                <a16:creationId xmlns:a16="http://schemas.microsoft.com/office/drawing/2014/main" id="{48B807CD-F469-EAFB-87F2-0A5E14246B42}"/>
              </a:ext>
            </a:extLst>
          </p:cNvPr>
          <p:cNvCxnSpPr>
            <a:cxnSpLocks/>
          </p:cNvCxnSpPr>
          <p:nvPr/>
        </p:nvCxnSpPr>
        <p:spPr>
          <a:xfrm>
            <a:off x="10346052" y="2536013"/>
            <a:ext cx="0" cy="202003"/>
          </a:xfrm>
          <a:prstGeom prst="straightConnector1">
            <a:avLst/>
          </a:prstGeom>
          <a:ln>
            <a:solidFill>
              <a:srgbClr val="FFC000"/>
            </a:solidFill>
            <a:tailEnd type="triangle"/>
          </a:ln>
        </p:spPr>
        <p:style>
          <a:lnRef idx="2">
            <a:schemeClr val="dk1"/>
          </a:lnRef>
          <a:fillRef idx="0">
            <a:schemeClr val="dk1"/>
          </a:fillRef>
          <a:effectRef idx="1">
            <a:schemeClr val="dk1"/>
          </a:effectRef>
          <a:fontRef idx="minor">
            <a:schemeClr val="tx1"/>
          </a:fontRef>
        </p:style>
      </p:cxnSp>
      <p:cxnSp>
        <p:nvCxnSpPr>
          <p:cNvPr id="120" name="Connector: Elbow 119">
            <a:extLst>
              <a:ext uri="{FF2B5EF4-FFF2-40B4-BE49-F238E27FC236}">
                <a16:creationId xmlns:a16="http://schemas.microsoft.com/office/drawing/2014/main" id="{3760097C-2426-5CD3-0EB8-BCEC283DCC4F}"/>
              </a:ext>
            </a:extLst>
          </p:cNvPr>
          <p:cNvCxnSpPr/>
          <p:nvPr/>
        </p:nvCxnSpPr>
        <p:spPr>
          <a:xfrm>
            <a:off x="6888011" y="2973505"/>
            <a:ext cx="3458041" cy="95135"/>
          </a:xfrm>
          <a:prstGeom prst="bentConnector3">
            <a:avLst>
              <a:gd name="adj1" fmla="val 10039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121" name="Connector: Elbow 120">
            <a:extLst>
              <a:ext uri="{FF2B5EF4-FFF2-40B4-BE49-F238E27FC236}">
                <a16:creationId xmlns:a16="http://schemas.microsoft.com/office/drawing/2014/main" id="{B43EB4D2-6123-F163-227F-6EFE654C9106}"/>
              </a:ext>
            </a:extLst>
          </p:cNvPr>
          <p:cNvCxnSpPr>
            <a:cxnSpLocks/>
          </p:cNvCxnSpPr>
          <p:nvPr/>
        </p:nvCxnSpPr>
        <p:spPr>
          <a:xfrm>
            <a:off x="8065230" y="2885159"/>
            <a:ext cx="2016279" cy="194684"/>
          </a:xfrm>
          <a:prstGeom prst="bentConnector3">
            <a:avLst>
              <a:gd name="adj1" fmla="val 100485"/>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Connector: Elbow 121">
            <a:extLst>
              <a:ext uri="{FF2B5EF4-FFF2-40B4-BE49-F238E27FC236}">
                <a16:creationId xmlns:a16="http://schemas.microsoft.com/office/drawing/2014/main" id="{2ED45429-7714-4983-0A76-54B560B7C30E}"/>
              </a:ext>
            </a:extLst>
          </p:cNvPr>
          <p:cNvCxnSpPr/>
          <p:nvPr/>
        </p:nvCxnSpPr>
        <p:spPr>
          <a:xfrm>
            <a:off x="9205641" y="2754759"/>
            <a:ext cx="1128910" cy="313881"/>
          </a:xfrm>
          <a:prstGeom prst="bentConnector3">
            <a:avLst>
              <a:gd name="adj1" fmla="val 94829"/>
            </a:avLst>
          </a:prstGeom>
          <a:ln>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123" name="Straight Arrow Connector 122">
            <a:extLst>
              <a:ext uri="{FF2B5EF4-FFF2-40B4-BE49-F238E27FC236}">
                <a16:creationId xmlns:a16="http://schemas.microsoft.com/office/drawing/2014/main" id="{EF66D80C-43F5-5CAB-9A99-80F5609E2918}"/>
              </a:ext>
            </a:extLst>
          </p:cNvPr>
          <p:cNvCxnSpPr/>
          <p:nvPr/>
        </p:nvCxnSpPr>
        <p:spPr>
          <a:xfrm>
            <a:off x="7766180" y="2973505"/>
            <a:ext cx="0" cy="106338"/>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124" name="Straight Arrow Connector 123">
            <a:extLst>
              <a:ext uri="{FF2B5EF4-FFF2-40B4-BE49-F238E27FC236}">
                <a16:creationId xmlns:a16="http://schemas.microsoft.com/office/drawing/2014/main" id="{707A0A2B-316C-B1E5-147D-208C08FBD505}"/>
              </a:ext>
            </a:extLst>
          </p:cNvPr>
          <p:cNvCxnSpPr>
            <a:cxnSpLocks/>
          </p:cNvCxnSpPr>
          <p:nvPr/>
        </p:nvCxnSpPr>
        <p:spPr>
          <a:xfrm>
            <a:off x="8926145" y="2882320"/>
            <a:ext cx="6326" cy="19752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5" name="Connector: Elbow 124">
            <a:extLst>
              <a:ext uri="{FF2B5EF4-FFF2-40B4-BE49-F238E27FC236}">
                <a16:creationId xmlns:a16="http://schemas.microsoft.com/office/drawing/2014/main" id="{F5285D57-A945-8375-2F7D-962A7D36F389}"/>
              </a:ext>
            </a:extLst>
          </p:cNvPr>
          <p:cNvCxnSpPr/>
          <p:nvPr/>
        </p:nvCxnSpPr>
        <p:spPr>
          <a:xfrm flipV="1">
            <a:off x="7321058" y="1110689"/>
            <a:ext cx="3662199" cy="1851613"/>
          </a:xfrm>
          <a:prstGeom prst="bentConnector3">
            <a:avLst>
              <a:gd name="adj1" fmla="val 377"/>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126" name="Connector: Elbow 125">
            <a:extLst>
              <a:ext uri="{FF2B5EF4-FFF2-40B4-BE49-F238E27FC236}">
                <a16:creationId xmlns:a16="http://schemas.microsoft.com/office/drawing/2014/main" id="{CA08B7B7-647F-38C8-A974-778483BD70BF}"/>
              </a:ext>
            </a:extLst>
          </p:cNvPr>
          <p:cNvCxnSpPr/>
          <p:nvPr/>
        </p:nvCxnSpPr>
        <p:spPr>
          <a:xfrm flipV="1">
            <a:off x="8391883" y="1211423"/>
            <a:ext cx="2593676" cy="1670897"/>
          </a:xfrm>
          <a:prstGeom prst="bentConnector3">
            <a:avLst>
              <a:gd name="adj1" fmla="val -6098"/>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7" name="Connector: Elbow 126">
            <a:extLst>
              <a:ext uri="{FF2B5EF4-FFF2-40B4-BE49-F238E27FC236}">
                <a16:creationId xmlns:a16="http://schemas.microsoft.com/office/drawing/2014/main" id="{F79F6CBC-0E33-0683-D9C7-2976F3FCE946}"/>
              </a:ext>
            </a:extLst>
          </p:cNvPr>
          <p:cNvCxnSpPr/>
          <p:nvPr/>
        </p:nvCxnSpPr>
        <p:spPr>
          <a:xfrm rot="5400000" flipH="1" flipV="1">
            <a:off x="9561833" y="1285024"/>
            <a:ext cx="1478726" cy="1460740"/>
          </a:xfrm>
          <a:prstGeom prst="bentConnector3">
            <a:avLst>
              <a:gd name="adj1" fmla="val 99392"/>
            </a:avLst>
          </a:prstGeom>
          <a:ln>
            <a:solidFill>
              <a:srgbClr val="00B0F0"/>
            </a:solidFill>
            <a:tailEnd type="triangle"/>
          </a:ln>
        </p:spPr>
        <p:style>
          <a:lnRef idx="2">
            <a:schemeClr val="accent1"/>
          </a:lnRef>
          <a:fillRef idx="0">
            <a:schemeClr val="accent1"/>
          </a:fillRef>
          <a:effectRef idx="1">
            <a:schemeClr val="accent1"/>
          </a:effectRef>
          <a:fontRef idx="minor">
            <a:schemeClr val="tx1"/>
          </a:fontRef>
        </p:style>
      </p:cxnSp>
      <p:sp>
        <p:nvSpPr>
          <p:cNvPr id="128" name="Flowchart: Delay 127">
            <a:extLst>
              <a:ext uri="{FF2B5EF4-FFF2-40B4-BE49-F238E27FC236}">
                <a16:creationId xmlns:a16="http://schemas.microsoft.com/office/drawing/2014/main" id="{B3C4A9DB-A5FD-13ED-B057-9CE37619577C}"/>
              </a:ext>
            </a:extLst>
          </p:cNvPr>
          <p:cNvSpPr/>
          <p:nvPr/>
        </p:nvSpPr>
        <p:spPr>
          <a:xfrm>
            <a:off x="10983257" y="981823"/>
            <a:ext cx="563593" cy="419818"/>
          </a:xfrm>
          <a:prstGeom prst="flowChartDelay">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9" name="Flowchart: Delay 128">
            <a:extLst>
              <a:ext uri="{FF2B5EF4-FFF2-40B4-BE49-F238E27FC236}">
                <a16:creationId xmlns:a16="http://schemas.microsoft.com/office/drawing/2014/main" id="{40BC09E5-B9AC-9FC7-40BF-F8C96642C7FD}"/>
              </a:ext>
            </a:extLst>
          </p:cNvPr>
          <p:cNvSpPr/>
          <p:nvPr/>
        </p:nvSpPr>
        <p:spPr>
          <a:xfrm rot="5400000">
            <a:off x="8170471" y="3846506"/>
            <a:ext cx="460076" cy="414068"/>
          </a:xfrm>
          <a:prstGeom prst="flowChartDelay">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0" name="Flowchart: Connector 129">
            <a:extLst>
              <a:ext uri="{FF2B5EF4-FFF2-40B4-BE49-F238E27FC236}">
                <a16:creationId xmlns:a16="http://schemas.microsoft.com/office/drawing/2014/main" id="{322B6BC9-A20F-C4DC-9C12-8E24F1040689}"/>
              </a:ext>
            </a:extLst>
          </p:cNvPr>
          <p:cNvSpPr/>
          <p:nvPr/>
        </p:nvSpPr>
        <p:spPr>
          <a:xfrm>
            <a:off x="8368880" y="4264140"/>
            <a:ext cx="97766" cy="112195"/>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1" name="Flowchart: Stored Data 3">
            <a:extLst>
              <a:ext uri="{FF2B5EF4-FFF2-40B4-BE49-F238E27FC236}">
                <a16:creationId xmlns:a16="http://schemas.microsoft.com/office/drawing/2014/main" id="{85D4D281-D9F4-947D-4D63-48FC86957DC2}"/>
              </a:ext>
            </a:extLst>
          </p:cNvPr>
          <p:cNvSpPr/>
          <p:nvPr/>
        </p:nvSpPr>
        <p:spPr>
          <a:xfrm rot="16200000">
            <a:off x="8213964" y="4699860"/>
            <a:ext cx="718148" cy="552090"/>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2548 w 10015"/>
              <a:gd name="connsiteY0" fmla="*/ 1882 h 10000"/>
              <a:gd name="connsiteX1" fmla="*/ 10015 w 10015"/>
              <a:gd name="connsiteY1" fmla="*/ 0 h 10000"/>
              <a:gd name="connsiteX2" fmla="*/ 8348 w 10015"/>
              <a:gd name="connsiteY2" fmla="*/ 5000 h 10000"/>
              <a:gd name="connsiteX3" fmla="*/ 10015 w 10015"/>
              <a:gd name="connsiteY3" fmla="*/ 10000 h 10000"/>
              <a:gd name="connsiteX4" fmla="*/ 1682 w 10015"/>
              <a:gd name="connsiteY4" fmla="*/ 10000 h 10000"/>
              <a:gd name="connsiteX5" fmla="*/ 15 w 10015"/>
              <a:gd name="connsiteY5" fmla="*/ 5000 h 10000"/>
              <a:gd name="connsiteX6" fmla="*/ 2548 w 10015"/>
              <a:gd name="connsiteY6" fmla="*/ 1882 h 10000"/>
              <a:gd name="connsiteX0" fmla="*/ 2225 w 10007"/>
              <a:gd name="connsiteY0" fmla="*/ 117 h 10000"/>
              <a:gd name="connsiteX1" fmla="*/ 10007 w 10007"/>
              <a:gd name="connsiteY1" fmla="*/ 0 h 10000"/>
              <a:gd name="connsiteX2" fmla="*/ 8340 w 10007"/>
              <a:gd name="connsiteY2" fmla="*/ 5000 h 10000"/>
              <a:gd name="connsiteX3" fmla="*/ 10007 w 10007"/>
              <a:gd name="connsiteY3" fmla="*/ 10000 h 10000"/>
              <a:gd name="connsiteX4" fmla="*/ 1674 w 10007"/>
              <a:gd name="connsiteY4" fmla="*/ 10000 h 10000"/>
              <a:gd name="connsiteX5" fmla="*/ 7 w 10007"/>
              <a:gd name="connsiteY5" fmla="*/ 5000 h 10000"/>
              <a:gd name="connsiteX6" fmla="*/ 2225 w 10007"/>
              <a:gd name="connsiteY6" fmla="*/ 117 h 10000"/>
              <a:gd name="connsiteX0" fmla="*/ 2219 w 10001"/>
              <a:gd name="connsiteY0" fmla="*/ 117 h 10000"/>
              <a:gd name="connsiteX1" fmla="*/ 10001 w 10001"/>
              <a:gd name="connsiteY1" fmla="*/ 0 h 10000"/>
              <a:gd name="connsiteX2" fmla="*/ 8334 w 10001"/>
              <a:gd name="connsiteY2" fmla="*/ 5000 h 10000"/>
              <a:gd name="connsiteX3" fmla="*/ 10001 w 10001"/>
              <a:gd name="connsiteY3" fmla="*/ 10000 h 10000"/>
              <a:gd name="connsiteX4" fmla="*/ 2140 w 10001"/>
              <a:gd name="connsiteY4" fmla="*/ 8941 h 10000"/>
              <a:gd name="connsiteX5" fmla="*/ 1 w 10001"/>
              <a:gd name="connsiteY5" fmla="*/ 5000 h 10000"/>
              <a:gd name="connsiteX6" fmla="*/ 2219 w 10001"/>
              <a:gd name="connsiteY6" fmla="*/ 117 h 10000"/>
              <a:gd name="connsiteX0" fmla="*/ 3177 w 10014"/>
              <a:gd name="connsiteY0" fmla="*/ 1293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1293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67 w 10004"/>
              <a:gd name="connsiteY0" fmla="*/ 772 h 10000"/>
              <a:gd name="connsiteX1" fmla="*/ 10004 w 10004"/>
              <a:gd name="connsiteY1" fmla="*/ 0 h 10000"/>
              <a:gd name="connsiteX2" fmla="*/ 8337 w 10004"/>
              <a:gd name="connsiteY2" fmla="*/ 5000 h 10000"/>
              <a:gd name="connsiteX3" fmla="*/ 10004 w 10004"/>
              <a:gd name="connsiteY3" fmla="*/ 10000 h 10000"/>
              <a:gd name="connsiteX4" fmla="*/ 3825 w 10004"/>
              <a:gd name="connsiteY4" fmla="*/ 9670 h 10000"/>
              <a:gd name="connsiteX5" fmla="*/ 4 w 10004"/>
              <a:gd name="connsiteY5" fmla="*/ 5000 h 10000"/>
              <a:gd name="connsiteX6" fmla="*/ 3167 w 10004"/>
              <a:gd name="connsiteY6" fmla="*/ 77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4" h="10000">
                <a:moveTo>
                  <a:pt x="3167" y="772"/>
                </a:moveTo>
                <a:cubicBezTo>
                  <a:pt x="5705" y="-61"/>
                  <a:pt x="7226" y="0"/>
                  <a:pt x="10004" y="0"/>
                </a:cubicBezTo>
                <a:cubicBezTo>
                  <a:pt x="9083" y="0"/>
                  <a:pt x="8337" y="2239"/>
                  <a:pt x="8337" y="5000"/>
                </a:cubicBezTo>
                <a:cubicBezTo>
                  <a:pt x="8337" y="7761"/>
                  <a:pt x="9083" y="10000"/>
                  <a:pt x="10004" y="10000"/>
                </a:cubicBezTo>
                <a:lnTo>
                  <a:pt x="3825" y="9670"/>
                </a:lnTo>
                <a:cubicBezTo>
                  <a:pt x="2904" y="9670"/>
                  <a:pt x="114" y="6483"/>
                  <a:pt x="4" y="5000"/>
                </a:cubicBezTo>
                <a:cubicBezTo>
                  <a:pt x="-106" y="3517"/>
                  <a:pt x="2246" y="772"/>
                  <a:pt x="3167" y="772"/>
                </a:cubicBez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2" name="Freeform: Shape 131">
            <a:extLst>
              <a:ext uri="{FF2B5EF4-FFF2-40B4-BE49-F238E27FC236}">
                <a16:creationId xmlns:a16="http://schemas.microsoft.com/office/drawing/2014/main" id="{52A41469-98A5-4DBD-C31B-FAB12920F7F0}"/>
              </a:ext>
            </a:extLst>
          </p:cNvPr>
          <p:cNvSpPr/>
          <p:nvPr/>
        </p:nvSpPr>
        <p:spPr>
          <a:xfrm>
            <a:off x="8314246" y="4561594"/>
            <a:ext cx="534837" cy="109177"/>
          </a:xfrm>
          <a:custGeom>
            <a:avLst/>
            <a:gdLst>
              <a:gd name="connsiteX0" fmla="*/ 0 w 573746"/>
              <a:gd name="connsiteY0" fmla="*/ 41576 h 134679"/>
              <a:gd name="connsiteX1" fmla="*/ 115018 w 573746"/>
              <a:gd name="connsiteY1" fmla="*/ 99085 h 134679"/>
              <a:gd name="connsiteX2" fmla="*/ 287547 w 573746"/>
              <a:gd name="connsiteY2" fmla="*/ 133591 h 134679"/>
              <a:gd name="connsiteX3" fmla="*/ 483079 w 573746"/>
              <a:gd name="connsiteY3" fmla="*/ 58829 h 134679"/>
              <a:gd name="connsiteX4" fmla="*/ 569343 w 573746"/>
              <a:gd name="connsiteY4" fmla="*/ 1319 h 134679"/>
              <a:gd name="connsiteX5" fmla="*/ 557841 w 573746"/>
              <a:gd name="connsiteY5" fmla="*/ 7070 h 134679"/>
              <a:gd name="connsiteX0" fmla="*/ 0 w 543863"/>
              <a:gd name="connsiteY0" fmla="*/ 0 h 165147"/>
              <a:gd name="connsiteX1" fmla="*/ 85135 w 543863"/>
              <a:gd name="connsiteY1" fmla="*/ 128976 h 165147"/>
              <a:gd name="connsiteX2" fmla="*/ 257664 w 543863"/>
              <a:gd name="connsiteY2" fmla="*/ 163482 h 165147"/>
              <a:gd name="connsiteX3" fmla="*/ 453196 w 543863"/>
              <a:gd name="connsiteY3" fmla="*/ 88720 h 165147"/>
              <a:gd name="connsiteX4" fmla="*/ 539460 w 543863"/>
              <a:gd name="connsiteY4" fmla="*/ 31210 h 165147"/>
              <a:gd name="connsiteX5" fmla="*/ 527958 w 543863"/>
              <a:gd name="connsiteY5" fmla="*/ 36961 h 165147"/>
              <a:gd name="connsiteX0" fmla="*/ 0 w 543863"/>
              <a:gd name="connsiteY0" fmla="*/ 0 h 163554"/>
              <a:gd name="connsiteX1" fmla="*/ 109042 w 543863"/>
              <a:gd name="connsiteY1" fmla="*/ 100389 h 163554"/>
              <a:gd name="connsiteX2" fmla="*/ 257664 w 543863"/>
              <a:gd name="connsiteY2" fmla="*/ 163482 h 163554"/>
              <a:gd name="connsiteX3" fmla="*/ 453196 w 543863"/>
              <a:gd name="connsiteY3" fmla="*/ 88720 h 163554"/>
              <a:gd name="connsiteX4" fmla="*/ 539460 w 543863"/>
              <a:gd name="connsiteY4" fmla="*/ 31210 h 163554"/>
              <a:gd name="connsiteX5" fmla="*/ 527958 w 543863"/>
              <a:gd name="connsiteY5" fmla="*/ 36961 h 163554"/>
              <a:gd name="connsiteX0" fmla="*/ 0 w 543863"/>
              <a:gd name="connsiteY0" fmla="*/ 0 h 142107"/>
              <a:gd name="connsiteX1" fmla="*/ 109042 w 543863"/>
              <a:gd name="connsiteY1" fmla="*/ 78948 h 142107"/>
              <a:gd name="connsiteX2" fmla="*/ 257664 w 543863"/>
              <a:gd name="connsiteY2" fmla="*/ 142041 h 142107"/>
              <a:gd name="connsiteX3" fmla="*/ 453196 w 543863"/>
              <a:gd name="connsiteY3" fmla="*/ 67279 h 142107"/>
              <a:gd name="connsiteX4" fmla="*/ 539460 w 543863"/>
              <a:gd name="connsiteY4" fmla="*/ 9769 h 142107"/>
              <a:gd name="connsiteX5" fmla="*/ 527958 w 543863"/>
              <a:gd name="connsiteY5" fmla="*/ 15520 h 142107"/>
              <a:gd name="connsiteX0" fmla="*/ 0 w 543863"/>
              <a:gd name="connsiteY0" fmla="*/ 0 h 142854"/>
              <a:gd name="connsiteX1" fmla="*/ 91112 w 543863"/>
              <a:gd name="connsiteY1" fmla="*/ 100389 h 142854"/>
              <a:gd name="connsiteX2" fmla="*/ 257664 w 543863"/>
              <a:gd name="connsiteY2" fmla="*/ 142041 h 142854"/>
              <a:gd name="connsiteX3" fmla="*/ 453196 w 543863"/>
              <a:gd name="connsiteY3" fmla="*/ 67279 h 142854"/>
              <a:gd name="connsiteX4" fmla="*/ 539460 w 543863"/>
              <a:gd name="connsiteY4" fmla="*/ 9769 h 142854"/>
              <a:gd name="connsiteX5" fmla="*/ 527958 w 543863"/>
              <a:gd name="connsiteY5" fmla="*/ 15520 h 142854"/>
              <a:gd name="connsiteX0" fmla="*/ 0 w 543863"/>
              <a:gd name="connsiteY0" fmla="*/ 0 h 171593"/>
              <a:gd name="connsiteX1" fmla="*/ 91112 w 543863"/>
              <a:gd name="connsiteY1" fmla="*/ 128977 h 171593"/>
              <a:gd name="connsiteX2" fmla="*/ 257664 w 543863"/>
              <a:gd name="connsiteY2" fmla="*/ 170629 h 171593"/>
              <a:gd name="connsiteX3" fmla="*/ 453196 w 543863"/>
              <a:gd name="connsiteY3" fmla="*/ 95867 h 171593"/>
              <a:gd name="connsiteX4" fmla="*/ 539460 w 543863"/>
              <a:gd name="connsiteY4" fmla="*/ 38357 h 171593"/>
              <a:gd name="connsiteX5" fmla="*/ 527958 w 543863"/>
              <a:gd name="connsiteY5" fmla="*/ 44108 h 171593"/>
              <a:gd name="connsiteX0" fmla="*/ 0 w 555816"/>
              <a:gd name="connsiteY0" fmla="*/ 0 h 135677"/>
              <a:gd name="connsiteX1" fmla="*/ 103065 w 555816"/>
              <a:gd name="connsiteY1" fmla="*/ 93242 h 135677"/>
              <a:gd name="connsiteX2" fmla="*/ 269617 w 555816"/>
              <a:gd name="connsiteY2" fmla="*/ 134894 h 135677"/>
              <a:gd name="connsiteX3" fmla="*/ 465149 w 555816"/>
              <a:gd name="connsiteY3" fmla="*/ 60132 h 135677"/>
              <a:gd name="connsiteX4" fmla="*/ 551413 w 555816"/>
              <a:gd name="connsiteY4" fmla="*/ 2622 h 135677"/>
              <a:gd name="connsiteX5" fmla="*/ 539911 w 555816"/>
              <a:gd name="connsiteY5" fmla="*/ 8373 h 135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5816" h="135677">
                <a:moveTo>
                  <a:pt x="0" y="0"/>
                </a:moveTo>
                <a:cubicBezTo>
                  <a:pt x="33547" y="21086"/>
                  <a:pt x="58129" y="70760"/>
                  <a:pt x="103065" y="93242"/>
                </a:cubicBezTo>
                <a:cubicBezTo>
                  <a:pt x="148001" y="115724"/>
                  <a:pt x="209270" y="140412"/>
                  <a:pt x="269617" y="134894"/>
                </a:cubicBezTo>
                <a:cubicBezTo>
                  <a:pt x="329964" y="129376"/>
                  <a:pt x="418183" y="82177"/>
                  <a:pt x="465149" y="60132"/>
                </a:cubicBezTo>
                <a:cubicBezTo>
                  <a:pt x="512115" y="38087"/>
                  <a:pt x="538953" y="11248"/>
                  <a:pt x="551413" y="2622"/>
                </a:cubicBezTo>
                <a:cubicBezTo>
                  <a:pt x="563873" y="-6004"/>
                  <a:pt x="546620" y="31377"/>
                  <a:pt x="539911" y="8373"/>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cxnSp>
        <p:nvCxnSpPr>
          <p:cNvPr id="134" name="Straight Arrow Connector 133">
            <a:extLst>
              <a:ext uri="{FF2B5EF4-FFF2-40B4-BE49-F238E27FC236}">
                <a16:creationId xmlns:a16="http://schemas.microsoft.com/office/drawing/2014/main" id="{CF581457-5DBA-A1A7-F286-ED04AAD123C7}"/>
              </a:ext>
            </a:extLst>
          </p:cNvPr>
          <p:cNvCxnSpPr/>
          <p:nvPr/>
        </p:nvCxnSpPr>
        <p:spPr>
          <a:xfrm>
            <a:off x="8435015" y="4317780"/>
            <a:ext cx="0" cy="3529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5" name="Straight Arrow Connector 134">
            <a:extLst>
              <a:ext uri="{FF2B5EF4-FFF2-40B4-BE49-F238E27FC236}">
                <a16:creationId xmlns:a16="http://schemas.microsoft.com/office/drawing/2014/main" id="{A0154DD7-91CB-6E4D-1DED-FF753106BDC2}"/>
              </a:ext>
            </a:extLst>
          </p:cNvPr>
          <p:cNvCxnSpPr/>
          <p:nvPr/>
        </p:nvCxnSpPr>
        <p:spPr>
          <a:xfrm>
            <a:off x="8708185" y="4317780"/>
            <a:ext cx="0" cy="35299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6" name="Connector: Elbow 135">
            <a:extLst>
              <a:ext uri="{FF2B5EF4-FFF2-40B4-BE49-F238E27FC236}">
                <a16:creationId xmlns:a16="http://schemas.microsoft.com/office/drawing/2014/main" id="{7852B282-70D3-E1CC-EE4B-1BE4829D2C9C}"/>
              </a:ext>
            </a:extLst>
          </p:cNvPr>
          <p:cNvCxnSpPr>
            <a:cxnSpLocks/>
            <a:stCxn id="114" idx="4"/>
          </p:cNvCxnSpPr>
          <p:nvPr/>
        </p:nvCxnSpPr>
        <p:spPr>
          <a:xfrm rot="5400000">
            <a:off x="9329027" y="2859045"/>
            <a:ext cx="88511" cy="165224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37" name="Connector: Elbow 136">
            <a:extLst>
              <a:ext uri="{FF2B5EF4-FFF2-40B4-BE49-F238E27FC236}">
                <a16:creationId xmlns:a16="http://schemas.microsoft.com/office/drawing/2014/main" id="{FADC8C23-0042-0D20-E294-AC9940CA887D}"/>
              </a:ext>
            </a:extLst>
          </p:cNvPr>
          <p:cNvCxnSpPr>
            <a:cxnSpLocks/>
            <a:stCxn id="106" idx="5"/>
          </p:cNvCxnSpPr>
          <p:nvPr/>
        </p:nvCxnSpPr>
        <p:spPr>
          <a:xfrm rot="5400000" flipH="1">
            <a:off x="8753517" y="3272940"/>
            <a:ext cx="11189" cy="691896"/>
          </a:xfrm>
          <a:prstGeom prst="bentConnector4">
            <a:avLst>
              <a:gd name="adj1" fmla="val -572062"/>
              <a:gd name="adj2" fmla="val 56030"/>
            </a:avLst>
          </a:prstGeom>
          <a:ln>
            <a:tailEnd type="triangle"/>
          </a:ln>
        </p:spPr>
        <p:style>
          <a:lnRef idx="1">
            <a:schemeClr val="dk1"/>
          </a:lnRef>
          <a:fillRef idx="0">
            <a:schemeClr val="dk1"/>
          </a:fillRef>
          <a:effectRef idx="0">
            <a:schemeClr val="dk1"/>
          </a:effectRef>
          <a:fontRef idx="minor">
            <a:schemeClr val="tx1"/>
          </a:fontRef>
        </p:style>
      </p:cxnSp>
      <p:cxnSp>
        <p:nvCxnSpPr>
          <p:cNvPr id="138" name="Connector: Elbow 137">
            <a:extLst>
              <a:ext uri="{FF2B5EF4-FFF2-40B4-BE49-F238E27FC236}">
                <a16:creationId xmlns:a16="http://schemas.microsoft.com/office/drawing/2014/main" id="{BC29E0FE-B0DC-79D7-2850-CF205BABFDA0}"/>
              </a:ext>
            </a:extLst>
          </p:cNvPr>
          <p:cNvCxnSpPr>
            <a:cxnSpLocks/>
            <a:stCxn id="98" idx="5"/>
          </p:cNvCxnSpPr>
          <p:nvPr/>
        </p:nvCxnSpPr>
        <p:spPr>
          <a:xfrm rot="16200000" flipH="1">
            <a:off x="8143258" y="3419994"/>
            <a:ext cx="32280" cy="44125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39" name="Connector: Elbow 138">
            <a:extLst>
              <a:ext uri="{FF2B5EF4-FFF2-40B4-BE49-F238E27FC236}">
                <a16:creationId xmlns:a16="http://schemas.microsoft.com/office/drawing/2014/main" id="{24A5235F-01B5-000F-18C5-C88703F5C0B1}"/>
              </a:ext>
            </a:extLst>
          </p:cNvPr>
          <p:cNvCxnSpPr>
            <a:stCxn id="90" idx="1"/>
          </p:cNvCxnSpPr>
          <p:nvPr/>
        </p:nvCxnSpPr>
        <p:spPr>
          <a:xfrm rot="16200000" flipH="1">
            <a:off x="7356042" y="2907406"/>
            <a:ext cx="197966" cy="1473454"/>
          </a:xfrm>
          <a:prstGeom prst="bentConnector4">
            <a:avLst>
              <a:gd name="adj1" fmla="val 99497"/>
              <a:gd name="adj2" fmla="val 52832"/>
            </a:avLst>
          </a:prstGeom>
          <a:ln>
            <a:tailEnd type="triangle"/>
          </a:ln>
        </p:spPr>
        <p:style>
          <a:lnRef idx="1">
            <a:schemeClr val="dk1"/>
          </a:lnRef>
          <a:fillRef idx="0">
            <a:schemeClr val="dk1"/>
          </a:fillRef>
          <a:effectRef idx="0">
            <a:schemeClr val="dk1"/>
          </a:effectRef>
          <a:fontRef idx="minor">
            <a:schemeClr val="tx1"/>
          </a:fontRef>
        </p:style>
      </p:cxnSp>
      <p:cxnSp>
        <p:nvCxnSpPr>
          <p:cNvPr id="140" name="Connector: Elbow 139">
            <a:extLst>
              <a:ext uri="{FF2B5EF4-FFF2-40B4-BE49-F238E27FC236}">
                <a16:creationId xmlns:a16="http://schemas.microsoft.com/office/drawing/2014/main" id="{FF5250BD-347F-C81E-16A7-28AF721EA83F}"/>
              </a:ext>
            </a:extLst>
          </p:cNvPr>
          <p:cNvCxnSpPr/>
          <p:nvPr/>
        </p:nvCxnSpPr>
        <p:spPr>
          <a:xfrm rot="5400000" flipH="1" flipV="1">
            <a:off x="9996385" y="1682298"/>
            <a:ext cx="1336538" cy="637205"/>
          </a:xfrm>
          <a:prstGeom prst="bentConnector3">
            <a:avLst>
              <a:gd name="adj1" fmla="val -163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ABF1E587-3C11-AC8F-E456-B103B7DB0CE9}"/>
              </a:ext>
            </a:extLst>
          </p:cNvPr>
          <p:cNvCxnSpPr/>
          <p:nvPr/>
        </p:nvCxnSpPr>
        <p:spPr>
          <a:xfrm>
            <a:off x="8180248" y="3743116"/>
            <a:ext cx="11504" cy="803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2" name="Straight Arrow Connector 141">
            <a:extLst>
              <a:ext uri="{FF2B5EF4-FFF2-40B4-BE49-F238E27FC236}">
                <a16:creationId xmlns:a16="http://schemas.microsoft.com/office/drawing/2014/main" id="{4941B4A9-503F-9C76-2F2C-58E14ECD5054}"/>
              </a:ext>
            </a:extLst>
          </p:cNvPr>
          <p:cNvCxnSpPr>
            <a:cxnSpLocks/>
          </p:cNvCxnSpPr>
          <p:nvPr/>
        </p:nvCxnSpPr>
        <p:spPr>
          <a:xfrm>
            <a:off x="8341851" y="3656763"/>
            <a:ext cx="0" cy="2185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3" name="Straight Arrow Connector 142">
            <a:extLst>
              <a:ext uri="{FF2B5EF4-FFF2-40B4-BE49-F238E27FC236}">
                <a16:creationId xmlns:a16="http://schemas.microsoft.com/office/drawing/2014/main" id="{17C1AA9D-389F-3194-DD69-6B637DD50CDC}"/>
              </a:ext>
            </a:extLst>
          </p:cNvPr>
          <p:cNvCxnSpPr>
            <a:cxnSpLocks/>
          </p:cNvCxnSpPr>
          <p:nvPr/>
        </p:nvCxnSpPr>
        <p:spPr>
          <a:xfrm>
            <a:off x="8435015" y="3584814"/>
            <a:ext cx="0" cy="2578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4" name="Straight Arrow Connector 143">
            <a:extLst>
              <a:ext uri="{FF2B5EF4-FFF2-40B4-BE49-F238E27FC236}">
                <a16:creationId xmlns:a16="http://schemas.microsoft.com/office/drawing/2014/main" id="{31C2BCE3-4C96-51B2-A4C7-A23F9F45E7DF}"/>
              </a:ext>
            </a:extLst>
          </p:cNvPr>
          <p:cNvCxnSpPr>
            <a:cxnSpLocks/>
          </p:cNvCxnSpPr>
          <p:nvPr/>
        </p:nvCxnSpPr>
        <p:spPr>
          <a:xfrm>
            <a:off x="8573038" y="3729423"/>
            <a:ext cx="0" cy="1528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5" name="Straight Arrow Connector 144">
            <a:extLst>
              <a:ext uri="{FF2B5EF4-FFF2-40B4-BE49-F238E27FC236}">
                <a16:creationId xmlns:a16="http://schemas.microsoft.com/office/drawing/2014/main" id="{6411A3C5-0506-98C6-C66F-036550D10C06}"/>
              </a:ext>
            </a:extLst>
          </p:cNvPr>
          <p:cNvCxnSpPr>
            <a:cxnSpLocks/>
            <a:stCxn id="128" idx="3"/>
          </p:cNvCxnSpPr>
          <p:nvPr/>
        </p:nvCxnSpPr>
        <p:spPr>
          <a:xfrm flipV="1">
            <a:off x="11546850" y="1191731"/>
            <a:ext cx="565895"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6" name="Straight Arrow Connector 145">
            <a:extLst>
              <a:ext uri="{FF2B5EF4-FFF2-40B4-BE49-F238E27FC236}">
                <a16:creationId xmlns:a16="http://schemas.microsoft.com/office/drawing/2014/main" id="{DA426FF9-CE66-5479-4C95-1808CD21A795}"/>
              </a:ext>
            </a:extLst>
          </p:cNvPr>
          <p:cNvCxnSpPr>
            <a:cxnSpLocks/>
          </p:cNvCxnSpPr>
          <p:nvPr/>
        </p:nvCxnSpPr>
        <p:spPr>
          <a:xfrm>
            <a:off x="8575914" y="5303092"/>
            <a:ext cx="0" cy="5433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7" name="Connector: Elbow 146">
            <a:extLst>
              <a:ext uri="{FF2B5EF4-FFF2-40B4-BE49-F238E27FC236}">
                <a16:creationId xmlns:a16="http://schemas.microsoft.com/office/drawing/2014/main" id="{078EDE9C-E2B2-76C9-1FDB-539633F50001}"/>
              </a:ext>
            </a:extLst>
          </p:cNvPr>
          <p:cNvCxnSpPr/>
          <p:nvPr/>
        </p:nvCxnSpPr>
        <p:spPr>
          <a:xfrm rot="10800000" flipV="1">
            <a:off x="8656428" y="1191732"/>
            <a:ext cx="3243531" cy="3126048"/>
          </a:xfrm>
          <a:prstGeom prst="bentConnector3">
            <a:avLst>
              <a:gd name="adj1" fmla="val 1596"/>
            </a:avLst>
          </a:prstGeom>
          <a:ln>
            <a:tailEnd type="triangle"/>
          </a:ln>
        </p:spPr>
        <p:style>
          <a:lnRef idx="3">
            <a:schemeClr val="dk1"/>
          </a:lnRef>
          <a:fillRef idx="0">
            <a:schemeClr val="dk1"/>
          </a:fillRef>
          <a:effectRef idx="2">
            <a:schemeClr val="dk1"/>
          </a:effectRef>
          <a:fontRef idx="minor">
            <a:schemeClr val="tx1"/>
          </a:fontRef>
        </p:style>
      </p:cxnSp>
      <p:cxnSp>
        <p:nvCxnSpPr>
          <p:cNvPr id="148" name="Straight Arrow Connector 147">
            <a:extLst>
              <a:ext uri="{FF2B5EF4-FFF2-40B4-BE49-F238E27FC236}">
                <a16:creationId xmlns:a16="http://schemas.microsoft.com/office/drawing/2014/main" id="{7AE9A229-24F6-7D61-1F3B-7B14C7090C60}"/>
              </a:ext>
            </a:extLst>
          </p:cNvPr>
          <p:cNvCxnSpPr>
            <a:cxnSpLocks/>
          </p:cNvCxnSpPr>
          <p:nvPr/>
        </p:nvCxnSpPr>
        <p:spPr>
          <a:xfrm>
            <a:off x="10133268" y="4306552"/>
            <a:ext cx="0" cy="15080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9" name="TextBox 148">
            <a:extLst>
              <a:ext uri="{FF2B5EF4-FFF2-40B4-BE49-F238E27FC236}">
                <a16:creationId xmlns:a16="http://schemas.microsoft.com/office/drawing/2014/main" id="{9A68B5FA-53F9-3965-05A5-A654EBF132D0}"/>
              </a:ext>
            </a:extLst>
          </p:cNvPr>
          <p:cNvSpPr txBox="1"/>
          <p:nvPr/>
        </p:nvSpPr>
        <p:spPr>
          <a:xfrm>
            <a:off x="6384516" y="1067020"/>
            <a:ext cx="910822" cy="307777"/>
          </a:xfrm>
          <a:prstGeom prst="rect">
            <a:avLst/>
          </a:prstGeom>
          <a:noFill/>
        </p:spPr>
        <p:txBody>
          <a:bodyPr wrap="square" rtlCol="0">
            <a:spAutoFit/>
          </a:bodyPr>
          <a:lstStyle/>
          <a:p>
            <a:r>
              <a:rPr lang="en-IN" sz="1400" dirty="0">
                <a:solidFill>
                  <a:srgbClr val="7030A0"/>
                </a:solidFill>
              </a:rPr>
              <a:t>a3  max3</a:t>
            </a:r>
          </a:p>
        </p:txBody>
      </p:sp>
      <p:sp>
        <p:nvSpPr>
          <p:cNvPr id="150" name="TextBox 149">
            <a:extLst>
              <a:ext uri="{FF2B5EF4-FFF2-40B4-BE49-F238E27FC236}">
                <a16:creationId xmlns:a16="http://schemas.microsoft.com/office/drawing/2014/main" id="{9857A701-FBD8-C125-52B0-766BBB28C7C4}"/>
              </a:ext>
            </a:extLst>
          </p:cNvPr>
          <p:cNvSpPr txBox="1"/>
          <p:nvPr/>
        </p:nvSpPr>
        <p:spPr>
          <a:xfrm>
            <a:off x="7495312" y="1295677"/>
            <a:ext cx="864706" cy="307777"/>
          </a:xfrm>
          <a:prstGeom prst="rect">
            <a:avLst/>
          </a:prstGeom>
          <a:noFill/>
        </p:spPr>
        <p:txBody>
          <a:bodyPr wrap="square" rtlCol="0">
            <a:spAutoFit/>
          </a:bodyPr>
          <a:lstStyle/>
          <a:p>
            <a:r>
              <a:rPr lang="en-IN" sz="1400" dirty="0">
                <a:solidFill>
                  <a:srgbClr val="7030A0"/>
                </a:solidFill>
              </a:rPr>
              <a:t>a2  max2</a:t>
            </a:r>
          </a:p>
        </p:txBody>
      </p:sp>
      <p:sp>
        <p:nvSpPr>
          <p:cNvPr id="151" name="TextBox 150">
            <a:extLst>
              <a:ext uri="{FF2B5EF4-FFF2-40B4-BE49-F238E27FC236}">
                <a16:creationId xmlns:a16="http://schemas.microsoft.com/office/drawing/2014/main" id="{0EAC2947-0646-055C-62F8-A2E55CB38CE9}"/>
              </a:ext>
            </a:extLst>
          </p:cNvPr>
          <p:cNvSpPr txBox="1"/>
          <p:nvPr/>
        </p:nvSpPr>
        <p:spPr>
          <a:xfrm>
            <a:off x="8689046" y="1325174"/>
            <a:ext cx="869129" cy="307777"/>
          </a:xfrm>
          <a:prstGeom prst="rect">
            <a:avLst/>
          </a:prstGeom>
          <a:noFill/>
        </p:spPr>
        <p:txBody>
          <a:bodyPr wrap="square" rtlCol="0">
            <a:spAutoFit/>
          </a:bodyPr>
          <a:lstStyle/>
          <a:p>
            <a:r>
              <a:rPr lang="en-IN" sz="1400" dirty="0">
                <a:solidFill>
                  <a:srgbClr val="7030A0"/>
                </a:solidFill>
              </a:rPr>
              <a:t>a1  max1</a:t>
            </a:r>
          </a:p>
        </p:txBody>
      </p:sp>
      <p:sp>
        <p:nvSpPr>
          <p:cNvPr id="152" name="TextBox 151">
            <a:extLst>
              <a:ext uri="{FF2B5EF4-FFF2-40B4-BE49-F238E27FC236}">
                <a16:creationId xmlns:a16="http://schemas.microsoft.com/office/drawing/2014/main" id="{294559F5-9966-1DB3-1BB3-B156E32B9150}"/>
              </a:ext>
            </a:extLst>
          </p:cNvPr>
          <p:cNvSpPr txBox="1"/>
          <p:nvPr/>
        </p:nvSpPr>
        <p:spPr>
          <a:xfrm>
            <a:off x="9790624" y="1258813"/>
            <a:ext cx="848729" cy="307777"/>
          </a:xfrm>
          <a:prstGeom prst="rect">
            <a:avLst/>
          </a:prstGeom>
          <a:noFill/>
        </p:spPr>
        <p:txBody>
          <a:bodyPr wrap="square" rtlCol="0">
            <a:spAutoFit/>
          </a:bodyPr>
          <a:lstStyle/>
          <a:p>
            <a:r>
              <a:rPr lang="en-IN" sz="1400" dirty="0">
                <a:solidFill>
                  <a:srgbClr val="7030A0"/>
                </a:solidFill>
              </a:rPr>
              <a:t>a0  max0</a:t>
            </a:r>
          </a:p>
        </p:txBody>
      </p:sp>
      <p:sp>
        <p:nvSpPr>
          <p:cNvPr id="153" name="TextBox 152">
            <a:extLst>
              <a:ext uri="{FF2B5EF4-FFF2-40B4-BE49-F238E27FC236}">
                <a16:creationId xmlns:a16="http://schemas.microsoft.com/office/drawing/2014/main" id="{98906ABD-648B-2C28-2788-B5FD4FFDBC60}"/>
              </a:ext>
            </a:extLst>
          </p:cNvPr>
          <p:cNvSpPr txBox="1"/>
          <p:nvPr/>
        </p:nvSpPr>
        <p:spPr>
          <a:xfrm>
            <a:off x="7374748" y="5547963"/>
            <a:ext cx="1308137" cy="369332"/>
          </a:xfrm>
          <a:prstGeom prst="rect">
            <a:avLst/>
          </a:prstGeom>
          <a:noFill/>
        </p:spPr>
        <p:txBody>
          <a:bodyPr wrap="square" rtlCol="0">
            <a:spAutoFit/>
          </a:bodyPr>
          <a:lstStyle/>
          <a:p>
            <a:r>
              <a:rPr lang="en-IN" dirty="0">
                <a:solidFill>
                  <a:srgbClr val="002060"/>
                </a:solidFill>
              </a:rPr>
              <a:t>A_GT_MAX</a:t>
            </a:r>
          </a:p>
        </p:txBody>
      </p:sp>
      <p:sp>
        <p:nvSpPr>
          <p:cNvPr id="154" name="TextBox 153">
            <a:extLst>
              <a:ext uri="{FF2B5EF4-FFF2-40B4-BE49-F238E27FC236}">
                <a16:creationId xmlns:a16="http://schemas.microsoft.com/office/drawing/2014/main" id="{F36648BC-ED99-19AD-1FEE-36978921266C}"/>
              </a:ext>
            </a:extLst>
          </p:cNvPr>
          <p:cNvSpPr txBox="1"/>
          <p:nvPr/>
        </p:nvSpPr>
        <p:spPr>
          <a:xfrm>
            <a:off x="10156271" y="5514775"/>
            <a:ext cx="1343997" cy="369332"/>
          </a:xfrm>
          <a:prstGeom prst="rect">
            <a:avLst/>
          </a:prstGeom>
          <a:noFill/>
        </p:spPr>
        <p:txBody>
          <a:bodyPr wrap="square" rtlCol="0">
            <a:spAutoFit/>
          </a:bodyPr>
          <a:lstStyle/>
          <a:p>
            <a:r>
              <a:rPr lang="en-IN" dirty="0">
                <a:solidFill>
                  <a:srgbClr val="002060"/>
                </a:solidFill>
              </a:rPr>
              <a:t>A_E_MAX</a:t>
            </a:r>
          </a:p>
        </p:txBody>
      </p:sp>
      <p:cxnSp>
        <p:nvCxnSpPr>
          <p:cNvPr id="155" name="Connector: Elbow 154">
            <a:extLst>
              <a:ext uri="{FF2B5EF4-FFF2-40B4-BE49-F238E27FC236}">
                <a16:creationId xmlns:a16="http://schemas.microsoft.com/office/drawing/2014/main" id="{9E521D62-FD21-AFF6-0540-6306AF079EF5}"/>
              </a:ext>
            </a:extLst>
          </p:cNvPr>
          <p:cNvCxnSpPr>
            <a:cxnSpLocks/>
          </p:cNvCxnSpPr>
          <p:nvPr/>
        </p:nvCxnSpPr>
        <p:spPr>
          <a:xfrm rot="5400000">
            <a:off x="6272043" y="1592768"/>
            <a:ext cx="416752" cy="281545"/>
          </a:xfrm>
          <a:prstGeom prst="bentConnector3">
            <a:avLst>
              <a:gd name="adj1" fmla="val 6117"/>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156" name="Connector: Elbow 155">
            <a:extLst>
              <a:ext uri="{FF2B5EF4-FFF2-40B4-BE49-F238E27FC236}">
                <a16:creationId xmlns:a16="http://schemas.microsoft.com/office/drawing/2014/main" id="{3CB10325-B4ED-119D-23BE-2F0B1A31985F}"/>
              </a:ext>
            </a:extLst>
          </p:cNvPr>
          <p:cNvCxnSpPr>
            <a:cxnSpLocks/>
          </p:cNvCxnSpPr>
          <p:nvPr/>
        </p:nvCxnSpPr>
        <p:spPr>
          <a:xfrm rot="5400000">
            <a:off x="7403354" y="1708507"/>
            <a:ext cx="416752" cy="281545"/>
          </a:xfrm>
          <a:prstGeom prst="bentConnector3">
            <a:avLst>
              <a:gd name="adj1" fmla="val 6117"/>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157" name="Connector: Elbow 156">
            <a:extLst>
              <a:ext uri="{FF2B5EF4-FFF2-40B4-BE49-F238E27FC236}">
                <a16:creationId xmlns:a16="http://schemas.microsoft.com/office/drawing/2014/main" id="{822FD0F7-AD2E-3980-A486-D779A82A9EFB}"/>
              </a:ext>
            </a:extLst>
          </p:cNvPr>
          <p:cNvCxnSpPr>
            <a:cxnSpLocks/>
          </p:cNvCxnSpPr>
          <p:nvPr/>
        </p:nvCxnSpPr>
        <p:spPr>
          <a:xfrm rot="5400000">
            <a:off x="8583447" y="1733927"/>
            <a:ext cx="416752" cy="281545"/>
          </a:xfrm>
          <a:prstGeom prst="bentConnector3">
            <a:avLst>
              <a:gd name="adj1" fmla="val 6117"/>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158" name="Connector: Elbow 157">
            <a:extLst>
              <a:ext uri="{FF2B5EF4-FFF2-40B4-BE49-F238E27FC236}">
                <a16:creationId xmlns:a16="http://schemas.microsoft.com/office/drawing/2014/main" id="{84890540-562F-379F-6D1E-B73FDB7FB232}"/>
              </a:ext>
            </a:extLst>
          </p:cNvPr>
          <p:cNvCxnSpPr>
            <a:cxnSpLocks/>
          </p:cNvCxnSpPr>
          <p:nvPr/>
        </p:nvCxnSpPr>
        <p:spPr>
          <a:xfrm rot="5400000">
            <a:off x="9706875" y="1672405"/>
            <a:ext cx="416752" cy="281545"/>
          </a:xfrm>
          <a:prstGeom prst="bentConnector3">
            <a:avLst>
              <a:gd name="adj1" fmla="val 6117"/>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159" name="Connector: Elbow 158">
            <a:extLst>
              <a:ext uri="{FF2B5EF4-FFF2-40B4-BE49-F238E27FC236}">
                <a16:creationId xmlns:a16="http://schemas.microsoft.com/office/drawing/2014/main" id="{BCC26ABF-AFD6-DE94-9F89-A302538B6A67}"/>
              </a:ext>
            </a:extLst>
          </p:cNvPr>
          <p:cNvCxnSpPr>
            <a:cxnSpLocks/>
          </p:cNvCxnSpPr>
          <p:nvPr/>
        </p:nvCxnSpPr>
        <p:spPr>
          <a:xfrm rot="16200000" flipH="1">
            <a:off x="5891890" y="2343088"/>
            <a:ext cx="1178160" cy="295349"/>
          </a:xfrm>
          <a:prstGeom prst="bentConnector3">
            <a:avLst>
              <a:gd name="adj1" fmla="val 67075"/>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160" name="Connector: Elbow 159">
            <a:extLst>
              <a:ext uri="{FF2B5EF4-FFF2-40B4-BE49-F238E27FC236}">
                <a16:creationId xmlns:a16="http://schemas.microsoft.com/office/drawing/2014/main" id="{31284407-817C-94FB-D8FD-975B52F7FA45}"/>
              </a:ext>
            </a:extLst>
          </p:cNvPr>
          <p:cNvCxnSpPr>
            <a:cxnSpLocks/>
          </p:cNvCxnSpPr>
          <p:nvPr/>
        </p:nvCxnSpPr>
        <p:spPr>
          <a:xfrm rot="16200000" flipH="1">
            <a:off x="7122700" y="2349159"/>
            <a:ext cx="1056148" cy="359633"/>
          </a:xfrm>
          <a:prstGeom prst="bentConnector3">
            <a:avLst>
              <a:gd name="adj1" fmla="val 76840"/>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161" name="Connector: Elbow 160">
            <a:extLst>
              <a:ext uri="{FF2B5EF4-FFF2-40B4-BE49-F238E27FC236}">
                <a16:creationId xmlns:a16="http://schemas.microsoft.com/office/drawing/2014/main" id="{0E4223D1-9A24-A9F4-3A4E-1C6D6AE8E27A}"/>
              </a:ext>
            </a:extLst>
          </p:cNvPr>
          <p:cNvCxnSpPr>
            <a:cxnSpLocks/>
          </p:cNvCxnSpPr>
          <p:nvPr/>
        </p:nvCxnSpPr>
        <p:spPr>
          <a:xfrm rot="16200000" flipH="1">
            <a:off x="8332299" y="2383442"/>
            <a:ext cx="999225" cy="338316"/>
          </a:xfrm>
          <a:prstGeom prst="bentConnector3">
            <a:avLst>
              <a:gd name="adj1" fmla="val 60066"/>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162" name="Connector: Elbow 161">
            <a:extLst>
              <a:ext uri="{FF2B5EF4-FFF2-40B4-BE49-F238E27FC236}">
                <a16:creationId xmlns:a16="http://schemas.microsoft.com/office/drawing/2014/main" id="{9FB79FE9-A8E8-8E81-0EE4-4D1B5EF85D55}"/>
              </a:ext>
            </a:extLst>
          </p:cNvPr>
          <p:cNvCxnSpPr>
            <a:cxnSpLocks/>
          </p:cNvCxnSpPr>
          <p:nvPr/>
        </p:nvCxnSpPr>
        <p:spPr>
          <a:xfrm rot="16200000" flipH="1">
            <a:off x="9420166" y="2355842"/>
            <a:ext cx="1065741" cy="355859"/>
          </a:xfrm>
          <a:prstGeom prst="bentConnector3">
            <a:avLst>
              <a:gd name="adj1" fmla="val 56864"/>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163" name="Straight Arrow Connector 162">
            <a:extLst>
              <a:ext uri="{FF2B5EF4-FFF2-40B4-BE49-F238E27FC236}">
                <a16:creationId xmlns:a16="http://schemas.microsoft.com/office/drawing/2014/main" id="{C4426642-52A5-AB46-4335-CCEB2C776271}"/>
              </a:ext>
            </a:extLst>
          </p:cNvPr>
          <p:cNvCxnSpPr>
            <a:endCxn id="105" idx="1"/>
          </p:cNvCxnSpPr>
          <p:nvPr/>
        </p:nvCxnSpPr>
        <p:spPr>
          <a:xfrm>
            <a:off x="9205641" y="2972977"/>
            <a:ext cx="0" cy="8688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92" name="TextBox 191">
            <a:extLst>
              <a:ext uri="{FF2B5EF4-FFF2-40B4-BE49-F238E27FC236}">
                <a16:creationId xmlns:a16="http://schemas.microsoft.com/office/drawing/2014/main" id="{DC842B3C-41F6-6E38-258F-234258385958}"/>
              </a:ext>
            </a:extLst>
          </p:cNvPr>
          <p:cNvSpPr txBox="1"/>
          <p:nvPr/>
        </p:nvSpPr>
        <p:spPr>
          <a:xfrm>
            <a:off x="458458" y="104775"/>
            <a:ext cx="11171567" cy="523220"/>
          </a:xfrm>
          <a:prstGeom prst="rect">
            <a:avLst/>
          </a:prstGeom>
          <a:noFill/>
        </p:spPr>
        <p:txBody>
          <a:bodyPr wrap="square" rtlCol="0">
            <a:spAutoFit/>
          </a:bodyPr>
          <a:lstStyle/>
          <a:p>
            <a:r>
              <a:rPr lang="en-IN" sz="2800" dirty="0"/>
              <a:t>4 bit - State block : Block diagram </a:t>
            </a:r>
          </a:p>
        </p:txBody>
      </p:sp>
    </p:spTree>
    <p:extLst>
      <p:ext uri="{BB962C8B-B14F-4D97-AF65-F5344CB8AC3E}">
        <p14:creationId xmlns:p14="http://schemas.microsoft.com/office/powerpoint/2010/main" val="29466927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1DD87B2F-8E7E-7C23-FAE2-FE93095C3DD1}"/>
              </a:ext>
            </a:extLst>
          </p:cNvPr>
          <p:cNvSpPr/>
          <p:nvPr/>
        </p:nvSpPr>
        <p:spPr>
          <a:xfrm>
            <a:off x="2515469" y="2483118"/>
            <a:ext cx="2950745" cy="2997007"/>
          </a:xfrm>
          <a:prstGeom prst="rect">
            <a:avLst/>
          </a:prstGeom>
          <a:solidFill>
            <a:schemeClr val="accent1">
              <a:alpha val="17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CA34A5E-FA7F-292A-72D2-854CBAA0F5CD}"/>
              </a:ext>
            </a:extLst>
          </p:cNvPr>
          <p:cNvSpPr>
            <a:spLocks noGrp="1"/>
          </p:cNvSpPr>
          <p:nvPr>
            <p:ph type="title"/>
          </p:nvPr>
        </p:nvSpPr>
        <p:spPr/>
        <p:txBody>
          <a:bodyPr/>
          <a:lstStyle/>
          <a:p>
            <a:r>
              <a:rPr lang="en-IN" dirty="0"/>
              <a:t>4 bit selector</a:t>
            </a:r>
          </a:p>
        </p:txBody>
      </p:sp>
      <p:sp>
        <p:nvSpPr>
          <p:cNvPr id="3" name="Flowchart: Stored Data 3">
            <a:extLst>
              <a:ext uri="{FF2B5EF4-FFF2-40B4-BE49-F238E27FC236}">
                <a16:creationId xmlns:a16="http://schemas.microsoft.com/office/drawing/2014/main" id="{DD0F0D6E-3423-5253-E3C3-08BAB729B4B7}"/>
              </a:ext>
            </a:extLst>
          </p:cNvPr>
          <p:cNvSpPr/>
          <p:nvPr/>
        </p:nvSpPr>
        <p:spPr>
          <a:xfrm rot="16200000">
            <a:off x="2835336" y="2806761"/>
            <a:ext cx="564770" cy="508258"/>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2548 w 10015"/>
              <a:gd name="connsiteY0" fmla="*/ 1882 h 10000"/>
              <a:gd name="connsiteX1" fmla="*/ 10015 w 10015"/>
              <a:gd name="connsiteY1" fmla="*/ 0 h 10000"/>
              <a:gd name="connsiteX2" fmla="*/ 8348 w 10015"/>
              <a:gd name="connsiteY2" fmla="*/ 5000 h 10000"/>
              <a:gd name="connsiteX3" fmla="*/ 10015 w 10015"/>
              <a:gd name="connsiteY3" fmla="*/ 10000 h 10000"/>
              <a:gd name="connsiteX4" fmla="*/ 1682 w 10015"/>
              <a:gd name="connsiteY4" fmla="*/ 10000 h 10000"/>
              <a:gd name="connsiteX5" fmla="*/ 15 w 10015"/>
              <a:gd name="connsiteY5" fmla="*/ 5000 h 10000"/>
              <a:gd name="connsiteX6" fmla="*/ 2548 w 10015"/>
              <a:gd name="connsiteY6" fmla="*/ 1882 h 10000"/>
              <a:gd name="connsiteX0" fmla="*/ 2225 w 10007"/>
              <a:gd name="connsiteY0" fmla="*/ 117 h 10000"/>
              <a:gd name="connsiteX1" fmla="*/ 10007 w 10007"/>
              <a:gd name="connsiteY1" fmla="*/ 0 h 10000"/>
              <a:gd name="connsiteX2" fmla="*/ 8340 w 10007"/>
              <a:gd name="connsiteY2" fmla="*/ 5000 h 10000"/>
              <a:gd name="connsiteX3" fmla="*/ 10007 w 10007"/>
              <a:gd name="connsiteY3" fmla="*/ 10000 h 10000"/>
              <a:gd name="connsiteX4" fmla="*/ 1674 w 10007"/>
              <a:gd name="connsiteY4" fmla="*/ 10000 h 10000"/>
              <a:gd name="connsiteX5" fmla="*/ 7 w 10007"/>
              <a:gd name="connsiteY5" fmla="*/ 5000 h 10000"/>
              <a:gd name="connsiteX6" fmla="*/ 2225 w 10007"/>
              <a:gd name="connsiteY6" fmla="*/ 117 h 10000"/>
              <a:gd name="connsiteX0" fmla="*/ 2219 w 10001"/>
              <a:gd name="connsiteY0" fmla="*/ 117 h 10000"/>
              <a:gd name="connsiteX1" fmla="*/ 10001 w 10001"/>
              <a:gd name="connsiteY1" fmla="*/ 0 h 10000"/>
              <a:gd name="connsiteX2" fmla="*/ 8334 w 10001"/>
              <a:gd name="connsiteY2" fmla="*/ 5000 h 10000"/>
              <a:gd name="connsiteX3" fmla="*/ 10001 w 10001"/>
              <a:gd name="connsiteY3" fmla="*/ 10000 h 10000"/>
              <a:gd name="connsiteX4" fmla="*/ 2140 w 10001"/>
              <a:gd name="connsiteY4" fmla="*/ 8941 h 10000"/>
              <a:gd name="connsiteX5" fmla="*/ 1 w 10001"/>
              <a:gd name="connsiteY5" fmla="*/ 5000 h 10000"/>
              <a:gd name="connsiteX6" fmla="*/ 2219 w 10001"/>
              <a:gd name="connsiteY6" fmla="*/ 117 h 10000"/>
              <a:gd name="connsiteX0" fmla="*/ 3177 w 10014"/>
              <a:gd name="connsiteY0" fmla="*/ 1293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1293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67 w 10004"/>
              <a:gd name="connsiteY0" fmla="*/ 772 h 10000"/>
              <a:gd name="connsiteX1" fmla="*/ 10004 w 10004"/>
              <a:gd name="connsiteY1" fmla="*/ 0 h 10000"/>
              <a:gd name="connsiteX2" fmla="*/ 8337 w 10004"/>
              <a:gd name="connsiteY2" fmla="*/ 5000 h 10000"/>
              <a:gd name="connsiteX3" fmla="*/ 10004 w 10004"/>
              <a:gd name="connsiteY3" fmla="*/ 10000 h 10000"/>
              <a:gd name="connsiteX4" fmla="*/ 3825 w 10004"/>
              <a:gd name="connsiteY4" fmla="*/ 9670 h 10000"/>
              <a:gd name="connsiteX5" fmla="*/ 4 w 10004"/>
              <a:gd name="connsiteY5" fmla="*/ 5000 h 10000"/>
              <a:gd name="connsiteX6" fmla="*/ 3167 w 10004"/>
              <a:gd name="connsiteY6" fmla="*/ 77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4" h="10000">
                <a:moveTo>
                  <a:pt x="3167" y="772"/>
                </a:moveTo>
                <a:cubicBezTo>
                  <a:pt x="5705" y="-61"/>
                  <a:pt x="7226" y="0"/>
                  <a:pt x="10004" y="0"/>
                </a:cubicBezTo>
                <a:cubicBezTo>
                  <a:pt x="9083" y="0"/>
                  <a:pt x="8337" y="2239"/>
                  <a:pt x="8337" y="5000"/>
                </a:cubicBezTo>
                <a:cubicBezTo>
                  <a:pt x="8337" y="7761"/>
                  <a:pt x="9083" y="10000"/>
                  <a:pt x="10004" y="10000"/>
                </a:cubicBezTo>
                <a:lnTo>
                  <a:pt x="3825" y="9670"/>
                </a:lnTo>
                <a:cubicBezTo>
                  <a:pt x="2904" y="9670"/>
                  <a:pt x="114" y="6483"/>
                  <a:pt x="4" y="5000"/>
                </a:cubicBezTo>
                <a:cubicBezTo>
                  <a:pt x="-106" y="3517"/>
                  <a:pt x="2246" y="772"/>
                  <a:pt x="3167" y="772"/>
                </a:cubicBez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Flowchart: Stored Data 3">
            <a:extLst>
              <a:ext uri="{FF2B5EF4-FFF2-40B4-BE49-F238E27FC236}">
                <a16:creationId xmlns:a16="http://schemas.microsoft.com/office/drawing/2014/main" id="{D5AD5FAF-FC52-B5ED-DC30-1DCD281065BB}"/>
              </a:ext>
            </a:extLst>
          </p:cNvPr>
          <p:cNvSpPr/>
          <p:nvPr/>
        </p:nvSpPr>
        <p:spPr>
          <a:xfrm rot="16200000">
            <a:off x="4302186" y="2806760"/>
            <a:ext cx="564770" cy="508258"/>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2548 w 10015"/>
              <a:gd name="connsiteY0" fmla="*/ 1882 h 10000"/>
              <a:gd name="connsiteX1" fmla="*/ 10015 w 10015"/>
              <a:gd name="connsiteY1" fmla="*/ 0 h 10000"/>
              <a:gd name="connsiteX2" fmla="*/ 8348 w 10015"/>
              <a:gd name="connsiteY2" fmla="*/ 5000 h 10000"/>
              <a:gd name="connsiteX3" fmla="*/ 10015 w 10015"/>
              <a:gd name="connsiteY3" fmla="*/ 10000 h 10000"/>
              <a:gd name="connsiteX4" fmla="*/ 1682 w 10015"/>
              <a:gd name="connsiteY4" fmla="*/ 10000 h 10000"/>
              <a:gd name="connsiteX5" fmla="*/ 15 w 10015"/>
              <a:gd name="connsiteY5" fmla="*/ 5000 h 10000"/>
              <a:gd name="connsiteX6" fmla="*/ 2548 w 10015"/>
              <a:gd name="connsiteY6" fmla="*/ 1882 h 10000"/>
              <a:gd name="connsiteX0" fmla="*/ 2225 w 10007"/>
              <a:gd name="connsiteY0" fmla="*/ 117 h 10000"/>
              <a:gd name="connsiteX1" fmla="*/ 10007 w 10007"/>
              <a:gd name="connsiteY1" fmla="*/ 0 h 10000"/>
              <a:gd name="connsiteX2" fmla="*/ 8340 w 10007"/>
              <a:gd name="connsiteY2" fmla="*/ 5000 h 10000"/>
              <a:gd name="connsiteX3" fmla="*/ 10007 w 10007"/>
              <a:gd name="connsiteY3" fmla="*/ 10000 h 10000"/>
              <a:gd name="connsiteX4" fmla="*/ 1674 w 10007"/>
              <a:gd name="connsiteY4" fmla="*/ 10000 h 10000"/>
              <a:gd name="connsiteX5" fmla="*/ 7 w 10007"/>
              <a:gd name="connsiteY5" fmla="*/ 5000 h 10000"/>
              <a:gd name="connsiteX6" fmla="*/ 2225 w 10007"/>
              <a:gd name="connsiteY6" fmla="*/ 117 h 10000"/>
              <a:gd name="connsiteX0" fmla="*/ 2219 w 10001"/>
              <a:gd name="connsiteY0" fmla="*/ 117 h 10000"/>
              <a:gd name="connsiteX1" fmla="*/ 10001 w 10001"/>
              <a:gd name="connsiteY1" fmla="*/ 0 h 10000"/>
              <a:gd name="connsiteX2" fmla="*/ 8334 w 10001"/>
              <a:gd name="connsiteY2" fmla="*/ 5000 h 10000"/>
              <a:gd name="connsiteX3" fmla="*/ 10001 w 10001"/>
              <a:gd name="connsiteY3" fmla="*/ 10000 h 10000"/>
              <a:gd name="connsiteX4" fmla="*/ 2140 w 10001"/>
              <a:gd name="connsiteY4" fmla="*/ 8941 h 10000"/>
              <a:gd name="connsiteX5" fmla="*/ 1 w 10001"/>
              <a:gd name="connsiteY5" fmla="*/ 5000 h 10000"/>
              <a:gd name="connsiteX6" fmla="*/ 2219 w 10001"/>
              <a:gd name="connsiteY6" fmla="*/ 117 h 10000"/>
              <a:gd name="connsiteX0" fmla="*/ 3177 w 10014"/>
              <a:gd name="connsiteY0" fmla="*/ 1293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1293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67 w 10004"/>
              <a:gd name="connsiteY0" fmla="*/ 772 h 10000"/>
              <a:gd name="connsiteX1" fmla="*/ 10004 w 10004"/>
              <a:gd name="connsiteY1" fmla="*/ 0 h 10000"/>
              <a:gd name="connsiteX2" fmla="*/ 8337 w 10004"/>
              <a:gd name="connsiteY2" fmla="*/ 5000 h 10000"/>
              <a:gd name="connsiteX3" fmla="*/ 10004 w 10004"/>
              <a:gd name="connsiteY3" fmla="*/ 10000 h 10000"/>
              <a:gd name="connsiteX4" fmla="*/ 3825 w 10004"/>
              <a:gd name="connsiteY4" fmla="*/ 9670 h 10000"/>
              <a:gd name="connsiteX5" fmla="*/ 4 w 10004"/>
              <a:gd name="connsiteY5" fmla="*/ 5000 h 10000"/>
              <a:gd name="connsiteX6" fmla="*/ 3167 w 10004"/>
              <a:gd name="connsiteY6" fmla="*/ 77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4" h="10000">
                <a:moveTo>
                  <a:pt x="3167" y="772"/>
                </a:moveTo>
                <a:cubicBezTo>
                  <a:pt x="5705" y="-61"/>
                  <a:pt x="7226" y="0"/>
                  <a:pt x="10004" y="0"/>
                </a:cubicBezTo>
                <a:cubicBezTo>
                  <a:pt x="9083" y="0"/>
                  <a:pt x="8337" y="2239"/>
                  <a:pt x="8337" y="5000"/>
                </a:cubicBezTo>
                <a:cubicBezTo>
                  <a:pt x="8337" y="7761"/>
                  <a:pt x="9083" y="10000"/>
                  <a:pt x="10004" y="10000"/>
                </a:cubicBezTo>
                <a:lnTo>
                  <a:pt x="3825" y="9670"/>
                </a:lnTo>
                <a:cubicBezTo>
                  <a:pt x="2904" y="9670"/>
                  <a:pt x="114" y="6483"/>
                  <a:pt x="4" y="5000"/>
                </a:cubicBezTo>
                <a:cubicBezTo>
                  <a:pt x="-106" y="3517"/>
                  <a:pt x="2246" y="772"/>
                  <a:pt x="3167" y="772"/>
                </a:cubicBez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7" name="Straight Arrow Connector 6">
            <a:extLst>
              <a:ext uri="{FF2B5EF4-FFF2-40B4-BE49-F238E27FC236}">
                <a16:creationId xmlns:a16="http://schemas.microsoft.com/office/drawing/2014/main" id="{F925CE2A-5973-99C5-B79D-037035255690}"/>
              </a:ext>
            </a:extLst>
          </p:cNvPr>
          <p:cNvCxnSpPr/>
          <p:nvPr/>
        </p:nvCxnSpPr>
        <p:spPr>
          <a:xfrm>
            <a:off x="2971800" y="2362200"/>
            <a:ext cx="0" cy="5020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Straight Arrow Connector 7">
            <a:extLst>
              <a:ext uri="{FF2B5EF4-FFF2-40B4-BE49-F238E27FC236}">
                <a16:creationId xmlns:a16="http://schemas.microsoft.com/office/drawing/2014/main" id="{13FC3E76-F006-FFCE-1F8C-90ADAA3834D6}"/>
              </a:ext>
            </a:extLst>
          </p:cNvPr>
          <p:cNvCxnSpPr/>
          <p:nvPr/>
        </p:nvCxnSpPr>
        <p:spPr>
          <a:xfrm>
            <a:off x="3257550" y="2362200"/>
            <a:ext cx="0" cy="5020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Straight Arrow Connector 8">
            <a:extLst>
              <a:ext uri="{FF2B5EF4-FFF2-40B4-BE49-F238E27FC236}">
                <a16:creationId xmlns:a16="http://schemas.microsoft.com/office/drawing/2014/main" id="{E55EB496-0734-5219-5D6E-90E6A6EFC5A3}"/>
              </a:ext>
            </a:extLst>
          </p:cNvPr>
          <p:cNvCxnSpPr/>
          <p:nvPr/>
        </p:nvCxnSpPr>
        <p:spPr>
          <a:xfrm>
            <a:off x="4429125" y="2362199"/>
            <a:ext cx="0" cy="5020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0311EFA0-F5FF-7685-F9E7-EBC9EE9199AE}"/>
              </a:ext>
            </a:extLst>
          </p:cNvPr>
          <p:cNvCxnSpPr/>
          <p:nvPr/>
        </p:nvCxnSpPr>
        <p:spPr>
          <a:xfrm>
            <a:off x="4743450" y="2362199"/>
            <a:ext cx="0" cy="5020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 name="Flowchart: Stored Data 3">
            <a:extLst>
              <a:ext uri="{FF2B5EF4-FFF2-40B4-BE49-F238E27FC236}">
                <a16:creationId xmlns:a16="http://schemas.microsoft.com/office/drawing/2014/main" id="{EB8A292E-630A-7D52-775A-0D4A1C353AD4}"/>
              </a:ext>
            </a:extLst>
          </p:cNvPr>
          <p:cNvSpPr/>
          <p:nvPr/>
        </p:nvSpPr>
        <p:spPr>
          <a:xfrm rot="16200000">
            <a:off x="3521136" y="3485830"/>
            <a:ext cx="564770" cy="508258"/>
          </a:xfrm>
          <a:custGeom>
            <a:avLst/>
            <a:gdLst>
              <a:gd name="connsiteX0" fmla="*/ 1667 w 10000"/>
              <a:gd name="connsiteY0" fmla="*/ 0 h 10000"/>
              <a:gd name="connsiteX1" fmla="*/ 10000 w 10000"/>
              <a:gd name="connsiteY1" fmla="*/ 0 h 10000"/>
              <a:gd name="connsiteX2" fmla="*/ 8333 w 10000"/>
              <a:gd name="connsiteY2" fmla="*/ 5000 h 10000"/>
              <a:gd name="connsiteX3" fmla="*/ 10000 w 10000"/>
              <a:gd name="connsiteY3" fmla="*/ 10000 h 10000"/>
              <a:gd name="connsiteX4" fmla="*/ 1667 w 10000"/>
              <a:gd name="connsiteY4" fmla="*/ 10000 h 10000"/>
              <a:gd name="connsiteX5" fmla="*/ 0 w 10000"/>
              <a:gd name="connsiteY5" fmla="*/ 5000 h 10000"/>
              <a:gd name="connsiteX6" fmla="*/ 1667 w 10000"/>
              <a:gd name="connsiteY6" fmla="*/ 0 h 10000"/>
              <a:gd name="connsiteX0" fmla="*/ 2548 w 10015"/>
              <a:gd name="connsiteY0" fmla="*/ 1882 h 10000"/>
              <a:gd name="connsiteX1" fmla="*/ 10015 w 10015"/>
              <a:gd name="connsiteY1" fmla="*/ 0 h 10000"/>
              <a:gd name="connsiteX2" fmla="*/ 8348 w 10015"/>
              <a:gd name="connsiteY2" fmla="*/ 5000 h 10000"/>
              <a:gd name="connsiteX3" fmla="*/ 10015 w 10015"/>
              <a:gd name="connsiteY3" fmla="*/ 10000 h 10000"/>
              <a:gd name="connsiteX4" fmla="*/ 1682 w 10015"/>
              <a:gd name="connsiteY4" fmla="*/ 10000 h 10000"/>
              <a:gd name="connsiteX5" fmla="*/ 15 w 10015"/>
              <a:gd name="connsiteY5" fmla="*/ 5000 h 10000"/>
              <a:gd name="connsiteX6" fmla="*/ 2548 w 10015"/>
              <a:gd name="connsiteY6" fmla="*/ 1882 h 10000"/>
              <a:gd name="connsiteX0" fmla="*/ 2225 w 10007"/>
              <a:gd name="connsiteY0" fmla="*/ 117 h 10000"/>
              <a:gd name="connsiteX1" fmla="*/ 10007 w 10007"/>
              <a:gd name="connsiteY1" fmla="*/ 0 h 10000"/>
              <a:gd name="connsiteX2" fmla="*/ 8340 w 10007"/>
              <a:gd name="connsiteY2" fmla="*/ 5000 h 10000"/>
              <a:gd name="connsiteX3" fmla="*/ 10007 w 10007"/>
              <a:gd name="connsiteY3" fmla="*/ 10000 h 10000"/>
              <a:gd name="connsiteX4" fmla="*/ 1674 w 10007"/>
              <a:gd name="connsiteY4" fmla="*/ 10000 h 10000"/>
              <a:gd name="connsiteX5" fmla="*/ 7 w 10007"/>
              <a:gd name="connsiteY5" fmla="*/ 5000 h 10000"/>
              <a:gd name="connsiteX6" fmla="*/ 2225 w 10007"/>
              <a:gd name="connsiteY6" fmla="*/ 117 h 10000"/>
              <a:gd name="connsiteX0" fmla="*/ 2219 w 10001"/>
              <a:gd name="connsiteY0" fmla="*/ 117 h 10000"/>
              <a:gd name="connsiteX1" fmla="*/ 10001 w 10001"/>
              <a:gd name="connsiteY1" fmla="*/ 0 h 10000"/>
              <a:gd name="connsiteX2" fmla="*/ 8334 w 10001"/>
              <a:gd name="connsiteY2" fmla="*/ 5000 h 10000"/>
              <a:gd name="connsiteX3" fmla="*/ 10001 w 10001"/>
              <a:gd name="connsiteY3" fmla="*/ 10000 h 10000"/>
              <a:gd name="connsiteX4" fmla="*/ 2140 w 10001"/>
              <a:gd name="connsiteY4" fmla="*/ 8941 h 10000"/>
              <a:gd name="connsiteX5" fmla="*/ 1 w 10001"/>
              <a:gd name="connsiteY5" fmla="*/ 5000 h 10000"/>
              <a:gd name="connsiteX6" fmla="*/ 2219 w 10001"/>
              <a:gd name="connsiteY6" fmla="*/ 117 h 10000"/>
              <a:gd name="connsiteX0" fmla="*/ 3177 w 10014"/>
              <a:gd name="connsiteY0" fmla="*/ 1293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1293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77 w 10014"/>
              <a:gd name="connsiteY0" fmla="*/ 772 h 10000"/>
              <a:gd name="connsiteX1" fmla="*/ 10014 w 10014"/>
              <a:gd name="connsiteY1" fmla="*/ 0 h 10000"/>
              <a:gd name="connsiteX2" fmla="*/ 8347 w 10014"/>
              <a:gd name="connsiteY2" fmla="*/ 5000 h 10000"/>
              <a:gd name="connsiteX3" fmla="*/ 10014 w 10014"/>
              <a:gd name="connsiteY3" fmla="*/ 10000 h 10000"/>
              <a:gd name="connsiteX4" fmla="*/ 2153 w 10014"/>
              <a:gd name="connsiteY4" fmla="*/ 8941 h 10000"/>
              <a:gd name="connsiteX5" fmla="*/ 14 w 10014"/>
              <a:gd name="connsiteY5" fmla="*/ 5000 h 10000"/>
              <a:gd name="connsiteX6" fmla="*/ 3177 w 10014"/>
              <a:gd name="connsiteY6" fmla="*/ 772 h 10000"/>
              <a:gd name="connsiteX0" fmla="*/ 3167 w 10004"/>
              <a:gd name="connsiteY0" fmla="*/ 772 h 10000"/>
              <a:gd name="connsiteX1" fmla="*/ 10004 w 10004"/>
              <a:gd name="connsiteY1" fmla="*/ 0 h 10000"/>
              <a:gd name="connsiteX2" fmla="*/ 8337 w 10004"/>
              <a:gd name="connsiteY2" fmla="*/ 5000 h 10000"/>
              <a:gd name="connsiteX3" fmla="*/ 10004 w 10004"/>
              <a:gd name="connsiteY3" fmla="*/ 10000 h 10000"/>
              <a:gd name="connsiteX4" fmla="*/ 3825 w 10004"/>
              <a:gd name="connsiteY4" fmla="*/ 9670 h 10000"/>
              <a:gd name="connsiteX5" fmla="*/ 4 w 10004"/>
              <a:gd name="connsiteY5" fmla="*/ 5000 h 10000"/>
              <a:gd name="connsiteX6" fmla="*/ 3167 w 10004"/>
              <a:gd name="connsiteY6" fmla="*/ 772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4" h="10000">
                <a:moveTo>
                  <a:pt x="3167" y="772"/>
                </a:moveTo>
                <a:cubicBezTo>
                  <a:pt x="5705" y="-61"/>
                  <a:pt x="7226" y="0"/>
                  <a:pt x="10004" y="0"/>
                </a:cubicBezTo>
                <a:cubicBezTo>
                  <a:pt x="9083" y="0"/>
                  <a:pt x="8337" y="2239"/>
                  <a:pt x="8337" y="5000"/>
                </a:cubicBezTo>
                <a:cubicBezTo>
                  <a:pt x="8337" y="7761"/>
                  <a:pt x="9083" y="10000"/>
                  <a:pt x="10004" y="10000"/>
                </a:cubicBezTo>
                <a:lnTo>
                  <a:pt x="3825" y="9670"/>
                </a:lnTo>
                <a:cubicBezTo>
                  <a:pt x="2904" y="9670"/>
                  <a:pt x="114" y="6483"/>
                  <a:pt x="4" y="5000"/>
                </a:cubicBezTo>
                <a:cubicBezTo>
                  <a:pt x="-106" y="3517"/>
                  <a:pt x="2246" y="772"/>
                  <a:pt x="3167" y="772"/>
                </a:cubicBezTo>
                <a:close/>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Flowchart: Connector 11">
            <a:extLst>
              <a:ext uri="{FF2B5EF4-FFF2-40B4-BE49-F238E27FC236}">
                <a16:creationId xmlns:a16="http://schemas.microsoft.com/office/drawing/2014/main" id="{21494B73-21D9-D5FF-57CE-6860C0E9B7A1}"/>
              </a:ext>
            </a:extLst>
          </p:cNvPr>
          <p:cNvSpPr/>
          <p:nvPr/>
        </p:nvSpPr>
        <p:spPr>
          <a:xfrm>
            <a:off x="3748887" y="4022344"/>
            <a:ext cx="109268" cy="109176"/>
          </a:xfrm>
          <a:prstGeom prst="flowChartConnec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4" name="Connector: Elbow 13">
            <a:extLst>
              <a:ext uri="{FF2B5EF4-FFF2-40B4-BE49-F238E27FC236}">
                <a16:creationId xmlns:a16="http://schemas.microsoft.com/office/drawing/2014/main" id="{3130552C-51E4-E284-88C0-BAFC100D9B6E}"/>
              </a:ext>
            </a:extLst>
          </p:cNvPr>
          <p:cNvCxnSpPr>
            <a:stCxn id="3" idx="5"/>
          </p:cNvCxnSpPr>
          <p:nvPr/>
        </p:nvCxnSpPr>
        <p:spPr>
          <a:xfrm rot="16200000" flipH="1">
            <a:off x="3306584" y="3154185"/>
            <a:ext cx="181201" cy="558929"/>
          </a:xfrm>
          <a:prstGeom prst="bentConnector4">
            <a:avLst>
              <a:gd name="adj1" fmla="val 36796"/>
              <a:gd name="adj2" fmla="val 100823"/>
            </a:avLst>
          </a:prstGeom>
          <a:ln>
            <a:tailEnd type="triangle"/>
          </a:ln>
        </p:spPr>
        <p:style>
          <a:lnRef idx="2">
            <a:schemeClr val="dk1"/>
          </a:lnRef>
          <a:fillRef idx="0">
            <a:schemeClr val="dk1"/>
          </a:fillRef>
          <a:effectRef idx="1">
            <a:schemeClr val="dk1"/>
          </a:effectRef>
          <a:fontRef idx="minor">
            <a:schemeClr val="tx1"/>
          </a:fontRef>
        </p:style>
      </p:cxnSp>
      <p:cxnSp>
        <p:nvCxnSpPr>
          <p:cNvPr id="18" name="Connector: Elbow 17">
            <a:extLst>
              <a:ext uri="{FF2B5EF4-FFF2-40B4-BE49-F238E27FC236}">
                <a16:creationId xmlns:a16="http://schemas.microsoft.com/office/drawing/2014/main" id="{D7781ED1-8AA3-E74E-B2BC-31EAA5DA7126}"/>
              </a:ext>
            </a:extLst>
          </p:cNvPr>
          <p:cNvCxnSpPr>
            <a:stCxn id="5" idx="5"/>
          </p:cNvCxnSpPr>
          <p:nvPr/>
        </p:nvCxnSpPr>
        <p:spPr>
          <a:xfrm rot="16200000" flipH="1" flipV="1">
            <a:off x="4192409" y="3122564"/>
            <a:ext cx="171678" cy="612646"/>
          </a:xfrm>
          <a:prstGeom prst="bentConnector4">
            <a:avLst>
              <a:gd name="adj1" fmla="val 33289"/>
              <a:gd name="adj2" fmla="val 10103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7312C891-58E7-4ADD-6E47-06C96C77E69E}"/>
              </a:ext>
            </a:extLst>
          </p:cNvPr>
          <p:cNvCxnSpPr>
            <a:stCxn id="3" idx="5"/>
          </p:cNvCxnSpPr>
          <p:nvPr/>
        </p:nvCxnSpPr>
        <p:spPr>
          <a:xfrm flipH="1">
            <a:off x="3117720" y="3343049"/>
            <a:ext cx="1" cy="10860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F233A8AE-6C18-ACB4-B092-FD6848CF7E6D}"/>
              </a:ext>
            </a:extLst>
          </p:cNvPr>
          <p:cNvCxnSpPr>
            <a:cxnSpLocks/>
          </p:cNvCxnSpPr>
          <p:nvPr/>
        </p:nvCxnSpPr>
        <p:spPr>
          <a:xfrm>
            <a:off x="4584571" y="3343048"/>
            <a:ext cx="0" cy="189570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4A7ABFE4-0FCD-0025-C7B1-6EAA00087C58}"/>
              </a:ext>
            </a:extLst>
          </p:cNvPr>
          <p:cNvCxnSpPr>
            <a:cxnSpLocks/>
          </p:cNvCxnSpPr>
          <p:nvPr/>
        </p:nvCxnSpPr>
        <p:spPr>
          <a:xfrm>
            <a:off x="1400249" y="4511482"/>
            <a:ext cx="1626870"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7" name="Isosceles Triangle 26">
            <a:extLst>
              <a:ext uri="{FF2B5EF4-FFF2-40B4-BE49-F238E27FC236}">
                <a16:creationId xmlns:a16="http://schemas.microsoft.com/office/drawing/2014/main" id="{117E0CF4-6664-C447-EC21-A055FCF33A0E}"/>
              </a:ext>
            </a:extLst>
          </p:cNvPr>
          <p:cNvSpPr/>
          <p:nvPr/>
        </p:nvSpPr>
        <p:spPr>
          <a:xfrm rot="5400000">
            <a:off x="2990657" y="4420881"/>
            <a:ext cx="254125" cy="181202"/>
          </a:xfrm>
          <a:prstGeom prst="triangl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34" name="Straight Arrow Connector 33">
            <a:extLst>
              <a:ext uri="{FF2B5EF4-FFF2-40B4-BE49-F238E27FC236}">
                <a16:creationId xmlns:a16="http://schemas.microsoft.com/office/drawing/2014/main" id="{4AEA6AFF-2043-FEF2-2624-A3A166C6B205}"/>
              </a:ext>
            </a:extLst>
          </p:cNvPr>
          <p:cNvCxnSpPr>
            <a:cxnSpLocks/>
            <a:stCxn id="12" idx="4"/>
          </p:cNvCxnSpPr>
          <p:nvPr/>
        </p:nvCxnSpPr>
        <p:spPr>
          <a:xfrm>
            <a:off x="3803521" y="4131520"/>
            <a:ext cx="0" cy="7304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E8067F8C-CE2F-092E-88BB-BD27290CAD10}"/>
              </a:ext>
            </a:extLst>
          </p:cNvPr>
          <p:cNvCxnSpPr>
            <a:cxnSpLocks/>
          </p:cNvCxnSpPr>
          <p:nvPr/>
        </p:nvCxnSpPr>
        <p:spPr>
          <a:xfrm>
            <a:off x="1400249" y="4921188"/>
            <a:ext cx="2276704" cy="0"/>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sp>
        <p:nvSpPr>
          <p:cNvPr id="36" name="Isosceles Triangle 35">
            <a:extLst>
              <a:ext uri="{FF2B5EF4-FFF2-40B4-BE49-F238E27FC236}">
                <a16:creationId xmlns:a16="http://schemas.microsoft.com/office/drawing/2014/main" id="{D0D74FF7-6A26-7322-A125-3B9D1B3D47C3}"/>
              </a:ext>
            </a:extLst>
          </p:cNvPr>
          <p:cNvSpPr/>
          <p:nvPr/>
        </p:nvSpPr>
        <p:spPr>
          <a:xfrm rot="5400000">
            <a:off x="3640491" y="4830587"/>
            <a:ext cx="254125" cy="181202"/>
          </a:xfrm>
          <a:prstGeom prst="triangl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39" name="Straight Arrow Connector 38">
            <a:extLst>
              <a:ext uri="{FF2B5EF4-FFF2-40B4-BE49-F238E27FC236}">
                <a16:creationId xmlns:a16="http://schemas.microsoft.com/office/drawing/2014/main" id="{8C6FB305-1AC0-99BD-ACB6-52B4F76767AD}"/>
              </a:ext>
            </a:extLst>
          </p:cNvPr>
          <p:cNvCxnSpPr>
            <a:cxnSpLocks/>
          </p:cNvCxnSpPr>
          <p:nvPr/>
        </p:nvCxnSpPr>
        <p:spPr>
          <a:xfrm flipV="1">
            <a:off x="1400249" y="5252968"/>
            <a:ext cx="3093721" cy="18718"/>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sp>
        <p:nvSpPr>
          <p:cNvPr id="40" name="Isosceles Triangle 39">
            <a:extLst>
              <a:ext uri="{FF2B5EF4-FFF2-40B4-BE49-F238E27FC236}">
                <a16:creationId xmlns:a16="http://schemas.microsoft.com/office/drawing/2014/main" id="{BAF473A3-B4E9-652A-7C7D-EB16965F4067}"/>
              </a:ext>
            </a:extLst>
          </p:cNvPr>
          <p:cNvSpPr/>
          <p:nvPr/>
        </p:nvSpPr>
        <p:spPr>
          <a:xfrm rot="5400000">
            <a:off x="4457508" y="5162367"/>
            <a:ext cx="254125" cy="181202"/>
          </a:xfrm>
          <a:prstGeom prst="triangle">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44" name="Straight Arrow Connector 43">
            <a:extLst>
              <a:ext uri="{FF2B5EF4-FFF2-40B4-BE49-F238E27FC236}">
                <a16:creationId xmlns:a16="http://schemas.microsoft.com/office/drawing/2014/main" id="{8DD25EA9-7738-0AE8-1EA3-CCFFB4A9561F}"/>
              </a:ext>
            </a:extLst>
          </p:cNvPr>
          <p:cNvCxnSpPr>
            <a:cxnSpLocks/>
          </p:cNvCxnSpPr>
          <p:nvPr/>
        </p:nvCxnSpPr>
        <p:spPr>
          <a:xfrm flipV="1">
            <a:off x="3196589" y="4492218"/>
            <a:ext cx="3093721" cy="18718"/>
          </a:xfrm>
          <a:prstGeom prst="straightConnector1">
            <a:avLst/>
          </a:prstGeom>
          <a:ln>
            <a:solidFill>
              <a:srgbClr val="00B0F0"/>
            </a:solidFill>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3CD11B26-FD3C-59EE-FCC0-16A4CC22A0E3}"/>
              </a:ext>
            </a:extLst>
          </p:cNvPr>
          <p:cNvCxnSpPr>
            <a:cxnSpLocks/>
          </p:cNvCxnSpPr>
          <p:nvPr/>
        </p:nvCxnSpPr>
        <p:spPr>
          <a:xfrm flipV="1">
            <a:off x="3849776" y="4522813"/>
            <a:ext cx="1163723" cy="398375"/>
          </a:xfrm>
          <a:prstGeom prst="bentConnector3">
            <a:avLst>
              <a:gd name="adj1" fmla="val 100747"/>
            </a:avLst>
          </a:prstGeom>
          <a:ln>
            <a:solidFill>
              <a:srgbClr val="00B050"/>
            </a:solidFill>
            <a:tailEnd type="non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A467527F-30C1-823E-0965-589B8699C7B4}"/>
              </a:ext>
            </a:extLst>
          </p:cNvPr>
          <p:cNvCxnSpPr>
            <a:cxnSpLocks/>
          </p:cNvCxnSpPr>
          <p:nvPr/>
        </p:nvCxnSpPr>
        <p:spPr>
          <a:xfrm rot="5400000" flipH="1" flipV="1">
            <a:off x="4578227" y="4619759"/>
            <a:ext cx="715937" cy="522046"/>
          </a:xfrm>
          <a:prstGeom prst="bentConnector3">
            <a:avLst>
              <a:gd name="adj1" fmla="val -1887"/>
            </a:avLst>
          </a:prstGeom>
          <a:ln>
            <a:solidFill>
              <a:srgbClr val="FFC000"/>
            </a:solidFill>
            <a:tailEnd type="none"/>
          </a:ln>
        </p:spPr>
        <p:style>
          <a:lnRef idx="3">
            <a:schemeClr val="dk1"/>
          </a:lnRef>
          <a:fillRef idx="0">
            <a:schemeClr val="dk1"/>
          </a:fillRef>
          <a:effectRef idx="2">
            <a:schemeClr val="dk1"/>
          </a:effectRef>
          <a:fontRef idx="minor">
            <a:schemeClr val="tx1"/>
          </a:fontRef>
        </p:style>
      </p:cxnSp>
      <p:sp>
        <p:nvSpPr>
          <p:cNvPr id="750" name="Rectangle 38">
            <a:extLst>
              <a:ext uri="{FF2B5EF4-FFF2-40B4-BE49-F238E27FC236}">
                <a16:creationId xmlns:a16="http://schemas.microsoft.com/office/drawing/2014/main" id="{3291FF83-96FC-A288-C394-FF8062F4D713}"/>
              </a:ext>
            </a:extLst>
          </p:cNvPr>
          <p:cNvSpPr>
            <a:spLocks noChangeArrowheads="1"/>
          </p:cNvSpPr>
          <p:nvPr/>
        </p:nvSpPr>
        <p:spPr bwMode="auto">
          <a:xfrm>
            <a:off x="823166" y="5153892"/>
            <a:ext cx="74039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max (0-3)</a:t>
            </a:r>
            <a:endParaRPr lang="en-US" altLang="en-US" sz="2800" dirty="0">
              <a:latin typeface="Times New Roman" panose="02020603050405020304" pitchFamily="18" charset="0"/>
            </a:endParaRPr>
          </a:p>
        </p:txBody>
      </p:sp>
      <p:sp>
        <p:nvSpPr>
          <p:cNvPr id="751" name="Rectangle 38">
            <a:extLst>
              <a:ext uri="{FF2B5EF4-FFF2-40B4-BE49-F238E27FC236}">
                <a16:creationId xmlns:a16="http://schemas.microsoft.com/office/drawing/2014/main" id="{251B76EC-0F3C-E8C9-4889-86DF9211213D}"/>
              </a:ext>
            </a:extLst>
          </p:cNvPr>
          <p:cNvSpPr>
            <a:spLocks noChangeArrowheads="1"/>
          </p:cNvSpPr>
          <p:nvPr/>
        </p:nvSpPr>
        <p:spPr bwMode="auto">
          <a:xfrm>
            <a:off x="699382" y="4820702"/>
            <a:ext cx="50494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a(0-3) </a:t>
            </a:r>
            <a:endParaRPr lang="en-US" altLang="en-US" sz="2800" dirty="0">
              <a:latin typeface="Times New Roman" panose="02020603050405020304" pitchFamily="18" charset="0"/>
            </a:endParaRPr>
          </a:p>
        </p:txBody>
      </p:sp>
      <p:sp>
        <p:nvSpPr>
          <p:cNvPr id="752" name="Rectangle 38">
            <a:extLst>
              <a:ext uri="{FF2B5EF4-FFF2-40B4-BE49-F238E27FC236}">
                <a16:creationId xmlns:a16="http://schemas.microsoft.com/office/drawing/2014/main" id="{BEFED2AE-0112-7E09-C920-00C45284B2B5}"/>
              </a:ext>
            </a:extLst>
          </p:cNvPr>
          <p:cNvSpPr>
            <a:spLocks noChangeArrowheads="1"/>
          </p:cNvSpPr>
          <p:nvPr/>
        </p:nvSpPr>
        <p:spPr bwMode="auto">
          <a:xfrm>
            <a:off x="657834" y="4386161"/>
            <a:ext cx="67005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a:solidFill>
                  <a:srgbClr val="000000"/>
                </a:solidFill>
                <a:latin typeface="Myriad Roman" charset="0"/>
              </a:rPr>
              <a:t>min(</a:t>
            </a:r>
            <a:r>
              <a:rPr lang="en-US" altLang="en-US" sz="1500" dirty="0">
                <a:solidFill>
                  <a:srgbClr val="000000"/>
                </a:solidFill>
                <a:latin typeface="Myriad Roman" charset="0"/>
              </a:rPr>
              <a:t>0-3)</a:t>
            </a:r>
            <a:endParaRPr lang="en-US" altLang="en-US" sz="2800" dirty="0">
              <a:latin typeface="Times New Roman" panose="02020603050405020304" pitchFamily="18" charset="0"/>
            </a:endParaRPr>
          </a:p>
        </p:txBody>
      </p:sp>
      <p:sp>
        <p:nvSpPr>
          <p:cNvPr id="50" name="TextBox 49">
            <a:extLst>
              <a:ext uri="{FF2B5EF4-FFF2-40B4-BE49-F238E27FC236}">
                <a16:creationId xmlns:a16="http://schemas.microsoft.com/office/drawing/2014/main" id="{EC0BDADD-1DFE-6441-3CA2-5B25F63D2886}"/>
              </a:ext>
            </a:extLst>
          </p:cNvPr>
          <p:cNvSpPr txBox="1"/>
          <p:nvPr/>
        </p:nvSpPr>
        <p:spPr>
          <a:xfrm>
            <a:off x="2368365" y="2091253"/>
            <a:ext cx="828224" cy="276999"/>
          </a:xfrm>
          <a:prstGeom prst="rect">
            <a:avLst/>
          </a:prstGeom>
          <a:noFill/>
        </p:spPr>
        <p:txBody>
          <a:bodyPr wrap="square" rtlCol="0">
            <a:spAutoFit/>
          </a:bodyPr>
          <a:lstStyle/>
          <a:p>
            <a:r>
              <a:rPr lang="en-IN" sz="1200" dirty="0">
                <a:solidFill>
                  <a:srgbClr val="002060"/>
                </a:solidFill>
              </a:rPr>
              <a:t>A_LT_MIN</a:t>
            </a:r>
          </a:p>
        </p:txBody>
      </p:sp>
      <p:sp>
        <p:nvSpPr>
          <p:cNvPr id="51" name="TextBox 50">
            <a:extLst>
              <a:ext uri="{FF2B5EF4-FFF2-40B4-BE49-F238E27FC236}">
                <a16:creationId xmlns:a16="http://schemas.microsoft.com/office/drawing/2014/main" id="{08D696EB-0A9D-09FD-24E5-FD5A23FAE55B}"/>
              </a:ext>
            </a:extLst>
          </p:cNvPr>
          <p:cNvSpPr txBox="1"/>
          <p:nvPr/>
        </p:nvSpPr>
        <p:spPr>
          <a:xfrm>
            <a:off x="3830661" y="2076796"/>
            <a:ext cx="895174" cy="276999"/>
          </a:xfrm>
          <a:prstGeom prst="rect">
            <a:avLst/>
          </a:prstGeom>
          <a:noFill/>
        </p:spPr>
        <p:txBody>
          <a:bodyPr wrap="square" rtlCol="0">
            <a:spAutoFit/>
          </a:bodyPr>
          <a:lstStyle/>
          <a:p>
            <a:r>
              <a:rPr lang="en-IN" sz="1200" dirty="0">
                <a:solidFill>
                  <a:srgbClr val="002060"/>
                </a:solidFill>
              </a:rPr>
              <a:t>A_GT_MAX</a:t>
            </a:r>
          </a:p>
        </p:txBody>
      </p:sp>
      <p:sp>
        <p:nvSpPr>
          <p:cNvPr id="52" name="TextBox 51">
            <a:extLst>
              <a:ext uri="{FF2B5EF4-FFF2-40B4-BE49-F238E27FC236}">
                <a16:creationId xmlns:a16="http://schemas.microsoft.com/office/drawing/2014/main" id="{885BF3E2-AD85-B07E-1CB1-5C6D801E2819}"/>
              </a:ext>
            </a:extLst>
          </p:cNvPr>
          <p:cNvSpPr txBox="1"/>
          <p:nvPr/>
        </p:nvSpPr>
        <p:spPr>
          <a:xfrm>
            <a:off x="3092420" y="2076797"/>
            <a:ext cx="828224" cy="276999"/>
          </a:xfrm>
          <a:prstGeom prst="rect">
            <a:avLst/>
          </a:prstGeom>
          <a:noFill/>
        </p:spPr>
        <p:txBody>
          <a:bodyPr wrap="square" rtlCol="0">
            <a:spAutoFit/>
          </a:bodyPr>
          <a:lstStyle/>
          <a:p>
            <a:r>
              <a:rPr lang="en-IN" sz="1200" dirty="0">
                <a:solidFill>
                  <a:srgbClr val="002060"/>
                </a:solidFill>
              </a:rPr>
              <a:t>A_E_MIN</a:t>
            </a:r>
          </a:p>
        </p:txBody>
      </p:sp>
      <p:sp>
        <p:nvSpPr>
          <p:cNvPr id="53" name="TextBox 52">
            <a:extLst>
              <a:ext uri="{FF2B5EF4-FFF2-40B4-BE49-F238E27FC236}">
                <a16:creationId xmlns:a16="http://schemas.microsoft.com/office/drawing/2014/main" id="{FB23D942-FBA7-FE79-977E-EF3977D53C7E}"/>
              </a:ext>
            </a:extLst>
          </p:cNvPr>
          <p:cNvSpPr txBox="1"/>
          <p:nvPr/>
        </p:nvSpPr>
        <p:spPr>
          <a:xfrm>
            <a:off x="4635852" y="2064919"/>
            <a:ext cx="828224" cy="276999"/>
          </a:xfrm>
          <a:prstGeom prst="rect">
            <a:avLst/>
          </a:prstGeom>
          <a:noFill/>
        </p:spPr>
        <p:txBody>
          <a:bodyPr wrap="square" rtlCol="0">
            <a:spAutoFit/>
          </a:bodyPr>
          <a:lstStyle/>
          <a:p>
            <a:r>
              <a:rPr lang="en-IN" sz="1200" dirty="0">
                <a:solidFill>
                  <a:srgbClr val="002060"/>
                </a:solidFill>
              </a:rPr>
              <a:t>A_E_MAX</a:t>
            </a:r>
          </a:p>
        </p:txBody>
      </p:sp>
      <p:sp>
        <p:nvSpPr>
          <p:cNvPr id="62" name="Rectangle 38">
            <a:extLst>
              <a:ext uri="{FF2B5EF4-FFF2-40B4-BE49-F238E27FC236}">
                <a16:creationId xmlns:a16="http://schemas.microsoft.com/office/drawing/2014/main" id="{F3E23286-47E3-B0A9-F1B6-E2A403CAE15E}"/>
              </a:ext>
            </a:extLst>
          </p:cNvPr>
          <p:cNvSpPr>
            <a:spLocks noChangeArrowheads="1"/>
          </p:cNvSpPr>
          <p:nvPr/>
        </p:nvSpPr>
        <p:spPr bwMode="auto">
          <a:xfrm>
            <a:off x="6433982" y="4376802"/>
            <a:ext cx="63639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out(0-3)</a:t>
            </a:r>
            <a:endParaRPr lang="en-US" altLang="en-US" sz="2800" dirty="0">
              <a:latin typeface="Times New Roman" panose="02020603050405020304" pitchFamily="18" charset="0"/>
            </a:endParaRPr>
          </a:p>
        </p:txBody>
      </p:sp>
      <p:sp>
        <p:nvSpPr>
          <p:cNvPr id="63" name="Rectangle 62">
            <a:extLst>
              <a:ext uri="{FF2B5EF4-FFF2-40B4-BE49-F238E27FC236}">
                <a16:creationId xmlns:a16="http://schemas.microsoft.com/office/drawing/2014/main" id="{37DFE6E5-72B6-34E7-FEBA-F88D0366A5CB}"/>
              </a:ext>
            </a:extLst>
          </p:cNvPr>
          <p:cNvSpPr/>
          <p:nvPr/>
        </p:nvSpPr>
        <p:spPr>
          <a:xfrm>
            <a:off x="8867774" y="3110139"/>
            <a:ext cx="2137033" cy="1318986"/>
          </a:xfrm>
          <a:prstGeom prst="rect">
            <a:avLst/>
          </a:prstGeom>
          <a:solidFill>
            <a:schemeClr val="accent1">
              <a:alpha val="1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95000"/>
                    <a:lumOff val="5000"/>
                  </a:schemeClr>
                </a:solidFill>
              </a:rPr>
              <a:t>selector</a:t>
            </a:r>
          </a:p>
        </p:txBody>
      </p:sp>
      <p:cxnSp>
        <p:nvCxnSpPr>
          <p:cNvPr id="704" name="Straight Arrow Connector 703">
            <a:extLst>
              <a:ext uri="{FF2B5EF4-FFF2-40B4-BE49-F238E27FC236}">
                <a16:creationId xmlns:a16="http://schemas.microsoft.com/office/drawing/2014/main" id="{BA5CCD6A-48DE-B563-698E-0C4A728FB594}"/>
              </a:ext>
            </a:extLst>
          </p:cNvPr>
          <p:cNvCxnSpPr/>
          <p:nvPr/>
        </p:nvCxnSpPr>
        <p:spPr>
          <a:xfrm>
            <a:off x="9077516" y="2639199"/>
            <a:ext cx="0" cy="5020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05" name="Straight Arrow Connector 704">
            <a:extLst>
              <a:ext uri="{FF2B5EF4-FFF2-40B4-BE49-F238E27FC236}">
                <a16:creationId xmlns:a16="http://schemas.microsoft.com/office/drawing/2014/main" id="{5CBC3F87-CF3F-74AA-B8E8-8781AEAF575A}"/>
              </a:ext>
            </a:extLst>
          </p:cNvPr>
          <p:cNvCxnSpPr/>
          <p:nvPr/>
        </p:nvCxnSpPr>
        <p:spPr>
          <a:xfrm>
            <a:off x="9363266" y="2639199"/>
            <a:ext cx="0" cy="5020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06" name="Straight Arrow Connector 705">
            <a:extLst>
              <a:ext uri="{FF2B5EF4-FFF2-40B4-BE49-F238E27FC236}">
                <a16:creationId xmlns:a16="http://schemas.microsoft.com/office/drawing/2014/main" id="{D4C9158B-BC18-CA50-30A4-3E8C4F7D7636}"/>
              </a:ext>
            </a:extLst>
          </p:cNvPr>
          <p:cNvCxnSpPr/>
          <p:nvPr/>
        </p:nvCxnSpPr>
        <p:spPr>
          <a:xfrm>
            <a:off x="10534841" y="2639198"/>
            <a:ext cx="0" cy="5020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07" name="Straight Arrow Connector 706">
            <a:extLst>
              <a:ext uri="{FF2B5EF4-FFF2-40B4-BE49-F238E27FC236}">
                <a16:creationId xmlns:a16="http://schemas.microsoft.com/office/drawing/2014/main" id="{E4A4BC69-BCFB-B61A-797B-93D725CDAC1C}"/>
              </a:ext>
            </a:extLst>
          </p:cNvPr>
          <p:cNvCxnSpPr/>
          <p:nvPr/>
        </p:nvCxnSpPr>
        <p:spPr>
          <a:xfrm>
            <a:off x="10849166" y="2639198"/>
            <a:ext cx="0" cy="5020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08" name="TextBox 707">
            <a:extLst>
              <a:ext uri="{FF2B5EF4-FFF2-40B4-BE49-F238E27FC236}">
                <a16:creationId xmlns:a16="http://schemas.microsoft.com/office/drawing/2014/main" id="{AC7A3412-B8D7-EB97-AED9-A4D9D3F3272F}"/>
              </a:ext>
            </a:extLst>
          </p:cNvPr>
          <p:cNvSpPr txBox="1"/>
          <p:nvPr/>
        </p:nvSpPr>
        <p:spPr>
          <a:xfrm>
            <a:off x="8474081" y="2368252"/>
            <a:ext cx="828224" cy="276999"/>
          </a:xfrm>
          <a:prstGeom prst="rect">
            <a:avLst/>
          </a:prstGeom>
          <a:noFill/>
        </p:spPr>
        <p:txBody>
          <a:bodyPr wrap="square" rtlCol="0">
            <a:spAutoFit/>
          </a:bodyPr>
          <a:lstStyle/>
          <a:p>
            <a:r>
              <a:rPr lang="en-IN" sz="1200" dirty="0">
                <a:solidFill>
                  <a:srgbClr val="002060"/>
                </a:solidFill>
              </a:rPr>
              <a:t>A_LT_MIN</a:t>
            </a:r>
          </a:p>
        </p:txBody>
      </p:sp>
      <p:sp>
        <p:nvSpPr>
          <p:cNvPr id="709" name="TextBox 708">
            <a:extLst>
              <a:ext uri="{FF2B5EF4-FFF2-40B4-BE49-F238E27FC236}">
                <a16:creationId xmlns:a16="http://schemas.microsoft.com/office/drawing/2014/main" id="{FEB291E4-659D-0A42-6B70-27C32944AB86}"/>
              </a:ext>
            </a:extLst>
          </p:cNvPr>
          <p:cNvSpPr txBox="1"/>
          <p:nvPr/>
        </p:nvSpPr>
        <p:spPr>
          <a:xfrm>
            <a:off x="9936377" y="2353795"/>
            <a:ext cx="895174" cy="276999"/>
          </a:xfrm>
          <a:prstGeom prst="rect">
            <a:avLst/>
          </a:prstGeom>
          <a:noFill/>
        </p:spPr>
        <p:txBody>
          <a:bodyPr wrap="square" rtlCol="0">
            <a:spAutoFit/>
          </a:bodyPr>
          <a:lstStyle/>
          <a:p>
            <a:r>
              <a:rPr lang="en-IN" sz="1200" dirty="0">
                <a:solidFill>
                  <a:srgbClr val="002060"/>
                </a:solidFill>
              </a:rPr>
              <a:t>A_GT_MAX</a:t>
            </a:r>
          </a:p>
        </p:txBody>
      </p:sp>
      <p:sp>
        <p:nvSpPr>
          <p:cNvPr id="710" name="TextBox 709">
            <a:extLst>
              <a:ext uri="{FF2B5EF4-FFF2-40B4-BE49-F238E27FC236}">
                <a16:creationId xmlns:a16="http://schemas.microsoft.com/office/drawing/2014/main" id="{AAA5E2D2-7565-0046-FD20-F50A90AF42C6}"/>
              </a:ext>
            </a:extLst>
          </p:cNvPr>
          <p:cNvSpPr txBox="1"/>
          <p:nvPr/>
        </p:nvSpPr>
        <p:spPr>
          <a:xfrm>
            <a:off x="9198136" y="2353796"/>
            <a:ext cx="828224" cy="276999"/>
          </a:xfrm>
          <a:prstGeom prst="rect">
            <a:avLst/>
          </a:prstGeom>
          <a:noFill/>
        </p:spPr>
        <p:txBody>
          <a:bodyPr wrap="square" rtlCol="0">
            <a:spAutoFit/>
          </a:bodyPr>
          <a:lstStyle/>
          <a:p>
            <a:r>
              <a:rPr lang="en-IN" sz="1200" dirty="0">
                <a:solidFill>
                  <a:srgbClr val="002060"/>
                </a:solidFill>
              </a:rPr>
              <a:t>A_E_MIN</a:t>
            </a:r>
          </a:p>
        </p:txBody>
      </p:sp>
      <p:sp>
        <p:nvSpPr>
          <p:cNvPr id="711" name="TextBox 710">
            <a:extLst>
              <a:ext uri="{FF2B5EF4-FFF2-40B4-BE49-F238E27FC236}">
                <a16:creationId xmlns:a16="http://schemas.microsoft.com/office/drawing/2014/main" id="{84C4C1B1-707B-DB7C-93E9-0C71433D6AFC}"/>
              </a:ext>
            </a:extLst>
          </p:cNvPr>
          <p:cNvSpPr txBox="1"/>
          <p:nvPr/>
        </p:nvSpPr>
        <p:spPr>
          <a:xfrm>
            <a:off x="10741568" y="2341918"/>
            <a:ext cx="828224" cy="276999"/>
          </a:xfrm>
          <a:prstGeom prst="rect">
            <a:avLst/>
          </a:prstGeom>
          <a:noFill/>
        </p:spPr>
        <p:txBody>
          <a:bodyPr wrap="square" rtlCol="0">
            <a:spAutoFit/>
          </a:bodyPr>
          <a:lstStyle/>
          <a:p>
            <a:r>
              <a:rPr lang="en-IN" sz="1200" dirty="0">
                <a:solidFill>
                  <a:srgbClr val="002060"/>
                </a:solidFill>
              </a:rPr>
              <a:t>A_E_MAX</a:t>
            </a:r>
          </a:p>
        </p:txBody>
      </p:sp>
      <p:sp>
        <p:nvSpPr>
          <p:cNvPr id="712" name="Arrow: Right 711">
            <a:extLst>
              <a:ext uri="{FF2B5EF4-FFF2-40B4-BE49-F238E27FC236}">
                <a16:creationId xmlns:a16="http://schemas.microsoft.com/office/drawing/2014/main" id="{37E6AAA9-783A-D003-98E9-A74252DBC973}"/>
              </a:ext>
            </a:extLst>
          </p:cNvPr>
          <p:cNvSpPr/>
          <p:nvPr/>
        </p:nvSpPr>
        <p:spPr>
          <a:xfrm>
            <a:off x="5928894" y="3421853"/>
            <a:ext cx="1462243" cy="59334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13" name="Straight Arrow Connector 712">
            <a:extLst>
              <a:ext uri="{FF2B5EF4-FFF2-40B4-BE49-F238E27FC236}">
                <a16:creationId xmlns:a16="http://schemas.microsoft.com/office/drawing/2014/main" id="{A07297D8-F0D2-0631-8564-06130DB68729}"/>
              </a:ext>
            </a:extLst>
          </p:cNvPr>
          <p:cNvCxnSpPr/>
          <p:nvPr/>
        </p:nvCxnSpPr>
        <p:spPr>
          <a:xfrm>
            <a:off x="9936377" y="4419159"/>
            <a:ext cx="0" cy="5020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14" name="Rectangle 38">
            <a:extLst>
              <a:ext uri="{FF2B5EF4-FFF2-40B4-BE49-F238E27FC236}">
                <a16:creationId xmlns:a16="http://schemas.microsoft.com/office/drawing/2014/main" id="{5FD168DF-A4C3-7FC9-797D-3349299096BB}"/>
              </a:ext>
            </a:extLst>
          </p:cNvPr>
          <p:cNvSpPr>
            <a:spLocks noChangeArrowheads="1"/>
          </p:cNvSpPr>
          <p:nvPr/>
        </p:nvSpPr>
        <p:spPr bwMode="auto">
          <a:xfrm>
            <a:off x="9618093" y="4984170"/>
            <a:ext cx="63639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out(0-3)</a:t>
            </a:r>
            <a:endParaRPr lang="en-US" altLang="en-US" sz="2800" dirty="0">
              <a:latin typeface="Times New Roman" panose="02020603050405020304" pitchFamily="18" charset="0"/>
            </a:endParaRPr>
          </a:p>
        </p:txBody>
      </p:sp>
      <p:cxnSp>
        <p:nvCxnSpPr>
          <p:cNvPr id="715" name="Straight Arrow Connector 714">
            <a:extLst>
              <a:ext uri="{FF2B5EF4-FFF2-40B4-BE49-F238E27FC236}">
                <a16:creationId xmlns:a16="http://schemas.microsoft.com/office/drawing/2014/main" id="{D70CE133-A13E-E6CC-9981-EABB93756742}"/>
              </a:ext>
            </a:extLst>
          </p:cNvPr>
          <p:cNvCxnSpPr>
            <a:cxnSpLocks/>
          </p:cNvCxnSpPr>
          <p:nvPr/>
        </p:nvCxnSpPr>
        <p:spPr>
          <a:xfrm>
            <a:off x="8237485" y="3323489"/>
            <a:ext cx="673411"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717" name="Straight Arrow Connector 716">
            <a:extLst>
              <a:ext uri="{FF2B5EF4-FFF2-40B4-BE49-F238E27FC236}">
                <a16:creationId xmlns:a16="http://schemas.microsoft.com/office/drawing/2014/main" id="{9DDD1D4C-4DE4-AB95-6A04-7C089E75F5FD}"/>
              </a:ext>
            </a:extLst>
          </p:cNvPr>
          <p:cNvCxnSpPr>
            <a:cxnSpLocks/>
          </p:cNvCxnSpPr>
          <p:nvPr/>
        </p:nvCxnSpPr>
        <p:spPr>
          <a:xfrm>
            <a:off x="8237485" y="3733195"/>
            <a:ext cx="673411" cy="0"/>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719" name="Straight Arrow Connector 718">
            <a:extLst>
              <a:ext uri="{FF2B5EF4-FFF2-40B4-BE49-F238E27FC236}">
                <a16:creationId xmlns:a16="http://schemas.microsoft.com/office/drawing/2014/main" id="{9F794A4E-BE40-D114-8719-9EED31A6FAAD}"/>
              </a:ext>
            </a:extLst>
          </p:cNvPr>
          <p:cNvCxnSpPr>
            <a:cxnSpLocks/>
          </p:cNvCxnSpPr>
          <p:nvPr/>
        </p:nvCxnSpPr>
        <p:spPr>
          <a:xfrm>
            <a:off x="8237485" y="4083693"/>
            <a:ext cx="673411" cy="0"/>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sp>
        <p:nvSpPr>
          <p:cNvPr id="721" name="Rectangle 38">
            <a:extLst>
              <a:ext uri="{FF2B5EF4-FFF2-40B4-BE49-F238E27FC236}">
                <a16:creationId xmlns:a16="http://schemas.microsoft.com/office/drawing/2014/main" id="{C49A76D4-A832-A6BD-8B20-3007CEEAE80E}"/>
              </a:ext>
            </a:extLst>
          </p:cNvPr>
          <p:cNvSpPr>
            <a:spLocks noChangeArrowheads="1"/>
          </p:cNvSpPr>
          <p:nvPr/>
        </p:nvSpPr>
        <p:spPr bwMode="auto">
          <a:xfrm>
            <a:off x="7660402" y="3965899"/>
            <a:ext cx="50494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a (0-3)</a:t>
            </a:r>
            <a:endParaRPr lang="en-US" altLang="en-US" sz="2800" dirty="0">
              <a:latin typeface="Times New Roman" panose="02020603050405020304" pitchFamily="18" charset="0"/>
            </a:endParaRPr>
          </a:p>
        </p:txBody>
      </p:sp>
      <p:sp>
        <p:nvSpPr>
          <p:cNvPr id="722" name="Rectangle 38">
            <a:extLst>
              <a:ext uri="{FF2B5EF4-FFF2-40B4-BE49-F238E27FC236}">
                <a16:creationId xmlns:a16="http://schemas.microsoft.com/office/drawing/2014/main" id="{41416CA1-E53E-609B-CD41-F495A9A8D430}"/>
              </a:ext>
            </a:extLst>
          </p:cNvPr>
          <p:cNvSpPr>
            <a:spLocks noChangeArrowheads="1"/>
          </p:cNvSpPr>
          <p:nvPr/>
        </p:nvSpPr>
        <p:spPr bwMode="auto">
          <a:xfrm>
            <a:off x="7536618" y="3632709"/>
            <a:ext cx="71333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min(0-3) </a:t>
            </a:r>
            <a:endParaRPr lang="en-US" altLang="en-US" sz="2800" dirty="0">
              <a:latin typeface="Times New Roman" panose="02020603050405020304" pitchFamily="18" charset="0"/>
            </a:endParaRPr>
          </a:p>
        </p:txBody>
      </p:sp>
      <p:sp>
        <p:nvSpPr>
          <p:cNvPr id="723" name="Rectangle 38">
            <a:extLst>
              <a:ext uri="{FF2B5EF4-FFF2-40B4-BE49-F238E27FC236}">
                <a16:creationId xmlns:a16="http://schemas.microsoft.com/office/drawing/2014/main" id="{697FA4CB-9C04-1CAF-29A5-3D56849D8D60}"/>
              </a:ext>
            </a:extLst>
          </p:cNvPr>
          <p:cNvSpPr>
            <a:spLocks noChangeArrowheads="1"/>
          </p:cNvSpPr>
          <p:nvPr/>
        </p:nvSpPr>
        <p:spPr bwMode="auto">
          <a:xfrm>
            <a:off x="7495070" y="3198168"/>
            <a:ext cx="69711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max(0-3)</a:t>
            </a:r>
            <a:endParaRPr lang="en-US" altLang="en-US" sz="2800" dirty="0">
              <a:latin typeface="Times New Roman" panose="02020603050405020304" pitchFamily="18" charset="0"/>
            </a:endParaRPr>
          </a:p>
        </p:txBody>
      </p:sp>
    </p:spTree>
    <p:extLst>
      <p:ext uri="{BB962C8B-B14F-4D97-AF65-F5344CB8AC3E}">
        <p14:creationId xmlns:p14="http://schemas.microsoft.com/office/powerpoint/2010/main" val="31071856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7" name="Group 197">
            <a:extLst>
              <a:ext uri="{FF2B5EF4-FFF2-40B4-BE49-F238E27FC236}">
                <a16:creationId xmlns:a16="http://schemas.microsoft.com/office/drawing/2014/main" id="{D336C526-FB4E-AB2C-6DF4-01330C971606}"/>
              </a:ext>
            </a:extLst>
          </p:cNvPr>
          <p:cNvGrpSpPr>
            <a:grpSpLocks/>
          </p:cNvGrpSpPr>
          <p:nvPr/>
        </p:nvGrpSpPr>
        <p:grpSpPr bwMode="auto">
          <a:xfrm>
            <a:off x="2038489" y="1557336"/>
            <a:ext cx="1657317" cy="1871664"/>
            <a:chOff x="1233" y="1829"/>
            <a:chExt cx="996" cy="1179"/>
          </a:xfrm>
        </p:grpSpPr>
        <p:sp>
          <p:nvSpPr>
            <p:cNvPr id="261" name="Freeform 8">
              <a:extLst>
                <a:ext uri="{FF2B5EF4-FFF2-40B4-BE49-F238E27FC236}">
                  <a16:creationId xmlns:a16="http://schemas.microsoft.com/office/drawing/2014/main" id="{57022B33-E7F2-42CC-7658-5A84CC41AA9D}"/>
                </a:ext>
              </a:extLst>
            </p:cNvPr>
            <p:cNvSpPr>
              <a:spLocks/>
            </p:cNvSpPr>
            <p:nvPr/>
          </p:nvSpPr>
          <p:spPr bwMode="auto">
            <a:xfrm>
              <a:off x="1715" y="2044"/>
              <a:ext cx="51" cy="117"/>
            </a:xfrm>
            <a:custGeom>
              <a:avLst/>
              <a:gdLst>
                <a:gd name="T0" fmla="*/ 42 w 50"/>
                <a:gd name="T1" fmla="*/ 1444 h 100"/>
                <a:gd name="T2" fmla="*/ 67 w 50"/>
                <a:gd name="T3" fmla="*/ 0 h 100"/>
                <a:gd name="T4" fmla="*/ 0 w 50"/>
                <a:gd name="T5" fmla="*/ 0 h 100"/>
                <a:gd name="T6" fmla="*/ 42 w 50"/>
                <a:gd name="T7" fmla="*/ 1444 h 100"/>
                <a:gd name="T8" fmla="*/ 0 60000 65536"/>
                <a:gd name="T9" fmla="*/ 0 60000 65536"/>
                <a:gd name="T10" fmla="*/ 0 60000 65536"/>
                <a:gd name="T11" fmla="*/ 0 60000 65536"/>
                <a:gd name="T12" fmla="*/ 0 w 50"/>
                <a:gd name="T13" fmla="*/ 0 h 100"/>
                <a:gd name="T14" fmla="*/ 50 w 50"/>
                <a:gd name="T15" fmla="*/ 100 h 100"/>
              </a:gdLst>
              <a:ahLst/>
              <a:cxnLst>
                <a:cxn ang="T8">
                  <a:pos x="T0" y="T1"/>
                </a:cxn>
                <a:cxn ang="T9">
                  <a:pos x="T2" y="T3"/>
                </a:cxn>
                <a:cxn ang="T10">
                  <a:pos x="T4" y="T5"/>
                </a:cxn>
                <a:cxn ang="T11">
                  <a:pos x="T6" y="T7"/>
                </a:cxn>
              </a:cxnLst>
              <a:rect l="T12" t="T13" r="T14" b="T15"/>
              <a:pathLst>
                <a:path w="50" h="100">
                  <a:moveTo>
                    <a:pt x="25" y="100"/>
                  </a:moveTo>
                  <a:lnTo>
                    <a:pt x="50" y="0"/>
                  </a:lnTo>
                  <a:lnTo>
                    <a:pt x="0" y="0"/>
                  </a:lnTo>
                  <a:lnTo>
                    <a:pt x="25"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2" name="Line 9">
              <a:extLst>
                <a:ext uri="{FF2B5EF4-FFF2-40B4-BE49-F238E27FC236}">
                  <a16:creationId xmlns:a16="http://schemas.microsoft.com/office/drawing/2014/main" id="{2315CE9B-3034-1AB1-D06C-63DC527C6943}"/>
                </a:ext>
              </a:extLst>
            </p:cNvPr>
            <p:cNvSpPr>
              <a:spLocks noChangeShapeType="1"/>
            </p:cNvSpPr>
            <p:nvPr/>
          </p:nvSpPr>
          <p:spPr bwMode="auto">
            <a:xfrm flipH="1">
              <a:off x="2077" y="1980"/>
              <a:ext cx="0" cy="128"/>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63" name="Freeform 10">
              <a:extLst>
                <a:ext uri="{FF2B5EF4-FFF2-40B4-BE49-F238E27FC236}">
                  <a16:creationId xmlns:a16="http://schemas.microsoft.com/office/drawing/2014/main" id="{DBDD17CE-95E9-3AB6-E07E-F245A78C281D}"/>
                </a:ext>
              </a:extLst>
            </p:cNvPr>
            <p:cNvSpPr>
              <a:spLocks/>
            </p:cNvSpPr>
            <p:nvPr/>
          </p:nvSpPr>
          <p:spPr bwMode="auto">
            <a:xfrm>
              <a:off x="2053" y="2037"/>
              <a:ext cx="52" cy="117"/>
            </a:xfrm>
            <a:custGeom>
              <a:avLst/>
              <a:gdLst>
                <a:gd name="T0" fmla="*/ 46 w 50"/>
                <a:gd name="T1" fmla="*/ 1444 h 100"/>
                <a:gd name="T2" fmla="*/ 96 w 50"/>
                <a:gd name="T3" fmla="*/ 0 h 100"/>
                <a:gd name="T4" fmla="*/ 0 w 50"/>
                <a:gd name="T5" fmla="*/ 0 h 100"/>
                <a:gd name="T6" fmla="*/ 46 w 50"/>
                <a:gd name="T7" fmla="*/ 1444 h 100"/>
                <a:gd name="T8" fmla="*/ 0 60000 65536"/>
                <a:gd name="T9" fmla="*/ 0 60000 65536"/>
                <a:gd name="T10" fmla="*/ 0 60000 65536"/>
                <a:gd name="T11" fmla="*/ 0 60000 65536"/>
                <a:gd name="T12" fmla="*/ 0 w 50"/>
                <a:gd name="T13" fmla="*/ 0 h 100"/>
                <a:gd name="T14" fmla="*/ 50 w 50"/>
                <a:gd name="T15" fmla="*/ 100 h 100"/>
              </a:gdLst>
              <a:ahLst/>
              <a:cxnLst>
                <a:cxn ang="T8">
                  <a:pos x="T0" y="T1"/>
                </a:cxn>
                <a:cxn ang="T9">
                  <a:pos x="T2" y="T3"/>
                </a:cxn>
                <a:cxn ang="T10">
                  <a:pos x="T4" y="T5"/>
                </a:cxn>
                <a:cxn ang="T11">
                  <a:pos x="T6" y="T7"/>
                </a:cxn>
              </a:cxnLst>
              <a:rect l="T12" t="T13" r="T14" b="T15"/>
              <a:pathLst>
                <a:path w="50" h="100">
                  <a:moveTo>
                    <a:pt x="25" y="100"/>
                  </a:moveTo>
                  <a:lnTo>
                    <a:pt x="50" y="0"/>
                  </a:lnTo>
                  <a:lnTo>
                    <a:pt x="0" y="0"/>
                  </a:lnTo>
                  <a:lnTo>
                    <a:pt x="25"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74" name="Rectangle 21">
              <a:extLst>
                <a:ext uri="{FF2B5EF4-FFF2-40B4-BE49-F238E27FC236}">
                  <a16:creationId xmlns:a16="http://schemas.microsoft.com/office/drawing/2014/main" id="{8D77D5C2-5B69-A312-29DD-E257631ED798}"/>
                </a:ext>
              </a:extLst>
            </p:cNvPr>
            <p:cNvSpPr>
              <a:spLocks noChangeArrowheads="1"/>
            </p:cNvSpPr>
            <p:nvPr/>
          </p:nvSpPr>
          <p:spPr bwMode="auto">
            <a:xfrm>
              <a:off x="1233" y="2146"/>
              <a:ext cx="996" cy="862"/>
            </a:xfrm>
            <a:prstGeom prst="rect">
              <a:avLst/>
            </a:prstGeom>
            <a:solidFill>
              <a:schemeClr val="dk1">
                <a:alpha val="14000"/>
              </a:schemeClr>
            </a:solidFill>
            <a:ln>
              <a:noFill/>
            </a:ln>
          </p:spPr>
          <p:style>
            <a:lnRef idx="0">
              <a:scrgbClr r="0" g="0" b="0"/>
            </a:lnRef>
            <a:fillRef idx="0">
              <a:scrgbClr r="0" g="0" b="0"/>
            </a:fillRef>
            <a:effectRef idx="0">
              <a:scrgbClr r="0" g="0" b="0"/>
            </a:effectRef>
            <a:fontRef idx="minor">
              <a:schemeClr val="lt1"/>
            </a:fontRef>
          </p:style>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278" name="Rectangle 34">
              <a:extLst>
                <a:ext uri="{FF2B5EF4-FFF2-40B4-BE49-F238E27FC236}">
                  <a16:creationId xmlns:a16="http://schemas.microsoft.com/office/drawing/2014/main" id="{F8F94BFD-A094-A931-22E8-AB5339B42037}"/>
                </a:ext>
              </a:extLst>
            </p:cNvPr>
            <p:cNvSpPr>
              <a:spLocks noChangeArrowheads="1"/>
            </p:cNvSpPr>
            <p:nvPr/>
          </p:nvSpPr>
          <p:spPr bwMode="auto">
            <a:xfrm>
              <a:off x="1410" y="2455"/>
              <a:ext cx="31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Stage3</a:t>
              </a:r>
              <a:endParaRPr lang="en-US" altLang="en-US" sz="2800" dirty="0">
                <a:latin typeface="Times New Roman" panose="02020603050405020304" pitchFamily="18" charset="0"/>
              </a:endParaRPr>
            </a:p>
          </p:txBody>
        </p:sp>
        <p:sp>
          <p:nvSpPr>
            <p:cNvPr id="279" name="Rectangle 36">
              <a:extLst>
                <a:ext uri="{FF2B5EF4-FFF2-40B4-BE49-F238E27FC236}">
                  <a16:creationId xmlns:a16="http://schemas.microsoft.com/office/drawing/2014/main" id="{FB197F83-F754-7238-AA8B-547DBF9F2509}"/>
                </a:ext>
              </a:extLst>
            </p:cNvPr>
            <p:cNvSpPr>
              <a:spLocks noChangeArrowheads="1"/>
            </p:cNvSpPr>
            <p:nvPr/>
          </p:nvSpPr>
          <p:spPr bwMode="auto">
            <a:xfrm>
              <a:off x="1701" y="1837"/>
              <a:ext cx="11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a3</a:t>
              </a:r>
              <a:endParaRPr lang="en-US" altLang="en-US" sz="2800" dirty="0">
                <a:latin typeface="Times New Roman" panose="02020603050405020304" pitchFamily="18" charset="0"/>
              </a:endParaRPr>
            </a:p>
          </p:txBody>
        </p:sp>
        <p:sp>
          <p:nvSpPr>
            <p:cNvPr id="280" name="Rectangle 37">
              <a:extLst>
                <a:ext uri="{FF2B5EF4-FFF2-40B4-BE49-F238E27FC236}">
                  <a16:creationId xmlns:a16="http://schemas.microsoft.com/office/drawing/2014/main" id="{09E631BA-E021-E837-3B04-DEABB985F740}"/>
                </a:ext>
              </a:extLst>
            </p:cNvPr>
            <p:cNvSpPr>
              <a:spLocks noChangeArrowheads="1"/>
            </p:cNvSpPr>
            <p:nvPr/>
          </p:nvSpPr>
          <p:spPr bwMode="auto">
            <a:xfrm>
              <a:off x="1955" y="1829"/>
              <a:ext cx="25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max3</a:t>
              </a:r>
              <a:endParaRPr lang="en-US" altLang="en-US" sz="2800" dirty="0">
                <a:latin typeface="Times New Roman" panose="02020603050405020304" pitchFamily="18" charset="0"/>
              </a:endParaRPr>
            </a:p>
          </p:txBody>
        </p:sp>
        <p:sp>
          <p:nvSpPr>
            <p:cNvPr id="281" name="Rectangle 38">
              <a:extLst>
                <a:ext uri="{FF2B5EF4-FFF2-40B4-BE49-F238E27FC236}">
                  <a16:creationId xmlns:a16="http://schemas.microsoft.com/office/drawing/2014/main" id="{314901A3-85B5-DFB3-685D-29213C171D9B}"/>
                </a:ext>
              </a:extLst>
            </p:cNvPr>
            <p:cNvSpPr>
              <a:spLocks noChangeArrowheads="1"/>
            </p:cNvSpPr>
            <p:nvPr/>
          </p:nvSpPr>
          <p:spPr bwMode="auto">
            <a:xfrm>
              <a:off x="1705" y="2133"/>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a</a:t>
              </a:r>
              <a:endParaRPr lang="en-US" altLang="en-US" sz="2800" dirty="0">
                <a:latin typeface="Times New Roman" panose="02020603050405020304" pitchFamily="18" charset="0"/>
              </a:endParaRPr>
            </a:p>
          </p:txBody>
        </p:sp>
        <p:sp>
          <p:nvSpPr>
            <p:cNvPr id="282" name="Rectangle 39">
              <a:extLst>
                <a:ext uri="{FF2B5EF4-FFF2-40B4-BE49-F238E27FC236}">
                  <a16:creationId xmlns:a16="http://schemas.microsoft.com/office/drawing/2014/main" id="{7367DB97-4323-5292-3108-8F8890DD91D2}"/>
                </a:ext>
              </a:extLst>
            </p:cNvPr>
            <p:cNvSpPr>
              <a:spLocks noChangeArrowheads="1"/>
            </p:cNvSpPr>
            <p:nvPr/>
          </p:nvSpPr>
          <p:spPr bwMode="auto">
            <a:xfrm>
              <a:off x="1936" y="2142"/>
              <a:ext cx="19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max</a:t>
              </a:r>
              <a:endParaRPr lang="en-US" altLang="en-US" sz="2800" dirty="0">
                <a:latin typeface="Times New Roman" panose="02020603050405020304" pitchFamily="18" charset="0"/>
              </a:endParaRPr>
            </a:p>
          </p:txBody>
        </p:sp>
      </p:grpSp>
      <p:sp>
        <p:nvSpPr>
          <p:cNvPr id="289" name="Freeform 8">
            <a:extLst>
              <a:ext uri="{FF2B5EF4-FFF2-40B4-BE49-F238E27FC236}">
                <a16:creationId xmlns:a16="http://schemas.microsoft.com/office/drawing/2014/main" id="{A25FE324-3DAF-4978-8F46-00EC17C60B27}"/>
              </a:ext>
            </a:extLst>
          </p:cNvPr>
          <p:cNvSpPr>
            <a:spLocks/>
          </p:cNvSpPr>
          <p:nvPr/>
        </p:nvSpPr>
        <p:spPr bwMode="auto">
          <a:xfrm>
            <a:off x="2209352" y="1843247"/>
            <a:ext cx="80963" cy="185738"/>
          </a:xfrm>
          <a:custGeom>
            <a:avLst/>
            <a:gdLst>
              <a:gd name="T0" fmla="*/ 42 w 50"/>
              <a:gd name="T1" fmla="*/ 1444 h 100"/>
              <a:gd name="T2" fmla="*/ 67 w 50"/>
              <a:gd name="T3" fmla="*/ 0 h 100"/>
              <a:gd name="T4" fmla="*/ 0 w 50"/>
              <a:gd name="T5" fmla="*/ 0 h 100"/>
              <a:gd name="T6" fmla="*/ 42 w 50"/>
              <a:gd name="T7" fmla="*/ 1444 h 100"/>
              <a:gd name="T8" fmla="*/ 0 60000 65536"/>
              <a:gd name="T9" fmla="*/ 0 60000 65536"/>
              <a:gd name="T10" fmla="*/ 0 60000 65536"/>
              <a:gd name="T11" fmla="*/ 0 60000 65536"/>
              <a:gd name="T12" fmla="*/ 0 w 50"/>
              <a:gd name="T13" fmla="*/ 0 h 100"/>
              <a:gd name="T14" fmla="*/ 50 w 50"/>
              <a:gd name="T15" fmla="*/ 100 h 100"/>
            </a:gdLst>
            <a:ahLst/>
            <a:cxnLst>
              <a:cxn ang="T8">
                <a:pos x="T0" y="T1"/>
              </a:cxn>
              <a:cxn ang="T9">
                <a:pos x="T2" y="T3"/>
              </a:cxn>
              <a:cxn ang="T10">
                <a:pos x="T4" y="T5"/>
              </a:cxn>
              <a:cxn ang="T11">
                <a:pos x="T6" y="T7"/>
              </a:cxn>
            </a:cxnLst>
            <a:rect l="T12" t="T13" r="T14" b="T15"/>
            <a:pathLst>
              <a:path w="50" h="100">
                <a:moveTo>
                  <a:pt x="25" y="100"/>
                </a:moveTo>
                <a:lnTo>
                  <a:pt x="50" y="0"/>
                </a:lnTo>
                <a:lnTo>
                  <a:pt x="0" y="0"/>
                </a:lnTo>
                <a:lnTo>
                  <a:pt x="25"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90" name="Rectangle 289">
            <a:extLst>
              <a:ext uri="{FF2B5EF4-FFF2-40B4-BE49-F238E27FC236}">
                <a16:creationId xmlns:a16="http://schemas.microsoft.com/office/drawing/2014/main" id="{1D9621B2-17A9-94EB-A922-974FACCFAC3F}"/>
              </a:ext>
            </a:extLst>
          </p:cNvPr>
          <p:cNvSpPr>
            <a:spLocks noChangeArrowheads="1"/>
          </p:cNvSpPr>
          <p:nvPr/>
        </p:nvSpPr>
        <p:spPr bwMode="auto">
          <a:xfrm>
            <a:off x="2059471" y="1554523"/>
            <a:ext cx="39754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min3</a:t>
            </a:r>
            <a:endParaRPr lang="en-US" altLang="en-US" sz="2800" dirty="0">
              <a:latin typeface="Times New Roman" panose="02020603050405020304" pitchFamily="18" charset="0"/>
            </a:endParaRPr>
          </a:p>
        </p:txBody>
      </p:sp>
      <p:sp>
        <p:nvSpPr>
          <p:cNvPr id="298" name="Rectangle 39">
            <a:extLst>
              <a:ext uri="{FF2B5EF4-FFF2-40B4-BE49-F238E27FC236}">
                <a16:creationId xmlns:a16="http://schemas.microsoft.com/office/drawing/2014/main" id="{EBAA689D-E86B-3D0C-EAB1-1BEDD8AA7843}"/>
              </a:ext>
            </a:extLst>
          </p:cNvPr>
          <p:cNvSpPr>
            <a:spLocks noChangeArrowheads="1"/>
          </p:cNvSpPr>
          <p:nvPr/>
        </p:nvSpPr>
        <p:spPr bwMode="auto">
          <a:xfrm>
            <a:off x="2099952" y="2081742"/>
            <a:ext cx="29976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min</a:t>
            </a:r>
            <a:endParaRPr lang="en-US" altLang="en-US" sz="2800" dirty="0">
              <a:latin typeface="Times New Roman" panose="02020603050405020304" pitchFamily="18" charset="0"/>
            </a:endParaRPr>
          </a:p>
        </p:txBody>
      </p:sp>
      <p:sp>
        <p:nvSpPr>
          <p:cNvPr id="299" name="Line 7">
            <a:extLst>
              <a:ext uri="{FF2B5EF4-FFF2-40B4-BE49-F238E27FC236}">
                <a16:creationId xmlns:a16="http://schemas.microsoft.com/office/drawing/2014/main" id="{108235EC-DE17-F36B-00F1-39816C202E26}"/>
              </a:ext>
            </a:extLst>
          </p:cNvPr>
          <p:cNvSpPr>
            <a:spLocks noChangeShapeType="1"/>
          </p:cNvSpPr>
          <p:nvPr/>
        </p:nvSpPr>
        <p:spPr bwMode="auto">
          <a:xfrm>
            <a:off x="2248169" y="1760432"/>
            <a:ext cx="1664" cy="144463"/>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dirty="0"/>
          </a:p>
        </p:txBody>
      </p:sp>
      <p:sp>
        <p:nvSpPr>
          <p:cNvPr id="509" name="Line 9">
            <a:extLst>
              <a:ext uri="{FF2B5EF4-FFF2-40B4-BE49-F238E27FC236}">
                <a16:creationId xmlns:a16="http://schemas.microsoft.com/office/drawing/2014/main" id="{5DE6E4E2-38B6-D5B9-87C5-AE0AF3E51582}"/>
              </a:ext>
            </a:extLst>
          </p:cNvPr>
          <p:cNvSpPr>
            <a:spLocks noChangeShapeType="1"/>
          </p:cNvSpPr>
          <p:nvPr/>
        </p:nvSpPr>
        <p:spPr bwMode="auto">
          <a:xfrm flipH="1">
            <a:off x="2872139" y="1797049"/>
            <a:ext cx="0" cy="203200"/>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cxnSp>
        <p:nvCxnSpPr>
          <p:cNvPr id="511" name="Straight Connector 510">
            <a:extLst>
              <a:ext uri="{FF2B5EF4-FFF2-40B4-BE49-F238E27FC236}">
                <a16:creationId xmlns:a16="http://schemas.microsoft.com/office/drawing/2014/main" id="{0D8854FD-DBF9-1FB0-1DAA-85075493B2C2}"/>
              </a:ext>
            </a:extLst>
          </p:cNvPr>
          <p:cNvCxnSpPr>
            <a:cxnSpLocks/>
          </p:cNvCxnSpPr>
          <p:nvPr/>
        </p:nvCxnSpPr>
        <p:spPr>
          <a:xfrm>
            <a:off x="3681877" y="2484823"/>
            <a:ext cx="660436" cy="0"/>
          </a:xfrm>
          <a:prstGeom prst="line">
            <a:avLst/>
          </a:prstGeom>
          <a:ln>
            <a:tailEnd type="triangle"/>
          </a:ln>
        </p:spPr>
        <p:style>
          <a:lnRef idx="2">
            <a:schemeClr val="dk1"/>
          </a:lnRef>
          <a:fillRef idx="0">
            <a:schemeClr val="dk1"/>
          </a:fillRef>
          <a:effectRef idx="1">
            <a:schemeClr val="dk1"/>
          </a:effectRef>
          <a:fontRef idx="minor">
            <a:schemeClr val="tx1"/>
          </a:fontRef>
        </p:style>
      </p:cxnSp>
      <p:cxnSp>
        <p:nvCxnSpPr>
          <p:cNvPr id="512" name="Straight Connector 511">
            <a:extLst>
              <a:ext uri="{FF2B5EF4-FFF2-40B4-BE49-F238E27FC236}">
                <a16:creationId xmlns:a16="http://schemas.microsoft.com/office/drawing/2014/main" id="{7E6642FF-AD0B-C2AA-01F1-73D5CA4E2D4B}"/>
              </a:ext>
            </a:extLst>
          </p:cNvPr>
          <p:cNvCxnSpPr>
            <a:cxnSpLocks/>
          </p:cNvCxnSpPr>
          <p:nvPr/>
        </p:nvCxnSpPr>
        <p:spPr>
          <a:xfrm>
            <a:off x="2290315" y="3413205"/>
            <a:ext cx="0" cy="567868"/>
          </a:xfrm>
          <a:prstGeom prst="line">
            <a:avLst/>
          </a:prstGeom>
          <a:ln>
            <a:tailEnd type="triangle"/>
          </a:ln>
        </p:spPr>
        <p:style>
          <a:lnRef idx="2">
            <a:schemeClr val="dk1"/>
          </a:lnRef>
          <a:fillRef idx="0">
            <a:schemeClr val="dk1"/>
          </a:fillRef>
          <a:effectRef idx="1">
            <a:schemeClr val="dk1"/>
          </a:effectRef>
          <a:fontRef idx="minor">
            <a:schemeClr val="tx1"/>
          </a:fontRef>
        </p:style>
      </p:cxnSp>
      <p:cxnSp>
        <p:nvCxnSpPr>
          <p:cNvPr id="516" name="Straight Connector 515">
            <a:extLst>
              <a:ext uri="{FF2B5EF4-FFF2-40B4-BE49-F238E27FC236}">
                <a16:creationId xmlns:a16="http://schemas.microsoft.com/office/drawing/2014/main" id="{6C2E2269-76DD-AC29-06AF-C2467A75F8C2}"/>
              </a:ext>
            </a:extLst>
          </p:cNvPr>
          <p:cNvCxnSpPr>
            <a:cxnSpLocks/>
          </p:cNvCxnSpPr>
          <p:nvPr/>
        </p:nvCxnSpPr>
        <p:spPr>
          <a:xfrm>
            <a:off x="3123096" y="3425905"/>
            <a:ext cx="0" cy="557918"/>
          </a:xfrm>
          <a:prstGeom prst="line">
            <a:avLst/>
          </a:prstGeom>
          <a:ln>
            <a:tailEnd type="triangle"/>
          </a:ln>
        </p:spPr>
        <p:style>
          <a:lnRef idx="2">
            <a:schemeClr val="dk1"/>
          </a:lnRef>
          <a:fillRef idx="0">
            <a:schemeClr val="dk1"/>
          </a:fillRef>
          <a:effectRef idx="1">
            <a:schemeClr val="dk1"/>
          </a:effectRef>
          <a:fontRef idx="minor">
            <a:schemeClr val="tx1"/>
          </a:fontRef>
        </p:style>
      </p:cxnSp>
      <p:cxnSp>
        <p:nvCxnSpPr>
          <p:cNvPr id="517" name="Straight Connector 516">
            <a:extLst>
              <a:ext uri="{FF2B5EF4-FFF2-40B4-BE49-F238E27FC236}">
                <a16:creationId xmlns:a16="http://schemas.microsoft.com/office/drawing/2014/main" id="{1CAA5C63-6695-5E02-E335-AE1FBCC64BC8}"/>
              </a:ext>
            </a:extLst>
          </p:cNvPr>
          <p:cNvCxnSpPr>
            <a:cxnSpLocks/>
          </p:cNvCxnSpPr>
          <p:nvPr/>
        </p:nvCxnSpPr>
        <p:spPr>
          <a:xfrm>
            <a:off x="3695806" y="2897186"/>
            <a:ext cx="646507" cy="0"/>
          </a:xfrm>
          <a:prstGeom prst="line">
            <a:avLst/>
          </a:prstGeom>
          <a:ln>
            <a:tailEnd type="triangle"/>
          </a:ln>
        </p:spPr>
        <p:style>
          <a:lnRef idx="2">
            <a:schemeClr val="dk1"/>
          </a:lnRef>
          <a:fillRef idx="0">
            <a:schemeClr val="dk1"/>
          </a:fillRef>
          <a:effectRef idx="1">
            <a:schemeClr val="dk1"/>
          </a:effectRef>
          <a:fontRef idx="minor">
            <a:schemeClr val="tx1"/>
          </a:fontRef>
        </p:style>
      </p:cxnSp>
      <p:sp>
        <p:nvSpPr>
          <p:cNvPr id="518" name="TextBox 517">
            <a:extLst>
              <a:ext uri="{FF2B5EF4-FFF2-40B4-BE49-F238E27FC236}">
                <a16:creationId xmlns:a16="http://schemas.microsoft.com/office/drawing/2014/main" id="{42D4AFEC-4E7B-12CF-EB68-536A3F6A7EAE}"/>
              </a:ext>
            </a:extLst>
          </p:cNvPr>
          <p:cNvSpPr txBox="1"/>
          <p:nvPr/>
        </p:nvSpPr>
        <p:spPr>
          <a:xfrm>
            <a:off x="1989004" y="3136206"/>
            <a:ext cx="828224" cy="276999"/>
          </a:xfrm>
          <a:prstGeom prst="rect">
            <a:avLst/>
          </a:prstGeom>
          <a:noFill/>
        </p:spPr>
        <p:txBody>
          <a:bodyPr wrap="square" rtlCol="0">
            <a:spAutoFit/>
          </a:bodyPr>
          <a:lstStyle/>
          <a:p>
            <a:r>
              <a:rPr lang="en-IN" sz="1200" dirty="0">
                <a:solidFill>
                  <a:srgbClr val="002060"/>
                </a:solidFill>
              </a:rPr>
              <a:t>A_LT_MIN</a:t>
            </a:r>
          </a:p>
        </p:txBody>
      </p:sp>
      <p:sp>
        <p:nvSpPr>
          <p:cNvPr id="521" name="TextBox 520">
            <a:extLst>
              <a:ext uri="{FF2B5EF4-FFF2-40B4-BE49-F238E27FC236}">
                <a16:creationId xmlns:a16="http://schemas.microsoft.com/office/drawing/2014/main" id="{218E8FA9-3E99-58C0-7826-2676A73B48F8}"/>
              </a:ext>
            </a:extLst>
          </p:cNvPr>
          <p:cNvSpPr txBox="1"/>
          <p:nvPr/>
        </p:nvSpPr>
        <p:spPr>
          <a:xfrm>
            <a:off x="2773115" y="3148906"/>
            <a:ext cx="895174" cy="276999"/>
          </a:xfrm>
          <a:prstGeom prst="rect">
            <a:avLst/>
          </a:prstGeom>
          <a:noFill/>
        </p:spPr>
        <p:txBody>
          <a:bodyPr wrap="square" rtlCol="0">
            <a:spAutoFit/>
          </a:bodyPr>
          <a:lstStyle/>
          <a:p>
            <a:r>
              <a:rPr lang="en-IN" sz="1200" dirty="0">
                <a:solidFill>
                  <a:srgbClr val="002060"/>
                </a:solidFill>
              </a:rPr>
              <a:t>A_GT_MAX</a:t>
            </a:r>
          </a:p>
        </p:txBody>
      </p:sp>
      <p:sp>
        <p:nvSpPr>
          <p:cNvPr id="522" name="TextBox 521">
            <a:extLst>
              <a:ext uri="{FF2B5EF4-FFF2-40B4-BE49-F238E27FC236}">
                <a16:creationId xmlns:a16="http://schemas.microsoft.com/office/drawing/2014/main" id="{C9F8FEA3-F17C-5B30-1933-B29EE63EF040}"/>
              </a:ext>
            </a:extLst>
          </p:cNvPr>
          <p:cNvSpPr txBox="1"/>
          <p:nvPr/>
        </p:nvSpPr>
        <p:spPr>
          <a:xfrm>
            <a:off x="2957219" y="2346324"/>
            <a:ext cx="828224" cy="276999"/>
          </a:xfrm>
          <a:prstGeom prst="rect">
            <a:avLst/>
          </a:prstGeom>
          <a:noFill/>
        </p:spPr>
        <p:txBody>
          <a:bodyPr wrap="square" rtlCol="0">
            <a:spAutoFit/>
          </a:bodyPr>
          <a:lstStyle/>
          <a:p>
            <a:r>
              <a:rPr lang="en-IN" sz="1200" dirty="0">
                <a:solidFill>
                  <a:srgbClr val="002060"/>
                </a:solidFill>
              </a:rPr>
              <a:t>A_E_MIN</a:t>
            </a:r>
          </a:p>
        </p:txBody>
      </p:sp>
      <p:sp>
        <p:nvSpPr>
          <p:cNvPr id="523" name="TextBox 522">
            <a:extLst>
              <a:ext uri="{FF2B5EF4-FFF2-40B4-BE49-F238E27FC236}">
                <a16:creationId xmlns:a16="http://schemas.microsoft.com/office/drawing/2014/main" id="{744FB999-D7F4-7528-516B-2E516FDDCAEB}"/>
              </a:ext>
            </a:extLst>
          </p:cNvPr>
          <p:cNvSpPr txBox="1"/>
          <p:nvPr/>
        </p:nvSpPr>
        <p:spPr>
          <a:xfrm>
            <a:off x="2912074" y="2767826"/>
            <a:ext cx="828224" cy="276999"/>
          </a:xfrm>
          <a:prstGeom prst="rect">
            <a:avLst/>
          </a:prstGeom>
          <a:noFill/>
        </p:spPr>
        <p:txBody>
          <a:bodyPr wrap="square" rtlCol="0">
            <a:spAutoFit/>
          </a:bodyPr>
          <a:lstStyle/>
          <a:p>
            <a:r>
              <a:rPr lang="en-IN" sz="1200" dirty="0">
                <a:solidFill>
                  <a:srgbClr val="002060"/>
                </a:solidFill>
              </a:rPr>
              <a:t>A_E_MAX</a:t>
            </a:r>
          </a:p>
        </p:txBody>
      </p:sp>
      <p:grpSp>
        <p:nvGrpSpPr>
          <p:cNvPr id="571" name="Group 197">
            <a:extLst>
              <a:ext uri="{FF2B5EF4-FFF2-40B4-BE49-F238E27FC236}">
                <a16:creationId xmlns:a16="http://schemas.microsoft.com/office/drawing/2014/main" id="{89B14880-74F7-1573-3270-A1A3EADFA5B9}"/>
              </a:ext>
            </a:extLst>
          </p:cNvPr>
          <p:cNvGrpSpPr>
            <a:grpSpLocks/>
          </p:cNvGrpSpPr>
          <p:nvPr/>
        </p:nvGrpSpPr>
        <p:grpSpPr bwMode="auto">
          <a:xfrm>
            <a:off x="4312488" y="1541541"/>
            <a:ext cx="1657317" cy="1871664"/>
            <a:chOff x="1233" y="1829"/>
            <a:chExt cx="996" cy="1179"/>
          </a:xfrm>
        </p:grpSpPr>
        <p:sp>
          <p:nvSpPr>
            <p:cNvPr id="572" name="Freeform 8">
              <a:extLst>
                <a:ext uri="{FF2B5EF4-FFF2-40B4-BE49-F238E27FC236}">
                  <a16:creationId xmlns:a16="http://schemas.microsoft.com/office/drawing/2014/main" id="{2C412CE2-3B39-D378-5F86-B181F3CE5D7F}"/>
                </a:ext>
              </a:extLst>
            </p:cNvPr>
            <p:cNvSpPr>
              <a:spLocks/>
            </p:cNvSpPr>
            <p:nvPr/>
          </p:nvSpPr>
          <p:spPr bwMode="auto">
            <a:xfrm>
              <a:off x="1715" y="2044"/>
              <a:ext cx="51" cy="117"/>
            </a:xfrm>
            <a:custGeom>
              <a:avLst/>
              <a:gdLst>
                <a:gd name="T0" fmla="*/ 42 w 50"/>
                <a:gd name="T1" fmla="*/ 1444 h 100"/>
                <a:gd name="T2" fmla="*/ 67 w 50"/>
                <a:gd name="T3" fmla="*/ 0 h 100"/>
                <a:gd name="T4" fmla="*/ 0 w 50"/>
                <a:gd name="T5" fmla="*/ 0 h 100"/>
                <a:gd name="T6" fmla="*/ 42 w 50"/>
                <a:gd name="T7" fmla="*/ 1444 h 100"/>
                <a:gd name="T8" fmla="*/ 0 60000 65536"/>
                <a:gd name="T9" fmla="*/ 0 60000 65536"/>
                <a:gd name="T10" fmla="*/ 0 60000 65536"/>
                <a:gd name="T11" fmla="*/ 0 60000 65536"/>
                <a:gd name="T12" fmla="*/ 0 w 50"/>
                <a:gd name="T13" fmla="*/ 0 h 100"/>
                <a:gd name="T14" fmla="*/ 50 w 50"/>
                <a:gd name="T15" fmla="*/ 100 h 100"/>
              </a:gdLst>
              <a:ahLst/>
              <a:cxnLst>
                <a:cxn ang="T8">
                  <a:pos x="T0" y="T1"/>
                </a:cxn>
                <a:cxn ang="T9">
                  <a:pos x="T2" y="T3"/>
                </a:cxn>
                <a:cxn ang="T10">
                  <a:pos x="T4" y="T5"/>
                </a:cxn>
                <a:cxn ang="T11">
                  <a:pos x="T6" y="T7"/>
                </a:cxn>
              </a:cxnLst>
              <a:rect l="T12" t="T13" r="T14" b="T15"/>
              <a:pathLst>
                <a:path w="50" h="100">
                  <a:moveTo>
                    <a:pt x="25" y="100"/>
                  </a:moveTo>
                  <a:lnTo>
                    <a:pt x="50" y="0"/>
                  </a:lnTo>
                  <a:lnTo>
                    <a:pt x="0" y="0"/>
                  </a:lnTo>
                  <a:lnTo>
                    <a:pt x="25"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3" name="Line 9">
              <a:extLst>
                <a:ext uri="{FF2B5EF4-FFF2-40B4-BE49-F238E27FC236}">
                  <a16:creationId xmlns:a16="http://schemas.microsoft.com/office/drawing/2014/main" id="{8E04FF68-E9A8-4530-4DE9-E4E97BD5AC54}"/>
                </a:ext>
              </a:extLst>
            </p:cNvPr>
            <p:cNvSpPr>
              <a:spLocks noChangeShapeType="1"/>
            </p:cNvSpPr>
            <p:nvPr/>
          </p:nvSpPr>
          <p:spPr bwMode="auto">
            <a:xfrm flipH="1">
              <a:off x="2077" y="1980"/>
              <a:ext cx="0" cy="128"/>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574" name="Freeform 10">
              <a:extLst>
                <a:ext uri="{FF2B5EF4-FFF2-40B4-BE49-F238E27FC236}">
                  <a16:creationId xmlns:a16="http://schemas.microsoft.com/office/drawing/2014/main" id="{F76D0C0F-69EE-0CE5-32F0-ABA81BC9A8E0}"/>
                </a:ext>
              </a:extLst>
            </p:cNvPr>
            <p:cNvSpPr>
              <a:spLocks/>
            </p:cNvSpPr>
            <p:nvPr/>
          </p:nvSpPr>
          <p:spPr bwMode="auto">
            <a:xfrm>
              <a:off x="2053" y="2037"/>
              <a:ext cx="52" cy="117"/>
            </a:xfrm>
            <a:custGeom>
              <a:avLst/>
              <a:gdLst>
                <a:gd name="T0" fmla="*/ 46 w 50"/>
                <a:gd name="T1" fmla="*/ 1444 h 100"/>
                <a:gd name="T2" fmla="*/ 96 w 50"/>
                <a:gd name="T3" fmla="*/ 0 h 100"/>
                <a:gd name="T4" fmla="*/ 0 w 50"/>
                <a:gd name="T5" fmla="*/ 0 h 100"/>
                <a:gd name="T6" fmla="*/ 46 w 50"/>
                <a:gd name="T7" fmla="*/ 1444 h 100"/>
                <a:gd name="T8" fmla="*/ 0 60000 65536"/>
                <a:gd name="T9" fmla="*/ 0 60000 65536"/>
                <a:gd name="T10" fmla="*/ 0 60000 65536"/>
                <a:gd name="T11" fmla="*/ 0 60000 65536"/>
                <a:gd name="T12" fmla="*/ 0 w 50"/>
                <a:gd name="T13" fmla="*/ 0 h 100"/>
                <a:gd name="T14" fmla="*/ 50 w 50"/>
                <a:gd name="T15" fmla="*/ 100 h 100"/>
              </a:gdLst>
              <a:ahLst/>
              <a:cxnLst>
                <a:cxn ang="T8">
                  <a:pos x="T0" y="T1"/>
                </a:cxn>
                <a:cxn ang="T9">
                  <a:pos x="T2" y="T3"/>
                </a:cxn>
                <a:cxn ang="T10">
                  <a:pos x="T4" y="T5"/>
                </a:cxn>
                <a:cxn ang="T11">
                  <a:pos x="T6" y="T7"/>
                </a:cxn>
              </a:cxnLst>
              <a:rect l="T12" t="T13" r="T14" b="T15"/>
              <a:pathLst>
                <a:path w="50" h="100">
                  <a:moveTo>
                    <a:pt x="25" y="100"/>
                  </a:moveTo>
                  <a:lnTo>
                    <a:pt x="50" y="0"/>
                  </a:lnTo>
                  <a:lnTo>
                    <a:pt x="0" y="0"/>
                  </a:lnTo>
                  <a:lnTo>
                    <a:pt x="25"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75" name="Rectangle 21">
              <a:extLst>
                <a:ext uri="{FF2B5EF4-FFF2-40B4-BE49-F238E27FC236}">
                  <a16:creationId xmlns:a16="http://schemas.microsoft.com/office/drawing/2014/main" id="{AC90284E-6FE3-0B68-DB25-CE07FF8C83E6}"/>
                </a:ext>
              </a:extLst>
            </p:cNvPr>
            <p:cNvSpPr>
              <a:spLocks noChangeArrowheads="1"/>
            </p:cNvSpPr>
            <p:nvPr/>
          </p:nvSpPr>
          <p:spPr bwMode="auto">
            <a:xfrm>
              <a:off x="1233" y="2146"/>
              <a:ext cx="996" cy="862"/>
            </a:xfrm>
            <a:prstGeom prst="rect">
              <a:avLst/>
            </a:prstGeom>
            <a:solidFill>
              <a:schemeClr val="dk1">
                <a:alpha val="14000"/>
              </a:schemeClr>
            </a:solidFill>
            <a:ln>
              <a:noFill/>
            </a:ln>
          </p:spPr>
          <p:style>
            <a:lnRef idx="0">
              <a:scrgbClr r="0" g="0" b="0"/>
            </a:lnRef>
            <a:fillRef idx="0">
              <a:scrgbClr r="0" g="0" b="0"/>
            </a:fillRef>
            <a:effectRef idx="0">
              <a:scrgbClr r="0" g="0" b="0"/>
            </a:effectRef>
            <a:fontRef idx="minor">
              <a:schemeClr val="lt1"/>
            </a:fontRef>
          </p:style>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a:latin typeface="Times New Roman" panose="02020603050405020304" pitchFamily="18" charset="0"/>
              </a:endParaRPr>
            </a:p>
          </p:txBody>
        </p:sp>
        <p:sp>
          <p:nvSpPr>
            <p:cNvPr id="576" name="Rectangle 34">
              <a:extLst>
                <a:ext uri="{FF2B5EF4-FFF2-40B4-BE49-F238E27FC236}">
                  <a16:creationId xmlns:a16="http://schemas.microsoft.com/office/drawing/2014/main" id="{4094267B-2120-D991-19D9-69D91BD144F0}"/>
                </a:ext>
              </a:extLst>
            </p:cNvPr>
            <p:cNvSpPr>
              <a:spLocks noChangeArrowheads="1"/>
            </p:cNvSpPr>
            <p:nvPr/>
          </p:nvSpPr>
          <p:spPr bwMode="auto">
            <a:xfrm>
              <a:off x="1470" y="2458"/>
              <a:ext cx="31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Stage2</a:t>
              </a:r>
              <a:endParaRPr lang="en-US" altLang="en-US" sz="2800" dirty="0">
                <a:latin typeface="Times New Roman" panose="02020603050405020304" pitchFamily="18" charset="0"/>
              </a:endParaRPr>
            </a:p>
          </p:txBody>
        </p:sp>
        <p:sp>
          <p:nvSpPr>
            <p:cNvPr id="577" name="Rectangle 36">
              <a:extLst>
                <a:ext uri="{FF2B5EF4-FFF2-40B4-BE49-F238E27FC236}">
                  <a16:creationId xmlns:a16="http://schemas.microsoft.com/office/drawing/2014/main" id="{6313D601-8420-71E9-CEF0-42F884B32E84}"/>
                </a:ext>
              </a:extLst>
            </p:cNvPr>
            <p:cNvSpPr>
              <a:spLocks noChangeArrowheads="1"/>
            </p:cNvSpPr>
            <p:nvPr/>
          </p:nvSpPr>
          <p:spPr bwMode="auto">
            <a:xfrm>
              <a:off x="1701" y="1837"/>
              <a:ext cx="11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a2</a:t>
              </a:r>
              <a:endParaRPr lang="en-US" altLang="en-US" sz="2800" dirty="0">
                <a:latin typeface="Times New Roman" panose="02020603050405020304" pitchFamily="18" charset="0"/>
              </a:endParaRPr>
            </a:p>
          </p:txBody>
        </p:sp>
        <p:sp>
          <p:nvSpPr>
            <p:cNvPr id="578" name="Rectangle 37">
              <a:extLst>
                <a:ext uri="{FF2B5EF4-FFF2-40B4-BE49-F238E27FC236}">
                  <a16:creationId xmlns:a16="http://schemas.microsoft.com/office/drawing/2014/main" id="{FD7AFCE2-0474-B45E-2B5F-0510D435F965}"/>
                </a:ext>
              </a:extLst>
            </p:cNvPr>
            <p:cNvSpPr>
              <a:spLocks noChangeArrowheads="1"/>
            </p:cNvSpPr>
            <p:nvPr/>
          </p:nvSpPr>
          <p:spPr bwMode="auto">
            <a:xfrm>
              <a:off x="1955" y="1829"/>
              <a:ext cx="25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max2</a:t>
              </a:r>
              <a:endParaRPr lang="en-US" altLang="en-US" sz="2800" dirty="0">
                <a:latin typeface="Times New Roman" panose="02020603050405020304" pitchFamily="18" charset="0"/>
              </a:endParaRPr>
            </a:p>
          </p:txBody>
        </p:sp>
        <p:sp>
          <p:nvSpPr>
            <p:cNvPr id="579" name="Rectangle 38">
              <a:extLst>
                <a:ext uri="{FF2B5EF4-FFF2-40B4-BE49-F238E27FC236}">
                  <a16:creationId xmlns:a16="http://schemas.microsoft.com/office/drawing/2014/main" id="{F0E00A1D-26F8-E48F-D1E8-71665CB30194}"/>
                </a:ext>
              </a:extLst>
            </p:cNvPr>
            <p:cNvSpPr>
              <a:spLocks noChangeArrowheads="1"/>
            </p:cNvSpPr>
            <p:nvPr/>
          </p:nvSpPr>
          <p:spPr bwMode="auto">
            <a:xfrm>
              <a:off x="1705" y="2133"/>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a</a:t>
              </a:r>
              <a:endParaRPr lang="en-US" altLang="en-US" sz="2800" dirty="0">
                <a:latin typeface="Times New Roman" panose="02020603050405020304" pitchFamily="18" charset="0"/>
              </a:endParaRPr>
            </a:p>
          </p:txBody>
        </p:sp>
        <p:sp>
          <p:nvSpPr>
            <p:cNvPr id="580" name="Rectangle 39">
              <a:extLst>
                <a:ext uri="{FF2B5EF4-FFF2-40B4-BE49-F238E27FC236}">
                  <a16:creationId xmlns:a16="http://schemas.microsoft.com/office/drawing/2014/main" id="{D86E8F4D-59A1-D0AB-614C-679E2168AA4E}"/>
                </a:ext>
              </a:extLst>
            </p:cNvPr>
            <p:cNvSpPr>
              <a:spLocks noChangeArrowheads="1"/>
            </p:cNvSpPr>
            <p:nvPr/>
          </p:nvSpPr>
          <p:spPr bwMode="auto">
            <a:xfrm>
              <a:off x="1936" y="2142"/>
              <a:ext cx="19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max</a:t>
              </a:r>
              <a:endParaRPr lang="en-US" altLang="en-US" sz="2800" dirty="0">
                <a:latin typeface="Times New Roman" panose="02020603050405020304" pitchFamily="18" charset="0"/>
              </a:endParaRPr>
            </a:p>
          </p:txBody>
        </p:sp>
      </p:grpSp>
      <p:sp>
        <p:nvSpPr>
          <p:cNvPr id="581" name="Freeform 8">
            <a:extLst>
              <a:ext uri="{FF2B5EF4-FFF2-40B4-BE49-F238E27FC236}">
                <a16:creationId xmlns:a16="http://schemas.microsoft.com/office/drawing/2014/main" id="{D3C10E76-EDDB-EF4F-2A23-DF5E42290B00}"/>
              </a:ext>
            </a:extLst>
          </p:cNvPr>
          <p:cNvSpPr>
            <a:spLocks/>
          </p:cNvSpPr>
          <p:nvPr/>
        </p:nvSpPr>
        <p:spPr bwMode="auto">
          <a:xfrm>
            <a:off x="4483351" y="1827452"/>
            <a:ext cx="80963" cy="185738"/>
          </a:xfrm>
          <a:custGeom>
            <a:avLst/>
            <a:gdLst>
              <a:gd name="T0" fmla="*/ 42 w 50"/>
              <a:gd name="T1" fmla="*/ 1444 h 100"/>
              <a:gd name="T2" fmla="*/ 67 w 50"/>
              <a:gd name="T3" fmla="*/ 0 h 100"/>
              <a:gd name="T4" fmla="*/ 0 w 50"/>
              <a:gd name="T5" fmla="*/ 0 h 100"/>
              <a:gd name="T6" fmla="*/ 42 w 50"/>
              <a:gd name="T7" fmla="*/ 1444 h 100"/>
              <a:gd name="T8" fmla="*/ 0 60000 65536"/>
              <a:gd name="T9" fmla="*/ 0 60000 65536"/>
              <a:gd name="T10" fmla="*/ 0 60000 65536"/>
              <a:gd name="T11" fmla="*/ 0 60000 65536"/>
              <a:gd name="T12" fmla="*/ 0 w 50"/>
              <a:gd name="T13" fmla="*/ 0 h 100"/>
              <a:gd name="T14" fmla="*/ 50 w 50"/>
              <a:gd name="T15" fmla="*/ 100 h 100"/>
            </a:gdLst>
            <a:ahLst/>
            <a:cxnLst>
              <a:cxn ang="T8">
                <a:pos x="T0" y="T1"/>
              </a:cxn>
              <a:cxn ang="T9">
                <a:pos x="T2" y="T3"/>
              </a:cxn>
              <a:cxn ang="T10">
                <a:pos x="T4" y="T5"/>
              </a:cxn>
              <a:cxn ang="T11">
                <a:pos x="T6" y="T7"/>
              </a:cxn>
            </a:cxnLst>
            <a:rect l="T12" t="T13" r="T14" b="T15"/>
            <a:pathLst>
              <a:path w="50" h="100">
                <a:moveTo>
                  <a:pt x="25" y="100"/>
                </a:moveTo>
                <a:lnTo>
                  <a:pt x="50" y="0"/>
                </a:lnTo>
                <a:lnTo>
                  <a:pt x="0" y="0"/>
                </a:lnTo>
                <a:lnTo>
                  <a:pt x="25"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82" name="Rectangle 581">
            <a:extLst>
              <a:ext uri="{FF2B5EF4-FFF2-40B4-BE49-F238E27FC236}">
                <a16:creationId xmlns:a16="http://schemas.microsoft.com/office/drawing/2014/main" id="{0FD8B45D-E056-F353-AD7C-A1FB37D469AA}"/>
              </a:ext>
            </a:extLst>
          </p:cNvPr>
          <p:cNvSpPr>
            <a:spLocks noChangeArrowheads="1"/>
          </p:cNvSpPr>
          <p:nvPr/>
        </p:nvSpPr>
        <p:spPr bwMode="auto">
          <a:xfrm>
            <a:off x="4333470" y="1538728"/>
            <a:ext cx="39754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min2</a:t>
            </a:r>
            <a:endParaRPr lang="en-US" altLang="en-US" sz="2800" dirty="0">
              <a:latin typeface="Times New Roman" panose="02020603050405020304" pitchFamily="18" charset="0"/>
            </a:endParaRPr>
          </a:p>
        </p:txBody>
      </p:sp>
      <p:sp>
        <p:nvSpPr>
          <p:cNvPr id="583" name="Rectangle 39">
            <a:extLst>
              <a:ext uri="{FF2B5EF4-FFF2-40B4-BE49-F238E27FC236}">
                <a16:creationId xmlns:a16="http://schemas.microsoft.com/office/drawing/2014/main" id="{AB1AA771-3C95-A24B-612C-F00EECB520C3}"/>
              </a:ext>
            </a:extLst>
          </p:cNvPr>
          <p:cNvSpPr>
            <a:spLocks noChangeArrowheads="1"/>
          </p:cNvSpPr>
          <p:nvPr/>
        </p:nvSpPr>
        <p:spPr bwMode="auto">
          <a:xfrm>
            <a:off x="4373951" y="2065947"/>
            <a:ext cx="29976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min</a:t>
            </a:r>
            <a:endParaRPr lang="en-US" altLang="en-US" sz="2800" dirty="0">
              <a:latin typeface="Times New Roman" panose="02020603050405020304" pitchFamily="18" charset="0"/>
            </a:endParaRPr>
          </a:p>
        </p:txBody>
      </p:sp>
      <p:sp>
        <p:nvSpPr>
          <p:cNvPr id="584" name="Line 7">
            <a:extLst>
              <a:ext uri="{FF2B5EF4-FFF2-40B4-BE49-F238E27FC236}">
                <a16:creationId xmlns:a16="http://schemas.microsoft.com/office/drawing/2014/main" id="{5DFF8DE3-3E14-350A-2C9B-EAF13E5A68AD}"/>
              </a:ext>
            </a:extLst>
          </p:cNvPr>
          <p:cNvSpPr>
            <a:spLocks noChangeShapeType="1"/>
          </p:cNvSpPr>
          <p:nvPr/>
        </p:nvSpPr>
        <p:spPr bwMode="auto">
          <a:xfrm>
            <a:off x="4522168" y="1744637"/>
            <a:ext cx="1664" cy="144463"/>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dirty="0"/>
          </a:p>
        </p:txBody>
      </p:sp>
      <p:sp>
        <p:nvSpPr>
          <p:cNvPr id="585" name="Line 9">
            <a:extLst>
              <a:ext uri="{FF2B5EF4-FFF2-40B4-BE49-F238E27FC236}">
                <a16:creationId xmlns:a16="http://schemas.microsoft.com/office/drawing/2014/main" id="{63A93C46-D33E-6402-75EF-EA708A47D851}"/>
              </a:ext>
            </a:extLst>
          </p:cNvPr>
          <p:cNvSpPr>
            <a:spLocks noChangeShapeType="1"/>
          </p:cNvSpPr>
          <p:nvPr/>
        </p:nvSpPr>
        <p:spPr bwMode="auto">
          <a:xfrm flipH="1">
            <a:off x="5146138" y="1781254"/>
            <a:ext cx="0" cy="203200"/>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588" name="TextBox 587">
            <a:extLst>
              <a:ext uri="{FF2B5EF4-FFF2-40B4-BE49-F238E27FC236}">
                <a16:creationId xmlns:a16="http://schemas.microsoft.com/office/drawing/2014/main" id="{7E0EF0B4-CF9C-2FE3-2301-32410067362B}"/>
              </a:ext>
            </a:extLst>
          </p:cNvPr>
          <p:cNvSpPr txBox="1"/>
          <p:nvPr/>
        </p:nvSpPr>
        <p:spPr>
          <a:xfrm>
            <a:off x="4263003" y="3120411"/>
            <a:ext cx="828224" cy="276999"/>
          </a:xfrm>
          <a:prstGeom prst="rect">
            <a:avLst/>
          </a:prstGeom>
          <a:noFill/>
        </p:spPr>
        <p:txBody>
          <a:bodyPr wrap="square" rtlCol="0">
            <a:spAutoFit/>
          </a:bodyPr>
          <a:lstStyle/>
          <a:p>
            <a:r>
              <a:rPr lang="en-IN" sz="1200" dirty="0">
                <a:solidFill>
                  <a:srgbClr val="002060"/>
                </a:solidFill>
              </a:rPr>
              <a:t>A_LT_MIN</a:t>
            </a:r>
          </a:p>
        </p:txBody>
      </p:sp>
      <p:sp>
        <p:nvSpPr>
          <p:cNvPr id="589" name="TextBox 588">
            <a:extLst>
              <a:ext uri="{FF2B5EF4-FFF2-40B4-BE49-F238E27FC236}">
                <a16:creationId xmlns:a16="http://schemas.microsoft.com/office/drawing/2014/main" id="{DA310916-1A8F-F2A9-A35F-49B43152698F}"/>
              </a:ext>
            </a:extLst>
          </p:cNvPr>
          <p:cNvSpPr txBox="1"/>
          <p:nvPr/>
        </p:nvSpPr>
        <p:spPr>
          <a:xfrm>
            <a:off x="5047114" y="3133111"/>
            <a:ext cx="895174" cy="276999"/>
          </a:xfrm>
          <a:prstGeom prst="rect">
            <a:avLst/>
          </a:prstGeom>
          <a:noFill/>
        </p:spPr>
        <p:txBody>
          <a:bodyPr wrap="square" rtlCol="0">
            <a:spAutoFit/>
          </a:bodyPr>
          <a:lstStyle/>
          <a:p>
            <a:r>
              <a:rPr lang="en-IN" sz="1200" dirty="0">
                <a:solidFill>
                  <a:srgbClr val="002060"/>
                </a:solidFill>
              </a:rPr>
              <a:t>A_GT_MAX</a:t>
            </a:r>
          </a:p>
        </p:txBody>
      </p:sp>
      <p:sp>
        <p:nvSpPr>
          <p:cNvPr id="590" name="TextBox 589">
            <a:extLst>
              <a:ext uri="{FF2B5EF4-FFF2-40B4-BE49-F238E27FC236}">
                <a16:creationId xmlns:a16="http://schemas.microsoft.com/office/drawing/2014/main" id="{5C45B43A-80B9-BD45-FDC8-ED05FA23AECB}"/>
              </a:ext>
            </a:extLst>
          </p:cNvPr>
          <p:cNvSpPr txBox="1"/>
          <p:nvPr/>
        </p:nvSpPr>
        <p:spPr>
          <a:xfrm>
            <a:off x="5231218" y="2330529"/>
            <a:ext cx="828224" cy="276999"/>
          </a:xfrm>
          <a:prstGeom prst="rect">
            <a:avLst/>
          </a:prstGeom>
          <a:noFill/>
        </p:spPr>
        <p:txBody>
          <a:bodyPr wrap="square" rtlCol="0">
            <a:spAutoFit/>
          </a:bodyPr>
          <a:lstStyle/>
          <a:p>
            <a:r>
              <a:rPr lang="en-IN" sz="1200" dirty="0">
                <a:solidFill>
                  <a:srgbClr val="002060"/>
                </a:solidFill>
              </a:rPr>
              <a:t>A_E_MIN</a:t>
            </a:r>
          </a:p>
        </p:txBody>
      </p:sp>
      <p:sp>
        <p:nvSpPr>
          <p:cNvPr id="591" name="TextBox 590">
            <a:extLst>
              <a:ext uri="{FF2B5EF4-FFF2-40B4-BE49-F238E27FC236}">
                <a16:creationId xmlns:a16="http://schemas.microsoft.com/office/drawing/2014/main" id="{D66A8300-3C3E-877B-3CBC-DF9C1289B092}"/>
              </a:ext>
            </a:extLst>
          </p:cNvPr>
          <p:cNvSpPr txBox="1"/>
          <p:nvPr/>
        </p:nvSpPr>
        <p:spPr>
          <a:xfrm>
            <a:off x="5186073" y="2752031"/>
            <a:ext cx="828224" cy="276999"/>
          </a:xfrm>
          <a:prstGeom prst="rect">
            <a:avLst/>
          </a:prstGeom>
          <a:noFill/>
        </p:spPr>
        <p:txBody>
          <a:bodyPr wrap="square" rtlCol="0">
            <a:spAutoFit/>
          </a:bodyPr>
          <a:lstStyle/>
          <a:p>
            <a:r>
              <a:rPr lang="en-IN" sz="1200" dirty="0">
                <a:solidFill>
                  <a:srgbClr val="002060"/>
                </a:solidFill>
              </a:rPr>
              <a:t>A_E_MAX</a:t>
            </a:r>
          </a:p>
        </p:txBody>
      </p:sp>
      <p:grpSp>
        <p:nvGrpSpPr>
          <p:cNvPr id="594" name="Group 197">
            <a:extLst>
              <a:ext uri="{FF2B5EF4-FFF2-40B4-BE49-F238E27FC236}">
                <a16:creationId xmlns:a16="http://schemas.microsoft.com/office/drawing/2014/main" id="{CA6ECF6A-C7A0-C828-B63E-80E395C930C2}"/>
              </a:ext>
            </a:extLst>
          </p:cNvPr>
          <p:cNvGrpSpPr>
            <a:grpSpLocks/>
          </p:cNvGrpSpPr>
          <p:nvPr/>
        </p:nvGrpSpPr>
        <p:grpSpPr bwMode="auto">
          <a:xfrm>
            <a:off x="6639085" y="1474785"/>
            <a:ext cx="1657317" cy="1871664"/>
            <a:chOff x="1233" y="1829"/>
            <a:chExt cx="996" cy="1179"/>
          </a:xfrm>
        </p:grpSpPr>
        <p:sp>
          <p:nvSpPr>
            <p:cNvPr id="595" name="Freeform 8">
              <a:extLst>
                <a:ext uri="{FF2B5EF4-FFF2-40B4-BE49-F238E27FC236}">
                  <a16:creationId xmlns:a16="http://schemas.microsoft.com/office/drawing/2014/main" id="{72A8B38E-D1E4-D2F3-559E-CA06BC052721}"/>
                </a:ext>
              </a:extLst>
            </p:cNvPr>
            <p:cNvSpPr>
              <a:spLocks/>
            </p:cNvSpPr>
            <p:nvPr/>
          </p:nvSpPr>
          <p:spPr bwMode="auto">
            <a:xfrm>
              <a:off x="1715" y="2044"/>
              <a:ext cx="51" cy="117"/>
            </a:xfrm>
            <a:custGeom>
              <a:avLst/>
              <a:gdLst>
                <a:gd name="T0" fmla="*/ 42 w 50"/>
                <a:gd name="T1" fmla="*/ 1444 h 100"/>
                <a:gd name="T2" fmla="*/ 67 w 50"/>
                <a:gd name="T3" fmla="*/ 0 h 100"/>
                <a:gd name="T4" fmla="*/ 0 w 50"/>
                <a:gd name="T5" fmla="*/ 0 h 100"/>
                <a:gd name="T6" fmla="*/ 42 w 50"/>
                <a:gd name="T7" fmla="*/ 1444 h 100"/>
                <a:gd name="T8" fmla="*/ 0 60000 65536"/>
                <a:gd name="T9" fmla="*/ 0 60000 65536"/>
                <a:gd name="T10" fmla="*/ 0 60000 65536"/>
                <a:gd name="T11" fmla="*/ 0 60000 65536"/>
                <a:gd name="T12" fmla="*/ 0 w 50"/>
                <a:gd name="T13" fmla="*/ 0 h 100"/>
                <a:gd name="T14" fmla="*/ 50 w 50"/>
                <a:gd name="T15" fmla="*/ 100 h 100"/>
              </a:gdLst>
              <a:ahLst/>
              <a:cxnLst>
                <a:cxn ang="T8">
                  <a:pos x="T0" y="T1"/>
                </a:cxn>
                <a:cxn ang="T9">
                  <a:pos x="T2" y="T3"/>
                </a:cxn>
                <a:cxn ang="T10">
                  <a:pos x="T4" y="T5"/>
                </a:cxn>
                <a:cxn ang="T11">
                  <a:pos x="T6" y="T7"/>
                </a:cxn>
              </a:cxnLst>
              <a:rect l="T12" t="T13" r="T14" b="T15"/>
              <a:pathLst>
                <a:path w="50" h="100">
                  <a:moveTo>
                    <a:pt x="25" y="100"/>
                  </a:moveTo>
                  <a:lnTo>
                    <a:pt x="50" y="0"/>
                  </a:lnTo>
                  <a:lnTo>
                    <a:pt x="0" y="0"/>
                  </a:lnTo>
                  <a:lnTo>
                    <a:pt x="25"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6" name="Line 9">
              <a:extLst>
                <a:ext uri="{FF2B5EF4-FFF2-40B4-BE49-F238E27FC236}">
                  <a16:creationId xmlns:a16="http://schemas.microsoft.com/office/drawing/2014/main" id="{BD8590C0-E3BB-A5B6-1F07-69676EAE3902}"/>
                </a:ext>
              </a:extLst>
            </p:cNvPr>
            <p:cNvSpPr>
              <a:spLocks noChangeShapeType="1"/>
            </p:cNvSpPr>
            <p:nvPr/>
          </p:nvSpPr>
          <p:spPr bwMode="auto">
            <a:xfrm flipH="1">
              <a:off x="2077" y="1980"/>
              <a:ext cx="0" cy="128"/>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597" name="Freeform 10">
              <a:extLst>
                <a:ext uri="{FF2B5EF4-FFF2-40B4-BE49-F238E27FC236}">
                  <a16:creationId xmlns:a16="http://schemas.microsoft.com/office/drawing/2014/main" id="{CFA7A1B3-A7F2-8F56-72F7-00F0A5459E86}"/>
                </a:ext>
              </a:extLst>
            </p:cNvPr>
            <p:cNvSpPr>
              <a:spLocks/>
            </p:cNvSpPr>
            <p:nvPr/>
          </p:nvSpPr>
          <p:spPr bwMode="auto">
            <a:xfrm>
              <a:off x="2053" y="2037"/>
              <a:ext cx="52" cy="117"/>
            </a:xfrm>
            <a:custGeom>
              <a:avLst/>
              <a:gdLst>
                <a:gd name="T0" fmla="*/ 46 w 50"/>
                <a:gd name="T1" fmla="*/ 1444 h 100"/>
                <a:gd name="T2" fmla="*/ 96 w 50"/>
                <a:gd name="T3" fmla="*/ 0 h 100"/>
                <a:gd name="T4" fmla="*/ 0 w 50"/>
                <a:gd name="T5" fmla="*/ 0 h 100"/>
                <a:gd name="T6" fmla="*/ 46 w 50"/>
                <a:gd name="T7" fmla="*/ 1444 h 100"/>
                <a:gd name="T8" fmla="*/ 0 60000 65536"/>
                <a:gd name="T9" fmla="*/ 0 60000 65536"/>
                <a:gd name="T10" fmla="*/ 0 60000 65536"/>
                <a:gd name="T11" fmla="*/ 0 60000 65536"/>
                <a:gd name="T12" fmla="*/ 0 w 50"/>
                <a:gd name="T13" fmla="*/ 0 h 100"/>
                <a:gd name="T14" fmla="*/ 50 w 50"/>
                <a:gd name="T15" fmla="*/ 100 h 100"/>
              </a:gdLst>
              <a:ahLst/>
              <a:cxnLst>
                <a:cxn ang="T8">
                  <a:pos x="T0" y="T1"/>
                </a:cxn>
                <a:cxn ang="T9">
                  <a:pos x="T2" y="T3"/>
                </a:cxn>
                <a:cxn ang="T10">
                  <a:pos x="T4" y="T5"/>
                </a:cxn>
                <a:cxn ang="T11">
                  <a:pos x="T6" y="T7"/>
                </a:cxn>
              </a:cxnLst>
              <a:rect l="T12" t="T13" r="T14" b="T15"/>
              <a:pathLst>
                <a:path w="50" h="100">
                  <a:moveTo>
                    <a:pt x="25" y="100"/>
                  </a:moveTo>
                  <a:lnTo>
                    <a:pt x="50" y="0"/>
                  </a:lnTo>
                  <a:lnTo>
                    <a:pt x="0" y="0"/>
                  </a:lnTo>
                  <a:lnTo>
                    <a:pt x="25"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98" name="Rectangle 21">
              <a:extLst>
                <a:ext uri="{FF2B5EF4-FFF2-40B4-BE49-F238E27FC236}">
                  <a16:creationId xmlns:a16="http://schemas.microsoft.com/office/drawing/2014/main" id="{209ACDEE-FFA4-F2CA-5967-36B9DB77D7E8}"/>
                </a:ext>
              </a:extLst>
            </p:cNvPr>
            <p:cNvSpPr>
              <a:spLocks noChangeArrowheads="1"/>
            </p:cNvSpPr>
            <p:nvPr/>
          </p:nvSpPr>
          <p:spPr bwMode="auto">
            <a:xfrm>
              <a:off x="1233" y="2146"/>
              <a:ext cx="996" cy="862"/>
            </a:xfrm>
            <a:prstGeom prst="rect">
              <a:avLst/>
            </a:prstGeom>
            <a:solidFill>
              <a:schemeClr val="dk1">
                <a:alpha val="14000"/>
              </a:schemeClr>
            </a:solidFill>
            <a:ln>
              <a:noFill/>
            </a:ln>
          </p:spPr>
          <p:style>
            <a:lnRef idx="0">
              <a:scrgbClr r="0" g="0" b="0"/>
            </a:lnRef>
            <a:fillRef idx="0">
              <a:scrgbClr r="0" g="0" b="0"/>
            </a:fillRef>
            <a:effectRef idx="0">
              <a:scrgbClr r="0" g="0" b="0"/>
            </a:effectRef>
            <a:fontRef idx="minor">
              <a:schemeClr val="lt1"/>
            </a:fontRef>
          </p:style>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a:latin typeface="Times New Roman" panose="02020603050405020304" pitchFamily="18" charset="0"/>
              </a:endParaRPr>
            </a:p>
          </p:txBody>
        </p:sp>
        <p:sp>
          <p:nvSpPr>
            <p:cNvPr id="599" name="Rectangle 34">
              <a:extLst>
                <a:ext uri="{FF2B5EF4-FFF2-40B4-BE49-F238E27FC236}">
                  <a16:creationId xmlns:a16="http://schemas.microsoft.com/office/drawing/2014/main" id="{049952C4-B4B1-9771-72AD-338801ADBB2C}"/>
                </a:ext>
              </a:extLst>
            </p:cNvPr>
            <p:cNvSpPr>
              <a:spLocks noChangeArrowheads="1"/>
            </p:cNvSpPr>
            <p:nvPr/>
          </p:nvSpPr>
          <p:spPr bwMode="auto">
            <a:xfrm>
              <a:off x="1485" y="2486"/>
              <a:ext cx="31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Stage1</a:t>
              </a:r>
              <a:endParaRPr lang="en-US" altLang="en-US" sz="2800" dirty="0">
                <a:latin typeface="Times New Roman" panose="02020603050405020304" pitchFamily="18" charset="0"/>
              </a:endParaRPr>
            </a:p>
          </p:txBody>
        </p:sp>
        <p:sp>
          <p:nvSpPr>
            <p:cNvPr id="600" name="Rectangle 36">
              <a:extLst>
                <a:ext uri="{FF2B5EF4-FFF2-40B4-BE49-F238E27FC236}">
                  <a16:creationId xmlns:a16="http://schemas.microsoft.com/office/drawing/2014/main" id="{2ACDA410-1FDE-C11A-BF08-55532C35BEA1}"/>
                </a:ext>
              </a:extLst>
            </p:cNvPr>
            <p:cNvSpPr>
              <a:spLocks noChangeArrowheads="1"/>
            </p:cNvSpPr>
            <p:nvPr/>
          </p:nvSpPr>
          <p:spPr bwMode="auto">
            <a:xfrm>
              <a:off x="1701" y="1837"/>
              <a:ext cx="11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a1</a:t>
              </a:r>
              <a:endParaRPr lang="en-US" altLang="en-US" sz="2800" dirty="0">
                <a:latin typeface="Times New Roman" panose="02020603050405020304" pitchFamily="18" charset="0"/>
              </a:endParaRPr>
            </a:p>
          </p:txBody>
        </p:sp>
        <p:sp>
          <p:nvSpPr>
            <p:cNvPr id="601" name="Rectangle 37">
              <a:extLst>
                <a:ext uri="{FF2B5EF4-FFF2-40B4-BE49-F238E27FC236}">
                  <a16:creationId xmlns:a16="http://schemas.microsoft.com/office/drawing/2014/main" id="{BDD01543-B6AD-DF1A-0865-1BBF497089BD}"/>
                </a:ext>
              </a:extLst>
            </p:cNvPr>
            <p:cNvSpPr>
              <a:spLocks noChangeArrowheads="1"/>
            </p:cNvSpPr>
            <p:nvPr/>
          </p:nvSpPr>
          <p:spPr bwMode="auto">
            <a:xfrm>
              <a:off x="1955" y="1829"/>
              <a:ext cx="25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max1</a:t>
              </a:r>
              <a:endParaRPr lang="en-US" altLang="en-US" sz="2800" dirty="0">
                <a:latin typeface="Times New Roman" panose="02020603050405020304" pitchFamily="18" charset="0"/>
              </a:endParaRPr>
            </a:p>
          </p:txBody>
        </p:sp>
        <p:sp>
          <p:nvSpPr>
            <p:cNvPr id="602" name="Rectangle 38">
              <a:extLst>
                <a:ext uri="{FF2B5EF4-FFF2-40B4-BE49-F238E27FC236}">
                  <a16:creationId xmlns:a16="http://schemas.microsoft.com/office/drawing/2014/main" id="{621161AC-D71B-575F-163E-75B82E780762}"/>
                </a:ext>
              </a:extLst>
            </p:cNvPr>
            <p:cNvSpPr>
              <a:spLocks noChangeArrowheads="1"/>
            </p:cNvSpPr>
            <p:nvPr/>
          </p:nvSpPr>
          <p:spPr bwMode="auto">
            <a:xfrm>
              <a:off x="1705" y="2133"/>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a</a:t>
              </a:r>
              <a:endParaRPr lang="en-US" altLang="en-US" sz="2800" dirty="0">
                <a:latin typeface="Times New Roman" panose="02020603050405020304" pitchFamily="18" charset="0"/>
              </a:endParaRPr>
            </a:p>
          </p:txBody>
        </p:sp>
        <p:sp>
          <p:nvSpPr>
            <p:cNvPr id="603" name="Rectangle 39">
              <a:extLst>
                <a:ext uri="{FF2B5EF4-FFF2-40B4-BE49-F238E27FC236}">
                  <a16:creationId xmlns:a16="http://schemas.microsoft.com/office/drawing/2014/main" id="{F9734E1F-334B-2463-97C1-AE0671FD1AAF}"/>
                </a:ext>
              </a:extLst>
            </p:cNvPr>
            <p:cNvSpPr>
              <a:spLocks noChangeArrowheads="1"/>
            </p:cNvSpPr>
            <p:nvPr/>
          </p:nvSpPr>
          <p:spPr bwMode="auto">
            <a:xfrm>
              <a:off x="1936" y="2142"/>
              <a:ext cx="19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max</a:t>
              </a:r>
              <a:endParaRPr lang="en-US" altLang="en-US" sz="2800" dirty="0">
                <a:latin typeface="Times New Roman" panose="02020603050405020304" pitchFamily="18" charset="0"/>
              </a:endParaRPr>
            </a:p>
          </p:txBody>
        </p:sp>
      </p:grpSp>
      <p:sp>
        <p:nvSpPr>
          <p:cNvPr id="604" name="Freeform 8">
            <a:extLst>
              <a:ext uri="{FF2B5EF4-FFF2-40B4-BE49-F238E27FC236}">
                <a16:creationId xmlns:a16="http://schemas.microsoft.com/office/drawing/2014/main" id="{D2742382-9C3E-105A-5AC6-FE43C1D01F22}"/>
              </a:ext>
            </a:extLst>
          </p:cNvPr>
          <p:cNvSpPr>
            <a:spLocks/>
          </p:cNvSpPr>
          <p:nvPr/>
        </p:nvSpPr>
        <p:spPr bwMode="auto">
          <a:xfrm>
            <a:off x="6809948" y="1760696"/>
            <a:ext cx="80963" cy="185738"/>
          </a:xfrm>
          <a:custGeom>
            <a:avLst/>
            <a:gdLst>
              <a:gd name="T0" fmla="*/ 42 w 50"/>
              <a:gd name="T1" fmla="*/ 1444 h 100"/>
              <a:gd name="T2" fmla="*/ 67 w 50"/>
              <a:gd name="T3" fmla="*/ 0 h 100"/>
              <a:gd name="T4" fmla="*/ 0 w 50"/>
              <a:gd name="T5" fmla="*/ 0 h 100"/>
              <a:gd name="T6" fmla="*/ 42 w 50"/>
              <a:gd name="T7" fmla="*/ 1444 h 100"/>
              <a:gd name="T8" fmla="*/ 0 60000 65536"/>
              <a:gd name="T9" fmla="*/ 0 60000 65536"/>
              <a:gd name="T10" fmla="*/ 0 60000 65536"/>
              <a:gd name="T11" fmla="*/ 0 60000 65536"/>
              <a:gd name="T12" fmla="*/ 0 w 50"/>
              <a:gd name="T13" fmla="*/ 0 h 100"/>
              <a:gd name="T14" fmla="*/ 50 w 50"/>
              <a:gd name="T15" fmla="*/ 100 h 100"/>
            </a:gdLst>
            <a:ahLst/>
            <a:cxnLst>
              <a:cxn ang="T8">
                <a:pos x="T0" y="T1"/>
              </a:cxn>
              <a:cxn ang="T9">
                <a:pos x="T2" y="T3"/>
              </a:cxn>
              <a:cxn ang="T10">
                <a:pos x="T4" y="T5"/>
              </a:cxn>
              <a:cxn ang="T11">
                <a:pos x="T6" y="T7"/>
              </a:cxn>
            </a:cxnLst>
            <a:rect l="T12" t="T13" r="T14" b="T15"/>
            <a:pathLst>
              <a:path w="50" h="100">
                <a:moveTo>
                  <a:pt x="25" y="100"/>
                </a:moveTo>
                <a:lnTo>
                  <a:pt x="50" y="0"/>
                </a:lnTo>
                <a:lnTo>
                  <a:pt x="0" y="0"/>
                </a:lnTo>
                <a:lnTo>
                  <a:pt x="25"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05" name="Rectangle 604">
            <a:extLst>
              <a:ext uri="{FF2B5EF4-FFF2-40B4-BE49-F238E27FC236}">
                <a16:creationId xmlns:a16="http://schemas.microsoft.com/office/drawing/2014/main" id="{18BED65D-FAEC-1E44-636B-012E09FEAEE7}"/>
              </a:ext>
            </a:extLst>
          </p:cNvPr>
          <p:cNvSpPr>
            <a:spLocks noChangeArrowheads="1"/>
          </p:cNvSpPr>
          <p:nvPr/>
        </p:nvSpPr>
        <p:spPr bwMode="auto">
          <a:xfrm>
            <a:off x="6660067" y="1471972"/>
            <a:ext cx="39754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min1</a:t>
            </a:r>
            <a:endParaRPr lang="en-US" altLang="en-US" sz="2800" dirty="0">
              <a:latin typeface="Times New Roman" panose="02020603050405020304" pitchFamily="18" charset="0"/>
            </a:endParaRPr>
          </a:p>
        </p:txBody>
      </p:sp>
      <p:sp>
        <p:nvSpPr>
          <p:cNvPr id="606" name="Rectangle 39">
            <a:extLst>
              <a:ext uri="{FF2B5EF4-FFF2-40B4-BE49-F238E27FC236}">
                <a16:creationId xmlns:a16="http://schemas.microsoft.com/office/drawing/2014/main" id="{6D7A3014-3571-C55C-096B-E42E74A77CFA}"/>
              </a:ext>
            </a:extLst>
          </p:cNvPr>
          <p:cNvSpPr>
            <a:spLocks noChangeArrowheads="1"/>
          </p:cNvSpPr>
          <p:nvPr/>
        </p:nvSpPr>
        <p:spPr bwMode="auto">
          <a:xfrm>
            <a:off x="6700548" y="1999191"/>
            <a:ext cx="29976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min</a:t>
            </a:r>
            <a:endParaRPr lang="en-US" altLang="en-US" sz="2800" dirty="0">
              <a:latin typeface="Times New Roman" panose="02020603050405020304" pitchFamily="18" charset="0"/>
            </a:endParaRPr>
          </a:p>
        </p:txBody>
      </p:sp>
      <p:sp>
        <p:nvSpPr>
          <p:cNvPr id="607" name="Line 7">
            <a:extLst>
              <a:ext uri="{FF2B5EF4-FFF2-40B4-BE49-F238E27FC236}">
                <a16:creationId xmlns:a16="http://schemas.microsoft.com/office/drawing/2014/main" id="{C81A2A0B-D026-83B1-8E42-C274CE963C39}"/>
              </a:ext>
            </a:extLst>
          </p:cNvPr>
          <p:cNvSpPr>
            <a:spLocks noChangeShapeType="1"/>
          </p:cNvSpPr>
          <p:nvPr/>
        </p:nvSpPr>
        <p:spPr bwMode="auto">
          <a:xfrm>
            <a:off x="6848765" y="1677881"/>
            <a:ext cx="1664" cy="144463"/>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dirty="0"/>
          </a:p>
        </p:txBody>
      </p:sp>
      <p:sp>
        <p:nvSpPr>
          <p:cNvPr id="608" name="Line 9">
            <a:extLst>
              <a:ext uri="{FF2B5EF4-FFF2-40B4-BE49-F238E27FC236}">
                <a16:creationId xmlns:a16="http://schemas.microsoft.com/office/drawing/2014/main" id="{9402D99D-6A93-BDD6-F522-DD57E3DD900A}"/>
              </a:ext>
            </a:extLst>
          </p:cNvPr>
          <p:cNvSpPr>
            <a:spLocks noChangeShapeType="1"/>
          </p:cNvSpPr>
          <p:nvPr/>
        </p:nvSpPr>
        <p:spPr bwMode="auto">
          <a:xfrm flipH="1">
            <a:off x="7472735" y="1714498"/>
            <a:ext cx="0" cy="203200"/>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11" name="TextBox 610">
            <a:extLst>
              <a:ext uri="{FF2B5EF4-FFF2-40B4-BE49-F238E27FC236}">
                <a16:creationId xmlns:a16="http://schemas.microsoft.com/office/drawing/2014/main" id="{58F7F0A1-6AED-94C0-250A-2D5D2289535A}"/>
              </a:ext>
            </a:extLst>
          </p:cNvPr>
          <p:cNvSpPr txBox="1"/>
          <p:nvPr/>
        </p:nvSpPr>
        <p:spPr>
          <a:xfrm>
            <a:off x="6589600" y="3053655"/>
            <a:ext cx="828224" cy="276999"/>
          </a:xfrm>
          <a:prstGeom prst="rect">
            <a:avLst/>
          </a:prstGeom>
          <a:noFill/>
        </p:spPr>
        <p:txBody>
          <a:bodyPr wrap="square" rtlCol="0">
            <a:spAutoFit/>
          </a:bodyPr>
          <a:lstStyle/>
          <a:p>
            <a:r>
              <a:rPr lang="en-IN" sz="1200" dirty="0">
                <a:solidFill>
                  <a:srgbClr val="002060"/>
                </a:solidFill>
              </a:rPr>
              <a:t>A_LT_MIN</a:t>
            </a:r>
          </a:p>
        </p:txBody>
      </p:sp>
      <p:sp>
        <p:nvSpPr>
          <p:cNvPr id="612" name="TextBox 611">
            <a:extLst>
              <a:ext uri="{FF2B5EF4-FFF2-40B4-BE49-F238E27FC236}">
                <a16:creationId xmlns:a16="http://schemas.microsoft.com/office/drawing/2014/main" id="{95FC0E2E-F7FD-CAFD-1936-5B8E19BF421C}"/>
              </a:ext>
            </a:extLst>
          </p:cNvPr>
          <p:cNvSpPr txBox="1"/>
          <p:nvPr/>
        </p:nvSpPr>
        <p:spPr>
          <a:xfrm>
            <a:off x="7373711" y="3066355"/>
            <a:ext cx="895174" cy="276999"/>
          </a:xfrm>
          <a:prstGeom prst="rect">
            <a:avLst/>
          </a:prstGeom>
          <a:noFill/>
        </p:spPr>
        <p:txBody>
          <a:bodyPr wrap="square" rtlCol="0">
            <a:spAutoFit/>
          </a:bodyPr>
          <a:lstStyle/>
          <a:p>
            <a:r>
              <a:rPr lang="en-IN" sz="1200" dirty="0">
                <a:solidFill>
                  <a:srgbClr val="002060"/>
                </a:solidFill>
              </a:rPr>
              <a:t>A_GT_MAX</a:t>
            </a:r>
          </a:p>
        </p:txBody>
      </p:sp>
      <p:sp>
        <p:nvSpPr>
          <p:cNvPr id="613" name="TextBox 612">
            <a:extLst>
              <a:ext uri="{FF2B5EF4-FFF2-40B4-BE49-F238E27FC236}">
                <a16:creationId xmlns:a16="http://schemas.microsoft.com/office/drawing/2014/main" id="{7B9BEDA3-9999-405B-DD85-2DA1E7C1A558}"/>
              </a:ext>
            </a:extLst>
          </p:cNvPr>
          <p:cNvSpPr txBox="1"/>
          <p:nvPr/>
        </p:nvSpPr>
        <p:spPr>
          <a:xfrm>
            <a:off x="7557815" y="2263773"/>
            <a:ext cx="828224" cy="276999"/>
          </a:xfrm>
          <a:prstGeom prst="rect">
            <a:avLst/>
          </a:prstGeom>
          <a:noFill/>
        </p:spPr>
        <p:txBody>
          <a:bodyPr wrap="square" rtlCol="0">
            <a:spAutoFit/>
          </a:bodyPr>
          <a:lstStyle/>
          <a:p>
            <a:r>
              <a:rPr lang="en-IN" sz="1200" dirty="0">
                <a:solidFill>
                  <a:srgbClr val="002060"/>
                </a:solidFill>
              </a:rPr>
              <a:t>A_E_MIN</a:t>
            </a:r>
          </a:p>
        </p:txBody>
      </p:sp>
      <p:sp>
        <p:nvSpPr>
          <p:cNvPr id="614" name="TextBox 613">
            <a:extLst>
              <a:ext uri="{FF2B5EF4-FFF2-40B4-BE49-F238E27FC236}">
                <a16:creationId xmlns:a16="http://schemas.microsoft.com/office/drawing/2014/main" id="{32DB6BE2-3BC3-4079-9580-C61BD3FC405E}"/>
              </a:ext>
            </a:extLst>
          </p:cNvPr>
          <p:cNvSpPr txBox="1"/>
          <p:nvPr/>
        </p:nvSpPr>
        <p:spPr>
          <a:xfrm>
            <a:off x="7512670" y="2685275"/>
            <a:ext cx="828224" cy="276999"/>
          </a:xfrm>
          <a:prstGeom prst="rect">
            <a:avLst/>
          </a:prstGeom>
          <a:noFill/>
        </p:spPr>
        <p:txBody>
          <a:bodyPr wrap="square" rtlCol="0">
            <a:spAutoFit/>
          </a:bodyPr>
          <a:lstStyle/>
          <a:p>
            <a:r>
              <a:rPr lang="en-IN" sz="1200" dirty="0">
                <a:solidFill>
                  <a:srgbClr val="002060"/>
                </a:solidFill>
              </a:rPr>
              <a:t>A_E_MAX</a:t>
            </a:r>
          </a:p>
        </p:txBody>
      </p:sp>
      <p:cxnSp>
        <p:nvCxnSpPr>
          <p:cNvPr id="615" name="Straight Connector 614">
            <a:extLst>
              <a:ext uri="{FF2B5EF4-FFF2-40B4-BE49-F238E27FC236}">
                <a16:creationId xmlns:a16="http://schemas.microsoft.com/office/drawing/2014/main" id="{35F71447-4E77-9925-BD85-5537D2F7692E}"/>
              </a:ext>
            </a:extLst>
          </p:cNvPr>
          <p:cNvCxnSpPr>
            <a:cxnSpLocks/>
          </p:cNvCxnSpPr>
          <p:nvPr/>
        </p:nvCxnSpPr>
        <p:spPr>
          <a:xfrm>
            <a:off x="5969805" y="2484823"/>
            <a:ext cx="660436" cy="0"/>
          </a:xfrm>
          <a:prstGeom prst="line">
            <a:avLst/>
          </a:prstGeom>
          <a:ln>
            <a:tailEnd type="triangle"/>
          </a:ln>
        </p:spPr>
        <p:style>
          <a:lnRef idx="2">
            <a:schemeClr val="dk1"/>
          </a:lnRef>
          <a:fillRef idx="0">
            <a:schemeClr val="dk1"/>
          </a:fillRef>
          <a:effectRef idx="1">
            <a:schemeClr val="dk1"/>
          </a:effectRef>
          <a:fontRef idx="minor">
            <a:schemeClr val="tx1"/>
          </a:fontRef>
        </p:style>
      </p:cxnSp>
      <p:cxnSp>
        <p:nvCxnSpPr>
          <p:cNvPr id="616" name="Straight Connector 615">
            <a:extLst>
              <a:ext uri="{FF2B5EF4-FFF2-40B4-BE49-F238E27FC236}">
                <a16:creationId xmlns:a16="http://schemas.microsoft.com/office/drawing/2014/main" id="{D56FE92C-9612-DED8-AF3D-8B71D24CB4C1}"/>
              </a:ext>
            </a:extLst>
          </p:cNvPr>
          <p:cNvCxnSpPr>
            <a:cxnSpLocks/>
          </p:cNvCxnSpPr>
          <p:nvPr/>
        </p:nvCxnSpPr>
        <p:spPr>
          <a:xfrm>
            <a:off x="5983734" y="2909886"/>
            <a:ext cx="646507" cy="0"/>
          </a:xfrm>
          <a:prstGeom prst="line">
            <a:avLst/>
          </a:prstGeom>
          <a:ln>
            <a:tailEnd type="triangle"/>
          </a:ln>
        </p:spPr>
        <p:style>
          <a:lnRef idx="2">
            <a:schemeClr val="dk1"/>
          </a:lnRef>
          <a:fillRef idx="0">
            <a:schemeClr val="dk1"/>
          </a:fillRef>
          <a:effectRef idx="1">
            <a:schemeClr val="dk1"/>
          </a:effectRef>
          <a:fontRef idx="minor">
            <a:schemeClr val="tx1"/>
          </a:fontRef>
        </p:style>
      </p:cxnSp>
      <p:cxnSp>
        <p:nvCxnSpPr>
          <p:cNvPr id="617" name="Straight Connector 616">
            <a:extLst>
              <a:ext uri="{FF2B5EF4-FFF2-40B4-BE49-F238E27FC236}">
                <a16:creationId xmlns:a16="http://schemas.microsoft.com/office/drawing/2014/main" id="{8163A50D-8AEC-83A6-3075-A40E18AC311A}"/>
              </a:ext>
            </a:extLst>
          </p:cNvPr>
          <p:cNvCxnSpPr>
            <a:cxnSpLocks/>
          </p:cNvCxnSpPr>
          <p:nvPr/>
        </p:nvCxnSpPr>
        <p:spPr>
          <a:xfrm>
            <a:off x="8296402" y="2363653"/>
            <a:ext cx="646507" cy="0"/>
          </a:xfrm>
          <a:prstGeom prst="line">
            <a:avLst/>
          </a:prstGeom>
          <a:ln>
            <a:tailEnd type="triangle"/>
          </a:ln>
        </p:spPr>
        <p:style>
          <a:lnRef idx="2">
            <a:schemeClr val="dk1"/>
          </a:lnRef>
          <a:fillRef idx="0">
            <a:schemeClr val="dk1"/>
          </a:fillRef>
          <a:effectRef idx="1">
            <a:schemeClr val="dk1"/>
          </a:effectRef>
          <a:fontRef idx="minor">
            <a:schemeClr val="tx1"/>
          </a:fontRef>
        </p:style>
      </p:cxnSp>
      <p:cxnSp>
        <p:nvCxnSpPr>
          <p:cNvPr id="618" name="Straight Connector 617">
            <a:extLst>
              <a:ext uri="{FF2B5EF4-FFF2-40B4-BE49-F238E27FC236}">
                <a16:creationId xmlns:a16="http://schemas.microsoft.com/office/drawing/2014/main" id="{D7F34E7A-54A9-D114-E559-61D607CE0118}"/>
              </a:ext>
            </a:extLst>
          </p:cNvPr>
          <p:cNvCxnSpPr>
            <a:cxnSpLocks/>
          </p:cNvCxnSpPr>
          <p:nvPr/>
        </p:nvCxnSpPr>
        <p:spPr>
          <a:xfrm>
            <a:off x="8296402" y="2866890"/>
            <a:ext cx="646507" cy="0"/>
          </a:xfrm>
          <a:prstGeom prst="line">
            <a:avLst/>
          </a:prstGeom>
          <a:ln>
            <a:tailEnd type="triangle"/>
          </a:ln>
        </p:spPr>
        <p:style>
          <a:lnRef idx="2">
            <a:schemeClr val="dk1"/>
          </a:lnRef>
          <a:fillRef idx="0">
            <a:schemeClr val="dk1"/>
          </a:fillRef>
          <a:effectRef idx="1">
            <a:schemeClr val="dk1"/>
          </a:effectRef>
          <a:fontRef idx="minor">
            <a:schemeClr val="tx1"/>
          </a:fontRef>
        </p:style>
      </p:cxnSp>
      <p:grpSp>
        <p:nvGrpSpPr>
          <p:cNvPr id="619" name="Group 197">
            <a:extLst>
              <a:ext uri="{FF2B5EF4-FFF2-40B4-BE49-F238E27FC236}">
                <a16:creationId xmlns:a16="http://schemas.microsoft.com/office/drawing/2014/main" id="{316A7580-272C-168E-45C3-B542E74C1993}"/>
              </a:ext>
            </a:extLst>
          </p:cNvPr>
          <p:cNvGrpSpPr>
            <a:grpSpLocks/>
          </p:cNvGrpSpPr>
          <p:nvPr/>
        </p:nvGrpSpPr>
        <p:grpSpPr bwMode="auto">
          <a:xfrm>
            <a:off x="8933468" y="1462085"/>
            <a:ext cx="1657317" cy="1871664"/>
            <a:chOff x="1233" y="1829"/>
            <a:chExt cx="996" cy="1179"/>
          </a:xfrm>
        </p:grpSpPr>
        <p:sp>
          <p:nvSpPr>
            <p:cNvPr id="620" name="Freeform 8">
              <a:extLst>
                <a:ext uri="{FF2B5EF4-FFF2-40B4-BE49-F238E27FC236}">
                  <a16:creationId xmlns:a16="http://schemas.microsoft.com/office/drawing/2014/main" id="{6A25BBB5-A778-310C-A1DF-481186B76888}"/>
                </a:ext>
              </a:extLst>
            </p:cNvPr>
            <p:cNvSpPr>
              <a:spLocks/>
            </p:cNvSpPr>
            <p:nvPr/>
          </p:nvSpPr>
          <p:spPr bwMode="auto">
            <a:xfrm>
              <a:off x="1715" y="2044"/>
              <a:ext cx="51" cy="117"/>
            </a:xfrm>
            <a:custGeom>
              <a:avLst/>
              <a:gdLst>
                <a:gd name="T0" fmla="*/ 42 w 50"/>
                <a:gd name="T1" fmla="*/ 1444 h 100"/>
                <a:gd name="T2" fmla="*/ 67 w 50"/>
                <a:gd name="T3" fmla="*/ 0 h 100"/>
                <a:gd name="T4" fmla="*/ 0 w 50"/>
                <a:gd name="T5" fmla="*/ 0 h 100"/>
                <a:gd name="T6" fmla="*/ 42 w 50"/>
                <a:gd name="T7" fmla="*/ 1444 h 100"/>
                <a:gd name="T8" fmla="*/ 0 60000 65536"/>
                <a:gd name="T9" fmla="*/ 0 60000 65536"/>
                <a:gd name="T10" fmla="*/ 0 60000 65536"/>
                <a:gd name="T11" fmla="*/ 0 60000 65536"/>
                <a:gd name="T12" fmla="*/ 0 w 50"/>
                <a:gd name="T13" fmla="*/ 0 h 100"/>
                <a:gd name="T14" fmla="*/ 50 w 50"/>
                <a:gd name="T15" fmla="*/ 100 h 100"/>
              </a:gdLst>
              <a:ahLst/>
              <a:cxnLst>
                <a:cxn ang="T8">
                  <a:pos x="T0" y="T1"/>
                </a:cxn>
                <a:cxn ang="T9">
                  <a:pos x="T2" y="T3"/>
                </a:cxn>
                <a:cxn ang="T10">
                  <a:pos x="T4" y="T5"/>
                </a:cxn>
                <a:cxn ang="T11">
                  <a:pos x="T6" y="T7"/>
                </a:cxn>
              </a:cxnLst>
              <a:rect l="T12" t="T13" r="T14" b="T15"/>
              <a:pathLst>
                <a:path w="50" h="100">
                  <a:moveTo>
                    <a:pt x="25" y="100"/>
                  </a:moveTo>
                  <a:lnTo>
                    <a:pt x="50" y="0"/>
                  </a:lnTo>
                  <a:lnTo>
                    <a:pt x="0" y="0"/>
                  </a:lnTo>
                  <a:lnTo>
                    <a:pt x="25"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1" name="Line 9">
              <a:extLst>
                <a:ext uri="{FF2B5EF4-FFF2-40B4-BE49-F238E27FC236}">
                  <a16:creationId xmlns:a16="http://schemas.microsoft.com/office/drawing/2014/main" id="{15D2B7AA-3146-9554-2BD9-DE4204DCA6C7}"/>
                </a:ext>
              </a:extLst>
            </p:cNvPr>
            <p:cNvSpPr>
              <a:spLocks noChangeShapeType="1"/>
            </p:cNvSpPr>
            <p:nvPr/>
          </p:nvSpPr>
          <p:spPr bwMode="auto">
            <a:xfrm flipH="1">
              <a:off x="2077" y="1980"/>
              <a:ext cx="0" cy="128"/>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22" name="Freeform 10">
              <a:extLst>
                <a:ext uri="{FF2B5EF4-FFF2-40B4-BE49-F238E27FC236}">
                  <a16:creationId xmlns:a16="http://schemas.microsoft.com/office/drawing/2014/main" id="{EA701897-8CD5-3422-0BE3-A98FD9D0D687}"/>
                </a:ext>
              </a:extLst>
            </p:cNvPr>
            <p:cNvSpPr>
              <a:spLocks/>
            </p:cNvSpPr>
            <p:nvPr/>
          </p:nvSpPr>
          <p:spPr bwMode="auto">
            <a:xfrm>
              <a:off x="2053" y="2037"/>
              <a:ext cx="52" cy="117"/>
            </a:xfrm>
            <a:custGeom>
              <a:avLst/>
              <a:gdLst>
                <a:gd name="T0" fmla="*/ 46 w 50"/>
                <a:gd name="T1" fmla="*/ 1444 h 100"/>
                <a:gd name="T2" fmla="*/ 96 w 50"/>
                <a:gd name="T3" fmla="*/ 0 h 100"/>
                <a:gd name="T4" fmla="*/ 0 w 50"/>
                <a:gd name="T5" fmla="*/ 0 h 100"/>
                <a:gd name="T6" fmla="*/ 46 w 50"/>
                <a:gd name="T7" fmla="*/ 1444 h 100"/>
                <a:gd name="T8" fmla="*/ 0 60000 65536"/>
                <a:gd name="T9" fmla="*/ 0 60000 65536"/>
                <a:gd name="T10" fmla="*/ 0 60000 65536"/>
                <a:gd name="T11" fmla="*/ 0 60000 65536"/>
                <a:gd name="T12" fmla="*/ 0 w 50"/>
                <a:gd name="T13" fmla="*/ 0 h 100"/>
                <a:gd name="T14" fmla="*/ 50 w 50"/>
                <a:gd name="T15" fmla="*/ 100 h 100"/>
              </a:gdLst>
              <a:ahLst/>
              <a:cxnLst>
                <a:cxn ang="T8">
                  <a:pos x="T0" y="T1"/>
                </a:cxn>
                <a:cxn ang="T9">
                  <a:pos x="T2" y="T3"/>
                </a:cxn>
                <a:cxn ang="T10">
                  <a:pos x="T4" y="T5"/>
                </a:cxn>
                <a:cxn ang="T11">
                  <a:pos x="T6" y="T7"/>
                </a:cxn>
              </a:cxnLst>
              <a:rect l="T12" t="T13" r="T14" b="T15"/>
              <a:pathLst>
                <a:path w="50" h="100">
                  <a:moveTo>
                    <a:pt x="25" y="100"/>
                  </a:moveTo>
                  <a:lnTo>
                    <a:pt x="50" y="0"/>
                  </a:lnTo>
                  <a:lnTo>
                    <a:pt x="0" y="0"/>
                  </a:lnTo>
                  <a:lnTo>
                    <a:pt x="25"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23" name="Rectangle 21">
              <a:extLst>
                <a:ext uri="{FF2B5EF4-FFF2-40B4-BE49-F238E27FC236}">
                  <a16:creationId xmlns:a16="http://schemas.microsoft.com/office/drawing/2014/main" id="{8E7BD84B-75B3-0534-C1B3-43B93B618521}"/>
                </a:ext>
              </a:extLst>
            </p:cNvPr>
            <p:cNvSpPr>
              <a:spLocks noChangeArrowheads="1"/>
            </p:cNvSpPr>
            <p:nvPr/>
          </p:nvSpPr>
          <p:spPr bwMode="auto">
            <a:xfrm>
              <a:off x="1233" y="2146"/>
              <a:ext cx="996" cy="862"/>
            </a:xfrm>
            <a:prstGeom prst="rect">
              <a:avLst/>
            </a:prstGeom>
            <a:solidFill>
              <a:schemeClr val="dk1">
                <a:alpha val="14000"/>
              </a:schemeClr>
            </a:solidFill>
            <a:ln>
              <a:noFill/>
            </a:ln>
          </p:spPr>
          <p:style>
            <a:lnRef idx="0">
              <a:scrgbClr r="0" g="0" b="0"/>
            </a:lnRef>
            <a:fillRef idx="0">
              <a:scrgbClr r="0" g="0" b="0"/>
            </a:fillRef>
            <a:effectRef idx="0">
              <a:scrgbClr r="0" g="0" b="0"/>
            </a:effectRef>
            <a:fontRef idx="minor">
              <a:schemeClr val="lt1"/>
            </a:fontRef>
          </p:style>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a:latin typeface="Times New Roman" panose="02020603050405020304" pitchFamily="18" charset="0"/>
              </a:endParaRPr>
            </a:p>
          </p:txBody>
        </p:sp>
        <p:sp>
          <p:nvSpPr>
            <p:cNvPr id="624" name="Rectangle 34">
              <a:extLst>
                <a:ext uri="{FF2B5EF4-FFF2-40B4-BE49-F238E27FC236}">
                  <a16:creationId xmlns:a16="http://schemas.microsoft.com/office/drawing/2014/main" id="{50808419-1DE1-C44C-5EBC-FE37FBF30A78}"/>
                </a:ext>
              </a:extLst>
            </p:cNvPr>
            <p:cNvSpPr>
              <a:spLocks noChangeArrowheads="1"/>
            </p:cNvSpPr>
            <p:nvPr/>
          </p:nvSpPr>
          <p:spPr bwMode="auto">
            <a:xfrm>
              <a:off x="1399" y="2478"/>
              <a:ext cx="31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Stage0</a:t>
              </a:r>
              <a:endParaRPr lang="en-US" altLang="en-US" sz="2800" dirty="0">
                <a:latin typeface="Times New Roman" panose="02020603050405020304" pitchFamily="18" charset="0"/>
              </a:endParaRPr>
            </a:p>
          </p:txBody>
        </p:sp>
        <p:sp>
          <p:nvSpPr>
            <p:cNvPr id="625" name="Rectangle 36">
              <a:extLst>
                <a:ext uri="{FF2B5EF4-FFF2-40B4-BE49-F238E27FC236}">
                  <a16:creationId xmlns:a16="http://schemas.microsoft.com/office/drawing/2014/main" id="{11E8DE2B-CB36-487C-151C-F848E2D8501A}"/>
                </a:ext>
              </a:extLst>
            </p:cNvPr>
            <p:cNvSpPr>
              <a:spLocks noChangeArrowheads="1"/>
            </p:cNvSpPr>
            <p:nvPr/>
          </p:nvSpPr>
          <p:spPr bwMode="auto">
            <a:xfrm>
              <a:off x="1701" y="1837"/>
              <a:ext cx="11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a0</a:t>
              </a:r>
              <a:endParaRPr lang="en-US" altLang="en-US" sz="2800" dirty="0">
                <a:latin typeface="Times New Roman" panose="02020603050405020304" pitchFamily="18" charset="0"/>
              </a:endParaRPr>
            </a:p>
          </p:txBody>
        </p:sp>
        <p:sp>
          <p:nvSpPr>
            <p:cNvPr id="626" name="Rectangle 37">
              <a:extLst>
                <a:ext uri="{FF2B5EF4-FFF2-40B4-BE49-F238E27FC236}">
                  <a16:creationId xmlns:a16="http://schemas.microsoft.com/office/drawing/2014/main" id="{383DB0C0-E18B-843F-4970-EC095304F95B}"/>
                </a:ext>
              </a:extLst>
            </p:cNvPr>
            <p:cNvSpPr>
              <a:spLocks noChangeArrowheads="1"/>
            </p:cNvSpPr>
            <p:nvPr/>
          </p:nvSpPr>
          <p:spPr bwMode="auto">
            <a:xfrm>
              <a:off x="1955" y="1829"/>
              <a:ext cx="25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max0</a:t>
              </a:r>
              <a:endParaRPr lang="en-US" altLang="en-US" sz="2800" dirty="0">
                <a:latin typeface="Times New Roman" panose="02020603050405020304" pitchFamily="18" charset="0"/>
              </a:endParaRPr>
            </a:p>
          </p:txBody>
        </p:sp>
        <p:sp>
          <p:nvSpPr>
            <p:cNvPr id="627" name="Rectangle 38">
              <a:extLst>
                <a:ext uri="{FF2B5EF4-FFF2-40B4-BE49-F238E27FC236}">
                  <a16:creationId xmlns:a16="http://schemas.microsoft.com/office/drawing/2014/main" id="{ACF81EB3-DBD2-D7B6-D941-9FB8B6DF143D}"/>
                </a:ext>
              </a:extLst>
            </p:cNvPr>
            <p:cNvSpPr>
              <a:spLocks noChangeArrowheads="1"/>
            </p:cNvSpPr>
            <p:nvPr/>
          </p:nvSpPr>
          <p:spPr bwMode="auto">
            <a:xfrm>
              <a:off x="1705" y="2133"/>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a</a:t>
              </a:r>
              <a:endParaRPr lang="en-US" altLang="en-US" sz="2800" dirty="0">
                <a:latin typeface="Times New Roman" panose="02020603050405020304" pitchFamily="18" charset="0"/>
              </a:endParaRPr>
            </a:p>
          </p:txBody>
        </p:sp>
        <p:sp>
          <p:nvSpPr>
            <p:cNvPr id="628" name="Rectangle 39">
              <a:extLst>
                <a:ext uri="{FF2B5EF4-FFF2-40B4-BE49-F238E27FC236}">
                  <a16:creationId xmlns:a16="http://schemas.microsoft.com/office/drawing/2014/main" id="{CC0E7E67-C7DA-7082-9F87-042FAC2F6CE4}"/>
                </a:ext>
              </a:extLst>
            </p:cNvPr>
            <p:cNvSpPr>
              <a:spLocks noChangeArrowheads="1"/>
            </p:cNvSpPr>
            <p:nvPr/>
          </p:nvSpPr>
          <p:spPr bwMode="auto">
            <a:xfrm>
              <a:off x="1936" y="2142"/>
              <a:ext cx="19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max</a:t>
              </a:r>
              <a:endParaRPr lang="en-US" altLang="en-US" sz="2800" dirty="0">
                <a:latin typeface="Times New Roman" panose="02020603050405020304" pitchFamily="18" charset="0"/>
              </a:endParaRPr>
            </a:p>
          </p:txBody>
        </p:sp>
      </p:grpSp>
      <p:sp>
        <p:nvSpPr>
          <p:cNvPr id="629" name="Freeform 8">
            <a:extLst>
              <a:ext uri="{FF2B5EF4-FFF2-40B4-BE49-F238E27FC236}">
                <a16:creationId xmlns:a16="http://schemas.microsoft.com/office/drawing/2014/main" id="{7F388DF7-E60B-C5C8-DFD2-14D19C79B9AC}"/>
              </a:ext>
            </a:extLst>
          </p:cNvPr>
          <p:cNvSpPr>
            <a:spLocks/>
          </p:cNvSpPr>
          <p:nvPr/>
        </p:nvSpPr>
        <p:spPr bwMode="auto">
          <a:xfrm>
            <a:off x="9104331" y="1747996"/>
            <a:ext cx="80963" cy="185738"/>
          </a:xfrm>
          <a:custGeom>
            <a:avLst/>
            <a:gdLst>
              <a:gd name="T0" fmla="*/ 42 w 50"/>
              <a:gd name="T1" fmla="*/ 1444 h 100"/>
              <a:gd name="T2" fmla="*/ 67 w 50"/>
              <a:gd name="T3" fmla="*/ 0 h 100"/>
              <a:gd name="T4" fmla="*/ 0 w 50"/>
              <a:gd name="T5" fmla="*/ 0 h 100"/>
              <a:gd name="T6" fmla="*/ 42 w 50"/>
              <a:gd name="T7" fmla="*/ 1444 h 100"/>
              <a:gd name="T8" fmla="*/ 0 60000 65536"/>
              <a:gd name="T9" fmla="*/ 0 60000 65536"/>
              <a:gd name="T10" fmla="*/ 0 60000 65536"/>
              <a:gd name="T11" fmla="*/ 0 60000 65536"/>
              <a:gd name="T12" fmla="*/ 0 w 50"/>
              <a:gd name="T13" fmla="*/ 0 h 100"/>
              <a:gd name="T14" fmla="*/ 50 w 50"/>
              <a:gd name="T15" fmla="*/ 100 h 100"/>
            </a:gdLst>
            <a:ahLst/>
            <a:cxnLst>
              <a:cxn ang="T8">
                <a:pos x="T0" y="T1"/>
              </a:cxn>
              <a:cxn ang="T9">
                <a:pos x="T2" y="T3"/>
              </a:cxn>
              <a:cxn ang="T10">
                <a:pos x="T4" y="T5"/>
              </a:cxn>
              <a:cxn ang="T11">
                <a:pos x="T6" y="T7"/>
              </a:cxn>
            </a:cxnLst>
            <a:rect l="T12" t="T13" r="T14" b="T15"/>
            <a:pathLst>
              <a:path w="50" h="100">
                <a:moveTo>
                  <a:pt x="25" y="100"/>
                </a:moveTo>
                <a:lnTo>
                  <a:pt x="50" y="0"/>
                </a:lnTo>
                <a:lnTo>
                  <a:pt x="0" y="0"/>
                </a:lnTo>
                <a:lnTo>
                  <a:pt x="25"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30" name="Rectangle 629">
            <a:extLst>
              <a:ext uri="{FF2B5EF4-FFF2-40B4-BE49-F238E27FC236}">
                <a16:creationId xmlns:a16="http://schemas.microsoft.com/office/drawing/2014/main" id="{61AFB72F-D267-3616-145B-C3C3016F4B02}"/>
              </a:ext>
            </a:extLst>
          </p:cNvPr>
          <p:cNvSpPr>
            <a:spLocks noChangeArrowheads="1"/>
          </p:cNvSpPr>
          <p:nvPr/>
        </p:nvSpPr>
        <p:spPr bwMode="auto">
          <a:xfrm>
            <a:off x="8954450" y="1459272"/>
            <a:ext cx="39754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min0</a:t>
            </a:r>
            <a:endParaRPr lang="en-US" altLang="en-US" sz="2800" dirty="0">
              <a:latin typeface="Times New Roman" panose="02020603050405020304" pitchFamily="18" charset="0"/>
            </a:endParaRPr>
          </a:p>
        </p:txBody>
      </p:sp>
      <p:sp>
        <p:nvSpPr>
          <p:cNvPr id="631" name="Rectangle 39">
            <a:extLst>
              <a:ext uri="{FF2B5EF4-FFF2-40B4-BE49-F238E27FC236}">
                <a16:creationId xmlns:a16="http://schemas.microsoft.com/office/drawing/2014/main" id="{B3E74639-5C15-F8AF-A5DB-C3472822C570}"/>
              </a:ext>
            </a:extLst>
          </p:cNvPr>
          <p:cNvSpPr>
            <a:spLocks noChangeArrowheads="1"/>
          </p:cNvSpPr>
          <p:nvPr/>
        </p:nvSpPr>
        <p:spPr bwMode="auto">
          <a:xfrm>
            <a:off x="8994931" y="1986491"/>
            <a:ext cx="29976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min</a:t>
            </a:r>
            <a:endParaRPr lang="en-US" altLang="en-US" sz="2800" dirty="0">
              <a:latin typeface="Times New Roman" panose="02020603050405020304" pitchFamily="18" charset="0"/>
            </a:endParaRPr>
          </a:p>
        </p:txBody>
      </p:sp>
      <p:sp>
        <p:nvSpPr>
          <p:cNvPr id="632" name="Line 7">
            <a:extLst>
              <a:ext uri="{FF2B5EF4-FFF2-40B4-BE49-F238E27FC236}">
                <a16:creationId xmlns:a16="http://schemas.microsoft.com/office/drawing/2014/main" id="{64C81882-544A-CA6F-4B52-7129719CEC27}"/>
              </a:ext>
            </a:extLst>
          </p:cNvPr>
          <p:cNvSpPr>
            <a:spLocks noChangeShapeType="1"/>
          </p:cNvSpPr>
          <p:nvPr/>
        </p:nvSpPr>
        <p:spPr bwMode="auto">
          <a:xfrm>
            <a:off x="9143148" y="1665181"/>
            <a:ext cx="1664" cy="144463"/>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dirty="0"/>
          </a:p>
        </p:txBody>
      </p:sp>
      <p:sp>
        <p:nvSpPr>
          <p:cNvPr id="633" name="Line 9">
            <a:extLst>
              <a:ext uri="{FF2B5EF4-FFF2-40B4-BE49-F238E27FC236}">
                <a16:creationId xmlns:a16="http://schemas.microsoft.com/office/drawing/2014/main" id="{37D5C286-1C69-4F49-BE33-4C34839F46DC}"/>
              </a:ext>
            </a:extLst>
          </p:cNvPr>
          <p:cNvSpPr>
            <a:spLocks noChangeShapeType="1"/>
          </p:cNvSpPr>
          <p:nvPr/>
        </p:nvSpPr>
        <p:spPr bwMode="auto">
          <a:xfrm flipH="1">
            <a:off x="9767118" y="1701798"/>
            <a:ext cx="0" cy="203200"/>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636" name="TextBox 635">
            <a:extLst>
              <a:ext uri="{FF2B5EF4-FFF2-40B4-BE49-F238E27FC236}">
                <a16:creationId xmlns:a16="http://schemas.microsoft.com/office/drawing/2014/main" id="{947D904E-380B-7902-641B-D4BCCCF7152B}"/>
              </a:ext>
            </a:extLst>
          </p:cNvPr>
          <p:cNvSpPr txBox="1"/>
          <p:nvPr/>
        </p:nvSpPr>
        <p:spPr>
          <a:xfrm>
            <a:off x="8883983" y="3040955"/>
            <a:ext cx="828224" cy="276999"/>
          </a:xfrm>
          <a:prstGeom prst="rect">
            <a:avLst/>
          </a:prstGeom>
          <a:noFill/>
        </p:spPr>
        <p:txBody>
          <a:bodyPr wrap="square" rtlCol="0">
            <a:spAutoFit/>
          </a:bodyPr>
          <a:lstStyle/>
          <a:p>
            <a:r>
              <a:rPr lang="en-IN" sz="1200" dirty="0">
                <a:solidFill>
                  <a:srgbClr val="002060"/>
                </a:solidFill>
              </a:rPr>
              <a:t>A_LT_MIN</a:t>
            </a:r>
          </a:p>
        </p:txBody>
      </p:sp>
      <p:sp>
        <p:nvSpPr>
          <p:cNvPr id="637" name="TextBox 636">
            <a:extLst>
              <a:ext uri="{FF2B5EF4-FFF2-40B4-BE49-F238E27FC236}">
                <a16:creationId xmlns:a16="http://schemas.microsoft.com/office/drawing/2014/main" id="{D70D163D-B5F0-3EAE-F2F0-2892CEBDF477}"/>
              </a:ext>
            </a:extLst>
          </p:cNvPr>
          <p:cNvSpPr txBox="1"/>
          <p:nvPr/>
        </p:nvSpPr>
        <p:spPr>
          <a:xfrm>
            <a:off x="9668094" y="3053655"/>
            <a:ext cx="895174" cy="276999"/>
          </a:xfrm>
          <a:prstGeom prst="rect">
            <a:avLst/>
          </a:prstGeom>
          <a:noFill/>
        </p:spPr>
        <p:txBody>
          <a:bodyPr wrap="square" rtlCol="0">
            <a:spAutoFit/>
          </a:bodyPr>
          <a:lstStyle/>
          <a:p>
            <a:r>
              <a:rPr lang="en-IN" sz="1200" dirty="0">
                <a:solidFill>
                  <a:srgbClr val="002060"/>
                </a:solidFill>
              </a:rPr>
              <a:t>A_GT_MAX</a:t>
            </a:r>
          </a:p>
        </p:txBody>
      </p:sp>
      <p:sp>
        <p:nvSpPr>
          <p:cNvPr id="638" name="TextBox 637">
            <a:extLst>
              <a:ext uri="{FF2B5EF4-FFF2-40B4-BE49-F238E27FC236}">
                <a16:creationId xmlns:a16="http://schemas.microsoft.com/office/drawing/2014/main" id="{01BD2EA1-3FF9-9D9F-D3C7-BB6BE36C2A8F}"/>
              </a:ext>
            </a:extLst>
          </p:cNvPr>
          <p:cNvSpPr txBox="1"/>
          <p:nvPr/>
        </p:nvSpPr>
        <p:spPr>
          <a:xfrm>
            <a:off x="9852198" y="2251073"/>
            <a:ext cx="828224" cy="276999"/>
          </a:xfrm>
          <a:prstGeom prst="rect">
            <a:avLst/>
          </a:prstGeom>
          <a:noFill/>
        </p:spPr>
        <p:txBody>
          <a:bodyPr wrap="square" rtlCol="0">
            <a:spAutoFit/>
          </a:bodyPr>
          <a:lstStyle/>
          <a:p>
            <a:r>
              <a:rPr lang="en-IN" sz="1200" dirty="0">
                <a:solidFill>
                  <a:srgbClr val="002060"/>
                </a:solidFill>
              </a:rPr>
              <a:t>A_E_MIN</a:t>
            </a:r>
          </a:p>
        </p:txBody>
      </p:sp>
      <p:sp>
        <p:nvSpPr>
          <p:cNvPr id="639" name="TextBox 638">
            <a:extLst>
              <a:ext uri="{FF2B5EF4-FFF2-40B4-BE49-F238E27FC236}">
                <a16:creationId xmlns:a16="http://schemas.microsoft.com/office/drawing/2014/main" id="{B4609560-3BBE-0996-E9E5-C51276E0F19F}"/>
              </a:ext>
            </a:extLst>
          </p:cNvPr>
          <p:cNvSpPr txBox="1"/>
          <p:nvPr/>
        </p:nvSpPr>
        <p:spPr>
          <a:xfrm>
            <a:off x="9807053" y="2672575"/>
            <a:ext cx="828224" cy="276999"/>
          </a:xfrm>
          <a:prstGeom prst="rect">
            <a:avLst/>
          </a:prstGeom>
          <a:noFill/>
        </p:spPr>
        <p:txBody>
          <a:bodyPr wrap="square" rtlCol="0">
            <a:spAutoFit/>
          </a:bodyPr>
          <a:lstStyle/>
          <a:p>
            <a:r>
              <a:rPr lang="en-IN" sz="1200" dirty="0">
                <a:solidFill>
                  <a:srgbClr val="002060"/>
                </a:solidFill>
              </a:rPr>
              <a:t>A_E_MAX</a:t>
            </a:r>
          </a:p>
        </p:txBody>
      </p:sp>
      <p:cxnSp>
        <p:nvCxnSpPr>
          <p:cNvPr id="640" name="Straight Connector 639">
            <a:extLst>
              <a:ext uri="{FF2B5EF4-FFF2-40B4-BE49-F238E27FC236}">
                <a16:creationId xmlns:a16="http://schemas.microsoft.com/office/drawing/2014/main" id="{C8170129-6808-404D-BF4D-4561EC84D15E}"/>
              </a:ext>
            </a:extLst>
          </p:cNvPr>
          <p:cNvCxnSpPr>
            <a:cxnSpLocks/>
          </p:cNvCxnSpPr>
          <p:nvPr/>
        </p:nvCxnSpPr>
        <p:spPr>
          <a:xfrm>
            <a:off x="10590785" y="2350953"/>
            <a:ext cx="646507" cy="0"/>
          </a:xfrm>
          <a:prstGeom prst="line">
            <a:avLst/>
          </a:prstGeom>
          <a:ln>
            <a:tailEnd type="triangle"/>
          </a:ln>
        </p:spPr>
        <p:style>
          <a:lnRef idx="2">
            <a:schemeClr val="dk1"/>
          </a:lnRef>
          <a:fillRef idx="0">
            <a:schemeClr val="dk1"/>
          </a:fillRef>
          <a:effectRef idx="1">
            <a:schemeClr val="dk1"/>
          </a:effectRef>
          <a:fontRef idx="minor">
            <a:schemeClr val="tx1"/>
          </a:fontRef>
        </p:style>
      </p:cxnSp>
      <p:cxnSp>
        <p:nvCxnSpPr>
          <p:cNvPr id="641" name="Straight Connector 640">
            <a:extLst>
              <a:ext uri="{FF2B5EF4-FFF2-40B4-BE49-F238E27FC236}">
                <a16:creationId xmlns:a16="http://schemas.microsoft.com/office/drawing/2014/main" id="{D03D1E4B-850E-422A-20D7-A938C16D3C3B}"/>
              </a:ext>
            </a:extLst>
          </p:cNvPr>
          <p:cNvCxnSpPr>
            <a:cxnSpLocks/>
          </p:cNvCxnSpPr>
          <p:nvPr/>
        </p:nvCxnSpPr>
        <p:spPr>
          <a:xfrm>
            <a:off x="10590785" y="2854190"/>
            <a:ext cx="646507" cy="0"/>
          </a:xfrm>
          <a:prstGeom prst="line">
            <a:avLst/>
          </a:prstGeom>
          <a:ln>
            <a:tailEnd type="triangle"/>
          </a:ln>
        </p:spPr>
        <p:style>
          <a:lnRef idx="2">
            <a:schemeClr val="dk1"/>
          </a:lnRef>
          <a:fillRef idx="0">
            <a:schemeClr val="dk1"/>
          </a:fillRef>
          <a:effectRef idx="1">
            <a:schemeClr val="dk1"/>
          </a:effectRef>
          <a:fontRef idx="minor">
            <a:schemeClr val="tx1"/>
          </a:fontRef>
        </p:style>
      </p:cxnSp>
      <p:sp>
        <p:nvSpPr>
          <p:cNvPr id="768" name="TextBox 767">
            <a:extLst>
              <a:ext uri="{FF2B5EF4-FFF2-40B4-BE49-F238E27FC236}">
                <a16:creationId xmlns:a16="http://schemas.microsoft.com/office/drawing/2014/main" id="{95AFED23-98E0-B9B6-A5D7-7D0AE090CBCF}"/>
              </a:ext>
            </a:extLst>
          </p:cNvPr>
          <p:cNvSpPr txBox="1"/>
          <p:nvPr/>
        </p:nvSpPr>
        <p:spPr>
          <a:xfrm>
            <a:off x="4583231" y="5741406"/>
            <a:ext cx="4223114" cy="461665"/>
          </a:xfrm>
          <a:prstGeom prst="rect">
            <a:avLst/>
          </a:prstGeom>
          <a:noFill/>
        </p:spPr>
        <p:txBody>
          <a:bodyPr wrap="square" rtlCol="0">
            <a:spAutoFit/>
          </a:bodyPr>
          <a:lstStyle/>
          <a:p>
            <a:r>
              <a:rPr lang="en-IN" sz="2400" dirty="0"/>
              <a:t>16 – bit (Limiter design)</a:t>
            </a:r>
          </a:p>
        </p:txBody>
      </p:sp>
      <p:sp>
        <p:nvSpPr>
          <p:cNvPr id="828" name="Rectangle 827">
            <a:extLst>
              <a:ext uri="{FF2B5EF4-FFF2-40B4-BE49-F238E27FC236}">
                <a16:creationId xmlns:a16="http://schemas.microsoft.com/office/drawing/2014/main" id="{F325C2FF-192A-1A36-1941-F6B65231F033}"/>
              </a:ext>
            </a:extLst>
          </p:cNvPr>
          <p:cNvSpPr/>
          <p:nvPr/>
        </p:nvSpPr>
        <p:spPr>
          <a:xfrm>
            <a:off x="2059472" y="3962800"/>
            <a:ext cx="1187778" cy="1096857"/>
          </a:xfrm>
          <a:prstGeom prst="rect">
            <a:avLst/>
          </a:prstGeom>
          <a:solidFill>
            <a:schemeClr val="accent1">
              <a:alpha val="1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95000"/>
                    <a:lumOff val="5000"/>
                  </a:schemeClr>
                </a:solidFill>
              </a:rPr>
              <a:t>selector</a:t>
            </a:r>
          </a:p>
        </p:txBody>
      </p:sp>
      <p:cxnSp>
        <p:nvCxnSpPr>
          <p:cNvPr id="829" name="Straight Arrow Connector 828">
            <a:extLst>
              <a:ext uri="{FF2B5EF4-FFF2-40B4-BE49-F238E27FC236}">
                <a16:creationId xmlns:a16="http://schemas.microsoft.com/office/drawing/2014/main" id="{315342AA-50C6-18A5-D1CF-594324970EDB}"/>
              </a:ext>
            </a:extLst>
          </p:cNvPr>
          <p:cNvCxnSpPr/>
          <p:nvPr/>
        </p:nvCxnSpPr>
        <p:spPr>
          <a:xfrm>
            <a:off x="2656703" y="5059657"/>
            <a:ext cx="0" cy="4174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30" name="Rectangle 38">
            <a:extLst>
              <a:ext uri="{FF2B5EF4-FFF2-40B4-BE49-F238E27FC236}">
                <a16:creationId xmlns:a16="http://schemas.microsoft.com/office/drawing/2014/main" id="{ABC32214-E2CF-80D6-2CB4-7F4EAFABB702}"/>
              </a:ext>
            </a:extLst>
          </p:cNvPr>
          <p:cNvSpPr>
            <a:spLocks noChangeArrowheads="1"/>
          </p:cNvSpPr>
          <p:nvPr/>
        </p:nvSpPr>
        <p:spPr bwMode="auto">
          <a:xfrm>
            <a:off x="2365204" y="5510574"/>
            <a:ext cx="73539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out(0-3)</a:t>
            </a:r>
            <a:endParaRPr lang="en-US" altLang="en-US" sz="2800" dirty="0">
              <a:latin typeface="Times New Roman" panose="02020603050405020304" pitchFamily="18" charset="0"/>
            </a:endParaRPr>
          </a:p>
        </p:txBody>
      </p:sp>
      <p:cxnSp>
        <p:nvCxnSpPr>
          <p:cNvPr id="831" name="Straight Arrow Connector 830">
            <a:extLst>
              <a:ext uri="{FF2B5EF4-FFF2-40B4-BE49-F238E27FC236}">
                <a16:creationId xmlns:a16="http://schemas.microsoft.com/office/drawing/2014/main" id="{3709309D-FBC5-C0F0-895B-46C7E6169692}"/>
              </a:ext>
            </a:extLst>
          </p:cNvPr>
          <p:cNvCxnSpPr>
            <a:cxnSpLocks/>
          </p:cNvCxnSpPr>
          <p:nvPr/>
        </p:nvCxnSpPr>
        <p:spPr>
          <a:xfrm>
            <a:off x="1700180" y="4293408"/>
            <a:ext cx="359282"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832" name="Straight Arrow Connector 831">
            <a:extLst>
              <a:ext uri="{FF2B5EF4-FFF2-40B4-BE49-F238E27FC236}">
                <a16:creationId xmlns:a16="http://schemas.microsoft.com/office/drawing/2014/main" id="{E4713D15-7BDA-8EB6-4E51-CF058200E6C1}"/>
              </a:ext>
            </a:extLst>
          </p:cNvPr>
          <p:cNvCxnSpPr>
            <a:cxnSpLocks/>
          </p:cNvCxnSpPr>
          <p:nvPr/>
        </p:nvCxnSpPr>
        <p:spPr>
          <a:xfrm>
            <a:off x="1808448" y="4576331"/>
            <a:ext cx="251014" cy="0"/>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833" name="Straight Arrow Connector 832">
            <a:extLst>
              <a:ext uri="{FF2B5EF4-FFF2-40B4-BE49-F238E27FC236}">
                <a16:creationId xmlns:a16="http://schemas.microsoft.com/office/drawing/2014/main" id="{D19FD36B-7C3A-8C74-DE9C-BBDB4631AF43}"/>
              </a:ext>
            </a:extLst>
          </p:cNvPr>
          <p:cNvCxnSpPr>
            <a:cxnSpLocks/>
          </p:cNvCxnSpPr>
          <p:nvPr/>
        </p:nvCxnSpPr>
        <p:spPr>
          <a:xfrm>
            <a:off x="1808448" y="4818560"/>
            <a:ext cx="251014" cy="0"/>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sp>
        <p:nvSpPr>
          <p:cNvPr id="834" name="Rectangle 38">
            <a:extLst>
              <a:ext uri="{FF2B5EF4-FFF2-40B4-BE49-F238E27FC236}">
                <a16:creationId xmlns:a16="http://schemas.microsoft.com/office/drawing/2014/main" id="{1B4FD79A-B94F-43CB-1B35-46DD08CA07EF}"/>
              </a:ext>
            </a:extLst>
          </p:cNvPr>
          <p:cNvSpPr>
            <a:spLocks noChangeArrowheads="1"/>
          </p:cNvSpPr>
          <p:nvPr/>
        </p:nvSpPr>
        <p:spPr bwMode="auto">
          <a:xfrm>
            <a:off x="1277816" y="4701859"/>
            <a:ext cx="71857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a (0-3)</a:t>
            </a:r>
            <a:endParaRPr lang="en-US" altLang="en-US" sz="2800" dirty="0">
              <a:latin typeface="Times New Roman" panose="02020603050405020304" pitchFamily="18" charset="0"/>
            </a:endParaRPr>
          </a:p>
        </p:txBody>
      </p:sp>
      <p:sp>
        <p:nvSpPr>
          <p:cNvPr id="835" name="Rectangle 38">
            <a:extLst>
              <a:ext uri="{FF2B5EF4-FFF2-40B4-BE49-F238E27FC236}">
                <a16:creationId xmlns:a16="http://schemas.microsoft.com/office/drawing/2014/main" id="{41D0D745-C133-B34D-0E07-03579A4978E2}"/>
              </a:ext>
            </a:extLst>
          </p:cNvPr>
          <p:cNvSpPr>
            <a:spLocks noChangeArrowheads="1"/>
          </p:cNvSpPr>
          <p:nvPr/>
        </p:nvSpPr>
        <p:spPr bwMode="auto">
          <a:xfrm>
            <a:off x="1131363" y="4429175"/>
            <a:ext cx="75597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min(0-3) </a:t>
            </a:r>
            <a:endParaRPr lang="en-US" altLang="en-US" sz="2800" dirty="0">
              <a:latin typeface="Times New Roman" panose="02020603050405020304" pitchFamily="18" charset="0"/>
            </a:endParaRPr>
          </a:p>
        </p:txBody>
      </p:sp>
      <p:sp>
        <p:nvSpPr>
          <p:cNvPr id="836" name="Rectangle 38">
            <a:extLst>
              <a:ext uri="{FF2B5EF4-FFF2-40B4-BE49-F238E27FC236}">
                <a16:creationId xmlns:a16="http://schemas.microsoft.com/office/drawing/2014/main" id="{C7D771CF-D182-4C60-1758-EFFD24341C59}"/>
              </a:ext>
            </a:extLst>
          </p:cNvPr>
          <p:cNvSpPr>
            <a:spLocks noChangeArrowheads="1"/>
          </p:cNvSpPr>
          <p:nvPr/>
        </p:nvSpPr>
        <p:spPr bwMode="auto">
          <a:xfrm>
            <a:off x="1043921" y="4177417"/>
            <a:ext cx="75597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max(0-3)</a:t>
            </a:r>
            <a:endParaRPr lang="en-US" altLang="en-US" sz="2800" dirty="0">
              <a:latin typeface="Times New Roman" panose="02020603050405020304" pitchFamily="18" charset="0"/>
            </a:endParaRPr>
          </a:p>
        </p:txBody>
      </p:sp>
      <p:cxnSp>
        <p:nvCxnSpPr>
          <p:cNvPr id="849" name="Straight Connector 848">
            <a:extLst>
              <a:ext uri="{FF2B5EF4-FFF2-40B4-BE49-F238E27FC236}">
                <a16:creationId xmlns:a16="http://schemas.microsoft.com/office/drawing/2014/main" id="{FEA9371F-D9CE-F7AD-8E7D-A787BD97D1FA}"/>
              </a:ext>
            </a:extLst>
          </p:cNvPr>
          <p:cNvCxnSpPr>
            <a:cxnSpLocks/>
          </p:cNvCxnSpPr>
          <p:nvPr/>
        </p:nvCxnSpPr>
        <p:spPr>
          <a:xfrm>
            <a:off x="4665867" y="3393597"/>
            <a:ext cx="0" cy="567868"/>
          </a:xfrm>
          <a:prstGeom prst="line">
            <a:avLst/>
          </a:prstGeom>
          <a:ln>
            <a:tailEnd type="triangle"/>
          </a:ln>
        </p:spPr>
        <p:style>
          <a:lnRef idx="2">
            <a:schemeClr val="dk1"/>
          </a:lnRef>
          <a:fillRef idx="0">
            <a:schemeClr val="dk1"/>
          </a:fillRef>
          <a:effectRef idx="1">
            <a:schemeClr val="dk1"/>
          </a:effectRef>
          <a:fontRef idx="minor">
            <a:schemeClr val="tx1"/>
          </a:fontRef>
        </p:style>
      </p:cxnSp>
      <p:cxnSp>
        <p:nvCxnSpPr>
          <p:cNvPr id="850" name="Straight Connector 849">
            <a:extLst>
              <a:ext uri="{FF2B5EF4-FFF2-40B4-BE49-F238E27FC236}">
                <a16:creationId xmlns:a16="http://schemas.microsoft.com/office/drawing/2014/main" id="{4F57A7B2-2223-A069-D38E-C663C6289513}"/>
              </a:ext>
            </a:extLst>
          </p:cNvPr>
          <p:cNvCxnSpPr>
            <a:cxnSpLocks/>
          </p:cNvCxnSpPr>
          <p:nvPr/>
        </p:nvCxnSpPr>
        <p:spPr>
          <a:xfrm>
            <a:off x="5498648" y="3406297"/>
            <a:ext cx="0" cy="557918"/>
          </a:xfrm>
          <a:prstGeom prst="line">
            <a:avLst/>
          </a:prstGeom>
          <a:ln>
            <a:tailEnd type="triangle"/>
          </a:ln>
        </p:spPr>
        <p:style>
          <a:lnRef idx="2">
            <a:schemeClr val="dk1"/>
          </a:lnRef>
          <a:fillRef idx="0">
            <a:schemeClr val="dk1"/>
          </a:fillRef>
          <a:effectRef idx="1">
            <a:schemeClr val="dk1"/>
          </a:effectRef>
          <a:fontRef idx="minor">
            <a:schemeClr val="tx1"/>
          </a:fontRef>
        </p:style>
      </p:cxnSp>
      <p:sp>
        <p:nvSpPr>
          <p:cNvPr id="851" name="Rectangle 850">
            <a:extLst>
              <a:ext uri="{FF2B5EF4-FFF2-40B4-BE49-F238E27FC236}">
                <a16:creationId xmlns:a16="http://schemas.microsoft.com/office/drawing/2014/main" id="{1EC374CD-8937-34FF-D2C2-786B12C326C7}"/>
              </a:ext>
            </a:extLst>
          </p:cNvPr>
          <p:cNvSpPr/>
          <p:nvPr/>
        </p:nvSpPr>
        <p:spPr>
          <a:xfrm>
            <a:off x="4435024" y="3943192"/>
            <a:ext cx="1187778" cy="1096857"/>
          </a:xfrm>
          <a:prstGeom prst="rect">
            <a:avLst/>
          </a:prstGeom>
          <a:solidFill>
            <a:schemeClr val="accent1">
              <a:alpha val="1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95000"/>
                    <a:lumOff val="5000"/>
                  </a:schemeClr>
                </a:solidFill>
              </a:rPr>
              <a:t>selector</a:t>
            </a:r>
          </a:p>
        </p:txBody>
      </p:sp>
      <p:cxnSp>
        <p:nvCxnSpPr>
          <p:cNvPr id="852" name="Straight Arrow Connector 851">
            <a:extLst>
              <a:ext uri="{FF2B5EF4-FFF2-40B4-BE49-F238E27FC236}">
                <a16:creationId xmlns:a16="http://schemas.microsoft.com/office/drawing/2014/main" id="{0ED2214D-0204-66FB-86A7-3C572015368C}"/>
              </a:ext>
            </a:extLst>
          </p:cNvPr>
          <p:cNvCxnSpPr/>
          <p:nvPr/>
        </p:nvCxnSpPr>
        <p:spPr>
          <a:xfrm>
            <a:off x="5032255" y="5040049"/>
            <a:ext cx="0" cy="4174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53" name="Rectangle 38">
            <a:extLst>
              <a:ext uri="{FF2B5EF4-FFF2-40B4-BE49-F238E27FC236}">
                <a16:creationId xmlns:a16="http://schemas.microsoft.com/office/drawing/2014/main" id="{D02E90B5-D745-261A-A4CC-671CF9AE0E93}"/>
              </a:ext>
            </a:extLst>
          </p:cNvPr>
          <p:cNvSpPr>
            <a:spLocks noChangeArrowheads="1"/>
          </p:cNvSpPr>
          <p:nvPr/>
        </p:nvSpPr>
        <p:spPr bwMode="auto">
          <a:xfrm>
            <a:off x="4740756" y="5490966"/>
            <a:ext cx="73539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out(4-7)</a:t>
            </a:r>
            <a:endParaRPr lang="en-US" altLang="en-US" sz="2800" dirty="0">
              <a:latin typeface="Times New Roman" panose="02020603050405020304" pitchFamily="18" charset="0"/>
            </a:endParaRPr>
          </a:p>
        </p:txBody>
      </p:sp>
      <p:cxnSp>
        <p:nvCxnSpPr>
          <p:cNvPr id="854" name="Straight Arrow Connector 853">
            <a:extLst>
              <a:ext uri="{FF2B5EF4-FFF2-40B4-BE49-F238E27FC236}">
                <a16:creationId xmlns:a16="http://schemas.microsoft.com/office/drawing/2014/main" id="{E6952078-B51F-FCD9-EC49-B1793DD4CFF6}"/>
              </a:ext>
            </a:extLst>
          </p:cNvPr>
          <p:cNvCxnSpPr>
            <a:cxnSpLocks/>
          </p:cNvCxnSpPr>
          <p:nvPr/>
        </p:nvCxnSpPr>
        <p:spPr>
          <a:xfrm>
            <a:off x="4075732" y="4273800"/>
            <a:ext cx="359282"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855" name="Straight Arrow Connector 854">
            <a:extLst>
              <a:ext uri="{FF2B5EF4-FFF2-40B4-BE49-F238E27FC236}">
                <a16:creationId xmlns:a16="http://schemas.microsoft.com/office/drawing/2014/main" id="{77669716-9E23-AC41-187F-6F318F95C95A}"/>
              </a:ext>
            </a:extLst>
          </p:cNvPr>
          <p:cNvCxnSpPr>
            <a:cxnSpLocks/>
          </p:cNvCxnSpPr>
          <p:nvPr/>
        </p:nvCxnSpPr>
        <p:spPr>
          <a:xfrm>
            <a:off x="4184000" y="4556723"/>
            <a:ext cx="251014" cy="0"/>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856" name="Straight Arrow Connector 855">
            <a:extLst>
              <a:ext uri="{FF2B5EF4-FFF2-40B4-BE49-F238E27FC236}">
                <a16:creationId xmlns:a16="http://schemas.microsoft.com/office/drawing/2014/main" id="{684D372A-C961-6B14-A7AE-C8ABDA2F0F40}"/>
              </a:ext>
            </a:extLst>
          </p:cNvPr>
          <p:cNvCxnSpPr>
            <a:cxnSpLocks/>
          </p:cNvCxnSpPr>
          <p:nvPr/>
        </p:nvCxnSpPr>
        <p:spPr>
          <a:xfrm>
            <a:off x="4184000" y="4798952"/>
            <a:ext cx="251014" cy="0"/>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sp>
        <p:nvSpPr>
          <p:cNvPr id="857" name="Rectangle 38">
            <a:extLst>
              <a:ext uri="{FF2B5EF4-FFF2-40B4-BE49-F238E27FC236}">
                <a16:creationId xmlns:a16="http://schemas.microsoft.com/office/drawing/2014/main" id="{9EDFE104-5835-3626-B674-3EC858EB0040}"/>
              </a:ext>
            </a:extLst>
          </p:cNvPr>
          <p:cNvSpPr>
            <a:spLocks noChangeArrowheads="1"/>
          </p:cNvSpPr>
          <p:nvPr/>
        </p:nvSpPr>
        <p:spPr bwMode="auto">
          <a:xfrm>
            <a:off x="3653368" y="4682251"/>
            <a:ext cx="71857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a (4-7)</a:t>
            </a:r>
            <a:endParaRPr lang="en-US" altLang="en-US" sz="2800" dirty="0">
              <a:latin typeface="Times New Roman" panose="02020603050405020304" pitchFamily="18" charset="0"/>
            </a:endParaRPr>
          </a:p>
        </p:txBody>
      </p:sp>
      <p:sp>
        <p:nvSpPr>
          <p:cNvPr id="858" name="Rectangle 38">
            <a:extLst>
              <a:ext uri="{FF2B5EF4-FFF2-40B4-BE49-F238E27FC236}">
                <a16:creationId xmlns:a16="http://schemas.microsoft.com/office/drawing/2014/main" id="{DE5763EB-A580-E927-143D-8B943EE2A697}"/>
              </a:ext>
            </a:extLst>
          </p:cNvPr>
          <p:cNvSpPr>
            <a:spLocks noChangeArrowheads="1"/>
          </p:cNvSpPr>
          <p:nvPr/>
        </p:nvSpPr>
        <p:spPr bwMode="auto">
          <a:xfrm>
            <a:off x="3506915" y="4409567"/>
            <a:ext cx="75597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min(4-7) </a:t>
            </a:r>
            <a:endParaRPr lang="en-US" altLang="en-US" sz="2800" dirty="0">
              <a:latin typeface="Times New Roman" panose="02020603050405020304" pitchFamily="18" charset="0"/>
            </a:endParaRPr>
          </a:p>
        </p:txBody>
      </p:sp>
      <p:sp>
        <p:nvSpPr>
          <p:cNvPr id="859" name="Rectangle 38">
            <a:extLst>
              <a:ext uri="{FF2B5EF4-FFF2-40B4-BE49-F238E27FC236}">
                <a16:creationId xmlns:a16="http://schemas.microsoft.com/office/drawing/2014/main" id="{047807D5-B018-24FA-3002-F72E4E88D1EA}"/>
              </a:ext>
            </a:extLst>
          </p:cNvPr>
          <p:cNvSpPr>
            <a:spLocks noChangeArrowheads="1"/>
          </p:cNvSpPr>
          <p:nvPr/>
        </p:nvSpPr>
        <p:spPr bwMode="auto">
          <a:xfrm>
            <a:off x="3419473" y="4157809"/>
            <a:ext cx="75597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max(4-7)</a:t>
            </a:r>
            <a:endParaRPr lang="en-US" altLang="en-US" sz="2800" dirty="0">
              <a:latin typeface="Times New Roman" panose="02020603050405020304" pitchFamily="18" charset="0"/>
            </a:endParaRPr>
          </a:p>
        </p:txBody>
      </p:sp>
      <p:cxnSp>
        <p:nvCxnSpPr>
          <p:cNvPr id="860" name="Straight Connector 859">
            <a:extLst>
              <a:ext uri="{FF2B5EF4-FFF2-40B4-BE49-F238E27FC236}">
                <a16:creationId xmlns:a16="http://schemas.microsoft.com/office/drawing/2014/main" id="{2AEAC020-FB6D-DD93-25F4-AEBD6F4A4709}"/>
              </a:ext>
            </a:extLst>
          </p:cNvPr>
          <p:cNvCxnSpPr>
            <a:cxnSpLocks/>
          </p:cNvCxnSpPr>
          <p:nvPr/>
        </p:nvCxnSpPr>
        <p:spPr>
          <a:xfrm>
            <a:off x="7010665" y="3356007"/>
            <a:ext cx="0" cy="567868"/>
          </a:xfrm>
          <a:prstGeom prst="line">
            <a:avLst/>
          </a:prstGeom>
          <a:ln>
            <a:tailEnd type="triangle"/>
          </a:ln>
        </p:spPr>
        <p:style>
          <a:lnRef idx="2">
            <a:schemeClr val="dk1"/>
          </a:lnRef>
          <a:fillRef idx="0">
            <a:schemeClr val="dk1"/>
          </a:fillRef>
          <a:effectRef idx="1">
            <a:schemeClr val="dk1"/>
          </a:effectRef>
          <a:fontRef idx="minor">
            <a:schemeClr val="tx1"/>
          </a:fontRef>
        </p:style>
      </p:cxnSp>
      <p:cxnSp>
        <p:nvCxnSpPr>
          <p:cNvPr id="861" name="Straight Connector 860">
            <a:extLst>
              <a:ext uri="{FF2B5EF4-FFF2-40B4-BE49-F238E27FC236}">
                <a16:creationId xmlns:a16="http://schemas.microsoft.com/office/drawing/2014/main" id="{9B028110-1299-4C6B-5734-6AE446137008}"/>
              </a:ext>
            </a:extLst>
          </p:cNvPr>
          <p:cNvCxnSpPr>
            <a:cxnSpLocks/>
          </p:cNvCxnSpPr>
          <p:nvPr/>
        </p:nvCxnSpPr>
        <p:spPr>
          <a:xfrm>
            <a:off x="7843446" y="3368707"/>
            <a:ext cx="0" cy="557918"/>
          </a:xfrm>
          <a:prstGeom prst="line">
            <a:avLst/>
          </a:prstGeom>
          <a:ln>
            <a:tailEnd type="triangle"/>
          </a:ln>
        </p:spPr>
        <p:style>
          <a:lnRef idx="2">
            <a:schemeClr val="dk1"/>
          </a:lnRef>
          <a:fillRef idx="0">
            <a:schemeClr val="dk1"/>
          </a:fillRef>
          <a:effectRef idx="1">
            <a:schemeClr val="dk1"/>
          </a:effectRef>
          <a:fontRef idx="minor">
            <a:schemeClr val="tx1"/>
          </a:fontRef>
        </p:style>
      </p:cxnSp>
      <p:sp>
        <p:nvSpPr>
          <p:cNvPr id="862" name="Rectangle 861">
            <a:extLst>
              <a:ext uri="{FF2B5EF4-FFF2-40B4-BE49-F238E27FC236}">
                <a16:creationId xmlns:a16="http://schemas.microsoft.com/office/drawing/2014/main" id="{290F4FFC-9D4E-0834-063F-D5E3E594C483}"/>
              </a:ext>
            </a:extLst>
          </p:cNvPr>
          <p:cNvSpPr/>
          <p:nvPr/>
        </p:nvSpPr>
        <p:spPr>
          <a:xfrm>
            <a:off x="6779822" y="3905602"/>
            <a:ext cx="1187778" cy="1096857"/>
          </a:xfrm>
          <a:prstGeom prst="rect">
            <a:avLst/>
          </a:prstGeom>
          <a:solidFill>
            <a:schemeClr val="accent1">
              <a:alpha val="1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95000"/>
                    <a:lumOff val="5000"/>
                  </a:schemeClr>
                </a:solidFill>
              </a:rPr>
              <a:t>selector</a:t>
            </a:r>
          </a:p>
        </p:txBody>
      </p:sp>
      <p:cxnSp>
        <p:nvCxnSpPr>
          <p:cNvPr id="863" name="Straight Arrow Connector 862">
            <a:extLst>
              <a:ext uri="{FF2B5EF4-FFF2-40B4-BE49-F238E27FC236}">
                <a16:creationId xmlns:a16="http://schemas.microsoft.com/office/drawing/2014/main" id="{4AEBC89C-8169-8373-FC98-9D9463372285}"/>
              </a:ext>
            </a:extLst>
          </p:cNvPr>
          <p:cNvCxnSpPr/>
          <p:nvPr/>
        </p:nvCxnSpPr>
        <p:spPr>
          <a:xfrm>
            <a:off x="7377053" y="5002459"/>
            <a:ext cx="0" cy="4174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64" name="Rectangle 38">
            <a:extLst>
              <a:ext uri="{FF2B5EF4-FFF2-40B4-BE49-F238E27FC236}">
                <a16:creationId xmlns:a16="http://schemas.microsoft.com/office/drawing/2014/main" id="{B823F4EF-C2EC-DB53-5699-82BD2ACBAFF7}"/>
              </a:ext>
            </a:extLst>
          </p:cNvPr>
          <p:cNvSpPr>
            <a:spLocks noChangeArrowheads="1"/>
          </p:cNvSpPr>
          <p:nvPr/>
        </p:nvSpPr>
        <p:spPr bwMode="auto">
          <a:xfrm>
            <a:off x="7085554" y="5453376"/>
            <a:ext cx="73539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out(8-11)</a:t>
            </a:r>
            <a:endParaRPr lang="en-US" altLang="en-US" sz="2800" dirty="0">
              <a:latin typeface="Times New Roman" panose="02020603050405020304" pitchFamily="18" charset="0"/>
            </a:endParaRPr>
          </a:p>
        </p:txBody>
      </p:sp>
      <p:cxnSp>
        <p:nvCxnSpPr>
          <p:cNvPr id="865" name="Straight Arrow Connector 864">
            <a:extLst>
              <a:ext uri="{FF2B5EF4-FFF2-40B4-BE49-F238E27FC236}">
                <a16:creationId xmlns:a16="http://schemas.microsoft.com/office/drawing/2014/main" id="{0FBD1BF1-DD0F-FE06-8575-2CA039B5A611}"/>
              </a:ext>
            </a:extLst>
          </p:cNvPr>
          <p:cNvCxnSpPr>
            <a:cxnSpLocks/>
          </p:cNvCxnSpPr>
          <p:nvPr/>
        </p:nvCxnSpPr>
        <p:spPr>
          <a:xfrm>
            <a:off x="6420530" y="4236210"/>
            <a:ext cx="359282"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866" name="Straight Arrow Connector 865">
            <a:extLst>
              <a:ext uri="{FF2B5EF4-FFF2-40B4-BE49-F238E27FC236}">
                <a16:creationId xmlns:a16="http://schemas.microsoft.com/office/drawing/2014/main" id="{EF87AD9B-1DA0-4AA4-19C7-B6C92DF1E728}"/>
              </a:ext>
            </a:extLst>
          </p:cNvPr>
          <p:cNvCxnSpPr>
            <a:cxnSpLocks/>
          </p:cNvCxnSpPr>
          <p:nvPr/>
        </p:nvCxnSpPr>
        <p:spPr>
          <a:xfrm>
            <a:off x="6528798" y="4519133"/>
            <a:ext cx="251014" cy="0"/>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867" name="Straight Arrow Connector 866">
            <a:extLst>
              <a:ext uri="{FF2B5EF4-FFF2-40B4-BE49-F238E27FC236}">
                <a16:creationId xmlns:a16="http://schemas.microsoft.com/office/drawing/2014/main" id="{1DC0CA4E-3159-2ECF-BA5A-3A66D2CF7D32}"/>
              </a:ext>
            </a:extLst>
          </p:cNvPr>
          <p:cNvCxnSpPr>
            <a:cxnSpLocks/>
          </p:cNvCxnSpPr>
          <p:nvPr/>
        </p:nvCxnSpPr>
        <p:spPr>
          <a:xfrm>
            <a:off x="6528798" y="4761362"/>
            <a:ext cx="251014" cy="0"/>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sp>
        <p:nvSpPr>
          <p:cNvPr id="868" name="Rectangle 38">
            <a:extLst>
              <a:ext uri="{FF2B5EF4-FFF2-40B4-BE49-F238E27FC236}">
                <a16:creationId xmlns:a16="http://schemas.microsoft.com/office/drawing/2014/main" id="{AB6A47B8-DC21-CA30-BBC8-36505A981EE2}"/>
              </a:ext>
            </a:extLst>
          </p:cNvPr>
          <p:cNvSpPr>
            <a:spLocks noChangeArrowheads="1"/>
          </p:cNvSpPr>
          <p:nvPr/>
        </p:nvSpPr>
        <p:spPr bwMode="auto">
          <a:xfrm>
            <a:off x="5855997" y="4644661"/>
            <a:ext cx="86074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a (8-11)</a:t>
            </a:r>
            <a:endParaRPr lang="en-US" altLang="en-US" sz="2800" dirty="0">
              <a:latin typeface="Times New Roman" panose="02020603050405020304" pitchFamily="18" charset="0"/>
            </a:endParaRPr>
          </a:p>
        </p:txBody>
      </p:sp>
      <p:sp>
        <p:nvSpPr>
          <p:cNvPr id="869" name="Rectangle 38">
            <a:extLst>
              <a:ext uri="{FF2B5EF4-FFF2-40B4-BE49-F238E27FC236}">
                <a16:creationId xmlns:a16="http://schemas.microsoft.com/office/drawing/2014/main" id="{1F47CDCA-9277-9033-5F33-AB27ADA7031B}"/>
              </a:ext>
            </a:extLst>
          </p:cNvPr>
          <p:cNvSpPr>
            <a:spLocks noChangeArrowheads="1"/>
          </p:cNvSpPr>
          <p:nvPr/>
        </p:nvSpPr>
        <p:spPr bwMode="auto">
          <a:xfrm>
            <a:off x="5746941" y="4371977"/>
            <a:ext cx="86074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min(8-11) </a:t>
            </a:r>
            <a:endParaRPr lang="en-US" altLang="en-US" sz="2800" dirty="0">
              <a:latin typeface="Times New Roman" panose="02020603050405020304" pitchFamily="18" charset="0"/>
            </a:endParaRPr>
          </a:p>
        </p:txBody>
      </p:sp>
      <p:sp>
        <p:nvSpPr>
          <p:cNvPr id="870" name="Rectangle 38">
            <a:extLst>
              <a:ext uri="{FF2B5EF4-FFF2-40B4-BE49-F238E27FC236}">
                <a16:creationId xmlns:a16="http://schemas.microsoft.com/office/drawing/2014/main" id="{17981ECF-D675-F476-2CAF-911CE4DB3317}"/>
              </a:ext>
            </a:extLst>
          </p:cNvPr>
          <p:cNvSpPr>
            <a:spLocks noChangeArrowheads="1"/>
          </p:cNvSpPr>
          <p:nvPr/>
        </p:nvSpPr>
        <p:spPr bwMode="auto">
          <a:xfrm>
            <a:off x="5685883" y="4120219"/>
            <a:ext cx="83435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max(8-11)</a:t>
            </a:r>
            <a:endParaRPr lang="en-US" altLang="en-US" sz="2800" dirty="0">
              <a:latin typeface="Times New Roman" panose="02020603050405020304" pitchFamily="18" charset="0"/>
            </a:endParaRPr>
          </a:p>
        </p:txBody>
      </p:sp>
      <p:cxnSp>
        <p:nvCxnSpPr>
          <p:cNvPr id="871" name="Straight Connector 870">
            <a:extLst>
              <a:ext uri="{FF2B5EF4-FFF2-40B4-BE49-F238E27FC236}">
                <a16:creationId xmlns:a16="http://schemas.microsoft.com/office/drawing/2014/main" id="{5085111D-5987-85B4-97E8-DD4678D0853E}"/>
              </a:ext>
            </a:extLst>
          </p:cNvPr>
          <p:cNvCxnSpPr>
            <a:cxnSpLocks/>
          </p:cNvCxnSpPr>
          <p:nvPr/>
        </p:nvCxnSpPr>
        <p:spPr>
          <a:xfrm>
            <a:off x="9349161" y="3346325"/>
            <a:ext cx="0" cy="567868"/>
          </a:xfrm>
          <a:prstGeom prst="line">
            <a:avLst/>
          </a:prstGeom>
          <a:ln>
            <a:tailEnd type="triangle"/>
          </a:ln>
        </p:spPr>
        <p:style>
          <a:lnRef idx="2">
            <a:schemeClr val="dk1"/>
          </a:lnRef>
          <a:fillRef idx="0">
            <a:schemeClr val="dk1"/>
          </a:fillRef>
          <a:effectRef idx="1">
            <a:schemeClr val="dk1"/>
          </a:effectRef>
          <a:fontRef idx="minor">
            <a:schemeClr val="tx1"/>
          </a:fontRef>
        </p:style>
      </p:cxnSp>
      <p:cxnSp>
        <p:nvCxnSpPr>
          <p:cNvPr id="872" name="Straight Connector 871">
            <a:extLst>
              <a:ext uri="{FF2B5EF4-FFF2-40B4-BE49-F238E27FC236}">
                <a16:creationId xmlns:a16="http://schemas.microsoft.com/office/drawing/2014/main" id="{BB6A5142-B242-5064-D362-43823E1BA496}"/>
              </a:ext>
            </a:extLst>
          </p:cNvPr>
          <p:cNvCxnSpPr>
            <a:cxnSpLocks/>
          </p:cNvCxnSpPr>
          <p:nvPr/>
        </p:nvCxnSpPr>
        <p:spPr>
          <a:xfrm>
            <a:off x="10181942" y="3359025"/>
            <a:ext cx="0" cy="557918"/>
          </a:xfrm>
          <a:prstGeom prst="line">
            <a:avLst/>
          </a:prstGeom>
          <a:ln>
            <a:tailEnd type="triangle"/>
          </a:ln>
        </p:spPr>
        <p:style>
          <a:lnRef idx="2">
            <a:schemeClr val="dk1"/>
          </a:lnRef>
          <a:fillRef idx="0">
            <a:schemeClr val="dk1"/>
          </a:fillRef>
          <a:effectRef idx="1">
            <a:schemeClr val="dk1"/>
          </a:effectRef>
          <a:fontRef idx="minor">
            <a:schemeClr val="tx1"/>
          </a:fontRef>
        </p:style>
      </p:cxnSp>
      <p:sp>
        <p:nvSpPr>
          <p:cNvPr id="873" name="Rectangle 872">
            <a:extLst>
              <a:ext uri="{FF2B5EF4-FFF2-40B4-BE49-F238E27FC236}">
                <a16:creationId xmlns:a16="http://schemas.microsoft.com/office/drawing/2014/main" id="{8ABD3D8C-10BC-75CD-E8FD-3211D4E3627C}"/>
              </a:ext>
            </a:extLst>
          </p:cNvPr>
          <p:cNvSpPr/>
          <p:nvPr/>
        </p:nvSpPr>
        <p:spPr>
          <a:xfrm>
            <a:off x="9118318" y="3895920"/>
            <a:ext cx="1187778" cy="1096857"/>
          </a:xfrm>
          <a:prstGeom prst="rect">
            <a:avLst/>
          </a:prstGeom>
          <a:solidFill>
            <a:schemeClr val="accent1">
              <a:alpha val="1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95000"/>
                    <a:lumOff val="5000"/>
                  </a:schemeClr>
                </a:solidFill>
              </a:rPr>
              <a:t>selector</a:t>
            </a:r>
          </a:p>
        </p:txBody>
      </p:sp>
      <p:cxnSp>
        <p:nvCxnSpPr>
          <p:cNvPr id="874" name="Straight Arrow Connector 873">
            <a:extLst>
              <a:ext uri="{FF2B5EF4-FFF2-40B4-BE49-F238E27FC236}">
                <a16:creationId xmlns:a16="http://schemas.microsoft.com/office/drawing/2014/main" id="{3F9AB4EE-01AA-9A68-5C55-4BDD4BC1C821}"/>
              </a:ext>
            </a:extLst>
          </p:cNvPr>
          <p:cNvCxnSpPr/>
          <p:nvPr/>
        </p:nvCxnSpPr>
        <p:spPr>
          <a:xfrm>
            <a:off x="9715549" y="4992777"/>
            <a:ext cx="0" cy="41748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75" name="Rectangle 38">
            <a:extLst>
              <a:ext uri="{FF2B5EF4-FFF2-40B4-BE49-F238E27FC236}">
                <a16:creationId xmlns:a16="http://schemas.microsoft.com/office/drawing/2014/main" id="{47A8F3DF-ADA3-F689-4374-6F5B6F96EDD3}"/>
              </a:ext>
            </a:extLst>
          </p:cNvPr>
          <p:cNvSpPr>
            <a:spLocks noChangeArrowheads="1"/>
          </p:cNvSpPr>
          <p:nvPr/>
        </p:nvSpPr>
        <p:spPr bwMode="auto">
          <a:xfrm>
            <a:off x="9424050" y="5443694"/>
            <a:ext cx="82822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out(12-15)</a:t>
            </a:r>
            <a:endParaRPr lang="en-US" altLang="en-US" sz="2800" dirty="0">
              <a:latin typeface="Times New Roman" panose="02020603050405020304" pitchFamily="18" charset="0"/>
            </a:endParaRPr>
          </a:p>
        </p:txBody>
      </p:sp>
      <p:cxnSp>
        <p:nvCxnSpPr>
          <p:cNvPr id="876" name="Straight Arrow Connector 875">
            <a:extLst>
              <a:ext uri="{FF2B5EF4-FFF2-40B4-BE49-F238E27FC236}">
                <a16:creationId xmlns:a16="http://schemas.microsoft.com/office/drawing/2014/main" id="{6102F579-CC51-32A9-2970-F303CEFF63BB}"/>
              </a:ext>
            </a:extLst>
          </p:cNvPr>
          <p:cNvCxnSpPr>
            <a:cxnSpLocks/>
          </p:cNvCxnSpPr>
          <p:nvPr/>
        </p:nvCxnSpPr>
        <p:spPr>
          <a:xfrm>
            <a:off x="8954450" y="4226528"/>
            <a:ext cx="163858" cy="0"/>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877" name="Straight Arrow Connector 876">
            <a:extLst>
              <a:ext uri="{FF2B5EF4-FFF2-40B4-BE49-F238E27FC236}">
                <a16:creationId xmlns:a16="http://schemas.microsoft.com/office/drawing/2014/main" id="{9028EC04-E0E9-F474-C2DA-5E74675AACFB}"/>
              </a:ext>
            </a:extLst>
          </p:cNvPr>
          <p:cNvCxnSpPr>
            <a:cxnSpLocks/>
          </p:cNvCxnSpPr>
          <p:nvPr/>
        </p:nvCxnSpPr>
        <p:spPr>
          <a:xfrm>
            <a:off x="8954450" y="4469900"/>
            <a:ext cx="149881" cy="0"/>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878" name="Straight Arrow Connector 877">
            <a:extLst>
              <a:ext uri="{FF2B5EF4-FFF2-40B4-BE49-F238E27FC236}">
                <a16:creationId xmlns:a16="http://schemas.microsoft.com/office/drawing/2014/main" id="{CC36C1E4-81D6-5B53-7709-D6D7A1DCFF31}"/>
              </a:ext>
            </a:extLst>
          </p:cNvPr>
          <p:cNvCxnSpPr>
            <a:cxnSpLocks/>
          </p:cNvCxnSpPr>
          <p:nvPr/>
        </p:nvCxnSpPr>
        <p:spPr>
          <a:xfrm>
            <a:off x="8867294" y="4751680"/>
            <a:ext cx="251014" cy="0"/>
          </a:xfrm>
          <a:prstGeom prst="straightConnector1">
            <a:avLst/>
          </a:prstGeom>
          <a:ln>
            <a:solidFill>
              <a:srgbClr val="FFC000"/>
            </a:solidFill>
            <a:tailEnd type="triangle"/>
          </a:ln>
        </p:spPr>
        <p:style>
          <a:lnRef idx="3">
            <a:schemeClr val="dk1"/>
          </a:lnRef>
          <a:fillRef idx="0">
            <a:schemeClr val="dk1"/>
          </a:fillRef>
          <a:effectRef idx="2">
            <a:schemeClr val="dk1"/>
          </a:effectRef>
          <a:fontRef idx="minor">
            <a:schemeClr val="tx1"/>
          </a:fontRef>
        </p:style>
      </p:cxnSp>
      <p:sp>
        <p:nvSpPr>
          <p:cNvPr id="879" name="Rectangle 38">
            <a:extLst>
              <a:ext uri="{FF2B5EF4-FFF2-40B4-BE49-F238E27FC236}">
                <a16:creationId xmlns:a16="http://schemas.microsoft.com/office/drawing/2014/main" id="{AD4FA28D-03A0-87D1-60C4-E30C56CA42CB}"/>
              </a:ext>
            </a:extLst>
          </p:cNvPr>
          <p:cNvSpPr>
            <a:spLocks noChangeArrowheads="1"/>
          </p:cNvSpPr>
          <p:nvPr/>
        </p:nvSpPr>
        <p:spPr bwMode="auto">
          <a:xfrm>
            <a:off x="8160062" y="4634979"/>
            <a:ext cx="89517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a (12-15)</a:t>
            </a:r>
            <a:endParaRPr lang="en-US" altLang="en-US" sz="2800" dirty="0">
              <a:latin typeface="Times New Roman" panose="02020603050405020304" pitchFamily="18" charset="0"/>
            </a:endParaRPr>
          </a:p>
        </p:txBody>
      </p:sp>
      <p:sp>
        <p:nvSpPr>
          <p:cNvPr id="880" name="Rectangle 38">
            <a:extLst>
              <a:ext uri="{FF2B5EF4-FFF2-40B4-BE49-F238E27FC236}">
                <a16:creationId xmlns:a16="http://schemas.microsoft.com/office/drawing/2014/main" id="{63CB9726-1401-65A9-7EEF-C62E737C03D9}"/>
              </a:ext>
            </a:extLst>
          </p:cNvPr>
          <p:cNvSpPr>
            <a:spLocks noChangeArrowheads="1"/>
          </p:cNvSpPr>
          <p:nvPr/>
        </p:nvSpPr>
        <p:spPr bwMode="auto">
          <a:xfrm>
            <a:off x="8090991" y="4341424"/>
            <a:ext cx="88519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min(12-15) </a:t>
            </a:r>
            <a:endParaRPr lang="en-US" altLang="en-US" sz="2800" dirty="0">
              <a:latin typeface="Times New Roman" panose="02020603050405020304" pitchFamily="18" charset="0"/>
            </a:endParaRPr>
          </a:p>
        </p:txBody>
      </p:sp>
      <p:sp>
        <p:nvSpPr>
          <p:cNvPr id="881" name="Rectangle 38">
            <a:extLst>
              <a:ext uri="{FF2B5EF4-FFF2-40B4-BE49-F238E27FC236}">
                <a16:creationId xmlns:a16="http://schemas.microsoft.com/office/drawing/2014/main" id="{6C61C528-DC96-910E-5936-BE9BC1D69AA7}"/>
              </a:ext>
            </a:extLst>
          </p:cNvPr>
          <p:cNvSpPr>
            <a:spLocks noChangeArrowheads="1"/>
          </p:cNvSpPr>
          <p:nvPr/>
        </p:nvSpPr>
        <p:spPr bwMode="auto">
          <a:xfrm>
            <a:off x="8060985" y="4110931"/>
            <a:ext cx="89517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max(12-15)</a:t>
            </a:r>
            <a:endParaRPr lang="en-US" altLang="en-US" sz="2800" dirty="0">
              <a:latin typeface="Times New Roman" panose="02020603050405020304" pitchFamily="18" charset="0"/>
            </a:endParaRPr>
          </a:p>
        </p:txBody>
      </p:sp>
      <p:cxnSp>
        <p:nvCxnSpPr>
          <p:cNvPr id="886" name="Connector: Elbow 885">
            <a:extLst>
              <a:ext uri="{FF2B5EF4-FFF2-40B4-BE49-F238E27FC236}">
                <a16:creationId xmlns:a16="http://schemas.microsoft.com/office/drawing/2014/main" id="{862D3B23-B05E-5F7E-438E-B3D928251EE9}"/>
              </a:ext>
            </a:extLst>
          </p:cNvPr>
          <p:cNvCxnSpPr>
            <a:cxnSpLocks/>
            <a:stCxn id="522" idx="3"/>
          </p:cNvCxnSpPr>
          <p:nvPr/>
        </p:nvCxnSpPr>
        <p:spPr>
          <a:xfrm flipH="1">
            <a:off x="3247250" y="2484824"/>
            <a:ext cx="538193" cy="1672985"/>
          </a:xfrm>
          <a:prstGeom prst="bentConnector4">
            <a:avLst>
              <a:gd name="adj1" fmla="val -3539"/>
              <a:gd name="adj2" fmla="val 10082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0" name="Connector: Elbow 899">
            <a:extLst>
              <a:ext uri="{FF2B5EF4-FFF2-40B4-BE49-F238E27FC236}">
                <a16:creationId xmlns:a16="http://schemas.microsoft.com/office/drawing/2014/main" id="{8F943C67-6770-0C48-3E78-83DAC857D3FD}"/>
              </a:ext>
            </a:extLst>
          </p:cNvPr>
          <p:cNvCxnSpPr/>
          <p:nvPr/>
        </p:nvCxnSpPr>
        <p:spPr>
          <a:xfrm rot="5400000">
            <a:off x="3079552" y="3064884"/>
            <a:ext cx="1163878" cy="828482"/>
          </a:xfrm>
          <a:prstGeom prst="bentConnector3">
            <a:avLst>
              <a:gd name="adj1" fmla="val 9910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02" name="Connector: Elbow 901">
            <a:extLst>
              <a:ext uri="{FF2B5EF4-FFF2-40B4-BE49-F238E27FC236}">
                <a16:creationId xmlns:a16="http://schemas.microsoft.com/office/drawing/2014/main" id="{A036A868-341D-1A12-9909-9CDA18B70793}"/>
              </a:ext>
            </a:extLst>
          </p:cNvPr>
          <p:cNvCxnSpPr>
            <a:cxnSpLocks/>
          </p:cNvCxnSpPr>
          <p:nvPr/>
        </p:nvCxnSpPr>
        <p:spPr>
          <a:xfrm rot="5400000">
            <a:off x="5050786" y="3039142"/>
            <a:ext cx="1637999" cy="497771"/>
          </a:xfrm>
          <a:prstGeom prst="bentConnector3">
            <a:avLst>
              <a:gd name="adj1" fmla="val 10117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6" name="Connector: Elbow 905">
            <a:extLst>
              <a:ext uri="{FF2B5EF4-FFF2-40B4-BE49-F238E27FC236}">
                <a16:creationId xmlns:a16="http://schemas.microsoft.com/office/drawing/2014/main" id="{F31D6064-A2DC-4722-CED6-FCEC4FD29513}"/>
              </a:ext>
            </a:extLst>
          </p:cNvPr>
          <p:cNvCxnSpPr/>
          <p:nvPr/>
        </p:nvCxnSpPr>
        <p:spPr>
          <a:xfrm rot="5400000">
            <a:off x="5432358" y="3058228"/>
            <a:ext cx="1163878" cy="828482"/>
          </a:xfrm>
          <a:prstGeom prst="bentConnector3">
            <a:avLst>
              <a:gd name="adj1" fmla="val 99103"/>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07" name="Connector: Elbow 906">
            <a:extLst>
              <a:ext uri="{FF2B5EF4-FFF2-40B4-BE49-F238E27FC236}">
                <a16:creationId xmlns:a16="http://schemas.microsoft.com/office/drawing/2014/main" id="{99184BC6-03AE-A44F-7984-A27D6A2EE501}"/>
              </a:ext>
            </a:extLst>
          </p:cNvPr>
          <p:cNvCxnSpPr>
            <a:cxnSpLocks/>
          </p:cNvCxnSpPr>
          <p:nvPr/>
        </p:nvCxnSpPr>
        <p:spPr>
          <a:xfrm rot="5400000">
            <a:off x="7825202" y="3050762"/>
            <a:ext cx="1070935" cy="750471"/>
          </a:xfrm>
          <a:prstGeom prst="bentConnector3">
            <a:avLst>
              <a:gd name="adj1" fmla="val 99807"/>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12" name="Connector: Elbow 911">
            <a:extLst>
              <a:ext uri="{FF2B5EF4-FFF2-40B4-BE49-F238E27FC236}">
                <a16:creationId xmlns:a16="http://schemas.microsoft.com/office/drawing/2014/main" id="{E1CBE6F6-CBA5-5F67-3917-37233B1F0824}"/>
              </a:ext>
            </a:extLst>
          </p:cNvPr>
          <p:cNvCxnSpPr>
            <a:cxnSpLocks/>
          </p:cNvCxnSpPr>
          <p:nvPr/>
        </p:nvCxnSpPr>
        <p:spPr>
          <a:xfrm rot="5400000">
            <a:off x="7378249" y="2960735"/>
            <a:ext cx="1705035" cy="510871"/>
          </a:xfrm>
          <a:prstGeom prst="bentConnector3">
            <a:avLst>
              <a:gd name="adj1" fmla="val 1002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5" name="Connector: Elbow 914">
            <a:extLst>
              <a:ext uri="{FF2B5EF4-FFF2-40B4-BE49-F238E27FC236}">
                <a16:creationId xmlns:a16="http://schemas.microsoft.com/office/drawing/2014/main" id="{4A73D16A-346E-F210-E801-79928838C882}"/>
              </a:ext>
            </a:extLst>
          </p:cNvPr>
          <p:cNvCxnSpPr>
            <a:cxnSpLocks/>
          </p:cNvCxnSpPr>
          <p:nvPr/>
        </p:nvCxnSpPr>
        <p:spPr>
          <a:xfrm rot="5400000">
            <a:off x="9586863" y="3079184"/>
            <a:ext cx="1934484" cy="453599"/>
          </a:xfrm>
          <a:prstGeom prst="bentConnector3">
            <a:avLst>
              <a:gd name="adj1" fmla="val 9973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6" name="Connector: Elbow 915">
            <a:extLst>
              <a:ext uri="{FF2B5EF4-FFF2-40B4-BE49-F238E27FC236}">
                <a16:creationId xmlns:a16="http://schemas.microsoft.com/office/drawing/2014/main" id="{EB400F94-F2D7-AE91-7746-DD163745D065}"/>
              </a:ext>
            </a:extLst>
          </p:cNvPr>
          <p:cNvCxnSpPr>
            <a:cxnSpLocks/>
          </p:cNvCxnSpPr>
          <p:nvPr/>
        </p:nvCxnSpPr>
        <p:spPr>
          <a:xfrm rot="5400000">
            <a:off x="10144954" y="3013172"/>
            <a:ext cx="1070935" cy="750471"/>
          </a:xfrm>
          <a:prstGeom prst="bentConnector3">
            <a:avLst>
              <a:gd name="adj1" fmla="val 99807"/>
            </a:avLst>
          </a:prstGeom>
          <a:ln>
            <a:tailEnd type="triangle"/>
          </a:ln>
        </p:spPr>
        <p:style>
          <a:lnRef idx="1">
            <a:schemeClr val="accent6"/>
          </a:lnRef>
          <a:fillRef idx="0">
            <a:schemeClr val="accent6"/>
          </a:fillRef>
          <a:effectRef idx="0">
            <a:schemeClr val="accent6"/>
          </a:effectRef>
          <a:fontRef idx="minor">
            <a:schemeClr val="tx1"/>
          </a:fontRef>
        </p:style>
      </p:cxnSp>
      <p:sp>
        <p:nvSpPr>
          <p:cNvPr id="2" name="Title 1">
            <a:extLst>
              <a:ext uri="{FF2B5EF4-FFF2-40B4-BE49-F238E27FC236}">
                <a16:creationId xmlns:a16="http://schemas.microsoft.com/office/drawing/2014/main" id="{591E9F4F-2865-5A1D-6380-FEC99D0FC4C3}"/>
              </a:ext>
            </a:extLst>
          </p:cNvPr>
          <p:cNvSpPr txBox="1">
            <a:spLocks/>
          </p:cNvSpPr>
          <p:nvPr/>
        </p:nvSpPr>
        <p:spPr>
          <a:xfrm>
            <a:off x="1043921" y="201784"/>
            <a:ext cx="10058400" cy="1141011"/>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dirty="0"/>
              <a:t>16 – bit _XNOR : Limiter</a:t>
            </a:r>
          </a:p>
        </p:txBody>
      </p:sp>
    </p:spTree>
    <p:extLst>
      <p:ext uri="{BB962C8B-B14F-4D97-AF65-F5344CB8AC3E}">
        <p14:creationId xmlns:p14="http://schemas.microsoft.com/office/powerpoint/2010/main" val="16551162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BE668-75E4-4D5C-CA0A-FEE296308ED5}"/>
              </a:ext>
            </a:extLst>
          </p:cNvPr>
          <p:cNvSpPr>
            <a:spLocks noGrp="1"/>
          </p:cNvSpPr>
          <p:nvPr>
            <p:ph type="title"/>
          </p:nvPr>
        </p:nvSpPr>
        <p:spPr/>
        <p:txBody>
          <a:bodyPr/>
          <a:lstStyle/>
          <a:p>
            <a:r>
              <a:rPr lang="en-IN" dirty="0"/>
              <a:t>Delay  – XNOR limiter</a:t>
            </a:r>
          </a:p>
        </p:txBody>
      </p:sp>
      <p:sp>
        <p:nvSpPr>
          <p:cNvPr id="3" name="Content Placeholder 2">
            <a:extLst>
              <a:ext uri="{FF2B5EF4-FFF2-40B4-BE49-F238E27FC236}">
                <a16:creationId xmlns:a16="http://schemas.microsoft.com/office/drawing/2014/main" id="{E606B98C-D85A-4F85-E32C-B8EFA5685279}"/>
              </a:ext>
            </a:extLst>
          </p:cNvPr>
          <p:cNvSpPr>
            <a:spLocks noGrp="1"/>
          </p:cNvSpPr>
          <p:nvPr>
            <p:ph idx="1"/>
          </p:nvPr>
        </p:nvSpPr>
        <p:spPr/>
        <p:txBody>
          <a:bodyPr/>
          <a:lstStyle/>
          <a:p>
            <a:r>
              <a:rPr lang="en-IN" dirty="0">
                <a:solidFill>
                  <a:schemeClr val="tx1">
                    <a:lumMod val="95000"/>
                    <a:lumOff val="5000"/>
                  </a:schemeClr>
                </a:solidFill>
              </a:rPr>
              <a:t> 4 bit = </a:t>
            </a:r>
            <a:r>
              <a:rPr lang="en-IN" b="1" dirty="0">
                <a:solidFill>
                  <a:srgbClr val="FF0000"/>
                </a:solidFill>
              </a:rPr>
              <a:t>(2 </a:t>
            </a:r>
            <a:r>
              <a:rPr lang="en-IN" b="1" dirty="0" err="1">
                <a:solidFill>
                  <a:srgbClr val="FF0000"/>
                </a:solidFill>
              </a:rPr>
              <a:t>xnor</a:t>
            </a:r>
            <a:r>
              <a:rPr lang="en-IN" b="1" dirty="0">
                <a:solidFill>
                  <a:srgbClr val="FF0000"/>
                </a:solidFill>
              </a:rPr>
              <a:t> + 2 </a:t>
            </a:r>
            <a:r>
              <a:rPr lang="en-IN" b="1" dirty="0" err="1">
                <a:solidFill>
                  <a:srgbClr val="FF0000"/>
                </a:solidFill>
              </a:rPr>
              <a:t>nand</a:t>
            </a:r>
            <a:r>
              <a:rPr lang="en-IN" b="1" dirty="0">
                <a:solidFill>
                  <a:srgbClr val="FF0000"/>
                </a:solidFill>
              </a:rPr>
              <a:t> + 1 or + 1 nor + 1 tristate buffer ) gate delay</a:t>
            </a:r>
          </a:p>
          <a:p>
            <a:r>
              <a:rPr lang="en-IN" dirty="0">
                <a:solidFill>
                  <a:schemeClr val="tx1">
                    <a:lumMod val="95000"/>
                    <a:lumOff val="5000"/>
                  </a:schemeClr>
                </a:solidFill>
              </a:rPr>
              <a:t>16 bit = </a:t>
            </a:r>
            <a:r>
              <a:rPr lang="en-IN" b="1" dirty="0">
                <a:solidFill>
                  <a:srgbClr val="FF0000"/>
                </a:solidFill>
              </a:rPr>
              <a:t>(2 </a:t>
            </a:r>
            <a:r>
              <a:rPr lang="en-IN" b="1" dirty="0" err="1">
                <a:solidFill>
                  <a:srgbClr val="FF0000"/>
                </a:solidFill>
              </a:rPr>
              <a:t>xnor</a:t>
            </a:r>
            <a:r>
              <a:rPr lang="en-IN" b="1" dirty="0">
                <a:solidFill>
                  <a:srgbClr val="FF0000"/>
                </a:solidFill>
              </a:rPr>
              <a:t> + 2 </a:t>
            </a:r>
            <a:r>
              <a:rPr lang="en-IN" b="1" dirty="0" err="1">
                <a:solidFill>
                  <a:srgbClr val="FF0000"/>
                </a:solidFill>
              </a:rPr>
              <a:t>nand</a:t>
            </a:r>
            <a:r>
              <a:rPr lang="en-IN" b="1" dirty="0">
                <a:solidFill>
                  <a:srgbClr val="FF0000"/>
                </a:solidFill>
              </a:rPr>
              <a:t> + 2 and </a:t>
            </a:r>
            <a:r>
              <a:rPr lang="en-IN" dirty="0">
                <a:solidFill>
                  <a:srgbClr val="FF0000"/>
                </a:solidFill>
              </a:rPr>
              <a:t>(5 input)  + </a:t>
            </a:r>
            <a:r>
              <a:rPr lang="en-IN" b="1" dirty="0">
                <a:solidFill>
                  <a:srgbClr val="FF0000"/>
                </a:solidFill>
              </a:rPr>
              <a:t>1 and </a:t>
            </a:r>
            <a:r>
              <a:rPr lang="en-IN" dirty="0">
                <a:solidFill>
                  <a:srgbClr val="FF0000"/>
                </a:solidFill>
              </a:rPr>
              <a:t>(4 input) </a:t>
            </a:r>
            <a:r>
              <a:rPr lang="en-IN" b="1" dirty="0">
                <a:solidFill>
                  <a:srgbClr val="FF0000"/>
                </a:solidFill>
              </a:rPr>
              <a:t>+ 1 or + 1 nor + 1 tristate buffer ) gate delay</a:t>
            </a:r>
            <a:endParaRPr lang="en-IN" dirty="0">
              <a:solidFill>
                <a:schemeClr val="tx1">
                  <a:lumMod val="95000"/>
                  <a:lumOff val="5000"/>
                </a:schemeClr>
              </a:solidFill>
            </a:endParaRPr>
          </a:p>
          <a:p>
            <a:r>
              <a:rPr lang="en-IN" dirty="0">
                <a:solidFill>
                  <a:schemeClr val="tx1">
                    <a:lumMod val="95000"/>
                    <a:lumOff val="5000"/>
                  </a:schemeClr>
                </a:solidFill>
              </a:rPr>
              <a:t>32 bit = </a:t>
            </a:r>
            <a:r>
              <a:rPr lang="en-IN" b="1" dirty="0">
                <a:solidFill>
                  <a:srgbClr val="FF0000"/>
                </a:solidFill>
              </a:rPr>
              <a:t>(2 </a:t>
            </a:r>
            <a:r>
              <a:rPr lang="en-IN" b="1" dirty="0" err="1">
                <a:solidFill>
                  <a:srgbClr val="FF0000"/>
                </a:solidFill>
              </a:rPr>
              <a:t>xnor</a:t>
            </a:r>
            <a:r>
              <a:rPr lang="en-IN" b="1" dirty="0">
                <a:solidFill>
                  <a:srgbClr val="FF0000"/>
                </a:solidFill>
              </a:rPr>
              <a:t> + 2 </a:t>
            </a:r>
            <a:r>
              <a:rPr lang="en-IN" b="1" dirty="0" err="1">
                <a:solidFill>
                  <a:srgbClr val="FF0000"/>
                </a:solidFill>
              </a:rPr>
              <a:t>nand</a:t>
            </a:r>
            <a:r>
              <a:rPr lang="en-IN" b="1" dirty="0">
                <a:solidFill>
                  <a:srgbClr val="FF0000"/>
                </a:solidFill>
              </a:rPr>
              <a:t> + 6 and </a:t>
            </a:r>
            <a:r>
              <a:rPr lang="en-IN" dirty="0">
                <a:solidFill>
                  <a:srgbClr val="FF0000"/>
                </a:solidFill>
              </a:rPr>
              <a:t>(5 input)  + </a:t>
            </a:r>
            <a:r>
              <a:rPr lang="en-IN" b="1" dirty="0">
                <a:solidFill>
                  <a:srgbClr val="FF0000"/>
                </a:solidFill>
              </a:rPr>
              <a:t>1 and </a:t>
            </a:r>
            <a:r>
              <a:rPr lang="en-IN" dirty="0">
                <a:solidFill>
                  <a:srgbClr val="FF0000"/>
                </a:solidFill>
              </a:rPr>
              <a:t>(4 input) </a:t>
            </a:r>
            <a:r>
              <a:rPr lang="en-IN" b="1" dirty="0">
                <a:solidFill>
                  <a:srgbClr val="FF0000"/>
                </a:solidFill>
              </a:rPr>
              <a:t>+ 1 or + 1 nor + 1 tristate buffer ) gate delay</a:t>
            </a:r>
            <a:endParaRPr lang="en-IN" dirty="0">
              <a:solidFill>
                <a:schemeClr val="tx1">
                  <a:lumMod val="95000"/>
                  <a:lumOff val="5000"/>
                </a:schemeClr>
              </a:solidFill>
            </a:endParaRPr>
          </a:p>
          <a:p>
            <a:endParaRPr lang="en-IN" dirty="0"/>
          </a:p>
        </p:txBody>
      </p:sp>
    </p:spTree>
    <p:extLst>
      <p:ext uri="{BB962C8B-B14F-4D97-AF65-F5344CB8AC3E}">
        <p14:creationId xmlns:p14="http://schemas.microsoft.com/office/powerpoint/2010/main" val="2725582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B3E2A-B9A3-3E9C-2619-547BB0F1EAA4}"/>
              </a:ext>
            </a:extLst>
          </p:cNvPr>
          <p:cNvSpPr>
            <a:spLocks noGrp="1"/>
          </p:cNvSpPr>
          <p:nvPr>
            <p:ph type="title" idx="4294967295"/>
          </p:nvPr>
        </p:nvSpPr>
        <p:spPr>
          <a:xfrm>
            <a:off x="0" y="287338"/>
            <a:ext cx="3649075" cy="1544844"/>
          </a:xfrm>
        </p:spPr>
        <p:txBody>
          <a:bodyPr>
            <a:normAutofit/>
          </a:bodyPr>
          <a:lstStyle/>
          <a:p>
            <a:r>
              <a:rPr lang="en-IN" dirty="0"/>
              <a:t>Miscellaneous </a:t>
            </a:r>
          </a:p>
        </p:txBody>
      </p:sp>
      <p:sp>
        <p:nvSpPr>
          <p:cNvPr id="4" name="Rectangle 3">
            <a:extLst>
              <a:ext uri="{FF2B5EF4-FFF2-40B4-BE49-F238E27FC236}">
                <a16:creationId xmlns:a16="http://schemas.microsoft.com/office/drawing/2014/main" id="{B19E293F-01D0-FFB5-36B5-F72FD5362423}"/>
              </a:ext>
            </a:extLst>
          </p:cNvPr>
          <p:cNvSpPr/>
          <p:nvPr/>
        </p:nvSpPr>
        <p:spPr>
          <a:xfrm>
            <a:off x="4503308" y="606808"/>
            <a:ext cx="1440649" cy="1679843"/>
          </a:xfrm>
          <a:prstGeom prst="rect">
            <a:avLst/>
          </a:prstGeom>
          <a:solidFill>
            <a:schemeClr val="bg2">
              <a:lumMod val="75000"/>
              <a:alpha val="1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9DCEC78E-963F-6D60-A127-00B21BC0BD06}"/>
              </a:ext>
            </a:extLst>
          </p:cNvPr>
          <p:cNvSpPr/>
          <p:nvPr/>
        </p:nvSpPr>
        <p:spPr>
          <a:xfrm>
            <a:off x="4608577" y="679829"/>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BB25A4F6-3501-9513-0A5C-3810DEAE9C86}"/>
              </a:ext>
            </a:extLst>
          </p:cNvPr>
          <p:cNvSpPr txBox="1"/>
          <p:nvPr/>
        </p:nvSpPr>
        <p:spPr>
          <a:xfrm>
            <a:off x="4659798" y="747454"/>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7" name="Straight Arrow Connector 6">
            <a:extLst>
              <a:ext uri="{FF2B5EF4-FFF2-40B4-BE49-F238E27FC236}">
                <a16:creationId xmlns:a16="http://schemas.microsoft.com/office/drawing/2014/main" id="{AC02CC47-C70A-DCB4-7E7B-1A83234ACEF0}"/>
              </a:ext>
            </a:extLst>
          </p:cNvPr>
          <p:cNvCxnSpPr>
            <a:cxnSpLocks/>
            <a:stCxn id="56" idx="6"/>
            <a:endCxn id="5" idx="1"/>
          </p:cNvCxnSpPr>
          <p:nvPr/>
        </p:nvCxnSpPr>
        <p:spPr>
          <a:xfrm flipV="1">
            <a:off x="4349305" y="882885"/>
            <a:ext cx="259272" cy="604"/>
          </a:xfrm>
          <a:prstGeom prst="straightConnector1">
            <a:avLst/>
          </a:prstGeom>
          <a:ln>
            <a:solidFill>
              <a:srgbClr val="00B0F0"/>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E195572F-59A5-0963-F8CF-0AAC6D88D970}"/>
              </a:ext>
            </a:extLst>
          </p:cNvPr>
          <p:cNvCxnSpPr>
            <a:cxnSpLocks/>
          </p:cNvCxnSpPr>
          <p:nvPr/>
        </p:nvCxnSpPr>
        <p:spPr>
          <a:xfrm>
            <a:off x="4727397" y="515632"/>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3FA3B707-8A73-EAA6-9B57-8F7FB3AE4FBF}"/>
              </a:ext>
            </a:extLst>
          </p:cNvPr>
          <p:cNvCxnSpPr>
            <a:cxnSpLocks/>
            <a:stCxn id="5" idx="3"/>
          </p:cNvCxnSpPr>
          <p:nvPr/>
        </p:nvCxnSpPr>
        <p:spPr>
          <a:xfrm flipV="1">
            <a:off x="5761208" y="882884"/>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2ED980E-DC30-3EA2-61A1-53F33C8141D6}"/>
              </a:ext>
            </a:extLst>
          </p:cNvPr>
          <p:cNvCxnSpPr>
            <a:cxnSpLocks/>
          </p:cNvCxnSpPr>
          <p:nvPr/>
        </p:nvCxnSpPr>
        <p:spPr>
          <a:xfrm flipV="1">
            <a:off x="5622880" y="499835"/>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DA482EB3-6AAC-6023-2B34-1EEF1C747986}"/>
              </a:ext>
            </a:extLst>
          </p:cNvPr>
          <p:cNvCxnSpPr>
            <a:cxnSpLocks/>
          </p:cNvCxnSpPr>
          <p:nvPr/>
        </p:nvCxnSpPr>
        <p:spPr>
          <a:xfrm>
            <a:off x="4898085" y="515632"/>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2953F5C3-E10C-2354-CC59-A0428B5BEB59}"/>
              </a:ext>
            </a:extLst>
          </p:cNvPr>
          <p:cNvCxnSpPr>
            <a:cxnSpLocks/>
          </p:cNvCxnSpPr>
          <p:nvPr/>
        </p:nvCxnSpPr>
        <p:spPr>
          <a:xfrm>
            <a:off x="5419293" y="499835"/>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Rectangle 12">
            <a:extLst>
              <a:ext uri="{FF2B5EF4-FFF2-40B4-BE49-F238E27FC236}">
                <a16:creationId xmlns:a16="http://schemas.microsoft.com/office/drawing/2014/main" id="{86A680E9-A36C-29F3-4B36-DDA955C0CA30}"/>
              </a:ext>
            </a:extLst>
          </p:cNvPr>
          <p:cNvSpPr/>
          <p:nvPr/>
        </p:nvSpPr>
        <p:spPr>
          <a:xfrm>
            <a:off x="4608577" y="1268855"/>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4" name="TextBox 13">
            <a:extLst>
              <a:ext uri="{FF2B5EF4-FFF2-40B4-BE49-F238E27FC236}">
                <a16:creationId xmlns:a16="http://schemas.microsoft.com/office/drawing/2014/main" id="{2A3849DD-4DCD-83A0-7EF6-1D7F86F8FAD4}"/>
              </a:ext>
            </a:extLst>
          </p:cNvPr>
          <p:cNvSpPr txBox="1"/>
          <p:nvPr/>
        </p:nvSpPr>
        <p:spPr>
          <a:xfrm>
            <a:off x="4659798" y="1336480"/>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15" name="Straight Arrow Connector 14">
            <a:extLst>
              <a:ext uri="{FF2B5EF4-FFF2-40B4-BE49-F238E27FC236}">
                <a16:creationId xmlns:a16="http://schemas.microsoft.com/office/drawing/2014/main" id="{C1BB6B14-E397-EA8F-0F9B-CE8863EF4F70}"/>
              </a:ext>
            </a:extLst>
          </p:cNvPr>
          <p:cNvCxnSpPr>
            <a:cxnSpLocks/>
            <a:endCxn id="13" idx="1"/>
          </p:cNvCxnSpPr>
          <p:nvPr/>
        </p:nvCxnSpPr>
        <p:spPr>
          <a:xfrm>
            <a:off x="4078713" y="1471911"/>
            <a:ext cx="5298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BB10C1D-39BD-ECD5-78F3-FD21F2AB0002}"/>
              </a:ext>
            </a:extLst>
          </p:cNvPr>
          <p:cNvCxnSpPr>
            <a:cxnSpLocks/>
          </p:cNvCxnSpPr>
          <p:nvPr/>
        </p:nvCxnSpPr>
        <p:spPr>
          <a:xfrm>
            <a:off x="4727397" y="1104658"/>
            <a:ext cx="0" cy="179994"/>
          </a:xfrm>
          <a:prstGeom prst="straightConnector1">
            <a:avLst/>
          </a:prstGeom>
          <a:ln>
            <a:solidFill>
              <a:srgbClr val="00B050"/>
            </a:solidFill>
            <a:tailEnd type="triangle"/>
          </a:ln>
        </p:spPr>
        <p:style>
          <a:lnRef idx="3">
            <a:schemeClr val="accent1"/>
          </a:lnRef>
          <a:fillRef idx="0">
            <a:schemeClr val="accent1"/>
          </a:fillRef>
          <a:effectRef idx="2">
            <a:schemeClr val="accent1"/>
          </a:effectRef>
          <a:fontRef idx="minor">
            <a:schemeClr val="tx1"/>
          </a:fontRef>
        </p:style>
      </p:cxnSp>
      <p:cxnSp>
        <p:nvCxnSpPr>
          <p:cNvPr id="17" name="Straight Arrow Connector 16">
            <a:extLst>
              <a:ext uri="{FF2B5EF4-FFF2-40B4-BE49-F238E27FC236}">
                <a16:creationId xmlns:a16="http://schemas.microsoft.com/office/drawing/2014/main" id="{7AD68827-D2DB-301A-6D5B-FCC5B04E366F}"/>
              </a:ext>
            </a:extLst>
          </p:cNvPr>
          <p:cNvCxnSpPr>
            <a:cxnSpLocks/>
            <a:stCxn id="13" idx="3"/>
          </p:cNvCxnSpPr>
          <p:nvPr/>
        </p:nvCxnSpPr>
        <p:spPr>
          <a:xfrm flipV="1">
            <a:off x="5761208" y="1471910"/>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513AF8A-D6F2-E697-6F62-CE028D952962}"/>
              </a:ext>
            </a:extLst>
          </p:cNvPr>
          <p:cNvCxnSpPr>
            <a:cxnSpLocks/>
          </p:cNvCxnSpPr>
          <p:nvPr/>
        </p:nvCxnSpPr>
        <p:spPr>
          <a:xfrm flipV="1">
            <a:off x="5622880" y="1088861"/>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3A36CE63-41E0-4176-7D8C-4328699B16CA}"/>
              </a:ext>
            </a:extLst>
          </p:cNvPr>
          <p:cNvCxnSpPr>
            <a:cxnSpLocks/>
          </p:cNvCxnSpPr>
          <p:nvPr/>
        </p:nvCxnSpPr>
        <p:spPr>
          <a:xfrm>
            <a:off x="4898085" y="1104658"/>
            <a:ext cx="0" cy="17999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Straight Arrow Connector 19">
            <a:extLst>
              <a:ext uri="{FF2B5EF4-FFF2-40B4-BE49-F238E27FC236}">
                <a16:creationId xmlns:a16="http://schemas.microsoft.com/office/drawing/2014/main" id="{A704C7D3-936B-3F1E-20AC-C7DA84C08A90}"/>
              </a:ext>
            </a:extLst>
          </p:cNvPr>
          <p:cNvCxnSpPr>
            <a:cxnSpLocks/>
          </p:cNvCxnSpPr>
          <p:nvPr/>
        </p:nvCxnSpPr>
        <p:spPr>
          <a:xfrm>
            <a:off x="5419293" y="1088861"/>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A5329405-296A-9168-E46A-3EB0E88BE772}"/>
              </a:ext>
            </a:extLst>
          </p:cNvPr>
          <p:cNvSpPr/>
          <p:nvPr/>
        </p:nvSpPr>
        <p:spPr>
          <a:xfrm>
            <a:off x="4608577" y="1848393"/>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2" name="TextBox 21">
            <a:extLst>
              <a:ext uri="{FF2B5EF4-FFF2-40B4-BE49-F238E27FC236}">
                <a16:creationId xmlns:a16="http://schemas.microsoft.com/office/drawing/2014/main" id="{94D2A4FB-0A9D-21BE-626C-E7D30CB77E65}"/>
              </a:ext>
            </a:extLst>
          </p:cNvPr>
          <p:cNvSpPr txBox="1"/>
          <p:nvPr/>
        </p:nvSpPr>
        <p:spPr>
          <a:xfrm>
            <a:off x="4659798" y="1916018"/>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23" name="Straight Arrow Connector 22">
            <a:extLst>
              <a:ext uri="{FF2B5EF4-FFF2-40B4-BE49-F238E27FC236}">
                <a16:creationId xmlns:a16="http://schemas.microsoft.com/office/drawing/2014/main" id="{4D8642A2-838F-8A86-ACC0-1FC4C3429AB7}"/>
              </a:ext>
            </a:extLst>
          </p:cNvPr>
          <p:cNvCxnSpPr>
            <a:cxnSpLocks/>
            <a:stCxn id="64" idx="2"/>
            <a:endCxn id="21" idx="1"/>
          </p:cNvCxnSpPr>
          <p:nvPr/>
        </p:nvCxnSpPr>
        <p:spPr>
          <a:xfrm>
            <a:off x="4257138" y="2050275"/>
            <a:ext cx="351439" cy="1174"/>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5EFB113E-720F-4B54-F531-7D6FC1D06273}"/>
              </a:ext>
            </a:extLst>
          </p:cNvPr>
          <p:cNvCxnSpPr>
            <a:cxnSpLocks/>
          </p:cNvCxnSpPr>
          <p:nvPr/>
        </p:nvCxnSpPr>
        <p:spPr>
          <a:xfrm>
            <a:off x="4727397" y="1684196"/>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4F41AA7A-CFD6-C685-C042-9A055C3BC0B4}"/>
              </a:ext>
            </a:extLst>
          </p:cNvPr>
          <p:cNvCxnSpPr>
            <a:cxnSpLocks/>
            <a:stCxn id="21" idx="3"/>
          </p:cNvCxnSpPr>
          <p:nvPr/>
        </p:nvCxnSpPr>
        <p:spPr>
          <a:xfrm flipV="1">
            <a:off x="5761208" y="2051448"/>
            <a:ext cx="466345" cy="1"/>
          </a:xfrm>
          <a:prstGeom prst="straightConnector1">
            <a:avLst/>
          </a:prstGeom>
          <a:ln>
            <a:solidFill>
              <a:srgbClr val="7030A0"/>
            </a:solidFill>
            <a:tailEnd type="non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0E072F51-FE73-EDB3-BA3C-90924246E92E}"/>
              </a:ext>
            </a:extLst>
          </p:cNvPr>
          <p:cNvCxnSpPr>
            <a:cxnSpLocks/>
          </p:cNvCxnSpPr>
          <p:nvPr/>
        </p:nvCxnSpPr>
        <p:spPr>
          <a:xfrm flipV="1">
            <a:off x="5622880" y="1668399"/>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D00DA739-AC6A-595B-38BE-258F03AD9CA8}"/>
              </a:ext>
            </a:extLst>
          </p:cNvPr>
          <p:cNvCxnSpPr>
            <a:cxnSpLocks/>
          </p:cNvCxnSpPr>
          <p:nvPr/>
        </p:nvCxnSpPr>
        <p:spPr>
          <a:xfrm>
            <a:off x="4898085" y="1684196"/>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6CAA9227-2539-F63B-0C0A-1A7BD8F93A4E}"/>
              </a:ext>
            </a:extLst>
          </p:cNvPr>
          <p:cNvCxnSpPr>
            <a:cxnSpLocks/>
          </p:cNvCxnSpPr>
          <p:nvPr/>
        </p:nvCxnSpPr>
        <p:spPr>
          <a:xfrm>
            <a:off x="5419293" y="1668399"/>
            <a:ext cx="0" cy="17999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9" name="Rectangle 28">
            <a:extLst>
              <a:ext uri="{FF2B5EF4-FFF2-40B4-BE49-F238E27FC236}">
                <a16:creationId xmlns:a16="http://schemas.microsoft.com/office/drawing/2014/main" id="{BC5F73B7-38A4-29EF-1383-DEC7BE2E00EF}"/>
              </a:ext>
            </a:extLst>
          </p:cNvPr>
          <p:cNvSpPr/>
          <p:nvPr/>
        </p:nvSpPr>
        <p:spPr>
          <a:xfrm>
            <a:off x="4608577" y="2422081"/>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0" name="TextBox 29">
            <a:extLst>
              <a:ext uri="{FF2B5EF4-FFF2-40B4-BE49-F238E27FC236}">
                <a16:creationId xmlns:a16="http://schemas.microsoft.com/office/drawing/2014/main" id="{A02E0E57-FC98-BB40-CB6B-EDB20BDFC129}"/>
              </a:ext>
            </a:extLst>
          </p:cNvPr>
          <p:cNvSpPr txBox="1"/>
          <p:nvPr/>
        </p:nvSpPr>
        <p:spPr>
          <a:xfrm>
            <a:off x="4659798" y="2489706"/>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31" name="Straight Arrow Connector 30">
            <a:extLst>
              <a:ext uri="{FF2B5EF4-FFF2-40B4-BE49-F238E27FC236}">
                <a16:creationId xmlns:a16="http://schemas.microsoft.com/office/drawing/2014/main" id="{D80C75EB-D6E4-9903-33E7-D8DBF324EEA9}"/>
              </a:ext>
            </a:extLst>
          </p:cNvPr>
          <p:cNvCxnSpPr>
            <a:cxnSpLocks/>
            <a:endCxn id="29" idx="1"/>
          </p:cNvCxnSpPr>
          <p:nvPr/>
        </p:nvCxnSpPr>
        <p:spPr>
          <a:xfrm>
            <a:off x="4078713" y="2625137"/>
            <a:ext cx="5298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56C293C-4B95-9A1D-408A-797654CB404D}"/>
              </a:ext>
            </a:extLst>
          </p:cNvPr>
          <p:cNvCxnSpPr>
            <a:cxnSpLocks/>
          </p:cNvCxnSpPr>
          <p:nvPr/>
        </p:nvCxnSpPr>
        <p:spPr>
          <a:xfrm>
            <a:off x="4727397" y="2257884"/>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9AE10D37-A691-997A-7B86-EF1B85BE3FD3}"/>
              </a:ext>
            </a:extLst>
          </p:cNvPr>
          <p:cNvCxnSpPr>
            <a:cxnSpLocks/>
            <a:stCxn id="29" idx="3"/>
          </p:cNvCxnSpPr>
          <p:nvPr/>
        </p:nvCxnSpPr>
        <p:spPr>
          <a:xfrm flipV="1">
            <a:off x="5761208" y="2625136"/>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921CFD0-0064-CBDD-0F58-5BF51275B2A9}"/>
              </a:ext>
            </a:extLst>
          </p:cNvPr>
          <p:cNvCxnSpPr>
            <a:cxnSpLocks/>
          </p:cNvCxnSpPr>
          <p:nvPr/>
        </p:nvCxnSpPr>
        <p:spPr>
          <a:xfrm flipV="1">
            <a:off x="5622880" y="2242087"/>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025879DC-B574-556E-30AE-D1585984567D}"/>
              </a:ext>
            </a:extLst>
          </p:cNvPr>
          <p:cNvCxnSpPr>
            <a:cxnSpLocks/>
          </p:cNvCxnSpPr>
          <p:nvPr/>
        </p:nvCxnSpPr>
        <p:spPr>
          <a:xfrm>
            <a:off x="4898085" y="2257884"/>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3EB5073F-3993-241B-3301-630F91650D9B}"/>
              </a:ext>
            </a:extLst>
          </p:cNvPr>
          <p:cNvCxnSpPr>
            <a:cxnSpLocks/>
          </p:cNvCxnSpPr>
          <p:nvPr/>
        </p:nvCxnSpPr>
        <p:spPr>
          <a:xfrm>
            <a:off x="5419293" y="2242087"/>
            <a:ext cx="0" cy="179994"/>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sp>
        <p:nvSpPr>
          <p:cNvPr id="37" name="Rectangle 36">
            <a:extLst>
              <a:ext uri="{FF2B5EF4-FFF2-40B4-BE49-F238E27FC236}">
                <a16:creationId xmlns:a16="http://schemas.microsoft.com/office/drawing/2014/main" id="{7F647C24-F0BE-00FC-1C9C-9624C4814848}"/>
              </a:ext>
            </a:extLst>
          </p:cNvPr>
          <p:cNvSpPr/>
          <p:nvPr/>
        </p:nvSpPr>
        <p:spPr>
          <a:xfrm>
            <a:off x="4608577" y="3008737"/>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8" name="TextBox 37">
            <a:extLst>
              <a:ext uri="{FF2B5EF4-FFF2-40B4-BE49-F238E27FC236}">
                <a16:creationId xmlns:a16="http://schemas.microsoft.com/office/drawing/2014/main" id="{6B120E2F-3611-5B5B-E2DD-8010543E7405}"/>
              </a:ext>
            </a:extLst>
          </p:cNvPr>
          <p:cNvSpPr txBox="1"/>
          <p:nvPr/>
        </p:nvSpPr>
        <p:spPr>
          <a:xfrm>
            <a:off x="4659798" y="3076362"/>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39" name="Straight Arrow Connector 38">
            <a:extLst>
              <a:ext uri="{FF2B5EF4-FFF2-40B4-BE49-F238E27FC236}">
                <a16:creationId xmlns:a16="http://schemas.microsoft.com/office/drawing/2014/main" id="{17A805A9-0EA5-30E1-6D19-42CDC9636452}"/>
              </a:ext>
            </a:extLst>
          </p:cNvPr>
          <p:cNvCxnSpPr>
            <a:cxnSpLocks/>
            <a:stCxn id="74" idx="6"/>
            <a:endCxn id="37" idx="1"/>
          </p:cNvCxnSpPr>
          <p:nvPr/>
        </p:nvCxnSpPr>
        <p:spPr>
          <a:xfrm flipV="1">
            <a:off x="4342611" y="3211793"/>
            <a:ext cx="265966" cy="60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8F4449C-C14E-C73B-1618-F953C2CD9043}"/>
              </a:ext>
            </a:extLst>
          </p:cNvPr>
          <p:cNvCxnSpPr>
            <a:cxnSpLocks/>
          </p:cNvCxnSpPr>
          <p:nvPr/>
        </p:nvCxnSpPr>
        <p:spPr>
          <a:xfrm>
            <a:off x="4727397" y="2844540"/>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26DA1F75-1243-BDCC-C956-C95BF0F5C329}"/>
              </a:ext>
            </a:extLst>
          </p:cNvPr>
          <p:cNvCxnSpPr>
            <a:cxnSpLocks/>
            <a:stCxn id="37" idx="3"/>
          </p:cNvCxnSpPr>
          <p:nvPr/>
        </p:nvCxnSpPr>
        <p:spPr>
          <a:xfrm flipV="1">
            <a:off x="5761208" y="3211792"/>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5E04CD6-299F-649A-5702-97EEC4057E45}"/>
              </a:ext>
            </a:extLst>
          </p:cNvPr>
          <p:cNvCxnSpPr>
            <a:cxnSpLocks/>
          </p:cNvCxnSpPr>
          <p:nvPr/>
        </p:nvCxnSpPr>
        <p:spPr>
          <a:xfrm flipV="1">
            <a:off x="5622880" y="2828743"/>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0529477E-DDE0-73FE-B7AB-7674AA9D1D6C}"/>
              </a:ext>
            </a:extLst>
          </p:cNvPr>
          <p:cNvCxnSpPr>
            <a:cxnSpLocks/>
          </p:cNvCxnSpPr>
          <p:nvPr/>
        </p:nvCxnSpPr>
        <p:spPr>
          <a:xfrm>
            <a:off x="4898085" y="2844540"/>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7D6CE204-542B-F9D2-F9B9-DF365082F4F2}"/>
              </a:ext>
            </a:extLst>
          </p:cNvPr>
          <p:cNvCxnSpPr>
            <a:cxnSpLocks/>
          </p:cNvCxnSpPr>
          <p:nvPr/>
        </p:nvCxnSpPr>
        <p:spPr>
          <a:xfrm>
            <a:off x="5419293" y="2828743"/>
            <a:ext cx="0" cy="179994"/>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sp>
        <p:nvSpPr>
          <p:cNvPr id="45" name="Rectangle 44">
            <a:extLst>
              <a:ext uri="{FF2B5EF4-FFF2-40B4-BE49-F238E27FC236}">
                <a16:creationId xmlns:a16="http://schemas.microsoft.com/office/drawing/2014/main" id="{A70309F5-80A3-7561-BDEA-15F02815720F}"/>
              </a:ext>
            </a:extLst>
          </p:cNvPr>
          <p:cNvSpPr/>
          <p:nvPr/>
        </p:nvSpPr>
        <p:spPr>
          <a:xfrm>
            <a:off x="4608352" y="3594884"/>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6" name="TextBox 45">
            <a:extLst>
              <a:ext uri="{FF2B5EF4-FFF2-40B4-BE49-F238E27FC236}">
                <a16:creationId xmlns:a16="http://schemas.microsoft.com/office/drawing/2014/main" id="{5025D67D-4E8F-5A10-4AC6-7A7E8BA55C30}"/>
              </a:ext>
            </a:extLst>
          </p:cNvPr>
          <p:cNvSpPr txBox="1"/>
          <p:nvPr/>
        </p:nvSpPr>
        <p:spPr>
          <a:xfrm>
            <a:off x="4659573" y="3662509"/>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47" name="Straight Arrow Connector 46">
            <a:extLst>
              <a:ext uri="{FF2B5EF4-FFF2-40B4-BE49-F238E27FC236}">
                <a16:creationId xmlns:a16="http://schemas.microsoft.com/office/drawing/2014/main" id="{156C8FE4-D954-1896-9E99-79002A25B444}"/>
              </a:ext>
            </a:extLst>
          </p:cNvPr>
          <p:cNvCxnSpPr>
            <a:cxnSpLocks/>
            <a:stCxn id="76" idx="6"/>
            <a:endCxn id="45" idx="1"/>
          </p:cNvCxnSpPr>
          <p:nvPr/>
        </p:nvCxnSpPr>
        <p:spPr>
          <a:xfrm>
            <a:off x="4337950" y="3797276"/>
            <a:ext cx="270402" cy="664"/>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48" name="Straight Arrow Connector 47">
            <a:extLst>
              <a:ext uri="{FF2B5EF4-FFF2-40B4-BE49-F238E27FC236}">
                <a16:creationId xmlns:a16="http://schemas.microsoft.com/office/drawing/2014/main" id="{3C7026A7-BE01-F59D-0F74-5C2DD68BF06B}"/>
              </a:ext>
            </a:extLst>
          </p:cNvPr>
          <p:cNvCxnSpPr>
            <a:cxnSpLocks/>
          </p:cNvCxnSpPr>
          <p:nvPr/>
        </p:nvCxnSpPr>
        <p:spPr>
          <a:xfrm>
            <a:off x="4727172" y="3430687"/>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ABF195C7-5725-1F7A-C68F-416353CD4356}"/>
              </a:ext>
            </a:extLst>
          </p:cNvPr>
          <p:cNvCxnSpPr>
            <a:cxnSpLocks/>
            <a:stCxn id="45" idx="3"/>
          </p:cNvCxnSpPr>
          <p:nvPr/>
        </p:nvCxnSpPr>
        <p:spPr>
          <a:xfrm flipV="1">
            <a:off x="5760983" y="3797939"/>
            <a:ext cx="466345" cy="1"/>
          </a:xfrm>
          <a:prstGeom prst="straightConnector1">
            <a:avLst/>
          </a:prstGeom>
          <a:ln>
            <a:solidFill>
              <a:srgbClr val="7030A0"/>
            </a:solidFill>
            <a:tailEnd type="none"/>
          </a:ln>
        </p:spPr>
        <p:style>
          <a:lnRef idx="3">
            <a:schemeClr val="dk1"/>
          </a:lnRef>
          <a:fillRef idx="0">
            <a:schemeClr val="dk1"/>
          </a:fillRef>
          <a:effectRef idx="2">
            <a:schemeClr val="dk1"/>
          </a:effectRef>
          <a:fontRef idx="minor">
            <a:schemeClr val="tx1"/>
          </a:fontRef>
        </p:style>
      </p:cxnSp>
      <p:cxnSp>
        <p:nvCxnSpPr>
          <p:cNvPr id="50" name="Straight Arrow Connector 49">
            <a:extLst>
              <a:ext uri="{FF2B5EF4-FFF2-40B4-BE49-F238E27FC236}">
                <a16:creationId xmlns:a16="http://schemas.microsoft.com/office/drawing/2014/main" id="{B8E29C55-5CD7-4936-F6D3-0D0005A44A8A}"/>
              </a:ext>
            </a:extLst>
          </p:cNvPr>
          <p:cNvCxnSpPr>
            <a:cxnSpLocks/>
          </p:cNvCxnSpPr>
          <p:nvPr/>
        </p:nvCxnSpPr>
        <p:spPr>
          <a:xfrm flipV="1">
            <a:off x="5622655" y="3414890"/>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1AB4679D-5B4A-552F-9CDB-79AA295F50C4}"/>
              </a:ext>
            </a:extLst>
          </p:cNvPr>
          <p:cNvCxnSpPr>
            <a:cxnSpLocks/>
          </p:cNvCxnSpPr>
          <p:nvPr/>
        </p:nvCxnSpPr>
        <p:spPr>
          <a:xfrm>
            <a:off x="4897860" y="3430687"/>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5C38D397-A978-AE1A-EE0E-1B16C7D90566}"/>
              </a:ext>
            </a:extLst>
          </p:cNvPr>
          <p:cNvCxnSpPr>
            <a:cxnSpLocks/>
          </p:cNvCxnSpPr>
          <p:nvPr/>
        </p:nvCxnSpPr>
        <p:spPr>
          <a:xfrm>
            <a:off x="5419068" y="3414890"/>
            <a:ext cx="0" cy="17999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3" name="Straight Connector 52">
            <a:extLst>
              <a:ext uri="{FF2B5EF4-FFF2-40B4-BE49-F238E27FC236}">
                <a16:creationId xmlns:a16="http://schemas.microsoft.com/office/drawing/2014/main" id="{57DFA440-6362-1525-E0C5-0D762D5E43B9}"/>
              </a:ext>
            </a:extLst>
          </p:cNvPr>
          <p:cNvCxnSpPr/>
          <p:nvPr/>
        </p:nvCxnSpPr>
        <p:spPr>
          <a:xfrm>
            <a:off x="4299721" y="504226"/>
            <a:ext cx="0" cy="367252"/>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cxnSp>
        <p:nvCxnSpPr>
          <p:cNvPr id="54" name="Straight Connector 53">
            <a:extLst>
              <a:ext uri="{FF2B5EF4-FFF2-40B4-BE49-F238E27FC236}">
                <a16:creationId xmlns:a16="http://schemas.microsoft.com/office/drawing/2014/main" id="{FC906D99-AD93-2F91-954E-852B4A8A4D12}"/>
              </a:ext>
            </a:extLst>
          </p:cNvPr>
          <p:cNvCxnSpPr>
            <a:cxnSpLocks/>
          </p:cNvCxnSpPr>
          <p:nvPr/>
        </p:nvCxnSpPr>
        <p:spPr>
          <a:xfrm>
            <a:off x="4296673" y="871478"/>
            <a:ext cx="3048" cy="300260"/>
          </a:xfrm>
          <a:prstGeom prst="line">
            <a:avLst/>
          </a:prstGeom>
        </p:spPr>
        <p:style>
          <a:lnRef idx="1">
            <a:schemeClr val="accent1"/>
          </a:lnRef>
          <a:fillRef idx="0">
            <a:schemeClr val="accent1"/>
          </a:fillRef>
          <a:effectRef idx="0">
            <a:schemeClr val="accent1"/>
          </a:effectRef>
          <a:fontRef idx="minor">
            <a:schemeClr val="tx1"/>
          </a:fontRef>
        </p:style>
      </p:cxnSp>
      <p:sp>
        <p:nvSpPr>
          <p:cNvPr id="55" name="Flowchart: Connector 54">
            <a:extLst>
              <a:ext uri="{FF2B5EF4-FFF2-40B4-BE49-F238E27FC236}">
                <a16:creationId xmlns:a16="http://schemas.microsoft.com/office/drawing/2014/main" id="{0F45FBC8-61B1-8F61-ECBB-F5B7446711BA}"/>
              </a:ext>
            </a:extLst>
          </p:cNvPr>
          <p:cNvSpPr/>
          <p:nvPr/>
        </p:nvSpPr>
        <p:spPr>
          <a:xfrm>
            <a:off x="4257401" y="55478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6" name="Flowchart: Connector 55">
            <a:extLst>
              <a:ext uri="{FF2B5EF4-FFF2-40B4-BE49-F238E27FC236}">
                <a16:creationId xmlns:a16="http://schemas.microsoft.com/office/drawing/2014/main" id="{8DB7C222-0892-8FA7-F86E-9F3D7B19FB51}"/>
              </a:ext>
            </a:extLst>
          </p:cNvPr>
          <p:cNvSpPr/>
          <p:nvPr/>
        </p:nvSpPr>
        <p:spPr>
          <a:xfrm>
            <a:off x="4257865" y="83578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7" name="Flowchart: Connector 56">
            <a:extLst>
              <a:ext uri="{FF2B5EF4-FFF2-40B4-BE49-F238E27FC236}">
                <a16:creationId xmlns:a16="http://schemas.microsoft.com/office/drawing/2014/main" id="{A4AB274C-8C9E-C662-14F0-A7C0896A5880}"/>
              </a:ext>
            </a:extLst>
          </p:cNvPr>
          <p:cNvSpPr/>
          <p:nvPr/>
        </p:nvSpPr>
        <p:spPr>
          <a:xfrm>
            <a:off x="4048184" y="56367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58" name="Straight Connector 57">
            <a:extLst>
              <a:ext uri="{FF2B5EF4-FFF2-40B4-BE49-F238E27FC236}">
                <a16:creationId xmlns:a16="http://schemas.microsoft.com/office/drawing/2014/main" id="{D7C48F5B-30C4-EB10-590B-A00EA9377A18}"/>
              </a:ext>
            </a:extLst>
          </p:cNvPr>
          <p:cNvCxnSpPr/>
          <p:nvPr/>
        </p:nvCxnSpPr>
        <p:spPr>
          <a:xfrm>
            <a:off x="4297975" y="1142660"/>
            <a:ext cx="0" cy="36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5847553-BEF4-6943-2B79-195C80D58C85}"/>
              </a:ext>
            </a:extLst>
          </p:cNvPr>
          <p:cNvCxnSpPr>
            <a:cxnSpLocks/>
          </p:cNvCxnSpPr>
          <p:nvPr/>
        </p:nvCxnSpPr>
        <p:spPr>
          <a:xfrm>
            <a:off x="4294927" y="1509912"/>
            <a:ext cx="0" cy="229987"/>
          </a:xfrm>
          <a:prstGeom prst="line">
            <a:avLst/>
          </a:prstGeom>
        </p:spPr>
        <p:style>
          <a:lnRef idx="1">
            <a:schemeClr val="accent1"/>
          </a:lnRef>
          <a:fillRef idx="0">
            <a:schemeClr val="accent1"/>
          </a:fillRef>
          <a:effectRef idx="0">
            <a:schemeClr val="accent1"/>
          </a:effectRef>
          <a:fontRef idx="minor">
            <a:schemeClr val="tx1"/>
          </a:fontRef>
        </p:style>
      </p:cxnSp>
      <p:sp>
        <p:nvSpPr>
          <p:cNvPr id="60" name="Flowchart: Connector 59">
            <a:extLst>
              <a:ext uri="{FF2B5EF4-FFF2-40B4-BE49-F238E27FC236}">
                <a16:creationId xmlns:a16="http://schemas.microsoft.com/office/drawing/2014/main" id="{52652792-4239-24C5-C6F4-B0C326E2FAD7}"/>
              </a:ext>
            </a:extLst>
          </p:cNvPr>
          <p:cNvSpPr/>
          <p:nvPr/>
        </p:nvSpPr>
        <p:spPr>
          <a:xfrm>
            <a:off x="4255392" y="110397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1" name="Flowchart: Connector 60">
            <a:extLst>
              <a:ext uri="{FF2B5EF4-FFF2-40B4-BE49-F238E27FC236}">
                <a16:creationId xmlns:a16="http://schemas.microsoft.com/office/drawing/2014/main" id="{EDF213D5-6351-BF9E-1E51-0C2D766C0613}"/>
              </a:ext>
            </a:extLst>
          </p:cNvPr>
          <p:cNvSpPr/>
          <p:nvPr/>
        </p:nvSpPr>
        <p:spPr>
          <a:xfrm>
            <a:off x="4255392" y="142193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62" name="Straight Connector 61">
            <a:extLst>
              <a:ext uri="{FF2B5EF4-FFF2-40B4-BE49-F238E27FC236}">
                <a16:creationId xmlns:a16="http://schemas.microsoft.com/office/drawing/2014/main" id="{A07A2220-6CE3-9B13-9276-21F79549C5A2}"/>
              </a:ext>
            </a:extLst>
          </p:cNvPr>
          <p:cNvCxnSpPr/>
          <p:nvPr/>
        </p:nvCxnSpPr>
        <p:spPr>
          <a:xfrm>
            <a:off x="4299721" y="1969866"/>
            <a:ext cx="0" cy="36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43B7B1E-006C-7EB3-F221-511FD8B64C49}"/>
              </a:ext>
            </a:extLst>
          </p:cNvPr>
          <p:cNvCxnSpPr>
            <a:cxnSpLocks/>
          </p:cNvCxnSpPr>
          <p:nvPr/>
        </p:nvCxnSpPr>
        <p:spPr>
          <a:xfrm>
            <a:off x="4296673" y="2337118"/>
            <a:ext cx="3048" cy="300260"/>
          </a:xfrm>
          <a:prstGeom prst="line">
            <a:avLst/>
          </a:prstGeom>
        </p:spPr>
        <p:style>
          <a:lnRef idx="1">
            <a:schemeClr val="accent1"/>
          </a:lnRef>
          <a:fillRef idx="0">
            <a:schemeClr val="accent1"/>
          </a:fillRef>
          <a:effectRef idx="0">
            <a:schemeClr val="accent1"/>
          </a:effectRef>
          <a:fontRef idx="minor">
            <a:schemeClr val="tx1"/>
          </a:fontRef>
        </p:style>
      </p:cxnSp>
      <p:sp>
        <p:nvSpPr>
          <p:cNvPr id="64" name="Flowchart: Connector 63">
            <a:extLst>
              <a:ext uri="{FF2B5EF4-FFF2-40B4-BE49-F238E27FC236}">
                <a16:creationId xmlns:a16="http://schemas.microsoft.com/office/drawing/2014/main" id="{A8D1E5AF-7FCE-D297-D830-6D0FF445C1EB}"/>
              </a:ext>
            </a:extLst>
          </p:cNvPr>
          <p:cNvSpPr/>
          <p:nvPr/>
        </p:nvSpPr>
        <p:spPr>
          <a:xfrm>
            <a:off x="4257138" y="2002575"/>
            <a:ext cx="91440" cy="95399"/>
          </a:xfrm>
          <a:prstGeom prst="flowChartConnector">
            <a:avLst/>
          </a:prstGeom>
          <a:solidFill>
            <a:srgbClr val="7030A0"/>
          </a:solidFill>
          <a:ln w="9525"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5" name="Flowchart: Connector 64">
            <a:extLst>
              <a:ext uri="{FF2B5EF4-FFF2-40B4-BE49-F238E27FC236}">
                <a16:creationId xmlns:a16="http://schemas.microsoft.com/office/drawing/2014/main" id="{6E38D626-76DD-E193-6B17-B7A59DCDE13E}"/>
              </a:ext>
            </a:extLst>
          </p:cNvPr>
          <p:cNvSpPr/>
          <p:nvPr/>
        </p:nvSpPr>
        <p:spPr>
          <a:xfrm>
            <a:off x="4259593" y="227405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66" name="Straight Connector 65">
            <a:extLst>
              <a:ext uri="{FF2B5EF4-FFF2-40B4-BE49-F238E27FC236}">
                <a16:creationId xmlns:a16="http://schemas.microsoft.com/office/drawing/2014/main" id="{9C007DDB-9032-D682-5DCE-78A8B1A8A062}"/>
              </a:ext>
            </a:extLst>
          </p:cNvPr>
          <p:cNvCxnSpPr/>
          <p:nvPr/>
        </p:nvCxnSpPr>
        <p:spPr>
          <a:xfrm>
            <a:off x="4297975" y="2608300"/>
            <a:ext cx="0" cy="36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D82FD6C-E1D5-7DCE-5BC0-66FDFE5EF3A7}"/>
              </a:ext>
            </a:extLst>
          </p:cNvPr>
          <p:cNvCxnSpPr>
            <a:cxnSpLocks/>
          </p:cNvCxnSpPr>
          <p:nvPr/>
        </p:nvCxnSpPr>
        <p:spPr>
          <a:xfrm>
            <a:off x="4294927" y="2975552"/>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68" name="Flowchart: Connector 67">
            <a:extLst>
              <a:ext uri="{FF2B5EF4-FFF2-40B4-BE49-F238E27FC236}">
                <a16:creationId xmlns:a16="http://schemas.microsoft.com/office/drawing/2014/main" id="{494658E6-6C5E-BD87-359C-AE3EC235056C}"/>
              </a:ext>
            </a:extLst>
          </p:cNvPr>
          <p:cNvSpPr/>
          <p:nvPr/>
        </p:nvSpPr>
        <p:spPr>
          <a:xfrm>
            <a:off x="4255392" y="256961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9" name="Flowchart: Connector 68">
            <a:extLst>
              <a:ext uri="{FF2B5EF4-FFF2-40B4-BE49-F238E27FC236}">
                <a16:creationId xmlns:a16="http://schemas.microsoft.com/office/drawing/2014/main" id="{178658B2-F7EA-1BCF-BFB3-4F21EC8F756E}"/>
              </a:ext>
            </a:extLst>
          </p:cNvPr>
          <p:cNvSpPr/>
          <p:nvPr/>
        </p:nvSpPr>
        <p:spPr>
          <a:xfrm>
            <a:off x="4255392" y="2887575"/>
            <a:ext cx="91440" cy="95399"/>
          </a:xfrm>
          <a:prstGeom prst="flowChartConnector">
            <a:avLst/>
          </a:prstGeom>
          <a:noFill/>
          <a:ln w="9525"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70" name="Straight Connector 69">
            <a:extLst>
              <a:ext uri="{FF2B5EF4-FFF2-40B4-BE49-F238E27FC236}">
                <a16:creationId xmlns:a16="http://schemas.microsoft.com/office/drawing/2014/main" id="{FE548F17-1D37-8887-E94F-A453BB129D6E}"/>
              </a:ext>
            </a:extLst>
          </p:cNvPr>
          <p:cNvCxnSpPr>
            <a:cxnSpLocks/>
          </p:cNvCxnSpPr>
          <p:nvPr/>
        </p:nvCxnSpPr>
        <p:spPr>
          <a:xfrm>
            <a:off x="4302858" y="1739899"/>
            <a:ext cx="0" cy="310375"/>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sp>
        <p:nvSpPr>
          <p:cNvPr id="71" name="Flowchart: Connector 70">
            <a:extLst>
              <a:ext uri="{FF2B5EF4-FFF2-40B4-BE49-F238E27FC236}">
                <a16:creationId xmlns:a16="http://schemas.microsoft.com/office/drawing/2014/main" id="{167CF19A-596A-334B-B2AA-778350736148}"/>
              </a:ext>
            </a:extLst>
          </p:cNvPr>
          <p:cNvSpPr/>
          <p:nvPr/>
        </p:nvSpPr>
        <p:spPr>
          <a:xfrm>
            <a:off x="4255392" y="1718310"/>
            <a:ext cx="91440" cy="95399"/>
          </a:xfrm>
          <a:prstGeom prst="flowChartConnector">
            <a:avLst/>
          </a:prstGeom>
          <a:solidFill>
            <a:srgbClr val="7030A0"/>
          </a:solidFill>
          <a:ln w="9525"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72" name="Straight Connector 71">
            <a:extLst>
              <a:ext uri="{FF2B5EF4-FFF2-40B4-BE49-F238E27FC236}">
                <a16:creationId xmlns:a16="http://schemas.microsoft.com/office/drawing/2014/main" id="{32791F45-F4FD-4CB4-9946-8D648509E2B2}"/>
              </a:ext>
            </a:extLst>
          </p:cNvPr>
          <p:cNvCxnSpPr/>
          <p:nvPr/>
        </p:nvCxnSpPr>
        <p:spPr>
          <a:xfrm>
            <a:off x="4293754" y="3208804"/>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34CDEA75-9D0F-72A9-CB1D-21DEFCAAEE0C}"/>
              </a:ext>
            </a:extLst>
          </p:cNvPr>
          <p:cNvCxnSpPr>
            <a:cxnSpLocks/>
          </p:cNvCxnSpPr>
          <p:nvPr/>
        </p:nvCxnSpPr>
        <p:spPr>
          <a:xfrm>
            <a:off x="4290706" y="3576056"/>
            <a:ext cx="3048" cy="300260"/>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sp>
        <p:nvSpPr>
          <p:cNvPr id="74" name="Flowchart: Connector 73">
            <a:extLst>
              <a:ext uri="{FF2B5EF4-FFF2-40B4-BE49-F238E27FC236}">
                <a16:creationId xmlns:a16="http://schemas.microsoft.com/office/drawing/2014/main" id="{CAFDB3B1-5E19-D18B-D73C-4DF8C7B923D9}"/>
              </a:ext>
            </a:extLst>
          </p:cNvPr>
          <p:cNvSpPr/>
          <p:nvPr/>
        </p:nvSpPr>
        <p:spPr>
          <a:xfrm>
            <a:off x="4251171" y="317011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75" name="Flowchart: Connector 74">
            <a:extLst>
              <a:ext uri="{FF2B5EF4-FFF2-40B4-BE49-F238E27FC236}">
                <a16:creationId xmlns:a16="http://schemas.microsoft.com/office/drawing/2014/main" id="{D1F65E88-7A9C-894A-9D06-4C016F8ADD1A}"/>
              </a:ext>
            </a:extLst>
          </p:cNvPr>
          <p:cNvSpPr/>
          <p:nvPr/>
        </p:nvSpPr>
        <p:spPr>
          <a:xfrm>
            <a:off x="4251171" y="348807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76" name="Flowchart: Connector 75">
            <a:extLst>
              <a:ext uri="{FF2B5EF4-FFF2-40B4-BE49-F238E27FC236}">
                <a16:creationId xmlns:a16="http://schemas.microsoft.com/office/drawing/2014/main" id="{EE08DA31-502D-2BA3-5874-B7ADC8E34F39}"/>
              </a:ext>
            </a:extLst>
          </p:cNvPr>
          <p:cNvSpPr/>
          <p:nvPr/>
        </p:nvSpPr>
        <p:spPr>
          <a:xfrm>
            <a:off x="4246510" y="374957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77" name="Straight Connector 76">
            <a:extLst>
              <a:ext uri="{FF2B5EF4-FFF2-40B4-BE49-F238E27FC236}">
                <a16:creationId xmlns:a16="http://schemas.microsoft.com/office/drawing/2014/main" id="{07168E67-B17B-1D00-F015-5A1AE43F26FC}"/>
              </a:ext>
            </a:extLst>
          </p:cNvPr>
          <p:cNvCxnSpPr>
            <a:cxnSpLocks/>
          </p:cNvCxnSpPr>
          <p:nvPr/>
        </p:nvCxnSpPr>
        <p:spPr>
          <a:xfrm>
            <a:off x="4302719" y="341111"/>
            <a:ext cx="0" cy="220791"/>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cxnSp>
        <p:nvCxnSpPr>
          <p:cNvPr id="78" name="Straight Connector 77">
            <a:extLst>
              <a:ext uri="{FF2B5EF4-FFF2-40B4-BE49-F238E27FC236}">
                <a16:creationId xmlns:a16="http://schemas.microsoft.com/office/drawing/2014/main" id="{D3392946-5269-9AB4-EACF-4AC2BC494B44}"/>
              </a:ext>
            </a:extLst>
          </p:cNvPr>
          <p:cNvCxnSpPr>
            <a:cxnSpLocks/>
          </p:cNvCxnSpPr>
          <p:nvPr/>
        </p:nvCxnSpPr>
        <p:spPr>
          <a:xfrm>
            <a:off x="4299671" y="3823912"/>
            <a:ext cx="3048" cy="300260"/>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cxnSp>
        <p:nvCxnSpPr>
          <p:cNvPr id="79" name="Straight Connector 78">
            <a:extLst>
              <a:ext uri="{FF2B5EF4-FFF2-40B4-BE49-F238E27FC236}">
                <a16:creationId xmlns:a16="http://schemas.microsoft.com/office/drawing/2014/main" id="{67A822EC-CA8C-D53D-7CED-9390A9022E8F}"/>
              </a:ext>
            </a:extLst>
          </p:cNvPr>
          <p:cNvCxnSpPr/>
          <p:nvPr/>
        </p:nvCxnSpPr>
        <p:spPr>
          <a:xfrm flipH="1">
            <a:off x="4170282" y="591011"/>
            <a:ext cx="2005298" cy="15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F275224-E27C-E423-2E8B-C1DD830004E2}"/>
              </a:ext>
            </a:extLst>
          </p:cNvPr>
          <p:cNvCxnSpPr/>
          <p:nvPr/>
        </p:nvCxnSpPr>
        <p:spPr>
          <a:xfrm flipH="1">
            <a:off x="4177551" y="1160706"/>
            <a:ext cx="2005298" cy="15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778A7F5-2A1C-3AA2-6D2B-D265C315F5DF}"/>
              </a:ext>
            </a:extLst>
          </p:cNvPr>
          <p:cNvCxnSpPr>
            <a:cxnSpLocks/>
            <a:endCxn id="71" idx="2"/>
          </p:cNvCxnSpPr>
          <p:nvPr/>
        </p:nvCxnSpPr>
        <p:spPr>
          <a:xfrm flipH="1">
            <a:off x="4255392" y="1763360"/>
            <a:ext cx="1935477" cy="2650"/>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cxnSp>
        <p:nvCxnSpPr>
          <p:cNvPr id="82" name="Straight Connector 81">
            <a:extLst>
              <a:ext uri="{FF2B5EF4-FFF2-40B4-BE49-F238E27FC236}">
                <a16:creationId xmlns:a16="http://schemas.microsoft.com/office/drawing/2014/main" id="{34B87278-C6E2-B75F-3F16-37579EA117B1}"/>
              </a:ext>
            </a:extLst>
          </p:cNvPr>
          <p:cNvCxnSpPr>
            <a:cxnSpLocks/>
            <a:endCxn id="75" idx="6"/>
          </p:cNvCxnSpPr>
          <p:nvPr/>
        </p:nvCxnSpPr>
        <p:spPr>
          <a:xfrm flipH="1">
            <a:off x="4342611" y="3516708"/>
            <a:ext cx="1840238" cy="19071"/>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cxnSp>
        <p:nvCxnSpPr>
          <p:cNvPr id="83" name="Straight Connector 82">
            <a:extLst>
              <a:ext uri="{FF2B5EF4-FFF2-40B4-BE49-F238E27FC236}">
                <a16:creationId xmlns:a16="http://schemas.microsoft.com/office/drawing/2014/main" id="{364DDF77-37A9-DA80-B5EB-2611D9A68F78}"/>
              </a:ext>
            </a:extLst>
          </p:cNvPr>
          <p:cNvCxnSpPr/>
          <p:nvPr/>
        </p:nvCxnSpPr>
        <p:spPr>
          <a:xfrm flipH="1">
            <a:off x="4184367" y="2321755"/>
            <a:ext cx="2005298" cy="15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C9C6A0B6-1A8F-3B95-F351-A019D64E48FE}"/>
              </a:ext>
            </a:extLst>
          </p:cNvPr>
          <p:cNvCxnSpPr>
            <a:cxnSpLocks/>
            <a:endCxn id="69" idx="6"/>
          </p:cNvCxnSpPr>
          <p:nvPr/>
        </p:nvCxnSpPr>
        <p:spPr>
          <a:xfrm flipH="1">
            <a:off x="4346832" y="2925315"/>
            <a:ext cx="1828748" cy="996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091EAC72-A3FD-446E-6657-59ACA0858504}"/>
              </a:ext>
            </a:extLst>
          </p:cNvPr>
          <p:cNvCxnSpPr>
            <a:cxnSpLocks/>
            <a:endCxn id="107" idx="4"/>
          </p:cNvCxnSpPr>
          <p:nvPr/>
        </p:nvCxnSpPr>
        <p:spPr>
          <a:xfrm>
            <a:off x="4078488" y="273048"/>
            <a:ext cx="15416" cy="3572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8BB827B-1C19-7566-5D4C-F874780A2CA8}"/>
              </a:ext>
            </a:extLst>
          </p:cNvPr>
          <p:cNvCxnSpPr>
            <a:cxnSpLocks/>
          </p:cNvCxnSpPr>
          <p:nvPr/>
        </p:nvCxnSpPr>
        <p:spPr>
          <a:xfrm>
            <a:off x="4074821" y="611377"/>
            <a:ext cx="147637" cy="0"/>
          </a:xfrm>
          <a:prstGeom prst="line">
            <a:avLst/>
          </a:prstGeom>
        </p:spPr>
        <p:style>
          <a:lnRef idx="1">
            <a:schemeClr val="accent1"/>
          </a:lnRef>
          <a:fillRef idx="0">
            <a:schemeClr val="accent1"/>
          </a:fillRef>
          <a:effectRef idx="0">
            <a:schemeClr val="accent1"/>
          </a:effectRef>
          <a:fontRef idx="minor">
            <a:schemeClr val="tx1"/>
          </a:fontRef>
        </p:style>
      </p:cxnSp>
      <p:sp>
        <p:nvSpPr>
          <p:cNvPr id="87" name="Flowchart: Connector 86">
            <a:extLst>
              <a:ext uri="{FF2B5EF4-FFF2-40B4-BE49-F238E27FC236}">
                <a16:creationId xmlns:a16="http://schemas.microsoft.com/office/drawing/2014/main" id="{1C761844-5CDE-FFC5-C5A9-3B1A60F251B4}"/>
              </a:ext>
            </a:extLst>
          </p:cNvPr>
          <p:cNvSpPr/>
          <p:nvPr/>
        </p:nvSpPr>
        <p:spPr>
          <a:xfrm>
            <a:off x="4042092" y="84171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88" name="Straight Connector 87">
            <a:extLst>
              <a:ext uri="{FF2B5EF4-FFF2-40B4-BE49-F238E27FC236}">
                <a16:creationId xmlns:a16="http://schemas.microsoft.com/office/drawing/2014/main" id="{7E6C479F-A01F-74CB-382E-191EE37E9F0F}"/>
              </a:ext>
            </a:extLst>
          </p:cNvPr>
          <p:cNvCxnSpPr>
            <a:cxnSpLocks/>
            <a:endCxn id="56" idx="2"/>
          </p:cNvCxnSpPr>
          <p:nvPr/>
        </p:nvCxnSpPr>
        <p:spPr>
          <a:xfrm flipV="1">
            <a:off x="4068729" y="883489"/>
            <a:ext cx="189136" cy="5922"/>
          </a:xfrm>
          <a:prstGeom prst="line">
            <a:avLst/>
          </a:prstGeom>
        </p:spPr>
        <p:style>
          <a:lnRef idx="1">
            <a:schemeClr val="accent1"/>
          </a:lnRef>
          <a:fillRef idx="0">
            <a:schemeClr val="accent1"/>
          </a:fillRef>
          <a:effectRef idx="0">
            <a:schemeClr val="accent1"/>
          </a:effectRef>
          <a:fontRef idx="minor">
            <a:schemeClr val="tx1"/>
          </a:fontRef>
        </p:style>
      </p:cxnSp>
      <p:sp>
        <p:nvSpPr>
          <p:cNvPr id="89" name="Flowchart: Connector 88">
            <a:extLst>
              <a:ext uri="{FF2B5EF4-FFF2-40B4-BE49-F238E27FC236}">
                <a16:creationId xmlns:a16="http://schemas.microsoft.com/office/drawing/2014/main" id="{14591B42-15FE-B9E3-454F-66A242C80E9C}"/>
              </a:ext>
            </a:extLst>
          </p:cNvPr>
          <p:cNvSpPr/>
          <p:nvPr/>
        </p:nvSpPr>
        <p:spPr>
          <a:xfrm>
            <a:off x="4050445" y="113444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90" name="Straight Connector 89">
            <a:extLst>
              <a:ext uri="{FF2B5EF4-FFF2-40B4-BE49-F238E27FC236}">
                <a16:creationId xmlns:a16="http://schemas.microsoft.com/office/drawing/2014/main" id="{68408E39-6E88-B515-5144-D90F42619EA9}"/>
              </a:ext>
            </a:extLst>
          </p:cNvPr>
          <p:cNvCxnSpPr>
            <a:cxnSpLocks/>
          </p:cNvCxnSpPr>
          <p:nvPr/>
        </p:nvCxnSpPr>
        <p:spPr>
          <a:xfrm>
            <a:off x="4077082" y="1182143"/>
            <a:ext cx="147637" cy="0"/>
          </a:xfrm>
          <a:prstGeom prst="line">
            <a:avLst/>
          </a:prstGeom>
        </p:spPr>
        <p:style>
          <a:lnRef idx="1">
            <a:schemeClr val="accent1"/>
          </a:lnRef>
          <a:fillRef idx="0">
            <a:schemeClr val="accent1"/>
          </a:fillRef>
          <a:effectRef idx="0">
            <a:schemeClr val="accent1"/>
          </a:effectRef>
          <a:fontRef idx="minor">
            <a:schemeClr val="tx1"/>
          </a:fontRef>
        </p:style>
      </p:cxnSp>
      <p:sp>
        <p:nvSpPr>
          <p:cNvPr id="91" name="Flowchart: Connector 90">
            <a:extLst>
              <a:ext uri="{FF2B5EF4-FFF2-40B4-BE49-F238E27FC236}">
                <a16:creationId xmlns:a16="http://schemas.microsoft.com/office/drawing/2014/main" id="{F3CB3F58-8744-EF08-C803-13C9E0FE48A2}"/>
              </a:ext>
            </a:extLst>
          </p:cNvPr>
          <p:cNvSpPr/>
          <p:nvPr/>
        </p:nvSpPr>
        <p:spPr>
          <a:xfrm>
            <a:off x="4048184" y="142591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92" name="Straight Connector 91">
            <a:extLst>
              <a:ext uri="{FF2B5EF4-FFF2-40B4-BE49-F238E27FC236}">
                <a16:creationId xmlns:a16="http://schemas.microsoft.com/office/drawing/2014/main" id="{74ACC01B-27F6-FCAE-C718-DB5A146C01B9}"/>
              </a:ext>
            </a:extLst>
          </p:cNvPr>
          <p:cNvCxnSpPr>
            <a:cxnSpLocks/>
          </p:cNvCxnSpPr>
          <p:nvPr/>
        </p:nvCxnSpPr>
        <p:spPr>
          <a:xfrm>
            <a:off x="4074821" y="1473619"/>
            <a:ext cx="147637" cy="0"/>
          </a:xfrm>
          <a:prstGeom prst="line">
            <a:avLst/>
          </a:prstGeom>
        </p:spPr>
        <p:style>
          <a:lnRef idx="1">
            <a:schemeClr val="accent1"/>
          </a:lnRef>
          <a:fillRef idx="0">
            <a:schemeClr val="accent1"/>
          </a:fillRef>
          <a:effectRef idx="0">
            <a:schemeClr val="accent1"/>
          </a:effectRef>
          <a:fontRef idx="minor">
            <a:schemeClr val="tx1"/>
          </a:fontRef>
        </p:style>
      </p:cxnSp>
      <p:sp>
        <p:nvSpPr>
          <p:cNvPr id="93" name="Flowchart: Connector 92">
            <a:extLst>
              <a:ext uri="{FF2B5EF4-FFF2-40B4-BE49-F238E27FC236}">
                <a16:creationId xmlns:a16="http://schemas.microsoft.com/office/drawing/2014/main" id="{5CEE6B3E-A87C-9D28-E264-8A2D43CC420F}"/>
              </a:ext>
            </a:extLst>
          </p:cNvPr>
          <p:cNvSpPr/>
          <p:nvPr/>
        </p:nvSpPr>
        <p:spPr>
          <a:xfrm>
            <a:off x="4063567" y="172641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94" name="Straight Connector 93">
            <a:extLst>
              <a:ext uri="{FF2B5EF4-FFF2-40B4-BE49-F238E27FC236}">
                <a16:creationId xmlns:a16="http://schemas.microsoft.com/office/drawing/2014/main" id="{51D5BD27-CFEE-B258-2E09-9E17353746D5}"/>
              </a:ext>
            </a:extLst>
          </p:cNvPr>
          <p:cNvCxnSpPr>
            <a:cxnSpLocks/>
          </p:cNvCxnSpPr>
          <p:nvPr/>
        </p:nvCxnSpPr>
        <p:spPr>
          <a:xfrm>
            <a:off x="4078713" y="1774373"/>
            <a:ext cx="236789" cy="0"/>
          </a:xfrm>
          <a:prstGeom prst="line">
            <a:avLst/>
          </a:prstGeom>
        </p:spPr>
        <p:style>
          <a:lnRef idx="1">
            <a:schemeClr val="accent1"/>
          </a:lnRef>
          <a:fillRef idx="0">
            <a:schemeClr val="accent1"/>
          </a:fillRef>
          <a:effectRef idx="0">
            <a:schemeClr val="accent1"/>
          </a:effectRef>
          <a:fontRef idx="minor">
            <a:schemeClr val="tx1"/>
          </a:fontRef>
        </p:style>
      </p:cxnSp>
      <p:sp>
        <p:nvSpPr>
          <p:cNvPr id="95" name="Flowchart: Connector 94">
            <a:extLst>
              <a:ext uri="{FF2B5EF4-FFF2-40B4-BE49-F238E27FC236}">
                <a16:creationId xmlns:a16="http://schemas.microsoft.com/office/drawing/2014/main" id="{D706AA4E-AFC5-E489-DDCD-4AAF807E4BFE}"/>
              </a:ext>
            </a:extLst>
          </p:cNvPr>
          <p:cNvSpPr/>
          <p:nvPr/>
        </p:nvSpPr>
        <p:spPr>
          <a:xfrm>
            <a:off x="4056377" y="200374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96" name="Straight Connector 95">
            <a:extLst>
              <a:ext uri="{FF2B5EF4-FFF2-40B4-BE49-F238E27FC236}">
                <a16:creationId xmlns:a16="http://schemas.microsoft.com/office/drawing/2014/main" id="{7C483E25-4ECF-47D6-4DDE-CEB4E6761998}"/>
              </a:ext>
            </a:extLst>
          </p:cNvPr>
          <p:cNvCxnSpPr>
            <a:cxnSpLocks/>
            <a:stCxn id="64" idx="6"/>
          </p:cNvCxnSpPr>
          <p:nvPr/>
        </p:nvCxnSpPr>
        <p:spPr>
          <a:xfrm flipH="1">
            <a:off x="4230651" y="2050275"/>
            <a:ext cx="117927" cy="1173"/>
          </a:xfrm>
          <a:prstGeom prst="line">
            <a:avLst/>
          </a:prstGeom>
        </p:spPr>
        <p:style>
          <a:lnRef idx="1">
            <a:schemeClr val="dk1"/>
          </a:lnRef>
          <a:fillRef idx="0">
            <a:schemeClr val="dk1"/>
          </a:fillRef>
          <a:effectRef idx="0">
            <a:schemeClr val="dk1"/>
          </a:effectRef>
          <a:fontRef idx="minor">
            <a:schemeClr val="tx1"/>
          </a:fontRef>
        </p:style>
      </p:cxnSp>
      <p:sp>
        <p:nvSpPr>
          <p:cNvPr id="97" name="Flowchart: Connector 96">
            <a:extLst>
              <a:ext uri="{FF2B5EF4-FFF2-40B4-BE49-F238E27FC236}">
                <a16:creationId xmlns:a16="http://schemas.microsoft.com/office/drawing/2014/main" id="{E77057B7-F504-4345-C1F8-F917B0BD565B}"/>
              </a:ext>
            </a:extLst>
          </p:cNvPr>
          <p:cNvSpPr/>
          <p:nvPr/>
        </p:nvSpPr>
        <p:spPr>
          <a:xfrm>
            <a:off x="4052013" y="229672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98" name="Straight Connector 97">
            <a:extLst>
              <a:ext uri="{FF2B5EF4-FFF2-40B4-BE49-F238E27FC236}">
                <a16:creationId xmlns:a16="http://schemas.microsoft.com/office/drawing/2014/main" id="{A150E672-D8B5-78AD-5AA1-19BC7F6E9CA3}"/>
              </a:ext>
            </a:extLst>
          </p:cNvPr>
          <p:cNvCxnSpPr>
            <a:cxnSpLocks/>
          </p:cNvCxnSpPr>
          <p:nvPr/>
        </p:nvCxnSpPr>
        <p:spPr>
          <a:xfrm>
            <a:off x="4078650" y="2344422"/>
            <a:ext cx="147637" cy="0"/>
          </a:xfrm>
          <a:prstGeom prst="line">
            <a:avLst/>
          </a:prstGeom>
        </p:spPr>
        <p:style>
          <a:lnRef idx="1">
            <a:schemeClr val="accent1"/>
          </a:lnRef>
          <a:fillRef idx="0">
            <a:schemeClr val="accent1"/>
          </a:fillRef>
          <a:effectRef idx="0">
            <a:schemeClr val="accent1"/>
          </a:effectRef>
          <a:fontRef idx="minor">
            <a:schemeClr val="tx1"/>
          </a:fontRef>
        </p:style>
      </p:cxnSp>
      <p:sp>
        <p:nvSpPr>
          <p:cNvPr id="99" name="Flowchart: Connector 98">
            <a:extLst>
              <a:ext uri="{FF2B5EF4-FFF2-40B4-BE49-F238E27FC236}">
                <a16:creationId xmlns:a16="http://schemas.microsoft.com/office/drawing/2014/main" id="{68080141-2871-DD69-8A8C-02C259C20002}"/>
              </a:ext>
            </a:extLst>
          </p:cNvPr>
          <p:cNvSpPr/>
          <p:nvPr/>
        </p:nvSpPr>
        <p:spPr>
          <a:xfrm>
            <a:off x="4048184" y="257494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00" name="Straight Connector 99">
            <a:extLst>
              <a:ext uri="{FF2B5EF4-FFF2-40B4-BE49-F238E27FC236}">
                <a16:creationId xmlns:a16="http://schemas.microsoft.com/office/drawing/2014/main" id="{A72ECAFC-A8CD-C212-AC22-5BAE53B898B0}"/>
              </a:ext>
            </a:extLst>
          </p:cNvPr>
          <p:cNvCxnSpPr>
            <a:cxnSpLocks/>
          </p:cNvCxnSpPr>
          <p:nvPr/>
        </p:nvCxnSpPr>
        <p:spPr>
          <a:xfrm>
            <a:off x="4074821" y="2622640"/>
            <a:ext cx="147637" cy="0"/>
          </a:xfrm>
          <a:prstGeom prst="line">
            <a:avLst/>
          </a:prstGeom>
        </p:spPr>
        <p:style>
          <a:lnRef idx="1">
            <a:schemeClr val="accent1"/>
          </a:lnRef>
          <a:fillRef idx="0">
            <a:schemeClr val="accent1"/>
          </a:fillRef>
          <a:effectRef idx="0">
            <a:schemeClr val="accent1"/>
          </a:effectRef>
          <a:fontRef idx="minor">
            <a:schemeClr val="tx1"/>
          </a:fontRef>
        </p:style>
      </p:cxnSp>
      <p:sp>
        <p:nvSpPr>
          <p:cNvPr id="101" name="Flowchart: Connector 100">
            <a:extLst>
              <a:ext uri="{FF2B5EF4-FFF2-40B4-BE49-F238E27FC236}">
                <a16:creationId xmlns:a16="http://schemas.microsoft.com/office/drawing/2014/main" id="{4992535B-B0CF-0950-7D64-A6920B6FBDE0}"/>
              </a:ext>
            </a:extLst>
          </p:cNvPr>
          <p:cNvSpPr/>
          <p:nvPr/>
        </p:nvSpPr>
        <p:spPr>
          <a:xfrm>
            <a:off x="4048257" y="289898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02" name="Straight Connector 101">
            <a:extLst>
              <a:ext uri="{FF2B5EF4-FFF2-40B4-BE49-F238E27FC236}">
                <a16:creationId xmlns:a16="http://schemas.microsoft.com/office/drawing/2014/main" id="{57E59507-08EB-AEE6-3698-082613BF65ED}"/>
              </a:ext>
            </a:extLst>
          </p:cNvPr>
          <p:cNvCxnSpPr>
            <a:cxnSpLocks/>
            <a:endCxn id="69" idx="2"/>
          </p:cNvCxnSpPr>
          <p:nvPr/>
        </p:nvCxnSpPr>
        <p:spPr>
          <a:xfrm flipV="1">
            <a:off x="4074894" y="2935275"/>
            <a:ext cx="180498" cy="11406"/>
          </a:xfrm>
          <a:prstGeom prst="line">
            <a:avLst/>
          </a:prstGeom>
        </p:spPr>
        <p:style>
          <a:lnRef idx="1">
            <a:schemeClr val="accent1"/>
          </a:lnRef>
          <a:fillRef idx="0">
            <a:schemeClr val="accent1"/>
          </a:fillRef>
          <a:effectRef idx="0">
            <a:schemeClr val="accent1"/>
          </a:effectRef>
          <a:fontRef idx="minor">
            <a:schemeClr val="tx1"/>
          </a:fontRef>
        </p:style>
      </p:cxnSp>
      <p:sp>
        <p:nvSpPr>
          <p:cNvPr id="103" name="Flowchart: Connector 102">
            <a:extLst>
              <a:ext uri="{FF2B5EF4-FFF2-40B4-BE49-F238E27FC236}">
                <a16:creationId xmlns:a16="http://schemas.microsoft.com/office/drawing/2014/main" id="{6A98F0E7-7B53-60CC-28C8-22B12A5D4655}"/>
              </a:ext>
            </a:extLst>
          </p:cNvPr>
          <p:cNvSpPr/>
          <p:nvPr/>
        </p:nvSpPr>
        <p:spPr>
          <a:xfrm>
            <a:off x="4050338" y="316825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04" name="Straight Connector 103">
            <a:extLst>
              <a:ext uri="{FF2B5EF4-FFF2-40B4-BE49-F238E27FC236}">
                <a16:creationId xmlns:a16="http://schemas.microsoft.com/office/drawing/2014/main" id="{038BCA42-56A3-BCDD-1ADF-76F09EB92840}"/>
              </a:ext>
            </a:extLst>
          </p:cNvPr>
          <p:cNvCxnSpPr>
            <a:cxnSpLocks/>
            <a:endCxn id="74" idx="2"/>
          </p:cNvCxnSpPr>
          <p:nvPr/>
        </p:nvCxnSpPr>
        <p:spPr>
          <a:xfrm>
            <a:off x="4076975" y="3215957"/>
            <a:ext cx="174196" cy="1858"/>
          </a:xfrm>
          <a:prstGeom prst="line">
            <a:avLst/>
          </a:prstGeom>
        </p:spPr>
        <p:style>
          <a:lnRef idx="1">
            <a:schemeClr val="accent1"/>
          </a:lnRef>
          <a:fillRef idx="0">
            <a:schemeClr val="accent1"/>
          </a:fillRef>
          <a:effectRef idx="0">
            <a:schemeClr val="accent1"/>
          </a:effectRef>
          <a:fontRef idx="minor">
            <a:schemeClr val="tx1"/>
          </a:fontRef>
        </p:style>
      </p:cxnSp>
      <p:sp>
        <p:nvSpPr>
          <p:cNvPr id="105" name="Flowchart: Connector 104">
            <a:extLst>
              <a:ext uri="{FF2B5EF4-FFF2-40B4-BE49-F238E27FC236}">
                <a16:creationId xmlns:a16="http://schemas.microsoft.com/office/drawing/2014/main" id="{365675B3-8DD4-4BB3-DC5A-7D12FC358315}"/>
              </a:ext>
            </a:extLst>
          </p:cNvPr>
          <p:cNvSpPr/>
          <p:nvPr/>
        </p:nvSpPr>
        <p:spPr>
          <a:xfrm>
            <a:off x="4048184" y="349036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06" name="Straight Connector 105">
            <a:extLst>
              <a:ext uri="{FF2B5EF4-FFF2-40B4-BE49-F238E27FC236}">
                <a16:creationId xmlns:a16="http://schemas.microsoft.com/office/drawing/2014/main" id="{D3143F2B-A2BA-7535-CE51-C76DAE988384}"/>
              </a:ext>
            </a:extLst>
          </p:cNvPr>
          <p:cNvCxnSpPr>
            <a:cxnSpLocks/>
            <a:endCxn id="75" idx="2"/>
          </p:cNvCxnSpPr>
          <p:nvPr/>
        </p:nvCxnSpPr>
        <p:spPr>
          <a:xfrm flipV="1">
            <a:off x="4074821" y="3535779"/>
            <a:ext cx="176350" cy="2282"/>
          </a:xfrm>
          <a:prstGeom prst="line">
            <a:avLst/>
          </a:prstGeom>
        </p:spPr>
        <p:style>
          <a:lnRef idx="1">
            <a:schemeClr val="accent1"/>
          </a:lnRef>
          <a:fillRef idx="0">
            <a:schemeClr val="accent1"/>
          </a:fillRef>
          <a:effectRef idx="0">
            <a:schemeClr val="accent1"/>
          </a:effectRef>
          <a:fontRef idx="minor">
            <a:schemeClr val="tx1"/>
          </a:fontRef>
        </p:style>
      </p:cxnSp>
      <p:sp>
        <p:nvSpPr>
          <p:cNvPr id="107" name="Flowchart: Connector 106">
            <a:extLst>
              <a:ext uri="{FF2B5EF4-FFF2-40B4-BE49-F238E27FC236}">
                <a16:creationId xmlns:a16="http://schemas.microsoft.com/office/drawing/2014/main" id="{6263E8D5-6F97-06F0-81B0-11F14735CCFA}"/>
              </a:ext>
            </a:extLst>
          </p:cNvPr>
          <p:cNvSpPr/>
          <p:nvPr/>
        </p:nvSpPr>
        <p:spPr>
          <a:xfrm>
            <a:off x="4048184" y="375023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08" name="Straight Connector 107">
            <a:extLst>
              <a:ext uri="{FF2B5EF4-FFF2-40B4-BE49-F238E27FC236}">
                <a16:creationId xmlns:a16="http://schemas.microsoft.com/office/drawing/2014/main" id="{4A63FFFB-8948-E290-463D-9BD8155D97C3}"/>
              </a:ext>
            </a:extLst>
          </p:cNvPr>
          <p:cNvCxnSpPr>
            <a:cxnSpLocks/>
            <a:endCxn id="76" idx="2"/>
          </p:cNvCxnSpPr>
          <p:nvPr/>
        </p:nvCxnSpPr>
        <p:spPr>
          <a:xfrm flipV="1">
            <a:off x="4074821" y="3797276"/>
            <a:ext cx="171689" cy="663"/>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sp>
        <p:nvSpPr>
          <p:cNvPr id="109" name="Rectangle 108">
            <a:extLst>
              <a:ext uri="{FF2B5EF4-FFF2-40B4-BE49-F238E27FC236}">
                <a16:creationId xmlns:a16="http://schemas.microsoft.com/office/drawing/2014/main" id="{0440BDBA-B6EE-F94D-8B67-2BD3AC8AD2DE}"/>
              </a:ext>
            </a:extLst>
          </p:cNvPr>
          <p:cNvSpPr/>
          <p:nvPr/>
        </p:nvSpPr>
        <p:spPr>
          <a:xfrm>
            <a:off x="4608352" y="4115904"/>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10" name="TextBox 109">
            <a:extLst>
              <a:ext uri="{FF2B5EF4-FFF2-40B4-BE49-F238E27FC236}">
                <a16:creationId xmlns:a16="http://schemas.microsoft.com/office/drawing/2014/main" id="{80BF3016-FBB1-8AD0-2283-632A1C892D7F}"/>
              </a:ext>
            </a:extLst>
          </p:cNvPr>
          <p:cNvSpPr txBox="1"/>
          <p:nvPr/>
        </p:nvSpPr>
        <p:spPr>
          <a:xfrm>
            <a:off x="4659573" y="4183529"/>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111" name="Straight Arrow Connector 110">
            <a:extLst>
              <a:ext uri="{FF2B5EF4-FFF2-40B4-BE49-F238E27FC236}">
                <a16:creationId xmlns:a16="http://schemas.microsoft.com/office/drawing/2014/main" id="{3A2687D9-75B9-3402-B279-1664E866B0DA}"/>
              </a:ext>
            </a:extLst>
          </p:cNvPr>
          <p:cNvCxnSpPr>
            <a:cxnSpLocks/>
            <a:stCxn id="125" idx="6"/>
            <a:endCxn id="109" idx="1"/>
          </p:cNvCxnSpPr>
          <p:nvPr/>
        </p:nvCxnSpPr>
        <p:spPr>
          <a:xfrm flipV="1">
            <a:off x="4342386" y="4318960"/>
            <a:ext cx="265966" cy="6022"/>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112" name="Straight Arrow Connector 111">
            <a:extLst>
              <a:ext uri="{FF2B5EF4-FFF2-40B4-BE49-F238E27FC236}">
                <a16:creationId xmlns:a16="http://schemas.microsoft.com/office/drawing/2014/main" id="{FF9DC90D-22DF-C428-4ED2-AFDC097CFAC2}"/>
              </a:ext>
            </a:extLst>
          </p:cNvPr>
          <p:cNvCxnSpPr>
            <a:cxnSpLocks/>
            <a:stCxn id="109" idx="3"/>
            <a:endCxn id="179" idx="6"/>
          </p:cNvCxnSpPr>
          <p:nvPr/>
        </p:nvCxnSpPr>
        <p:spPr>
          <a:xfrm>
            <a:off x="5760983" y="4318960"/>
            <a:ext cx="446082" cy="8417"/>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113" name="Rectangle 112">
            <a:extLst>
              <a:ext uri="{FF2B5EF4-FFF2-40B4-BE49-F238E27FC236}">
                <a16:creationId xmlns:a16="http://schemas.microsoft.com/office/drawing/2014/main" id="{B5B92F97-87CB-1324-47A3-DF7ACEEE86D8}"/>
              </a:ext>
            </a:extLst>
          </p:cNvPr>
          <p:cNvSpPr/>
          <p:nvPr/>
        </p:nvSpPr>
        <p:spPr>
          <a:xfrm>
            <a:off x="4608127" y="4702051"/>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14" name="TextBox 113">
            <a:extLst>
              <a:ext uri="{FF2B5EF4-FFF2-40B4-BE49-F238E27FC236}">
                <a16:creationId xmlns:a16="http://schemas.microsoft.com/office/drawing/2014/main" id="{C03A0977-3127-CA8E-7BDA-77C4CD6DCB95}"/>
              </a:ext>
            </a:extLst>
          </p:cNvPr>
          <p:cNvSpPr txBox="1"/>
          <p:nvPr/>
        </p:nvSpPr>
        <p:spPr>
          <a:xfrm>
            <a:off x="4659348" y="4769676"/>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115" name="Straight Arrow Connector 114">
            <a:extLst>
              <a:ext uri="{FF2B5EF4-FFF2-40B4-BE49-F238E27FC236}">
                <a16:creationId xmlns:a16="http://schemas.microsoft.com/office/drawing/2014/main" id="{7F04ED49-1FC1-38E5-059E-073FA3882AB8}"/>
              </a:ext>
            </a:extLst>
          </p:cNvPr>
          <p:cNvCxnSpPr>
            <a:cxnSpLocks/>
            <a:stCxn id="127" idx="6"/>
            <a:endCxn id="113" idx="1"/>
          </p:cNvCxnSpPr>
          <p:nvPr/>
        </p:nvCxnSpPr>
        <p:spPr>
          <a:xfrm>
            <a:off x="4337725" y="4904443"/>
            <a:ext cx="270402" cy="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1F3868FA-E207-F904-330C-AC6E2F80E0B1}"/>
              </a:ext>
            </a:extLst>
          </p:cNvPr>
          <p:cNvCxnSpPr>
            <a:cxnSpLocks/>
          </p:cNvCxnSpPr>
          <p:nvPr/>
        </p:nvCxnSpPr>
        <p:spPr>
          <a:xfrm>
            <a:off x="4726947" y="4537854"/>
            <a:ext cx="0" cy="179994"/>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117" name="Straight Arrow Connector 116">
            <a:extLst>
              <a:ext uri="{FF2B5EF4-FFF2-40B4-BE49-F238E27FC236}">
                <a16:creationId xmlns:a16="http://schemas.microsoft.com/office/drawing/2014/main" id="{133F35B3-B23D-E802-6CC8-9D8A19328259}"/>
              </a:ext>
            </a:extLst>
          </p:cNvPr>
          <p:cNvCxnSpPr>
            <a:cxnSpLocks/>
            <a:stCxn id="113" idx="3"/>
          </p:cNvCxnSpPr>
          <p:nvPr/>
        </p:nvCxnSpPr>
        <p:spPr>
          <a:xfrm flipV="1">
            <a:off x="5760758" y="4905106"/>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01048C9C-D915-C0B1-79A6-AF6439775218}"/>
              </a:ext>
            </a:extLst>
          </p:cNvPr>
          <p:cNvCxnSpPr>
            <a:cxnSpLocks/>
          </p:cNvCxnSpPr>
          <p:nvPr/>
        </p:nvCxnSpPr>
        <p:spPr>
          <a:xfrm flipV="1">
            <a:off x="5622430" y="4522057"/>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a:extLst>
              <a:ext uri="{FF2B5EF4-FFF2-40B4-BE49-F238E27FC236}">
                <a16:creationId xmlns:a16="http://schemas.microsoft.com/office/drawing/2014/main" id="{39B1BACF-2EC6-F918-55FC-932FC4F46732}"/>
              </a:ext>
            </a:extLst>
          </p:cNvPr>
          <p:cNvCxnSpPr>
            <a:cxnSpLocks/>
          </p:cNvCxnSpPr>
          <p:nvPr/>
        </p:nvCxnSpPr>
        <p:spPr>
          <a:xfrm>
            <a:off x="4897635" y="4537854"/>
            <a:ext cx="0" cy="17999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0" name="Straight Arrow Connector 119">
            <a:extLst>
              <a:ext uri="{FF2B5EF4-FFF2-40B4-BE49-F238E27FC236}">
                <a16:creationId xmlns:a16="http://schemas.microsoft.com/office/drawing/2014/main" id="{3E6C7E1F-A893-C3F8-18EA-99344690E498}"/>
              </a:ext>
            </a:extLst>
          </p:cNvPr>
          <p:cNvCxnSpPr>
            <a:cxnSpLocks/>
          </p:cNvCxnSpPr>
          <p:nvPr/>
        </p:nvCxnSpPr>
        <p:spPr>
          <a:xfrm>
            <a:off x="5418843" y="4522057"/>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F3B02CD7-F325-A829-966E-DC448EE2A0DD}"/>
              </a:ext>
            </a:extLst>
          </p:cNvPr>
          <p:cNvCxnSpPr>
            <a:cxnSpLocks/>
          </p:cNvCxnSpPr>
          <p:nvPr/>
        </p:nvCxnSpPr>
        <p:spPr>
          <a:xfrm>
            <a:off x="4294702" y="4082719"/>
            <a:ext cx="3048" cy="300260"/>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sp>
        <p:nvSpPr>
          <p:cNvPr id="122" name="Flowchart: Connector 121">
            <a:extLst>
              <a:ext uri="{FF2B5EF4-FFF2-40B4-BE49-F238E27FC236}">
                <a16:creationId xmlns:a16="http://schemas.microsoft.com/office/drawing/2014/main" id="{9E721064-2C66-DFE2-2DE5-58FB183B02DC}"/>
              </a:ext>
            </a:extLst>
          </p:cNvPr>
          <p:cNvSpPr/>
          <p:nvPr/>
        </p:nvSpPr>
        <p:spPr>
          <a:xfrm>
            <a:off x="4255167" y="399474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23" name="Straight Connector 122">
            <a:extLst>
              <a:ext uri="{FF2B5EF4-FFF2-40B4-BE49-F238E27FC236}">
                <a16:creationId xmlns:a16="http://schemas.microsoft.com/office/drawing/2014/main" id="{22D7FA42-20F5-DA9C-22F5-96F7E4EB8F29}"/>
              </a:ext>
            </a:extLst>
          </p:cNvPr>
          <p:cNvCxnSpPr/>
          <p:nvPr/>
        </p:nvCxnSpPr>
        <p:spPr>
          <a:xfrm>
            <a:off x="4293529" y="4315971"/>
            <a:ext cx="0" cy="36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ADFBABEE-B970-F10A-B128-1A2C6102F77D}"/>
              </a:ext>
            </a:extLst>
          </p:cNvPr>
          <p:cNvCxnSpPr>
            <a:cxnSpLocks/>
          </p:cNvCxnSpPr>
          <p:nvPr/>
        </p:nvCxnSpPr>
        <p:spPr>
          <a:xfrm>
            <a:off x="4290481" y="4683223"/>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125" name="Flowchart: Connector 124">
            <a:extLst>
              <a:ext uri="{FF2B5EF4-FFF2-40B4-BE49-F238E27FC236}">
                <a16:creationId xmlns:a16="http://schemas.microsoft.com/office/drawing/2014/main" id="{671B4DAA-1D1C-8E45-93D3-B9DA7373139D}"/>
              </a:ext>
            </a:extLst>
          </p:cNvPr>
          <p:cNvSpPr/>
          <p:nvPr/>
        </p:nvSpPr>
        <p:spPr>
          <a:xfrm>
            <a:off x="4250946" y="427728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26" name="Flowchart: Connector 125">
            <a:extLst>
              <a:ext uri="{FF2B5EF4-FFF2-40B4-BE49-F238E27FC236}">
                <a16:creationId xmlns:a16="http://schemas.microsoft.com/office/drawing/2014/main" id="{77CED822-C5BB-71FF-1067-52D98660C762}"/>
              </a:ext>
            </a:extLst>
          </p:cNvPr>
          <p:cNvSpPr/>
          <p:nvPr/>
        </p:nvSpPr>
        <p:spPr>
          <a:xfrm>
            <a:off x="4250946" y="459524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27" name="Flowchart: Connector 126">
            <a:extLst>
              <a:ext uri="{FF2B5EF4-FFF2-40B4-BE49-F238E27FC236}">
                <a16:creationId xmlns:a16="http://schemas.microsoft.com/office/drawing/2014/main" id="{0326C6F7-6A77-8C8C-D131-36A76D762CA8}"/>
              </a:ext>
            </a:extLst>
          </p:cNvPr>
          <p:cNvSpPr/>
          <p:nvPr/>
        </p:nvSpPr>
        <p:spPr>
          <a:xfrm>
            <a:off x="4246285" y="485674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28" name="Straight Connector 127">
            <a:extLst>
              <a:ext uri="{FF2B5EF4-FFF2-40B4-BE49-F238E27FC236}">
                <a16:creationId xmlns:a16="http://schemas.microsoft.com/office/drawing/2014/main" id="{E7F3A257-5ED3-96AD-E679-813D057300CB}"/>
              </a:ext>
            </a:extLst>
          </p:cNvPr>
          <p:cNvCxnSpPr>
            <a:cxnSpLocks/>
            <a:stCxn id="135" idx="4"/>
            <a:endCxn id="687" idx="4"/>
          </p:cNvCxnSpPr>
          <p:nvPr/>
        </p:nvCxnSpPr>
        <p:spPr>
          <a:xfrm>
            <a:off x="4093679" y="4692927"/>
            <a:ext cx="225" cy="582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D89900E6-8EC9-4BA2-FD16-C5A98087AEF0}"/>
              </a:ext>
            </a:extLst>
          </p:cNvPr>
          <p:cNvCxnSpPr>
            <a:cxnSpLocks/>
          </p:cNvCxnSpPr>
          <p:nvPr/>
        </p:nvCxnSpPr>
        <p:spPr>
          <a:xfrm flipH="1">
            <a:off x="4297975" y="4623875"/>
            <a:ext cx="1884649" cy="24901"/>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cxnSp>
        <p:nvCxnSpPr>
          <p:cNvPr id="130" name="Straight Connector 129">
            <a:extLst>
              <a:ext uri="{FF2B5EF4-FFF2-40B4-BE49-F238E27FC236}">
                <a16:creationId xmlns:a16="http://schemas.microsoft.com/office/drawing/2014/main" id="{2D3BBB3F-4235-40E9-52B7-B2C8F61FB5AE}"/>
              </a:ext>
            </a:extLst>
          </p:cNvPr>
          <p:cNvCxnSpPr/>
          <p:nvPr/>
        </p:nvCxnSpPr>
        <p:spPr>
          <a:xfrm flipH="1">
            <a:off x="4170057" y="4032482"/>
            <a:ext cx="2005298" cy="15797"/>
          </a:xfrm>
          <a:prstGeom prst="line">
            <a:avLst/>
          </a:prstGeom>
        </p:spPr>
        <p:style>
          <a:lnRef idx="1">
            <a:schemeClr val="accent1"/>
          </a:lnRef>
          <a:fillRef idx="0">
            <a:schemeClr val="accent1"/>
          </a:fillRef>
          <a:effectRef idx="0">
            <a:schemeClr val="accent1"/>
          </a:effectRef>
          <a:fontRef idx="minor">
            <a:schemeClr val="tx1"/>
          </a:fontRef>
        </p:style>
      </p:cxnSp>
      <p:sp>
        <p:nvSpPr>
          <p:cNvPr id="131" name="Flowchart: Connector 130">
            <a:extLst>
              <a:ext uri="{FF2B5EF4-FFF2-40B4-BE49-F238E27FC236}">
                <a16:creationId xmlns:a16="http://schemas.microsoft.com/office/drawing/2014/main" id="{129B749C-C6FB-77F4-71B9-A0AD5C06C793}"/>
              </a:ext>
            </a:extLst>
          </p:cNvPr>
          <p:cNvSpPr/>
          <p:nvPr/>
        </p:nvSpPr>
        <p:spPr>
          <a:xfrm>
            <a:off x="4048032" y="400614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32" name="Straight Connector 131">
            <a:extLst>
              <a:ext uri="{FF2B5EF4-FFF2-40B4-BE49-F238E27FC236}">
                <a16:creationId xmlns:a16="http://schemas.microsoft.com/office/drawing/2014/main" id="{68607B52-B77F-850D-CF57-74D88AEB5577}"/>
              </a:ext>
            </a:extLst>
          </p:cNvPr>
          <p:cNvCxnSpPr>
            <a:cxnSpLocks/>
            <a:endCxn id="122" idx="6"/>
          </p:cNvCxnSpPr>
          <p:nvPr/>
        </p:nvCxnSpPr>
        <p:spPr>
          <a:xfrm flipV="1">
            <a:off x="4074669" y="4042442"/>
            <a:ext cx="271938" cy="11406"/>
          </a:xfrm>
          <a:prstGeom prst="line">
            <a:avLst/>
          </a:prstGeom>
        </p:spPr>
        <p:style>
          <a:lnRef idx="1">
            <a:schemeClr val="accent1"/>
          </a:lnRef>
          <a:fillRef idx="0">
            <a:schemeClr val="accent1"/>
          </a:fillRef>
          <a:effectRef idx="0">
            <a:schemeClr val="accent1"/>
          </a:effectRef>
          <a:fontRef idx="minor">
            <a:schemeClr val="tx1"/>
          </a:fontRef>
        </p:style>
      </p:cxnSp>
      <p:sp>
        <p:nvSpPr>
          <p:cNvPr id="133" name="Flowchart: Connector 132">
            <a:extLst>
              <a:ext uri="{FF2B5EF4-FFF2-40B4-BE49-F238E27FC236}">
                <a16:creationId xmlns:a16="http://schemas.microsoft.com/office/drawing/2014/main" id="{101661D8-D6D0-58E0-5758-43A0552D5AED}"/>
              </a:ext>
            </a:extLst>
          </p:cNvPr>
          <p:cNvSpPr/>
          <p:nvPr/>
        </p:nvSpPr>
        <p:spPr>
          <a:xfrm>
            <a:off x="4050113" y="427542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34" name="Straight Connector 133">
            <a:extLst>
              <a:ext uri="{FF2B5EF4-FFF2-40B4-BE49-F238E27FC236}">
                <a16:creationId xmlns:a16="http://schemas.microsoft.com/office/drawing/2014/main" id="{F7FC21D1-2652-71B4-C34A-678FFB900264}"/>
              </a:ext>
            </a:extLst>
          </p:cNvPr>
          <p:cNvCxnSpPr>
            <a:cxnSpLocks/>
            <a:endCxn id="125" idx="2"/>
          </p:cNvCxnSpPr>
          <p:nvPr/>
        </p:nvCxnSpPr>
        <p:spPr>
          <a:xfrm>
            <a:off x="4076750" y="4323124"/>
            <a:ext cx="174196" cy="1858"/>
          </a:xfrm>
          <a:prstGeom prst="line">
            <a:avLst/>
          </a:prstGeom>
        </p:spPr>
        <p:style>
          <a:lnRef idx="1">
            <a:schemeClr val="accent1"/>
          </a:lnRef>
          <a:fillRef idx="0">
            <a:schemeClr val="accent1"/>
          </a:fillRef>
          <a:effectRef idx="0">
            <a:schemeClr val="accent1"/>
          </a:effectRef>
          <a:fontRef idx="minor">
            <a:schemeClr val="tx1"/>
          </a:fontRef>
        </p:style>
      </p:cxnSp>
      <p:sp>
        <p:nvSpPr>
          <p:cNvPr id="135" name="Flowchart: Connector 134">
            <a:extLst>
              <a:ext uri="{FF2B5EF4-FFF2-40B4-BE49-F238E27FC236}">
                <a16:creationId xmlns:a16="http://schemas.microsoft.com/office/drawing/2014/main" id="{030A2861-137B-6B4D-2736-19EE329C0169}"/>
              </a:ext>
            </a:extLst>
          </p:cNvPr>
          <p:cNvSpPr/>
          <p:nvPr/>
        </p:nvSpPr>
        <p:spPr>
          <a:xfrm>
            <a:off x="4047959" y="459752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36" name="Straight Connector 135">
            <a:extLst>
              <a:ext uri="{FF2B5EF4-FFF2-40B4-BE49-F238E27FC236}">
                <a16:creationId xmlns:a16="http://schemas.microsoft.com/office/drawing/2014/main" id="{47BCD276-5738-FE16-5851-F699B72EAD57}"/>
              </a:ext>
            </a:extLst>
          </p:cNvPr>
          <p:cNvCxnSpPr>
            <a:cxnSpLocks/>
          </p:cNvCxnSpPr>
          <p:nvPr/>
        </p:nvCxnSpPr>
        <p:spPr>
          <a:xfrm>
            <a:off x="4074596" y="4645228"/>
            <a:ext cx="223379" cy="0"/>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sp>
        <p:nvSpPr>
          <p:cNvPr id="137" name="Flowchart: Connector 136">
            <a:extLst>
              <a:ext uri="{FF2B5EF4-FFF2-40B4-BE49-F238E27FC236}">
                <a16:creationId xmlns:a16="http://schemas.microsoft.com/office/drawing/2014/main" id="{EC0C6937-6BD0-7030-BF76-44952458E566}"/>
              </a:ext>
            </a:extLst>
          </p:cNvPr>
          <p:cNvSpPr/>
          <p:nvPr/>
        </p:nvSpPr>
        <p:spPr>
          <a:xfrm>
            <a:off x="4047959" y="485740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38" name="Straight Connector 137">
            <a:extLst>
              <a:ext uri="{FF2B5EF4-FFF2-40B4-BE49-F238E27FC236}">
                <a16:creationId xmlns:a16="http://schemas.microsoft.com/office/drawing/2014/main" id="{FB001284-0006-9959-1ECC-AA71A569276C}"/>
              </a:ext>
            </a:extLst>
          </p:cNvPr>
          <p:cNvCxnSpPr>
            <a:cxnSpLocks/>
          </p:cNvCxnSpPr>
          <p:nvPr/>
        </p:nvCxnSpPr>
        <p:spPr>
          <a:xfrm>
            <a:off x="4103732" y="4909869"/>
            <a:ext cx="147637" cy="0"/>
          </a:xfrm>
          <a:prstGeom prst="line">
            <a:avLst/>
          </a:prstGeom>
        </p:spPr>
        <p:style>
          <a:lnRef idx="1">
            <a:schemeClr val="accent1"/>
          </a:lnRef>
          <a:fillRef idx="0">
            <a:schemeClr val="accent1"/>
          </a:fillRef>
          <a:effectRef idx="0">
            <a:schemeClr val="accent1"/>
          </a:effectRef>
          <a:fontRef idx="minor">
            <a:schemeClr val="tx1"/>
          </a:fontRef>
        </p:style>
      </p:cxnSp>
      <p:sp>
        <p:nvSpPr>
          <p:cNvPr id="139" name="Rectangle 138">
            <a:extLst>
              <a:ext uri="{FF2B5EF4-FFF2-40B4-BE49-F238E27FC236}">
                <a16:creationId xmlns:a16="http://schemas.microsoft.com/office/drawing/2014/main" id="{0ED1FD02-D097-B8E1-0EBA-340403D9FB5F}"/>
              </a:ext>
            </a:extLst>
          </p:cNvPr>
          <p:cNvSpPr/>
          <p:nvPr/>
        </p:nvSpPr>
        <p:spPr>
          <a:xfrm>
            <a:off x="7132145" y="5739462"/>
            <a:ext cx="1174834" cy="44231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Limiter</a:t>
            </a:r>
          </a:p>
        </p:txBody>
      </p:sp>
      <p:sp>
        <p:nvSpPr>
          <p:cNvPr id="140" name="Rectangle 139">
            <a:extLst>
              <a:ext uri="{FF2B5EF4-FFF2-40B4-BE49-F238E27FC236}">
                <a16:creationId xmlns:a16="http://schemas.microsoft.com/office/drawing/2014/main" id="{558A110B-3000-3856-195C-CF5693802430}"/>
              </a:ext>
            </a:extLst>
          </p:cNvPr>
          <p:cNvSpPr/>
          <p:nvPr/>
        </p:nvSpPr>
        <p:spPr>
          <a:xfrm>
            <a:off x="9665033" y="5721174"/>
            <a:ext cx="1174834" cy="44231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Limiter</a:t>
            </a:r>
          </a:p>
        </p:txBody>
      </p:sp>
      <p:cxnSp>
        <p:nvCxnSpPr>
          <p:cNvPr id="141" name="Straight Arrow Connector 140">
            <a:extLst>
              <a:ext uri="{FF2B5EF4-FFF2-40B4-BE49-F238E27FC236}">
                <a16:creationId xmlns:a16="http://schemas.microsoft.com/office/drawing/2014/main" id="{29DD1ECB-9A33-59A6-F6A0-7F74943040BD}"/>
              </a:ext>
            </a:extLst>
          </p:cNvPr>
          <p:cNvCxnSpPr>
            <a:cxnSpLocks/>
          </p:cNvCxnSpPr>
          <p:nvPr/>
        </p:nvCxnSpPr>
        <p:spPr>
          <a:xfrm>
            <a:off x="8297432" y="5977362"/>
            <a:ext cx="136455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2" name="Straight Arrow Connector 141">
            <a:extLst>
              <a:ext uri="{FF2B5EF4-FFF2-40B4-BE49-F238E27FC236}">
                <a16:creationId xmlns:a16="http://schemas.microsoft.com/office/drawing/2014/main" id="{F5A62E9D-8422-D18A-D08F-E81C986C022E}"/>
              </a:ext>
            </a:extLst>
          </p:cNvPr>
          <p:cNvCxnSpPr>
            <a:cxnSpLocks/>
          </p:cNvCxnSpPr>
          <p:nvPr/>
        </p:nvCxnSpPr>
        <p:spPr>
          <a:xfrm>
            <a:off x="8297432" y="6089059"/>
            <a:ext cx="136455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3" name="Straight Arrow Connector 142">
            <a:extLst>
              <a:ext uri="{FF2B5EF4-FFF2-40B4-BE49-F238E27FC236}">
                <a16:creationId xmlns:a16="http://schemas.microsoft.com/office/drawing/2014/main" id="{57F02542-0D97-F219-4C98-C673C6D00769}"/>
              </a:ext>
            </a:extLst>
          </p:cNvPr>
          <p:cNvCxnSpPr>
            <a:cxnSpLocks/>
          </p:cNvCxnSpPr>
          <p:nvPr/>
        </p:nvCxnSpPr>
        <p:spPr>
          <a:xfrm>
            <a:off x="5791512" y="5983458"/>
            <a:ext cx="136455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4" name="Straight Arrow Connector 143">
            <a:extLst>
              <a:ext uri="{FF2B5EF4-FFF2-40B4-BE49-F238E27FC236}">
                <a16:creationId xmlns:a16="http://schemas.microsoft.com/office/drawing/2014/main" id="{3763E0F3-3B59-F3CF-A13A-C7CA9E58BFB0}"/>
              </a:ext>
            </a:extLst>
          </p:cNvPr>
          <p:cNvCxnSpPr>
            <a:cxnSpLocks/>
          </p:cNvCxnSpPr>
          <p:nvPr/>
        </p:nvCxnSpPr>
        <p:spPr>
          <a:xfrm>
            <a:off x="5791512" y="6095155"/>
            <a:ext cx="136455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5" name="Straight Arrow Connector 144">
            <a:extLst>
              <a:ext uri="{FF2B5EF4-FFF2-40B4-BE49-F238E27FC236}">
                <a16:creationId xmlns:a16="http://schemas.microsoft.com/office/drawing/2014/main" id="{166F12D7-790E-72B2-88E5-7E3EED6CF0EE}"/>
              </a:ext>
            </a:extLst>
          </p:cNvPr>
          <p:cNvCxnSpPr>
            <a:cxnSpLocks/>
          </p:cNvCxnSpPr>
          <p:nvPr/>
        </p:nvCxnSpPr>
        <p:spPr>
          <a:xfrm>
            <a:off x="3274328" y="6001746"/>
            <a:ext cx="136455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6" name="Straight Arrow Connector 145">
            <a:extLst>
              <a:ext uri="{FF2B5EF4-FFF2-40B4-BE49-F238E27FC236}">
                <a16:creationId xmlns:a16="http://schemas.microsoft.com/office/drawing/2014/main" id="{78C49023-0982-5C2F-E4FE-9315FC2A0C04}"/>
              </a:ext>
            </a:extLst>
          </p:cNvPr>
          <p:cNvCxnSpPr>
            <a:cxnSpLocks/>
          </p:cNvCxnSpPr>
          <p:nvPr/>
        </p:nvCxnSpPr>
        <p:spPr>
          <a:xfrm>
            <a:off x="3274328" y="6113443"/>
            <a:ext cx="136455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7" name="Straight Arrow Connector 146">
            <a:extLst>
              <a:ext uri="{FF2B5EF4-FFF2-40B4-BE49-F238E27FC236}">
                <a16:creationId xmlns:a16="http://schemas.microsoft.com/office/drawing/2014/main" id="{FD23E7BC-DEA6-467D-4310-2BC1BD89536A}"/>
              </a:ext>
            </a:extLst>
          </p:cNvPr>
          <p:cNvCxnSpPr>
            <a:cxnSpLocks/>
          </p:cNvCxnSpPr>
          <p:nvPr/>
        </p:nvCxnSpPr>
        <p:spPr>
          <a:xfrm>
            <a:off x="4078713" y="5906668"/>
            <a:ext cx="5651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81C7B1A3-A84A-8893-CED7-18A8D819062E}"/>
              </a:ext>
            </a:extLst>
          </p:cNvPr>
          <p:cNvCxnSpPr>
            <a:cxnSpLocks/>
          </p:cNvCxnSpPr>
          <p:nvPr/>
        </p:nvCxnSpPr>
        <p:spPr>
          <a:xfrm>
            <a:off x="10836416" y="5919450"/>
            <a:ext cx="136455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9" name="Straight Arrow Connector 148">
            <a:extLst>
              <a:ext uri="{FF2B5EF4-FFF2-40B4-BE49-F238E27FC236}">
                <a16:creationId xmlns:a16="http://schemas.microsoft.com/office/drawing/2014/main" id="{F7BDFD9A-419E-F459-FA25-4CF067BF1427}"/>
              </a:ext>
            </a:extLst>
          </p:cNvPr>
          <p:cNvCxnSpPr>
            <a:cxnSpLocks/>
          </p:cNvCxnSpPr>
          <p:nvPr/>
        </p:nvCxnSpPr>
        <p:spPr>
          <a:xfrm>
            <a:off x="10836416" y="6031147"/>
            <a:ext cx="136455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0" name="Straight Connector 149">
            <a:extLst>
              <a:ext uri="{FF2B5EF4-FFF2-40B4-BE49-F238E27FC236}">
                <a16:creationId xmlns:a16="http://schemas.microsoft.com/office/drawing/2014/main" id="{F4FC954A-7C48-0895-04CC-CBA652E6A672}"/>
              </a:ext>
            </a:extLst>
          </p:cNvPr>
          <p:cNvCxnSpPr/>
          <p:nvPr/>
        </p:nvCxnSpPr>
        <p:spPr>
          <a:xfrm>
            <a:off x="6164400" y="506621"/>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29101C3E-A202-4428-5C22-A5930B991F0D}"/>
              </a:ext>
            </a:extLst>
          </p:cNvPr>
          <p:cNvCxnSpPr>
            <a:cxnSpLocks/>
          </p:cNvCxnSpPr>
          <p:nvPr/>
        </p:nvCxnSpPr>
        <p:spPr>
          <a:xfrm>
            <a:off x="6161352" y="873873"/>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152" name="Flowchart: Connector 151">
            <a:extLst>
              <a:ext uri="{FF2B5EF4-FFF2-40B4-BE49-F238E27FC236}">
                <a16:creationId xmlns:a16="http://schemas.microsoft.com/office/drawing/2014/main" id="{C4E1E742-0520-666A-2103-80BB7AC75D8F}"/>
              </a:ext>
            </a:extLst>
          </p:cNvPr>
          <p:cNvSpPr/>
          <p:nvPr/>
        </p:nvSpPr>
        <p:spPr>
          <a:xfrm>
            <a:off x="6122080" y="55717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53" name="Flowchart: Connector 152">
            <a:extLst>
              <a:ext uri="{FF2B5EF4-FFF2-40B4-BE49-F238E27FC236}">
                <a16:creationId xmlns:a16="http://schemas.microsoft.com/office/drawing/2014/main" id="{95FC6F73-E825-8E05-DDF5-AB43F3D973EC}"/>
              </a:ext>
            </a:extLst>
          </p:cNvPr>
          <p:cNvSpPr/>
          <p:nvPr/>
        </p:nvSpPr>
        <p:spPr>
          <a:xfrm>
            <a:off x="6122544" y="83818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54" name="Straight Connector 153">
            <a:extLst>
              <a:ext uri="{FF2B5EF4-FFF2-40B4-BE49-F238E27FC236}">
                <a16:creationId xmlns:a16="http://schemas.microsoft.com/office/drawing/2014/main" id="{45E56370-9011-EBC0-8F30-444EA76B538C}"/>
              </a:ext>
            </a:extLst>
          </p:cNvPr>
          <p:cNvCxnSpPr/>
          <p:nvPr/>
        </p:nvCxnSpPr>
        <p:spPr>
          <a:xfrm>
            <a:off x="6162654" y="1145055"/>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214117E9-563E-1E42-8E1A-DB80C5B601FB}"/>
              </a:ext>
            </a:extLst>
          </p:cNvPr>
          <p:cNvCxnSpPr>
            <a:cxnSpLocks/>
          </p:cNvCxnSpPr>
          <p:nvPr/>
        </p:nvCxnSpPr>
        <p:spPr>
          <a:xfrm>
            <a:off x="6159606" y="1512307"/>
            <a:ext cx="0" cy="229987"/>
          </a:xfrm>
          <a:prstGeom prst="line">
            <a:avLst/>
          </a:prstGeom>
          <a:ln/>
        </p:spPr>
        <p:style>
          <a:lnRef idx="1">
            <a:schemeClr val="accent1"/>
          </a:lnRef>
          <a:fillRef idx="0">
            <a:schemeClr val="accent1"/>
          </a:fillRef>
          <a:effectRef idx="0">
            <a:schemeClr val="accent1"/>
          </a:effectRef>
          <a:fontRef idx="minor">
            <a:schemeClr val="tx1"/>
          </a:fontRef>
        </p:style>
      </p:cxnSp>
      <p:sp>
        <p:nvSpPr>
          <p:cNvPr id="156" name="Flowchart: Connector 155">
            <a:extLst>
              <a:ext uri="{FF2B5EF4-FFF2-40B4-BE49-F238E27FC236}">
                <a16:creationId xmlns:a16="http://schemas.microsoft.com/office/drawing/2014/main" id="{39EE2D40-8AFE-4BF9-C9F7-81FE24B77809}"/>
              </a:ext>
            </a:extLst>
          </p:cNvPr>
          <p:cNvSpPr/>
          <p:nvPr/>
        </p:nvSpPr>
        <p:spPr>
          <a:xfrm>
            <a:off x="6120071" y="110636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57" name="Flowchart: Connector 156">
            <a:extLst>
              <a:ext uri="{FF2B5EF4-FFF2-40B4-BE49-F238E27FC236}">
                <a16:creationId xmlns:a16="http://schemas.microsoft.com/office/drawing/2014/main" id="{68A2C578-C718-7C02-FFDA-6881B109B0F3}"/>
              </a:ext>
            </a:extLst>
          </p:cNvPr>
          <p:cNvSpPr/>
          <p:nvPr/>
        </p:nvSpPr>
        <p:spPr>
          <a:xfrm>
            <a:off x="6120071" y="142433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58" name="Straight Connector 157">
            <a:extLst>
              <a:ext uri="{FF2B5EF4-FFF2-40B4-BE49-F238E27FC236}">
                <a16:creationId xmlns:a16="http://schemas.microsoft.com/office/drawing/2014/main" id="{265229F7-85B3-C35C-FAC7-B8B9B8240BFA}"/>
              </a:ext>
            </a:extLst>
          </p:cNvPr>
          <p:cNvCxnSpPr/>
          <p:nvPr/>
        </p:nvCxnSpPr>
        <p:spPr>
          <a:xfrm>
            <a:off x="6164400" y="1972261"/>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403A173A-0DAF-7613-BB0C-588BB8D19473}"/>
              </a:ext>
            </a:extLst>
          </p:cNvPr>
          <p:cNvCxnSpPr>
            <a:cxnSpLocks/>
          </p:cNvCxnSpPr>
          <p:nvPr/>
        </p:nvCxnSpPr>
        <p:spPr>
          <a:xfrm>
            <a:off x="6161352" y="2339513"/>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160" name="Flowchart: Connector 159">
            <a:extLst>
              <a:ext uri="{FF2B5EF4-FFF2-40B4-BE49-F238E27FC236}">
                <a16:creationId xmlns:a16="http://schemas.microsoft.com/office/drawing/2014/main" id="{928F7FCB-4EBE-CA9B-1927-D89612613EDE}"/>
              </a:ext>
            </a:extLst>
          </p:cNvPr>
          <p:cNvSpPr/>
          <p:nvPr/>
        </p:nvSpPr>
        <p:spPr>
          <a:xfrm>
            <a:off x="6121817" y="2004970"/>
            <a:ext cx="91440" cy="95399"/>
          </a:xfrm>
          <a:prstGeom prst="flowChartConnector">
            <a:avLst/>
          </a:prstGeom>
          <a:solidFill>
            <a:srgbClr val="7030A0"/>
          </a:solidFill>
          <a:ln w="9525"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61" name="Flowchart: Connector 160">
            <a:extLst>
              <a:ext uri="{FF2B5EF4-FFF2-40B4-BE49-F238E27FC236}">
                <a16:creationId xmlns:a16="http://schemas.microsoft.com/office/drawing/2014/main" id="{89BF6D71-952B-1D96-AE64-8BB3B2C9B647}"/>
              </a:ext>
            </a:extLst>
          </p:cNvPr>
          <p:cNvSpPr/>
          <p:nvPr/>
        </p:nvSpPr>
        <p:spPr>
          <a:xfrm>
            <a:off x="6124272" y="227645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62" name="Straight Connector 161">
            <a:extLst>
              <a:ext uri="{FF2B5EF4-FFF2-40B4-BE49-F238E27FC236}">
                <a16:creationId xmlns:a16="http://schemas.microsoft.com/office/drawing/2014/main" id="{A1B54B5C-C0D9-F481-F87A-E4109E548B96}"/>
              </a:ext>
            </a:extLst>
          </p:cNvPr>
          <p:cNvCxnSpPr/>
          <p:nvPr/>
        </p:nvCxnSpPr>
        <p:spPr>
          <a:xfrm>
            <a:off x="6162654" y="2610695"/>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1A38F8AE-8D8B-CDF5-8003-7A06D70DCBE3}"/>
              </a:ext>
            </a:extLst>
          </p:cNvPr>
          <p:cNvCxnSpPr>
            <a:cxnSpLocks/>
          </p:cNvCxnSpPr>
          <p:nvPr/>
        </p:nvCxnSpPr>
        <p:spPr>
          <a:xfrm>
            <a:off x="6159606" y="2977947"/>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164" name="Flowchart: Connector 163">
            <a:extLst>
              <a:ext uri="{FF2B5EF4-FFF2-40B4-BE49-F238E27FC236}">
                <a16:creationId xmlns:a16="http://schemas.microsoft.com/office/drawing/2014/main" id="{B8D7A7E2-F198-703F-E87B-B0B96CEAF9EF}"/>
              </a:ext>
            </a:extLst>
          </p:cNvPr>
          <p:cNvSpPr/>
          <p:nvPr/>
        </p:nvSpPr>
        <p:spPr>
          <a:xfrm>
            <a:off x="6120071" y="257200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65" name="Straight Connector 164">
            <a:extLst>
              <a:ext uri="{FF2B5EF4-FFF2-40B4-BE49-F238E27FC236}">
                <a16:creationId xmlns:a16="http://schemas.microsoft.com/office/drawing/2014/main" id="{339A382D-D952-B397-08BA-25D05C411D01}"/>
              </a:ext>
            </a:extLst>
          </p:cNvPr>
          <p:cNvCxnSpPr>
            <a:cxnSpLocks/>
          </p:cNvCxnSpPr>
          <p:nvPr/>
        </p:nvCxnSpPr>
        <p:spPr>
          <a:xfrm>
            <a:off x="6167537" y="1742294"/>
            <a:ext cx="0" cy="310375"/>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sp>
        <p:nvSpPr>
          <p:cNvPr id="166" name="Flowchart: Connector 165">
            <a:extLst>
              <a:ext uri="{FF2B5EF4-FFF2-40B4-BE49-F238E27FC236}">
                <a16:creationId xmlns:a16="http://schemas.microsoft.com/office/drawing/2014/main" id="{89928E69-7CB5-4101-7CA6-3F19D9DD85B1}"/>
              </a:ext>
            </a:extLst>
          </p:cNvPr>
          <p:cNvSpPr/>
          <p:nvPr/>
        </p:nvSpPr>
        <p:spPr>
          <a:xfrm>
            <a:off x="6120071" y="288997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67" name="Flowchart: Connector 166">
            <a:extLst>
              <a:ext uri="{FF2B5EF4-FFF2-40B4-BE49-F238E27FC236}">
                <a16:creationId xmlns:a16="http://schemas.microsoft.com/office/drawing/2014/main" id="{762ED1A5-F0A3-4471-B874-42093557A3B8}"/>
              </a:ext>
            </a:extLst>
          </p:cNvPr>
          <p:cNvSpPr/>
          <p:nvPr/>
        </p:nvSpPr>
        <p:spPr>
          <a:xfrm>
            <a:off x="6120071" y="1720705"/>
            <a:ext cx="91440" cy="95399"/>
          </a:xfrm>
          <a:prstGeom prst="flowChartConnector">
            <a:avLst/>
          </a:prstGeom>
          <a:solidFill>
            <a:srgbClr val="7030A0"/>
          </a:solidFill>
          <a:ln w="9525"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68" name="Straight Connector 167">
            <a:extLst>
              <a:ext uri="{FF2B5EF4-FFF2-40B4-BE49-F238E27FC236}">
                <a16:creationId xmlns:a16="http://schemas.microsoft.com/office/drawing/2014/main" id="{733FAE63-04F8-673F-30E5-DFF9300C0313}"/>
              </a:ext>
            </a:extLst>
          </p:cNvPr>
          <p:cNvCxnSpPr/>
          <p:nvPr/>
        </p:nvCxnSpPr>
        <p:spPr>
          <a:xfrm>
            <a:off x="6158433" y="3211199"/>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EFE348C7-8AA7-3532-F89E-024F99B4E075}"/>
              </a:ext>
            </a:extLst>
          </p:cNvPr>
          <p:cNvCxnSpPr>
            <a:cxnSpLocks/>
          </p:cNvCxnSpPr>
          <p:nvPr/>
        </p:nvCxnSpPr>
        <p:spPr>
          <a:xfrm>
            <a:off x="6155385" y="3578451"/>
            <a:ext cx="3048" cy="300260"/>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sp>
        <p:nvSpPr>
          <p:cNvPr id="170" name="Flowchart: Connector 169">
            <a:extLst>
              <a:ext uri="{FF2B5EF4-FFF2-40B4-BE49-F238E27FC236}">
                <a16:creationId xmlns:a16="http://schemas.microsoft.com/office/drawing/2014/main" id="{DF01E454-F151-0C88-EF72-F2D6C887E701}"/>
              </a:ext>
            </a:extLst>
          </p:cNvPr>
          <p:cNvSpPr/>
          <p:nvPr/>
        </p:nvSpPr>
        <p:spPr>
          <a:xfrm>
            <a:off x="6115850" y="317251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71" name="Flowchart: Connector 170">
            <a:extLst>
              <a:ext uri="{FF2B5EF4-FFF2-40B4-BE49-F238E27FC236}">
                <a16:creationId xmlns:a16="http://schemas.microsoft.com/office/drawing/2014/main" id="{E3A92D57-2009-0A47-9187-96F1916A1E40}"/>
              </a:ext>
            </a:extLst>
          </p:cNvPr>
          <p:cNvSpPr/>
          <p:nvPr/>
        </p:nvSpPr>
        <p:spPr>
          <a:xfrm>
            <a:off x="6114852" y="347267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72" name="Flowchart: Connector 171">
            <a:extLst>
              <a:ext uri="{FF2B5EF4-FFF2-40B4-BE49-F238E27FC236}">
                <a16:creationId xmlns:a16="http://schemas.microsoft.com/office/drawing/2014/main" id="{D225B472-D13B-4192-4181-F76CE4D912B7}"/>
              </a:ext>
            </a:extLst>
          </p:cNvPr>
          <p:cNvSpPr/>
          <p:nvPr/>
        </p:nvSpPr>
        <p:spPr>
          <a:xfrm>
            <a:off x="6111189" y="375197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73" name="Straight Connector 172">
            <a:extLst>
              <a:ext uri="{FF2B5EF4-FFF2-40B4-BE49-F238E27FC236}">
                <a16:creationId xmlns:a16="http://schemas.microsoft.com/office/drawing/2014/main" id="{7F7293C4-BC29-9D99-8258-87FE7EA8799A}"/>
              </a:ext>
            </a:extLst>
          </p:cNvPr>
          <p:cNvCxnSpPr>
            <a:cxnSpLocks/>
          </p:cNvCxnSpPr>
          <p:nvPr/>
        </p:nvCxnSpPr>
        <p:spPr>
          <a:xfrm>
            <a:off x="6164350" y="264037"/>
            <a:ext cx="3048" cy="30026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153E4FCA-EC9C-567E-D1F3-38BD4873A89C}"/>
              </a:ext>
            </a:extLst>
          </p:cNvPr>
          <p:cNvCxnSpPr>
            <a:cxnSpLocks/>
          </p:cNvCxnSpPr>
          <p:nvPr/>
        </p:nvCxnSpPr>
        <p:spPr>
          <a:xfrm>
            <a:off x="6164350" y="3826307"/>
            <a:ext cx="3048" cy="30026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FDDEDE6D-6C8C-5470-2766-5DCA8C36B322}"/>
              </a:ext>
            </a:extLst>
          </p:cNvPr>
          <p:cNvCxnSpPr>
            <a:cxnSpLocks/>
          </p:cNvCxnSpPr>
          <p:nvPr/>
        </p:nvCxnSpPr>
        <p:spPr>
          <a:xfrm>
            <a:off x="6159381" y="4085114"/>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176" name="Flowchart: Connector 175">
            <a:extLst>
              <a:ext uri="{FF2B5EF4-FFF2-40B4-BE49-F238E27FC236}">
                <a16:creationId xmlns:a16="http://schemas.microsoft.com/office/drawing/2014/main" id="{D5159158-C477-4158-3F62-943C3C1CE81A}"/>
              </a:ext>
            </a:extLst>
          </p:cNvPr>
          <p:cNvSpPr/>
          <p:nvPr/>
        </p:nvSpPr>
        <p:spPr>
          <a:xfrm>
            <a:off x="6119846" y="399713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77" name="Straight Connector 176">
            <a:extLst>
              <a:ext uri="{FF2B5EF4-FFF2-40B4-BE49-F238E27FC236}">
                <a16:creationId xmlns:a16="http://schemas.microsoft.com/office/drawing/2014/main" id="{CA2391E5-796D-B135-A87B-DCCF11031E3B}"/>
              </a:ext>
            </a:extLst>
          </p:cNvPr>
          <p:cNvCxnSpPr>
            <a:cxnSpLocks/>
          </p:cNvCxnSpPr>
          <p:nvPr/>
        </p:nvCxnSpPr>
        <p:spPr>
          <a:xfrm>
            <a:off x="6172532" y="4618943"/>
            <a:ext cx="3048" cy="30026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8052B587-72D9-9588-5227-BCDE15731A4F}"/>
              </a:ext>
            </a:extLst>
          </p:cNvPr>
          <p:cNvCxnSpPr/>
          <p:nvPr/>
        </p:nvCxnSpPr>
        <p:spPr>
          <a:xfrm>
            <a:off x="6158208" y="4318366"/>
            <a:ext cx="0" cy="367252"/>
          </a:xfrm>
          <a:prstGeom prst="line">
            <a:avLst/>
          </a:prstGeom>
          <a:ln/>
        </p:spPr>
        <p:style>
          <a:lnRef idx="1">
            <a:schemeClr val="accent1"/>
          </a:lnRef>
          <a:fillRef idx="0">
            <a:schemeClr val="accent1"/>
          </a:fillRef>
          <a:effectRef idx="0">
            <a:schemeClr val="accent1"/>
          </a:effectRef>
          <a:fontRef idx="minor">
            <a:schemeClr val="tx1"/>
          </a:fontRef>
        </p:style>
      </p:cxnSp>
      <p:sp>
        <p:nvSpPr>
          <p:cNvPr id="179" name="Flowchart: Connector 178">
            <a:extLst>
              <a:ext uri="{FF2B5EF4-FFF2-40B4-BE49-F238E27FC236}">
                <a16:creationId xmlns:a16="http://schemas.microsoft.com/office/drawing/2014/main" id="{6B8B662C-F846-EE6F-1406-0A1382CB8568}"/>
              </a:ext>
            </a:extLst>
          </p:cNvPr>
          <p:cNvSpPr/>
          <p:nvPr/>
        </p:nvSpPr>
        <p:spPr>
          <a:xfrm>
            <a:off x="6115625" y="427967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80" name="Flowchart: Connector 179">
            <a:extLst>
              <a:ext uri="{FF2B5EF4-FFF2-40B4-BE49-F238E27FC236}">
                <a16:creationId xmlns:a16="http://schemas.microsoft.com/office/drawing/2014/main" id="{81CB5738-5E09-6D78-D117-F56D56F79F68}"/>
              </a:ext>
            </a:extLst>
          </p:cNvPr>
          <p:cNvSpPr/>
          <p:nvPr/>
        </p:nvSpPr>
        <p:spPr>
          <a:xfrm>
            <a:off x="6108655" y="456993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81" name="Flowchart: Connector 180">
            <a:extLst>
              <a:ext uri="{FF2B5EF4-FFF2-40B4-BE49-F238E27FC236}">
                <a16:creationId xmlns:a16="http://schemas.microsoft.com/office/drawing/2014/main" id="{E20286E2-6AFB-42F6-B5CA-804F3748B72E}"/>
              </a:ext>
            </a:extLst>
          </p:cNvPr>
          <p:cNvSpPr/>
          <p:nvPr/>
        </p:nvSpPr>
        <p:spPr>
          <a:xfrm>
            <a:off x="6110964" y="485913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82" name="Straight Connector 181">
            <a:extLst>
              <a:ext uri="{FF2B5EF4-FFF2-40B4-BE49-F238E27FC236}">
                <a16:creationId xmlns:a16="http://schemas.microsoft.com/office/drawing/2014/main" id="{F395D4B2-8200-65E6-2D6D-9A3EB553FBF6}"/>
              </a:ext>
            </a:extLst>
          </p:cNvPr>
          <p:cNvCxnSpPr>
            <a:cxnSpLocks/>
          </p:cNvCxnSpPr>
          <p:nvPr/>
        </p:nvCxnSpPr>
        <p:spPr>
          <a:xfrm>
            <a:off x="6164125" y="4933474"/>
            <a:ext cx="0" cy="43274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BD62B684-E57A-95EA-AB0C-A6CA49954467}"/>
              </a:ext>
            </a:extLst>
          </p:cNvPr>
          <p:cNvCxnSpPr>
            <a:cxnSpLocks/>
          </p:cNvCxnSpPr>
          <p:nvPr/>
        </p:nvCxnSpPr>
        <p:spPr>
          <a:xfrm>
            <a:off x="4290706" y="4931079"/>
            <a:ext cx="0" cy="440165"/>
          </a:xfrm>
          <a:prstGeom prst="line">
            <a:avLst/>
          </a:prstGeom>
        </p:spPr>
        <p:style>
          <a:lnRef idx="1">
            <a:schemeClr val="accent1"/>
          </a:lnRef>
          <a:fillRef idx="0">
            <a:schemeClr val="accent1"/>
          </a:fillRef>
          <a:effectRef idx="0">
            <a:schemeClr val="accent1"/>
          </a:effectRef>
          <a:fontRef idx="minor">
            <a:schemeClr val="tx1"/>
          </a:fontRef>
        </p:style>
      </p:cxnSp>
      <p:sp>
        <p:nvSpPr>
          <p:cNvPr id="184" name="Flowchart: Connector 183">
            <a:extLst>
              <a:ext uri="{FF2B5EF4-FFF2-40B4-BE49-F238E27FC236}">
                <a16:creationId xmlns:a16="http://schemas.microsoft.com/office/drawing/2014/main" id="{195E0060-ABB4-6A0C-4D99-7795FE08D08F}"/>
              </a:ext>
            </a:extLst>
          </p:cNvPr>
          <p:cNvSpPr/>
          <p:nvPr/>
        </p:nvSpPr>
        <p:spPr>
          <a:xfrm>
            <a:off x="4273190" y="585137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85" name="Flowchart: Connector 184">
            <a:extLst>
              <a:ext uri="{FF2B5EF4-FFF2-40B4-BE49-F238E27FC236}">
                <a16:creationId xmlns:a16="http://schemas.microsoft.com/office/drawing/2014/main" id="{9CBE863B-5483-1AF6-E9A7-E34C5DAA9E1D}"/>
              </a:ext>
            </a:extLst>
          </p:cNvPr>
          <p:cNvSpPr/>
          <p:nvPr/>
        </p:nvSpPr>
        <p:spPr>
          <a:xfrm>
            <a:off x="4078713" y="585680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86" name="Straight Arrow Connector 185">
            <a:extLst>
              <a:ext uri="{FF2B5EF4-FFF2-40B4-BE49-F238E27FC236}">
                <a16:creationId xmlns:a16="http://schemas.microsoft.com/office/drawing/2014/main" id="{DA5D82BB-A0ED-5C38-1FEB-FF075710B0E5}"/>
              </a:ext>
            </a:extLst>
          </p:cNvPr>
          <p:cNvCxnSpPr>
            <a:cxnSpLocks/>
            <a:stCxn id="201" idx="6"/>
          </p:cNvCxnSpPr>
          <p:nvPr/>
        </p:nvCxnSpPr>
        <p:spPr>
          <a:xfrm flipV="1">
            <a:off x="6881663" y="844313"/>
            <a:ext cx="241195" cy="16915"/>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187" name="Straight Arrow Connector 186">
            <a:extLst>
              <a:ext uri="{FF2B5EF4-FFF2-40B4-BE49-F238E27FC236}">
                <a16:creationId xmlns:a16="http://schemas.microsoft.com/office/drawing/2014/main" id="{4200031E-EC3A-1585-68DF-A74A7327F792}"/>
              </a:ext>
            </a:extLst>
          </p:cNvPr>
          <p:cNvCxnSpPr>
            <a:cxnSpLocks/>
          </p:cNvCxnSpPr>
          <p:nvPr/>
        </p:nvCxnSpPr>
        <p:spPr>
          <a:xfrm flipV="1">
            <a:off x="8275489" y="844312"/>
            <a:ext cx="466345" cy="1"/>
          </a:xfrm>
          <a:prstGeom prst="straightConnector1">
            <a:avLst/>
          </a:prstGeom>
          <a:ln>
            <a:solidFill>
              <a:srgbClr val="00B050"/>
            </a:solidFill>
            <a:tailEnd type="none"/>
          </a:ln>
        </p:spPr>
        <p:style>
          <a:lnRef idx="3">
            <a:schemeClr val="dk1"/>
          </a:lnRef>
          <a:fillRef idx="0">
            <a:schemeClr val="dk1"/>
          </a:fillRef>
          <a:effectRef idx="2">
            <a:schemeClr val="dk1"/>
          </a:effectRef>
          <a:fontRef idx="minor">
            <a:schemeClr val="tx1"/>
          </a:fontRef>
        </p:style>
      </p:cxnSp>
      <p:cxnSp>
        <p:nvCxnSpPr>
          <p:cNvPr id="188" name="Straight Arrow Connector 187">
            <a:extLst>
              <a:ext uri="{FF2B5EF4-FFF2-40B4-BE49-F238E27FC236}">
                <a16:creationId xmlns:a16="http://schemas.microsoft.com/office/drawing/2014/main" id="{1B875246-0CEB-B201-0F1B-B3956F1E11D1}"/>
              </a:ext>
            </a:extLst>
          </p:cNvPr>
          <p:cNvCxnSpPr>
            <a:cxnSpLocks/>
          </p:cNvCxnSpPr>
          <p:nvPr/>
        </p:nvCxnSpPr>
        <p:spPr>
          <a:xfrm>
            <a:off x="6858179" y="1451896"/>
            <a:ext cx="3034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E8B271B1-CFEC-6237-A977-7533DA56CAA9}"/>
              </a:ext>
            </a:extLst>
          </p:cNvPr>
          <p:cNvCxnSpPr>
            <a:cxnSpLocks/>
          </p:cNvCxnSpPr>
          <p:nvPr/>
        </p:nvCxnSpPr>
        <p:spPr>
          <a:xfrm flipV="1">
            <a:off x="8275489" y="1433338"/>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166FD183-9295-556F-99AB-8BC5EB2E36E2}"/>
              </a:ext>
            </a:extLst>
          </p:cNvPr>
          <p:cNvCxnSpPr>
            <a:cxnSpLocks/>
          </p:cNvCxnSpPr>
          <p:nvPr/>
        </p:nvCxnSpPr>
        <p:spPr>
          <a:xfrm>
            <a:off x="6850456" y="2022742"/>
            <a:ext cx="334037" cy="8692"/>
          </a:xfrm>
          <a:prstGeom prst="straightConnector1">
            <a:avLst/>
          </a:prstGeom>
          <a:ln>
            <a:solidFill>
              <a:srgbClr val="00B0F0"/>
            </a:solidFill>
            <a:tailEnd type="triangle"/>
          </a:ln>
        </p:spPr>
        <p:style>
          <a:lnRef idx="3">
            <a:schemeClr val="dk1"/>
          </a:lnRef>
          <a:fillRef idx="0">
            <a:schemeClr val="dk1"/>
          </a:fillRef>
          <a:effectRef idx="2">
            <a:schemeClr val="dk1"/>
          </a:effectRef>
          <a:fontRef idx="minor">
            <a:schemeClr val="tx1"/>
          </a:fontRef>
        </p:style>
      </p:cxnSp>
      <p:cxnSp>
        <p:nvCxnSpPr>
          <p:cNvPr id="191" name="Straight Arrow Connector 190">
            <a:extLst>
              <a:ext uri="{FF2B5EF4-FFF2-40B4-BE49-F238E27FC236}">
                <a16:creationId xmlns:a16="http://schemas.microsoft.com/office/drawing/2014/main" id="{77D0512C-5887-2E9B-0732-96A3E2452B59}"/>
              </a:ext>
            </a:extLst>
          </p:cNvPr>
          <p:cNvCxnSpPr>
            <a:cxnSpLocks/>
          </p:cNvCxnSpPr>
          <p:nvPr/>
        </p:nvCxnSpPr>
        <p:spPr>
          <a:xfrm flipV="1">
            <a:off x="8275489" y="2012876"/>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EF92477E-96E2-76DB-FA52-BF2A91B4AF62}"/>
              </a:ext>
            </a:extLst>
          </p:cNvPr>
          <p:cNvCxnSpPr>
            <a:cxnSpLocks/>
            <a:stCxn id="213" idx="6"/>
          </p:cNvCxnSpPr>
          <p:nvPr/>
        </p:nvCxnSpPr>
        <p:spPr>
          <a:xfrm flipV="1">
            <a:off x="6879190" y="2586565"/>
            <a:ext cx="243668" cy="8485"/>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193" name="Straight Arrow Connector 192">
            <a:extLst>
              <a:ext uri="{FF2B5EF4-FFF2-40B4-BE49-F238E27FC236}">
                <a16:creationId xmlns:a16="http://schemas.microsoft.com/office/drawing/2014/main" id="{7DCE2382-026B-8507-2FBB-F2D1D01A51B8}"/>
              </a:ext>
            </a:extLst>
          </p:cNvPr>
          <p:cNvCxnSpPr>
            <a:cxnSpLocks/>
          </p:cNvCxnSpPr>
          <p:nvPr/>
        </p:nvCxnSpPr>
        <p:spPr>
          <a:xfrm flipV="1">
            <a:off x="8275489" y="2586564"/>
            <a:ext cx="466345" cy="1"/>
          </a:xfrm>
          <a:prstGeom prst="straightConnector1">
            <a:avLst/>
          </a:prstGeom>
          <a:ln>
            <a:solidFill>
              <a:srgbClr val="7030A0"/>
            </a:solidFill>
            <a:tailEnd type="none"/>
          </a:ln>
        </p:spPr>
        <p:style>
          <a:lnRef idx="3">
            <a:schemeClr val="dk1"/>
          </a:lnRef>
          <a:fillRef idx="0">
            <a:schemeClr val="dk1"/>
          </a:fillRef>
          <a:effectRef idx="2">
            <a:schemeClr val="dk1"/>
          </a:effectRef>
          <a:fontRef idx="minor">
            <a:schemeClr val="tx1"/>
          </a:fontRef>
        </p:style>
      </p:cxnSp>
      <p:cxnSp>
        <p:nvCxnSpPr>
          <p:cNvPr id="194" name="Straight Arrow Connector 193">
            <a:extLst>
              <a:ext uri="{FF2B5EF4-FFF2-40B4-BE49-F238E27FC236}">
                <a16:creationId xmlns:a16="http://schemas.microsoft.com/office/drawing/2014/main" id="{ACB4B8FA-4257-FE98-693A-5D9AEFE20DD2}"/>
              </a:ext>
            </a:extLst>
          </p:cNvPr>
          <p:cNvCxnSpPr>
            <a:cxnSpLocks/>
            <a:stCxn id="219" idx="7"/>
          </p:cNvCxnSpPr>
          <p:nvPr/>
        </p:nvCxnSpPr>
        <p:spPr>
          <a:xfrm>
            <a:off x="6861578" y="3161825"/>
            <a:ext cx="261280" cy="11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97AC2A12-AE32-9678-0989-3E9A35EF1854}"/>
              </a:ext>
            </a:extLst>
          </p:cNvPr>
          <p:cNvCxnSpPr>
            <a:cxnSpLocks/>
          </p:cNvCxnSpPr>
          <p:nvPr/>
        </p:nvCxnSpPr>
        <p:spPr>
          <a:xfrm flipV="1">
            <a:off x="8275489" y="3173220"/>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A0385B76-D5F6-EBD5-709A-BB28006C2383}"/>
              </a:ext>
            </a:extLst>
          </p:cNvPr>
          <p:cNvCxnSpPr>
            <a:cxnSpLocks/>
          </p:cNvCxnSpPr>
          <p:nvPr/>
        </p:nvCxnSpPr>
        <p:spPr>
          <a:xfrm>
            <a:off x="6839828" y="3788182"/>
            <a:ext cx="268465" cy="0"/>
          </a:xfrm>
          <a:prstGeom prst="straightConnector1">
            <a:avLst/>
          </a:prstGeom>
          <a:ln>
            <a:solidFill>
              <a:srgbClr val="00B0F0"/>
            </a:solidFill>
            <a:tailEnd type="triangle"/>
          </a:ln>
        </p:spPr>
        <p:style>
          <a:lnRef idx="3">
            <a:schemeClr val="dk1"/>
          </a:lnRef>
          <a:fillRef idx="0">
            <a:schemeClr val="dk1"/>
          </a:fillRef>
          <a:effectRef idx="2">
            <a:schemeClr val="dk1"/>
          </a:effectRef>
          <a:fontRef idx="minor">
            <a:schemeClr val="tx1"/>
          </a:fontRef>
        </p:style>
      </p:cxnSp>
      <p:cxnSp>
        <p:nvCxnSpPr>
          <p:cNvPr id="197" name="Straight Arrow Connector 196">
            <a:extLst>
              <a:ext uri="{FF2B5EF4-FFF2-40B4-BE49-F238E27FC236}">
                <a16:creationId xmlns:a16="http://schemas.microsoft.com/office/drawing/2014/main" id="{F0BE83C1-A97F-3B55-CED4-65D70397F6FB}"/>
              </a:ext>
            </a:extLst>
          </p:cNvPr>
          <p:cNvCxnSpPr>
            <a:cxnSpLocks/>
          </p:cNvCxnSpPr>
          <p:nvPr/>
        </p:nvCxnSpPr>
        <p:spPr>
          <a:xfrm flipV="1">
            <a:off x="8275264" y="3759367"/>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19C44245-393C-FAF8-ABC7-FEE30405A266}"/>
              </a:ext>
            </a:extLst>
          </p:cNvPr>
          <p:cNvCxnSpPr/>
          <p:nvPr/>
        </p:nvCxnSpPr>
        <p:spPr>
          <a:xfrm>
            <a:off x="6832079" y="481965"/>
            <a:ext cx="0" cy="367252"/>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cxnSp>
        <p:nvCxnSpPr>
          <p:cNvPr id="199" name="Straight Connector 198">
            <a:extLst>
              <a:ext uri="{FF2B5EF4-FFF2-40B4-BE49-F238E27FC236}">
                <a16:creationId xmlns:a16="http://schemas.microsoft.com/office/drawing/2014/main" id="{1FB27EDA-27C7-0F66-D0B5-95E13FD4BDED}"/>
              </a:ext>
            </a:extLst>
          </p:cNvPr>
          <p:cNvCxnSpPr>
            <a:cxnSpLocks/>
          </p:cNvCxnSpPr>
          <p:nvPr/>
        </p:nvCxnSpPr>
        <p:spPr>
          <a:xfrm>
            <a:off x="6829031" y="849217"/>
            <a:ext cx="3048" cy="300260"/>
          </a:xfrm>
          <a:prstGeom prst="line">
            <a:avLst/>
          </a:prstGeom>
        </p:spPr>
        <p:style>
          <a:lnRef idx="1">
            <a:schemeClr val="accent1"/>
          </a:lnRef>
          <a:fillRef idx="0">
            <a:schemeClr val="accent1"/>
          </a:fillRef>
          <a:effectRef idx="0">
            <a:schemeClr val="accent1"/>
          </a:effectRef>
          <a:fontRef idx="minor">
            <a:schemeClr val="tx1"/>
          </a:fontRef>
        </p:style>
      </p:cxnSp>
      <p:sp>
        <p:nvSpPr>
          <p:cNvPr id="200" name="Flowchart: Connector 199">
            <a:extLst>
              <a:ext uri="{FF2B5EF4-FFF2-40B4-BE49-F238E27FC236}">
                <a16:creationId xmlns:a16="http://schemas.microsoft.com/office/drawing/2014/main" id="{DB0FCCDF-059D-C843-FAEB-C2BDB4CCE0BE}"/>
              </a:ext>
            </a:extLst>
          </p:cNvPr>
          <p:cNvSpPr/>
          <p:nvPr/>
        </p:nvSpPr>
        <p:spPr>
          <a:xfrm>
            <a:off x="6789759" y="53252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01" name="Flowchart: Connector 200">
            <a:extLst>
              <a:ext uri="{FF2B5EF4-FFF2-40B4-BE49-F238E27FC236}">
                <a16:creationId xmlns:a16="http://schemas.microsoft.com/office/drawing/2014/main" id="{0B40BB56-34D0-EC80-11DE-53FFF93CB112}"/>
              </a:ext>
            </a:extLst>
          </p:cNvPr>
          <p:cNvSpPr/>
          <p:nvPr/>
        </p:nvSpPr>
        <p:spPr>
          <a:xfrm>
            <a:off x="6790223" y="81352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02" name="Flowchart: Connector 201">
            <a:extLst>
              <a:ext uri="{FF2B5EF4-FFF2-40B4-BE49-F238E27FC236}">
                <a16:creationId xmlns:a16="http://schemas.microsoft.com/office/drawing/2014/main" id="{F50AAE77-719C-4308-64E6-F32A3A337463}"/>
              </a:ext>
            </a:extLst>
          </p:cNvPr>
          <p:cNvSpPr/>
          <p:nvPr/>
        </p:nvSpPr>
        <p:spPr>
          <a:xfrm>
            <a:off x="6562465" y="52510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03" name="Straight Connector 202">
            <a:extLst>
              <a:ext uri="{FF2B5EF4-FFF2-40B4-BE49-F238E27FC236}">
                <a16:creationId xmlns:a16="http://schemas.microsoft.com/office/drawing/2014/main" id="{1C17BCE5-2834-D1E7-43D4-4629CCA3D6D6}"/>
              </a:ext>
            </a:extLst>
          </p:cNvPr>
          <p:cNvCxnSpPr/>
          <p:nvPr/>
        </p:nvCxnSpPr>
        <p:spPr>
          <a:xfrm>
            <a:off x="6830333" y="1120399"/>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BE652FAC-4CC2-4998-4245-32C87B76B2CE}"/>
              </a:ext>
            </a:extLst>
          </p:cNvPr>
          <p:cNvCxnSpPr>
            <a:cxnSpLocks/>
          </p:cNvCxnSpPr>
          <p:nvPr/>
        </p:nvCxnSpPr>
        <p:spPr>
          <a:xfrm>
            <a:off x="6827285" y="1487651"/>
            <a:ext cx="0" cy="229987"/>
          </a:xfrm>
          <a:prstGeom prst="line">
            <a:avLst/>
          </a:prstGeom>
        </p:spPr>
        <p:style>
          <a:lnRef idx="1">
            <a:schemeClr val="accent1"/>
          </a:lnRef>
          <a:fillRef idx="0">
            <a:schemeClr val="accent1"/>
          </a:fillRef>
          <a:effectRef idx="0">
            <a:schemeClr val="accent1"/>
          </a:effectRef>
          <a:fontRef idx="minor">
            <a:schemeClr val="tx1"/>
          </a:fontRef>
        </p:style>
      </p:cxnSp>
      <p:sp>
        <p:nvSpPr>
          <p:cNvPr id="205" name="Flowchart: Connector 204">
            <a:extLst>
              <a:ext uri="{FF2B5EF4-FFF2-40B4-BE49-F238E27FC236}">
                <a16:creationId xmlns:a16="http://schemas.microsoft.com/office/drawing/2014/main" id="{A6D514DE-B497-F55E-95DE-C606DB00EA72}"/>
              </a:ext>
            </a:extLst>
          </p:cNvPr>
          <p:cNvSpPr/>
          <p:nvPr/>
        </p:nvSpPr>
        <p:spPr>
          <a:xfrm>
            <a:off x="6787750" y="108171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06" name="Flowchart: Connector 205">
            <a:extLst>
              <a:ext uri="{FF2B5EF4-FFF2-40B4-BE49-F238E27FC236}">
                <a16:creationId xmlns:a16="http://schemas.microsoft.com/office/drawing/2014/main" id="{5A2D41A7-24A5-3C7F-C467-32DCAD584880}"/>
              </a:ext>
            </a:extLst>
          </p:cNvPr>
          <p:cNvSpPr/>
          <p:nvPr/>
        </p:nvSpPr>
        <p:spPr>
          <a:xfrm>
            <a:off x="6787750" y="139967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07" name="Straight Connector 206">
            <a:extLst>
              <a:ext uri="{FF2B5EF4-FFF2-40B4-BE49-F238E27FC236}">
                <a16:creationId xmlns:a16="http://schemas.microsoft.com/office/drawing/2014/main" id="{7BBAD719-F6CF-886D-9F11-D8C2E3BD7013}"/>
              </a:ext>
            </a:extLst>
          </p:cNvPr>
          <p:cNvCxnSpPr/>
          <p:nvPr/>
        </p:nvCxnSpPr>
        <p:spPr>
          <a:xfrm>
            <a:off x="6832079" y="1947605"/>
            <a:ext cx="0" cy="36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51C7140E-A26B-AED5-8C62-1541D4F28918}"/>
              </a:ext>
            </a:extLst>
          </p:cNvPr>
          <p:cNvCxnSpPr>
            <a:cxnSpLocks/>
          </p:cNvCxnSpPr>
          <p:nvPr/>
        </p:nvCxnSpPr>
        <p:spPr>
          <a:xfrm>
            <a:off x="6829031" y="2314857"/>
            <a:ext cx="3048" cy="300260"/>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sp>
        <p:nvSpPr>
          <p:cNvPr id="209" name="Flowchart: Connector 208">
            <a:extLst>
              <a:ext uri="{FF2B5EF4-FFF2-40B4-BE49-F238E27FC236}">
                <a16:creationId xmlns:a16="http://schemas.microsoft.com/office/drawing/2014/main" id="{1E8EFAA7-3C6E-D125-2C85-6BAC7FC42667}"/>
              </a:ext>
            </a:extLst>
          </p:cNvPr>
          <p:cNvSpPr/>
          <p:nvPr/>
        </p:nvSpPr>
        <p:spPr>
          <a:xfrm>
            <a:off x="6789496" y="198031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10" name="Flowchart: Connector 209">
            <a:extLst>
              <a:ext uri="{FF2B5EF4-FFF2-40B4-BE49-F238E27FC236}">
                <a16:creationId xmlns:a16="http://schemas.microsoft.com/office/drawing/2014/main" id="{1464B769-7DA9-527A-B8E4-852415B8DBBF}"/>
              </a:ext>
            </a:extLst>
          </p:cNvPr>
          <p:cNvSpPr/>
          <p:nvPr/>
        </p:nvSpPr>
        <p:spPr>
          <a:xfrm>
            <a:off x="6791951" y="225179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11" name="Straight Connector 210">
            <a:extLst>
              <a:ext uri="{FF2B5EF4-FFF2-40B4-BE49-F238E27FC236}">
                <a16:creationId xmlns:a16="http://schemas.microsoft.com/office/drawing/2014/main" id="{4FFDB568-E20D-170C-1807-976F0F8C91EF}"/>
              </a:ext>
            </a:extLst>
          </p:cNvPr>
          <p:cNvCxnSpPr/>
          <p:nvPr/>
        </p:nvCxnSpPr>
        <p:spPr>
          <a:xfrm>
            <a:off x="6830333" y="2586039"/>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1E2E7812-6C51-6713-0BA7-D523FED3D9B3}"/>
              </a:ext>
            </a:extLst>
          </p:cNvPr>
          <p:cNvCxnSpPr>
            <a:cxnSpLocks/>
          </p:cNvCxnSpPr>
          <p:nvPr/>
        </p:nvCxnSpPr>
        <p:spPr>
          <a:xfrm>
            <a:off x="6859570" y="2926232"/>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213" name="Flowchart: Connector 212">
            <a:extLst>
              <a:ext uri="{FF2B5EF4-FFF2-40B4-BE49-F238E27FC236}">
                <a16:creationId xmlns:a16="http://schemas.microsoft.com/office/drawing/2014/main" id="{46D0EE97-917B-ECF8-00EA-F712A2ED35D9}"/>
              </a:ext>
            </a:extLst>
          </p:cNvPr>
          <p:cNvSpPr/>
          <p:nvPr/>
        </p:nvSpPr>
        <p:spPr>
          <a:xfrm>
            <a:off x="6787750" y="254735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14" name="Flowchart: Connector 213">
            <a:extLst>
              <a:ext uri="{FF2B5EF4-FFF2-40B4-BE49-F238E27FC236}">
                <a16:creationId xmlns:a16="http://schemas.microsoft.com/office/drawing/2014/main" id="{33320A05-E69F-FA45-90AE-135295CD0A14}"/>
              </a:ext>
            </a:extLst>
          </p:cNvPr>
          <p:cNvSpPr/>
          <p:nvPr/>
        </p:nvSpPr>
        <p:spPr>
          <a:xfrm>
            <a:off x="6787750" y="286531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15" name="Straight Connector 214">
            <a:extLst>
              <a:ext uri="{FF2B5EF4-FFF2-40B4-BE49-F238E27FC236}">
                <a16:creationId xmlns:a16="http://schemas.microsoft.com/office/drawing/2014/main" id="{2790984C-3136-07C5-0FB9-50DB2490D8A9}"/>
              </a:ext>
            </a:extLst>
          </p:cNvPr>
          <p:cNvCxnSpPr>
            <a:cxnSpLocks/>
          </p:cNvCxnSpPr>
          <p:nvPr/>
        </p:nvCxnSpPr>
        <p:spPr>
          <a:xfrm>
            <a:off x="6835216" y="1717638"/>
            <a:ext cx="0" cy="310375"/>
          </a:xfrm>
          <a:prstGeom prst="line">
            <a:avLst/>
          </a:prstGeom>
          <a:ln/>
        </p:spPr>
        <p:style>
          <a:lnRef idx="1">
            <a:schemeClr val="accent1"/>
          </a:lnRef>
          <a:fillRef idx="0">
            <a:schemeClr val="accent1"/>
          </a:fillRef>
          <a:effectRef idx="0">
            <a:schemeClr val="accent1"/>
          </a:effectRef>
          <a:fontRef idx="minor">
            <a:schemeClr val="tx1"/>
          </a:fontRef>
        </p:style>
      </p:cxnSp>
      <p:sp>
        <p:nvSpPr>
          <p:cNvPr id="216" name="Flowchart: Connector 215">
            <a:extLst>
              <a:ext uri="{FF2B5EF4-FFF2-40B4-BE49-F238E27FC236}">
                <a16:creationId xmlns:a16="http://schemas.microsoft.com/office/drawing/2014/main" id="{865B6585-B200-CA6A-DF01-4395794EE7AE}"/>
              </a:ext>
            </a:extLst>
          </p:cNvPr>
          <p:cNvSpPr/>
          <p:nvPr/>
        </p:nvSpPr>
        <p:spPr>
          <a:xfrm>
            <a:off x="6787750" y="169604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17" name="Straight Connector 216">
            <a:extLst>
              <a:ext uri="{FF2B5EF4-FFF2-40B4-BE49-F238E27FC236}">
                <a16:creationId xmlns:a16="http://schemas.microsoft.com/office/drawing/2014/main" id="{7C6969B5-F7BB-6413-893B-623D485A65C6}"/>
              </a:ext>
            </a:extLst>
          </p:cNvPr>
          <p:cNvCxnSpPr/>
          <p:nvPr/>
        </p:nvCxnSpPr>
        <p:spPr>
          <a:xfrm>
            <a:off x="6826112" y="3186543"/>
            <a:ext cx="0" cy="367252"/>
          </a:xfrm>
          <a:prstGeom prst="line">
            <a:avLst/>
          </a:prstGeom>
          <a:ln>
            <a:solidFill>
              <a:srgbClr val="00B0F0"/>
            </a:solidFill>
          </a:ln>
        </p:spPr>
        <p:style>
          <a:lnRef idx="3">
            <a:schemeClr val="dk1"/>
          </a:lnRef>
          <a:fillRef idx="0">
            <a:schemeClr val="dk1"/>
          </a:fillRef>
          <a:effectRef idx="2">
            <a:schemeClr val="dk1"/>
          </a:effectRef>
          <a:fontRef idx="minor">
            <a:schemeClr val="tx1"/>
          </a:fontRef>
        </p:style>
      </p:cxnSp>
      <p:cxnSp>
        <p:nvCxnSpPr>
          <p:cNvPr id="218" name="Straight Connector 217">
            <a:extLst>
              <a:ext uri="{FF2B5EF4-FFF2-40B4-BE49-F238E27FC236}">
                <a16:creationId xmlns:a16="http://schemas.microsoft.com/office/drawing/2014/main" id="{619098B9-9782-6183-8FEF-99B877569BBD}"/>
              </a:ext>
            </a:extLst>
          </p:cNvPr>
          <p:cNvCxnSpPr>
            <a:cxnSpLocks/>
          </p:cNvCxnSpPr>
          <p:nvPr/>
        </p:nvCxnSpPr>
        <p:spPr>
          <a:xfrm>
            <a:off x="6823064" y="3553795"/>
            <a:ext cx="3048" cy="300260"/>
          </a:xfrm>
          <a:prstGeom prst="line">
            <a:avLst/>
          </a:prstGeom>
          <a:ln>
            <a:solidFill>
              <a:srgbClr val="00B0F0"/>
            </a:solidFill>
          </a:ln>
        </p:spPr>
        <p:style>
          <a:lnRef idx="3">
            <a:schemeClr val="dk1"/>
          </a:lnRef>
          <a:fillRef idx="0">
            <a:schemeClr val="dk1"/>
          </a:fillRef>
          <a:effectRef idx="2">
            <a:schemeClr val="dk1"/>
          </a:effectRef>
          <a:fontRef idx="minor">
            <a:schemeClr val="tx1"/>
          </a:fontRef>
        </p:style>
      </p:cxnSp>
      <p:sp>
        <p:nvSpPr>
          <p:cNvPr id="219" name="Flowchart: Connector 218">
            <a:extLst>
              <a:ext uri="{FF2B5EF4-FFF2-40B4-BE49-F238E27FC236}">
                <a16:creationId xmlns:a16="http://schemas.microsoft.com/office/drawing/2014/main" id="{4FC68427-146C-5BFF-68B9-46280F9178E9}"/>
              </a:ext>
            </a:extLst>
          </p:cNvPr>
          <p:cNvSpPr/>
          <p:nvPr/>
        </p:nvSpPr>
        <p:spPr>
          <a:xfrm>
            <a:off x="6783529" y="314785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20" name="Flowchart: Connector 219">
            <a:extLst>
              <a:ext uri="{FF2B5EF4-FFF2-40B4-BE49-F238E27FC236}">
                <a16:creationId xmlns:a16="http://schemas.microsoft.com/office/drawing/2014/main" id="{EFFCDDE4-4719-7997-0441-108F4343784B}"/>
              </a:ext>
            </a:extLst>
          </p:cNvPr>
          <p:cNvSpPr/>
          <p:nvPr/>
        </p:nvSpPr>
        <p:spPr>
          <a:xfrm>
            <a:off x="6783529" y="346581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21" name="Flowchart: Connector 220">
            <a:extLst>
              <a:ext uri="{FF2B5EF4-FFF2-40B4-BE49-F238E27FC236}">
                <a16:creationId xmlns:a16="http://schemas.microsoft.com/office/drawing/2014/main" id="{167320F4-DFDC-BA5B-48B1-FE740ECC6CFC}"/>
              </a:ext>
            </a:extLst>
          </p:cNvPr>
          <p:cNvSpPr/>
          <p:nvPr/>
        </p:nvSpPr>
        <p:spPr>
          <a:xfrm>
            <a:off x="6778868" y="372731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22" name="Straight Connector 221">
            <a:extLst>
              <a:ext uri="{FF2B5EF4-FFF2-40B4-BE49-F238E27FC236}">
                <a16:creationId xmlns:a16="http://schemas.microsoft.com/office/drawing/2014/main" id="{35C0C70A-A105-F9F6-BC62-A31AA8455DE0}"/>
              </a:ext>
            </a:extLst>
          </p:cNvPr>
          <p:cNvCxnSpPr>
            <a:cxnSpLocks/>
          </p:cNvCxnSpPr>
          <p:nvPr/>
        </p:nvCxnSpPr>
        <p:spPr>
          <a:xfrm>
            <a:off x="6832029" y="239381"/>
            <a:ext cx="3048" cy="300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4C41F300-F1E6-2787-2C28-7DC9283FA09D}"/>
              </a:ext>
            </a:extLst>
          </p:cNvPr>
          <p:cNvCxnSpPr>
            <a:cxnSpLocks/>
          </p:cNvCxnSpPr>
          <p:nvPr/>
        </p:nvCxnSpPr>
        <p:spPr>
          <a:xfrm>
            <a:off x="6832029" y="3801651"/>
            <a:ext cx="3048" cy="300260"/>
          </a:xfrm>
          <a:prstGeom prst="line">
            <a:avLst/>
          </a:prstGeom>
          <a:ln>
            <a:solidFill>
              <a:srgbClr val="00B0F0"/>
            </a:solidFill>
          </a:ln>
        </p:spPr>
        <p:style>
          <a:lnRef idx="3">
            <a:schemeClr val="dk1"/>
          </a:lnRef>
          <a:fillRef idx="0">
            <a:schemeClr val="dk1"/>
          </a:fillRef>
          <a:effectRef idx="2">
            <a:schemeClr val="dk1"/>
          </a:effectRef>
          <a:fontRef idx="minor">
            <a:schemeClr val="tx1"/>
          </a:fontRef>
        </p:style>
      </p:cxnSp>
      <p:cxnSp>
        <p:nvCxnSpPr>
          <p:cNvPr id="224" name="Straight Connector 223">
            <a:extLst>
              <a:ext uri="{FF2B5EF4-FFF2-40B4-BE49-F238E27FC236}">
                <a16:creationId xmlns:a16="http://schemas.microsoft.com/office/drawing/2014/main" id="{CE5D708F-CE3A-8F9D-D843-9EDC26831D04}"/>
              </a:ext>
            </a:extLst>
          </p:cNvPr>
          <p:cNvCxnSpPr>
            <a:cxnSpLocks/>
            <a:endCxn id="200" idx="6"/>
          </p:cNvCxnSpPr>
          <p:nvPr/>
        </p:nvCxnSpPr>
        <p:spPr>
          <a:xfrm flipH="1">
            <a:off x="6881199" y="552439"/>
            <a:ext cx="1808662" cy="27783"/>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cxnSp>
        <p:nvCxnSpPr>
          <p:cNvPr id="225" name="Straight Connector 224">
            <a:extLst>
              <a:ext uri="{FF2B5EF4-FFF2-40B4-BE49-F238E27FC236}">
                <a16:creationId xmlns:a16="http://schemas.microsoft.com/office/drawing/2014/main" id="{1B872DF0-7A4E-A70F-52E0-F1CD7700E5C9}"/>
              </a:ext>
            </a:extLst>
          </p:cNvPr>
          <p:cNvCxnSpPr>
            <a:cxnSpLocks/>
            <a:endCxn id="205" idx="6"/>
          </p:cNvCxnSpPr>
          <p:nvPr/>
        </p:nvCxnSpPr>
        <p:spPr>
          <a:xfrm flipH="1">
            <a:off x="6879190" y="1122134"/>
            <a:ext cx="1817940" cy="7276"/>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FAE5A3E9-8F2F-DF41-9325-63F6A4CD8DD2}"/>
              </a:ext>
            </a:extLst>
          </p:cNvPr>
          <p:cNvCxnSpPr>
            <a:cxnSpLocks/>
            <a:endCxn id="220" idx="6"/>
          </p:cNvCxnSpPr>
          <p:nvPr/>
        </p:nvCxnSpPr>
        <p:spPr>
          <a:xfrm flipH="1">
            <a:off x="6874969" y="3478136"/>
            <a:ext cx="1822161" cy="35382"/>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cxnSp>
        <p:nvCxnSpPr>
          <p:cNvPr id="227" name="Straight Connector 226">
            <a:extLst>
              <a:ext uri="{FF2B5EF4-FFF2-40B4-BE49-F238E27FC236}">
                <a16:creationId xmlns:a16="http://schemas.microsoft.com/office/drawing/2014/main" id="{C7D60512-3B27-C9B8-6509-AB0DA6DE8A99}"/>
              </a:ext>
            </a:extLst>
          </p:cNvPr>
          <p:cNvCxnSpPr>
            <a:cxnSpLocks/>
            <a:endCxn id="216" idx="6"/>
          </p:cNvCxnSpPr>
          <p:nvPr/>
        </p:nvCxnSpPr>
        <p:spPr>
          <a:xfrm flipH="1">
            <a:off x="6879190" y="1724788"/>
            <a:ext cx="1825960" cy="18961"/>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49258C25-449D-AC7F-D3D3-9A7781F1D8E9}"/>
              </a:ext>
            </a:extLst>
          </p:cNvPr>
          <p:cNvCxnSpPr>
            <a:cxnSpLocks/>
            <a:endCxn id="210" idx="6"/>
          </p:cNvCxnSpPr>
          <p:nvPr/>
        </p:nvCxnSpPr>
        <p:spPr>
          <a:xfrm flipH="1">
            <a:off x="6883391" y="2283183"/>
            <a:ext cx="1820555" cy="16311"/>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cxnSp>
        <p:nvCxnSpPr>
          <p:cNvPr id="229" name="Straight Connector 228">
            <a:extLst>
              <a:ext uri="{FF2B5EF4-FFF2-40B4-BE49-F238E27FC236}">
                <a16:creationId xmlns:a16="http://schemas.microsoft.com/office/drawing/2014/main" id="{A72C9757-AC30-D68A-CCEB-12E4F8F9612D}"/>
              </a:ext>
            </a:extLst>
          </p:cNvPr>
          <p:cNvCxnSpPr>
            <a:cxnSpLocks/>
            <a:endCxn id="214" idx="6"/>
          </p:cNvCxnSpPr>
          <p:nvPr/>
        </p:nvCxnSpPr>
        <p:spPr>
          <a:xfrm flipH="1">
            <a:off x="6879190" y="2886743"/>
            <a:ext cx="1810671" cy="26271"/>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1AB36779-96B6-0790-CAD9-158650E22C29}"/>
              </a:ext>
            </a:extLst>
          </p:cNvPr>
          <p:cNvCxnSpPr>
            <a:cxnSpLocks/>
            <a:stCxn id="240" idx="4"/>
          </p:cNvCxnSpPr>
          <p:nvPr/>
        </p:nvCxnSpPr>
        <p:spPr>
          <a:xfrm flipH="1">
            <a:off x="6600039" y="2060575"/>
            <a:ext cx="16339" cy="1109540"/>
          </a:xfrm>
          <a:prstGeom prst="line">
            <a:avLst/>
          </a:prstGeom>
          <a:ln>
            <a:solidFill>
              <a:srgbClr val="00B0F0"/>
            </a:solidFill>
          </a:ln>
        </p:spPr>
        <p:style>
          <a:lnRef idx="3">
            <a:schemeClr val="dk1"/>
          </a:lnRef>
          <a:fillRef idx="0">
            <a:schemeClr val="dk1"/>
          </a:fillRef>
          <a:effectRef idx="2">
            <a:schemeClr val="dk1"/>
          </a:effectRef>
          <a:fontRef idx="minor">
            <a:schemeClr val="tx1"/>
          </a:fontRef>
        </p:style>
      </p:cxnSp>
      <p:cxnSp>
        <p:nvCxnSpPr>
          <p:cNvPr id="231" name="Straight Connector 230">
            <a:extLst>
              <a:ext uri="{FF2B5EF4-FFF2-40B4-BE49-F238E27FC236}">
                <a16:creationId xmlns:a16="http://schemas.microsoft.com/office/drawing/2014/main" id="{27CF7055-2637-3591-9896-86DB135E042C}"/>
              </a:ext>
            </a:extLst>
          </p:cNvPr>
          <p:cNvCxnSpPr>
            <a:cxnSpLocks/>
            <a:endCxn id="200" idx="2"/>
          </p:cNvCxnSpPr>
          <p:nvPr/>
        </p:nvCxnSpPr>
        <p:spPr>
          <a:xfrm>
            <a:off x="6589102" y="572805"/>
            <a:ext cx="200657" cy="7417"/>
          </a:xfrm>
          <a:prstGeom prst="line">
            <a:avLst/>
          </a:prstGeom>
        </p:spPr>
        <p:style>
          <a:lnRef idx="1">
            <a:schemeClr val="accent1"/>
          </a:lnRef>
          <a:fillRef idx="0">
            <a:schemeClr val="accent1"/>
          </a:fillRef>
          <a:effectRef idx="0">
            <a:schemeClr val="accent1"/>
          </a:effectRef>
          <a:fontRef idx="minor">
            <a:schemeClr val="tx1"/>
          </a:fontRef>
        </p:style>
      </p:cxnSp>
      <p:sp>
        <p:nvSpPr>
          <p:cNvPr id="232" name="Flowchart: Connector 231">
            <a:extLst>
              <a:ext uri="{FF2B5EF4-FFF2-40B4-BE49-F238E27FC236}">
                <a16:creationId xmlns:a16="http://schemas.microsoft.com/office/drawing/2014/main" id="{6871A780-6E47-BC70-8F4A-72E50E89989D}"/>
              </a:ext>
            </a:extLst>
          </p:cNvPr>
          <p:cNvSpPr/>
          <p:nvPr/>
        </p:nvSpPr>
        <p:spPr>
          <a:xfrm>
            <a:off x="6556373" y="80313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33" name="Straight Connector 232">
            <a:extLst>
              <a:ext uri="{FF2B5EF4-FFF2-40B4-BE49-F238E27FC236}">
                <a16:creationId xmlns:a16="http://schemas.microsoft.com/office/drawing/2014/main" id="{CD610253-1785-5856-6F66-4A5D7587261F}"/>
              </a:ext>
            </a:extLst>
          </p:cNvPr>
          <p:cNvCxnSpPr>
            <a:cxnSpLocks/>
          </p:cNvCxnSpPr>
          <p:nvPr/>
        </p:nvCxnSpPr>
        <p:spPr>
          <a:xfrm>
            <a:off x="6608889" y="861395"/>
            <a:ext cx="272069" cy="0"/>
          </a:xfrm>
          <a:prstGeom prst="line">
            <a:avLst/>
          </a:prstGeom>
        </p:spPr>
        <p:style>
          <a:lnRef idx="1">
            <a:schemeClr val="accent1"/>
          </a:lnRef>
          <a:fillRef idx="0">
            <a:schemeClr val="accent1"/>
          </a:fillRef>
          <a:effectRef idx="0">
            <a:schemeClr val="accent1"/>
          </a:effectRef>
          <a:fontRef idx="minor">
            <a:schemeClr val="tx1"/>
          </a:fontRef>
        </p:style>
      </p:cxnSp>
      <p:sp>
        <p:nvSpPr>
          <p:cNvPr id="234" name="Flowchart: Connector 233">
            <a:extLst>
              <a:ext uri="{FF2B5EF4-FFF2-40B4-BE49-F238E27FC236}">
                <a16:creationId xmlns:a16="http://schemas.microsoft.com/office/drawing/2014/main" id="{17D8DFB7-3296-2747-EDA6-D3377C80D570}"/>
              </a:ext>
            </a:extLst>
          </p:cNvPr>
          <p:cNvSpPr/>
          <p:nvPr/>
        </p:nvSpPr>
        <p:spPr>
          <a:xfrm>
            <a:off x="6564726" y="109587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35" name="Straight Connector 234">
            <a:extLst>
              <a:ext uri="{FF2B5EF4-FFF2-40B4-BE49-F238E27FC236}">
                <a16:creationId xmlns:a16="http://schemas.microsoft.com/office/drawing/2014/main" id="{8DAF1C25-E725-B153-651A-9ACDEA4516C3}"/>
              </a:ext>
            </a:extLst>
          </p:cNvPr>
          <p:cNvCxnSpPr>
            <a:cxnSpLocks/>
            <a:endCxn id="205" idx="2"/>
          </p:cNvCxnSpPr>
          <p:nvPr/>
        </p:nvCxnSpPr>
        <p:spPr>
          <a:xfrm flipV="1">
            <a:off x="6591363" y="1129410"/>
            <a:ext cx="196387" cy="14161"/>
          </a:xfrm>
          <a:prstGeom prst="line">
            <a:avLst/>
          </a:prstGeom>
        </p:spPr>
        <p:style>
          <a:lnRef idx="1">
            <a:schemeClr val="accent1"/>
          </a:lnRef>
          <a:fillRef idx="0">
            <a:schemeClr val="accent1"/>
          </a:fillRef>
          <a:effectRef idx="0">
            <a:schemeClr val="accent1"/>
          </a:effectRef>
          <a:fontRef idx="minor">
            <a:schemeClr val="tx1"/>
          </a:fontRef>
        </p:style>
      </p:cxnSp>
      <p:sp>
        <p:nvSpPr>
          <p:cNvPr id="236" name="Flowchart: Connector 235">
            <a:extLst>
              <a:ext uri="{FF2B5EF4-FFF2-40B4-BE49-F238E27FC236}">
                <a16:creationId xmlns:a16="http://schemas.microsoft.com/office/drawing/2014/main" id="{52ECDE4A-1030-C499-4E4E-8AA7B797892E}"/>
              </a:ext>
            </a:extLst>
          </p:cNvPr>
          <p:cNvSpPr/>
          <p:nvPr/>
        </p:nvSpPr>
        <p:spPr>
          <a:xfrm>
            <a:off x="6562465" y="138734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37" name="Straight Connector 236">
            <a:extLst>
              <a:ext uri="{FF2B5EF4-FFF2-40B4-BE49-F238E27FC236}">
                <a16:creationId xmlns:a16="http://schemas.microsoft.com/office/drawing/2014/main" id="{E4DCE3B5-55D4-ACF6-9988-4D6F1C983655}"/>
              </a:ext>
            </a:extLst>
          </p:cNvPr>
          <p:cNvCxnSpPr>
            <a:cxnSpLocks/>
            <a:endCxn id="206" idx="6"/>
          </p:cNvCxnSpPr>
          <p:nvPr/>
        </p:nvCxnSpPr>
        <p:spPr>
          <a:xfrm>
            <a:off x="6589102" y="1435047"/>
            <a:ext cx="290088" cy="12327"/>
          </a:xfrm>
          <a:prstGeom prst="line">
            <a:avLst/>
          </a:prstGeom>
        </p:spPr>
        <p:style>
          <a:lnRef idx="1">
            <a:schemeClr val="dk1"/>
          </a:lnRef>
          <a:fillRef idx="0">
            <a:schemeClr val="dk1"/>
          </a:fillRef>
          <a:effectRef idx="0">
            <a:schemeClr val="dk1"/>
          </a:effectRef>
          <a:fontRef idx="minor">
            <a:schemeClr val="tx1"/>
          </a:fontRef>
        </p:style>
      </p:cxnSp>
      <p:sp>
        <p:nvSpPr>
          <p:cNvPr id="238" name="Flowchart: Connector 237">
            <a:extLst>
              <a:ext uri="{FF2B5EF4-FFF2-40B4-BE49-F238E27FC236}">
                <a16:creationId xmlns:a16="http://schemas.microsoft.com/office/drawing/2014/main" id="{41982FF6-F725-E536-2673-F606CF9335D0}"/>
              </a:ext>
            </a:extLst>
          </p:cNvPr>
          <p:cNvSpPr/>
          <p:nvPr/>
        </p:nvSpPr>
        <p:spPr>
          <a:xfrm>
            <a:off x="6577848" y="168784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39" name="Straight Connector 238">
            <a:extLst>
              <a:ext uri="{FF2B5EF4-FFF2-40B4-BE49-F238E27FC236}">
                <a16:creationId xmlns:a16="http://schemas.microsoft.com/office/drawing/2014/main" id="{EDCE2FBC-DAD7-3D2D-08A6-F0AC0FC971C0}"/>
              </a:ext>
            </a:extLst>
          </p:cNvPr>
          <p:cNvCxnSpPr>
            <a:cxnSpLocks/>
            <a:endCxn id="216" idx="6"/>
          </p:cNvCxnSpPr>
          <p:nvPr/>
        </p:nvCxnSpPr>
        <p:spPr>
          <a:xfrm>
            <a:off x="6604485" y="1735541"/>
            <a:ext cx="274705" cy="8208"/>
          </a:xfrm>
          <a:prstGeom prst="line">
            <a:avLst/>
          </a:prstGeom>
          <a:ln/>
        </p:spPr>
        <p:style>
          <a:lnRef idx="1">
            <a:schemeClr val="accent1"/>
          </a:lnRef>
          <a:fillRef idx="0">
            <a:schemeClr val="accent1"/>
          </a:fillRef>
          <a:effectRef idx="0">
            <a:schemeClr val="accent1"/>
          </a:effectRef>
          <a:fontRef idx="minor">
            <a:schemeClr val="tx1"/>
          </a:fontRef>
        </p:style>
      </p:cxnSp>
      <p:sp>
        <p:nvSpPr>
          <p:cNvPr id="240" name="Flowchart: Connector 239">
            <a:extLst>
              <a:ext uri="{FF2B5EF4-FFF2-40B4-BE49-F238E27FC236}">
                <a16:creationId xmlns:a16="http://schemas.microsoft.com/office/drawing/2014/main" id="{6828C2D1-31F3-6CB7-61DA-D98FD9339AA6}"/>
              </a:ext>
            </a:extLst>
          </p:cNvPr>
          <p:cNvSpPr/>
          <p:nvPr/>
        </p:nvSpPr>
        <p:spPr>
          <a:xfrm>
            <a:off x="6570658" y="196517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41" name="Straight Connector 240">
            <a:extLst>
              <a:ext uri="{FF2B5EF4-FFF2-40B4-BE49-F238E27FC236}">
                <a16:creationId xmlns:a16="http://schemas.microsoft.com/office/drawing/2014/main" id="{0CB64648-7CF8-A88D-C238-FD6CF141D43A}"/>
              </a:ext>
            </a:extLst>
          </p:cNvPr>
          <p:cNvCxnSpPr>
            <a:cxnSpLocks/>
            <a:endCxn id="209" idx="6"/>
          </p:cNvCxnSpPr>
          <p:nvPr/>
        </p:nvCxnSpPr>
        <p:spPr>
          <a:xfrm>
            <a:off x="6597295" y="2012876"/>
            <a:ext cx="283641" cy="15138"/>
          </a:xfrm>
          <a:prstGeom prst="line">
            <a:avLst/>
          </a:prstGeom>
          <a:ln>
            <a:solidFill>
              <a:srgbClr val="00B0F0"/>
            </a:solidFill>
          </a:ln>
        </p:spPr>
        <p:style>
          <a:lnRef idx="3">
            <a:schemeClr val="dk1"/>
          </a:lnRef>
          <a:fillRef idx="0">
            <a:schemeClr val="dk1"/>
          </a:fillRef>
          <a:effectRef idx="2">
            <a:schemeClr val="dk1"/>
          </a:effectRef>
          <a:fontRef idx="minor">
            <a:schemeClr val="tx1"/>
          </a:fontRef>
        </p:style>
      </p:cxnSp>
      <p:sp>
        <p:nvSpPr>
          <p:cNvPr id="242" name="Flowchart: Connector 241">
            <a:extLst>
              <a:ext uri="{FF2B5EF4-FFF2-40B4-BE49-F238E27FC236}">
                <a16:creationId xmlns:a16="http://schemas.microsoft.com/office/drawing/2014/main" id="{45749AB8-460A-0E80-9C12-2BBC7D0A9A75}"/>
              </a:ext>
            </a:extLst>
          </p:cNvPr>
          <p:cNvSpPr/>
          <p:nvPr/>
        </p:nvSpPr>
        <p:spPr>
          <a:xfrm>
            <a:off x="6566294" y="225815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43" name="Straight Connector 242">
            <a:extLst>
              <a:ext uri="{FF2B5EF4-FFF2-40B4-BE49-F238E27FC236}">
                <a16:creationId xmlns:a16="http://schemas.microsoft.com/office/drawing/2014/main" id="{CB288DAA-D87F-54BD-1597-62187D28B0FF}"/>
              </a:ext>
            </a:extLst>
          </p:cNvPr>
          <p:cNvCxnSpPr>
            <a:cxnSpLocks/>
          </p:cNvCxnSpPr>
          <p:nvPr/>
        </p:nvCxnSpPr>
        <p:spPr>
          <a:xfrm>
            <a:off x="6592931" y="2305850"/>
            <a:ext cx="147637" cy="0"/>
          </a:xfrm>
          <a:prstGeom prst="line">
            <a:avLst/>
          </a:prstGeom>
        </p:spPr>
        <p:style>
          <a:lnRef idx="1">
            <a:schemeClr val="accent1"/>
          </a:lnRef>
          <a:fillRef idx="0">
            <a:schemeClr val="accent1"/>
          </a:fillRef>
          <a:effectRef idx="0">
            <a:schemeClr val="accent1"/>
          </a:effectRef>
          <a:fontRef idx="minor">
            <a:schemeClr val="tx1"/>
          </a:fontRef>
        </p:style>
      </p:cxnSp>
      <p:sp>
        <p:nvSpPr>
          <p:cNvPr id="244" name="Flowchart: Connector 243">
            <a:extLst>
              <a:ext uri="{FF2B5EF4-FFF2-40B4-BE49-F238E27FC236}">
                <a16:creationId xmlns:a16="http://schemas.microsoft.com/office/drawing/2014/main" id="{D78DBDBA-DE37-8ACA-CFA9-0FCEDF5CA886}"/>
              </a:ext>
            </a:extLst>
          </p:cNvPr>
          <p:cNvSpPr/>
          <p:nvPr/>
        </p:nvSpPr>
        <p:spPr>
          <a:xfrm>
            <a:off x="6562465" y="253636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45" name="Straight Connector 244">
            <a:extLst>
              <a:ext uri="{FF2B5EF4-FFF2-40B4-BE49-F238E27FC236}">
                <a16:creationId xmlns:a16="http://schemas.microsoft.com/office/drawing/2014/main" id="{451C0731-D470-9DFD-6C76-530BDAE3FF06}"/>
              </a:ext>
            </a:extLst>
          </p:cNvPr>
          <p:cNvCxnSpPr>
            <a:cxnSpLocks/>
            <a:endCxn id="213" idx="6"/>
          </p:cNvCxnSpPr>
          <p:nvPr/>
        </p:nvCxnSpPr>
        <p:spPr>
          <a:xfrm>
            <a:off x="6589102" y="2584068"/>
            <a:ext cx="290088" cy="10982"/>
          </a:xfrm>
          <a:prstGeom prst="line">
            <a:avLst/>
          </a:prstGeom>
        </p:spPr>
        <p:style>
          <a:lnRef idx="1">
            <a:schemeClr val="accent1"/>
          </a:lnRef>
          <a:fillRef idx="0">
            <a:schemeClr val="accent1"/>
          </a:fillRef>
          <a:effectRef idx="0">
            <a:schemeClr val="accent1"/>
          </a:effectRef>
          <a:fontRef idx="minor">
            <a:schemeClr val="tx1"/>
          </a:fontRef>
        </p:style>
      </p:cxnSp>
      <p:sp>
        <p:nvSpPr>
          <p:cNvPr id="246" name="Flowchart: Connector 245">
            <a:extLst>
              <a:ext uri="{FF2B5EF4-FFF2-40B4-BE49-F238E27FC236}">
                <a16:creationId xmlns:a16="http://schemas.microsoft.com/office/drawing/2014/main" id="{8565E065-5290-3573-8BAA-4E000B7AC0EA}"/>
              </a:ext>
            </a:extLst>
          </p:cNvPr>
          <p:cNvSpPr/>
          <p:nvPr/>
        </p:nvSpPr>
        <p:spPr>
          <a:xfrm>
            <a:off x="6562538" y="286040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47" name="Straight Connector 246">
            <a:extLst>
              <a:ext uri="{FF2B5EF4-FFF2-40B4-BE49-F238E27FC236}">
                <a16:creationId xmlns:a16="http://schemas.microsoft.com/office/drawing/2014/main" id="{D65CCE1E-6823-F0E5-3FB2-5AA31583383B}"/>
              </a:ext>
            </a:extLst>
          </p:cNvPr>
          <p:cNvCxnSpPr>
            <a:cxnSpLocks/>
            <a:endCxn id="214" idx="2"/>
          </p:cNvCxnSpPr>
          <p:nvPr/>
        </p:nvCxnSpPr>
        <p:spPr>
          <a:xfrm>
            <a:off x="6589175" y="2908109"/>
            <a:ext cx="198575" cy="4905"/>
          </a:xfrm>
          <a:prstGeom prst="line">
            <a:avLst/>
          </a:prstGeom>
        </p:spPr>
        <p:style>
          <a:lnRef idx="1">
            <a:schemeClr val="accent1"/>
          </a:lnRef>
          <a:fillRef idx="0">
            <a:schemeClr val="accent1"/>
          </a:fillRef>
          <a:effectRef idx="0">
            <a:schemeClr val="accent1"/>
          </a:effectRef>
          <a:fontRef idx="minor">
            <a:schemeClr val="tx1"/>
          </a:fontRef>
        </p:style>
      </p:cxnSp>
      <p:sp>
        <p:nvSpPr>
          <p:cNvPr id="248" name="Flowchart: Connector 247">
            <a:extLst>
              <a:ext uri="{FF2B5EF4-FFF2-40B4-BE49-F238E27FC236}">
                <a16:creationId xmlns:a16="http://schemas.microsoft.com/office/drawing/2014/main" id="{E3B0CC22-D6A4-083B-79C5-B0371885124F}"/>
              </a:ext>
            </a:extLst>
          </p:cNvPr>
          <p:cNvSpPr/>
          <p:nvPr/>
        </p:nvSpPr>
        <p:spPr>
          <a:xfrm>
            <a:off x="6564619" y="312968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49" name="Straight Connector 248">
            <a:extLst>
              <a:ext uri="{FF2B5EF4-FFF2-40B4-BE49-F238E27FC236}">
                <a16:creationId xmlns:a16="http://schemas.microsoft.com/office/drawing/2014/main" id="{74DA5B61-7C9E-1CB7-E40B-8670DF43E4DA}"/>
              </a:ext>
            </a:extLst>
          </p:cNvPr>
          <p:cNvCxnSpPr>
            <a:cxnSpLocks/>
            <a:endCxn id="219" idx="2"/>
          </p:cNvCxnSpPr>
          <p:nvPr/>
        </p:nvCxnSpPr>
        <p:spPr>
          <a:xfrm>
            <a:off x="6591256" y="3177385"/>
            <a:ext cx="192273" cy="18169"/>
          </a:xfrm>
          <a:prstGeom prst="line">
            <a:avLst/>
          </a:prstGeom>
          <a:ln>
            <a:solidFill>
              <a:srgbClr val="00B0F0"/>
            </a:solidFill>
          </a:ln>
        </p:spPr>
        <p:style>
          <a:lnRef idx="3">
            <a:schemeClr val="dk1"/>
          </a:lnRef>
          <a:fillRef idx="0">
            <a:schemeClr val="dk1"/>
          </a:fillRef>
          <a:effectRef idx="2">
            <a:schemeClr val="dk1"/>
          </a:effectRef>
          <a:fontRef idx="minor">
            <a:schemeClr val="tx1"/>
          </a:fontRef>
        </p:style>
      </p:cxnSp>
      <p:sp>
        <p:nvSpPr>
          <p:cNvPr id="250" name="Flowchart: Connector 249">
            <a:extLst>
              <a:ext uri="{FF2B5EF4-FFF2-40B4-BE49-F238E27FC236}">
                <a16:creationId xmlns:a16="http://schemas.microsoft.com/office/drawing/2014/main" id="{76D6AEA2-D9D0-0CF7-D803-C892E9D674BC}"/>
              </a:ext>
            </a:extLst>
          </p:cNvPr>
          <p:cNvSpPr/>
          <p:nvPr/>
        </p:nvSpPr>
        <p:spPr>
          <a:xfrm>
            <a:off x="6562465" y="345178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51" name="Straight Connector 250">
            <a:extLst>
              <a:ext uri="{FF2B5EF4-FFF2-40B4-BE49-F238E27FC236}">
                <a16:creationId xmlns:a16="http://schemas.microsoft.com/office/drawing/2014/main" id="{FEA4CFCB-F668-1E26-AF8C-80390973E600}"/>
              </a:ext>
            </a:extLst>
          </p:cNvPr>
          <p:cNvCxnSpPr>
            <a:cxnSpLocks/>
            <a:endCxn id="220" idx="6"/>
          </p:cNvCxnSpPr>
          <p:nvPr/>
        </p:nvCxnSpPr>
        <p:spPr>
          <a:xfrm>
            <a:off x="6589102" y="3499489"/>
            <a:ext cx="285867" cy="14029"/>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sp>
        <p:nvSpPr>
          <p:cNvPr id="252" name="Flowchart: Connector 251">
            <a:extLst>
              <a:ext uri="{FF2B5EF4-FFF2-40B4-BE49-F238E27FC236}">
                <a16:creationId xmlns:a16="http://schemas.microsoft.com/office/drawing/2014/main" id="{7C11C403-CA4C-A1F9-785F-F865B6BDA914}"/>
              </a:ext>
            </a:extLst>
          </p:cNvPr>
          <p:cNvSpPr/>
          <p:nvPr/>
        </p:nvSpPr>
        <p:spPr>
          <a:xfrm>
            <a:off x="6562465" y="371166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53" name="Straight Connector 252">
            <a:extLst>
              <a:ext uri="{FF2B5EF4-FFF2-40B4-BE49-F238E27FC236}">
                <a16:creationId xmlns:a16="http://schemas.microsoft.com/office/drawing/2014/main" id="{7C16D8F4-EB68-ACC4-B6A7-64147758E246}"/>
              </a:ext>
            </a:extLst>
          </p:cNvPr>
          <p:cNvCxnSpPr>
            <a:cxnSpLocks/>
            <a:endCxn id="221" idx="6"/>
          </p:cNvCxnSpPr>
          <p:nvPr/>
        </p:nvCxnSpPr>
        <p:spPr>
          <a:xfrm>
            <a:off x="6589102" y="3759367"/>
            <a:ext cx="281206" cy="156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97A03403-C1E5-9860-DD8D-C4060039EFF6}"/>
              </a:ext>
            </a:extLst>
          </p:cNvPr>
          <p:cNvCxnSpPr>
            <a:cxnSpLocks/>
            <a:stCxn id="262" idx="6"/>
            <a:endCxn id="788" idx="1"/>
          </p:cNvCxnSpPr>
          <p:nvPr/>
        </p:nvCxnSpPr>
        <p:spPr>
          <a:xfrm>
            <a:off x="6874744" y="4302721"/>
            <a:ext cx="225443" cy="1995"/>
          </a:xfrm>
          <a:prstGeom prst="straightConnector1">
            <a:avLst/>
          </a:prstGeom>
          <a:ln>
            <a:solidFill>
              <a:srgbClr val="00B0F0"/>
            </a:solidFill>
            <a:tailEnd type="triangle"/>
          </a:ln>
        </p:spPr>
        <p:style>
          <a:lnRef idx="3">
            <a:schemeClr val="dk1"/>
          </a:lnRef>
          <a:fillRef idx="0">
            <a:schemeClr val="dk1"/>
          </a:fillRef>
          <a:effectRef idx="2">
            <a:schemeClr val="dk1"/>
          </a:effectRef>
          <a:fontRef idx="minor">
            <a:schemeClr val="tx1"/>
          </a:fontRef>
        </p:style>
      </p:cxnSp>
      <p:cxnSp>
        <p:nvCxnSpPr>
          <p:cNvPr id="255" name="Straight Arrow Connector 254">
            <a:extLst>
              <a:ext uri="{FF2B5EF4-FFF2-40B4-BE49-F238E27FC236}">
                <a16:creationId xmlns:a16="http://schemas.microsoft.com/office/drawing/2014/main" id="{967A472B-128F-606D-8261-95325A33C05D}"/>
              </a:ext>
            </a:extLst>
          </p:cNvPr>
          <p:cNvCxnSpPr>
            <a:cxnSpLocks/>
          </p:cNvCxnSpPr>
          <p:nvPr/>
        </p:nvCxnSpPr>
        <p:spPr>
          <a:xfrm flipV="1">
            <a:off x="8275264" y="4280387"/>
            <a:ext cx="466345" cy="1"/>
          </a:xfrm>
          <a:prstGeom prst="straightConnector1">
            <a:avLst/>
          </a:prstGeom>
          <a:ln>
            <a:solidFill>
              <a:srgbClr val="00B0F0"/>
            </a:solidFill>
            <a:tailEnd type="none"/>
          </a:ln>
        </p:spPr>
        <p:style>
          <a:lnRef idx="3">
            <a:schemeClr val="dk1"/>
          </a:lnRef>
          <a:fillRef idx="0">
            <a:schemeClr val="dk1"/>
          </a:fillRef>
          <a:effectRef idx="2">
            <a:schemeClr val="dk1"/>
          </a:effectRef>
          <a:fontRef idx="minor">
            <a:schemeClr val="tx1"/>
          </a:fontRef>
        </p:style>
      </p:cxnSp>
      <p:cxnSp>
        <p:nvCxnSpPr>
          <p:cNvPr id="256" name="Straight Arrow Connector 255">
            <a:extLst>
              <a:ext uri="{FF2B5EF4-FFF2-40B4-BE49-F238E27FC236}">
                <a16:creationId xmlns:a16="http://schemas.microsoft.com/office/drawing/2014/main" id="{D6F7B417-D71C-63B6-ABF2-A94CB6543075}"/>
              </a:ext>
            </a:extLst>
          </p:cNvPr>
          <p:cNvCxnSpPr>
            <a:cxnSpLocks/>
          </p:cNvCxnSpPr>
          <p:nvPr/>
        </p:nvCxnSpPr>
        <p:spPr>
          <a:xfrm>
            <a:off x="6592544" y="4866535"/>
            <a:ext cx="5298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4E43FB52-7E9D-C4D4-D531-2F421E9E90E8}"/>
              </a:ext>
            </a:extLst>
          </p:cNvPr>
          <p:cNvCxnSpPr>
            <a:cxnSpLocks/>
          </p:cNvCxnSpPr>
          <p:nvPr/>
        </p:nvCxnSpPr>
        <p:spPr>
          <a:xfrm flipV="1">
            <a:off x="8275039" y="4866534"/>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F339B1C6-AF95-A474-F37A-0BF160D7C1CF}"/>
              </a:ext>
            </a:extLst>
          </p:cNvPr>
          <p:cNvCxnSpPr>
            <a:cxnSpLocks/>
          </p:cNvCxnSpPr>
          <p:nvPr/>
        </p:nvCxnSpPr>
        <p:spPr>
          <a:xfrm>
            <a:off x="6827060" y="4060458"/>
            <a:ext cx="3048" cy="300260"/>
          </a:xfrm>
          <a:prstGeom prst="line">
            <a:avLst/>
          </a:prstGeom>
          <a:ln>
            <a:solidFill>
              <a:srgbClr val="00B0F0"/>
            </a:solidFill>
          </a:ln>
        </p:spPr>
        <p:style>
          <a:lnRef idx="3">
            <a:schemeClr val="dk1"/>
          </a:lnRef>
          <a:fillRef idx="0">
            <a:schemeClr val="dk1"/>
          </a:fillRef>
          <a:effectRef idx="2">
            <a:schemeClr val="dk1"/>
          </a:effectRef>
          <a:fontRef idx="minor">
            <a:schemeClr val="tx1"/>
          </a:fontRef>
        </p:style>
      </p:cxnSp>
      <p:sp>
        <p:nvSpPr>
          <p:cNvPr id="259" name="Flowchart: Connector 258">
            <a:extLst>
              <a:ext uri="{FF2B5EF4-FFF2-40B4-BE49-F238E27FC236}">
                <a16:creationId xmlns:a16="http://schemas.microsoft.com/office/drawing/2014/main" id="{D76A8B41-BC16-0EE3-9D02-B6379ED2F480}"/>
              </a:ext>
            </a:extLst>
          </p:cNvPr>
          <p:cNvSpPr/>
          <p:nvPr/>
        </p:nvSpPr>
        <p:spPr>
          <a:xfrm>
            <a:off x="6787525" y="397248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60" name="Straight Connector 259">
            <a:extLst>
              <a:ext uri="{FF2B5EF4-FFF2-40B4-BE49-F238E27FC236}">
                <a16:creationId xmlns:a16="http://schemas.microsoft.com/office/drawing/2014/main" id="{3DBF3690-D30B-E83E-42B3-0433A0F8554B}"/>
              </a:ext>
            </a:extLst>
          </p:cNvPr>
          <p:cNvCxnSpPr/>
          <p:nvPr/>
        </p:nvCxnSpPr>
        <p:spPr>
          <a:xfrm>
            <a:off x="6825887" y="4293710"/>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20B5D46F-85B0-8023-FA85-1686D8748920}"/>
              </a:ext>
            </a:extLst>
          </p:cNvPr>
          <p:cNvCxnSpPr>
            <a:cxnSpLocks/>
          </p:cNvCxnSpPr>
          <p:nvPr/>
        </p:nvCxnSpPr>
        <p:spPr>
          <a:xfrm>
            <a:off x="6822839" y="4660962"/>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262" name="Flowchart: Connector 261">
            <a:extLst>
              <a:ext uri="{FF2B5EF4-FFF2-40B4-BE49-F238E27FC236}">
                <a16:creationId xmlns:a16="http://schemas.microsoft.com/office/drawing/2014/main" id="{01F8E2F9-2966-16CC-D0B1-9398B4C87B91}"/>
              </a:ext>
            </a:extLst>
          </p:cNvPr>
          <p:cNvSpPr/>
          <p:nvPr/>
        </p:nvSpPr>
        <p:spPr>
          <a:xfrm>
            <a:off x="6783304" y="425502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63" name="Flowchart: Connector 262">
            <a:extLst>
              <a:ext uri="{FF2B5EF4-FFF2-40B4-BE49-F238E27FC236}">
                <a16:creationId xmlns:a16="http://schemas.microsoft.com/office/drawing/2014/main" id="{091FEC56-3CAA-7AD0-5949-7280C22496C1}"/>
              </a:ext>
            </a:extLst>
          </p:cNvPr>
          <p:cNvSpPr/>
          <p:nvPr/>
        </p:nvSpPr>
        <p:spPr>
          <a:xfrm>
            <a:off x="6783304" y="457298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64" name="Flowchart: Connector 263">
            <a:extLst>
              <a:ext uri="{FF2B5EF4-FFF2-40B4-BE49-F238E27FC236}">
                <a16:creationId xmlns:a16="http://schemas.microsoft.com/office/drawing/2014/main" id="{1776CDEE-7285-079D-7587-CEC86B3CFDB2}"/>
              </a:ext>
            </a:extLst>
          </p:cNvPr>
          <p:cNvSpPr/>
          <p:nvPr/>
        </p:nvSpPr>
        <p:spPr>
          <a:xfrm>
            <a:off x="6778643" y="483448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65" name="Straight Connector 264">
            <a:extLst>
              <a:ext uri="{FF2B5EF4-FFF2-40B4-BE49-F238E27FC236}">
                <a16:creationId xmlns:a16="http://schemas.microsoft.com/office/drawing/2014/main" id="{3305432D-A595-8034-71DB-DCD7F9E14D66}"/>
              </a:ext>
            </a:extLst>
          </p:cNvPr>
          <p:cNvCxnSpPr>
            <a:cxnSpLocks/>
          </p:cNvCxnSpPr>
          <p:nvPr/>
        </p:nvCxnSpPr>
        <p:spPr>
          <a:xfrm>
            <a:off x="6605972" y="4888673"/>
            <a:ext cx="0" cy="440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CF2B0E25-F87A-6447-A482-E6731DB03A27}"/>
              </a:ext>
            </a:extLst>
          </p:cNvPr>
          <p:cNvCxnSpPr/>
          <p:nvPr/>
        </p:nvCxnSpPr>
        <p:spPr>
          <a:xfrm flipH="1">
            <a:off x="6691607" y="4585303"/>
            <a:ext cx="2005298" cy="15797"/>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FD39F03-D5D4-A779-7F99-CDD729C866DF}"/>
              </a:ext>
            </a:extLst>
          </p:cNvPr>
          <p:cNvCxnSpPr>
            <a:cxnSpLocks/>
            <a:endCxn id="259" idx="6"/>
          </p:cNvCxnSpPr>
          <p:nvPr/>
        </p:nvCxnSpPr>
        <p:spPr>
          <a:xfrm flipH="1">
            <a:off x="6878965" y="3993910"/>
            <a:ext cx="1810671" cy="26271"/>
          </a:xfrm>
          <a:prstGeom prst="line">
            <a:avLst/>
          </a:prstGeom>
          <a:ln>
            <a:solidFill>
              <a:srgbClr val="00B0F0"/>
            </a:solidFill>
          </a:ln>
        </p:spPr>
        <p:style>
          <a:lnRef idx="3">
            <a:schemeClr val="dk1"/>
          </a:lnRef>
          <a:fillRef idx="0">
            <a:schemeClr val="dk1"/>
          </a:fillRef>
          <a:effectRef idx="2">
            <a:schemeClr val="dk1"/>
          </a:effectRef>
          <a:fontRef idx="minor">
            <a:schemeClr val="tx1"/>
          </a:fontRef>
        </p:style>
      </p:cxnSp>
      <p:sp>
        <p:nvSpPr>
          <p:cNvPr id="268" name="Flowchart: Connector 267">
            <a:extLst>
              <a:ext uri="{FF2B5EF4-FFF2-40B4-BE49-F238E27FC236}">
                <a16:creationId xmlns:a16="http://schemas.microsoft.com/office/drawing/2014/main" id="{5FA0EDFA-9E5C-0B58-C20B-E5A047286BFE}"/>
              </a:ext>
            </a:extLst>
          </p:cNvPr>
          <p:cNvSpPr/>
          <p:nvPr/>
        </p:nvSpPr>
        <p:spPr>
          <a:xfrm>
            <a:off x="6562313" y="396757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69" name="Straight Connector 268">
            <a:extLst>
              <a:ext uri="{FF2B5EF4-FFF2-40B4-BE49-F238E27FC236}">
                <a16:creationId xmlns:a16="http://schemas.microsoft.com/office/drawing/2014/main" id="{5F95FA1E-DE72-1864-E748-D6AF2C1228D7}"/>
              </a:ext>
            </a:extLst>
          </p:cNvPr>
          <p:cNvCxnSpPr>
            <a:cxnSpLocks/>
            <a:endCxn id="259" idx="6"/>
          </p:cNvCxnSpPr>
          <p:nvPr/>
        </p:nvCxnSpPr>
        <p:spPr>
          <a:xfrm>
            <a:off x="6588950" y="4015276"/>
            <a:ext cx="290015" cy="4905"/>
          </a:xfrm>
          <a:prstGeom prst="line">
            <a:avLst/>
          </a:prstGeom>
        </p:spPr>
        <p:style>
          <a:lnRef idx="1">
            <a:schemeClr val="accent1"/>
          </a:lnRef>
          <a:fillRef idx="0">
            <a:schemeClr val="accent1"/>
          </a:fillRef>
          <a:effectRef idx="0">
            <a:schemeClr val="accent1"/>
          </a:effectRef>
          <a:fontRef idx="minor">
            <a:schemeClr val="tx1"/>
          </a:fontRef>
        </p:style>
      </p:cxnSp>
      <p:sp>
        <p:nvSpPr>
          <p:cNvPr id="270" name="Flowchart: Connector 269">
            <a:extLst>
              <a:ext uri="{FF2B5EF4-FFF2-40B4-BE49-F238E27FC236}">
                <a16:creationId xmlns:a16="http://schemas.microsoft.com/office/drawing/2014/main" id="{72C00B7E-3E4A-A7C7-E7FE-E91323F16249}"/>
              </a:ext>
            </a:extLst>
          </p:cNvPr>
          <p:cNvSpPr/>
          <p:nvPr/>
        </p:nvSpPr>
        <p:spPr>
          <a:xfrm>
            <a:off x="6564394" y="423685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71" name="Straight Connector 270">
            <a:extLst>
              <a:ext uri="{FF2B5EF4-FFF2-40B4-BE49-F238E27FC236}">
                <a16:creationId xmlns:a16="http://schemas.microsoft.com/office/drawing/2014/main" id="{B7B53B30-26DE-42D9-A441-51BC511EFB55}"/>
              </a:ext>
            </a:extLst>
          </p:cNvPr>
          <p:cNvCxnSpPr>
            <a:cxnSpLocks/>
            <a:endCxn id="262" idx="2"/>
          </p:cNvCxnSpPr>
          <p:nvPr/>
        </p:nvCxnSpPr>
        <p:spPr>
          <a:xfrm>
            <a:off x="6591031" y="4284552"/>
            <a:ext cx="192273" cy="18169"/>
          </a:xfrm>
          <a:prstGeom prst="line">
            <a:avLst/>
          </a:prstGeom>
        </p:spPr>
        <p:style>
          <a:lnRef idx="1">
            <a:schemeClr val="accent1"/>
          </a:lnRef>
          <a:fillRef idx="0">
            <a:schemeClr val="accent1"/>
          </a:fillRef>
          <a:effectRef idx="0">
            <a:schemeClr val="accent1"/>
          </a:effectRef>
          <a:fontRef idx="minor">
            <a:schemeClr val="tx1"/>
          </a:fontRef>
        </p:style>
      </p:cxnSp>
      <p:sp>
        <p:nvSpPr>
          <p:cNvPr id="272" name="Flowchart: Connector 271">
            <a:extLst>
              <a:ext uri="{FF2B5EF4-FFF2-40B4-BE49-F238E27FC236}">
                <a16:creationId xmlns:a16="http://schemas.microsoft.com/office/drawing/2014/main" id="{0A6C8D79-8B33-12DC-8695-13DA8033A864}"/>
              </a:ext>
            </a:extLst>
          </p:cNvPr>
          <p:cNvSpPr/>
          <p:nvPr/>
        </p:nvSpPr>
        <p:spPr>
          <a:xfrm>
            <a:off x="6562240" y="455895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73" name="Straight Connector 272">
            <a:extLst>
              <a:ext uri="{FF2B5EF4-FFF2-40B4-BE49-F238E27FC236}">
                <a16:creationId xmlns:a16="http://schemas.microsoft.com/office/drawing/2014/main" id="{4E20A764-3556-7DD5-E0A5-7640278E7211}"/>
              </a:ext>
            </a:extLst>
          </p:cNvPr>
          <p:cNvCxnSpPr>
            <a:cxnSpLocks/>
          </p:cNvCxnSpPr>
          <p:nvPr/>
        </p:nvCxnSpPr>
        <p:spPr>
          <a:xfrm>
            <a:off x="6588877" y="4606656"/>
            <a:ext cx="147637" cy="0"/>
          </a:xfrm>
          <a:prstGeom prst="line">
            <a:avLst/>
          </a:prstGeom>
        </p:spPr>
        <p:style>
          <a:lnRef idx="1">
            <a:schemeClr val="accent1"/>
          </a:lnRef>
          <a:fillRef idx="0">
            <a:schemeClr val="accent1"/>
          </a:fillRef>
          <a:effectRef idx="0">
            <a:schemeClr val="accent1"/>
          </a:effectRef>
          <a:fontRef idx="minor">
            <a:schemeClr val="tx1"/>
          </a:fontRef>
        </p:style>
      </p:cxnSp>
      <p:sp>
        <p:nvSpPr>
          <p:cNvPr id="274" name="Flowchart: Connector 273">
            <a:extLst>
              <a:ext uri="{FF2B5EF4-FFF2-40B4-BE49-F238E27FC236}">
                <a16:creationId xmlns:a16="http://schemas.microsoft.com/office/drawing/2014/main" id="{3B5EA835-0FA5-6F53-62FC-67844856B6F8}"/>
              </a:ext>
            </a:extLst>
          </p:cNvPr>
          <p:cNvSpPr/>
          <p:nvPr/>
        </p:nvSpPr>
        <p:spPr>
          <a:xfrm>
            <a:off x="6562240" y="481883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75" name="Straight Connector 274">
            <a:extLst>
              <a:ext uri="{FF2B5EF4-FFF2-40B4-BE49-F238E27FC236}">
                <a16:creationId xmlns:a16="http://schemas.microsoft.com/office/drawing/2014/main" id="{6A238448-5445-02D8-4E47-02281AB40EF7}"/>
              </a:ext>
            </a:extLst>
          </p:cNvPr>
          <p:cNvCxnSpPr>
            <a:cxnSpLocks/>
            <a:endCxn id="264" idx="1"/>
          </p:cNvCxnSpPr>
          <p:nvPr/>
        </p:nvCxnSpPr>
        <p:spPr>
          <a:xfrm flipV="1">
            <a:off x="6588877" y="4848453"/>
            <a:ext cx="203157" cy="180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id="{0673A151-2BA2-4967-0F25-5889E398CECC}"/>
              </a:ext>
            </a:extLst>
          </p:cNvPr>
          <p:cNvCxnSpPr>
            <a:cxnSpLocks/>
            <a:stCxn id="278" idx="6"/>
          </p:cNvCxnSpPr>
          <p:nvPr/>
        </p:nvCxnSpPr>
        <p:spPr>
          <a:xfrm>
            <a:off x="6899313" y="5848423"/>
            <a:ext cx="2394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50A17593-2E9C-C30E-75E6-87EEDBC53811}"/>
              </a:ext>
            </a:extLst>
          </p:cNvPr>
          <p:cNvCxnSpPr>
            <a:cxnSpLocks/>
          </p:cNvCxnSpPr>
          <p:nvPr/>
        </p:nvCxnSpPr>
        <p:spPr>
          <a:xfrm>
            <a:off x="6823064" y="4908818"/>
            <a:ext cx="0" cy="440165"/>
          </a:xfrm>
          <a:prstGeom prst="line">
            <a:avLst/>
          </a:prstGeom>
          <a:ln/>
        </p:spPr>
        <p:style>
          <a:lnRef idx="1">
            <a:schemeClr val="accent1"/>
          </a:lnRef>
          <a:fillRef idx="0">
            <a:schemeClr val="accent1"/>
          </a:fillRef>
          <a:effectRef idx="0">
            <a:schemeClr val="accent1"/>
          </a:effectRef>
          <a:fontRef idx="minor">
            <a:schemeClr val="tx1"/>
          </a:fontRef>
        </p:style>
      </p:cxnSp>
      <p:sp>
        <p:nvSpPr>
          <p:cNvPr id="278" name="Flowchart: Connector 277">
            <a:extLst>
              <a:ext uri="{FF2B5EF4-FFF2-40B4-BE49-F238E27FC236}">
                <a16:creationId xmlns:a16="http://schemas.microsoft.com/office/drawing/2014/main" id="{F32064CC-7A23-4BA7-7DA5-80CCE1375803}"/>
              </a:ext>
            </a:extLst>
          </p:cNvPr>
          <p:cNvSpPr/>
          <p:nvPr/>
        </p:nvSpPr>
        <p:spPr>
          <a:xfrm>
            <a:off x="6807873" y="580072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79" name="Flowchart: Connector 278">
            <a:extLst>
              <a:ext uri="{FF2B5EF4-FFF2-40B4-BE49-F238E27FC236}">
                <a16:creationId xmlns:a16="http://schemas.microsoft.com/office/drawing/2014/main" id="{A46CECBE-81A0-9256-0222-458DBB7E7B8C}"/>
              </a:ext>
            </a:extLst>
          </p:cNvPr>
          <p:cNvSpPr/>
          <p:nvPr/>
        </p:nvSpPr>
        <p:spPr>
          <a:xfrm>
            <a:off x="6581797" y="579052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80" name="Rectangle 279">
            <a:extLst>
              <a:ext uri="{FF2B5EF4-FFF2-40B4-BE49-F238E27FC236}">
                <a16:creationId xmlns:a16="http://schemas.microsoft.com/office/drawing/2014/main" id="{A6C31DCE-D186-7BD5-3E8E-732FBAABDB2E}"/>
              </a:ext>
            </a:extLst>
          </p:cNvPr>
          <p:cNvSpPr/>
          <p:nvPr/>
        </p:nvSpPr>
        <p:spPr>
          <a:xfrm>
            <a:off x="9643554" y="629667"/>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81" name="TextBox 280">
            <a:extLst>
              <a:ext uri="{FF2B5EF4-FFF2-40B4-BE49-F238E27FC236}">
                <a16:creationId xmlns:a16="http://schemas.microsoft.com/office/drawing/2014/main" id="{ED6BE708-0710-C599-6C60-E6C6981EE337}"/>
              </a:ext>
            </a:extLst>
          </p:cNvPr>
          <p:cNvSpPr txBox="1"/>
          <p:nvPr/>
        </p:nvSpPr>
        <p:spPr>
          <a:xfrm>
            <a:off x="9694775" y="697292"/>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282" name="Straight Arrow Connector 281">
            <a:extLst>
              <a:ext uri="{FF2B5EF4-FFF2-40B4-BE49-F238E27FC236}">
                <a16:creationId xmlns:a16="http://schemas.microsoft.com/office/drawing/2014/main" id="{5AA49524-9796-6CD0-B222-E9DAE0049C2A}"/>
              </a:ext>
            </a:extLst>
          </p:cNvPr>
          <p:cNvCxnSpPr>
            <a:cxnSpLocks/>
            <a:endCxn id="280" idx="1"/>
          </p:cNvCxnSpPr>
          <p:nvPr/>
        </p:nvCxnSpPr>
        <p:spPr>
          <a:xfrm flipV="1">
            <a:off x="9168509" y="832723"/>
            <a:ext cx="475045" cy="6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3" name="Straight Arrow Connector 282">
            <a:extLst>
              <a:ext uri="{FF2B5EF4-FFF2-40B4-BE49-F238E27FC236}">
                <a16:creationId xmlns:a16="http://schemas.microsoft.com/office/drawing/2014/main" id="{4A72386C-91BD-602E-1970-81DD36209FCB}"/>
              </a:ext>
            </a:extLst>
          </p:cNvPr>
          <p:cNvCxnSpPr>
            <a:cxnSpLocks/>
          </p:cNvCxnSpPr>
          <p:nvPr/>
        </p:nvCxnSpPr>
        <p:spPr>
          <a:xfrm>
            <a:off x="9762374" y="465470"/>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4" name="Straight Arrow Connector 283">
            <a:extLst>
              <a:ext uri="{FF2B5EF4-FFF2-40B4-BE49-F238E27FC236}">
                <a16:creationId xmlns:a16="http://schemas.microsoft.com/office/drawing/2014/main" id="{687DA738-C158-8C06-FEB3-55C804D08AD4}"/>
              </a:ext>
            </a:extLst>
          </p:cNvPr>
          <p:cNvCxnSpPr>
            <a:cxnSpLocks/>
            <a:stCxn id="280" idx="3"/>
          </p:cNvCxnSpPr>
          <p:nvPr/>
        </p:nvCxnSpPr>
        <p:spPr>
          <a:xfrm flipV="1">
            <a:off x="10796185" y="832722"/>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1F3EB447-5993-C0FB-1470-B8F124B66403}"/>
              </a:ext>
            </a:extLst>
          </p:cNvPr>
          <p:cNvCxnSpPr>
            <a:cxnSpLocks/>
          </p:cNvCxnSpPr>
          <p:nvPr/>
        </p:nvCxnSpPr>
        <p:spPr>
          <a:xfrm flipV="1">
            <a:off x="10657857" y="449673"/>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6" name="Straight Arrow Connector 285">
            <a:extLst>
              <a:ext uri="{FF2B5EF4-FFF2-40B4-BE49-F238E27FC236}">
                <a16:creationId xmlns:a16="http://schemas.microsoft.com/office/drawing/2014/main" id="{ED6C4906-08B7-0570-A45E-EC01DC3EA10E}"/>
              </a:ext>
            </a:extLst>
          </p:cNvPr>
          <p:cNvCxnSpPr>
            <a:cxnSpLocks/>
          </p:cNvCxnSpPr>
          <p:nvPr/>
        </p:nvCxnSpPr>
        <p:spPr>
          <a:xfrm>
            <a:off x="9933062" y="465470"/>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7" name="Straight Arrow Connector 286">
            <a:extLst>
              <a:ext uri="{FF2B5EF4-FFF2-40B4-BE49-F238E27FC236}">
                <a16:creationId xmlns:a16="http://schemas.microsoft.com/office/drawing/2014/main" id="{E09A51A7-CD52-1214-7062-C7BACE23FE90}"/>
              </a:ext>
            </a:extLst>
          </p:cNvPr>
          <p:cNvCxnSpPr>
            <a:cxnSpLocks/>
          </p:cNvCxnSpPr>
          <p:nvPr/>
        </p:nvCxnSpPr>
        <p:spPr>
          <a:xfrm>
            <a:off x="10454270" y="449673"/>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8" name="Rectangle 287">
            <a:extLst>
              <a:ext uri="{FF2B5EF4-FFF2-40B4-BE49-F238E27FC236}">
                <a16:creationId xmlns:a16="http://schemas.microsoft.com/office/drawing/2014/main" id="{D893EDA2-AAC2-DEFA-10FB-A73C27AEAD56}"/>
              </a:ext>
            </a:extLst>
          </p:cNvPr>
          <p:cNvSpPr/>
          <p:nvPr/>
        </p:nvSpPr>
        <p:spPr>
          <a:xfrm>
            <a:off x="9643554" y="1218693"/>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89" name="TextBox 288">
            <a:extLst>
              <a:ext uri="{FF2B5EF4-FFF2-40B4-BE49-F238E27FC236}">
                <a16:creationId xmlns:a16="http://schemas.microsoft.com/office/drawing/2014/main" id="{07518AB8-8A10-54DC-1C0B-CBBD77C5DED4}"/>
              </a:ext>
            </a:extLst>
          </p:cNvPr>
          <p:cNvSpPr txBox="1"/>
          <p:nvPr/>
        </p:nvSpPr>
        <p:spPr>
          <a:xfrm>
            <a:off x="9694775" y="1286318"/>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290" name="Straight Arrow Connector 289">
            <a:extLst>
              <a:ext uri="{FF2B5EF4-FFF2-40B4-BE49-F238E27FC236}">
                <a16:creationId xmlns:a16="http://schemas.microsoft.com/office/drawing/2014/main" id="{5F6C7148-CE10-21E2-7AC1-B3AC3430D662}"/>
              </a:ext>
            </a:extLst>
          </p:cNvPr>
          <p:cNvCxnSpPr>
            <a:cxnSpLocks/>
            <a:endCxn id="288" idx="1"/>
          </p:cNvCxnSpPr>
          <p:nvPr/>
        </p:nvCxnSpPr>
        <p:spPr>
          <a:xfrm>
            <a:off x="9113690" y="1421749"/>
            <a:ext cx="5298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a:extLst>
              <a:ext uri="{FF2B5EF4-FFF2-40B4-BE49-F238E27FC236}">
                <a16:creationId xmlns:a16="http://schemas.microsoft.com/office/drawing/2014/main" id="{6D7E9F83-F533-5256-FA7B-50B5DF7E4485}"/>
              </a:ext>
            </a:extLst>
          </p:cNvPr>
          <p:cNvCxnSpPr>
            <a:cxnSpLocks/>
          </p:cNvCxnSpPr>
          <p:nvPr/>
        </p:nvCxnSpPr>
        <p:spPr>
          <a:xfrm>
            <a:off x="9762374" y="1054496"/>
            <a:ext cx="0" cy="179994"/>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292" name="Straight Arrow Connector 291">
            <a:extLst>
              <a:ext uri="{FF2B5EF4-FFF2-40B4-BE49-F238E27FC236}">
                <a16:creationId xmlns:a16="http://schemas.microsoft.com/office/drawing/2014/main" id="{000CDF37-CFFB-FFBB-B30B-D2FD1949D7B7}"/>
              </a:ext>
            </a:extLst>
          </p:cNvPr>
          <p:cNvCxnSpPr>
            <a:cxnSpLocks/>
            <a:stCxn id="288" idx="3"/>
          </p:cNvCxnSpPr>
          <p:nvPr/>
        </p:nvCxnSpPr>
        <p:spPr>
          <a:xfrm flipV="1">
            <a:off x="10796185" y="1421748"/>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569F0CFC-7049-1472-FAEE-0C387129C17C}"/>
              </a:ext>
            </a:extLst>
          </p:cNvPr>
          <p:cNvCxnSpPr>
            <a:cxnSpLocks/>
          </p:cNvCxnSpPr>
          <p:nvPr/>
        </p:nvCxnSpPr>
        <p:spPr>
          <a:xfrm flipV="1">
            <a:off x="10657857" y="1038699"/>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4" name="Straight Arrow Connector 293">
            <a:extLst>
              <a:ext uri="{FF2B5EF4-FFF2-40B4-BE49-F238E27FC236}">
                <a16:creationId xmlns:a16="http://schemas.microsoft.com/office/drawing/2014/main" id="{CB94E036-4B20-1F13-5F8E-F39FBE91B8E1}"/>
              </a:ext>
            </a:extLst>
          </p:cNvPr>
          <p:cNvCxnSpPr>
            <a:cxnSpLocks/>
          </p:cNvCxnSpPr>
          <p:nvPr/>
        </p:nvCxnSpPr>
        <p:spPr>
          <a:xfrm>
            <a:off x="9933062" y="1054496"/>
            <a:ext cx="0" cy="17999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5" name="Straight Arrow Connector 294">
            <a:extLst>
              <a:ext uri="{FF2B5EF4-FFF2-40B4-BE49-F238E27FC236}">
                <a16:creationId xmlns:a16="http://schemas.microsoft.com/office/drawing/2014/main" id="{2AA53E0E-654D-BAA1-C2EA-39F7F292911F}"/>
              </a:ext>
            </a:extLst>
          </p:cNvPr>
          <p:cNvCxnSpPr>
            <a:cxnSpLocks/>
          </p:cNvCxnSpPr>
          <p:nvPr/>
        </p:nvCxnSpPr>
        <p:spPr>
          <a:xfrm>
            <a:off x="10454270" y="1038699"/>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6" name="Rectangle 295">
            <a:extLst>
              <a:ext uri="{FF2B5EF4-FFF2-40B4-BE49-F238E27FC236}">
                <a16:creationId xmlns:a16="http://schemas.microsoft.com/office/drawing/2014/main" id="{80AB5A47-A51A-B0BE-0D5B-0435B8FA3819}"/>
              </a:ext>
            </a:extLst>
          </p:cNvPr>
          <p:cNvSpPr/>
          <p:nvPr/>
        </p:nvSpPr>
        <p:spPr>
          <a:xfrm>
            <a:off x="9643554" y="1798231"/>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97" name="TextBox 296">
            <a:extLst>
              <a:ext uri="{FF2B5EF4-FFF2-40B4-BE49-F238E27FC236}">
                <a16:creationId xmlns:a16="http://schemas.microsoft.com/office/drawing/2014/main" id="{FD3129D6-F8FA-D6EC-396B-A2ABC74F5B29}"/>
              </a:ext>
            </a:extLst>
          </p:cNvPr>
          <p:cNvSpPr txBox="1"/>
          <p:nvPr/>
        </p:nvSpPr>
        <p:spPr>
          <a:xfrm>
            <a:off x="9694775" y="1865856"/>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298" name="Straight Arrow Connector 297">
            <a:extLst>
              <a:ext uri="{FF2B5EF4-FFF2-40B4-BE49-F238E27FC236}">
                <a16:creationId xmlns:a16="http://schemas.microsoft.com/office/drawing/2014/main" id="{C20B28E9-F022-F858-F0BC-AD0EC3416144}"/>
              </a:ext>
            </a:extLst>
          </p:cNvPr>
          <p:cNvCxnSpPr>
            <a:cxnSpLocks/>
          </p:cNvCxnSpPr>
          <p:nvPr/>
        </p:nvCxnSpPr>
        <p:spPr>
          <a:xfrm flipV="1">
            <a:off x="9424999" y="2001287"/>
            <a:ext cx="195695" cy="1288"/>
          </a:xfrm>
          <a:prstGeom prst="straightConnector1">
            <a:avLst/>
          </a:prstGeom>
          <a:ln>
            <a:solidFill>
              <a:srgbClr val="00B0F0"/>
            </a:solidFill>
            <a:tailEnd type="triangle"/>
          </a:ln>
        </p:spPr>
        <p:style>
          <a:lnRef idx="3">
            <a:schemeClr val="dk1"/>
          </a:lnRef>
          <a:fillRef idx="0">
            <a:schemeClr val="dk1"/>
          </a:fillRef>
          <a:effectRef idx="2">
            <a:schemeClr val="dk1"/>
          </a:effectRef>
          <a:fontRef idx="minor">
            <a:schemeClr val="tx1"/>
          </a:fontRef>
        </p:style>
      </p:cxnSp>
      <p:cxnSp>
        <p:nvCxnSpPr>
          <p:cNvPr id="299" name="Straight Arrow Connector 298">
            <a:extLst>
              <a:ext uri="{FF2B5EF4-FFF2-40B4-BE49-F238E27FC236}">
                <a16:creationId xmlns:a16="http://schemas.microsoft.com/office/drawing/2014/main" id="{DF57F602-CF38-9AB8-6ACC-30BB8BC1D01A}"/>
              </a:ext>
            </a:extLst>
          </p:cNvPr>
          <p:cNvCxnSpPr>
            <a:cxnSpLocks/>
          </p:cNvCxnSpPr>
          <p:nvPr/>
        </p:nvCxnSpPr>
        <p:spPr>
          <a:xfrm>
            <a:off x="9762374" y="1634034"/>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0" name="Straight Arrow Connector 299">
            <a:extLst>
              <a:ext uri="{FF2B5EF4-FFF2-40B4-BE49-F238E27FC236}">
                <a16:creationId xmlns:a16="http://schemas.microsoft.com/office/drawing/2014/main" id="{EA702AA7-3542-83F7-EFB8-628C27B2AC70}"/>
              </a:ext>
            </a:extLst>
          </p:cNvPr>
          <p:cNvCxnSpPr>
            <a:cxnSpLocks/>
            <a:stCxn id="296" idx="3"/>
          </p:cNvCxnSpPr>
          <p:nvPr/>
        </p:nvCxnSpPr>
        <p:spPr>
          <a:xfrm flipV="1">
            <a:off x="10796185" y="2001286"/>
            <a:ext cx="466345" cy="1"/>
          </a:xfrm>
          <a:prstGeom prst="straightConnector1">
            <a:avLst/>
          </a:prstGeom>
          <a:ln>
            <a:solidFill>
              <a:srgbClr val="00B0F0"/>
            </a:solidFill>
            <a:tailEnd type="none"/>
          </a:ln>
        </p:spPr>
        <p:style>
          <a:lnRef idx="3">
            <a:schemeClr val="dk1"/>
          </a:lnRef>
          <a:fillRef idx="0">
            <a:schemeClr val="dk1"/>
          </a:fillRef>
          <a:effectRef idx="2">
            <a:schemeClr val="dk1"/>
          </a:effectRef>
          <a:fontRef idx="minor">
            <a:schemeClr val="tx1"/>
          </a:fontRef>
        </p:style>
      </p:cxnSp>
      <p:cxnSp>
        <p:nvCxnSpPr>
          <p:cNvPr id="301" name="Straight Arrow Connector 300">
            <a:extLst>
              <a:ext uri="{FF2B5EF4-FFF2-40B4-BE49-F238E27FC236}">
                <a16:creationId xmlns:a16="http://schemas.microsoft.com/office/drawing/2014/main" id="{70735085-0F3B-C559-A694-21C1682730C9}"/>
              </a:ext>
            </a:extLst>
          </p:cNvPr>
          <p:cNvCxnSpPr>
            <a:cxnSpLocks/>
          </p:cNvCxnSpPr>
          <p:nvPr/>
        </p:nvCxnSpPr>
        <p:spPr>
          <a:xfrm flipV="1">
            <a:off x="10657857" y="1618237"/>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2" name="Straight Arrow Connector 301">
            <a:extLst>
              <a:ext uri="{FF2B5EF4-FFF2-40B4-BE49-F238E27FC236}">
                <a16:creationId xmlns:a16="http://schemas.microsoft.com/office/drawing/2014/main" id="{D77D565B-225C-CB51-6052-9D6E27FE1CC4}"/>
              </a:ext>
            </a:extLst>
          </p:cNvPr>
          <p:cNvCxnSpPr>
            <a:cxnSpLocks/>
          </p:cNvCxnSpPr>
          <p:nvPr/>
        </p:nvCxnSpPr>
        <p:spPr>
          <a:xfrm>
            <a:off x="9933062" y="1634034"/>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3" name="Straight Arrow Connector 302">
            <a:extLst>
              <a:ext uri="{FF2B5EF4-FFF2-40B4-BE49-F238E27FC236}">
                <a16:creationId xmlns:a16="http://schemas.microsoft.com/office/drawing/2014/main" id="{2F2B7C08-C452-CD21-E391-50DFEDD7DC88}"/>
              </a:ext>
            </a:extLst>
          </p:cNvPr>
          <p:cNvCxnSpPr>
            <a:cxnSpLocks/>
          </p:cNvCxnSpPr>
          <p:nvPr/>
        </p:nvCxnSpPr>
        <p:spPr>
          <a:xfrm>
            <a:off x="10454270" y="1618237"/>
            <a:ext cx="0" cy="17999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304" name="Rectangle 303">
            <a:extLst>
              <a:ext uri="{FF2B5EF4-FFF2-40B4-BE49-F238E27FC236}">
                <a16:creationId xmlns:a16="http://schemas.microsoft.com/office/drawing/2014/main" id="{15BCD701-D295-7FED-5A5E-99CE928CC0B9}"/>
              </a:ext>
            </a:extLst>
          </p:cNvPr>
          <p:cNvSpPr/>
          <p:nvPr/>
        </p:nvSpPr>
        <p:spPr>
          <a:xfrm>
            <a:off x="9643554" y="2371919"/>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05" name="TextBox 304">
            <a:extLst>
              <a:ext uri="{FF2B5EF4-FFF2-40B4-BE49-F238E27FC236}">
                <a16:creationId xmlns:a16="http://schemas.microsoft.com/office/drawing/2014/main" id="{E5EB2C42-4721-4921-8C2C-6C45A78705EF}"/>
              </a:ext>
            </a:extLst>
          </p:cNvPr>
          <p:cNvSpPr txBox="1"/>
          <p:nvPr/>
        </p:nvSpPr>
        <p:spPr>
          <a:xfrm>
            <a:off x="9694775" y="2439544"/>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306" name="Straight Arrow Connector 305">
            <a:extLst>
              <a:ext uri="{FF2B5EF4-FFF2-40B4-BE49-F238E27FC236}">
                <a16:creationId xmlns:a16="http://schemas.microsoft.com/office/drawing/2014/main" id="{A4B1A38F-501D-9DD7-A054-4AE33D6D3740}"/>
              </a:ext>
            </a:extLst>
          </p:cNvPr>
          <p:cNvCxnSpPr>
            <a:cxnSpLocks/>
            <a:endCxn id="304" idx="1"/>
          </p:cNvCxnSpPr>
          <p:nvPr/>
        </p:nvCxnSpPr>
        <p:spPr>
          <a:xfrm>
            <a:off x="9113690" y="2574975"/>
            <a:ext cx="5298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DC0C0896-17A7-0BA8-8E56-24C1C4545208}"/>
              </a:ext>
            </a:extLst>
          </p:cNvPr>
          <p:cNvCxnSpPr>
            <a:cxnSpLocks/>
          </p:cNvCxnSpPr>
          <p:nvPr/>
        </p:nvCxnSpPr>
        <p:spPr>
          <a:xfrm>
            <a:off x="9762374" y="2207722"/>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8" name="Straight Arrow Connector 307">
            <a:extLst>
              <a:ext uri="{FF2B5EF4-FFF2-40B4-BE49-F238E27FC236}">
                <a16:creationId xmlns:a16="http://schemas.microsoft.com/office/drawing/2014/main" id="{A751E139-EC13-34BD-5EFA-62BE0F65751B}"/>
              </a:ext>
            </a:extLst>
          </p:cNvPr>
          <p:cNvCxnSpPr>
            <a:cxnSpLocks/>
            <a:stCxn id="304" idx="3"/>
          </p:cNvCxnSpPr>
          <p:nvPr/>
        </p:nvCxnSpPr>
        <p:spPr>
          <a:xfrm flipV="1">
            <a:off x="10796185" y="2574974"/>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5A176BB7-2CB2-658E-6624-0F5DE8E18BA1}"/>
              </a:ext>
            </a:extLst>
          </p:cNvPr>
          <p:cNvCxnSpPr>
            <a:cxnSpLocks/>
          </p:cNvCxnSpPr>
          <p:nvPr/>
        </p:nvCxnSpPr>
        <p:spPr>
          <a:xfrm flipV="1">
            <a:off x="10657857" y="2191925"/>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0" name="Straight Arrow Connector 309">
            <a:extLst>
              <a:ext uri="{FF2B5EF4-FFF2-40B4-BE49-F238E27FC236}">
                <a16:creationId xmlns:a16="http://schemas.microsoft.com/office/drawing/2014/main" id="{A175A0CF-7A1B-9CE0-D13E-D41A6A623102}"/>
              </a:ext>
            </a:extLst>
          </p:cNvPr>
          <p:cNvCxnSpPr>
            <a:cxnSpLocks/>
          </p:cNvCxnSpPr>
          <p:nvPr/>
        </p:nvCxnSpPr>
        <p:spPr>
          <a:xfrm>
            <a:off x="9933062" y="2207722"/>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1" name="Straight Arrow Connector 310">
            <a:extLst>
              <a:ext uri="{FF2B5EF4-FFF2-40B4-BE49-F238E27FC236}">
                <a16:creationId xmlns:a16="http://schemas.microsoft.com/office/drawing/2014/main" id="{479CF64A-3EEA-AF6A-C0F9-23528460738B}"/>
              </a:ext>
            </a:extLst>
          </p:cNvPr>
          <p:cNvCxnSpPr>
            <a:cxnSpLocks/>
          </p:cNvCxnSpPr>
          <p:nvPr/>
        </p:nvCxnSpPr>
        <p:spPr>
          <a:xfrm>
            <a:off x="10454270" y="2191925"/>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12" name="Rectangle 311">
            <a:extLst>
              <a:ext uri="{FF2B5EF4-FFF2-40B4-BE49-F238E27FC236}">
                <a16:creationId xmlns:a16="http://schemas.microsoft.com/office/drawing/2014/main" id="{D886511C-0D17-0C2D-2EDA-128F244530BC}"/>
              </a:ext>
            </a:extLst>
          </p:cNvPr>
          <p:cNvSpPr/>
          <p:nvPr/>
        </p:nvSpPr>
        <p:spPr>
          <a:xfrm>
            <a:off x="9643554" y="2958575"/>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13" name="TextBox 312">
            <a:extLst>
              <a:ext uri="{FF2B5EF4-FFF2-40B4-BE49-F238E27FC236}">
                <a16:creationId xmlns:a16="http://schemas.microsoft.com/office/drawing/2014/main" id="{E4A7BAA1-1DA9-75FA-B050-34F0BD50F543}"/>
              </a:ext>
            </a:extLst>
          </p:cNvPr>
          <p:cNvSpPr txBox="1"/>
          <p:nvPr/>
        </p:nvSpPr>
        <p:spPr>
          <a:xfrm>
            <a:off x="9694775" y="3026200"/>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314" name="Straight Arrow Connector 313">
            <a:extLst>
              <a:ext uri="{FF2B5EF4-FFF2-40B4-BE49-F238E27FC236}">
                <a16:creationId xmlns:a16="http://schemas.microsoft.com/office/drawing/2014/main" id="{2E57CA54-F34C-1E65-A17F-13ED16CCDA12}"/>
              </a:ext>
            </a:extLst>
          </p:cNvPr>
          <p:cNvCxnSpPr>
            <a:cxnSpLocks/>
            <a:endCxn id="312" idx="1"/>
          </p:cNvCxnSpPr>
          <p:nvPr/>
        </p:nvCxnSpPr>
        <p:spPr>
          <a:xfrm>
            <a:off x="9113690" y="3161631"/>
            <a:ext cx="5298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BC7F8675-88CE-ABD7-F023-FE5D0BAF4444}"/>
              </a:ext>
            </a:extLst>
          </p:cNvPr>
          <p:cNvCxnSpPr>
            <a:cxnSpLocks/>
          </p:cNvCxnSpPr>
          <p:nvPr/>
        </p:nvCxnSpPr>
        <p:spPr>
          <a:xfrm>
            <a:off x="9762374" y="2794378"/>
            <a:ext cx="0" cy="179994"/>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316" name="Straight Arrow Connector 315">
            <a:extLst>
              <a:ext uri="{FF2B5EF4-FFF2-40B4-BE49-F238E27FC236}">
                <a16:creationId xmlns:a16="http://schemas.microsoft.com/office/drawing/2014/main" id="{1A15565B-532C-7062-77C4-94531783C678}"/>
              </a:ext>
            </a:extLst>
          </p:cNvPr>
          <p:cNvCxnSpPr>
            <a:cxnSpLocks/>
            <a:stCxn id="312" idx="3"/>
          </p:cNvCxnSpPr>
          <p:nvPr/>
        </p:nvCxnSpPr>
        <p:spPr>
          <a:xfrm flipV="1">
            <a:off x="10796185" y="3161630"/>
            <a:ext cx="466345" cy="1"/>
          </a:xfrm>
          <a:prstGeom prst="straightConnector1">
            <a:avLst/>
          </a:prstGeom>
          <a:ln>
            <a:headEnd w="sm" len="sm"/>
            <a:tailEnd type="none"/>
          </a:ln>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4EC2B143-5858-385E-D5E8-156048F7B0E1}"/>
              </a:ext>
            </a:extLst>
          </p:cNvPr>
          <p:cNvCxnSpPr>
            <a:cxnSpLocks/>
          </p:cNvCxnSpPr>
          <p:nvPr/>
        </p:nvCxnSpPr>
        <p:spPr>
          <a:xfrm flipV="1">
            <a:off x="10657857" y="2778581"/>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8" name="Straight Arrow Connector 317">
            <a:extLst>
              <a:ext uri="{FF2B5EF4-FFF2-40B4-BE49-F238E27FC236}">
                <a16:creationId xmlns:a16="http://schemas.microsoft.com/office/drawing/2014/main" id="{3B60AC31-4D49-8BD8-23EB-530F9D07FBEF}"/>
              </a:ext>
            </a:extLst>
          </p:cNvPr>
          <p:cNvCxnSpPr>
            <a:cxnSpLocks/>
          </p:cNvCxnSpPr>
          <p:nvPr/>
        </p:nvCxnSpPr>
        <p:spPr>
          <a:xfrm>
            <a:off x="9933062" y="2794378"/>
            <a:ext cx="0" cy="17999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19" name="Straight Arrow Connector 318">
            <a:extLst>
              <a:ext uri="{FF2B5EF4-FFF2-40B4-BE49-F238E27FC236}">
                <a16:creationId xmlns:a16="http://schemas.microsoft.com/office/drawing/2014/main" id="{D5ACEF6C-E105-A172-F7B5-5ECA135CFE17}"/>
              </a:ext>
            </a:extLst>
          </p:cNvPr>
          <p:cNvCxnSpPr>
            <a:cxnSpLocks/>
          </p:cNvCxnSpPr>
          <p:nvPr/>
        </p:nvCxnSpPr>
        <p:spPr>
          <a:xfrm>
            <a:off x="10454270" y="2778581"/>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0" name="Rectangle 319">
            <a:extLst>
              <a:ext uri="{FF2B5EF4-FFF2-40B4-BE49-F238E27FC236}">
                <a16:creationId xmlns:a16="http://schemas.microsoft.com/office/drawing/2014/main" id="{356D00BF-91EE-BC81-BBE0-A1D86CBDD703}"/>
              </a:ext>
            </a:extLst>
          </p:cNvPr>
          <p:cNvSpPr/>
          <p:nvPr/>
        </p:nvSpPr>
        <p:spPr>
          <a:xfrm>
            <a:off x="9643329" y="3544722"/>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21" name="TextBox 320">
            <a:extLst>
              <a:ext uri="{FF2B5EF4-FFF2-40B4-BE49-F238E27FC236}">
                <a16:creationId xmlns:a16="http://schemas.microsoft.com/office/drawing/2014/main" id="{CFB35B6D-690E-1CCC-529F-C244876369D9}"/>
              </a:ext>
            </a:extLst>
          </p:cNvPr>
          <p:cNvSpPr txBox="1"/>
          <p:nvPr/>
        </p:nvSpPr>
        <p:spPr>
          <a:xfrm>
            <a:off x="9694550" y="3612347"/>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322" name="Straight Arrow Connector 321">
            <a:extLst>
              <a:ext uri="{FF2B5EF4-FFF2-40B4-BE49-F238E27FC236}">
                <a16:creationId xmlns:a16="http://schemas.microsoft.com/office/drawing/2014/main" id="{433104F5-E689-A98C-2A54-652188B11C8D}"/>
              </a:ext>
            </a:extLst>
          </p:cNvPr>
          <p:cNvCxnSpPr>
            <a:cxnSpLocks/>
            <a:stCxn id="350" idx="6"/>
            <a:endCxn id="320" idx="1"/>
          </p:cNvCxnSpPr>
          <p:nvPr/>
        </p:nvCxnSpPr>
        <p:spPr>
          <a:xfrm flipV="1">
            <a:off x="9437231" y="3747778"/>
            <a:ext cx="206098" cy="1798"/>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323" name="Straight Arrow Connector 322">
            <a:extLst>
              <a:ext uri="{FF2B5EF4-FFF2-40B4-BE49-F238E27FC236}">
                <a16:creationId xmlns:a16="http://schemas.microsoft.com/office/drawing/2014/main" id="{7A9EFBBA-C871-62AD-BC76-FAF8C98C1B0C}"/>
              </a:ext>
            </a:extLst>
          </p:cNvPr>
          <p:cNvCxnSpPr>
            <a:cxnSpLocks/>
          </p:cNvCxnSpPr>
          <p:nvPr/>
        </p:nvCxnSpPr>
        <p:spPr>
          <a:xfrm>
            <a:off x="9762149" y="3380525"/>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4" name="Straight Arrow Connector 323">
            <a:extLst>
              <a:ext uri="{FF2B5EF4-FFF2-40B4-BE49-F238E27FC236}">
                <a16:creationId xmlns:a16="http://schemas.microsoft.com/office/drawing/2014/main" id="{6126761D-4DF2-6769-07C3-2DB45E54BAA4}"/>
              </a:ext>
            </a:extLst>
          </p:cNvPr>
          <p:cNvCxnSpPr>
            <a:cxnSpLocks/>
            <a:stCxn id="320" idx="3"/>
          </p:cNvCxnSpPr>
          <p:nvPr/>
        </p:nvCxnSpPr>
        <p:spPr>
          <a:xfrm flipV="1">
            <a:off x="10795960" y="3747777"/>
            <a:ext cx="466345" cy="1"/>
          </a:xfrm>
          <a:prstGeom prst="straightConnector1">
            <a:avLst/>
          </a:prstGeom>
          <a:ln>
            <a:solidFill>
              <a:srgbClr val="00B050"/>
            </a:solidFill>
            <a:tailEnd type="none"/>
          </a:ln>
        </p:spPr>
        <p:style>
          <a:lnRef idx="3">
            <a:schemeClr val="dk1"/>
          </a:lnRef>
          <a:fillRef idx="0">
            <a:schemeClr val="dk1"/>
          </a:fillRef>
          <a:effectRef idx="2">
            <a:schemeClr val="dk1"/>
          </a:effectRef>
          <a:fontRef idx="minor">
            <a:schemeClr val="tx1"/>
          </a:fontRef>
        </p:style>
      </p:cxnSp>
      <p:cxnSp>
        <p:nvCxnSpPr>
          <p:cNvPr id="325" name="Straight Arrow Connector 324">
            <a:extLst>
              <a:ext uri="{FF2B5EF4-FFF2-40B4-BE49-F238E27FC236}">
                <a16:creationId xmlns:a16="http://schemas.microsoft.com/office/drawing/2014/main" id="{4F04F4C5-8D77-3E71-587B-399C84B9AE82}"/>
              </a:ext>
            </a:extLst>
          </p:cNvPr>
          <p:cNvCxnSpPr>
            <a:cxnSpLocks/>
          </p:cNvCxnSpPr>
          <p:nvPr/>
        </p:nvCxnSpPr>
        <p:spPr>
          <a:xfrm flipV="1">
            <a:off x="10657632" y="3364728"/>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6" name="Straight Arrow Connector 325">
            <a:extLst>
              <a:ext uri="{FF2B5EF4-FFF2-40B4-BE49-F238E27FC236}">
                <a16:creationId xmlns:a16="http://schemas.microsoft.com/office/drawing/2014/main" id="{5660F7B2-2B0F-92F6-374D-A54F76F18EF4}"/>
              </a:ext>
            </a:extLst>
          </p:cNvPr>
          <p:cNvCxnSpPr>
            <a:cxnSpLocks/>
          </p:cNvCxnSpPr>
          <p:nvPr/>
        </p:nvCxnSpPr>
        <p:spPr>
          <a:xfrm>
            <a:off x="9932837" y="3380525"/>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7" name="Straight Arrow Connector 326">
            <a:extLst>
              <a:ext uri="{FF2B5EF4-FFF2-40B4-BE49-F238E27FC236}">
                <a16:creationId xmlns:a16="http://schemas.microsoft.com/office/drawing/2014/main" id="{55F7F586-6C40-7315-6F29-901791B23478}"/>
              </a:ext>
            </a:extLst>
          </p:cNvPr>
          <p:cNvCxnSpPr>
            <a:cxnSpLocks/>
          </p:cNvCxnSpPr>
          <p:nvPr/>
        </p:nvCxnSpPr>
        <p:spPr>
          <a:xfrm>
            <a:off x="10454045" y="3364728"/>
            <a:ext cx="0" cy="179994"/>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328" name="Straight Connector 327">
            <a:extLst>
              <a:ext uri="{FF2B5EF4-FFF2-40B4-BE49-F238E27FC236}">
                <a16:creationId xmlns:a16="http://schemas.microsoft.com/office/drawing/2014/main" id="{0FF9CCC1-00B3-F28C-0576-FE3C808E3DA6}"/>
              </a:ext>
            </a:extLst>
          </p:cNvPr>
          <p:cNvCxnSpPr/>
          <p:nvPr/>
        </p:nvCxnSpPr>
        <p:spPr>
          <a:xfrm>
            <a:off x="9399002" y="456526"/>
            <a:ext cx="0" cy="36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C29D23C8-E6C4-FEF8-3DA0-38EB1BBC17C8}"/>
              </a:ext>
            </a:extLst>
          </p:cNvPr>
          <p:cNvCxnSpPr>
            <a:cxnSpLocks/>
          </p:cNvCxnSpPr>
          <p:nvPr/>
        </p:nvCxnSpPr>
        <p:spPr>
          <a:xfrm>
            <a:off x="9395954" y="823778"/>
            <a:ext cx="3048" cy="300260"/>
          </a:xfrm>
          <a:prstGeom prst="line">
            <a:avLst/>
          </a:prstGeom>
        </p:spPr>
        <p:style>
          <a:lnRef idx="1">
            <a:schemeClr val="accent1"/>
          </a:lnRef>
          <a:fillRef idx="0">
            <a:schemeClr val="accent1"/>
          </a:fillRef>
          <a:effectRef idx="0">
            <a:schemeClr val="accent1"/>
          </a:effectRef>
          <a:fontRef idx="minor">
            <a:schemeClr val="tx1"/>
          </a:fontRef>
        </p:style>
      </p:cxnSp>
      <p:sp>
        <p:nvSpPr>
          <p:cNvPr id="330" name="Flowchart: Connector 329">
            <a:extLst>
              <a:ext uri="{FF2B5EF4-FFF2-40B4-BE49-F238E27FC236}">
                <a16:creationId xmlns:a16="http://schemas.microsoft.com/office/drawing/2014/main" id="{932834F6-F72D-D757-BDDD-CA83CACC346F}"/>
              </a:ext>
            </a:extLst>
          </p:cNvPr>
          <p:cNvSpPr/>
          <p:nvPr/>
        </p:nvSpPr>
        <p:spPr>
          <a:xfrm>
            <a:off x="9356682" y="50708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31" name="Flowchart: Connector 330">
            <a:extLst>
              <a:ext uri="{FF2B5EF4-FFF2-40B4-BE49-F238E27FC236}">
                <a16:creationId xmlns:a16="http://schemas.microsoft.com/office/drawing/2014/main" id="{953021E8-2AFC-C515-08BB-54CAFA8E083A}"/>
              </a:ext>
            </a:extLst>
          </p:cNvPr>
          <p:cNvSpPr/>
          <p:nvPr/>
        </p:nvSpPr>
        <p:spPr>
          <a:xfrm>
            <a:off x="9357146" y="78808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332" name="Straight Connector 331">
            <a:extLst>
              <a:ext uri="{FF2B5EF4-FFF2-40B4-BE49-F238E27FC236}">
                <a16:creationId xmlns:a16="http://schemas.microsoft.com/office/drawing/2014/main" id="{F9D2993B-F2CA-AD83-C843-37CC8A76C166}"/>
              </a:ext>
            </a:extLst>
          </p:cNvPr>
          <p:cNvCxnSpPr/>
          <p:nvPr/>
        </p:nvCxnSpPr>
        <p:spPr>
          <a:xfrm>
            <a:off x="9397256" y="1094960"/>
            <a:ext cx="0" cy="36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5F112D62-E542-6E9B-FD9C-3F45A97E4CC5}"/>
              </a:ext>
            </a:extLst>
          </p:cNvPr>
          <p:cNvCxnSpPr>
            <a:cxnSpLocks/>
          </p:cNvCxnSpPr>
          <p:nvPr/>
        </p:nvCxnSpPr>
        <p:spPr>
          <a:xfrm>
            <a:off x="9394208" y="1462212"/>
            <a:ext cx="0" cy="229987"/>
          </a:xfrm>
          <a:prstGeom prst="line">
            <a:avLst/>
          </a:prstGeom>
        </p:spPr>
        <p:style>
          <a:lnRef idx="1">
            <a:schemeClr val="accent1"/>
          </a:lnRef>
          <a:fillRef idx="0">
            <a:schemeClr val="accent1"/>
          </a:fillRef>
          <a:effectRef idx="0">
            <a:schemeClr val="accent1"/>
          </a:effectRef>
          <a:fontRef idx="minor">
            <a:schemeClr val="tx1"/>
          </a:fontRef>
        </p:style>
      </p:cxnSp>
      <p:sp>
        <p:nvSpPr>
          <p:cNvPr id="334" name="Flowchart: Connector 333">
            <a:extLst>
              <a:ext uri="{FF2B5EF4-FFF2-40B4-BE49-F238E27FC236}">
                <a16:creationId xmlns:a16="http://schemas.microsoft.com/office/drawing/2014/main" id="{01FFB439-9364-ABD4-F0CC-C3BF6EDB0490}"/>
              </a:ext>
            </a:extLst>
          </p:cNvPr>
          <p:cNvSpPr/>
          <p:nvPr/>
        </p:nvSpPr>
        <p:spPr>
          <a:xfrm>
            <a:off x="9354673" y="105627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35" name="Flowchart: Connector 334">
            <a:extLst>
              <a:ext uri="{FF2B5EF4-FFF2-40B4-BE49-F238E27FC236}">
                <a16:creationId xmlns:a16="http://schemas.microsoft.com/office/drawing/2014/main" id="{C1AA2FD3-E045-BBAF-EC0B-154FE5C6937C}"/>
              </a:ext>
            </a:extLst>
          </p:cNvPr>
          <p:cNvSpPr/>
          <p:nvPr/>
        </p:nvSpPr>
        <p:spPr>
          <a:xfrm>
            <a:off x="9354673" y="137423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336" name="Straight Connector 335">
            <a:extLst>
              <a:ext uri="{FF2B5EF4-FFF2-40B4-BE49-F238E27FC236}">
                <a16:creationId xmlns:a16="http://schemas.microsoft.com/office/drawing/2014/main" id="{9DF84545-5247-BA0B-60E4-327DD015B57B}"/>
              </a:ext>
            </a:extLst>
          </p:cNvPr>
          <p:cNvCxnSpPr/>
          <p:nvPr/>
        </p:nvCxnSpPr>
        <p:spPr>
          <a:xfrm>
            <a:off x="9399002" y="1922166"/>
            <a:ext cx="0" cy="36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51E5C3A3-3F13-14D2-2620-2E132B581751}"/>
              </a:ext>
            </a:extLst>
          </p:cNvPr>
          <p:cNvCxnSpPr>
            <a:cxnSpLocks/>
          </p:cNvCxnSpPr>
          <p:nvPr/>
        </p:nvCxnSpPr>
        <p:spPr>
          <a:xfrm>
            <a:off x="9395954" y="2289418"/>
            <a:ext cx="3048" cy="300260"/>
          </a:xfrm>
          <a:prstGeom prst="line">
            <a:avLst/>
          </a:prstGeom>
        </p:spPr>
        <p:style>
          <a:lnRef idx="1">
            <a:schemeClr val="accent1"/>
          </a:lnRef>
          <a:fillRef idx="0">
            <a:schemeClr val="accent1"/>
          </a:fillRef>
          <a:effectRef idx="0">
            <a:schemeClr val="accent1"/>
          </a:effectRef>
          <a:fontRef idx="minor">
            <a:schemeClr val="tx1"/>
          </a:fontRef>
        </p:style>
      </p:cxnSp>
      <p:sp>
        <p:nvSpPr>
          <p:cNvPr id="338" name="Flowchart: Connector 337">
            <a:extLst>
              <a:ext uri="{FF2B5EF4-FFF2-40B4-BE49-F238E27FC236}">
                <a16:creationId xmlns:a16="http://schemas.microsoft.com/office/drawing/2014/main" id="{FFA02B6E-C828-809E-0467-C3EC84304695}"/>
              </a:ext>
            </a:extLst>
          </p:cNvPr>
          <p:cNvSpPr/>
          <p:nvPr/>
        </p:nvSpPr>
        <p:spPr>
          <a:xfrm>
            <a:off x="9356419" y="195487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39" name="Flowchart: Connector 338">
            <a:extLst>
              <a:ext uri="{FF2B5EF4-FFF2-40B4-BE49-F238E27FC236}">
                <a16:creationId xmlns:a16="http://schemas.microsoft.com/office/drawing/2014/main" id="{25C8F719-AD71-05FD-4BDA-74508A15294A}"/>
              </a:ext>
            </a:extLst>
          </p:cNvPr>
          <p:cNvSpPr/>
          <p:nvPr/>
        </p:nvSpPr>
        <p:spPr>
          <a:xfrm>
            <a:off x="9358874" y="222635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340" name="Straight Connector 339">
            <a:extLst>
              <a:ext uri="{FF2B5EF4-FFF2-40B4-BE49-F238E27FC236}">
                <a16:creationId xmlns:a16="http://schemas.microsoft.com/office/drawing/2014/main" id="{6F3CD9B0-8B6A-8DC4-0777-C5F83B3DEA52}"/>
              </a:ext>
            </a:extLst>
          </p:cNvPr>
          <p:cNvCxnSpPr/>
          <p:nvPr/>
        </p:nvCxnSpPr>
        <p:spPr>
          <a:xfrm>
            <a:off x="9397256" y="2560600"/>
            <a:ext cx="0" cy="36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51144C47-0C79-9B8A-AEAB-7F602B967F01}"/>
              </a:ext>
            </a:extLst>
          </p:cNvPr>
          <p:cNvCxnSpPr>
            <a:cxnSpLocks/>
          </p:cNvCxnSpPr>
          <p:nvPr/>
        </p:nvCxnSpPr>
        <p:spPr>
          <a:xfrm>
            <a:off x="9394208" y="2927852"/>
            <a:ext cx="3048" cy="300260"/>
          </a:xfrm>
          <a:prstGeom prst="line">
            <a:avLst/>
          </a:prstGeom>
        </p:spPr>
        <p:style>
          <a:lnRef idx="1">
            <a:schemeClr val="accent1"/>
          </a:lnRef>
          <a:fillRef idx="0">
            <a:schemeClr val="accent1"/>
          </a:fillRef>
          <a:effectRef idx="0">
            <a:schemeClr val="accent1"/>
          </a:effectRef>
          <a:fontRef idx="minor">
            <a:schemeClr val="tx1"/>
          </a:fontRef>
        </p:style>
      </p:cxnSp>
      <p:sp>
        <p:nvSpPr>
          <p:cNvPr id="342" name="Flowchart: Connector 341">
            <a:extLst>
              <a:ext uri="{FF2B5EF4-FFF2-40B4-BE49-F238E27FC236}">
                <a16:creationId xmlns:a16="http://schemas.microsoft.com/office/drawing/2014/main" id="{8DE6FF37-778E-80AC-C3BD-2570D0AA011C}"/>
              </a:ext>
            </a:extLst>
          </p:cNvPr>
          <p:cNvSpPr/>
          <p:nvPr/>
        </p:nvSpPr>
        <p:spPr>
          <a:xfrm>
            <a:off x="9354673" y="252191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43" name="Flowchart: Connector 342">
            <a:extLst>
              <a:ext uri="{FF2B5EF4-FFF2-40B4-BE49-F238E27FC236}">
                <a16:creationId xmlns:a16="http://schemas.microsoft.com/office/drawing/2014/main" id="{E033FADC-1D1F-2308-90A1-47892BEA93A4}"/>
              </a:ext>
            </a:extLst>
          </p:cNvPr>
          <p:cNvSpPr/>
          <p:nvPr/>
        </p:nvSpPr>
        <p:spPr>
          <a:xfrm>
            <a:off x="9354673" y="283987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344" name="Straight Connector 343">
            <a:extLst>
              <a:ext uri="{FF2B5EF4-FFF2-40B4-BE49-F238E27FC236}">
                <a16:creationId xmlns:a16="http://schemas.microsoft.com/office/drawing/2014/main" id="{D69DC607-8DC3-12B8-5804-0B36A96A94F3}"/>
              </a:ext>
            </a:extLst>
          </p:cNvPr>
          <p:cNvCxnSpPr>
            <a:cxnSpLocks/>
          </p:cNvCxnSpPr>
          <p:nvPr/>
        </p:nvCxnSpPr>
        <p:spPr>
          <a:xfrm>
            <a:off x="9402139" y="1692199"/>
            <a:ext cx="0" cy="310375"/>
          </a:xfrm>
          <a:prstGeom prst="line">
            <a:avLst/>
          </a:prstGeom>
          <a:ln>
            <a:solidFill>
              <a:srgbClr val="00B0F0"/>
            </a:solidFill>
          </a:ln>
        </p:spPr>
        <p:style>
          <a:lnRef idx="3">
            <a:schemeClr val="dk1"/>
          </a:lnRef>
          <a:fillRef idx="0">
            <a:schemeClr val="dk1"/>
          </a:fillRef>
          <a:effectRef idx="2">
            <a:schemeClr val="dk1"/>
          </a:effectRef>
          <a:fontRef idx="minor">
            <a:schemeClr val="tx1"/>
          </a:fontRef>
        </p:style>
      </p:cxnSp>
      <p:sp>
        <p:nvSpPr>
          <p:cNvPr id="345" name="Flowchart: Connector 344">
            <a:extLst>
              <a:ext uri="{FF2B5EF4-FFF2-40B4-BE49-F238E27FC236}">
                <a16:creationId xmlns:a16="http://schemas.microsoft.com/office/drawing/2014/main" id="{5E0DFD4E-DF1A-F1D4-C912-3CCE20F3240E}"/>
              </a:ext>
            </a:extLst>
          </p:cNvPr>
          <p:cNvSpPr/>
          <p:nvPr/>
        </p:nvSpPr>
        <p:spPr>
          <a:xfrm>
            <a:off x="9354673" y="167061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346" name="Straight Connector 345">
            <a:extLst>
              <a:ext uri="{FF2B5EF4-FFF2-40B4-BE49-F238E27FC236}">
                <a16:creationId xmlns:a16="http://schemas.microsoft.com/office/drawing/2014/main" id="{0D5E60EF-9464-96B6-C877-0F0E8702F154}"/>
              </a:ext>
            </a:extLst>
          </p:cNvPr>
          <p:cNvCxnSpPr/>
          <p:nvPr/>
        </p:nvCxnSpPr>
        <p:spPr>
          <a:xfrm>
            <a:off x="9393035" y="3161104"/>
            <a:ext cx="0" cy="36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C6400F37-A1F8-37A4-2B13-E56799F7D1BE}"/>
              </a:ext>
            </a:extLst>
          </p:cNvPr>
          <p:cNvCxnSpPr>
            <a:cxnSpLocks/>
          </p:cNvCxnSpPr>
          <p:nvPr/>
        </p:nvCxnSpPr>
        <p:spPr>
          <a:xfrm>
            <a:off x="9389987" y="3528356"/>
            <a:ext cx="3048" cy="300260"/>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sp>
        <p:nvSpPr>
          <p:cNvPr id="348" name="Flowchart: Connector 347">
            <a:extLst>
              <a:ext uri="{FF2B5EF4-FFF2-40B4-BE49-F238E27FC236}">
                <a16:creationId xmlns:a16="http://schemas.microsoft.com/office/drawing/2014/main" id="{276730DC-7B5F-3A45-BB84-8BD7A7CC07CA}"/>
              </a:ext>
            </a:extLst>
          </p:cNvPr>
          <p:cNvSpPr/>
          <p:nvPr/>
        </p:nvSpPr>
        <p:spPr>
          <a:xfrm>
            <a:off x="9350452" y="312241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49" name="Flowchart: Connector 348">
            <a:extLst>
              <a:ext uri="{FF2B5EF4-FFF2-40B4-BE49-F238E27FC236}">
                <a16:creationId xmlns:a16="http://schemas.microsoft.com/office/drawing/2014/main" id="{8D64275C-010D-417B-B95B-B21DB0CF42CC}"/>
              </a:ext>
            </a:extLst>
          </p:cNvPr>
          <p:cNvSpPr/>
          <p:nvPr/>
        </p:nvSpPr>
        <p:spPr>
          <a:xfrm>
            <a:off x="9350452" y="344037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50" name="Flowchart: Connector 349">
            <a:extLst>
              <a:ext uri="{FF2B5EF4-FFF2-40B4-BE49-F238E27FC236}">
                <a16:creationId xmlns:a16="http://schemas.microsoft.com/office/drawing/2014/main" id="{6DC2D48F-B79F-AA1D-C852-D3E157BBF058}"/>
              </a:ext>
            </a:extLst>
          </p:cNvPr>
          <p:cNvSpPr/>
          <p:nvPr/>
        </p:nvSpPr>
        <p:spPr>
          <a:xfrm>
            <a:off x="9345791" y="370187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351" name="Straight Connector 350">
            <a:extLst>
              <a:ext uri="{FF2B5EF4-FFF2-40B4-BE49-F238E27FC236}">
                <a16:creationId xmlns:a16="http://schemas.microsoft.com/office/drawing/2014/main" id="{6AF3D17C-A330-EAE6-F1FB-A430787FC261}"/>
              </a:ext>
            </a:extLst>
          </p:cNvPr>
          <p:cNvCxnSpPr>
            <a:cxnSpLocks/>
          </p:cNvCxnSpPr>
          <p:nvPr/>
        </p:nvCxnSpPr>
        <p:spPr>
          <a:xfrm>
            <a:off x="9398952" y="213942"/>
            <a:ext cx="3048" cy="300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83602FEA-FA8C-1174-A2F7-88069234CDC6}"/>
              </a:ext>
            </a:extLst>
          </p:cNvPr>
          <p:cNvCxnSpPr>
            <a:cxnSpLocks/>
          </p:cNvCxnSpPr>
          <p:nvPr/>
        </p:nvCxnSpPr>
        <p:spPr>
          <a:xfrm>
            <a:off x="9398952" y="3776212"/>
            <a:ext cx="3048" cy="300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19CBA886-1583-5C72-B833-99018345AC4E}"/>
              </a:ext>
            </a:extLst>
          </p:cNvPr>
          <p:cNvCxnSpPr/>
          <p:nvPr/>
        </p:nvCxnSpPr>
        <p:spPr>
          <a:xfrm flipH="1">
            <a:off x="9205259" y="540849"/>
            <a:ext cx="2005298" cy="15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12F5F7EB-BD26-D6FD-8829-C4E9A86072A6}"/>
              </a:ext>
            </a:extLst>
          </p:cNvPr>
          <p:cNvCxnSpPr>
            <a:cxnSpLocks/>
          </p:cNvCxnSpPr>
          <p:nvPr/>
        </p:nvCxnSpPr>
        <p:spPr>
          <a:xfrm flipH="1">
            <a:off x="9212528" y="1110544"/>
            <a:ext cx="2005298" cy="15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E066516C-FD5B-024E-3D80-3E6CE4A2F372}"/>
              </a:ext>
            </a:extLst>
          </p:cNvPr>
          <p:cNvCxnSpPr>
            <a:cxnSpLocks/>
            <a:endCxn id="349" idx="2"/>
          </p:cNvCxnSpPr>
          <p:nvPr/>
        </p:nvCxnSpPr>
        <p:spPr>
          <a:xfrm flipH="1">
            <a:off x="9350452" y="3466546"/>
            <a:ext cx="1867374" cy="21533"/>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cxnSp>
        <p:nvCxnSpPr>
          <p:cNvPr id="356" name="Straight Connector 355">
            <a:extLst>
              <a:ext uri="{FF2B5EF4-FFF2-40B4-BE49-F238E27FC236}">
                <a16:creationId xmlns:a16="http://schemas.microsoft.com/office/drawing/2014/main" id="{7BC685E1-0F20-1F42-AB53-97128BEEE447}"/>
              </a:ext>
            </a:extLst>
          </p:cNvPr>
          <p:cNvCxnSpPr>
            <a:cxnSpLocks/>
            <a:endCxn id="345" idx="6"/>
          </p:cNvCxnSpPr>
          <p:nvPr/>
        </p:nvCxnSpPr>
        <p:spPr>
          <a:xfrm flipH="1">
            <a:off x="9446113" y="1713198"/>
            <a:ext cx="1779733" cy="5112"/>
          </a:xfrm>
          <a:prstGeom prst="line">
            <a:avLst/>
          </a:prstGeom>
          <a:ln>
            <a:solidFill>
              <a:srgbClr val="00B0F0"/>
            </a:solidFill>
          </a:ln>
        </p:spPr>
        <p:style>
          <a:lnRef idx="3">
            <a:schemeClr val="dk1"/>
          </a:lnRef>
          <a:fillRef idx="0">
            <a:schemeClr val="dk1"/>
          </a:fillRef>
          <a:effectRef idx="2">
            <a:schemeClr val="dk1"/>
          </a:effectRef>
          <a:fontRef idx="minor">
            <a:schemeClr val="tx1"/>
          </a:fontRef>
        </p:style>
      </p:cxnSp>
      <p:cxnSp>
        <p:nvCxnSpPr>
          <p:cNvPr id="357" name="Straight Connector 356">
            <a:extLst>
              <a:ext uri="{FF2B5EF4-FFF2-40B4-BE49-F238E27FC236}">
                <a16:creationId xmlns:a16="http://schemas.microsoft.com/office/drawing/2014/main" id="{4EF1CEC4-00F4-0668-DCF0-61D57A392813}"/>
              </a:ext>
            </a:extLst>
          </p:cNvPr>
          <p:cNvCxnSpPr/>
          <p:nvPr/>
        </p:nvCxnSpPr>
        <p:spPr>
          <a:xfrm flipH="1">
            <a:off x="9219344" y="2271593"/>
            <a:ext cx="2005298" cy="15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25CED8E2-F3C0-98B2-75CA-C2F6C38A6E91}"/>
              </a:ext>
            </a:extLst>
          </p:cNvPr>
          <p:cNvCxnSpPr/>
          <p:nvPr/>
        </p:nvCxnSpPr>
        <p:spPr>
          <a:xfrm flipH="1">
            <a:off x="9205259" y="2875153"/>
            <a:ext cx="2005298" cy="15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6A74F108-EBDC-2AC8-8B42-B31971EB0EFC}"/>
              </a:ext>
            </a:extLst>
          </p:cNvPr>
          <p:cNvCxnSpPr>
            <a:cxnSpLocks/>
          </p:cNvCxnSpPr>
          <p:nvPr/>
        </p:nvCxnSpPr>
        <p:spPr>
          <a:xfrm>
            <a:off x="9109798" y="561215"/>
            <a:ext cx="147637" cy="0"/>
          </a:xfrm>
          <a:prstGeom prst="line">
            <a:avLst/>
          </a:prstGeom>
        </p:spPr>
        <p:style>
          <a:lnRef idx="1">
            <a:schemeClr val="dk1"/>
          </a:lnRef>
          <a:fillRef idx="0">
            <a:schemeClr val="dk1"/>
          </a:fillRef>
          <a:effectRef idx="0">
            <a:schemeClr val="dk1"/>
          </a:effectRef>
          <a:fontRef idx="minor">
            <a:schemeClr val="tx1"/>
          </a:fontRef>
        </p:style>
      </p:cxnSp>
      <p:cxnSp>
        <p:nvCxnSpPr>
          <p:cNvPr id="360" name="Straight Connector 359">
            <a:extLst>
              <a:ext uri="{FF2B5EF4-FFF2-40B4-BE49-F238E27FC236}">
                <a16:creationId xmlns:a16="http://schemas.microsoft.com/office/drawing/2014/main" id="{F8FBB956-7ABC-5030-C73B-C870A4F18E6E}"/>
              </a:ext>
            </a:extLst>
          </p:cNvPr>
          <p:cNvCxnSpPr>
            <a:cxnSpLocks/>
          </p:cNvCxnSpPr>
          <p:nvPr/>
        </p:nvCxnSpPr>
        <p:spPr>
          <a:xfrm>
            <a:off x="9103706" y="839249"/>
            <a:ext cx="147637" cy="0"/>
          </a:xfrm>
          <a:prstGeom prst="line">
            <a:avLst/>
          </a:prstGeom>
        </p:spPr>
        <p:style>
          <a:lnRef idx="1">
            <a:schemeClr val="dk1"/>
          </a:lnRef>
          <a:fillRef idx="0">
            <a:schemeClr val="dk1"/>
          </a:fillRef>
          <a:effectRef idx="0">
            <a:schemeClr val="dk1"/>
          </a:effectRef>
          <a:fontRef idx="minor">
            <a:schemeClr val="tx1"/>
          </a:fontRef>
        </p:style>
      </p:cxnSp>
      <p:cxnSp>
        <p:nvCxnSpPr>
          <p:cNvPr id="361" name="Straight Connector 360">
            <a:extLst>
              <a:ext uri="{FF2B5EF4-FFF2-40B4-BE49-F238E27FC236}">
                <a16:creationId xmlns:a16="http://schemas.microsoft.com/office/drawing/2014/main" id="{F37DDD7B-F2F6-C95B-F637-3C4C5AD63777}"/>
              </a:ext>
            </a:extLst>
          </p:cNvPr>
          <p:cNvCxnSpPr>
            <a:cxnSpLocks/>
          </p:cNvCxnSpPr>
          <p:nvPr/>
        </p:nvCxnSpPr>
        <p:spPr>
          <a:xfrm>
            <a:off x="9112059" y="1131981"/>
            <a:ext cx="147637" cy="0"/>
          </a:xfrm>
          <a:prstGeom prst="line">
            <a:avLst/>
          </a:prstGeom>
        </p:spPr>
        <p:style>
          <a:lnRef idx="1">
            <a:schemeClr val="dk1"/>
          </a:lnRef>
          <a:fillRef idx="0">
            <a:schemeClr val="dk1"/>
          </a:fillRef>
          <a:effectRef idx="0">
            <a:schemeClr val="dk1"/>
          </a:effectRef>
          <a:fontRef idx="minor">
            <a:schemeClr val="tx1"/>
          </a:fontRef>
        </p:style>
      </p:cxnSp>
      <p:cxnSp>
        <p:nvCxnSpPr>
          <p:cNvPr id="362" name="Straight Connector 361">
            <a:extLst>
              <a:ext uri="{FF2B5EF4-FFF2-40B4-BE49-F238E27FC236}">
                <a16:creationId xmlns:a16="http://schemas.microsoft.com/office/drawing/2014/main" id="{F5426E98-F99C-801B-E908-C21E1775DE02}"/>
              </a:ext>
            </a:extLst>
          </p:cNvPr>
          <p:cNvCxnSpPr>
            <a:cxnSpLocks/>
          </p:cNvCxnSpPr>
          <p:nvPr/>
        </p:nvCxnSpPr>
        <p:spPr>
          <a:xfrm>
            <a:off x="9109798" y="1423457"/>
            <a:ext cx="147637" cy="0"/>
          </a:xfrm>
          <a:prstGeom prst="line">
            <a:avLst/>
          </a:prstGeom>
        </p:spPr>
        <p:style>
          <a:lnRef idx="1">
            <a:schemeClr val="dk1"/>
          </a:lnRef>
          <a:fillRef idx="0">
            <a:schemeClr val="dk1"/>
          </a:fillRef>
          <a:effectRef idx="0">
            <a:schemeClr val="dk1"/>
          </a:effectRef>
          <a:fontRef idx="minor">
            <a:schemeClr val="tx1"/>
          </a:fontRef>
        </p:style>
      </p:cxnSp>
      <p:cxnSp>
        <p:nvCxnSpPr>
          <p:cNvPr id="363" name="Straight Connector 362">
            <a:extLst>
              <a:ext uri="{FF2B5EF4-FFF2-40B4-BE49-F238E27FC236}">
                <a16:creationId xmlns:a16="http://schemas.microsoft.com/office/drawing/2014/main" id="{168CA23B-2D86-0969-99E4-DEB4A10FF654}"/>
              </a:ext>
            </a:extLst>
          </p:cNvPr>
          <p:cNvCxnSpPr>
            <a:cxnSpLocks/>
            <a:endCxn id="345" idx="2"/>
          </p:cNvCxnSpPr>
          <p:nvPr/>
        </p:nvCxnSpPr>
        <p:spPr>
          <a:xfrm flipV="1">
            <a:off x="9125181" y="1718310"/>
            <a:ext cx="229492" cy="5641"/>
          </a:xfrm>
          <a:prstGeom prst="line">
            <a:avLst/>
          </a:prstGeom>
          <a:ln>
            <a:solidFill>
              <a:srgbClr val="00B0F0"/>
            </a:solidFill>
          </a:ln>
        </p:spPr>
        <p:style>
          <a:lnRef idx="3">
            <a:schemeClr val="dk1"/>
          </a:lnRef>
          <a:fillRef idx="0">
            <a:schemeClr val="dk1"/>
          </a:fillRef>
          <a:effectRef idx="2">
            <a:schemeClr val="dk1"/>
          </a:effectRef>
          <a:fontRef idx="minor">
            <a:schemeClr val="tx1"/>
          </a:fontRef>
        </p:style>
      </p:cxnSp>
      <p:cxnSp>
        <p:nvCxnSpPr>
          <p:cNvPr id="364" name="Straight Connector 363">
            <a:extLst>
              <a:ext uri="{FF2B5EF4-FFF2-40B4-BE49-F238E27FC236}">
                <a16:creationId xmlns:a16="http://schemas.microsoft.com/office/drawing/2014/main" id="{B21E607C-85C0-9140-0764-0CCC89C26828}"/>
              </a:ext>
            </a:extLst>
          </p:cNvPr>
          <p:cNvCxnSpPr>
            <a:cxnSpLocks/>
            <a:endCxn id="338" idx="6"/>
          </p:cNvCxnSpPr>
          <p:nvPr/>
        </p:nvCxnSpPr>
        <p:spPr>
          <a:xfrm>
            <a:off x="9117991" y="2001286"/>
            <a:ext cx="329868" cy="12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5" name="Straight Connector 364">
            <a:extLst>
              <a:ext uri="{FF2B5EF4-FFF2-40B4-BE49-F238E27FC236}">
                <a16:creationId xmlns:a16="http://schemas.microsoft.com/office/drawing/2014/main" id="{076FED2A-7DB8-9B50-BB9C-FA07B91CCBB6}"/>
              </a:ext>
            </a:extLst>
          </p:cNvPr>
          <p:cNvCxnSpPr>
            <a:cxnSpLocks/>
          </p:cNvCxnSpPr>
          <p:nvPr/>
        </p:nvCxnSpPr>
        <p:spPr>
          <a:xfrm>
            <a:off x="9113627" y="2294260"/>
            <a:ext cx="147637" cy="0"/>
          </a:xfrm>
          <a:prstGeom prst="line">
            <a:avLst/>
          </a:prstGeom>
        </p:spPr>
        <p:style>
          <a:lnRef idx="1">
            <a:schemeClr val="dk1"/>
          </a:lnRef>
          <a:fillRef idx="0">
            <a:schemeClr val="dk1"/>
          </a:fillRef>
          <a:effectRef idx="0">
            <a:schemeClr val="dk1"/>
          </a:effectRef>
          <a:fontRef idx="minor">
            <a:schemeClr val="tx1"/>
          </a:fontRef>
        </p:style>
      </p:cxnSp>
      <p:cxnSp>
        <p:nvCxnSpPr>
          <p:cNvPr id="366" name="Straight Connector 365">
            <a:extLst>
              <a:ext uri="{FF2B5EF4-FFF2-40B4-BE49-F238E27FC236}">
                <a16:creationId xmlns:a16="http://schemas.microsoft.com/office/drawing/2014/main" id="{37EF2580-AFED-79E1-F055-61718C0B8DFA}"/>
              </a:ext>
            </a:extLst>
          </p:cNvPr>
          <p:cNvCxnSpPr>
            <a:cxnSpLocks/>
          </p:cNvCxnSpPr>
          <p:nvPr/>
        </p:nvCxnSpPr>
        <p:spPr>
          <a:xfrm>
            <a:off x="9109798" y="2572478"/>
            <a:ext cx="1476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7" name="Straight Connector 366">
            <a:extLst>
              <a:ext uri="{FF2B5EF4-FFF2-40B4-BE49-F238E27FC236}">
                <a16:creationId xmlns:a16="http://schemas.microsoft.com/office/drawing/2014/main" id="{9FCBA8C2-F770-2DBC-DE34-7ACD766FC1A7}"/>
              </a:ext>
            </a:extLst>
          </p:cNvPr>
          <p:cNvCxnSpPr>
            <a:cxnSpLocks/>
          </p:cNvCxnSpPr>
          <p:nvPr/>
        </p:nvCxnSpPr>
        <p:spPr>
          <a:xfrm>
            <a:off x="9109871" y="2896519"/>
            <a:ext cx="147637" cy="0"/>
          </a:xfrm>
          <a:prstGeom prst="line">
            <a:avLst/>
          </a:prstGeom>
        </p:spPr>
        <p:style>
          <a:lnRef idx="1">
            <a:schemeClr val="dk1"/>
          </a:lnRef>
          <a:fillRef idx="0">
            <a:schemeClr val="dk1"/>
          </a:fillRef>
          <a:effectRef idx="0">
            <a:schemeClr val="dk1"/>
          </a:effectRef>
          <a:fontRef idx="minor">
            <a:schemeClr val="tx1"/>
          </a:fontRef>
        </p:style>
      </p:cxnSp>
      <p:cxnSp>
        <p:nvCxnSpPr>
          <p:cNvPr id="368" name="Straight Connector 367">
            <a:extLst>
              <a:ext uri="{FF2B5EF4-FFF2-40B4-BE49-F238E27FC236}">
                <a16:creationId xmlns:a16="http://schemas.microsoft.com/office/drawing/2014/main" id="{5EB7293D-EED1-B0D2-DAAC-61F955CA40DE}"/>
              </a:ext>
            </a:extLst>
          </p:cNvPr>
          <p:cNvCxnSpPr>
            <a:cxnSpLocks/>
          </p:cNvCxnSpPr>
          <p:nvPr/>
        </p:nvCxnSpPr>
        <p:spPr>
          <a:xfrm>
            <a:off x="9111952" y="3165795"/>
            <a:ext cx="147637" cy="0"/>
          </a:xfrm>
          <a:prstGeom prst="line">
            <a:avLst/>
          </a:prstGeom>
        </p:spPr>
        <p:style>
          <a:lnRef idx="1">
            <a:schemeClr val="dk1"/>
          </a:lnRef>
          <a:fillRef idx="0">
            <a:schemeClr val="dk1"/>
          </a:fillRef>
          <a:effectRef idx="0">
            <a:schemeClr val="dk1"/>
          </a:effectRef>
          <a:fontRef idx="minor">
            <a:schemeClr val="tx1"/>
          </a:fontRef>
        </p:style>
      </p:cxnSp>
      <p:cxnSp>
        <p:nvCxnSpPr>
          <p:cNvPr id="369" name="Straight Connector 368">
            <a:extLst>
              <a:ext uri="{FF2B5EF4-FFF2-40B4-BE49-F238E27FC236}">
                <a16:creationId xmlns:a16="http://schemas.microsoft.com/office/drawing/2014/main" id="{5E8E89A8-96FA-3628-682D-6C4D340EA903}"/>
              </a:ext>
            </a:extLst>
          </p:cNvPr>
          <p:cNvCxnSpPr>
            <a:cxnSpLocks/>
            <a:endCxn id="349" idx="2"/>
          </p:cNvCxnSpPr>
          <p:nvPr/>
        </p:nvCxnSpPr>
        <p:spPr>
          <a:xfrm>
            <a:off x="9109798" y="3487899"/>
            <a:ext cx="240654" cy="180"/>
          </a:xfrm>
          <a:prstGeom prst="line">
            <a:avLst/>
          </a:prstGeom>
        </p:spPr>
        <p:style>
          <a:lnRef idx="1">
            <a:schemeClr val="dk1"/>
          </a:lnRef>
          <a:fillRef idx="0">
            <a:schemeClr val="dk1"/>
          </a:fillRef>
          <a:effectRef idx="0">
            <a:schemeClr val="dk1"/>
          </a:effectRef>
          <a:fontRef idx="minor">
            <a:schemeClr val="tx1"/>
          </a:fontRef>
        </p:style>
      </p:cxnSp>
      <p:cxnSp>
        <p:nvCxnSpPr>
          <p:cNvPr id="370" name="Straight Connector 369">
            <a:extLst>
              <a:ext uri="{FF2B5EF4-FFF2-40B4-BE49-F238E27FC236}">
                <a16:creationId xmlns:a16="http://schemas.microsoft.com/office/drawing/2014/main" id="{1CFC6548-B3D0-8DBB-C320-1D2127CAD886}"/>
              </a:ext>
            </a:extLst>
          </p:cNvPr>
          <p:cNvCxnSpPr>
            <a:cxnSpLocks/>
            <a:endCxn id="350" idx="2"/>
          </p:cNvCxnSpPr>
          <p:nvPr/>
        </p:nvCxnSpPr>
        <p:spPr>
          <a:xfrm>
            <a:off x="9109798" y="3747777"/>
            <a:ext cx="235993" cy="1799"/>
          </a:xfrm>
          <a:prstGeom prst="line">
            <a:avLst/>
          </a:prstGeom>
          <a:ln/>
        </p:spPr>
        <p:style>
          <a:lnRef idx="1">
            <a:schemeClr val="accent1"/>
          </a:lnRef>
          <a:fillRef idx="0">
            <a:schemeClr val="accent1"/>
          </a:fillRef>
          <a:effectRef idx="0">
            <a:schemeClr val="accent1"/>
          </a:effectRef>
          <a:fontRef idx="minor">
            <a:schemeClr val="tx1"/>
          </a:fontRef>
        </p:style>
      </p:cxnSp>
      <p:sp>
        <p:nvSpPr>
          <p:cNvPr id="371" name="Rectangle 370">
            <a:extLst>
              <a:ext uri="{FF2B5EF4-FFF2-40B4-BE49-F238E27FC236}">
                <a16:creationId xmlns:a16="http://schemas.microsoft.com/office/drawing/2014/main" id="{F0312981-6C19-B762-F651-F6C4DED81F6E}"/>
              </a:ext>
            </a:extLst>
          </p:cNvPr>
          <p:cNvSpPr/>
          <p:nvPr/>
        </p:nvSpPr>
        <p:spPr>
          <a:xfrm>
            <a:off x="9643329" y="4065742"/>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72" name="TextBox 371">
            <a:extLst>
              <a:ext uri="{FF2B5EF4-FFF2-40B4-BE49-F238E27FC236}">
                <a16:creationId xmlns:a16="http://schemas.microsoft.com/office/drawing/2014/main" id="{206A1FED-E13D-5B17-3EB7-D43298AAA1ED}"/>
              </a:ext>
            </a:extLst>
          </p:cNvPr>
          <p:cNvSpPr txBox="1"/>
          <p:nvPr/>
        </p:nvSpPr>
        <p:spPr>
          <a:xfrm>
            <a:off x="9694550" y="4133367"/>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373" name="Straight Arrow Connector 372">
            <a:extLst>
              <a:ext uri="{FF2B5EF4-FFF2-40B4-BE49-F238E27FC236}">
                <a16:creationId xmlns:a16="http://schemas.microsoft.com/office/drawing/2014/main" id="{68C56716-A497-B60E-F7EB-C9D4A1E7CBF2}"/>
              </a:ext>
            </a:extLst>
          </p:cNvPr>
          <p:cNvCxnSpPr>
            <a:cxnSpLocks/>
            <a:endCxn id="371" idx="1"/>
          </p:cNvCxnSpPr>
          <p:nvPr/>
        </p:nvCxnSpPr>
        <p:spPr>
          <a:xfrm>
            <a:off x="9113465" y="4268798"/>
            <a:ext cx="5298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4" name="Straight Arrow Connector 373">
            <a:extLst>
              <a:ext uri="{FF2B5EF4-FFF2-40B4-BE49-F238E27FC236}">
                <a16:creationId xmlns:a16="http://schemas.microsoft.com/office/drawing/2014/main" id="{CCE40152-91CC-4B4A-6C02-89F59203D8A5}"/>
              </a:ext>
            </a:extLst>
          </p:cNvPr>
          <p:cNvCxnSpPr>
            <a:cxnSpLocks/>
            <a:stCxn id="371" idx="3"/>
          </p:cNvCxnSpPr>
          <p:nvPr/>
        </p:nvCxnSpPr>
        <p:spPr>
          <a:xfrm flipV="1">
            <a:off x="10795960" y="4268797"/>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sp>
        <p:nvSpPr>
          <p:cNvPr id="375" name="Rectangle 374">
            <a:extLst>
              <a:ext uri="{FF2B5EF4-FFF2-40B4-BE49-F238E27FC236}">
                <a16:creationId xmlns:a16="http://schemas.microsoft.com/office/drawing/2014/main" id="{28C944FF-6285-1F81-5795-A12B97E13DEA}"/>
              </a:ext>
            </a:extLst>
          </p:cNvPr>
          <p:cNvSpPr/>
          <p:nvPr/>
        </p:nvSpPr>
        <p:spPr>
          <a:xfrm>
            <a:off x="9643104" y="4651889"/>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76" name="TextBox 375">
            <a:extLst>
              <a:ext uri="{FF2B5EF4-FFF2-40B4-BE49-F238E27FC236}">
                <a16:creationId xmlns:a16="http://schemas.microsoft.com/office/drawing/2014/main" id="{AE7E3E50-28CA-3A46-FC83-484961F1BF9C}"/>
              </a:ext>
            </a:extLst>
          </p:cNvPr>
          <p:cNvSpPr txBox="1"/>
          <p:nvPr/>
        </p:nvSpPr>
        <p:spPr>
          <a:xfrm>
            <a:off x="9694325" y="4719514"/>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377" name="Straight Arrow Connector 376">
            <a:extLst>
              <a:ext uri="{FF2B5EF4-FFF2-40B4-BE49-F238E27FC236}">
                <a16:creationId xmlns:a16="http://schemas.microsoft.com/office/drawing/2014/main" id="{AEA849FB-3B16-A918-4054-090BEB3CF937}"/>
              </a:ext>
            </a:extLst>
          </p:cNvPr>
          <p:cNvCxnSpPr>
            <a:cxnSpLocks/>
            <a:endCxn id="375" idx="1"/>
          </p:cNvCxnSpPr>
          <p:nvPr/>
        </p:nvCxnSpPr>
        <p:spPr>
          <a:xfrm>
            <a:off x="9113240" y="4854945"/>
            <a:ext cx="5298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8" name="Straight Arrow Connector 377">
            <a:extLst>
              <a:ext uri="{FF2B5EF4-FFF2-40B4-BE49-F238E27FC236}">
                <a16:creationId xmlns:a16="http://schemas.microsoft.com/office/drawing/2014/main" id="{80EEB9DD-48A6-C2E3-33BD-699C8C1F1B66}"/>
              </a:ext>
            </a:extLst>
          </p:cNvPr>
          <p:cNvCxnSpPr>
            <a:cxnSpLocks/>
          </p:cNvCxnSpPr>
          <p:nvPr/>
        </p:nvCxnSpPr>
        <p:spPr>
          <a:xfrm>
            <a:off x="9761924" y="4487692"/>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9" name="Straight Arrow Connector 378">
            <a:extLst>
              <a:ext uri="{FF2B5EF4-FFF2-40B4-BE49-F238E27FC236}">
                <a16:creationId xmlns:a16="http://schemas.microsoft.com/office/drawing/2014/main" id="{B24D4976-9D5F-BCFA-3406-5B5D28899D9F}"/>
              </a:ext>
            </a:extLst>
          </p:cNvPr>
          <p:cNvCxnSpPr>
            <a:cxnSpLocks/>
            <a:stCxn id="375" idx="3"/>
          </p:cNvCxnSpPr>
          <p:nvPr/>
        </p:nvCxnSpPr>
        <p:spPr>
          <a:xfrm flipV="1">
            <a:off x="10795735" y="4854944"/>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380" name="Straight Arrow Connector 379">
            <a:extLst>
              <a:ext uri="{FF2B5EF4-FFF2-40B4-BE49-F238E27FC236}">
                <a16:creationId xmlns:a16="http://schemas.microsoft.com/office/drawing/2014/main" id="{BEEE3E6E-77C3-FABD-A9A7-F1E6C60C85A4}"/>
              </a:ext>
            </a:extLst>
          </p:cNvPr>
          <p:cNvCxnSpPr>
            <a:cxnSpLocks/>
          </p:cNvCxnSpPr>
          <p:nvPr/>
        </p:nvCxnSpPr>
        <p:spPr>
          <a:xfrm flipV="1">
            <a:off x="10657407" y="4471895"/>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1" name="Straight Arrow Connector 380">
            <a:extLst>
              <a:ext uri="{FF2B5EF4-FFF2-40B4-BE49-F238E27FC236}">
                <a16:creationId xmlns:a16="http://schemas.microsoft.com/office/drawing/2014/main" id="{5CBFCF7A-F921-9DFA-9C94-19D7F741DDE5}"/>
              </a:ext>
            </a:extLst>
          </p:cNvPr>
          <p:cNvCxnSpPr>
            <a:cxnSpLocks/>
          </p:cNvCxnSpPr>
          <p:nvPr/>
        </p:nvCxnSpPr>
        <p:spPr>
          <a:xfrm>
            <a:off x="9932612" y="4487692"/>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2" name="Straight Arrow Connector 381">
            <a:extLst>
              <a:ext uri="{FF2B5EF4-FFF2-40B4-BE49-F238E27FC236}">
                <a16:creationId xmlns:a16="http://schemas.microsoft.com/office/drawing/2014/main" id="{CF7095ED-E2CF-015D-B1FF-49709F301F35}"/>
              </a:ext>
            </a:extLst>
          </p:cNvPr>
          <p:cNvCxnSpPr>
            <a:cxnSpLocks/>
          </p:cNvCxnSpPr>
          <p:nvPr/>
        </p:nvCxnSpPr>
        <p:spPr>
          <a:xfrm>
            <a:off x="10453820" y="4471895"/>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3" name="Straight Connector 382">
            <a:extLst>
              <a:ext uri="{FF2B5EF4-FFF2-40B4-BE49-F238E27FC236}">
                <a16:creationId xmlns:a16="http://schemas.microsoft.com/office/drawing/2014/main" id="{15421A29-FCDC-C65B-91C7-EC3C0D7678D7}"/>
              </a:ext>
            </a:extLst>
          </p:cNvPr>
          <p:cNvCxnSpPr>
            <a:cxnSpLocks/>
          </p:cNvCxnSpPr>
          <p:nvPr/>
        </p:nvCxnSpPr>
        <p:spPr>
          <a:xfrm>
            <a:off x="9393983" y="4035019"/>
            <a:ext cx="3048" cy="300260"/>
          </a:xfrm>
          <a:prstGeom prst="line">
            <a:avLst/>
          </a:prstGeom>
        </p:spPr>
        <p:style>
          <a:lnRef idx="1">
            <a:schemeClr val="accent1"/>
          </a:lnRef>
          <a:fillRef idx="0">
            <a:schemeClr val="accent1"/>
          </a:fillRef>
          <a:effectRef idx="0">
            <a:schemeClr val="accent1"/>
          </a:effectRef>
          <a:fontRef idx="minor">
            <a:schemeClr val="tx1"/>
          </a:fontRef>
        </p:style>
      </p:cxnSp>
      <p:sp>
        <p:nvSpPr>
          <p:cNvPr id="384" name="Flowchart: Connector 383">
            <a:extLst>
              <a:ext uri="{FF2B5EF4-FFF2-40B4-BE49-F238E27FC236}">
                <a16:creationId xmlns:a16="http://schemas.microsoft.com/office/drawing/2014/main" id="{3548E5CB-E82B-011B-47CD-02B08EB4B77B}"/>
              </a:ext>
            </a:extLst>
          </p:cNvPr>
          <p:cNvSpPr/>
          <p:nvPr/>
        </p:nvSpPr>
        <p:spPr>
          <a:xfrm>
            <a:off x="9354448" y="394704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385" name="Straight Connector 384">
            <a:extLst>
              <a:ext uri="{FF2B5EF4-FFF2-40B4-BE49-F238E27FC236}">
                <a16:creationId xmlns:a16="http://schemas.microsoft.com/office/drawing/2014/main" id="{6F4D594F-CE3C-6F1B-EA98-00AAB97411B2}"/>
              </a:ext>
            </a:extLst>
          </p:cNvPr>
          <p:cNvCxnSpPr/>
          <p:nvPr/>
        </p:nvCxnSpPr>
        <p:spPr>
          <a:xfrm>
            <a:off x="9392810" y="4268271"/>
            <a:ext cx="0" cy="36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6" name="Straight Connector 385">
            <a:extLst>
              <a:ext uri="{FF2B5EF4-FFF2-40B4-BE49-F238E27FC236}">
                <a16:creationId xmlns:a16="http://schemas.microsoft.com/office/drawing/2014/main" id="{8EC32D2F-2E3D-F0FD-353C-8C7E6CBD55AE}"/>
              </a:ext>
            </a:extLst>
          </p:cNvPr>
          <p:cNvCxnSpPr>
            <a:cxnSpLocks/>
          </p:cNvCxnSpPr>
          <p:nvPr/>
        </p:nvCxnSpPr>
        <p:spPr>
          <a:xfrm>
            <a:off x="9389762" y="4635523"/>
            <a:ext cx="3048" cy="300260"/>
          </a:xfrm>
          <a:prstGeom prst="line">
            <a:avLst/>
          </a:prstGeom>
        </p:spPr>
        <p:style>
          <a:lnRef idx="1">
            <a:schemeClr val="accent1"/>
          </a:lnRef>
          <a:fillRef idx="0">
            <a:schemeClr val="accent1"/>
          </a:fillRef>
          <a:effectRef idx="0">
            <a:schemeClr val="accent1"/>
          </a:effectRef>
          <a:fontRef idx="minor">
            <a:schemeClr val="tx1"/>
          </a:fontRef>
        </p:style>
      </p:cxnSp>
      <p:sp>
        <p:nvSpPr>
          <p:cNvPr id="387" name="Flowchart: Connector 386">
            <a:extLst>
              <a:ext uri="{FF2B5EF4-FFF2-40B4-BE49-F238E27FC236}">
                <a16:creationId xmlns:a16="http://schemas.microsoft.com/office/drawing/2014/main" id="{5B7A4929-7D94-CDAB-129E-3317BD632CFA}"/>
              </a:ext>
            </a:extLst>
          </p:cNvPr>
          <p:cNvSpPr/>
          <p:nvPr/>
        </p:nvSpPr>
        <p:spPr>
          <a:xfrm>
            <a:off x="9350227" y="422958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88" name="Flowchart: Connector 387">
            <a:extLst>
              <a:ext uri="{FF2B5EF4-FFF2-40B4-BE49-F238E27FC236}">
                <a16:creationId xmlns:a16="http://schemas.microsoft.com/office/drawing/2014/main" id="{FFF975E4-0665-1B55-BC33-DB044C6C488E}"/>
              </a:ext>
            </a:extLst>
          </p:cNvPr>
          <p:cNvSpPr/>
          <p:nvPr/>
        </p:nvSpPr>
        <p:spPr>
          <a:xfrm>
            <a:off x="9350227" y="454754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89" name="Flowchart: Connector 388">
            <a:extLst>
              <a:ext uri="{FF2B5EF4-FFF2-40B4-BE49-F238E27FC236}">
                <a16:creationId xmlns:a16="http://schemas.microsoft.com/office/drawing/2014/main" id="{7FB41BF4-1E02-544B-AEAC-14F6937A0FD4}"/>
              </a:ext>
            </a:extLst>
          </p:cNvPr>
          <p:cNvSpPr/>
          <p:nvPr/>
        </p:nvSpPr>
        <p:spPr>
          <a:xfrm>
            <a:off x="9345566" y="480904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390" name="Straight Connector 389">
            <a:extLst>
              <a:ext uri="{FF2B5EF4-FFF2-40B4-BE49-F238E27FC236}">
                <a16:creationId xmlns:a16="http://schemas.microsoft.com/office/drawing/2014/main" id="{C75BA0DA-D0C2-2BEA-AE30-316FE5882C49}"/>
              </a:ext>
            </a:extLst>
          </p:cNvPr>
          <p:cNvCxnSpPr>
            <a:cxnSpLocks/>
          </p:cNvCxnSpPr>
          <p:nvPr/>
        </p:nvCxnSpPr>
        <p:spPr>
          <a:xfrm flipH="1">
            <a:off x="6106297" y="591011"/>
            <a:ext cx="296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371201EF-58D1-542A-497C-C3B626F8A55A}"/>
              </a:ext>
            </a:extLst>
          </p:cNvPr>
          <p:cNvCxnSpPr/>
          <p:nvPr/>
        </p:nvCxnSpPr>
        <p:spPr>
          <a:xfrm flipH="1">
            <a:off x="9212303" y="4573713"/>
            <a:ext cx="2005298" cy="15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2" name="Straight Connector 391">
            <a:extLst>
              <a:ext uri="{FF2B5EF4-FFF2-40B4-BE49-F238E27FC236}">
                <a16:creationId xmlns:a16="http://schemas.microsoft.com/office/drawing/2014/main" id="{2D4E5F8C-192A-6B46-5707-64471DFC15A4}"/>
              </a:ext>
            </a:extLst>
          </p:cNvPr>
          <p:cNvCxnSpPr/>
          <p:nvPr/>
        </p:nvCxnSpPr>
        <p:spPr>
          <a:xfrm flipH="1">
            <a:off x="9205034" y="3982320"/>
            <a:ext cx="2005298" cy="15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3" name="Straight Connector 392">
            <a:extLst>
              <a:ext uri="{FF2B5EF4-FFF2-40B4-BE49-F238E27FC236}">
                <a16:creationId xmlns:a16="http://schemas.microsoft.com/office/drawing/2014/main" id="{E89256B0-C5FF-10E2-F1A6-29DD8370C464}"/>
              </a:ext>
            </a:extLst>
          </p:cNvPr>
          <p:cNvCxnSpPr>
            <a:cxnSpLocks/>
          </p:cNvCxnSpPr>
          <p:nvPr/>
        </p:nvCxnSpPr>
        <p:spPr>
          <a:xfrm>
            <a:off x="9109646" y="4003686"/>
            <a:ext cx="147637" cy="0"/>
          </a:xfrm>
          <a:prstGeom prst="line">
            <a:avLst/>
          </a:prstGeom>
        </p:spPr>
        <p:style>
          <a:lnRef idx="1">
            <a:schemeClr val="dk1"/>
          </a:lnRef>
          <a:fillRef idx="0">
            <a:schemeClr val="dk1"/>
          </a:fillRef>
          <a:effectRef idx="0">
            <a:schemeClr val="dk1"/>
          </a:effectRef>
          <a:fontRef idx="minor">
            <a:schemeClr val="tx1"/>
          </a:fontRef>
        </p:style>
      </p:cxnSp>
      <p:cxnSp>
        <p:nvCxnSpPr>
          <p:cNvPr id="394" name="Straight Connector 393">
            <a:extLst>
              <a:ext uri="{FF2B5EF4-FFF2-40B4-BE49-F238E27FC236}">
                <a16:creationId xmlns:a16="http://schemas.microsoft.com/office/drawing/2014/main" id="{984EB2CE-9634-EA99-34AB-177465629FDE}"/>
              </a:ext>
            </a:extLst>
          </p:cNvPr>
          <p:cNvCxnSpPr>
            <a:cxnSpLocks/>
          </p:cNvCxnSpPr>
          <p:nvPr/>
        </p:nvCxnSpPr>
        <p:spPr>
          <a:xfrm>
            <a:off x="9111727" y="4272962"/>
            <a:ext cx="147637" cy="0"/>
          </a:xfrm>
          <a:prstGeom prst="line">
            <a:avLst/>
          </a:prstGeom>
        </p:spPr>
        <p:style>
          <a:lnRef idx="1">
            <a:schemeClr val="dk1"/>
          </a:lnRef>
          <a:fillRef idx="0">
            <a:schemeClr val="dk1"/>
          </a:fillRef>
          <a:effectRef idx="0">
            <a:schemeClr val="dk1"/>
          </a:effectRef>
          <a:fontRef idx="minor">
            <a:schemeClr val="tx1"/>
          </a:fontRef>
        </p:style>
      </p:cxnSp>
      <p:cxnSp>
        <p:nvCxnSpPr>
          <p:cNvPr id="395" name="Straight Connector 394">
            <a:extLst>
              <a:ext uri="{FF2B5EF4-FFF2-40B4-BE49-F238E27FC236}">
                <a16:creationId xmlns:a16="http://schemas.microsoft.com/office/drawing/2014/main" id="{66A42FC9-7918-F97F-27CA-D015084FA0EA}"/>
              </a:ext>
            </a:extLst>
          </p:cNvPr>
          <p:cNvCxnSpPr>
            <a:cxnSpLocks/>
          </p:cNvCxnSpPr>
          <p:nvPr/>
        </p:nvCxnSpPr>
        <p:spPr>
          <a:xfrm>
            <a:off x="9109573" y="4595066"/>
            <a:ext cx="147637" cy="0"/>
          </a:xfrm>
          <a:prstGeom prst="line">
            <a:avLst/>
          </a:prstGeom>
        </p:spPr>
        <p:style>
          <a:lnRef idx="1">
            <a:schemeClr val="dk1"/>
          </a:lnRef>
          <a:fillRef idx="0">
            <a:schemeClr val="dk1"/>
          </a:fillRef>
          <a:effectRef idx="0">
            <a:schemeClr val="dk1"/>
          </a:effectRef>
          <a:fontRef idx="minor">
            <a:schemeClr val="tx1"/>
          </a:fontRef>
        </p:style>
      </p:cxnSp>
      <p:cxnSp>
        <p:nvCxnSpPr>
          <p:cNvPr id="396" name="Straight Connector 395">
            <a:extLst>
              <a:ext uri="{FF2B5EF4-FFF2-40B4-BE49-F238E27FC236}">
                <a16:creationId xmlns:a16="http://schemas.microsoft.com/office/drawing/2014/main" id="{2EFBDFB9-DCFD-5EE0-95FA-2D58280E4C5C}"/>
              </a:ext>
            </a:extLst>
          </p:cNvPr>
          <p:cNvCxnSpPr>
            <a:cxnSpLocks/>
          </p:cNvCxnSpPr>
          <p:nvPr/>
        </p:nvCxnSpPr>
        <p:spPr>
          <a:xfrm>
            <a:off x="9109573" y="4854944"/>
            <a:ext cx="147637" cy="0"/>
          </a:xfrm>
          <a:prstGeom prst="line">
            <a:avLst/>
          </a:prstGeom>
        </p:spPr>
        <p:style>
          <a:lnRef idx="1">
            <a:schemeClr val="dk1"/>
          </a:lnRef>
          <a:fillRef idx="0">
            <a:schemeClr val="dk1"/>
          </a:fillRef>
          <a:effectRef idx="0">
            <a:schemeClr val="dk1"/>
          </a:effectRef>
          <a:fontRef idx="minor">
            <a:schemeClr val="tx1"/>
          </a:fontRef>
        </p:style>
      </p:cxnSp>
      <p:cxnSp>
        <p:nvCxnSpPr>
          <p:cNvPr id="397" name="Straight Arrow Connector 396">
            <a:extLst>
              <a:ext uri="{FF2B5EF4-FFF2-40B4-BE49-F238E27FC236}">
                <a16:creationId xmlns:a16="http://schemas.microsoft.com/office/drawing/2014/main" id="{CBA437F0-1F96-FED1-DC95-51F27CAC9D0D}"/>
              </a:ext>
            </a:extLst>
          </p:cNvPr>
          <p:cNvCxnSpPr>
            <a:cxnSpLocks/>
          </p:cNvCxnSpPr>
          <p:nvPr/>
        </p:nvCxnSpPr>
        <p:spPr>
          <a:xfrm>
            <a:off x="9113690" y="5856506"/>
            <a:ext cx="5651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8" name="Straight Connector 397">
            <a:extLst>
              <a:ext uri="{FF2B5EF4-FFF2-40B4-BE49-F238E27FC236}">
                <a16:creationId xmlns:a16="http://schemas.microsoft.com/office/drawing/2014/main" id="{0042A7B1-2F0B-BEBF-5304-344CC14F6B9B}"/>
              </a:ext>
            </a:extLst>
          </p:cNvPr>
          <p:cNvCxnSpPr>
            <a:cxnSpLocks/>
          </p:cNvCxnSpPr>
          <p:nvPr/>
        </p:nvCxnSpPr>
        <p:spPr>
          <a:xfrm>
            <a:off x="9389987" y="4883379"/>
            <a:ext cx="0" cy="440165"/>
          </a:xfrm>
          <a:prstGeom prst="line">
            <a:avLst/>
          </a:prstGeom>
        </p:spPr>
        <p:style>
          <a:lnRef idx="1">
            <a:schemeClr val="accent1"/>
          </a:lnRef>
          <a:fillRef idx="0">
            <a:schemeClr val="accent1"/>
          </a:fillRef>
          <a:effectRef idx="0">
            <a:schemeClr val="accent1"/>
          </a:effectRef>
          <a:fontRef idx="minor">
            <a:schemeClr val="tx1"/>
          </a:fontRef>
        </p:style>
      </p:cxnSp>
      <p:sp>
        <p:nvSpPr>
          <p:cNvPr id="399" name="Flowchart: Connector 398">
            <a:extLst>
              <a:ext uri="{FF2B5EF4-FFF2-40B4-BE49-F238E27FC236}">
                <a16:creationId xmlns:a16="http://schemas.microsoft.com/office/drawing/2014/main" id="{363BF583-46D2-81A5-00EA-89A4C1F2677E}"/>
              </a:ext>
            </a:extLst>
          </p:cNvPr>
          <p:cNvSpPr/>
          <p:nvPr/>
        </p:nvSpPr>
        <p:spPr>
          <a:xfrm>
            <a:off x="9351936" y="580622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400" name="Straight Connector 399">
            <a:extLst>
              <a:ext uri="{FF2B5EF4-FFF2-40B4-BE49-F238E27FC236}">
                <a16:creationId xmlns:a16="http://schemas.microsoft.com/office/drawing/2014/main" id="{9BD88FE3-F0E6-9E47-43C8-10946ABD119A}"/>
              </a:ext>
            </a:extLst>
          </p:cNvPr>
          <p:cNvCxnSpPr>
            <a:cxnSpLocks/>
          </p:cNvCxnSpPr>
          <p:nvPr/>
        </p:nvCxnSpPr>
        <p:spPr>
          <a:xfrm flipH="1">
            <a:off x="5791512" y="5882786"/>
            <a:ext cx="414597" cy="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7F535C21-8304-CEE2-7A3B-DFD88930DF09}"/>
              </a:ext>
            </a:extLst>
          </p:cNvPr>
          <p:cNvCxnSpPr>
            <a:cxnSpLocks/>
          </p:cNvCxnSpPr>
          <p:nvPr/>
        </p:nvCxnSpPr>
        <p:spPr>
          <a:xfrm flipH="1">
            <a:off x="8303064" y="5861450"/>
            <a:ext cx="453508" cy="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02" name="Straight Connector 401">
            <a:extLst>
              <a:ext uri="{FF2B5EF4-FFF2-40B4-BE49-F238E27FC236}">
                <a16:creationId xmlns:a16="http://schemas.microsoft.com/office/drawing/2014/main" id="{0BA56B10-F1C4-AB5F-7F4E-001194268995}"/>
              </a:ext>
            </a:extLst>
          </p:cNvPr>
          <p:cNvCxnSpPr>
            <a:cxnSpLocks/>
          </p:cNvCxnSpPr>
          <p:nvPr/>
        </p:nvCxnSpPr>
        <p:spPr>
          <a:xfrm flipH="1">
            <a:off x="10817664" y="5806586"/>
            <a:ext cx="567392"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03" name="Straight Connector 402">
            <a:extLst>
              <a:ext uri="{FF2B5EF4-FFF2-40B4-BE49-F238E27FC236}">
                <a16:creationId xmlns:a16="http://schemas.microsoft.com/office/drawing/2014/main" id="{E4396636-D940-6AD2-A0F2-9C5B83DF0642}"/>
              </a:ext>
            </a:extLst>
          </p:cNvPr>
          <p:cNvCxnSpPr/>
          <p:nvPr/>
        </p:nvCxnSpPr>
        <p:spPr>
          <a:xfrm>
            <a:off x="6399656" y="484675"/>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BF4F345C-742D-8E04-8A08-3B637DCE191A}"/>
              </a:ext>
            </a:extLst>
          </p:cNvPr>
          <p:cNvCxnSpPr>
            <a:cxnSpLocks/>
          </p:cNvCxnSpPr>
          <p:nvPr/>
        </p:nvCxnSpPr>
        <p:spPr>
          <a:xfrm>
            <a:off x="6396608" y="851927"/>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405" name="Flowchart: Connector 404">
            <a:extLst>
              <a:ext uri="{FF2B5EF4-FFF2-40B4-BE49-F238E27FC236}">
                <a16:creationId xmlns:a16="http://schemas.microsoft.com/office/drawing/2014/main" id="{7AB29E4C-B514-0BF7-F979-690B12D360E7}"/>
              </a:ext>
            </a:extLst>
          </p:cNvPr>
          <p:cNvSpPr/>
          <p:nvPr/>
        </p:nvSpPr>
        <p:spPr>
          <a:xfrm>
            <a:off x="6357336" y="53523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06" name="Flowchart: Connector 405">
            <a:extLst>
              <a:ext uri="{FF2B5EF4-FFF2-40B4-BE49-F238E27FC236}">
                <a16:creationId xmlns:a16="http://schemas.microsoft.com/office/drawing/2014/main" id="{0654527E-133B-ADDF-C9FD-D1422B74B556}"/>
              </a:ext>
            </a:extLst>
          </p:cNvPr>
          <p:cNvSpPr/>
          <p:nvPr/>
        </p:nvSpPr>
        <p:spPr>
          <a:xfrm>
            <a:off x="6357800" y="81623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407" name="Straight Connector 406">
            <a:extLst>
              <a:ext uri="{FF2B5EF4-FFF2-40B4-BE49-F238E27FC236}">
                <a16:creationId xmlns:a16="http://schemas.microsoft.com/office/drawing/2014/main" id="{ED02CED1-588C-D82E-C85A-71B25F4B43A8}"/>
              </a:ext>
            </a:extLst>
          </p:cNvPr>
          <p:cNvCxnSpPr/>
          <p:nvPr/>
        </p:nvCxnSpPr>
        <p:spPr>
          <a:xfrm>
            <a:off x="6397910" y="1123109"/>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08" name="Straight Connector 407">
            <a:extLst>
              <a:ext uri="{FF2B5EF4-FFF2-40B4-BE49-F238E27FC236}">
                <a16:creationId xmlns:a16="http://schemas.microsoft.com/office/drawing/2014/main" id="{337331AB-5356-5C10-B24F-C0D33CC1A15E}"/>
              </a:ext>
            </a:extLst>
          </p:cNvPr>
          <p:cNvCxnSpPr>
            <a:cxnSpLocks/>
          </p:cNvCxnSpPr>
          <p:nvPr/>
        </p:nvCxnSpPr>
        <p:spPr>
          <a:xfrm>
            <a:off x="6394862" y="1490361"/>
            <a:ext cx="0" cy="229987"/>
          </a:xfrm>
          <a:prstGeom prst="line">
            <a:avLst/>
          </a:prstGeom>
          <a:ln/>
        </p:spPr>
        <p:style>
          <a:lnRef idx="1">
            <a:schemeClr val="accent1"/>
          </a:lnRef>
          <a:fillRef idx="0">
            <a:schemeClr val="accent1"/>
          </a:fillRef>
          <a:effectRef idx="0">
            <a:schemeClr val="accent1"/>
          </a:effectRef>
          <a:fontRef idx="minor">
            <a:schemeClr val="tx1"/>
          </a:fontRef>
        </p:style>
      </p:cxnSp>
      <p:sp>
        <p:nvSpPr>
          <p:cNvPr id="409" name="Flowchart: Connector 408">
            <a:extLst>
              <a:ext uri="{FF2B5EF4-FFF2-40B4-BE49-F238E27FC236}">
                <a16:creationId xmlns:a16="http://schemas.microsoft.com/office/drawing/2014/main" id="{CFFADA86-30B0-5F62-D1B4-0D4051EE64DC}"/>
              </a:ext>
            </a:extLst>
          </p:cNvPr>
          <p:cNvSpPr/>
          <p:nvPr/>
        </p:nvSpPr>
        <p:spPr>
          <a:xfrm>
            <a:off x="6367035" y="109496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10" name="Flowchart: Connector 409">
            <a:extLst>
              <a:ext uri="{FF2B5EF4-FFF2-40B4-BE49-F238E27FC236}">
                <a16:creationId xmlns:a16="http://schemas.microsoft.com/office/drawing/2014/main" id="{556B4AC9-8145-F599-0B96-0428EAC1DD4E}"/>
              </a:ext>
            </a:extLst>
          </p:cNvPr>
          <p:cNvSpPr/>
          <p:nvPr/>
        </p:nvSpPr>
        <p:spPr>
          <a:xfrm>
            <a:off x="6361534" y="140089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411" name="Straight Connector 410">
            <a:extLst>
              <a:ext uri="{FF2B5EF4-FFF2-40B4-BE49-F238E27FC236}">
                <a16:creationId xmlns:a16="http://schemas.microsoft.com/office/drawing/2014/main" id="{221918A7-B958-D433-6BBF-608CA776BDBB}"/>
              </a:ext>
            </a:extLst>
          </p:cNvPr>
          <p:cNvCxnSpPr/>
          <p:nvPr/>
        </p:nvCxnSpPr>
        <p:spPr>
          <a:xfrm>
            <a:off x="6399656" y="1950315"/>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37DEBF34-FA26-2121-C8BF-53656D716139}"/>
              </a:ext>
            </a:extLst>
          </p:cNvPr>
          <p:cNvCxnSpPr>
            <a:cxnSpLocks/>
          </p:cNvCxnSpPr>
          <p:nvPr/>
        </p:nvCxnSpPr>
        <p:spPr>
          <a:xfrm>
            <a:off x="6396608" y="2317567"/>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413" name="Flowchart: Connector 412">
            <a:extLst>
              <a:ext uri="{FF2B5EF4-FFF2-40B4-BE49-F238E27FC236}">
                <a16:creationId xmlns:a16="http://schemas.microsoft.com/office/drawing/2014/main" id="{1FCEFC11-1625-8FB3-93D7-77F9C17AD58E}"/>
              </a:ext>
            </a:extLst>
          </p:cNvPr>
          <p:cNvSpPr/>
          <p:nvPr/>
        </p:nvSpPr>
        <p:spPr>
          <a:xfrm>
            <a:off x="6357073" y="198302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14" name="Flowchart: Connector 413">
            <a:extLst>
              <a:ext uri="{FF2B5EF4-FFF2-40B4-BE49-F238E27FC236}">
                <a16:creationId xmlns:a16="http://schemas.microsoft.com/office/drawing/2014/main" id="{19033310-582C-732F-B99D-9056B7273192}"/>
              </a:ext>
            </a:extLst>
          </p:cNvPr>
          <p:cNvSpPr/>
          <p:nvPr/>
        </p:nvSpPr>
        <p:spPr>
          <a:xfrm>
            <a:off x="6359528" y="225450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415" name="Straight Connector 414">
            <a:extLst>
              <a:ext uri="{FF2B5EF4-FFF2-40B4-BE49-F238E27FC236}">
                <a16:creationId xmlns:a16="http://schemas.microsoft.com/office/drawing/2014/main" id="{8BB66EAD-AA14-1CF8-2024-967A8E4C1F0E}"/>
              </a:ext>
            </a:extLst>
          </p:cNvPr>
          <p:cNvCxnSpPr/>
          <p:nvPr/>
        </p:nvCxnSpPr>
        <p:spPr>
          <a:xfrm>
            <a:off x="6397910" y="2588749"/>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16" name="Straight Connector 415">
            <a:extLst>
              <a:ext uri="{FF2B5EF4-FFF2-40B4-BE49-F238E27FC236}">
                <a16:creationId xmlns:a16="http://schemas.microsoft.com/office/drawing/2014/main" id="{E9C74679-9A20-09A1-EE4F-5619EE516BC6}"/>
              </a:ext>
            </a:extLst>
          </p:cNvPr>
          <p:cNvCxnSpPr>
            <a:cxnSpLocks/>
          </p:cNvCxnSpPr>
          <p:nvPr/>
        </p:nvCxnSpPr>
        <p:spPr>
          <a:xfrm>
            <a:off x="6394862" y="2956001"/>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417" name="Flowchart: Connector 416">
            <a:extLst>
              <a:ext uri="{FF2B5EF4-FFF2-40B4-BE49-F238E27FC236}">
                <a16:creationId xmlns:a16="http://schemas.microsoft.com/office/drawing/2014/main" id="{5AEDD2D1-E9CE-5C34-2D33-9B5C71E05BD9}"/>
              </a:ext>
            </a:extLst>
          </p:cNvPr>
          <p:cNvSpPr/>
          <p:nvPr/>
        </p:nvSpPr>
        <p:spPr>
          <a:xfrm>
            <a:off x="6355327" y="255006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18" name="Flowchart: Connector 417">
            <a:extLst>
              <a:ext uri="{FF2B5EF4-FFF2-40B4-BE49-F238E27FC236}">
                <a16:creationId xmlns:a16="http://schemas.microsoft.com/office/drawing/2014/main" id="{D710B585-B218-CB47-1BD1-96E5AB6EF978}"/>
              </a:ext>
            </a:extLst>
          </p:cNvPr>
          <p:cNvSpPr/>
          <p:nvPr/>
        </p:nvSpPr>
        <p:spPr>
          <a:xfrm>
            <a:off x="6355327" y="286802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419" name="Straight Connector 418">
            <a:extLst>
              <a:ext uri="{FF2B5EF4-FFF2-40B4-BE49-F238E27FC236}">
                <a16:creationId xmlns:a16="http://schemas.microsoft.com/office/drawing/2014/main" id="{3F08A974-4E5A-5719-FB51-A31073E91BE2}"/>
              </a:ext>
            </a:extLst>
          </p:cNvPr>
          <p:cNvCxnSpPr>
            <a:cxnSpLocks/>
          </p:cNvCxnSpPr>
          <p:nvPr/>
        </p:nvCxnSpPr>
        <p:spPr>
          <a:xfrm>
            <a:off x="6402793" y="1720348"/>
            <a:ext cx="0" cy="310375"/>
          </a:xfrm>
          <a:prstGeom prst="line">
            <a:avLst/>
          </a:prstGeom>
          <a:ln/>
        </p:spPr>
        <p:style>
          <a:lnRef idx="1">
            <a:schemeClr val="accent1"/>
          </a:lnRef>
          <a:fillRef idx="0">
            <a:schemeClr val="accent1"/>
          </a:fillRef>
          <a:effectRef idx="0">
            <a:schemeClr val="accent1"/>
          </a:effectRef>
          <a:fontRef idx="minor">
            <a:schemeClr val="tx1"/>
          </a:fontRef>
        </p:style>
      </p:cxnSp>
      <p:sp>
        <p:nvSpPr>
          <p:cNvPr id="420" name="Flowchart: Connector 419">
            <a:extLst>
              <a:ext uri="{FF2B5EF4-FFF2-40B4-BE49-F238E27FC236}">
                <a16:creationId xmlns:a16="http://schemas.microsoft.com/office/drawing/2014/main" id="{37A5C52E-4346-6E41-68EF-8308A0A6B76F}"/>
              </a:ext>
            </a:extLst>
          </p:cNvPr>
          <p:cNvSpPr/>
          <p:nvPr/>
        </p:nvSpPr>
        <p:spPr>
          <a:xfrm>
            <a:off x="6355327" y="169875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421" name="Straight Connector 420">
            <a:extLst>
              <a:ext uri="{FF2B5EF4-FFF2-40B4-BE49-F238E27FC236}">
                <a16:creationId xmlns:a16="http://schemas.microsoft.com/office/drawing/2014/main" id="{DAE4DB4D-8271-36AB-8DC9-33D3747949D1}"/>
              </a:ext>
            </a:extLst>
          </p:cNvPr>
          <p:cNvCxnSpPr/>
          <p:nvPr/>
        </p:nvCxnSpPr>
        <p:spPr>
          <a:xfrm>
            <a:off x="6393689" y="3189253"/>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22" name="Straight Connector 421">
            <a:extLst>
              <a:ext uri="{FF2B5EF4-FFF2-40B4-BE49-F238E27FC236}">
                <a16:creationId xmlns:a16="http://schemas.microsoft.com/office/drawing/2014/main" id="{714082DE-776A-7937-A4EE-E7751E6F1C08}"/>
              </a:ext>
            </a:extLst>
          </p:cNvPr>
          <p:cNvCxnSpPr>
            <a:cxnSpLocks/>
          </p:cNvCxnSpPr>
          <p:nvPr/>
        </p:nvCxnSpPr>
        <p:spPr>
          <a:xfrm>
            <a:off x="6390641" y="3556505"/>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423" name="Flowchart: Connector 422">
            <a:extLst>
              <a:ext uri="{FF2B5EF4-FFF2-40B4-BE49-F238E27FC236}">
                <a16:creationId xmlns:a16="http://schemas.microsoft.com/office/drawing/2014/main" id="{52E49FDD-DF3B-96BF-F072-845ECC81B6DA}"/>
              </a:ext>
            </a:extLst>
          </p:cNvPr>
          <p:cNvSpPr/>
          <p:nvPr/>
        </p:nvSpPr>
        <p:spPr>
          <a:xfrm>
            <a:off x="6351106" y="315056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24" name="Flowchart: Connector 423">
            <a:extLst>
              <a:ext uri="{FF2B5EF4-FFF2-40B4-BE49-F238E27FC236}">
                <a16:creationId xmlns:a16="http://schemas.microsoft.com/office/drawing/2014/main" id="{F363F96D-0C80-E65B-0B29-B8F7A2B920F5}"/>
              </a:ext>
            </a:extLst>
          </p:cNvPr>
          <p:cNvSpPr/>
          <p:nvPr/>
        </p:nvSpPr>
        <p:spPr>
          <a:xfrm>
            <a:off x="6351106" y="346852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25" name="Flowchart: Connector 424">
            <a:extLst>
              <a:ext uri="{FF2B5EF4-FFF2-40B4-BE49-F238E27FC236}">
                <a16:creationId xmlns:a16="http://schemas.microsoft.com/office/drawing/2014/main" id="{C6742B46-7E1A-5A5E-85C3-2837BC8715E1}"/>
              </a:ext>
            </a:extLst>
          </p:cNvPr>
          <p:cNvSpPr/>
          <p:nvPr/>
        </p:nvSpPr>
        <p:spPr>
          <a:xfrm>
            <a:off x="6346445" y="373002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426" name="Straight Connector 425">
            <a:extLst>
              <a:ext uri="{FF2B5EF4-FFF2-40B4-BE49-F238E27FC236}">
                <a16:creationId xmlns:a16="http://schemas.microsoft.com/office/drawing/2014/main" id="{5699312C-C856-4FF1-F76C-B21C15C12418}"/>
              </a:ext>
            </a:extLst>
          </p:cNvPr>
          <p:cNvCxnSpPr>
            <a:cxnSpLocks/>
          </p:cNvCxnSpPr>
          <p:nvPr/>
        </p:nvCxnSpPr>
        <p:spPr>
          <a:xfrm>
            <a:off x="6399606" y="242091"/>
            <a:ext cx="3048" cy="30026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27" name="Straight Connector 426">
            <a:extLst>
              <a:ext uri="{FF2B5EF4-FFF2-40B4-BE49-F238E27FC236}">
                <a16:creationId xmlns:a16="http://schemas.microsoft.com/office/drawing/2014/main" id="{393CA572-B98D-4C4D-E9E3-8B4D64D6257E}"/>
              </a:ext>
            </a:extLst>
          </p:cNvPr>
          <p:cNvCxnSpPr>
            <a:cxnSpLocks/>
          </p:cNvCxnSpPr>
          <p:nvPr/>
        </p:nvCxnSpPr>
        <p:spPr>
          <a:xfrm>
            <a:off x="6399606" y="3804361"/>
            <a:ext cx="3048" cy="30026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28" name="Straight Connector 427">
            <a:extLst>
              <a:ext uri="{FF2B5EF4-FFF2-40B4-BE49-F238E27FC236}">
                <a16:creationId xmlns:a16="http://schemas.microsoft.com/office/drawing/2014/main" id="{D940AE99-F97F-7812-ADF5-45B5DB08F97A}"/>
              </a:ext>
            </a:extLst>
          </p:cNvPr>
          <p:cNvCxnSpPr>
            <a:cxnSpLocks/>
          </p:cNvCxnSpPr>
          <p:nvPr/>
        </p:nvCxnSpPr>
        <p:spPr>
          <a:xfrm>
            <a:off x="6394637" y="4063168"/>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429" name="Flowchart: Connector 428">
            <a:extLst>
              <a:ext uri="{FF2B5EF4-FFF2-40B4-BE49-F238E27FC236}">
                <a16:creationId xmlns:a16="http://schemas.microsoft.com/office/drawing/2014/main" id="{EE323C94-9849-FDE9-CFB1-BA1E32E1C558}"/>
              </a:ext>
            </a:extLst>
          </p:cNvPr>
          <p:cNvSpPr/>
          <p:nvPr/>
        </p:nvSpPr>
        <p:spPr>
          <a:xfrm>
            <a:off x="6361533" y="395329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430" name="Straight Connector 429">
            <a:extLst>
              <a:ext uri="{FF2B5EF4-FFF2-40B4-BE49-F238E27FC236}">
                <a16:creationId xmlns:a16="http://schemas.microsoft.com/office/drawing/2014/main" id="{D0D5A354-BCD4-490C-B2A9-8440867EE722}"/>
              </a:ext>
            </a:extLst>
          </p:cNvPr>
          <p:cNvCxnSpPr/>
          <p:nvPr/>
        </p:nvCxnSpPr>
        <p:spPr>
          <a:xfrm>
            <a:off x="6393464" y="4296420"/>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31" name="Straight Connector 430">
            <a:extLst>
              <a:ext uri="{FF2B5EF4-FFF2-40B4-BE49-F238E27FC236}">
                <a16:creationId xmlns:a16="http://schemas.microsoft.com/office/drawing/2014/main" id="{2D5E581A-8C5E-5C4A-6204-7EB94513F6D7}"/>
              </a:ext>
            </a:extLst>
          </p:cNvPr>
          <p:cNvCxnSpPr>
            <a:cxnSpLocks/>
          </p:cNvCxnSpPr>
          <p:nvPr/>
        </p:nvCxnSpPr>
        <p:spPr>
          <a:xfrm>
            <a:off x="6390416" y="4663672"/>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432" name="Flowchart: Connector 431">
            <a:extLst>
              <a:ext uri="{FF2B5EF4-FFF2-40B4-BE49-F238E27FC236}">
                <a16:creationId xmlns:a16="http://schemas.microsoft.com/office/drawing/2014/main" id="{3EBACAB8-C6CC-3273-473B-3353C7A56922}"/>
              </a:ext>
            </a:extLst>
          </p:cNvPr>
          <p:cNvSpPr/>
          <p:nvPr/>
        </p:nvSpPr>
        <p:spPr>
          <a:xfrm>
            <a:off x="6352759" y="425773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33" name="Flowchart: Connector 432">
            <a:extLst>
              <a:ext uri="{FF2B5EF4-FFF2-40B4-BE49-F238E27FC236}">
                <a16:creationId xmlns:a16="http://schemas.microsoft.com/office/drawing/2014/main" id="{5236DC2B-3CB8-D178-F499-DB9C49D66506}"/>
              </a:ext>
            </a:extLst>
          </p:cNvPr>
          <p:cNvSpPr/>
          <p:nvPr/>
        </p:nvSpPr>
        <p:spPr>
          <a:xfrm>
            <a:off x="6350881" y="457569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34" name="Flowchart: Connector 433">
            <a:extLst>
              <a:ext uri="{FF2B5EF4-FFF2-40B4-BE49-F238E27FC236}">
                <a16:creationId xmlns:a16="http://schemas.microsoft.com/office/drawing/2014/main" id="{3223BEF2-DC0C-5546-22BA-3DE453123EC0}"/>
              </a:ext>
            </a:extLst>
          </p:cNvPr>
          <p:cNvSpPr/>
          <p:nvPr/>
        </p:nvSpPr>
        <p:spPr>
          <a:xfrm>
            <a:off x="6346220" y="483719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435" name="Straight Connector 434">
            <a:extLst>
              <a:ext uri="{FF2B5EF4-FFF2-40B4-BE49-F238E27FC236}">
                <a16:creationId xmlns:a16="http://schemas.microsoft.com/office/drawing/2014/main" id="{78608800-342A-8332-E7F0-F2345A4918FD}"/>
              </a:ext>
            </a:extLst>
          </p:cNvPr>
          <p:cNvCxnSpPr>
            <a:cxnSpLocks/>
          </p:cNvCxnSpPr>
          <p:nvPr/>
        </p:nvCxnSpPr>
        <p:spPr>
          <a:xfrm>
            <a:off x="6399381" y="4911528"/>
            <a:ext cx="0" cy="480464"/>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04130FE5-3341-B2C8-3306-127B526D10AD}"/>
              </a:ext>
            </a:extLst>
          </p:cNvPr>
          <p:cNvCxnSpPr>
            <a:cxnSpLocks/>
          </p:cNvCxnSpPr>
          <p:nvPr/>
        </p:nvCxnSpPr>
        <p:spPr>
          <a:xfrm flipH="1">
            <a:off x="6332866" y="591011"/>
            <a:ext cx="296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F4671F48-E7A6-6C4D-C53C-0900C9EC597F}"/>
              </a:ext>
            </a:extLst>
          </p:cNvPr>
          <p:cNvCxnSpPr>
            <a:cxnSpLocks/>
          </p:cNvCxnSpPr>
          <p:nvPr/>
        </p:nvCxnSpPr>
        <p:spPr>
          <a:xfrm flipH="1">
            <a:off x="6101957" y="882884"/>
            <a:ext cx="296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AAD67303-A99F-F9E7-6623-F3C7334D1017}"/>
              </a:ext>
            </a:extLst>
          </p:cNvPr>
          <p:cNvCxnSpPr>
            <a:cxnSpLocks/>
            <a:stCxn id="232" idx="6"/>
          </p:cNvCxnSpPr>
          <p:nvPr/>
        </p:nvCxnSpPr>
        <p:spPr>
          <a:xfrm flipH="1" flipV="1">
            <a:off x="6398479" y="848422"/>
            <a:ext cx="249334" cy="2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EB4920D3-FC3F-9DA1-6CF1-219A40AF6670}"/>
              </a:ext>
            </a:extLst>
          </p:cNvPr>
          <p:cNvCxnSpPr>
            <a:cxnSpLocks/>
          </p:cNvCxnSpPr>
          <p:nvPr/>
        </p:nvCxnSpPr>
        <p:spPr>
          <a:xfrm flipH="1">
            <a:off x="6138346" y="1142660"/>
            <a:ext cx="296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0" name="Straight Connector 439">
            <a:extLst>
              <a:ext uri="{FF2B5EF4-FFF2-40B4-BE49-F238E27FC236}">
                <a16:creationId xmlns:a16="http://schemas.microsoft.com/office/drawing/2014/main" id="{C29F9FCD-6251-1B90-5241-281FBA043335}"/>
              </a:ext>
            </a:extLst>
          </p:cNvPr>
          <p:cNvCxnSpPr>
            <a:cxnSpLocks/>
          </p:cNvCxnSpPr>
          <p:nvPr/>
        </p:nvCxnSpPr>
        <p:spPr>
          <a:xfrm flipH="1">
            <a:off x="6398479" y="1151670"/>
            <a:ext cx="296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1" name="Straight Connector 440">
            <a:extLst>
              <a:ext uri="{FF2B5EF4-FFF2-40B4-BE49-F238E27FC236}">
                <a16:creationId xmlns:a16="http://schemas.microsoft.com/office/drawing/2014/main" id="{F8349B49-657F-A857-F176-CC2F3FA2F909}"/>
              </a:ext>
            </a:extLst>
          </p:cNvPr>
          <p:cNvCxnSpPr>
            <a:cxnSpLocks/>
          </p:cNvCxnSpPr>
          <p:nvPr/>
        </p:nvCxnSpPr>
        <p:spPr>
          <a:xfrm flipH="1" flipV="1">
            <a:off x="6182849" y="1453117"/>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2" name="Straight Connector 441">
            <a:extLst>
              <a:ext uri="{FF2B5EF4-FFF2-40B4-BE49-F238E27FC236}">
                <a16:creationId xmlns:a16="http://schemas.microsoft.com/office/drawing/2014/main" id="{9E01E8A1-0F1A-1A44-0AE6-D66F833F71EB}"/>
              </a:ext>
            </a:extLst>
          </p:cNvPr>
          <p:cNvCxnSpPr>
            <a:cxnSpLocks/>
          </p:cNvCxnSpPr>
          <p:nvPr/>
        </p:nvCxnSpPr>
        <p:spPr>
          <a:xfrm flipH="1" flipV="1">
            <a:off x="6129860" y="2058057"/>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3" name="Straight Connector 442">
            <a:extLst>
              <a:ext uri="{FF2B5EF4-FFF2-40B4-BE49-F238E27FC236}">
                <a16:creationId xmlns:a16="http://schemas.microsoft.com/office/drawing/2014/main" id="{E28CEFEF-4F7A-E6D7-F694-FF4FDAC853FB}"/>
              </a:ext>
            </a:extLst>
          </p:cNvPr>
          <p:cNvCxnSpPr>
            <a:cxnSpLocks/>
          </p:cNvCxnSpPr>
          <p:nvPr/>
        </p:nvCxnSpPr>
        <p:spPr>
          <a:xfrm flipH="1">
            <a:off x="6398479" y="1436926"/>
            <a:ext cx="296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4" name="Straight Connector 443">
            <a:extLst>
              <a:ext uri="{FF2B5EF4-FFF2-40B4-BE49-F238E27FC236}">
                <a16:creationId xmlns:a16="http://schemas.microsoft.com/office/drawing/2014/main" id="{561B6737-B090-E4D6-5C8D-EC4B35BD3AD9}"/>
              </a:ext>
            </a:extLst>
          </p:cNvPr>
          <p:cNvCxnSpPr>
            <a:cxnSpLocks/>
          </p:cNvCxnSpPr>
          <p:nvPr/>
        </p:nvCxnSpPr>
        <p:spPr>
          <a:xfrm flipH="1" flipV="1">
            <a:off x="6175580" y="1762507"/>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5" name="Straight Connector 444">
            <a:extLst>
              <a:ext uri="{FF2B5EF4-FFF2-40B4-BE49-F238E27FC236}">
                <a16:creationId xmlns:a16="http://schemas.microsoft.com/office/drawing/2014/main" id="{26EDF3A7-07F3-ADFF-EC5B-633EB8D40BCB}"/>
              </a:ext>
            </a:extLst>
          </p:cNvPr>
          <p:cNvCxnSpPr>
            <a:cxnSpLocks/>
          </p:cNvCxnSpPr>
          <p:nvPr/>
        </p:nvCxnSpPr>
        <p:spPr>
          <a:xfrm flipH="1" flipV="1">
            <a:off x="6129860" y="2326189"/>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6" name="Straight Connector 445">
            <a:extLst>
              <a:ext uri="{FF2B5EF4-FFF2-40B4-BE49-F238E27FC236}">
                <a16:creationId xmlns:a16="http://schemas.microsoft.com/office/drawing/2014/main" id="{B180ADD5-934C-1A6E-3607-F83C9FC4F3F2}"/>
              </a:ext>
            </a:extLst>
          </p:cNvPr>
          <p:cNvCxnSpPr>
            <a:cxnSpLocks/>
          </p:cNvCxnSpPr>
          <p:nvPr/>
        </p:nvCxnSpPr>
        <p:spPr>
          <a:xfrm flipH="1" flipV="1">
            <a:off x="6175580" y="2930121"/>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7" name="Straight Connector 446">
            <a:extLst>
              <a:ext uri="{FF2B5EF4-FFF2-40B4-BE49-F238E27FC236}">
                <a16:creationId xmlns:a16="http://schemas.microsoft.com/office/drawing/2014/main" id="{8010819B-282D-5285-93CD-5707491B8089}"/>
              </a:ext>
            </a:extLst>
          </p:cNvPr>
          <p:cNvCxnSpPr>
            <a:cxnSpLocks/>
          </p:cNvCxnSpPr>
          <p:nvPr/>
        </p:nvCxnSpPr>
        <p:spPr>
          <a:xfrm flipH="1" flipV="1">
            <a:off x="6129860" y="2613115"/>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8" name="Straight Connector 447">
            <a:extLst>
              <a:ext uri="{FF2B5EF4-FFF2-40B4-BE49-F238E27FC236}">
                <a16:creationId xmlns:a16="http://schemas.microsoft.com/office/drawing/2014/main" id="{448BEB41-B52B-D05C-FF78-8DB7C08E4F0A}"/>
              </a:ext>
            </a:extLst>
          </p:cNvPr>
          <p:cNvCxnSpPr>
            <a:cxnSpLocks/>
          </p:cNvCxnSpPr>
          <p:nvPr/>
        </p:nvCxnSpPr>
        <p:spPr>
          <a:xfrm flipH="1" flipV="1">
            <a:off x="6145904" y="3213619"/>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9" name="Straight Connector 448">
            <a:extLst>
              <a:ext uri="{FF2B5EF4-FFF2-40B4-BE49-F238E27FC236}">
                <a16:creationId xmlns:a16="http://schemas.microsoft.com/office/drawing/2014/main" id="{A2053651-D99A-79F3-8A19-DFF61985C9C4}"/>
              </a:ext>
            </a:extLst>
          </p:cNvPr>
          <p:cNvCxnSpPr>
            <a:cxnSpLocks/>
          </p:cNvCxnSpPr>
          <p:nvPr/>
        </p:nvCxnSpPr>
        <p:spPr>
          <a:xfrm flipH="1" flipV="1">
            <a:off x="6110964" y="3516777"/>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0" name="Straight Connector 449">
            <a:extLst>
              <a:ext uri="{FF2B5EF4-FFF2-40B4-BE49-F238E27FC236}">
                <a16:creationId xmlns:a16="http://schemas.microsoft.com/office/drawing/2014/main" id="{AE97E5D6-FEC9-A59C-9BA9-F0695B96BF8C}"/>
              </a:ext>
            </a:extLst>
          </p:cNvPr>
          <p:cNvCxnSpPr>
            <a:cxnSpLocks/>
          </p:cNvCxnSpPr>
          <p:nvPr/>
        </p:nvCxnSpPr>
        <p:spPr>
          <a:xfrm flipH="1" flipV="1">
            <a:off x="6129860" y="3783699"/>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1" name="Straight Connector 450">
            <a:extLst>
              <a:ext uri="{FF2B5EF4-FFF2-40B4-BE49-F238E27FC236}">
                <a16:creationId xmlns:a16="http://schemas.microsoft.com/office/drawing/2014/main" id="{56995BB5-96D4-0D7B-352B-8CC5472E1882}"/>
              </a:ext>
            </a:extLst>
          </p:cNvPr>
          <p:cNvCxnSpPr>
            <a:cxnSpLocks/>
          </p:cNvCxnSpPr>
          <p:nvPr/>
        </p:nvCxnSpPr>
        <p:spPr>
          <a:xfrm flipH="1">
            <a:off x="6175580" y="4000995"/>
            <a:ext cx="300253" cy="103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2" name="Straight Connector 451">
            <a:extLst>
              <a:ext uri="{FF2B5EF4-FFF2-40B4-BE49-F238E27FC236}">
                <a16:creationId xmlns:a16="http://schemas.microsoft.com/office/drawing/2014/main" id="{B16E8097-6C62-1B8D-D819-716B397C1BF8}"/>
              </a:ext>
            </a:extLst>
          </p:cNvPr>
          <p:cNvCxnSpPr>
            <a:cxnSpLocks/>
            <a:stCxn id="433" idx="2"/>
            <a:endCxn id="180" idx="6"/>
          </p:cNvCxnSpPr>
          <p:nvPr/>
        </p:nvCxnSpPr>
        <p:spPr>
          <a:xfrm flipH="1" flipV="1">
            <a:off x="6200095" y="4617631"/>
            <a:ext cx="150786" cy="5764"/>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53" name="Straight Connector 452">
            <a:extLst>
              <a:ext uri="{FF2B5EF4-FFF2-40B4-BE49-F238E27FC236}">
                <a16:creationId xmlns:a16="http://schemas.microsoft.com/office/drawing/2014/main" id="{4C3440DE-A6B3-A9F2-6D58-8146DAB2A0DA}"/>
              </a:ext>
            </a:extLst>
          </p:cNvPr>
          <p:cNvCxnSpPr>
            <a:cxnSpLocks/>
          </p:cNvCxnSpPr>
          <p:nvPr/>
        </p:nvCxnSpPr>
        <p:spPr>
          <a:xfrm flipH="1">
            <a:off x="6132049" y="4893663"/>
            <a:ext cx="2664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4" name="Straight Connector 453">
            <a:extLst>
              <a:ext uri="{FF2B5EF4-FFF2-40B4-BE49-F238E27FC236}">
                <a16:creationId xmlns:a16="http://schemas.microsoft.com/office/drawing/2014/main" id="{DCAC2127-84FF-16DC-4D91-004AE407C2C6}"/>
              </a:ext>
            </a:extLst>
          </p:cNvPr>
          <p:cNvCxnSpPr>
            <a:cxnSpLocks/>
          </p:cNvCxnSpPr>
          <p:nvPr/>
        </p:nvCxnSpPr>
        <p:spPr>
          <a:xfrm flipH="1" flipV="1">
            <a:off x="6133035" y="4317194"/>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5" name="Straight Connector 454">
            <a:extLst>
              <a:ext uri="{FF2B5EF4-FFF2-40B4-BE49-F238E27FC236}">
                <a16:creationId xmlns:a16="http://schemas.microsoft.com/office/drawing/2014/main" id="{9814FC02-E8ED-C94E-6DAD-21254D352CE3}"/>
              </a:ext>
            </a:extLst>
          </p:cNvPr>
          <p:cNvCxnSpPr>
            <a:cxnSpLocks/>
          </p:cNvCxnSpPr>
          <p:nvPr/>
        </p:nvCxnSpPr>
        <p:spPr>
          <a:xfrm flipH="1" flipV="1">
            <a:off x="6409349" y="1754201"/>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6" name="Straight Connector 455">
            <a:extLst>
              <a:ext uri="{FF2B5EF4-FFF2-40B4-BE49-F238E27FC236}">
                <a16:creationId xmlns:a16="http://schemas.microsoft.com/office/drawing/2014/main" id="{26EA598F-8D0A-A023-B313-7DBCB2AB6AE3}"/>
              </a:ext>
            </a:extLst>
          </p:cNvPr>
          <p:cNvCxnSpPr>
            <a:cxnSpLocks/>
          </p:cNvCxnSpPr>
          <p:nvPr/>
        </p:nvCxnSpPr>
        <p:spPr>
          <a:xfrm flipH="1" flipV="1">
            <a:off x="6398479" y="2031434"/>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7" name="Straight Connector 456">
            <a:extLst>
              <a:ext uri="{FF2B5EF4-FFF2-40B4-BE49-F238E27FC236}">
                <a16:creationId xmlns:a16="http://schemas.microsoft.com/office/drawing/2014/main" id="{5A815FB8-B9B8-1D17-4EE6-BD7C1BE6E467}"/>
              </a:ext>
            </a:extLst>
          </p:cNvPr>
          <p:cNvCxnSpPr>
            <a:cxnSpLocks/>
          </p:cNvCxnSpPr>
          <p:nvPr/>
        </p:nvCxnSpPr>
        <p:spPr>
          <a:xfrm flipH="1" flipV="1">
            <a:off x="6398479" y="2317559"/>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8" name="Straight Connector 457">
            <a:extLst>
              <a:ext uri="{FF2B5EF4-FFF2-40B4-BE49-F238E27FC236}">
                <a16:creationId xmlns:a16="http://schemas.microsoft.com/office/drawing/2014/main" id="{A091169D-3A30-000D-CF5E-1A8AD3168AA9}"/>
              </a:ext>
            </a:extLst>
          </p:cNvPr>
          <p:cNvCxnSpPr>
            <a:cxnSpLocks/>
          </p:cNvCxnSpPr>
          <p:nvPr/>
        </p:nvCxnSpPr>
        <p:spPr>
          <a:xfrm flipH="1" flipV="1">
            <a:off x="6398479" y="2928046"/>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9" name="Straight Connector 458">
            <a:extLst>
              <a:ext uri="{FF2B5EF4-FFF2-40B4-BE49-F238E27FC236}">
                <a16:creationId xmlns:a16="http://schemas.microsoft.com/office/drawing/2014/main" id="{CE9EC760-F47B-7230-01B5-DA835DA154C0}"/>
              </a:ext>
            </a:extLst>
          </p:cNvPr>
          <p:cNvCxnSpPr>
            <a:cxnSpLocks/>
          </p:cNvCxnSpPr>
          <p:nvPr/>
        </p:nvCxnSpPr>
        <p:spPr>
          <a:xfrm flipH="1" flipV="1">
            <a:off x="6398479" y="3185478"/>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0" name="Straight Connector 459">
            <a:extLst>
              <a:ext uri="{FF2B5EF4-FFF2-40B4-BE49-F238E27FC236}">
                <a16:creationId xmlns:a16="http://schemas.microsoft.com/office/drawing/2014/main" id="{962A578B-20BC-789D-7D28-7BB156CBB84A}"/>
              </a:ext>
            </a:extLst>
          </p:cNvPr>
          <p:cNvCxnSpPr>
            <a:cxnSpLocks/>
          </p:cNvCxnSpPr>
          <p:nvPr/>
        </p:nvCxnSpPr>
        <p:spPr>
          <a:xfrm flipH="1" flipV="1">
            <a:off x="6398479" y="3488079"/>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1" name="Straight Connector 460">
            <a:extLst>
              <a:ext uri="{FF2B5EF4-FFF2-40B4-BE49-F238E27FC236}">
                <a16:creationId xmlns:a16="http://schemas.microsoft.com/office/drawing/2014/main" id="{E10CCCC9-17D8-3BB9-00FA-567F2A412370}"/>
              </a:ext>
            </a:extLst>
          </p:cNvPr>
          <p:cNvCxnSpPr>
            <a:cxnSpLocks/>
          </p:cNvCxnSpPr>
          <p:nvPr/>
        </p:nvCxnSpPr>
        <p:spPr>
          <a:xfrm flipH="1" flipV="1">
            <a:off x="6398479" y="3773160"/>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2" name="Straight Connector 461">
            <a:extLst>
              <a:ext uri="{FF2B5EF4-FFF2-40B4-BE49-F238E27FC236}">
                <a16:creationId xmlns:a16="http://schemas.microsoft.com/office/drawing/2014/main" id="{052148E0-36A0-883F-BF7E-756456878632}"/>
              </a:ext>
            </a:extLst>
          </p:cNvPr>
          <p:cNvCxnSpPr>
            <a:cxnSpLocks/>
          </p:cNvCxnSpPr>
          <p:nvPr/>
        </p:nvCxnSpPr>
        <p:spPr>
          <a:xfrm flipH="1">
            <a:off x="6361533" y="4002615"/>
            <a:ext cx="236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3" name="Straight Connector 462">
            <a:extLst>
              <a:ext uri="{FF2B5EF4-FFF2-40B4-BE49-F238E27FC236}">
                <a16:creationId xmlns:a16="http://schemas.microsoft.com/office/drawing/2014/main" id="{2E6B2FD6-0026-20F0-D341-9B0D4AEFA5B4}"/>
              </a:ext>
            </a:extLst>
          </p:cNvPr>
          <p:cNvCxnSpPr>
            <a:cxnSpLocks/>
          </p:cNvCxnSpPr>
          <p:nvPr/>
        </p:nvCxnSpPr>
        <p:spPr>
          <a:xfrm flipH="1" flipV="1">
            <a:off x="6398479" y="4616572"/>
            <a:ext cx="268619" cy="4195"/>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64" name="Straight Connector 463">
            <a:extLst>
              <a:ext uri="{FF2B5EF4-FFF2-40B4-BE49-F238E27FC236}">
                <a16:creationId xmlns:a16="http://schemas.microsoft.com/office/drawing/2014/main" id="{6EE024A9-9A04-6090-9904-2B3569009BE0}"/>
              </a:ext>
            </a:extLst>
          </p:cNvPr>
          <p:cNvCxnSpPr>
            <a:cxnSpLocks/>
          </p:cNvCxnSpPr>
          <p:nvPr/>
        </p:nvCxnSpPr>
        <p:spPr>
          <a:xfrm flipH="1" flipV="1">
            <a:off x="6398479" y="4884426"/>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5" name="Straight Connector 464">
            <a:extLst>
              <a:ext uri="{FF2B5EF4-FFF2-40B4-BE49-F238E27FC236}">
                <a16:creationId xmlns:a16="http://schemas.microsoft.com/office/drawing/2014/main" id="{037EBF32-760D-3247-7A30-3919A6870EF0}"/>
              </a:ext>
            </a:extLst>
          </p:cNvPr>
          <p:cNvCxnSpPr>
            <a:cxnSpLocks/>
          </p:cNvCxnSpPr>
          <p:nvPr/>
        </p:nvCxnSpPr>
        <p:spPr>
          <a:xfrm flipH="1">
            <a:off x="6213378" y="5871843"/>
            <a:ext cx="2228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6" name="Straight Connector 465">
            <a:extLst>
              <a:ext uri="{FF2B5EF4-FFF2-40B4-BE49-F238E27FC236}">
                <a16:creationId xmlns:a16="http://schemas.microsoft.com/office/drawing/2014/main" id="{CF856206-2C8F-9E61-F9E8-F7E1A1B7C5D1}"/>
              </a:ext>
            </a:extLst>
          </p:cNvPr>
          <p:cNvCxnSpPr>
            <a:cxnSpLocks/>
          </p:cNvCxnSpPr>
          <p:nvPr/>
        </p:nvCxnSpPr>
        <p:spPr>
          <a:xfrm flipH="1" flipV="1">
            <a:off x="6361533" y="5858413"/>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7" name="Straight Connector 466">
            <a:extLst>
              <a:ext uri="{FF2B5EF4-FFF2-40B4-BE49-F238E27FC236}">
                <a16:creationId xmlns:a16="http://schemas.microsoft.com/office/drawing/2014/main" id="{0B1855A9-606D-2CE7-0DCB-69E489D0FDB8}"/>
              </a:ext>
            </a:extLst>
          </p:cNvPr>
          <p:cNvCxnSpPr/>
          <p:nvPr/>
        </p:nvCxnSpPr>
        <p:spPr>
          <a:xfrm>
            <a:off x="8709019" y="480255"/>
            <a:ext cx="0" cy="367252"/>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cxnSp>
        <p:nvCxnSpPr>
          <p:cNvPr id="468" name="Straight Connector 467">
            <a:extLst>
              <a:ext uri="{FF2B5EF4-FFF2-40B4-BE49-F238E27FC236}">
                <a16:creationId xmlns:a16="http://schemas.microsoft.com/office/drawing/2014/main" id="{49FD8AC4-6C2A-9A50-822F-A5E04FC115F3}"/>
              </a:ext>
            </a:extLst>
          </p:cNvPr>
          <p:cNvCxnSpPr>
            <a:cxnSpLocks/>
          </p:cNvCxnSpPr>
          <p:nvPr/>
        </p:nvCxnSpPr>
        <p:spPr>
          <a:xfrm>
            <a:off x="8705971" y="847507"/>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469" name="Flowchart: Connector 468">
            <a:extLst>
              <a:ext uri="{FF2B5EF4-FFF2-40B4-BE49-F238E27FC236}">
                <a16:creationId xmlns:a16="http://schemas.microsoft.com/office/drawing/2014/main" id="{315BECAF-52E6-B891-42CA-D34F165ACC87}"/>
              </a:ext>
            </a:extLst>
          </p:cNvPr>
          <p:cNvSpPr/>
          <p:nvPr/>
        </p:nvSpPr>
        <p:spPr>
          <a:xfrm>
            <a:off x="8666699" y="53081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70" name="Flowchart: Connector 469">
            <a:extLst>
              <a:ext uri="{FF2B5EF4-FFF2-40B4-BE49-F238E27FC236}">
                <a16:creationId xmlns:a16="http://schemas.microsoft.com/office/drawing/2014/main" id="{B8E3D6B8-CA85-64E4-0E4A-6D873A832531}"/>
              </a:ext>
            </a:extLst>
          </p:cNvPr>
          <p:cNvSpPr/>
          <p:nvPr/>
        </p:nvSpPr>
        <p:spPr>
          <a:xfrm>
            <a:off x="8667163" y="81181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471" name="Straight Connector 470">
            <a:extLst>
              <a:ext uri="{FF2B5EF4-FFF2-40B4-BE49-F238E27FC236}">
                <a16:creationId xmlns:a16="http://schemas.microsoft.com/office/drawing/2014/main" id="{DBDC58EC-231E-FEDC-5D2E-B9247A126383}"/>
              </a:ext>
            </a:extLst>
          </p:cNvPr>
          <p:cNvCxnSpPr/>
          <p:nvPr/>
        </p:nvCxnSpPr>
        <p:spPr>
          <a:xfrm>
            <a:off x="8730133" y="1104780"/>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72" name="Straight Connector 471">
            <a:extLst>
              <a:ext uri="{FF2B5EF4-FFF2-40B4-BE49-F238E27FC236}">
                <a16:creationId xmlns:a16="http://schemas.microsoft.com/office/drawing/2014/main" id="{D13BC438-D605-1571-E143-E0F6B35EF1AA}"/>
              </a:ext>
            </a:extLst>
          </p:cNvPr>
          <p:cNvCxnSpPr>
            <a:cxnSpLocks/>
          </p:cNvCxnSpPr>
          <p:nvPr/>
        </p:nvCxnSpPr>
        <p:spPr>
          <a:xfrm>
            <a:off x="8704225" y="1485941"/>
            <a:ext cx="0" cy="229987"/>
          </a:xfrm>
          <a:prstGeom prst="line">
            <a:avLst/>
          </a:prstGeom>
          <a:ln/>
        </p:spPr>
        <p:style>
          <a:lnRef idx="1">
            <a:schemeClr val="accent1"/>
          </a:lnRef>
          <a:fillRef idx="0">
            <a:schemeClr val="accent1"/>
          </a:fillRef>
          <a:effectRef idx="0">
            <a:schemeClr val="accent1"/>
          </a:effectRef>
          <a:fontRef idx="minor">
            <a:schemeClr val="tx1"/>
          </a:fontRef>
        </p:style>
      </p:cxnSp>
      <p:sp>
        <p:nvSpPr>
          <p:cNvPr id="473" name="Flowchart: Connector 472">
            <a:extLst>
              <a:ext uri="{FF2B5EF4-FFF2-40B4-BE49-F238E27FC236}">
                <a16:creationId xmlns:a16="http://schemas.microsoft.com/office/drawing/2014/main" id="{AC570471-45BD-6042-0BD4-C1E86B1BBF1F}"/>
              </a:ext>
            </a:extLst>
          </p:cNvPr>
          <p:cNvSpPr/>
          <p:nvPr/>
        </p:nvSpPr>
        <p:spPr>
          <a:xfrm>
            <a:off x="8664690" y="108000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74" name="Flowchart: Connector 473">
            <a:extLst>
              <a:ext uri="{FF2B5EF4-FFF2-40B4-BE49-F238E27FC236}">
                <a16:creationId xmlns:a16="http://schemas.microsoft.com/office/drawing/2014/main" id="{2000565B-FA88-F441-594F-8E636421B95E}"/>
              </a:ext>
            </a:extLst>
          </p:cNvPr>
          <p:cNvSpPr/>
          <p:nvPr/>
        </p:nvSpPr>
        <p:spPr>
          <a:xfrm>
            <a:off x="8664690" y="139796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475" name="Straight Connector 474">
            <a:extLst>
              <a:ext uri="{FF2B5EF4-FFF2-40B4-BE49-F238E27FC236}">
                <a16:creationId xmlns:a16="http://schemas.microsoft.com/office/drawing/2014/main" id="{D09588BD-546A-3659-7CA5-943759A1D224}"/>
              </a:ext>
            </a:extLst>
          </p:cNvPr>
          <p:cNvCxnSpPr/>
          <p:nvPr/>
        </p:nvCxnSpPr>
        <p:spPr>
          <a:xfrm>
            <a:off x="8709019" y="1945895"/>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76" name="Straight Connector 475">
            <a:extLst>
              <a:ext uri="{FF2B5EF4-FFF2-40B4-BE49-F238E27FC236}">
                <a16:creationId xmlns:a16="http://schemas.microsoft.com/office/drawing/2014/main" id="{780EEED3-BC36-AA69-08A1-F79BD3E8554A}"/>
              </a:ext>
            </a:extLst>
          </p:cNvPr>
          <p:cNvCxnSpPr>
            <a:cxnSpLocks/>
          </p:cNvCxnSpPr>
          <p:nvPr/>
        </p:nvCxnSpPr>
        <p:spPr>
          <a:xfrm>
            <a:off x="8705971" y="2313147"/>
            <a:ext cx="3048" cy="300260"/>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sp>
        <p:nvSpPr>
          <p:cNvPr id="477" name="Flowchart: Connector 476">
            <a:extLst>
              <a:ext uri="{FF2B5EF4-FFF2-40B4-BE49-F238E27FC236}">
                <a16:creationId xmlns:a16="http://schemas.microsoft.com/office/drawing/2014/main" id="{F3FE8509-B14C-2BCA-D36E-0A379F4386A4}"/>
              </a:ext>
            </a:extLst>
          </p:cNvPr>
          <p:cNvSpPr/>
          <p:nvPr/>
        </p:nvSpPr>
        <p:spPr>
          <a:xfrm>
            <a:off x="8666436" y="197860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78" name="Flowchart: Connector 477">
            <a:extLst>
              <a:ext uri="{FF2B5EF4-FFF2-40B4-BE49-F238E27FC236}">
                <a16:creationId xmlns:a16="http://schemas.microsoft.com/office/drawing/2014/main" id="{E09050A2-4ECE-46B6-CFF3-827722826D35}"/>
              </a:ext>
            </a:extLst>
          </p:cNvPr>
          <p:cNvSpPr/>
          <p:nvPr/>
        </p:nvSpPr>
        <p:spPr>
          <a:xfrm>
            <a:off x="8668891" y="225008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479" name="Straight Connector 478">
            <a:extLst>
              <a:ext uri="{FF2B5EF4-FFF2-40B4-BE49-F238E27FC236}">
                <a16:creationId xmlns:a16="http://schemas.microsoft.com/office/drawing/2014/main" id="{9CB157C5-ED10-4DE9-15F4-9F15833BFC4F}"/>
              </a:ext>
            </a:extLst>
          </p:cNvPr>
          <p:cNvCxnSpPr/>
          <p:nvPr/>
        </p:nvCxnSpPr>
        <p:spPr>
          <a:xfrm>
            <a:off x="8707273" y="2584329"/>
            <a:ext cx="0" cy="367252"/>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cxnSp>
        <p:nvCxnSpPr>
          <p:cNvPr id="480" name="Straight Connector 479">
            <a:extLst>
              <a:ext uri="{FF2B5EF4-FFF2-40B4-BE49-F238E27FC236}">
                <a16:creationId xmlns:a16="http://schemas.microsoft.com/office/drawing/2014/main" id="{C6B3F52D-6655-6608-16D1-F33D650DB8E4}"/>
              </a:ext>
            </a:extLst>
          </p:cNvPr>
          <p:cNvCxnSpPr>
            <a:cxnSpLocks/>
          </p:cNvCxnSpPr>
          <p:nvPr/>
        </p:nvCxnSpPr>
        <p:spPr>
          <a:xfrm>
            <a:off x="8727085" y="2961487"/>
            <a:ext cx="3048" cy="300260"/>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sp>
        <p:nvSpPr>
          <p:cNvPr id="481" name="Flowchart: Connector 480">
            <a:extLst>
              <a:ext uri="{FF2B5EF4-FFF2-40B4-BE49-F238E27FC236}">
                <a16:creationId xmlns:a16="http://schemas.microsoft.com/office/drawing/2014/main" id="{583B412C-1A1A-AFB9-3B21-DE1711F515BA}"/>
              </a:ext>
            </a:extLst>
          </p:cNvPr>
          <p:cNvSpPr/>
          <p:nvPr/>
        </p:nvSpPr>
        <p:spPr>
          <a:xfrm>
            <a:off x="8664690" y="254564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82" name="Flowchart: Connector 481">
            <a:extLst>
              <a:ext uri="{FF2B5EF4-FFF2-40B4-BE49-F238E27FC236}">
                <a16:creationId xmlns:a16="http://schemas.microsoft.com/office/drawing/2014/main" id="{CFEEDA75-2B5E-474A-776E-216B5DFA6078}"/>
              </a:ext>
            </a:extLst>
          </p:cNvPr>
          <p:cNvSpPr/>
          <p:nvPr/>
        </p:nvSpPr>
        <p:spPr>
          <a:xfrm>
            <a:off x="8664690" y="286360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483" name="Straight Connector 482">
            <a:extLst>
              <a:ext uri="{FF2B5EF4-FFF2-40B4-BE49-F238E27FC236}">
                <a16:creationId xmlns:a16="http://schemas.microsoft.com/office/drawing/2014/main" id="{33ECF4B8-FE89-029D-DEEB-CD13A1B454D6}"/>
              </a:ext>
            </a:extLst>
          </p:cNvPr>
          <p:cNvCxnSpPr>
            <a:cxnSpLocks/>
          </p:cNvCxnSpPr>
          <p:nvPr/>
        </p:nvCxnSpPr>
        <p:spPr>
          <a:xfrm>
            <a:off x="8712156" y="1715928"/>
            <a:ext cx="0" cy="310375"/>
          </a:xfrm>
          <a:prstGeom prst="line">
            <a:avLst/>
          </a:prstGeom>
          <a:ln/>
        </p:spPr>
        <p:style>
          <a:lnRef idx="1">
            <a:schemeClr val="accent1"/>
          </a:lnRef>
          <a:fillRef idx="0">
            <a:schemeClr val="accent1"/>
          </a:fillRef>
          <a:effectRef idx="0">
            <a:schemeClr val="accent1"/>
          </a:effectRef>
          <a:fontRef idx="minor">
            <a:schemeClr val="tx1"/>
          </a:fontRef>
        </p:style>
      </p:cxnSp>
      <p:sp>
        <p:nvSpPr>
          <p:cNvPr id="484" name="Flowchart: Connector 483">
            <a:extLst>
              <a:ext uri="{FF2B5EF4-FFF2-40B4-BE49-F238E27FC236}">
                <a16:creationId xmlns:a16="http://schemas.microsoft.com/office/drawing/2014/main" id="{0DB3A715-1C5A-A3E6-5F09-EC2E2E3A215E}"/>
              </a:ext>
            </a:extLst>
          </p:cNvPr>
          <p:cNvSpPr/>
          <p:nvPr/>
        </p:nvSpPr>
        <p:spPr>
          <a:xfrm>
            <a:off x="8664690" y="169433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485" name="Straight Connector 484">
            <a:extLst>
              <a:ext uri="{FF2B5EF4-FFF2-40B4-BE49-F238E27FC236}">
                <a16:creationId xmlns:a16="http://schemas.microsoft.com/office/drawing/2014/main" id="{69E95B5E-1F4B-A5D7-212C-7BC07A84B3FF}"/>
              </a:ext>
            </a:extLst>
          </p:cNvPr>
          <p:cNvCxnSpPr/>
          <p:nvPr/>
        </p:nvCxnSpPr>
        <p:spPr>
          <a:xfrm>
            <a:off x="8703052" y="3184833"/>
            <a:ext cx="0" cy="367252"/>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cxnSp>
        <p:nvCxnSpPr>
          <p:cNvPr id="486" name="Straight Connector 485">
            <a:extLst>
              <a:ext uri="{FF2B5EF4-FFF2-40B4-BE49-F238E27FC236}">
                <a16:creationId xmlns:a16="http://schemas.microsoft.com/office/drawing/2014/main" id="{EF0BB0B9-AE81-8CF0-8557-DD469D716DF1}"/>
              </a:ext>
            </a:extLst>
          </p:cNvPr>
          <p:cNvCxnSpPr>
            <a:cxnSpLocks/>
          </p:cNvCxnSpPr>
          <p:nvPr/>
        </p:nvCxnSpPr>
        <p:spPr>
          <a:xfrm>
            <a:off x="8700004" y="3552085"/>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487" name="Flowchart: Connector 486">
            <a:extLst>
              <a:ext uri="{FF2B5EF4-FFF2-40B4-BE49-F238E27FC236}">
                <a16:creationId xmlns:a16="http://schemas.microsoft.com/office/drawing/2014/main" id="{CAE9CAE4-0923-5271-CEA6-6664C68D049F}"/>
              </a:ext>
            </a:extLst>
          </p:cNvPr>
          <p:cNvSpPr/>
          <p:nvPr/>
        </p:nvSpPr>
        <p:spPr>
          <a:xfrm>
            <a:off x="8660469" y="314614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88" name="Flowchart: Connector 487">
            <a:extLst>
              <a:ext uri="{FF2B5EF4-FFF2-40B4-BE49-F238E27FC236}">
                <a16:creationId xmlns:a16="http://schemas.microsoft.com/office/drawing/2014/main" id="{626F31E4-9F1D-BE6B-7077-D4F638DD1DB7}"/>
              </a:ext>
            </a:extLst>
          </p:cNvPr>
          <p:cNvSpPr/>
          <p:nvPr/>
        </p:nvSpPr>
        <p:spPr>
          <a:xfrm>
            <a:off x="8659471" y="344630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89" name="Flowchart: Connector 488">
            <a:extLst>
              <a:ext uri="{FF2B5EF4-FFF2-40B4-BE49-F238E27FC236}">
                <a16:creationId xmlns:a16="http://schemas.microsoft.com/office/drawing/2014/main" id="{37E3A31A-8DEE-E0D1-3C95-D22CBA13FB91}"/>
              </a:ext>
            </a:extLst>
          </p:cNvPr>
          <p:cNvSpPr/>
          <p:nvPr/>
        </p:nvSpPr>
        <p:spPr>
          <a:xfrm>
            <a:off x="8655808" y="372560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490" name="Straight Connector 489">
            <a:extLst>
              <a:ext uri="{FF2B5EF4-FFF2-40B4-BE49-F238E27FC236}">
                <a16:creationId xmlns:a16="http://schemas.microsoft.com/office/drawing/2014/main" id="{0DC0DFA6-BF76-C6C9-31B8-EF0A798D2746}"/>
              </a:ext>
            </a:extLst>
          </p:cNvPr>
          <p:cNvCxnSpPr>
            <a:cxnSpLocks/>
          </p:cNvCxnSpPr>
          <p:nvPr/>
        </p:nvCxnSpPr>
        <p:spPr>
          <a:xfrm>
            <a:off x="8708969" y="237671"/>
            <a:ext cx="3048" cy="30026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91" name="Straight Connector 490">
            <a:extLst>
              <a:ext uri="{FF2B5EF4-FFF2-40B4-BE49-F238E27FC236}">
                <a16:creationId xmlns:a16="http://schemas.microsoft.com/office/drawing/2014/main" id="{A767C0CD-5CEC-EEA0-C1C3-44AA60C81564}"/>
              </a:ext>
            </a:extLst>
          </p:cNvPr>
          <p:cNvCxnSpPr>
            <a:cxnSpLocks/>
          </p:cNvCxnSpPr>
          <p:nvPr/>
        </p:nvCxnSpPr>
        <p:spPr>
          <a:xfrm>
            <a:off x="8708969" y="3799941"/>
            <a:ext cx="3048" cy="30026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92" name="Straight Connector 491">
            <a:extLst>
              <a:ext uri="{FF2B5EF4-FFF2-40B4-BE49-F238E27FC236}">
                <a16:creationId xmlns:a16="http://schemas.microsoft.com/office/drawing/2014/main" id="{BEF0527A-BA83-2EB2-7C7F-D7AC8A112192}"/>
              </a:ext>
            </a:extLst>
          </p:cNvPr>
          <p:cNvCxnSpPr>
            <a:cxnSpLocks/>
          </p:cNvCxnSpPr>
          <p:nvPr/>
        </p:nvCxnSpPr>
        <p:spPr>
          <a:xfrm>
            <a:off x="8726860" y="4000995"/>
            <a:ext cx="3048" cy="300260"/>
          </a:xfrm>
          <a:prstGeom prst="line">
            <a:avLst/>
          </a:prstGeom>
          <a:ln>
            <a:solidFill>
              <a:srgbClr val="00B0F0"/>
            </a:solidFill>
          </a:ln>
        </p:spPr>
        <p:style>
          <a:lnRef idx="3">
            <a:schemeClr val="dk1"/>
          </a:lnRef>
          <a:fillRef idx="0">
            <a:schemeClr val="dk1"/>
          </a:fillRef>
          <a:effectRef idx="2">
            <a:schemeClr val="dk1"/>
          </a:effectRef>
          <a:fontRef idx="minor">
            <a:schemeClr val="tx1"/>
          </a:fontRef>
        </p:style>
      </p:cxnSp>
      <p:sp>
        <p:nvSpPr>
          <p:cNvPr id="493" name="Flowchart: Connector 492">
            <a:extLst>
              <a:ext uri="{FF2B5EF4-FFF2-40B4-BE49-F238E27FC236}">
                <a16:creationId xmlns:a16="http://schemas.microsoft.com/office/drawing/2014/main" id="{914B65B1-ADD7-874F-135B-FF622EE09B88}"/>
              </a:ext>
            </a:extLst>
          </p:cNvPr>
          <p:cNvSpPr/>
          <p:nvPr/>
        </p:nvSpPr>
        <p:spPr>
          <a:xfrm>
            <a:off x="8664465" y="397077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494" name="Straight Connector 493">
            <a:extLst>
              <a:ext uri="{FF2B5EF4-FFF2-40B4-BE49-F238E27FC236}">
                <a16:creationId xmlns:a16="http://schemas.microsoft.com/office/drawing/2014/main" id="{B4D208AC-2F29-C9D7-B7B4-472F61DE40C5}"/>
              </a:ext>
            </a:extLst>
          </p:cNvPr>
          <p:cNvCxnSpPr/>
          <p:nvPr/>
        </p:nvCxnSpPr>
        <p:spPr>
          <a:xfrm>
            <a:off x="8702827" y="4292000"/>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495" name="Straight Connector 494">
            <a:extLst>
              <a:ext uri="{FF2B5EF4-FFF2-40B4-BE49-F238E27FC236}">
                <a16:creationId xmlns:a16="http://schemas.microsoft.com/office/drawing/2014/main" id="{086B952A-FEEC-B83F-A424-A4912F89FA6C}"/>
              </a:ext>
            </a:extLst>
          </p:cNvPr>
          <p:cNvCxnSpPr>
            <a:cxnSpLocks/>
          </p:cNvCxnSpPr>
          <p:nvPr/>
        </p:nvCxnSpPr>
        <p:spPr>
          <a:xfrm>
            <a:off x="8699779" y="4659252"/>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496" name="Flowchart: Connector 495">
            <a:extLst>
              <a:ext uri="{FF2B5EF4-FFF2-40B4-BE49-F238E27FC236}">
                <a16:creationId xmlns:a16="http://schemas.microsoft.com/office/drawing/2014/main" id="{FF75719D-0348-7303-D543-245AF1F98DCA}"/>
              </a:ext>
            </a:extLst>
          </p:cNvPr>
          <p:cNvSpPr/>
          <p:nvPr/>
        </p:nvSpPr>
        <p:spPr>
          <a:xfrm>
            <a:off x="8660244" y="425331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97" name="Flowchart: Connector 496">
            <a:extLst>
              <a:ext uri="{FF2B5EF4-FFF2-40B4-BE49-F238E27FC236}">
                <a16:creationId xmlns:a16="http://schemas.microsoft.com/office/drawing/2014/main" id="{4501E64C-AFBD-1039-7C7C-B9378852A41A}"/>
              </a:ext>
            </a:extLst>
          </p:cNvPr>
          <p:cNvSpPr/>
          <p:nvPr/>
        </p:nvSpPr>
        <p:spPr>
          <a:xfrm>
            <a:off x="8653274" y="454356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98" name="Flowchart: Connector 497">
            <a:extLst>
              <a:ext uri="{FF2B5EF4-FFF2-40B4-BE49-F238E27FC236}">
                <a16:creationId xmlns:a16="http://schemas.microsoft.com/office/drawing/2014/main" id="{D4AAE06D-49C8-4979-13F2-BCC6653BF735}"/>
              </a:ext>
            </a:extLst>
          </p:cNvPr>
          <p:cNvSpPr/>
          <p:nvPr/>
        </p:nvSpPr>
        <p:spPr>
          <a:xfrm>
            <a:off x="8655583" y="483277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499" name="Straight Connector 498">
            <a:extLst>
              <a:ext uri="{FF2B5EF4-FFF2-40B4-BE49-F238E27FC236}">
                <a16:creationId xmlns:a16="http://schemas.microsoft.com/office/drawing/2014/main" id="{44B79745-ADB2-3C8A-BDEF-9D08E9DB3C47}"/>
              </a:ext>
            </a:extLst>
          </p:cNvPr>
          <p:cNvCxnSpPr>
            <a:cxnSpLocks/>
          </p:cNvCxnSpPr>
          <p:nvPr/>
        </p:nvCxnSpPr>
        <p:spPr>
          <a:xfrm>
            <a:off x="8708744" y="4907108"/>
            <a:ext cx="0" cy="432748"/>
          </a:xfrm>
          <a:prstGeom prst="line">
            <a:avLst/>
          </a:prstGeom>
          <a:ln/>
        </p:spPr>
        <p:style>
          <a:lnRef idx="1">
            <a:schemeClr val="accent1"/>
          </a:lnRef>
          <a:fillRef idx="0">
            <a:schemeClr val="accent1"/>
          </a:fillRef>
          <a:effectRef idx="0">
            <a:schemeClr val="accent1"/>
          </a:effectRef>
          <a:fontRef idx="minor">
            <a:schemeClr val="tx1"/>
          </a:fontRef>
        </p:style>
      </p:cxnSp>
      <p:sp>
        <p:nvSpPr>
          <p:cNvPr id="500" name="Flowchart: Connector 499">
            <a:extLst>
              <a:ext uri="{FF2B5EF4-FFF2-40B4-BE49-F238E27FC236}">
                <a16:creationId xmlns:a16="http://schemas.microsoft.com/office/drawing/2014/main" id="{BBC970FF-3C59-0FD2-2E74-B2A652D6F754}"/>
              </a:ext>
            </a:extLst>
          </p:cNvPr>
          <p:cNvSpPr/>
          <p:nvPr/>
        </p:nvSpPr>
        <p:spPr>
          <a:xfrm>
            <a:off x="9107084" y="49873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501" name="Straight Connector 500">
            <a:extLst>
              <a:ext uri="{FF2B5EF4-FFF2-40B4-BE49-F238E27FC236}">
                <a16:creationId xmlns:a16="http://schemas.microsoft.com/office/drawing/2014/main" id="{DE6F8BFC-1994-3AD1-CEA1-1B556C5AC307}"/>
              </a:ext>
            </a:extLst>
          </p:cNvPr>
          <p:cNvCxnSpPr>
            <a:cxnSpLocks/>
          </p:cNvCxnSpPr>
          <p:nvPr/>
        </p:nvCxnSpPr>
        <p:spPr>
          <a:xfrm flipH="1">
            <a:off x="9147033" y="1094416"/>
            <a:ext cx="2261" cy="1507954"/>
          </a:xfrm>
          <a:prstGeom prst="line">
            <a:avLst/>
          </a:prstGeom>
          <a:ln/>
        </p:spPr>
        <p:style>
          <a:lnRef idx="1">
            <a:schemeClr val="accent1"/>
          </a:lnRef>
          <a:fillRef idx="0">
            <a:schemeClr val="accent1"/>
          </a:fillRef>
          <a:effectRef idx="0">
            <a:schemeClr val="accent1"/>
          </a:effectRef>
          <a:fontRef idx="minor">
            <a:schemeClr val="tx1"/>
          </a:fontRef>
        </p:style>
      </p:cxnSp>
      <p:sp>
        <p:nvSpPr>
          <p:cNvPr id="502" name="Flowchart: Connector 501">
            <a:extLst>
              <a:ext uri="{FF2B5EF4-FFF2-40B4-BE49-F238E27FC236}">
                <a16:creationId xmlns:a16="http://schemas.microsoft.com/office/drawing/2014/main" id="{9FCEA3BD-F613-761B-26CC-D26B02CC0815}"/>
              </a:ext>
            </a:extLst>
          </p:cNvPr>
          <p:cNvSpPr/>
          <p:nvPr/>
        </p:nvSpPr>
        <p:spPr>
          <a:xfrm>
            <a:off x="9100992" y="77677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03" name="Flowchart: Connector 502">
            <a:extLst>
              <a:ext uri="{FF2B5EF4-FFF2-40B4-BE49-F238E27FC236}">
                <a16:creationId xmlns:a16="http://schemas.microsoft.com/office/drawing/2014/main" id="{B9B75620-1E4B-0C7E-0E58-197AEF11898C}"/>
              </a:ext>
            </a:extLst>
          </p:cNvPr>
          <p:cNvSpPr/>
          <p:nvPr/>
        </p:nvSpPr>
        <p:spPr>
          <a:xfrm>
            <a:off x="9109345" y="106950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04" name="Flowchart: Connector 503">
            <a:extLst>
              <a:ext uri="{FF2B5EF4-FFF2-40B4-BE49-F238E27FC236}">
                <a16:creationId xmlns:a16="http://schemas.microsoft.com/office/drawing/2014/main" id="{F3767777-4905-849A-0DC8-3DC11A076909}"/>
              </a:ext>
            </a:extLst>
          </p:cNvPr>
          <p:cNvSpPr/>
          <p:nvPr/>
        </p:nvSpPr>
        <p:spPr>
          <a:xfrm>
            <a:off x="9107084" y="136098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05" name="Flowchart: Connector 504">
            <a:extLst>
              <a:ext uri="{FF2B5EF4-FFF2-40B4-BE49-F238E27FC236}">
                <a16:creationId xmlns:a16="http://schemas.microsoft.com/office/drawing/2014/main" id="{8D6B9379-6D77-0BDB-28BC-676DAEB6D931}"/>
              </a:ext>
            </a:extLst>
          </p:cNvPr>
          <p:cNvSpPr/>
          <p:nvPr/>
        </p:nvSpPr>
        <p:spPr>
          <a:xfrm>
            <a:off x="9122467" y="166147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06" name="Flowchart: Connector 505">
            <a:extLst>
              <a:ext uri="{FF2B5EF4-FFF2-40B4-BE49-F238E27FC236}">
                <a16:creationId xmlns:a16="http://schemas.microsoft.com/office/drawing/2014/main" id="{A02DA053-BA5F-79FC-B4FF-E0F610801DAB}"/>
              </a:ext>
            </a:extLst>
          </p:cNvPr>
          <p:cNvSpPr/>
          <p:nvPr/>
        </p:nvSpPr>
        <p:spPr>
          <a:xfrm>
            <a:off x="9115277" y="193881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07" name="Flowchart: Connector 506">
            <a:extLst>
              <a:ext uri="{FF2B5EF4-FFF2-40B4-BE49-F238E27FC236}">
                <a16:creationId xmlns:a16="http://schemas.microsoft.com/office/drawing/2014/main" id="{00CD5D49-37BF-3731-2602-4394B40BA55A}"/>
              </a:ext>
            </a:extLst>
          </p:cNvPr>
          <p:cNvSpPr/>
          <p:nvPr/>
        </p:nvSpPr>
        <p:spPr>
          <a:xfrm>
            <a:off x="9110913" y="223178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08" name="Flowchart: Connector 507">
            <a:extLst>
              <a:ext uri="{FF2B5EF4-FFF2-40B4-BE49-F238E27FC236}">
                <a16:creationId xmlns:a16="http://schemas.microsoft.com/office/drawing/2014/main" id="{B9968C50-C1E1-C91C-BF34-3DF897EF1E1D}"/>
              </a:ext>
            </a:extLst>
          </p:cNvPr>
          <p:cNvSpPr/>
          <p:nvPr/>
        </p:nvSpPr>
        <p:spPr>
          <a:xfrm>
            <a:off x="9107084" y="251000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09" name="Flowchart: Connector 508">
            <a:extLst>
              <a:ext uri="{FF2B5EF4-FFF2-40B4-BE49-F238E27FC236}">
                <a16:creationId xmlns:a16="http://schemas.microsoft.com/office/drawing/2014/main" id="{4E3ED6E2-BF19-E8A0-98CB-C188C3D3A85C}"/>
              </a:ext>
            </a:extLst>
          </p:cNvPr>
          <p:cNvSpPr/>
          <p:nvPr/>
        </p:nvSpPr>
        <p:spPr>
          <a:xfrm>
            <a:off x="9107157" y="283404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10" name="Flowchart: Connector 509">
            <a:extLst>
              <a:ext uri="{FF2B5EF4-FFF2-40B4-BE49-F238E27FC236}">
                <a16:creationId xmlns:a16="http://schemas.microsoft.com/office/drawing/2014/main" id="{C997ABBB-9C5B-5889-2622-BA702B21F7D4}"/>
              </a:ext>
            </a:extLst>
          </p:cNvPr>
          <p:cNvSpPr/>
          <p:nvPr/>
        </p:nvSpPr>
        <p:spPr>
          <a:xfrm>
            <a:off x="9109238" y="310331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11" name="Flowchart: Connector 510">
            <a:extLst>
              <a:ext uri="{FF2B5EF4-FFF2-40B4-BE49-F238E27FC236}">
                <a16:creationId xmlns:a16="http://schemas.microsoft.com/office/drawing/2014/main" id="{94485BA3-CEE7-E3F3-9F1D-74EE0FF17213}"/>
              </a:ext>
            </a:extLst>
          </p:cNvPr>
          <p:cNvSpPr/>
          <p:nvPr/>
        </p:nvSpPr>
        <p:spPr>
          <a:xfrm>
            <a:off x="9107084" y="342542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12" name="Flowchart: Connector 511">
            <a:extLst>
              <a:ext uri="{FF2B5EF4-FFF2-40B4-BE49-F238E27FC236}">
                <a16:creationId xmlns:a16="http://schemas.microsoft.com/office/drawing/2014/main" id="{2B9659EE-8000-A7C6-BDA7-B31D3354A560}"/>
              </a:ext>
            </a:extLst>
          </p:cNvPr>
          <p:cNvSpPr/>
          <p:nvPr/>
        </p:nvSpPr>
        <p:spPr>
          <a:xfrm>
            <a:off x="9107084" y="368530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513" name="Straight Connector 512">
            <a:extLst>
              <a:ext uri="{FF2B5EF4-FFF2-40B4-BE49-F238E27FC236}">
                <a16:creationId xmlns:a16="http://schemas.microsoft.com/office/drawing/2014/main" id="{13DC389E-DA5E-478B-3698-8C1D23F9152B}"/>
              </a:ext>
            </a:extLst>
          </p:cNvPr>
          <p:cNvCxnSpPr>
            <a:cxnSpLocks/>
            <a:stCxn id="516" idx="4"/>
            <a:endCxn id="729" idx="0"/>
          </p:cNvCxnSpPr>
          <p:nvPr/>
        </p:nvCxnSpPr>
        <p:spPr>
          <a:xfrm>
            <a:off x="9152579" y="4627989"/>
            <a:ext cx="225" cy="747115"/>
          </a:xfrm>
          <a:prstGeom prst="line">
            <a:avLst/>
          </a:prstGeom>
        </p:spPr>
        <p:style>
          <a:lnRef idx="1">
            <a:schemeClr val="accent1"/>
          </a:lnRef>
          <a:fillRef idx="0">
            <a:schemeClr val="accent1"/>
          </a:fillRef>
          <a:effectRef idx="0">
            <a:schemeClr val="accent1"/>
          </a:effectRef>
          <a:fontRef idx="minor">
            <a:schemeClr val="tx1"/>
          </a:fontRef>
        </p:style>
      </p:cxnSp>
      <p:sp>
        <p:nvSpPr>
          <p:cNvPr id="514" name="Flowchart: Connector 513">
            <a:extLst>
              <a:ext uri="{FF2B5EF4-FFF2-40B4-BE49-F238E27FC236}">
                <a16:creationId xmlns:a16="http://schemas.microsoft.com/office/drawing/2014/main" id="{B320A31A-333A-7656-AE64-EB0E72B3CBE0}"/>
              </a:ext>
            </a:extLst>
          </p:cNvPr>
          <p:cNvSpPr/>
          <p:nvPr/>
        </p:nvSpPr>
        <p:spPr>
          <a:xfrm>
            <a:off x="9106932" y="394121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15" name="Flowchart: Connector 514">
            <a:extLst>
              <a:ext uri="{FF2B5EF4-FFF2-40B4-BE49-F238E27FC236}">
                <a16:creationId xmlns:a16="http://schemas.microsoft.com/office/drawing/2014/main" id="{F9570E55-A965-2C40-E45E-FCA10DDC030E}"/>
              </a:ext>
            </a:extLst>
          </p:cNvPr>
          <p:cNvSpPr/>
          <p:nvPr/>
        </p:nvSpPr>
        <p:spPr>
          <a:xfrm>
            <a:off x="9109013" y="421048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16" name="Flowchart: Connector 515">
            <a:extLst>
              <a:ext uri="{FF2B5EF4-FFF2-40B4-BE49-F238E27FC236}">
                <a16:creationId xmlns:a16="http://schemas.microsoft.com/office/drawing/2014/main" id="{BC0D0CC5-A0C9-BE76-2F1A-B241453D7C6B}"/>
              </a:ext>
            </a:extLst>
          </p:cNvPr>
          <p:cNvSpPr/>
          <p:nvPr/>
        </p:nvSpPr>
        <p:spPr>
          <a:xfrm>
            <a:off x="9106859" y="453259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17" name="Flowchart: Connector 516">
            <a:extLst>
              <a:ext uri="{FF2B5EF4-FFF2-40B4-BE49-F238E27FC236}">
                <a16:creationId xmlns:a16="http://schemas.microsoft.com/office/drawing/2014/main" id="{6B9BD864-4170-0F42-CDE2-C6B1BE7F2529}"/>
              </a:ext>
            </a:extLst>
          </p:cNvPr>
          <p:cNvSpPr/>
          <p:nvPr/>
        </p:nvSpPr>
        <p:spPr>
          <a:xfrm>
            <a:off x="9106859" y="479246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18" name="Flowchart: Connector 517">
            <a:extLst>
              <a:ext uri="{FF2B5EF4-FFF2-40B4-BE49-F238E27FC236}">
                <a16:creationId xmlns:a16="http://schemas.microsoft.com/office/drawing/2014/main" id="{2A3D1F26-2D09-304B-C599-8E9E7ECB4E94}"/>
              </a:ext>
            </a:extLst>
          </p:cNvPr>
          <p:cNvSpPr/>
          <p:nvPr/>
        </p:nvSpPr>
        <p:spPr>
          <a:xfrm>
            <a:off x="9135652" y="579186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519" name="Straight Connector 518">
            <a:extLst>
              <a:ext uri="{FF2B5EF4-FFF2-40B4-BE49-F238E27FC236}">
                <a16:creationId xmlns:a16="http://schemas.microsoft.com/office/drawing/2014/main" id="{E76FF3E2-620E-7485-D703-881689437C1E}"/>
              </a:ext>
            </a:extLst>
          </p:cNvPr>
          <p:cNvCxnSpPr>
            <a:cxnSpLocks/>
          </p:cNvCxnSpPr>
          <p:nvPr/>
        </p:nvCxnSpPr>
        <p:spPr>
          <a:xfrm flipH="1">
            <a:off x="8650916" y="564645"/>
            <a:ext cx="296522" cy="0"/>
          </a:xfrm>
          <a:prstGeom prst="line">
            <a:avLst/>
          </a:prstGeom>
        </p:spPr>
        <p:style>
          <a:lnRef idx="1">
            <a:schemeClr val="dk1"/>
          </a:lnRef>
          <a:fillRef idx="0">
            <a:schemeClr val="dk1"/>
          </a:fillRef>
          <a:effectRef idx="0">
            <a:schemeClr val="dk1"/>
          </a:effectRef>
          <a:fontRef idx="minor">
            <a:schemeClr val="tx1"/>
          </a:fontRef>
        </p:style>
      </p:cxnSp>
      <p:cxnSp>
        <p:nvCxnSpPr>
          <p:cNvPr id="520" name="Straight Connector 519">
            <a:extLst>
              <a:ext uri="{FF2B5EF4-FFF2-40B4-BE49-F238E27FC236}">
                <a16:creationId xmlns:a16="http://schemas.microsoft.com/office/drawing/2014/main" id="{DF9DF4B3-5701-4C9C-C10B-30257605AD93}"/>
              </a:ext>
            </a:extLst>
          </p:cNvPr>
          <p:cNvCxnSpPr/>
          <p:nvPr/>
        </p:nvCxnSpPr>
        <p:spPr>
          <a:xfrm>
            <a:off x="8944275" y="458309"/>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21" name="Straight Connector 520">
            <a:extLst>
              <a:ext uri="{FF2B5EF4-FFF2-40B4-BE49-F238E27FC236}">
                <a16:creationId xmlns:a16="http://schemas.microsoft.com/office/drawing/2014/main" id="{61D895F7-3BF0-EB38-C07D-E580A57E6235}"/>
              </a:ext>
            </a:extLst>
          </p:cNvPr>
          <p:cNvCxnSpPr>
            <a:cxnSpLocks/>
          </p:cNvCxnSpPr>
          <p:nvPr/>
        </p:nvCxnSpPr>
        <p:spPr>
          <a:xfrm>
            <a:off x="8941227" y="825561"/>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522" name="Flowchart: Connector 521">
            <a:extLst>
              <a:ext uri="{FF2B5EF4-FFF2-40B4-BE49-F238E27FC236}">
                <a16:creationId xmlns:a16="http://schemas.microsoft.com/office/drawing/2014/main" id="{47C564CF-5A14-022A-2B16-4BF73A97180B}"/>
              </a:ext>
            </a:extLst>
          </p:cNvPr>
          <p:cNvSpPr/>
          <p:nvPr/>
        </p:nvSpPr>
        <p:spPr>
          <a:xfrm>
            <a:off x="8901955" y="50886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23" name="Flowchart: Connector 522">
            <a:extLst>
              <a:ext uri="{FF2B5EF4-FFF2-40B4-BE49-F238E27FC236}">
                <a16:creationId xmlns:a16="http://schemas.microsoft.com/office/drawing/2014/main" id="{E499D9FD-CA58-7DF7-609B-D3569306CBCF}"/>
              </a:ext>
            </a:extLst>
          </p:cNvPr>
          <p:cNvSpPr/>
          <p:nvPr/>
        </p:nvSpPr>
        <p:spPr>
          <a:xfrm>
            <a:off x="8902419" y="78987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524" name="Straight Connector 523">
            <a:extLst>
              <a:ext uri="{FF2B5EF4-FFF2-40B4-BE49-F238E27FC236}">
                <a16:creationId xmlns:a16="http://schemas.microsoft.com/office/drawing/2014/main" id="{07DA7688-3C09-2B52-68B5-26C49AA805E3}"/>
              </a:ext>
            </a:extLst>
          </p:cNvPr>
          <p:cNvCxnSpPr/>
          <p:nvPr/>
        </p:nvCxnSpPr>
        <p:spPr>
          <a:xfrm>
            <a:off x="8942529" y="1096743"/>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25" name="Straight Connector 524">
            <a:extLst>
              <a:ext uri="{FF2B5EF4-FFF2-40B4-BE49-F238E27FC236}">
                <a16:creationId xmlns:a16="http://schemas.microsoft.com/office/drawing/2014/main" id="{E91B7099-EB88-852F-6486-5B82DF123598}"/>
              </a:ext>
            </a:extLst>
          </p:cNvPr>
          <p:cNvCxnSpPr>
            <a:cxnSpLocks/>
          </p:cNvCxnSpPr>
          <p:nvPr/>
        </p:nvCxnSpPr>
        <p:spPr>
          <a:xfrm>
            <a:off x="8939481" y="1463995"/>
            <a:ext cx="0" cy="229987"/>
          </a:xfrm>
          <a:prstGeom prst="line">
            <a:avLst/>
          </a:prstGeom>
          <a:ln/>
        </p:spPr>
        <p:style>
          <a:lnRef idx="1">
            <a:schemeClr val="accent1"/>
          </a:lnRef>
          <a:fillRef idx="0">
            <a:schemeClr val="accent1"/>
          </a:fillRef>
          <a:effectRef idx="0">
            <a:schemeClr val="accent1"/>
          </a:effectRef>
          <a:fontRef idx="minor">
            <a:schemeClr val="tx1"/>
          </a:fontRef>
        </p:style>
      </p:cxnSp>
      <p:sp>
        <p:nvSpPr>
          <p:cNvPr id="526" name="Flowchart: Connector 525">
            <a:extLst>
              <a:ext uri="{FF2B5EF4-FFF2-40B4-BE49-F238E27FC236}">
                <a16:creationId xmlns:a16="http://schemas.microsoft.com/office/drawing/2014/main" id="{8A3789D5-DA11-A215-55D2-8F180AB6A677}"/>
              </a:ext>
            </a:extLst>
          </p:cNvPr>
          <p:cNvSpPr/>
          <p:nvPr/>
        </p:nvSpPr>
        <p:spPr>
          <a:xfrm>
            <a:off x="8911654" y="106859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27" name="Flowchart: Connector 526">
            <a:extLst>
              <a:ext uri="{FF2B5EF4-FFF2-40B4-BE49-F238E27FC236}">
                <a16:creationId xmlns:a16="http://schemas.microsoft.com/office/drawing/2014/main" id="{4A7A7114-A1C9-66A1-18E7-AFA32B87B696}"/>
              </a:ext>
            </a:extLst>
          </p:cNvPr>
          <p:cNvSpPr/>
          <p:nvPr/>
        </p:nvSpPr>
        <p:spPr>
          <a:xfrm>
            <a:off x="8906153" y="137453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528" name="Straight Connector 527">
            <a:extLst>
              <a:ext uri="{FF2B5EF4-FFF2-40B4-BE49-F238E27FC236}">
                <a16:creationId xmlns:a16="http://schemas.microsoft.com/office/drawing/2014/main" id="{344B908D-1403-DAC4-8608-8A42E23F8058}"/>
              </a:ext>
            </a:extLst>
          </p:cNvPr>
          <p:cNvCxnSpPr/>
          <p:nvPr/>
        </p:nvCxnSpPr>
        <p:spPr>
          <a:xfrm>
            <a:off x="8944275" y="1923949"/>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29" name="Straight Connector 528">
            <a:extLst>
              <a:ext uri="{FF2B5EF4-FFF2-40B4-BE49-F238E27FC236}">
                <a16:creationId xmlns:a16="http://schemas.microsoft.com/office/drawing/2014/main" id="{2167385E-7615-011D-71FE-98C919879F11}"/>
              </a:ext>
            </a:extLst>
          </p:cNvPr>
          <p:cNvCxnSpPr>
            <a:cxnSpLocks/>
          </p:cNvCxnSpPr>
          <p:nvPr/>
        </p:nvCxnSpPr>
        <p:spPr>
          <a:xfrm>
            <a:off x="8941227" y="2291201"/>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530" name="Flowchart: Connector 529">
            <a:extLst>
              <a:ext uri="{FF2B5EF4-FFF2-40B4-BE49-F238E27FC236}">
                <a16:creationId xmlns:a16="http://schemas.microsoft.com/office/drawing/2014/main" id="{C2975751-C018-6605-AF57-FA70FAA470C7}"/>
              </a:ext>
            </a:extLst>
          </p:cNvPr>
          <p:cNvSpPr/>
          <p:nvPr/>
        </p:nvSpPr>
        <p:spPr>
          <a:xfrm>
            <a:off x="8901692" y="195665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31" name="Flowchart: Connector 530">
            <a:extLst>
              <a:ext uri="{FF2B5EF4-FFF2-40B4-BE49-F238E27FC236}">
                <a16:creationId xmlns:a16="http://schemas.microsoft.com/office/drawing/2014/main" id="{F84BB124-BB7D-D394-6BD3-551313053931}"/>
              </a:ext>
            </a:extLst>
          </p:cNvPr>
          <p:cNvSpPr/>
          <p:nvPr/>
        </p:nvSpPr>
        <p:spPr>
          <a:xfrm>
            <a:off x="8904147" y="222813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532" name="Straight Connector 531">
            <a:extLst>
              <a:ext uri="{FF2B5EF4-FFF2-40B4-BE49-F238E27FC236}">
                <a16:creationId xmlns:a16="http://schemas.microsoft.com/office/drawing/2014/main" id="{7C14FDCB-A314-A118-9696-108C490AFFD9}"/>
              </a:ext>
            </a:extLst>
          </p:cNvPr>
          <p:cNvCxnSpPr/>
          <p:nvPr/>
        </p:nvCxnSpPr>
        <p:spPr>
          <a:xfrm>
            <a:off x="8942529" y="2562383"/>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33" name="Straight Connector 532">
            <a:extLst>
              <a:ext uri="{FF2B5EF4-FFF2-40B4-BE49-F238E27FC236}">
                <a16:creationId xmlns:a16="http://schemas.microsoft.com/office/drawing/2014/main" id="{DEF457C4-9171-2C80-1A4F-C2A543EC290A}"/>
              </a:ext>
            </a:extLst>
          </p:cNvPr>
          <p:cNvCxnSpPr>
            <a:cxnSpLocks/>
          </p:cNvCxnSpPr>
          <p:nvPr/>
        </p:nvCxnSpPr>
        <p:spPr>
          <a:xfrm>
            <a:off x="8962341" y="2918740"/>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534" name="Flowchart: Connector 533">
            <a:extLst>
              <a:ext uri="{FF2B5EF4-FFF2-40B4-BE49-F238E27FC236}">
                <a16:creationId xmlns:a16="http://schemas.microsoft.com/office/drawing/2014/main" id="{CBCD1AF3-37FE-B36B-4178-F5255414BB60}"/>
              </a:ext>
            </a:extLst>
          </p:cNvPr>
          <p:cNvSpPr/>
          <p:nvPr/>
        </p:nvSpPr>
        <p:spPr>
          <a:xfrm>
            <a:off x="8899946" y="252369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35" name="Flowchart: Connector 534">
            <a:extLst>
              <a:ext uri="{FF2B5EF4-FFF2-40B4-BE49-F238E27FC236}">
                <a16:creationId xmlns:a16="http://schemas.microsoft.com/office/drawing/2014/main" id="{1A623091-4194-E120-28E0-DCFFB538819F}"/>
              </a:ext>
            </a:extLst>
          </p:cNvPr>
          <p:cNvSpPr/>
          <p:nvPr/>
        </p:nvSpPr>
        <p:spPr>
          <a:xfrm>
            <a:off x="8899946" y="284165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536" name="Straight Connector 535">
            <a:extLst>
              <a:ext uri="{FF2B5EF4-FFF2-40B4-BE49-F238E27FC236}">
                <a16:creationId xmlns:a16="http://schemas.microsoft.com/office/drawing/2014/main" id="{A5C1B090-0A89-CC29-AA1D-4A17D3C8092B}"/>
              </a:ext>
            </a:extLst>
          </p:cNvPr>
          <p:cNvCxnSpPr>
            <a:cxnSpLocks/>
          </p:cNvCxnSpPr>
          <p:nvPr/>
        </p:nvCxnSpPr>
        <p:spPr>
          <a:xfrm>
            <a:off x="8947412" y="1693982"/>
            <a:ext cx="0" cy="310375"/>
          </a:xfrm>
          <a:prstGeom prst="line">
            <a:avLst/>
          </a:prstGeom>
          <a:ln/>
        </p:spPr>
        <p:style>
          <a:lnRef idx="1">
            <a:schemeClr val="accent1"/>
          </a:lnRef>
          <a:fillRef idx="0">
            <a:schemeClr val="accent1"/>
          </a:fillRef>
          <a:effectRef idx="0">
            <a:schemeClr val="accent1"/>
          </a:effectRef>
          <a:fontRef idx="minor">
            <a:schemeClr val="tx1"/>
          </a:fontRef>
        </p:style>
      </p:cxnSp>
      <p:sp>
        <p:nvSpPr>
          <p:cNvPr id="537" name="Flowchart: Connector 536">
            <a:extLst>
              <a:ext uri="{FF2B5EF4-FFF2-40B4-BE49-F238E27FC236}">
                <a16:creationId xmlns:a16="http://schemas.microsoft.com/office/drawing/2014/main" id="{55E0E957-67BD-DBE0-F7FE-B4490F45386A}"/>
              </a:ext>
            </a:extLst>
          </p:cNvPr>
          <p:cNvSpPr/>
          <p:nvPr/>
        </p:nvSpPr>
        <p:spPr>
          <a:xfrm>
            <a:off x="8899946" y="167239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538" name="Straight Connector 537">
            <a:extLst>
              <a:ext uri="{FF2B5EF4-FFF2-40B4-BE49-F238E27FC236}">
                <a16:creationId xmlns:a16="http://schemas.microsoft.com/office/drawing/2014/main" id="{209FE7BC-AAEA-7E18-CA10-D31D2E5B1016}"/>
              </a:ext>
            </a:extLst>
          </p:cNvPr>
          <p:cNvCxnSpPr/>
          <p:nvPr/>
        </p:nvCxnSpPr>
        <p:spPr>
          <a:xfrm>
            <a:off x="8938308" y="3162887"/>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39" name="Straight Connector 538">
            <a:extLst>
              <a:ext uri="{FF2B5EF4-FFF2-40B4-BE49-F238E27FC236}">
                <a16:creationId xmlns:a16="http://schemas.microsoft.com/office/drawing/2014/main" id="{3580FAFE-E437-5F43-07A7-6CED21D76175}"/>
              </a:ext>
            </a:extLst>
          </p:cNvPr>
          <p:cNvCxnSpPr>
            <a:cxnSpLocks/>
          </p:cNvCxnSpPr>
          <p:nvPr/>
        </p:nvCxnSpPr>
        <p:spPr>
          <a:xfrm>
            <a:off x="8935260" y="3530139"/>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540" name="Flowchart: Connector 539">
            <a:extLst>
              <a:ext uri="{FF2B5EF4-FFF2-40B4-BE49-F238E27FC236}">
                <a16:creationId xmlns:a16="http://schemas.microsoft.com/office/drawing/2014/main" id="{3AB1976F-ED2B-DC01-A107-F1DA2884AC39}"/>
              </a:ext>
            </a:extLst>
          </p:cNvPr>
          <p:cNvSpPr/>
          <p:nvPr/>
        </p:nvSpPr>
        <p:spPr>
          <a:xfrm>
            <a:off x="8895725" y="312419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41" name="Flowchart: Connector 540">
            <a:extLst>
              <a:ext uri="{FF2B5EF4-FFF2-40B4-BE49-F238E27FC236}">
                <a16:creationId xmlns:a16="http://schemas.microsoft.com/office/drawing/2014/main" id="{F37EB3EC-CF01-BD6C-E413-3342CB1D825B}"/>
              </a:ext>
            </a:extLst>
          </p:cNvPr>
          <p:cNvSpPr/>
          <p:nvPr/>
        </p:nvSpPr>
        <p:spPr>
          <a:xfrm>
            <a:off x="8895725" y="344216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42" name="Flowchart: Connector 541">
            <a:extLst>
              <a:ext uri="{FF2B5EF4-FFF2-40B4-BE49-F238E27FC236}">
                <a16:creationId xmlns:a16="http://schemas.microsoft.com/office/drawing/2014/main" id="{C96F2F34-9AF4-7C8B-CB25-DF094A3CD094}"/>
              </a:ext>
            </a:extLst>
          </p:cNvPr>
          <p:cNvSpPr/>
          <p:nvPr/>
        </p:nvSpPr>
        <p:spPr>
          <a:xfrm>
            <a:off x="8891064" y="370365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543" name="Straight Connector 542">
            <a:extLst>
              <a:ext uri="{FF2B5EF4-FFF2-40B4-BE49-F238E27FC236}">
                <a16:creationId xmlns:a16="http://schemas.microsoft.com/office/drawing/2014/main" id="{B669F0A8-1D06-1DE2-5D01-CAD4960CFC63}"/>
              </a:ext>
            </a:extLst>
          </p:cNvPr>
          <p:cNvCxnSpPr>
            <a:cxnSpLocks/>
          </p:cNvCxnSpPr>
          <p:nvPr/>
        </p:nvCxnSpPr>
        <p:spPr>
          <a:xfrm>
            <a:off x="8944225" y="215725"/>
            <a:ext cx="3048" cy="30026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44" name="Straight Connector 543">
            <a:extLst>
              <a:ext uri="{FF2B5EF4-FFF2-40B4-BE49-F238E27FC236}">
                <a16:creationId xmlns:a16="http://schemas.microsoft.com/office/drawing/2014/main" id="{4AB8C062-78F3-3A0D-D128-F1FF905E1F20}"/>
              </a:ext>
            </a:extLst>
          </p:cNvPr>
          <p:cNvCxnSpPr>
            <a:cxnSpLocks/>
          </p:cNvCxnSpPr>
          <p:nvPr/>
        </p:nvCxnSpPr>
        <p:spPr>
          <a:xfrm>
            <a:off x="8944225" y="3777995"/>
            <a:ext cx="3048" cy="30026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45" name="Straight Connector 544">
            <a:extLst>
              <a:ext uri="{FF2B5EF4-FFF2-40B4-BE49-F238E27FC236}">
                <a16:creationId xmlns:a16="http://schemas.microsoft.com/office/drawing/2014/main" id="{E2DE3238-3C59-BFD6-341C-FF8E60BF8308}"/>
              </a:ext>
            </a:extLst>
          </p:cNvPr>
          <p:cNvCxnSpPr>
            <a:cxnSpLocks/>
          </p:cNvCxnSpPr>
          <p:nvPr/>
        </p:nvCxnSpPr>
        <p:spPr>
          <a:xfrm>
            <a:off x="8939256" y="4036802"/>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546" name="Flowchart: Connector 545">
            <a:extLst>
              <a:ext uri="{FF2B5EF4-FFF2-40B4-BE49-F238E27FC236}">
                <a16:creationId xmlns:a16="http://schemas.microsoft.com/office/drawing/2014/main" id="{60CE774B-8E0E-3741-11A9-D732C5AFCFF7}"/>
              </a:ext>
            </a:extLst>
          </p:cNvPr>
          <p:cNvSpPr/>
          <p:nvPr/>
        </p:nvSpPr>
        <p:spPr>
          <a:xfrm>
            <a:off x="8897378" y="397462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547" name="Straight Connector 546">
            <a:extLst>
              <a:ext uri="{FF2B5EF4-FFF2-40B4-BE49-F238E27FC236}">
                <a16:creationId xmlns:a16="http://schemas.microsoft.com/office/drawing/2014/main" id="{B174F5A2-49A7-D5DC-CEDE-F6BECFE6EB2A}"/>
              </a:ext>
            </a:extLst>
          </p:cNvPr>
          <p:cNvCxnSpPr/>
          <p:nvPr/>
        </p:nvCxnSpPr>
        <p:spPr>
          <a:xfrm>
            <a:off x="8938083" y="4270054"/>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48" name="Straight Connector 547">
            <a:extLst>
              <a:ext uri="{FF2B5EF4-FFF2-40B4-BE49-F238E27FC236}">
                <a16:creationId xmlns:a16="http://schemas.microsoft.com/office/drawing/2014/main" id="{8D84F23B-2A48-2650-4043-1050C29C4B6A}"/>
              </a:ext>
            </a:extLst>
          </p:cNvPr>
          <p:cNvCxnSpPr>
            <a:cxnSpLocks/>
          </p:cNvCxnSpPr>
          <p:nvPr/>
        </p:nvCxnSpPr>
        <p:spPr>
          <a:xfrm>
            <a:off x="8935035" y="4637306"/>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549" name="Flowchart: Connector 548">
            <a:extLst>
              <a:ext uri="{FF2B5EF4-FFF2-40B4-BE49-F238E27FC236}">
                <a16:creationId xmlns:a16="http://schemas.microsoft.com/office/drawing/2014/main" id="{BC45765D-0902-B083-3FAF-C80D14CBC3A1}"/>
              </a:ext>
            </a:extLst>
          </p:cNvPr>
          <p:cNvSpPr/>
          <p:nvPr/>
        </p:nvSpPr>
        <p:spPr>
          <a:xfrm>
            <a:off x="8897378" y="423136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50" name="Flowchart: Connector 549">
            <a:extLst>
              <a:ext uri="{FF2B5EF4-FFF2-40B4-BE49-F238E27FC236}">
                <a16:creationId xmlns:a16="http://schemas.microsoft.com/office/drawing/2014/main" id="{BB793BFE-24A3-BEDA-ED01-CB50DD8AACAF}"/>
              </a:ext>
            </a:extLst>
          </p:cNvPr>
          <p:cNvSpPr/>
          <p:nvPr/>
        </p:nvSpPr>
        <p:spPr>
          <a:xfrm>
            <a:off x="8895500" y="454932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51" name="Flowchart: Connector 550">
            <a:extLst>
              <a:ext uri="{FF2B5EF4-FFF2-40B4-BE49-F238E27FC236}">
                <a16:creationId xmlns:a16="http://schemas.microsoft.com/office/drawing/2014/main" id="{EE77F424-E448-8758-0C28-5E5308B16637}"/>
              </a:ext>
            </a:extLst>
          </p:cNvPr>
          <p:cNvSpPr/>
          <p:nvPr/>
        </p:nvSpPr>
        <p:spPr>
          <a:xfrm>
            <a:off x="8890839" y="481082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552" name="Straight Connector 551">
            <a:extLst>
              <a:ext uri="{FF2B5EF4-FFF2-40B4-BE49-F238E27FC236}">
                <a16:creationId xmlns:a16="http://schemas.microsoft.com/office/drawing/2014/main" id="{2BB2CFC3-A9BA-B894-0F5C-E4CC1666826A}"/>
              </a:ext>
            </a:extLst>
          </p:cNvPr>
          <p:cNvCxnSpPr>
            <a:cxnSpLocks/>
          </p:cNvCxnSpPr>
          <p:nvPr/>
        </p:nvCxnSpPr>
        <p:spPr>
          <a:xfrm>
            <a:off x="8944000" y="4885162"/>
            <a:ext cx="0" cy="480464"/>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53" name="Straight Connector 552">
            <a:extLst>
              <a:ext uri="{FF2B5EF4-FFF2-40B4-BE49-F238E27FC236}">
                <a16:creationId xmlns:a16="http://schemas.microsoft.com/office/drawing/2014/main" id="{18EFD292-0EBD-1E69-862D-96ABF26D7BB2}"/>
              </a:ext>
            </a:extLst>
          </p:cNvPr>
          <p:cNvCxnSpPr>
            <a:cxnSpLocks/>
          </p:cNvCxnSpPr>
          <p:nvPr/>
        </p:nvCxnSpPr>
        <p:spPr>
          <a:xfrm flipH="1">
            <a:off x="8877485" y="564645"/>
            <a:ext cx="296522" cy="0"/>
          </a:xfrm>
          <a:prstGeom prst="line">
            <a:avLst/>
          </a:prstGeom>
        </p:spPr>
        <p:style>
          <a:lnRef idx="1">
            <a:schemeClr val="dk1"/>
          </a:lnRef>
          <a:fillRef idx="0">
            <a:schemeClr val="dk1"/>
          </a:fillRef>
          <a:effectRef idx="0">
            <a:schemeClr val="dk1"/>
          </a:effectRef>
          <a:fontRef idx="minor">
            <a:schemeClr val="tx1"/>
          </a:fontRef>
        </p:style>
      </p:cxnSp>
      <p:cxnSp>
        <p:nvCxnSpPr>
          <p:cNvPr id="554" name="Straight Connector 553">
            <a:extLst>
              <a:ext uri="{FF2B5EF4-FFF2-40B4-BE49-F238E27FC236}">
                <a16:creationId xmlns:a16="http://schemas.microsoft.com/office/drawing/2014/main" id="{36A2F684-88A0-F017-08B0-333714DD11B0}"/>
              </a:ext>
            </a:extLst>
          </p:cNvPr>
          <p:cNvCxnSpPr>
            <a:cxnSpLocks/>
          </p:cNvCxnSpPr>
          <p:nvPr/>
        </p:nvCxnSpPr>
        <p:spPr>
          <a:xfrm flipH="1">
            <a:off x="8646576" y="856518"/>
            <a:ext cx="296522" cy="0"/>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cxnSp>
        <p:nvCxnSpPr>
          <p:cNvPr id="555" name="Straight Connector 554">
            <a:extLst>
              <a:ext uri="{FF2B5EF4-FFF2-40B4-BE49-F238E27FC236}">
                <a16:creationId xmlns:a16="http://schemas.microsoft.com/office/drawing/2014/main" id="{F38F1D66-CD7A-A754-6583-2FD0CE89FDC7}"/>
              </a:ext>
            </a:extLst>
          </p:cNvPr>
          <p:cNvCxnSpPr>
            <a:cxnSpLocks/>
            <a:stCxn id="502" idx="6"/>
          </p:cNvCxnSpPr>
          <p:nvPr/>
        </p:nvCxnSpPr>
        <p:spPr>
          <a:xfrm flipH="1" flipV="1">
            <a:off x="8943098" y="822056"/>
            <a:ext cx="249334" cy="2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556" name="Straight Connector 555">
            <a:extLst>
              <a:ext uri="{FF2B5EF4-FFF2-40B4-BE49-F238E27FC236}">
                <a16:creationId xmlns:a16="http://schemas.microsoft.com/office/drawing/2014/main" id="{9D373AC4-F95F-CC49-CD11-8D16B5F327FF}"/>
              </a:ext>
            </a:extLst>
          </p:cNvPr>
          <p:cNvCxnSpPr>
            <a:cxnSpLocks/>
          </p:cNvCxnSpPr>
          <p:nvPr/>
        </p:nvCxnSpPr>
        <p:spPr>
          <a:xfrm flipH="1">
            <a:off x="8682965" y="1116294"/>
            <a:ext cx="296522" cy="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57" name="Straight Connector 556">
            <a:extLst>
              <a:ext uri="{FF2B5EF4-FFF2-40B4-BE49-F238E27FC236}">
                <a16:creationId xmlns:a16="http://schemas.microsoft.com/office/drawing/2014/main" id="{75E6D856-F092-AFB7-981A-40271B004301}"/>
              </a:ext>
            </a:extLst>
          </p:cNvPr>
          <p:cNvCxnSpPr>
            <a:cxnSpLocks/>
          </p:cNvCxnSpPr>
          <p:nvPr/>
        </p:nvCxnSpPr>
        <p:spPr>
          <a:xfrm flipH="1" flipV="1">
            <a:off x="8727468" y="1426751"/>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58" name="Straight Connector 557">
            <a:extLst>
              <a:ext uri="{FF2B5EF4-FFF2-40B4-BE49-F238E27FC236}">
                <a16:creationId xmlns:a16="http://schemas.microsoft.com/office/drawing/2014/main" id="{A082FE8C-AC46-6E2B-E976-21CF91BF0684}"/>
              </a:ext>
            </a:extLst>
          </p:cNvPr>
          <p:cNvCxnSpPr>
            <a:cxnSpLocks/>
          </p:cNvCxnSpPr>
          <p:nvPr/>
        </p:nvCxnSpPr>
        <p:spPr>
          <a:xfrm flipH="1" flipV="1">
            <a:off x="8720199" y="1736141"/>
            <a:ext cx="268619" cy="4195"/>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59" name="Straight Connector 558">
            <a:extLst>
              <a:ext uri="{FF2B5EF4-FFF2-40B4-BE49-F238E27FC236}">
                <a16:creationId xmlns:a16="http://schemas.microsoft.com/office/drawing/2014/main" id="{30576D5E-FBC1-5284-06B3-EF525538CBEF}"/>
              </a:ext>
            </a:extLst>
          </p:cNvPr>
          <p:cNvCxnSpPr>
            <a:cxnSpLocks/>
          </p:cNvCxnSpPr>
          <p:nvPr/>
        </p:nvCxnSpPr>
        <p:spPr>
          <a:xfrm flipH="1" flipV="1">
            <a:off x="8674479" y="2031691"/>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60" name="Straight Connector 559">
            <a:extLst>
              <a:ext uri="{FF2B5EF4-FFF2-40B4-BE49-F238E27FC236}">
                <a16:creationId xmlns:a16="http://schemas.microsoft.com/office/drawing/2014/main" id="{C75079E4-1731-4526-07E2-83447466B926}"/>
              </a:ext>
            </a:extLst>
          </p:cNvPr>
          <p:cNvCxnSpPr>
            <a:cxnSpLocks/>
          </p:cNvCxnSpPr>
          <p:nvPr/>
        </p:nvCxnSpPr>
        <p:spPr>
          <a:xfrm flipH="1" flipV="1">
            <a:off x="8674479" y="2299823"/>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61" name="Straight Connector 560">
            <a:extLst>
              <a:ext uri="{FF2B5EF4-FFF2-40B4-BE49-F238E27FC236}">
                <a16:creationId xmlns:a16="http://schemas.microsoft.com/office/drawing/2014/main" id="{906D6A41-FD97-AD19-69DF-997FFFAF835B}"/>
              </a:ext>
            </a:extLst>
          </p:cNvPr>
          <p:cNvCxnSpPr>
            <a:cxnSpLocks/>
          </p:cNvCxnSpPr>
          <p:nvPr/>
        </p:nvCxnSpPr>
        <p:spPr>
          <a:xfrm flipH="1" flipV="1">
            <a:off x="8674479" y="2586749"/>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62" name="Straight Connector 561">
            <a:extLst>
              <a:ext uri="{FF2B5EF4-FFF2-40B4-BE49-F238E27FC236}">
                <a16:creationId xmlns:a16="http://schemas.microsoft.com/office/drawing/2014/main" id="{2F7463FF-6AAA-788A-90D0-A3386F648970}"/>
              </a:ext>
            </a:extLst>
          </p:cNvPr>
          <p:cNvCxnSpPr>
            <a:cxnSpLocks/>
          </p:cNvCxnSpPr>
          <p:nvPr/>
        </p:nvCxnSpPr>
        <p:spPr>
          <a:xfrm flipH="1" flipV="1">
            <a:off x="8720199" y="2903755"/>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63" name="Straight Connector 562">
            <a:extLst>
              <a:ext uri="{FF2B5EF4-FFF2-40B4-BE49-F238E27FC236}">
                <a16:creationId xmlns:a16="http://schemas.microsoft.com/office/drawing/2014/main" id="{987E8990-DA00-8945-8E25-91ABE14977B3}"/>
              </a:ext>
            </a:extLst>
          </p:cNvPr>
          <p:cNvCxnSpPr>
            <a:cxnSpLocks/>
          </p:cNvCxnSpPr>
          <p:nvPr/>
        </p:nvCxnSpPr>
        <p:spPr>
          <a:xfrm flipH="1" flipV="1">
            <a:off x="8690523" y="3187253"/>
            <a:ext cx="268619" cy="4195"/>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64" name="Straight Connector 563">
            <a:extLst>
              <a:ext uri="{FF2B5EF4-FFF2-40B4-BE49-F238E27FC236}">
                <a16:creationId xmlns:a16="http://schemas.microsoft.com/office/drawing/2014/main" id="{4D63CC90-752E-AC85-25CD-D07A2C0EC49C}"/>
              </a:ext>
            </a:extLst>
          </p:cNvPr>
          <p:cNvCxnSpPr>
            <a:cxnSpLocks/>
          </p:cNvCxnSpPr>
          <p:nvPr/>
        </p:nvCxnSpPr>
        <p:spPr>
          <a:xfrm flipH="1" flipV="1">
            <a:off x="8686063" y="3488079"/>
            <a:ext cx="268619" cy="4195"/>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65" name="Straight Connector 564">
            <a:extLst>
              <a:ext uri="{FF2B5EF4-FFF2-40B4-BE49-F238E27FC236}">
                <a16:creationId xmlns:a16="http://schemas.microsoft.com/office/drawing/2014/main" id="{1B9242C1-C6F1-6F8C-8B3A-FB7A03E47955}"/>
              </a:ext>
            </a:extLst>
          </p:cNvPr>
          <p:cNvCxnSpPr>
            <a:cxnSpLocks/>
          </p:cNvCxnSpPr>
          <p:nvPr/>
        </p:nvCxnSpPr>
        <p:spPr>
          <a:xfrm flipH="1" flipV="1">
            <a:off x="8674479" y="3757333"/>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66" name="Straight Connector 565">
            <a:extLst>
              <a:ext uri="{FF2B5EF4-FFF2-40B4-BE49-F238E27FC236}">
                <a16:creationId xmlns:a16="http://schemas.microsoft.com/office/drawing/2014/main" id="{8ABE357C-6E2E-B886-0A04-3D4013D8D224}"/>
              </a:ext>
            </a:extLst>
          </p:cNvPr>
          <p:cNvCxnSpPr>
            <a:cxnSpLocks/>
          </p:cNvCxnSpPr>
          <p:nvPr/>
        </p:nvCxnSpPr>
        <p:spPr>
          <a:xfrm flipH="1" flipV="1">
            <a:off x="8696830" y="4032813"/>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67" name="Straight Connector 566">
            <a:extLst>
              <a:ext uri="{FF2B5EF4-FFF2-40B4-BE49-F238E27FC236}">
                <a16:creationId xmlns:a16="http://schemas.microsoft.com/office/drawing/2014/main" id="{591A96FF-9358-1486-08B0-3CB0D7C73E91}"/>
              </a:ext>
            </a:extLst>
          </p:cNvPr>
          <p:cNvCxnSpPr>
            <a:cxnSpLocks/>
          </p:cNvCxnSpPr>
          <p:nvPr/>
        </p:nvCxnSpPr>
        <p:spPr>
          <a:xfrm flipH="1" flipV="1">
            <a:off x="8674479" y="4597937"/>
            <a:ext cx="268619" cy="4195"/>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68" name="Straight Connector 567">
            <a:extLst>
              <a:ext uri="{FF2B5EF4-FFF2-40B4-BE49-F238E27FC236}">
                <a16:creationId xmlns:a16="http://schemas.microsoft.com/office/drawing/2014/main" id="{1C4A15B4-E5ED-B70D-C9EC-6C190D087C23}"/>
              </a:ext>
            </a:extLst>
          </p:cNvPr>
          <p:cNvCxnSpPr>
            <a:cxnSpLocks/>
          </p:cNvCxnSpPr>
          <p:nvPr/>
        </p:nvCxnSpPr>
        <p:spPr>
          <a:xfrm flipH="1">
            <a:off x="8676668" y="4867297"/>
            <a:ext cx="2664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9" name="Straight Connector 568">
            <a:extLst>
              <a:ext uri="{FF2B5EF4-FFF2-40B4-BE49-F238E27FC236}">
                <a16:creationId xmlns:a16="http://schemas.microsoft.com/office/drawing/2014/main" id="{5D8996D5-F843-1C8B-A1B0-2D6841E1F078}"/>
              </a:ext>
            </a:extLst>
          </p:cNvPr>
          <p:cNvCxnSpPr>
            <a:cxnSpLocks/>
          </p:cNvCxnSpPr>
          <p:nvPr/>
        </p:nvCxnSpPr>
        <p:spPr>
          <a:xfrm flipH="1" flipV="1">
            <a:off x="8674479" y="4265428"/>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70" name="Straight Connector 569">
            <a:extLst>
              <a:ext uri="{FF2B5EF4-FFF2-40B4-BE49-F238E27FC236}">
                <a16:creationId xmlns:a16="http://schemas.microsoft.com/office/drawing/2014/main" id="{AF9AFC84-905E-5E1B-7039-C0A5A6C24998}"/>
              </a:ext>
            </a:extLst>
          </p:cNvPr>
          <p:cNvCxnSpPr>
            <a:cxnSpLocks/>
          </p:cNvCxnSpPr>
          <p:nvPr/>
        </p:nvCxnSpPr>
        <p:spPr>
          <a:xfrm flipH="1" flipV="1">
            <a:off x="8953968" y="1727835"/>
            <a:ext cx="268619" cy="4195"/>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71" name="Straight Connector 570">
            <a:extLst>
              <a:ext uri="{FF2B5EF4-FFF2-40B4-BE49-F238E27FC236}">
                <a16:creationId xmlns:a16="http://schemas.microsoft.com/office/drawing/2014/main" id="{CD3E0D25-13A1-EED8-0C85-7A6923766587}"/>
              </a:ext>
            </a:extLst>
          </p:cNvPr>
          <p:cNvCxnSpPr>
            <a:cxnSpLocks/>
          </p:cNvCxnSpPr>
          <p:nvPr/>
        </p:nvCxnSpPr>
        <p:spPr>
          <a:xfrm flipH="1" flipV="1">
            <a:off x="8943098" y="2005068"/>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72" name="Straight Connector 571">
            <a:extLst>
              <a:ext uri="{FF2B5EF4-FFF2-40B4-BE49-F238E27FC236}">
                <a16:creationId xmlns:a16="http://schemas.microsoft.com/office/drawing/2014/main" id="{E13E7BFA-70BD-3306-F4DB-C2AE09A52BAB}"/>
              </a:ext>
            </a:extLst>
          </p:cNvPr>
          <p:cNvCxnSpPr>
            <a:cxnSpLocks/>
          </p:cNvCxnSpPr>
          <p:nvPr/>
        </p:nvCxnSpPr>
        <p:spPr>
          <a:xfrm flipH="1" flipV="1">
            <a:off x="8943098" y="2291193"/>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73" name="Straight Connector 572">
            <a:extLst>
              <a:ext uri="{FF2B5EF4-FFF2-40B4-BE49-F238E27FC236}">
                <a16:creationId xmlns:a16="http://schemas.microsoft.com/office/drawing/2014/main" id="{ADF94A11-C972-A3EE-68FE-CF67783F9909}"/>
              </a:ext>
            </a:extLst>
          </p:cNvPr>
          <p:cNvCxnSpPr>
            <a:cxnSpLocks/>
          </p:cNvCxnSpPr>
          <p:nvPr/>
        </p:nvCxnSpPr>
        <p:spPr>
          <a:xfrm flipH="1" flipV="1">
            <a:off x="8943098" y="2901680"/>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74" name="Straight Connector 573">
            <a:extLst>
              <a:ext uri="{FF2B5EF4-FFF2-40B4-BE49-F238E27FC236}">
                <a16:creationId xmlns:a16="http://schemas.microsoft.com/office/drawing/2014/main" id="{74DC7988-E042-234D-4B48-9AE2E357780D}"/>
              </a:ext>
            </a:extLst>
          </p:cNvPr>
          <p:cNvCxnSpPr>
            <a:cxnSpLocks/>
          </p:cNvCxnSpPr>
          <p:nvPr/>
        </p:nvCxnSpPr>
        <p:spPr>
          <a:xfrm flipH="1" flipV="1">
            <a:off x="8943098" y="3159112"/>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75" name="Straight Connector 574">
            <a:extLst>
              <a:ext uri="{FF2B5EF4-FFF2-40B4-BE49-F238E27FC236}">
                <a16:creationId xmlns:a16="http://schemas.microsoft.com/office/drawing/2014/main" id="{8CA49581-DC66-D750-BFF0-455172ED84E9}"/>
              </a:ext>
            </a:extLst>
          </p:cNvPr>
          <p:cNvCxnSpPr>
            <a:cxnSpLocks/>
          </p:cNvCxnSpPr>
          <p:nvPr/>
        </p:nvCxnSpPr>
        <p:spPr>
          <a:xfrm flipH="1" flipV="1">
            <a:off x="8943098" y="3461713"/>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76" name="Straight Connector 575">
            <a:extLst>
              <a:ext uri="{FF2B5EF4-FFF2-40B4-BE49-F238E27FC236}">
                <a16:creationId xmlns:a16="http://schemas.microsoft.com/office/drawing/2014/main" id="{02821194-B2C7-F95A-5D71-6541918E206B}"/>
              </a:ext>
            </a:extLst>
          </p:cNvPr>
          <p:cNvCxnSpPr>
            <a:cxnSpLocks/>
          </p:cNvCxnSpPr>
          <p:nvPr/>
        </p:nvCxnSpPr>
        <p:spPr>
          <a:xfrm flipH="1" flipV="1">
            <a:off x="8943098" y="3746794"/>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77" name="Straight Connector 576">
            <a:extLst>
              <a:ext uri="{FF2B5EF4-FFF2-40B4-BE49-F238E27FC236}">
                <a16:creationId xmlns:a16="http://schemas.microsoft.com/office/drawing/2014/main" id="{2470A4C3-EACC-CA5A-E70C-51D967E256E8}"/>
              </a:ext>
            </a:extLst>
          </p:cNvPr>
          <p:cNvCxnSpPr>
            <a:cxnSpLocks/>
          </p:cNvCxnSpPr>
          <p:nvPr/>
        </p:nvCxnSpPr>
        <p:spPr>
          <a:xfrm flipH="1" flipV="1">
            <a:off x="8943098" y="3993171"/>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78" name="Straight Connector 577">
            <a:extLst>
              <a:ext uri="{FF2B5EF4-FFF2-40B4-BE49-F238E27FC236}">
                <a16:creationId xmlns:a16="http://schemas.microsoft.com/office/drawing/2014/main" id="{4128A3EE-EC51-76C1-FB11-DCD8A19EBAB6}"/>
              </a:ext>
            </a:extLst>
          </p:cNvPr>
          <p:cNvCxnSpPr>
            <a:cxnSpLocks/>
          </p:cNvCxnSpPr>
          <p:nvPr/>
        </p:nvCxnSpPr>
        <p:spPr>
          <a:xfrm flipH="1" flipV="1">
            <a:off x="8943098" y="4590206"/>
            <a:ext cx="268619" cy="4195"/>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79" name="Straight Connector 578">
            <a:extLst>
              <a:ext uri="{FF2B5EF4-FFF2-40B4-BE49-F238E27FC236}">
                <a16:creationId xmlns:a16="http://schemas.microsoft.com/office/drawing/2014/main" id="{F6D076B9-BB24-5A5B-3251-983C8F9B8E28}"/>
              </a:ext>
            </a:extLst>
          </p:cNvPr>
          <p:cNvCxnSpPr>
            <a:cxnSpLocks/>
          </p:cNvCxnSpPr>
          <p:nvPr/>
        </p:nvCxnSpPr>
        <p:spPr>
          <a:xfrm flipH="1" flipV="1">
            <a:off x="8943098" y="4858060"/>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580" name="Straight Connector 579">
            <a:extLst>
              <a:ext uri="{FF2B5EF4-FFF2-40B4-BE49-F238E27FC236}">
                <a16:creationId xmlns:a16="http://schemas.microsoft.com/office/drawing/2014/main" id="{7AB0BC42-EF23-477D-D7B9-5A701116C499}"/>
              </a:ext>
            </a:extLst>
          </p:cNvPr>
          <p:cNvCxnSpPr>
            <a:cxnSpLocks/>
          </p:cNvCxnSpPr>
          <p:nvPr/>
        </p:nvCxnSpPr>
        <p:spPr>
          <a:xfrm flipH="1">
            <a:off x="8739524" y="5848752"/>
            <a:ext cx="222899" cy="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81" name="Straight Connector 580">
            <a:extLst>
              <a:ext uri="{FF2B5EF4-FFF2-40B4-BE49-F238E27FC236}">
                <a16:creationId xmlns:a16="http://schemas.microsoft.com/office/drawing/2014/main" id="{8EEC496C-DCD0-8F34-856B-7C3DDEFD83C8}"/>
              </a:ext>
            </a:extLst>
          </p:cNvPr>
          <p:cNvCxnSpPr>
            <a:cxnSpLocks/>
          </p:cNvCxnSpPr>
          <p:nvPr/>
        </p:nvCxnSpPr>
        <p:spPr>
          <a:xfrm flipH="1">
            <a:off x="8951960" y="5857988"/>
            <a:ext cx="222899" cy="0"/>
          </a:xfrm>
          <a:prstGeom prst="line">
            <a:avLst/>
          </a:prstGeom>
        </p:spPr>
        <p:style>
          <a:lnRef idx="1">
            <a:schemeClr val="dk1"/>
          </a:lnRef>
          <a:fillRef idx="0">
            <a:schemeClr val="dk1"/>
          </a:fillRef>
          <a:effectRef idx="0">
            <a:schemeClr val="dk1"/>
          </a:effectRef>
          <a:fontRef idx="minor">
            <a:schemeClr val="tx1"/>
          </a:fontRef>
        </p:style>
      </p:cxnSp>
      <p:sp>
        <p:nvSpPr>
          <p:cNvPr id="582" name="Flowchart: Connector 581">
            <a:extLst>
              <a:ext uri="{FF2B5EF4-FFF2-40B4-BE49-F238E27FC236}">
                <a16:creationId xmlns:a16="http://schemas.microsoft.com/office/drawing/2014/main" id="{01631204-A976-9A2C-0619-8CAD557759D6}"/>
              </a:ext>
            </a:extLst>
          </p:cNvPr>
          <p:cNvSpPr/>
          <p:nvPr/>
        </p:nvSpPr>
        <p:spPr>
          <a:xfrm>
            <a:off x="8918382" y="580534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83" name="Flowchart: Connector 582">
            <a:extLst>
              <a:ext uri="{FF2B5EF4-FFF2-40B4-BE49-F238E27FC236}">
                <a16:creationId xmlns:a16="http://schemas.microsoft.com/office/drawing/2014/main" id="{89F3AE93-C3A1-4E45-1644-08DB3F0211E6}"/>
              </a:ext>
            </a:extLst>
          </p:cNvPr>
          <p:cNvSpPr/>
          <p:nvPr/>
        </p:nvSpPr>
        <p:spPr>
          <a:xfrm>
            <a:off x="6160389" y="582381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84" name="Flowchart: Connector 583">
            <a:extLst>
              <a:ext uri="{FF2B5EF4-FFF2-40B4-BE49-F238E27FC236}">
                <a16:creationId xmlns:a16="http://schemas.microsoft.com/office/drawing/2014/main" id="{1839F3A2-E778-9D3F-EB19-8DC6EC1691DE}"/>
              </a:ext>
            </a:extLst>
          </p:cNvPr>
          <p:cNvSpPr/>
          <p:nvPr/>
        </p:nvSpPr>
        <p:spPr>
          <a:xfrm>
            <a:off x="6315813" y="579610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85" name="Flowchart: Connector 584">
            <a:extLst>
              <a:ext uri="{FF2B5EF4-FFF2-40B4-BE49-F238E27FC236}">
                <a16:creationId xmlns:a16="http://schemas.microsoft.com/office/drawing/2014/main" id="{33B95931-E7D1-B8C3-6344-E2229EBEDE92}"/>
              </a:ext>
            </a:extLst>
          </p:cNvPr>
          <p:cNvSpPr/>
          <p:nvPr/>
        </p:nvSpPr>
        <p:spPr>
          <a:xfrm>
            <a:off x="8696709" y="580534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586" name="Straight Connector 585">
            <a:extLst>
              <a:ext uri="{FF2B5EF4-FFF2-40B4-BE49-F238E27FC236}">
                <a16:creationId xmlns:a16="http://schemas.microsoft.com/office/drawing/2014/main" id="{4B4542F9-D1D3-A28F-AAA5-C115F38D416B}"/>
              </a:ext>
            </a:extLst>
          </p:cNvPr>
          <p:cNvCxnSpPr/>
          <p:nvPr/>
        </p:nvCxnSpPr>
        <p:spPr>
          <a:xfrm>
            <a:off x="11267491" y="439615"/>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87" name="Straight Connector 586">
            <a:extLst>
              <a:ext uri="{FF2B5EF4-FFF2-40B4-BE49-F238E27FC236}">
                <a16:creationId xmlns:a16="http://schemas.microsoft.com/office/drawing/2014/main" id="{63EF29C8-B16E-88D0-6901-D923D43CB922}"/>
              </a:ext>
            </a:extLst>
          </p:cNvPr>
          <p:cNvCxnSpPr>
            <a:cxnSpLocks/>
          </p:cNvCxnSpPr>
          <p:nvPr/>
        </p:nvCxnSpPr>
        <p:spPr>
          <a:xfrm>
            <a:off x="11264443" y="806867"/>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588" name="Flowchart: Connector 587">
            <a:extLst>
              <a:ext uri="{FF2B5EF4-FFF2-40B4-BE49-F238E27FC236}">
                <a16:creationId xmlns:a16="http://schemas.microsoft.com/office/drawing/2014/main" id="{26590C0D-4A9C-01FC-EA42-4F3FF26DB59E}"/>
              </a:ext>
            </a:extLst>
          </p:cNvPr>
          <p:cNvSpPr/>
          <p:nvPr/>
        </p:nvSpPr>
        <p:spPr>
          <a:xfrm>
            <a:off x="11225171" y="49017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89" name="Flowchart: Connector 588">
            <a:extLst>
              <a:ext uri="{FF2B5EF4-FFF2-40B4-BE49-F238E27FC236}">
                <a16:creationId xmlns:a16="http://schemas.microsoft.com/office/drawing/2014/main" id="{CB39B751-C745-D80C-EDE1-9541E1138141}"/>
              </a:ext>
            </a:extLst>
          </p:cNvPr>
          <p:cNvSpPr/>
          <p:nvPr/>
        </p:nvSpPr>
        <p:spPr>
          <a:xfrm>
            <a:off x="11225635" y="77117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590" name="Straight Connector 589">
            <a:extLst>
              <a:ext uri="{FF2B5EF4-FFF2-40B4-BE49-F238E27FC236}">
                <a16:creationId xmlns:a16="http://schemas.microsoft.com/office/drawing/2014/main" id="{7F5EE2C2-2794-0D1E-0A0A-4A4831EF8EF9}"/>
              </a:ext>
            </a:extLst>
          </p:cNvPr>
          <p:cNvCxnSpPr/>
          <p:nvPr/>
        </p:nvCxnSpPr>
        <p:spPr>
          <a:xfrm>
            <a:off x="11265745" y="1078049"/>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91" name="Straight Connector 590">
            <a:extLst>
              <a:ext uri="{FF2B5EF4-FFF2-40B4-BE49-F238E27FC236}">
                <a16:creationId xmlns:a16="http://schemas.microsoft.com/office/drawing/2014/main" id="{6A5F276D-A7E9-58A7-9F3D-C1C5777339BB}"/>
              </a:ext>
            </a:extLst>
          </p:cNvPr>
          <p:cNvCxnSpPr>
            <a:cxnSpLocks/>
          </p:cNvCxnSpPr>
          <p:nvPr/>
        </p:nvCxnSpPr>
        <p:spPr>
          <a:xfrm>
            <a:off x="11262697" y="1445301"/>
            <a:ext cx="0" cy="229987"/>
          </a:xfrm>
          <a:prstGeom prst="line">
            <a:avLst/>
          </a:prstGeom>
          <a:ln/>
        </p:spPr>
        <p:style>
          <a:lnRef idx="1">
            <a:schemeClr val="accent1"/>
          </a:lnRef>
          <a:fillRef idx="0">
            <a:schemeClr val="accent1"/>
          </a:fillRef>
          <a:effectRef idx="0">
            <a:schemeClr val="accent1"/>
          </a:effectRef>
          <a:fontRef idx="minor">
            <a:schemeClr val="tx1"/>
          </a:fontRef>
        </p:style>
      </p:cxnSp>
      <p:sp>
        <p:nvSpPr>
          <p:cNvPr id="592" name="Flowchart: Connector 591">
            <a:extLst>
              <a:ext uri="{FF2B5EF4-FFF2-40B4-BE49-F238E27FC236}">
                <a16:creationId xmlns:a16="http://schemas.microsoft.com/office/drawing/2014/main" id="{5CC38CDD-EE33-3C9A-72B7-0066A1E5C272}"/>
              </a:ext>
            </a:extLst>
          </p:cNvPr>
          <p:cNvSpPr/>
          <p:nvPr/>
        </p:nvSpPr>
        <p:spPr>
          <a:xfrm>
            <a:off x="11223162" y="103936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93" name="Flowchart: Connector 592">
            <a:extLst>
              <a:ext uri="{FF2B5EF4-FFF2-40B4-BE49-F238E27FC236}">
                <a16:creationId xmlns:a16="http://schemas.microsoft.com/office/drawing/2014/main" id="{4D93FB6F-C221-DF6C-B9D3-DA9BDB5C4401}"/>
              </a:ext>
            </a:extLst>
          </p:cNvPr>
          <p:cNvSpPr/>
          <p:nvPr/>
        </p:nvSpPr>
        <p:spPr>
          <a:xfrm>
            <a:off x="11223162" y="135732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594" name="Straight Connector 593">
            <a:extLst>
              <a:ext uri="{FF2B5EF4-FFF2-40B4-BE49-F238E27FC236}">
                <a16:creationId xmlns:a16="http://schemas.microsoft.com/office/drawing/2014/main" id="{A35B263E-F1F6-4E00-2725-E2D5E403BB2A}"/>
              </a:ext>
            </a:extLst>
          </p:cNvPr>
          <p:cNvCxnSpPr/>
          <p:nvPr/>
        </p:nvCxnSpPr>
        <p:spPr>
          <a:xfrm>
            <a:off x="11267491" y="1905255"/>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95" name="Straight Connector 594">
            <a:extLst>
              <a:ext uri="{FF2B5EF4-FFF2-40B4-BE49-F238E27FC236}">
                <a16:creationId xmlns:a16="http://schemas.microsoft.com/office/drawing/2014/main" id="{FFD82CAD-19EF-B0AF-281F-943E85898C2D}"/>
              </a:ext>
            </a:extLst>
          </p:cNvPr>
          <p:cNvCxnSpPr>
            <a:cxnSpLocks/>
          </p:cNvCxnSpPr>
          <p:nvPr/>
        </p:nvCxnSpPr>
        <p:spPr>
          <a:xfrm>
            <a:off x="11264443" y="2272507"/>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596" name="Flowchart: Connector 595">
            <a:extLst>
              <a:ext uri="{FF2B5EF4-FFF2-40B4-BE49-F238E27FC236}">
                <a16:creationId xmlns:a16="http://schemas.microsoft.com/office/drawing/2014/main" id="{A01855B5-2197-CC05-FCE0-77EFCF11B68A}"/>
              </a:ext>
            </a:extLst>
          </p:cNvPr>
          <p:cNvSpPr/>
          <p:nvPr/>
        </p:nvSpPr>
        <p:spPr>
          <a:xfrm>
            <a:off x="11224908" y="193796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97" name="Flowchart: Connector 596">
            <a:extLst>
              <a:ext uri="{FF2B5EF4-FFF2-40B4-BE49-F238E27FC236}">
                <a16:creationId xmlns:a16="http://schemas.microsoft.com/office/drawing/2014/main" id="{4EB74CA4-CC4B-9485-A172-DEFF96052288}"/>
              </a:ext>
            </a:extLst>
          </p:cNvPr>
          <p:cNvSpPr/>
          <p:nvPr/>
        </p:nvSpPr>
        <p:spPr>
          <a:xfrm>
            <a:off x="11227363" y="220944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598" name="Straight Connector 597">
            <a:extLst>
              <a:ext uri="{FF2B5EF4-FFF2-40B4-BE49-F238E27FC236}">
                <a16:creationId xmlns:a16="http://schemas.microsoft.com/office/drawing/2014/main" id="{2A46403D-163A-CB46-B620-9D71F84770CE}"/>
              </a:ext>
            </a:extLst>
          </p:cNvPr>
          <p:cNvCxnSpPr/>
          <p:nvPr/>
        </p:nvCxnSpPr>
        <p:spPr>
          <a:xfrm>
            <a:off x="11265745" y="2543689"/>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599" name="Straight Connector 598">
            <a:extLst>
              <a:ext uri="{FF2B5EF4-FFF2-40B4-BE49-F238E27FC236}">
                <a16:creationId xmlns:a16="http://schemas.microsoft.com/office/drawing/2014/main" id="{563AD059-37A3-D343-367E-03ABDFE49E7F}"/>
              </a:ext>
            </a:extLst>
          </p:cNvPr>
          <p:cNvCxnSpPr>
            <a:cxnSpLocks/>
          </p:cNvCxnSpPr>
          <p:nvPr/>
        </p:nvCxnSpPr>
        <p:spPr>
          <a:xfrm>
            <a:off x="11262697" y="2910941"/>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600" name="Flowchart: Connector 599">
            <a:extLst>
              <a:ext uri="{FF2B5EF4-FFF2-40B4-BE49-F238E27FC236}">
                <a16:creationId xmlns:a16="http://schemas.microsoft.com/office/drawing/2014/main" id="{DE56242C-B94C-04DC-9C99-FF23204766E8}"/>
              </a:ext>
            </a:extLst>
          </p:cNvPr>
          <p:cNvSpPr/>
          <p:nvPr/>
        </p:nvSpPr>
        <p:spPr>
          <a:xfrm>
            <a:off x="11223162" y="250500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01" name="Flowchart: Connector 600">
            <a:extLst>
              <a:ext uri="{FF2B5EF4-FFF2-40B4-BE49-F238E27FC236}">
                <a16:creationId xmlns:a16="http://schemas.microsoft.com/office/drawing/2014/main" id="{63BCD987-755C-CECA-C1E2-72DA9786B9A2}"/>
              </a:ext>
            </a:extLst>
          </p:cNvPr>
          <p:cNvSpPr/>
          <p:nvPr/>
        </p:nvSpPr>
        <p:spPr>
          <a:xfrm>
            <a:off x="11223162" y="282296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602" name="Straight Connector 601">
            <a:extLst>
              <a:ext uri="{FF2B5EF4-FFF2-40B4-BE49-F238E27FC236}">
                <a16:creationId xmlns:a16="http://schemas.microsoft.com/office/drawing/2014/main" id="{FEA44D32-2CD7-D082-3D1C-3F1889D82C5C}"/>
              </a:ext>
            </a:extLst>
          </p:cNvPr>
          <p:cNvCxnSpPr>
            <a:cxnSpLocks/>
          </p:cNvCxnSpPr>
          <p:nvPr/>
        </p:nvCxnSpPr>
        <p:spPr>
          <a:xfrm>
            <a:off x="11270628" y="1675288"/>
            <a:ext cx="0" cy="310375"/>
          </a:xfrm>
          <a:prstGeom prst="line">
            <a:avLst/>
          </a:prstGeom>
          <a:ln>
            <a:solidFill>
              <a:srgbClr val="00B0F0"/>
            </a:solidFill>
          </a:ln>
        </p:spPr>
        <p:style>
          <a:lnRef idx="3">
            <a:schemeClr val="dk1"/>
          </a:lnRef>
          <a:fillRef idx="0">
            <a:schemeClr val="dk1"/>
          </a:fillRef>
          <a:effectRef idx="2">
            <a:schemeClr val="dk1"/>
          </a:effectRef>
          <a:fontRef idx="minor">
            <a:schemeClr val="tx1"/>
          </a:fontRef>
        </p:style>
      </p:cxnSp>
      <p:sp>
        <p:nvSpPr>
          <p:cNvPr id="603" name="Flowchart: Connector 602">
            <a:extLst>
              <a:ext uri="{FF2B5EF4-FFF2-40B4-BE49-F238E27FC236}">
                <a16:creationId xmlns:a16="http://schemas.microsoft.com/office/drawing/2014/main" id="{30C5EB83-1CA6-5130-556A-A49DC2D6EA4C}"/>
              </a:ext>
            </a:extLst>
          </p:cNvPr>
          <p:cNvSpPr/>
          <p:nvPr/>
        </p:nvSpPr>
        <p:spPr>
          <a:xfrm>
            <a:off x="11223162" y="165369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604" name="Straight Connector 603">
            <a:extLst>
              <a:ext uri="{FF2B5EF4-FFF2-40B4-BE49-F238E27FC236}">
                <a16:creationId xmlns:a16="http://schemas.microsoft.com/office/drawing/2014/main" id="{81DA4F76-16B8-8679-CBF0-EF294CF9471D}"/>
              </a:ext>
            </a:extLst>
          </p:cNvPr>
          <p:cNvCxnSpPr/>
          <p:nvPr/>
        </p:nvCxnSpPr>
        <p:spPr>
          <a:xfrm>
            <a:off x="11261524" y="3144193"/>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05" name="Straight Connector 604">
            <a:extLst>
              <a:ext uri="{FF2B5EF4-FFF2-40B4-BE49-F238E27FC236}">
                <a16:creationId xmlns:a16="http://schemas.microsoft.com/office/drawing/2014/main" id="{E25C59F5-2B07-2461-92F0-49B931873C5F}"/>
              </a:ext>
            </a:extLst>
          </p:cNvPr>
          <p:cNvCxnSpPr>
            <a:cxnSpLocks/>
          </p:cNvCxnSpPr>
          <p:nvPr/>
        </p:nvCxnSpPr>
        <p:spPr>
          <a:xfrm>
            <a:off x="11258476" y="3511445"/>
            <a:ext cx="3048" cy="300260"/>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sp>
        <p:nvSpPr>
          <p:cNvPr id="606" name="Flowchart: Connector 605">
            <a:extLst>
              <a:ext uri="{FF2B5EF4-FFF2-40B4-BE49-F238E27FC236}">
                <a16:creationId xmlns:a16="http://schemas.microsoft.com/office/drawing/2014/main" id="{0DCA6D13-6563-6C70-2ED9-F4A94C0B7E6A}"/>
              </a:ext>
            </a:extLst>
          </p:cNvPr>
          <p:cNvSpPr/>
          <p:nvPr/>
        </p:nvSpPr>
        <p:spPr>
          <a:xfrm>
            <a:off x="11218941" y="310550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07" name="Flowchart: Connector 606">
            <a:extLst>
              <a:ext uri="{FF2B5EF4-FFF2-40B4-BE49-F238E27FC236}">
                <a16:creationId xmlns:a16="http://schemas.microsoft.com/office/drawing/2014/main" id="{836AF642-9642-146D-D73A-217CC383673A}"/>
              </a:ext>
            </a:extLst>
          </p:cNvPr>
          <p:cNvSpPr/>
          <p:nvPr/>
        </p:nvSpPr>
        <p:spPr>
          <a:xfrm>
            <a:off x="11217943" y="340566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08" name="Flowchart: Connector 607">
            <a:extLst>
              <a:ext uri="{FF2B5EF4-FFF2-40B4-BE49-F238E27FC236}">
                <a16:creationId xmlns:a16="http://schemas.microsoft.com/office/drawing/2014/main" id="{27D0ACF2-FFFD-9A41-A2D1-2961494595F4}"/>
              </a:ext>
            </a:extLst>
          </p:cNvPr>
          <p:cNvSpPr/>
          <p:nvPr/>
        </p:nvSpPr>
        <p:spPr>
          <a:xfrm>
            <a:off x="11214280" y="368496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609" name="Straight Connector 608">
            <a:extLst>
              <a:ext uri="{FF2B5EF4-FFF2-40B4-BE49-F238E27FC236}">
                <a16:creationId xmlns:a16="http://schemas.microsoft.com/office/drawing/2014/main" id="{E3A67BFC-2EC7-803A-B051-715E378E0C31}"/>
              </a:ext>
            </a:extLst>
          </p:cNvPr>
          <p:cNvCxnSpPr>
            <a:cxnSpLocks/>
          </p:cNvCxnSpPr>
          <p:nvPr/>
        </p:nvCxnSpPr>
        <p:spPr>
          <a:xfrm>
            <a:off x="11267441" y="197031"/>
            <a:ext cx="3048" cy="30026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10" name="Straight Connector 609">
            <a:extLst>
              <a:ext uri="{FF2B5EF4-FFF2-40B4-BE49-F238E27FC236}">
                <a16:creationId xmlns:a16="http://schemas.microsoft.com/office/drawing/2014/main" id="{0A486883-B895-7385-A16F-0D3789D5392D}"/>
              </a:ext>
            </a:extLst>
          </p:cNvPr>
          <p:cNvCxnSpPr>
            <a:cxnSpLocks/>
          </p:cNvCxnSpPr>
          <p:nvPr/>
        </p:nvCxnSpPr>
        <p:spPr>
          <a:xfrm>
            <a:off x="11267441" y="3759301"/>
            <a:ext cx="3048" cy="30026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11" name="Straight Connector 610">
            <a:extLst>
              <a:ext uri="{FF2B5EF4-FFF2-40B4-BE49-F238E27FC236}">
                <a16:creationId xmlns:a16="http://schemas.microsoft.com/office/drawing/2014/main" id="{B2CE1B7B-C178-5ECA-C8B7-DDD8C726AA37}"/>
              </a:ext>
            </a:extLst>
          </p:cNvPr>
          <p:cNvCxnSpPr>
            <a:cxnSpLocks/>
          </p:cNvCxnSpPr>
          <p:nvPr/>
        </p:nvCxnSpPr>
        <p:spPr>
          <a:xfrm>
            <a:off x="11262472" y="4018108"/>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612" name="Flowchart: Connector 611">
            <a:extLst>
              <a:ext uri="{FF2B5EF4-FFF2-40B4-BE49-F238E27FC236}">
                <a16:creationId xmlns:a16="http://schemas.microsoft.com/office/drawing/2014/main" id="{9C250A36-4DA3-ACB8-12FD-83E0A99AE1A3}"/>
              </a:ext>
            </a:extLst>
          </p:cNvPr>
          <p:cNvSpPr/>
          <p:nvPr/>
        </p:nvSpPr>
        <p:spPr>
          <a:xfrm>
            <a:off x="11222937" y="393013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613" name="Straight Connector 612">
            <a:extLst>
              <a:ext uri="{FF2B5EF4-FFF2-40B4-BE49-F238E27FC236}">
                <a16:creationId xmlns:a16="http://schemas.microsoft.com/office/drawing/2014/main" id="{47251971-7841-01CD-C1EE-68CA4024053B}"/>
              </a:ext>
            </a:extLst>
          </p:cNvPr>
          <p:cNvCxnSpPr/>
          <p:nvPr/>
        </p:nvCxnSpPr>
        <p:spPr>
          <a:xfrm>
            <a:off x="11261299" y="4251360"/>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14" name="Straight Connector 613">
            <a:extLst>
              <a:ext uri="{FF2B5EF4-FFF2-40B4-BE49-F238E27FC236}">
                <a16:creationId xmlns:a16="http://schemas.microsoft.com/office/drawing/2014/main" id="{3B20CE90-35D8-ACAB-5D3A-C18F82E269AE}"/>
              </a:ext>
            </a:extLst>
          </p:cNvPr>
          <p:cNvCxnSpPr>
            <a:cxnSpLocks/>
          </p:cNvCxnSpPr>
          <p:nvPr/>
        </p:nvCxnSpPr>
        <p:spPr>
          <a:xfrm>
            <a:off x="11258251" y="4618612"/>
            <a:ext cx="3048" cy="300260"/>
          </a:xfrm>
          <a:prstGeom prst="line">
            <a:avLst/>
          </a:prstGeom>
          <a:ln/>
        </p:spPr>
        <p:style>
          <a:lnRef idx="1">
            <a:schemeClr val="dk1"/>
          </a:lnRef>
          <a:fillRef idx="0">
            <a:schemeClr val="dk1"/>
          </a:fillRef>
          <a:effectRef idx="0">
            <a:schemeClr val="dk1"/>
          </a:effectRef>
          <a:fontRef idx="minor">
            <a:schemeClr val="tx1"/>
          </a:fontRef>
        </p:style>
      </p:cxnSp>
      <p:sp>
        <p:nvSpPr>
          <p:cNvPr id="615" name="Flowchart: Connector 614">
            <a:extLst>
              <a:ext uri="{FF2B5EF4-FFF2-40B4-BE49-F238E27FC236}">
                <a16:creationId xmlns:a16="http://schemas.microsoft.com/office/drawing/2014/main" id="{41B88268-C6C9-419C-806E-0CB2F2277AFD}"/>
              </a:ext>
            </a:extLst>
          </p:cNvPr>
          <p:cNvSpPr/>
          <p:nvPr/>
        </p:nvSpPr>
        <p:spPr>
          <a:xfrm>
            <a:off x="11218716" y="421267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16" name="Flowchart: Connector 615">
            <a:extLst>
              <a:ext uri="{FF2B5EF4-FFF2-40B4-BE49-F238E27FC236}">
                <a16:creationId xmlns:a16="http://schemas.microsoft.com/office/drawing/2014/main" id="{7DE60EA7-05CA-8010-7B30-00E51E4EC61D}"/>
              </a:ext>
            </a:extLst>
          </p:cNvPr>
          <p:cNvSpPr/>
          <p:nvPr/>
        </p:nvSpPr>
        <p:spPr>
          <a:xfrm>
            <a:off x="11211746" y="450292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17" name="Flowchart: Connector 616">
            <a:extLst>
              <a:ext uri="{FF2B5EF4-FFF2-40B4-BE49-F238E27FC236}">
                <a16:creationId xmlns:a16="http://schemas.microsoft.com/office/drawing/2014/main" id="{907AA229-07DB-73EB-D31A-38914D92D831}"/>
              </a:ext>
            </a:extLst>
          </p:cNvPr>
          <p:cNvSpPr/>
          <p:nvPr/>
        </p:nvSpPr>
        <p:spPr>
          <a:xfrm>
            <a:off x="11214055" y="479213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618" name="Straight Connector 617">
            <a:extLst>
              <a:ext uri="{FF2B5EF4-FFF2-40B4-BE49-F238E27FC236}">
                <a16:creationId xmlns:a16="http://schemas.microsoft.com/office/drawing/2014/main" id="{D9912131-A215-4987-1F02-4ABCDF019119}"/>
              </a:ext>
            </a:extLst>
          </p:cNvPr>
          <p:cNvCxnSpPr>
            <a:cxnSpLocks/>
          </p:cNvCxnSpPr>
          <p:nvPr/>
        </p:nvCxnSpPr>
        <p:spPr>
          <a:xfrm>
            <a:off x="11267216" y="4866468"/>
            <a:ext cx="0" cy="43274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19" name="Straight Connector 618">
            <a:extLst>
              <a:ext uri="{FF2B5EF4-FFF2-40B4-BE49-F238E27FC236}">
                <a16:creationId xmlns:a16="http://schemas.microsoft.com/office/drawing/2014/main" id="{5999D1DE-DF18-01D4-F046-4D6844CA6BE8}"/>
              </a:ext>
            </a:extLst>
          </p:cNvPr>
          <p:cNvCxnSpPr>
            <a:cxnSpLocks/>
          </p:cNvCxnSpPr>
          <p:nvPr/>
        </p:nvCxnSpPr>
        <p:spPr>
          <a:xfrm flipH="1">
            <a:off x="11209388" y="524005"/>
            <a:ext cx="296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0" name="Straight Connector 619">
            <a:extLst>
              <a:ext uri="{FF2B5EF4-FFF2-40B4-BE49-F238E27FC236}">
                <a16:creationId xmlns:a16="http://schemas.microsoft.com/office/drawing/2014/main" id="{1F72DE6C-1829-2B71-9302-7F16DA710187}"/>
              </a:ext>
            </a:extLst>
          </p:cNvPr>
          <p:cNvCxnSpPr/>
          <p:nvPr/>
        </p:nvCxnSpPr>
        <p:spPr>
          <a:xfrm>
            <a:off x="11502747" y="417669"/>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21" name="Straight Connector 620">
            <a:extLst>
              <a:ext uri="{FF2B5EF4-FFF2-40B4-BE49-F238E27FC236}">
                <a16:creationId xmlns:a16="http://schemas.microsoft.com/office/drawing/2014/main" id="{BBCADC6F-4C05-BE16-2C6D-4CB9B99C389B}"/>
              </a:ext>
            </a:extLst>
          </p:cNvPr>
          <p:cNvCxnSpPr>
            <a:cxnSpLocks/>
          </p:cNvCxnSpPr>
          <p:nvPr/>
        </p:nvCxnSpPr>
        <p:spPr>
          <a:xfrm>
            <a:off x="11499699" y="784921"/>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622" name="Flowchart: Connector 621">
            <a:extLst>
              <a:ext uri="{FF2B5EF4-FFF2-40B4-BE49-F238E27FC236}">
                <a16:creationId xmlns:a16="http://schemas.microsoft.com/office/drawing/2014/main" id="{3DA47DA3-DDCF-A8FA-6D3C-778F4FCDB782}"/>
              </a:ext>
            </a:extLst>
          </p:cNvPr>
          <p:cNvSpPr/>
          <p:nvPr/>
        </p:nvSpPr>
        <p:spPr>
          <a:xfrm>
            <a:off x="11460427" y="46822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23" name="Flowchart: Connector 622">
            <a:extLst>
              <a:ext uri="{FF2B5EF4-FFF2-40B4-BE49-F238E27FC236}">
                <a16:creationId xmlns:a16="http://schemas.microsoft.com/office/drawing/2014/main" id="{B3F755F5-A15F-7684-1CCF-27F62816D212}"/>
              </a:ext>
            </a:extLst>
          </p:cNvPr>
          <p:cNvSpPr/>
          <p:nvPr/>
        </p:nvSpPr>
        <p:spPr>
          <a:xfrm>
            <a:off x="11460891" y="74923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624" name="Straight Connector 623">
            <a:extLst>
              <a:ext uri="{FF2B5EF4-FFF2-40B4-BE49-F238E27FC236}">
                <a16:creationId xmlns:a16="http://schemas.microsoft.com/office/drawing/2014/main" id="{758E7C6E-6A85-575C-C867-190181414481}"/>
              </a:ext>
            </a:extLst>
          </p:cNvPr>
          <p:cNvCxnSpPr/>
          <p:nvPr/>
        </p:nvCxnSpPr>
        <p:spPr>
          <a:xfrm>
            <a:off x="11501001" y="1056103"/>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25" name="Straight Connector 624">
            <a:extLst>
              <a:ext uri="{FF2B5EF4-FFF2-40B4-BE49-F238E27FC236}">
                <a16:creationId xmlns:a16="http://schemas.microsoft.com/office/drawing/2014/main" id="{A7A9040F-1BC7-4059-C105-5CC5119A77EB}"/>
              </a:ext>
            </a:extLst>
          </p:cNvPr>
          <p:cNvCxnSpPr>
            <a:cxnSpLocks/>
          </p:cNvCxnSpPr>
          <p:nvPr/>
        </p:nvCxnSpPr>
        <p:spPr>
          <a:xfrm>
            <a:off x="11497953" y="1423355"/>
            <a:ext cx="0" cy="229987"/>
          </a:xfrm>
          <a:prstGeom prst="line">
            <a:avLst/>
          </a:prstGeom>
          <a:ln/>
        </p:spPr>
        <p:style>
          <a:lnRef idx="1">
            <a:schemeClr val="accent1"/>
          </a:lnRef>
          <a:fillRef idx="0">
            <a:schemeClr val="accent1"/>
          </a:fillRef>
          <a:effectRef idx="0">
            <a:schemeClr val="accent1"/>
          </a:effectRef>
          <a:fontRef idx="minor">
            <a:schemeClr val="tx1"/>
          </a:fontRef>
        </p:style>
      </p:cxnSp>
      <p:sp>
        <p:nvSpPr>
          <p:cNvPr id="626" name="Flowchart: Connector 625">
            <a:extLst>
              <a:ext uri="{FF2B5EF4-FFF2-40B4-BE49-F238E27FC236}">
                <a16:creationId xmlns:a16="http://schemas.microsoft.com/office/drawing/2014/main" id="{9619A4B7-DFBB-02B6-854C-12AA057736C1}"/>
              </a:ext>
            </a:extLst>
          </p:cNvPr>
          <p:cNvSpPr/>
          <p:nvPr/>
        </p:nvSpPr>
        <p:spPr>
          <a:xfrm>
            <a:off x="11470126" y="102795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27" name="Flowchart: Connector 626">
            <a:extLst>
              <a:ext uri="{FF2B5EF4-FFF2-40B4-BE49-F238E27FC236}">
                <a16:creationId xmlns:a16="http://schemas.microsoft.com/office/drawing/2014/main" id="{8FAEDE2D-B546-9746-5DE5-C4526EDFA14E}"/>
              </a:ext>
            </a:extLst>
          </p:cNvPr>
          <p:cNvSpPr/>
          <p:nvPr/>
        </p:nvSpPr>
        <p:spPr>
          <a:xfrm>
            <a:off x="11464625" y="133389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628" name="Straight Connector 627">
            <a:extLst>
              <a:ext uri="{FF2B5EF4-FFF2-40B4-BE49-F238E27FC236}">
                <a16:creationId xmlns:a16="http://schemas.microsoft.com/office/drawing/2014/main" id="{D2F6B163-CBCF-B97B-35E8-606955341A8B}"/>
              </a:ext>
            </a:extLst>
          </p:cNvPr>
          <p:cNvCxnSpPr/>
          <p:nvPr/>
        </p:nvCxnSpPr>
        <p:spPr>
          <a:xfrm>
            <a:off x="11502747" y="1883309"/>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29" name="Straight Connector 628">
            <a:extLst>
              <a:ext uri="{FF2B5EF4-FFF2-40B4-BE49-F238E27FC236}">
                <a16:creationId xmlns:a16="http://schemas.microsoft.com/office/drawing/2014/main" id="{7349AF4F-578A-66D2-6186-7CC8F504D648}"/>
              </a:ext>
            </a:extLst>
          </p:cNvPr>
          <p:cNvCxnSpPr>
            <a:cxnSpLocks/>
          </p:cNvCxnSpPr>
          <p:nvPr/>
        </p:nvCxnSpPr>
        <p:spPr>
          <a:xfrm>
            <a:off x="11499699" y="2250561"/>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630" name="Flowchart: Connector 629">
            <a:extLst>
              <a:ext uri="{FF2B5EF4-FFF2-40B4-BE49-F238E27FC236}">
                <a16:creationId xmlns:a16="http://schemas.microsoft.com/office/drawing/2014/main" id="{F8FF549C-C8B3-0384-5947-3841145FB98A}"/>
              </a:ext>
            </a:extLst>
          </p:cNvPr>
          <p:cNvSpPr/>
          <p:nvPr/>
        </p:nvSpPr>
        <p:spPr>
          <a:xfrm>
            <a:off x="11460164" y="191601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31" name="Flowchart: Connector 630">
            <a:extLst>
              <a:ext uri="{FF2B5EF4-FFF2-40B4-BE49-F238E27FC236}">
                <a16:creationId xmlns:a16="http://schemas.microsoft.com/office/drawing/2014/main" id="{366F3767-3D47-34E3-8A5C-55CF08193DE7}"/>
              </a:ext>
            </a:extLst>
          </p:cNvPr>
          <p:cNvSpPr/>
          <p:nvPr/>
        </p:nvSpPr>
        <p:spPr>
          <a:xfrm>
            <a:off x="11462619" y="218749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632" name="Straight Connector 631">
            <a:extLst>
              <a:ext uri="{FF2B5EF4-FFF2-40B4-BE49-F238E27FC236}">
                <a16:creationId xmlns:a16="http://schemas.microsoft.com/office/drawing/2014/main" id="{E46072B0-DF16-2D72-1BB7-AF6F111C9BB5}"/>
              </a:ext>
            </a:extLst>
          </p:cNvPr>
          <p:cNvCxnSpPr/>
          <p:nvPr/>
        </p:nvCxnSpPr>
        <p:spPr>
          <a:xfrm>
            <a:off x="11501001" y="2521743"/>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33" name="Straight Connector 632">
            <a:extLst>
              <a:ext uri="{FF2B5EF4-FFF2-40B4-BE49-F238E27FC236}">
                <a16:creationId xmlns:a16="http://schemas.microsoft.com/office/drawing/2014/main" id="{82643752-0A68-DF7A-199D-C56C10A6CFD0}"/>
              </a:ext>
            </a:extLst>
          </p:cNvPr>
          <p:cNvCxnSpPr>
            <a:cxnSpLocks/>
          </p:cNvCxnSpPr>
          <p:nvPr/>
        </p:nvCxnSpPr>
        <p:spPr>
          <a:xfrm>
            <a:off x="11497953" y="2888995"/>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634" name="Flowchart: Connector 633">
            <a:extLst>
              <a:ext uri="{FF2B5EF4-FFF2-40B4-BE49-F238E27FC236}">
                <a16:creationId xmlns:a16="http://schemas.microsoft.com/office/drawing/2014/main" id="{5A44D7E3-2A1B-CA34-1DAD-BA9F95672605}"/>
              </a:ext>
            </a:extLst>
          </p:cNvPr>
          <p:cNvSpPr/>
          <p:nvPr/>
        </p:nvSpPr>
        <p:spPr>
          <a:xfrm>
            <a:off x="11458418" y="248305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35" name="Flowchart: Connector 634">
            <a:extLst>
              <a:ext uri="{FF2B5EF4-FFF2-40B4-BE49-F238E27FC236}">
                <a16:creationId xmlns:a16="http://schemas.microsoft.com/office/drawing/2014/main" id="{E7AD4E50-3206-6FB0-9510-156208889955}"/>
              </a:ext>
            </a:extLst>
          </p:cNvPr>
          <p:cNvSpPr/>
          <p:nvPr/>
        </p:nvSpPr>
        <p:spPr>
          <a:xfrm>
            <a:off x="11458418" y="280101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636" name="Straight Connector 635">
            <a:extLst>
              <a:ext uri="{FF2B5EF4-FFF2-40B4-BE49-F238E27FC236}">
                <a16:creationId xmlns:a16="http://schemas.microsoft.com/office/drawing/2014/main" id="{D50C0B04-AEAF-1A38-5275-D25E4B381B13}"/>
              </a:ext>
            </a:extLst>
          </p:cNvPr>
          <p:cNvCxnSpPr>
            <a:cxnSpLocks/>
          </p:cNvCxnSpPr>
          <p:nvPr/>
        </p:nvCxnSpPr>
        <p:spPr>
          <a:xfrm>
            <a:off x="11505884" y="1653342"/>
            <a:ext cx="0" cy="310375"/>
          </a:xfrm>
          <a:prstGeom prst="line">
            <a:avLst/>
          </a:prstGeom>
          <a:ln/>
        </p:spPr>
        <p:style>
          <a:lnRef idx="1">
            <a:schemeClr val="accent1"/>
          </a:lnRef>
          <a:fillRef idx="0">
            <a:schemeClr val="accent1"/>
          </a:fillRef>
          <a:effectRef idx="0">
            <a:schemeClr val="accent1"/>
          </a:effectRef>
          <a:fontRef idx="minor">
            <a:schemeClr val="tx1"/>
          </a:fontRef>
        </p:style>
      </p:cxnSp>
      <p:sp>
        <p:nvSpPr>
          <p:cNvPr id="637" name="Flowchart: Connector 636">
            <a:extLst>
              <a:ext uri="{FF2B5EF4-FFF2-40B4-BE49-F238E27FC236}">
                <a16:creationId xmlns:a16="http://schemas.microsoft.com/office/drawing/2014/main" id="{D70AC72A-98D8-120D-B5DD-5A5B12DDED59}"/>
              </a:ext>
            </a:extLst>
          </p:cNvPr>
          <p:cNvSpPr/>
          <p:nvPr/>
        </p:nvSpPr>
        <p:spPr>
          <a:xfrm>
            <a:off x="11458418" y="163175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638" name="Straight Connector 637">
            <a:extLst>
              <a:ext uri="{FF2B5EF4-FFF2-40B4-BE49-F238E27FC236}">
                <a16:creationId xmlns:a16="http://schemas.microsoft.com/office/drawing/2014/main" id="{E184B51D-1FB7-9DC3-D436-428999195902}"/>
              </a:ext>
            </a:extLst>
          </p:cNvPr>
          <p:cNvCxnSpPr/>
          <p:nvPr/>
        </p:nvCxnSpPr>
        <p:spPr>
          <a:xfrm>
            <a:off x="11496780" y="3122247"/>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39" name="Straight Connector 638">
            <a:extLst>
              <a:ext uri="{FF2B5EF4-FFF2-40B4-BE49-F238E27FC236}">
                <a16:creationId xmlns:a16="http://schemas.microsoft.com/office/drawing/2014/main" id="{7BBDF2E5-901C-9F4A-D577-7935735A3AC7}"/>
              </a:ext>
            </a:extLst>
          </p:cNvPr>
          <p:cNvCxnSpPr>
            <a:cxnSpLocks/>
          </p:cNvCxnSpPr>
          <p:nvPr/>
        </p:nvCxnSpPr>
        <p:spPr>
          <a:xfrm>
            <a:off x="11493732" y="3489499"/>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640" name="Flowchart: Connector 639">
            <a:extLst>
              <a:ext uri="{FF2B5EF4-FFF2-40B4-BE49-F238E27FC236}">
                <a16:creationId xmlns:a16="http://schemas.microsoft.com/office/drawing/2014/main" id="{DB576789-7295-B7A9-2032-EF08B49FF70A}"/>
              </a:ext>
            </a:extLst>
          </p:cNvPr>
          <p:cNvSpPr/>
          <p:nvPr/>
        </p:nvSpPr>
        <p:spPr>
          <a:xfrm>
            <a:off x="11454197" y="308355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41" name="Flowchart: Connector 640">
            <a:extLst>
              <a:ext uri="{FF2B5EF4-FFF2-40B4-BE49-F238E27FC236}">
                <a16:creationId xmlns:a16="http://schemas.microsoft.com/office/drawing/2014/main" id="{3ACA04BA-3BFE-E93A-B4B9-2865DF1986D6}"/>
              </a:ext>
            </a:extLst>
          </p:cNvPr>
          <p:cNvSpPr/>
          <p:nvPr/>
        </p:nvSpPr>
        <p:spPr>
          <a:xfrm>
            <a:off x="11454197" y="340152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42" name="Flowchart: Connector 641">
            <a:extLst>
              <a:ext uri="{FF2B5EF4-FFF2-40B4-BE49-F238E27FC236}">
                <a16:creationId xmlns:a16="http://schemas.microsoft.com/office/drawing/2014/main" id="{1DABB817-FCEA-A67C-98B4-5C6142D55A11}"/>
              </a:ext>
            </a:extLst>
          </p:cNvPr>
          <p:cNvSpPr/>
          <p:nvPr/>
        </p:nvSpPr>
        <p:spPr>
          <a:xfrm>
            <a:off x="11449536" y="366301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643" name="Straight Connector 642">
            <a:extLst>
              <a:ext uri="{FF2B5EF4-FFF2-40B4-BE49-F238E27FC236}">
                <a16:creationId xmlns:a16="http://schemas.microsoft.com/office/drawing/2014/main" id="{DC3B7D50-35AA-6623-1447-AF75F160DAB6}"/>
              </a:ext>
            </a:extLst>
          </p:cNvPr>
          <p:cNvCxnSpPr>
            <a:cxnSpLocks/>
          </p:cNvCxnSpPr>
          <p:nvPr/>
        </p:nvCxnSpPr>
        <p:spPr>
          <a:xfrm>
            <a:off x="11502697" y="175085"/>
            <a:ext cx="3048" cy="30026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44" name="Straight Connector 643">
            <a:extLst>
              <a:ext uri="{FF2B5EF4-FFF2-40B4-BE49-F238E27FC236}">
                <a16:creationId xmlns:a16="http://schemas.microsoft.com/office/drawing/2014/main" id="{B98FF243-0177-8D11-55FB-5A67FA161469}"/>
              </a:ext>
            </a:extLst>
          </p:cNvPr>
          <p:cNvCxnSpPr>
            <a:cxnSpLocks/>
          </p:cNvCxnSpPr>
          <p:nvPr/>
        </p:nvCxnSpPr>
        <p:spPr>
          <a:xfrm>
            <a:off x="11502697" y="3737355"/>
            <a:ext cx="3048" cy="30026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45" name="Straight Connector 644">
            <a:extLst>
              <a:ext uri="{FF2B5EF4-FFF2-40B4-BE49-F238E27FC236}">
                <a16:creationId xmlns:a16="http://schemas.microsoft.com/office/drawing/2014/main" id="{25BCB70E-AD89-F9E4-7402-8CD914610620}"/>
              </a:ext>
            </a:extLst>
          </p:cNvPr>
          <p:cNvCxnSpPr>
            <a:cxnSpLocks/>
          </p:cNvCxnSpPr>
          <p:nvPr/>
        </p:nvCxnSpPr>
        <p:spPr>
          <a:xfrm>
            <a:off x="11497728" y="3996162"/>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646" name="Flowchart: Connector 645">
            <a:extLst>
              <a:ext uri="{FF2B5EF4-FFF2-40B4-BE49-F238E27FC236}">
                <a16:creationId xmlns:a16="http://schemas.microsoft.com/office/drawing/2014/main" id="{9A11BAC7-2EAD-7B40-AC22-0B01ACF83FC4}"/>
              </a:ext>
            </a:extLst>
          </p:cNvPr>
          <p:cNvSpPr/>
          <p:nvPr/>
        </p:nvSpPr>
        <p:spPr>
          <a:xfrm>
            <a:off x="11455850" y="393398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647" name="Straight Connector 646">
            <a:extLst>
              <a:ext uri="{FF2B5EF4-FFF2-40B4-BE49-F238E27FC236}">
                <a16:creationId xmlns:a16="http://schemas.microsoft.com/office/drawing/2014/main" id="{99412794-7CC4-0E5D-539B-A80734117E5D}"/>
              </a:ext>
            </a:extLst>
          </p:cNvPr>
          <p:cNvCxnSpPr/>
          <p:nvPr/>
        </p:nvCxnSpPr>
        <p:spPr>
          <a:xfrm>
            <a:off x="11496555" y="4229414"/>
            <a:ext cx="0" cy="36725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48" name="Straight Connector 647">
            <a:extLst>
              <a:ext uri="{FF2B5EF4-FFF2-40B4-BE49-F238E27FC236}">
                <a16:creationId xmlns:a16="http://schemas.microsoft.com/office/drawing/2014/main" id="{68EF17D0-F892-230C-8A10-B5D9717AE23E}"/>
              </a:ext>
            </a:extLst>
          </p:cNvPr>
          <p:cNvCxnSpPr>
            <a:cxnSpLocks/>
          </p:cNvCxnSpPr>
          <p:nvPr/>
        </p:nvCxnSpPr>
        <p:spPr>
          <a:xfrm>
            <a:off x="11493507" y="4596666"/>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649" name="Flowchart: Connector 648">
            <a:extLst>
              <a:ext uri="{FF2B5EF4-FFF2-40B4-BE49-F238E27FC236}">
                <a16:creationId xmlns:a16="http://schemas.microsoft.com/office/drawing/2014/main" id="{D6A610A1-4200-29B4-53CE-36EE6FEB7EB8}"/>
              </a:ext>
            </a:extLst>
          </p:cNvPr>
          <p:cNvSpPr/>
          <p:nvPr/>
        </p:nvSpPr>
        <p:spPr>
          <a:xfrm>
            <a:off x="11455850" y="419072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50" name="Flowchart: Connector 649">
            <a:extLst>
              <a:ext uri="{FF2B5EF4-FFF2-40B4-BE49-F238E27FC236}">
                <a16:creationId xmlns:a16="http://schemas.microsoft.com/office/drawing/2014/main" id="{5EB2AEA6-B1D0-12E4-B22A-FF77F0C4DA40}"/>
              </a:ext>
            </a:extLst>
          </p:cNvPr>
          <p:cNvSpPr/>
          <p:nvPr/>
        </p:nvSpPr>
        <p:spPr>
          <a:xfrm>
            <a:off x="11453972" y="450868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51" name="Flowchart: Connector 650">
            <a:extLst>
              <a:ext uri="{FF2B5EF4-FFF2-40B4-BE49-F238E27FC236}">
                <a16:creationId xmlns:a16="http://schemas.microsoft.com/office/drawing/2014/main" id="{830D7A42-9E02-F056-D672-F4681F68D73D}"/>
              </a:ext>
            </a:extLst>
          </p:cNvPr>
          <p:cNvSpPr/>
          <p:nvPr/>
        </p:nvSpPr>
        <p:spPr>
          <a:xfrm>
            <a:off x="11449311" y="477018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652" name="Straight Connector 651">
            <a:extLst>
              <a:ext uri="{FF2B5EF4-FFF2-40B4-BE49-F238E27FC236}">
                <a16:creationId xmlns:a16="http://schemas.microsoft.com/office/drawing/2014/main" id="{8035698F-9520-953B-46F9-736751C44A7A}"/>
              </a:ext>
            </a:extLst>
          </p:cNvPr>
          <p:cNvCxnSpPr>
            <a:cxnSpLocks/>
          </p:cNvCxnSpPr>
          <p:nvPr/>
        </p:nvCxnSpPr>
        <p:spPr>
          <a:xfrm>
            <a:off x="11502472" y="4844522"/>
            <a:ext cx="0" cy="480464"/>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53" name="Straight Connector 652">
            <a:extLst>
              <a:ext uri="{FF2B5EF4-FFF2-40B4-BE49-F238E27FC236}">
                <a16:creationId xmlns:a16="http://schemas.microsoft.com/office/drawing/2014/main" id="{3DC91C09-67E6-10E5-3DEB-288509F3752E}"/>
              </a:ext>
            </a:extLst>
          </p:cNvPr>
          <p:cNvCxnSpPr>
            <a:cxnSpLocks/>
          </p:cNvCxnSpPr>
          <p:nvPr/>
        </p:nvCxnSpPr>
        <p:spPr>
          <a:xfrm flipH="1">
            <a:off x="11205048" y="815878"/>
            <a:ext cx="296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4" name="Straight Connector 653">
            <a:extLst>
              <a:ext uri="{FF2B5EF4-FFF2-40B4-BE49-F238E27FC236}">
                <a16:creationId xmlns:a16="http://schemas.microsoft.com/office/drawing/2014/main" id="{F92702C7-380A-64B8-A6C9-D3A4743AD954}"/>
              </a:ext>
            </a:extLst>
          </p:cNvPr>
          <p:cNvCxnSpPr>
            <a:cxnSpLocks/>
          </p:cNvCxnSpPr>
          <p:nvPr/>
        </p:nvCxnSpPr>
        <p:spPr>
          <a:xfrm flipH="1">
            <a:off x="11241437" y="1075654"/>
            <a:ext cx="29652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5" name="Straight Connector 654">
            <a:extLst>
              <a:ext uri="{FF2B5EF4-FFF2-40B4-BE49-F238E27FC236}">
                <a16:creationId xmlns:a16="http://schemas.microsoft.com/office/drawing/2014/main" id="{2807DAF5-9359-C210-D743-B8C4336520CD}"/>
              </a:ext>
            </a:extLst>
          </p:cNvPr>
          <p:cNvCxnSpPr>
            <a:cxnSpLocks/>
          </p:cNvCxnSpPr>
          <p:nvPr/>
        </p:nvCxnSpPr>
        <p:spPr>
          <a:xfrm flipH="1" flipV="1">
            <a:off x="11285940" y="1386111"/>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6" name="Straight Connector 655">
            <a:extLst>
              <a:ext uri="{FF2B5EF4-FFF2-40B4-BE49-F238E27FC236}">
                <a16:creationId xmlns:a16="http://schemas.microsoft.com/office/drawing/2014/main" id="{DAE116AA-1471-3093-156E-F40EA5C112E0}"/>
              </a:ext>
            </a:extLst>
          </p:cNvPr>
          <p:cNvCxnSpPr>
            <a:cxnSpLocks/>
          </p:cNvCxnSpPr>
          <p:nvPr/>
        </p:nvCxnSpPr>
        <p:spPr>
          <a:xfrm flipH="1" flipV="1">
            <a:off x="11278671" y="1695501"/>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7" name="Straight Connector 656">
            <a:extLst>
              <a:ext uri="{FF2B5EF4-FFF2-40B4-BE49-F238E27FC236}">
                <a16:creationId xmlns:a16="http://schemas.microsoft.com/office/drawing/2014/main" id="{654AD235-A89D-4E30-8663-E2EE80B54C5E}"/>
              </a:ext>
            </a:extLst>
          </p:cNvPr>
          <p:cNvCxnSpPr>
            <a:cxnSpLocks/>
          </p:cNvCxnSpPr>
          <p:nvPr/>
        </p:nvCxnSpPr>
        <p:spPr>
          <a:xfrm flipH="1" flipV="1">
            <a:off x="11232951" y="1991051"/>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8" name="Straight Connector 657">
            <a:extLst>
              <a:ext uri="{FF2B5EF4-FFF2-40B4-BE49-F238E27FC236}">
                <a16:creationId xmlns:a16="http://schemas.microsoft.com/office/drawing/2014/main" id="{52D6C3C4-324E-B6CD-146D-DEDE2BF5D58B}"/>
              </a:ext>
            </a:extLst>
          </p:cNvPr>
          <p:cNvCxnSpPr>
            <a:cxnSpLocks/>
          </p:cNvCxnSpPr>
          <p:nvPr/>
        </p:nvCxnSpPr>
        <p:spPr>
          <a:xfrm flipH="1" flipV="1">
            <a:off x="11232951" y="2259183"/>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659" name="Straight Connector 658">
            <a:extLst>
              <a:ext uri="{FF2B5EF4-FFF2-40B4-BE49-F238E27FC236}">
                <a16:creationId xmlns:a16="http://schemas.microsoft.com/office/drawing/2014/main" id="{11FFF65C-DB6C-5DEF-7399-85A9F39BFFFC}"/>
              </a:ext>
            </a:extLst>
          </p:cNvPr>
          <p:cNvCxnSpPr>
            <a:cxnSpLocks/>
          </p:cNvCxnSpPr>
          <p:nvPr/>
        </p:nvCxnSpPr>
        <p:spPr>
          <a:xfrm flipH="1" flipV="1">
            <a:off x="11232951" y="2546109"/>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660" name="Straight Connector 659">
            <a:extLst>
              <a:ext uri="{FF2B5EF4-FFF2-40B4-BE49-F238E27FC236}">
                <a16:creationId xmlns:a16="http://schemas.microsoft.com/office/drawing/2014/main" id="{4C0EFC95-183B-D20F-1EFC-D97604A67CFA}"/>
              </a:ext>
            </a:extLst>
          </p:cNvPr>
          <p:cNvCxnSpPr>
            <a:cxnSpLocks/>
          </p:cNvCxnSpPr>
          <p:nvPr/>
        </p:nvCxnSpPr>
        <p:spPr>
          <a:xfrm flipH="1" flipV="1">
            <a:off x="11278671" y="2863115"/>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661" name="Straight Connector 660">
            <a:extLst>
              <a:ext uri="{FF2B5EF4-FFF2-40B4-BE49-F238E27FC236}">
                <a16:creationId xmlns:a16="http://schemas.microsoft.com/office/drawing/2014/main" id="{59F33A8F-D8AB-9DB5-546F-CA20B68D95A8}"/>
              </a:ext>
            </a:extLst>
          </p:cNvPr>
          <p:cNvCxnSpPr>
            <a:cxnSpLocks/>
          </p:cNvCxnSpPr>
          <p:nvPr/>
        </p:nvCxnSpPr>
        <p:spPr>
          <a:xfrm flipH="1" flipV="1">
            <a:off x="11248995" y="3146613"/>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662" name="Straight Connector 661">
            <a:extLst>
              <a:ext uri="{FF2B5EF4-FFF2-40B4-BE49-F238E27FC236}">
                <a16:creationId xmlns:a16="http://schemas.microsoft.com/office/drawing/2014/main" id="{F72B157C-E3DF-DF38-B072-198310EF6474}"/>
              </a:ext>
            </a:extLst>
          </p:cNvPr>
          <p:cNvCxnSpPr>
            <a:cxnSpLocks/>
          </p:cNvCxnSpPr>
          <p:nvPr/>
        </p:nvCxnSpPr>
        <p:spPr>
          <a:xfrm flipH="1" flipV="1">
            <a:off x="11214055" y="3449771"/>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663" name="Straight Connector 662">
            <a:extLst>
              <a:ext uri="{FF2B5EF4-FFF2-40B4-BE49-F238E27FC236}">
                <a16:creationId xmlns:a16="http://schemas.microsoft.com/office/drawing/2014/main" id="{80928B4D-BDF2-255C-60F6-2C8D03047283}"/>
              </a:ext>
            </a:extLst>
          </p:cNvPr>
          <p:cNvCxnSpPr>
            <a:cxnSpLocks/>
          </p:cNvCxnSpPr>
          <p:nvPr/>
        </p:nvCxnSpPr>
        <p:spPr>
          <a:xfrm flipH="1" flipV="1">
            <a:off x="11232951" y="3716693"/>
            <a:ext cx="268619" cy="4195"/>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664" name="Straight Connector 663">
            <a:extLst>
              <a:ext uri="{FF2B5EF4-FFF2-40B4-BE49-F238E27FC236}">
                <a16:creationId xmlns:a16="http://schemas.microsoft.com/office/drawing/2014/main" id="{8E31BD5C-32B2-17E9-803A-3A78176F8408}"/>
              </a:ext>
            </a:extLst>
          </p:cNvPr>
          <p:cNvCxnSpPr>
            <a:cxnSpLocks/>
          </p:cNvCxnSpPr>
          <p:nvPr/>
        </p:nvCxnSpPr>
        <p:spPr>
          <a:xfrm flipH="1" flipV="1">
            <a:off x="11255302" y="3992173"/>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665" name="Straight Connector 664">
            <a:extLst>
              <a:ext uri="{FF2B5EF4-FFF2-40B4-BE49-F238E27FC236}">
                <a16:creationId xmlns:a16="http://schemas.microsoft.com/office/drawing/2014/main" id="{C5ADF7A5-8648-5281-F86D-0200EB482135}"/>
              </a:ext>
            </a:extLst>
          </p:cNvPr>
          <p:cNvCxnSpPr>
            <a:cxnSpLocks/>
          </p:cNvCxnSpPr>
          <p:nvPr/>
        </p:nvCxnSpPr>
        <p:spPr>
          <a:xfrm flipH="1" flipV="1">
            <a:off x="11232951" y="4557297"/>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666" name="Straight Connector 665">
            <a:extLst>
              <a:ext uri="{FF2B5EF4-FFF2-40B4-BE49-F238E27FC236}">
                <a16:creationId xmlns:a16="http://schemas.microsoft.com/office/drawing/2014/main" id="{337A720D-C313-68EF-D1A7-4945267A30E3}"/>
              </a:ext>
            </a:extLst>
          </p:cNvPr>
          <p:cNvCxnSpPr>
            <a:cxnSpLocks/>
          </p:cNvCxnSpPr>
          <p:nvPr/>
        </p:nvCxnSpPr>
        <p:spPr>
          <a:xfrm flipH="1">
            <a:off x="11235140" y="4826657"/>
            <a:ext cx="2664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7" name="Straight Connector 666">
            <a:extLst>
              <a:ext uri="{FF2B5EF4-FFF2-40B4-BE49-F238E27FC236}">
                <a16:creationId xmlns:a16="http://schemas.microsoft.com/office/drawing/2014/main" id="{85CA0F5E-0507-2265-C363-B5AEB319E95E}"/>
              </a:ext>
            </a:extLst>
          </p:cNvPr>
          <p:cNvCxnSpPr>
            <a:cxnSpLocks/>
          </p:cNvCxnSpPr>
          <p:nvPr/>
        </p:nvCxnSpPr>
        <p:spPr>
          <a:xfrm flipH="1" flipV="1">
            <a:off x="11232951" y="4224788"/>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668" name="Straight Connector 667">
            <a:extLst>
              <a:ext uri="{FF2B5EF4-FFF2-40B4-BE49-F238E27FC236}">
                <a16:creationId xmlns:a16="http://schemas.microsoft.com/office/drawing/2014/main" id="{257BBE3D-8370-D43C-D5EE-EE0F1C87A188}"/>
              </a:ext>
            </a:extLst>
          </p:cNvPr>
          <p:cNvCxnSpPr>
            <a:cxnSpLocks/>
          </p:cNvCxnSpPr>
          <p:nvPr/>
        </p:nvCxnSpPr>
        <p:spPr>
          <a:xfrm flipH="1">
            <a:off x="11316469" y="5804837"/>
            <a:ext cx="222899" cy="0"/>
          </a:xfrm>
          <a:prstGeom prst="line">
            <a:avLst/>
          </a:prstGeom>
        </p:spPr>
        <p:style>
          <a:lnRef idx="1">
            <a:schemeClr val="dk1"/>
          </a:lnRef>
          <a:fillRef idx="0">
            <a:schemeClr val="dk1"/>
          </a:fillRef>
          <a:effectRef idx="0">
            <a:schemeClr val="dk1"/>
          </a:effectRef>
          <a:fontRef idx="minor">
            <a:schemeClr val="tx1"/>
          </a:fontRef>
        </p:style>
      </p:cxnSp>
      <p:sp>
        <p:nvSpPr>
          <p:cNvPr id="669" name="Flowchart: Connector 668">
            <a:extLst>
              <a:ext uri="{FF2B5EF4-FFF2-40B4-BE49-F238E27FC236}">
                <a16:creationId xmlns:a16="http://schemas.microsoft.com/office/drawing/2014/main" id="{88F729F8-BB40-08A5-F0C6-518615CE1842}"/>
              </a:ext>
            </a:extLst>
          </p:cNvPr>
          <p:cNvSpPr/>
          <p:nvPr/>
        </p:nvSpPr>
        <p:spPr>
          <a:xfrm>
            <a:off x="11244430" y="575680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70" name="Flowchart: Connector 669">
            <a:extLst>
              <a:ext uri="{FF2B5EF4-FFF2-40B4-BE49-F238E27FC236}">
                <a16:creationId xmlns:a16="http://schemas.microsoft.com/office/drawing/2014/main" id="{2F8C221B-20A3-815E-3C76-672132B2B932}"/>
              </a:ext>
            </a:extLst>
          </p:cNvPr>
          <p:cNvSpPr/>
          <p:nvPr/>
        </p:nvSpPr>
        <p:spPr>
          <a:xfrm>
            <a:off x="11486379" y="577528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671" name="Straight Connector 670">
            <a:extLst>
              <a:ext uri="{FF2B5EF4-FFF2-40B4-BE49-F238E27FC236}">
                <a16:creationId xmlns:a16="http://schemas.microsoft.com/office/drawing/2014/main" id="{6F61EFB8-1D42-4C5D-D2EB-77D13C56C2B0}"/>
              </a:ext>
            </a:extLst>
          </p:cNvPr>
          <p:cNvCxnSpPr>
            <a:cxnSpLocks/>
          </p:cNvCxnSpPr>
          <p:nvPr/>
        </p:nvCxnSpPr>
        <p:spPr>
          <a:xfrm flipH="1" flipV="1">
            <a:off x="4081346" y="2040430"/>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672" name="Straight Arrow Connector 671">
            <a:extLst>
              <a:ext uri="{FF2B5EF4-FFF2-40B4-BE49-F238E27FC236}">
                <a16:creationId xmlns:a16="http://schemas.microsoft.com/office/drawing/2014/main" id="{189281C3-80D0-ED6A-603B-FF2FC3A9E82C}"/>
              </a:ext>
            </a:extLst>
          </p:cNvPr>
          <p:cNvCxnSpPr>
            <a:cxnSpLocks/>
          </p:cNvCxnSpPr>
          <p:nvPr/>
        </p:nvCxnSpPr>
        <p:spPr>
          <a:xfrm>
            <a:off x="4739113" y="4000995"/>
            <a:ext cx="0" cy="1231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3" name="Straight Arrow Connector 672">
            <a:extLst>
              <a:ext uri="{FF2B5EF4-FFF2-40B4-BE49-F238E27FC236}">
                <a16:creationId xmlns:a16="http://schemas.microsoft.com/office/drawing/2014/main" id="{245ACEF9-B9DC-9AEB-6C25-50E64CEEE7F4}"/>
              </a:ext>
            </a:extLst>
          </p:cNvPr>
          <p:cNvCxnSpPr>
            <a:cxnSpLocks/>
          </p:cNvCxnSpPr>
          <p:nvPr/>
        </p:nvCxnSpPr>
        <p:spPr>
          <a:xfrm>
            <a:off x="4897860" y="4000995"/>
            <a:ext cx="0" cy="1231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4" name="Straight Arrow Connector 673">
            <a:extLst>
              <a:ext uri="{FF2B5EF4-FFF2-40B4-BE49-F238E27FC236}">
                <a16:creationId xmlns:a16="http://schemas.microsoft.com/office/drawing/2014/main" id="{F92E261B-17D0-879C-603E-4DA4C4C7CE6F}"/>
              </a:ext>
            </a:extLst>
          </p:cNvPr>
          <p:cNvCxnSpPr>
            <a:cxnSpLocks/>
          </p:cNvCxnSpPr>
          <p:nvPr/>
        </p:nvCxnSpPr>
        <p:spPr>
          <a:xfrm>
            <a:off x="5410278" y="4000995"/>
            <a:ext cx="0" cy="1231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5" name="Straight Arrow Connector 674">
            <a:extLst>
              <a:ext uri="{FF2B5EF4-FFF2-40B4-BE49-F238E27FC236}">
                <a16:creationId xmlns:a16="http://schemas.microsoft.com/office/drawing/2014/main" id="{6309415A-22F6-B96B-3A63-D8B9A80F13E7}"/>
              </a:ext>
            </a:extLst>
          </p:cNvPr>
          <p:cNvCxnSpPr>
            <a:cxnSpLocks/>
          </p:cNvCxnSpPr>
          <p:nvPr/>
        </p:nvCxnSpPr>
        <p:spPr>
          <a:xfrm flipV="1">
            <a:off x="5622189" y="4000995"/>
            <a:ext cx="466" cy="1231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76" name="TextBox 675">
            <a:extLst>
              <a:ext uri="{FF2B5EF4-FFF2-40B4-BE49-F238E27FC236}">
                <a16:creationId xmlns:a16="http://schemas.microsoft.com/office/drawing/2014/main" id="{C852F81D-F910-DEF7-21D3-A5D48A39C7FC}"/>
              </a:ext>
            </a:extLst>
          </p:cNvPr>
          <p:cNvSpPr txBox="1"/>
          <p:nvPr/>
        </p:nvSpPr>
        <p:spPr>
          <a:xfrm>
            <a:off x="4659573" y="5352312"/>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677" name="Straight Arrow Connector 676">
            <a:extLst>
              <a:ext uri="{FF2B5EF4-FFF2-40B4-BE49-F238E27FC236}">
                <a16:creationId xmlns:a16="http://schemas.microsoft.com/office/drawing/2014/main" id="{28B5910E-D30B-4F45-87A5-E8B710778A1E}"/>
              </a:ext>
            </a:extLst>
          </p:cNvPr>
          <p:cNvCxnSpPr>
            <a:cxnSpLocks/>
            <a:stCxn id="685" idx="6"/>
          </p:cNvCxnSpPr>
          <p:nvPr/>
        </p:nvCxnSpPr>
        <p:spPr>
          <a:xfrm>
            <a:off x="4337950" y="5487079"/>
            <a:ext cx="270402" cy="664"/>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678" name="Straight Arrow Connector 677">
            <a:extLst>
              <a:ext uri="{FF2B5EF4-FFF2-40B4-BE49-F238E27FC236}">
                <a16:creationId xmlns:a16="http://schemas.microsoft.com/office/drawing/2014/main" id="{63E05101-C266-F34C-22B8-31552BC8B09E}"/>
              </a:ext>
            </a:extLst>
          </p:cNvPr>
          <p:cNvCxnSpPr>
            <a:cxnSpLocks/>
          </p:cNvCxnSpPr>
          <p:nvPr/>
        </p:nvCxnSpPr>
        <p:spPr>
          <a:xfrm>
            <a:off x="4727172" y="5120490"/>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9" name="Straight Arrow Connector 678">
            <a:extLst>
              <a:ext uri="{FF2B5EF4-FFF2-40B4-BE49-F238E27FC236}">
                <a16:creationId xmlns:a16="http://schemas.microsoft.com/office/drawing/2014/main" id="{7CF2B213-1358-E604-A64E-99C39D55C8E4}"/>
              </a:ext>
            </a:extLst>
          </p:cNvPr>
          <p:cNvCxnSpPr>
            <a:cxnSpLocks/>
          </p:cNvCxnSpPr>
          <p:nvPr/>
        </p:nvCxnSpPr>
        <p:spPr>
          <a:xfrm flipV="1">
            <a:off x="5760983" y="5487742"/>
            <a:ext cx="466345" cy="1"/>
          </a:xfrm>
          <a:prstGeom prst="straightConnector1">
            <a:avLst/>
          </a:prstGeom>
          <a:ln>
            <a:solidFill>
              <a:srgbClr val="7030A0"/>
            </a:solidFill>
            <a:tailEnd type="none"/>
          </a:ln>
        </p:spPr>
        <p:style>
          <a:lnRef idx="3">
            <a:schemeClr val="dk1"/>
          </a:lnRef>
          <a:fillRef idx="0">
            <a:schemeClr val="dk1"/>
          </a:fillRef>
          <a:effectRef idx="2">
            <a:schemeClr val="dk1"/>
          </a:effectRef>
          <a:fontRef idx="minor">
            <a:schemeClr val="tx1"/>
          </a:fontRef>
        </p:style>
      </p:cxnSp>
      <p:cxnSp>
        <p:nvCxnSpPr>
          <p:cNvPr id="680" name="Straight Arrow Connector 679">
            <a:extLst>
              <a:ext uri="{FF2B5EF4-FFF2-40B4-BE49-F238E27FC236}">
                <a16:creationId xmlns:a16="http://schemas.microsoft.com/office/drawing/2014/main" id="{0402F7CE-A5AD-BBF0-AABF-D38A4F0D8BAF}"/>
              </a:ext>
            </a:extLst>
          </p:cNvPr>
          <p:cNvCxnSpPr>
            <a:cxnSpLocks/>
          </p:cNvCxnSpPr>
          <p:nvPr/>
        </p:nvCxnSpPr>
        <p:spPr>
          <a:xfrm flipV="1">
            <a:off x="5622655" y="5104693"/>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1" name="Straight Arrow Connector 680">
            <a:extLst>
              <a:ext uri="{FF2B5EF4-FFF2-40B4-BE49-F238E27FC236}">
                <a16:creationId xmlns:a16="http://schemas.microsoft.com/office/drawing/2014/main" id="{E120DED7-0BA0-B050-09C4-E928CE8F121E}"/>
              </a:ext>
            </a:extLst>
          </p:cNvPr>
          <p:cNvCxnSpPr>
            <a:cxnSpLocks/>
          </p:cNvCxnSpPr>
          <p:nvPr/>
        </p:nvCxnSpPr>
        <p:spPr>
          <a:xfrm>
            <a:off x="4897860" y="5120490"/>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2" name="Straight Arrow Connector 681">
            <a:extLst>
              <a:ext uri="{FF2B5EF4-FFF2-40B4-BE49-F238E27FC236}">
                <a16:creationId xmlns:a16="http://schemas.microsoft.com/office/drawing/2014/main" id="{3DE90E16-BFAD-0891-F096-3C1A73592865}"/>
              </a:ext>
            </a:extLst>
          </p:cNvPr>
          <p:cNvCxnSpPr>
            <a:cxnSpLocks/>
          </p:cNvCxnSpPr>
          <p:nvPr/>
        </p:nvCxnSpPr>
        <p:spPr>
          <a:xfrm>
            <a:off x="5419068" y="5104693"/>
            <a:ext cx="0" cy="179994"/>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683" name="Straight Connector 682">
            <a:extLst>
              <a:ext uri="{FF2B5EF4-FFF2-40B4-BE49-F238E27FC236}">
                <a16:creationId xmlns:a16="http://schemas.microsoft.com/office/drawing/2014/main" id="{C7E32B7F-1D1C-BCAA-BC66-B97CA9A888BE}"/>
              </a:ext>
            </a:extLst>
          </p:cNvPr>
          <p:cNvCxnSpPr>
            <a:cxnSpLocks/>
          </p:cNvCxnSpPr>
          <p:nvPr/>
        </p:nvCxnSpPr>
        <p:spPr>
          <a:xfrm>
            <a:off x="4290706" y="5265859"/>
            <a:ext cx="3048" cy="300260"/>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sp>
        <p:nvSpPr>
          <p:cNvPr id="684" name="Flowchart: Connector 683">
            <a:extLst>
              <a:ext uri="{FF2B5EF4-FFF2-40B4-BE49-F238E27FC236}">
                <a16:creationId xmlns:a16="http://schemas.microsoft.com/office/drawing/2014/main" id="{B27A8EA4-5EF3-8FF2-9734-96104BFFAA1C}"/>
              </a:ext>
            </a:extLst>
          </p:cNvPr>
          <p:cNvSpPr/>
          <p:nvPr/>
        </p:nvSpPr>
        <p:spPr>
          <a:xfrm>
            <a:off x="4251171" y="5177882"/>
            <a:ext cx="91440" cy="95399"/>
          </a:xfrm>
          <a:prstGeom prst="flowChartConnector">
            <a:avLst/>
          </a:prstGeom>
          <a:solidFill>
            <a:srgbClr val="7030A0"/>
          </a:solidFill>
          <a:ln w="9525"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85" name="Flowchart: Connector 684">
            <a:extLst>
              <a:ext uri="{FF2B5EF4-FFF2-40B4-BE49-F238E27FC236}">
                <a16:creationId xmlns:a16="http://schemas.microsoft.com/office/drawing/2014/main" id="{6F0007AD-0EE9-4100-C711-0110A675B977}"/>
              </a:ext>
            </a:extLst>
          </p:cNvPr>
          <p:cNvSpPr/>
          <p:nvPr/>
        </p:nvSpPr>
        <p:spPr>
          <a:xfrm>
            <a:off x="4246510" y="5439379"/>
            <a:ext cx="91440" cy="95399"/>
          </a:xfrm>
          <a:prstGeom prst="flowChartConnector">
            <a:avLst/>
          </a:prstGeom>
          <a:solidFill>
            <a:srgbClr val="7030A0"/>
          </a:solidFill>
          <a:ln w="9525"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686" name="Straight Connector 685">
            <a:extLst>
              <a:ext uri="{FF2B5EF4-FFF2-40B4-BE49-F238E27FC236}">
                <a16:creationId xmlns:a16="http://schemas.microsoft.com/office/drawing/2014/main" id="{86F1051F-BE42-76AE-1560-A345F180ECE4}"/>
              </a:ext>
            </a:extLst>
          </p:cNvPr>
          <p:cNvCxnSpPr>
            <a:cxnSpLocks/>
          </p:cNvCxnSpPr>
          <p:nvPr/>
        </p:nvCxnSpPr>
        <p:spPr>
          <a:xfrm flipH="1">
            <a:off x="4298200" y="5206511"/>
            <a:ext cx="1884649" cy="24901"/>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sp>
        <p:nvSpPr>
          <p:cNvPr id="687" name="Flowchart: Connector 686">
            <a:extLst>
              <a:ext uri="{FF2B5EF4-FFF2-40B4-BE49-F238E27FC236}">
                <a16:creationId xmlns:a16="http://schemas.microsoft.com/office/drawing/2014/main" id="{1FA0640D-8026-0F11-31D3-F7CBA7323F73}"/>
              </a:ext>
            </a:extLst>
          </p:cNvPr>
          <p:cNvSpPr/>
          <p:nvPr/>
        </p:nvSpPr>
        <p:spPr>
          <a:xfrm>
            <a:off x="4048184" y="518016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688" name="Straight Connector 687">
            <a:extLst>
              <a:ext uri="{FF2B5EF4-FFF2-40B4-BE49-F238E27FC236}">
                <a16:creationId xmlns:a16="http://schemas.microsoft.com/office/drawing/2014/main" id="{4DF2B742-A5F2-F678-F728-298B97FF9AE0}"/>
              </a:ext>
            </a:extLst>
          </p:cNvPr>
          <p:cNvCxnSpPr>
            <a:cxnSpLocks/>
          </p:cNvCxnSpPr>
          <p:nvPr/>
        </p:nvCxnSpPr>
        <p:spPr>
          <a:xfrm>
            <a:off x="4074821" y="5227864"/>
            <a:ext cx="223379" cy="0"/>
          </a:xfrm>
          <a:prstGeom prst="line">
            <a:avLst/>
          </a:prstGeom>
        </p:spPr>
        <p:style>
          <a:lnRef idx="1">
            <a:schemeClr val="accent1"/>
          </a:lnRef>
          <a:fillRef idx="0">
            <a:schemeClr val="accent1"/>
          </a:fillRef>
          <a:effectRef idx="0">
            <a:schemeClr val="accent1"/>
          </a:effectRef>
          <a:fontRef idx="minor">
            <a:schemeClr val="tx1"/>
          </a:fontRef>
        </p:style>
      </p:cxnSp>
      <p:sp>
        <p:nvSpPr>
          <p:cNvPr id="689" name="Flowchart: Connector 688">
            <a:extLst>
              <a:ext uri="{FF2B5EF4-FFF2-40B4-BE49-F238E27FC236}">
                <a16:creationId xmlns:a16="http://schemas.microsoft.com/office/drawing/2014/main" id="{C235B491-B603-FA72-4D74-DF9A78222412}"/>
              </a:ext>
            </a:extLst>
          </p:cNvPr>
          <p:cNvSpPr/>
          <p:nvPr/>
        </p:nvSpPr>
        <p:spPr>
          <a:xfrm>
            <a:off x="4048184" y="544004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690" name="Straight Connector 689">
            <a:extLst>
              <a:ext uri="{FF2B5EF4-FFF2-40B4-BE49-F238E27FC236}">
                <a16:creationId xmlns:a16="http://schemas.microsoft.com/office/drawing/2014/main" id="{E0ACAA0D-EBB2-9A41-F844-F0DEAA33E5CE}"/>
              </a:ext>
            </a:extLst>
          </p:cNvPr>
          <p:cNvCxnSpPr>
            <a:cxnSpLocks/>
          </p:cNvCxnSpPr>
          <p:nvPr/>
        </p:nvCxnSpPr>
        <p:spPr>
          <a:xfrm>
            <a:off x="4103957" y="5492505"/>
            <a:ext cx="1476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1" name="Straight Connector 690">
            <a:extLst>
              <a:ext uri="{FF2B5EF4-FFF2-40B4-BE49-F238E27FC236}">
                <a16:creationId xmlns:a16="http://schemas.microsoft.com/office/drawing/2014/main" id="{C47B0E6E-F930-E643-2F23-3CBE477A3B60}"/>
              </a:ext>
            </a:extLst>
          </p:cNvPr>
          <p:cNvCxnSpPr>
            <a:cxnSpLocks/>
          </p:cNvCxnSpPr>
          <p:nvPr/>
        </p:nvCxnSpPr>
        <p:spPr>
          <a:xfrm>
            <a:off x="6172757" y="5201579"/>
            <a:ext cx="3048" cy="300260"/>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sp>
        <p:nvSpPr>
          <p:cNvPr id="692" name="Flowchart: Connector 691">
            <a:extLst>
              <a:ext uri="{FF2B5EF4-FFF2-40B4-BE49-F238E27FC236}">
                <a16:creationId xmlns:a16="http://schemas.microsoft.com/office/drawing/2014/main" id="{AC3EE408-76D1-422C-9FD3-8F9D00D60006}"/>
              </a:ext>
            </a:extLst>
          </p:cNvPr>
          <p:cNvSpPr/>
          <p:nvPr/>
        </p:nvSpPr>
        <p:spPr>
          <a:xfrm>
            <a:off x="6108880" y="5152567"/>
            <a:ext cx="91440" cy="95399"/>
          </a:xfrm>
          <a:prstGeom prst="flowChartConnector">
            <a:avLst/>
          </a:prstGeom>
          <a:solidFill>
            <a:srgbClr val="7030A0"/>
          </a:solid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93" name="Flowchart: Connector 692">
            <a:extLst>
              <a:ext uri="{FF2B5EF4-FFF2-40B4-BE49-F238E27FC236}">
                <a16:creationId xmlns:a16="http://schemas.microsoft.com/office/drawing/2014/main" id="{A0725065-8EB0-92A7-E969-E7F8C534E234}"/>
              </a:ext>
            </a:extLst>
          </p:cNvPr>
          <p:cNvSpPr/>
          <p:nvPr/>
        </p:nvSpPr>
        <p:spPr>
          <a:xfrm>
            <a:off x="6111189" y="5441774"/>
            <a:ext cx="91440" cy="95399"/>
          </a:xfrm>
          <a:prstGeom prst="flowChartConnector">
            <a:avLst/>
          </a:prstGeom>
          <a:solidFill>
            <a:srgbClr val="7030A0"/>
          </a:solidFill>
          <a:ln w="9525" cap="flat" cmpd="sng" algn="ctr">
            <a:solidFill>
              <a:srgbClr val="7030A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694" name="Straight Arrow Connector 693">
            <a:extLst>
              <a:ext uri="{FF2B5EF4-FFF2-40B4-BE49-F238E27FC236}">
                <a16:creationId xmlns:a16="http://schemas.microsoft.com/office/drawing/2014/main" id="{59E47501-93FC-4BC4-D9CF-FB71B68A1E53}"/>
              </a:ext>
            </a:extLst>
          </p:cNvPr>
          <p:cNvCxnSpPr>
            <a:cxnSpLocks/>
          </p:cNvCxnSpPr>
          <p:nvPr/>
        </p:nvCxnSpPr>
        <p:spPr>
          <a:xfrm>
            <a:off x="6592769" y="5449171"/>
            <a:ext cx="529864" cy="0"/>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695" name="Straight Arrow Connector 694">
            <a:extLst>
              <a:ext uri="{FF2B5EF4-FFF2-40B4-BE49-F238E27FC236}">
                <a16:creationId xmlns:a16="http://schemas.microsoft.com/office/drawing/2014/main" id="{B95F6E25-55F0-D64E-887A-1D9E00ADAAF1}"/>
              </a:ext>
            </a:extLst>
          </p:cNvPr>
          <p:cNvCxnSpPr>
            <a:cxnSpLocks/>
          </p:cNvCxnSpPr>
          <p:nvPr/>
        </p:nvCxnSpPr>
        <p:spPr>
          <a:xfrm flipV="1">
            <a:off x="8275264" y="5449170"/>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696" name="Straight Connector 695">
            <a:extLst>
              <a:ext uri="{FF2B5EF4-FFF2-40B4-BE49-F238E27FC236}">
                <a16:creationId xmlns:a16="http://schemas.microsoft.com/office/drawing/2014/main" id="{DFF3E214-BA30-71DE-2C1E-CE97460DD80B}"/>
              </a:ext>
            </a:extLst>
          </p:cNvPr>
          <p:cNvCxnSpPr>
            <a:cxnSpLocks/>
          </p:cNvCxnSpPr>
          <p:nvPr/>
        </p:nvCxnSpPr>
        <p:spPr>
          <a:xfrm>
            <a:off x="6823064" y="5243598"/>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697" name="Flowchart: Connector 696">
            <a:extLst>
              <a:ext uri="{FF2B5EF4-FFF2-40B4-BE49-F238E27FC236}">
                <a16:creationId xmlns:a16="http://schemas.microsoft.com/office/drawing/2014/main" id="{B803BF1D-44E0-E753-7265-E344C75E3B74}"/>
              </a:ext>
            </a:extLst>
          </p:cNvPr>
          <p:cNvSpPr/>
          <p:nvPr/>
        </p:nvSpPr>
        <p:spPr>
          <a:xfrm>
            <a:off x="6783529" y="515562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98" name="Flowchart: Connector 697">
            <a:extLst>
              <a:ext uri="{FF2B5EF4-FFF2-40B4-BE49-F238E27FC236}">
                <a16:creationId xmlns:a16="http://schemas.microsoft.com/office/drawing/2014/main" id="{DC6950F8-C56D-F0E2-0D16-F6C0A74F561B}"/>
              </a:ext>
            </a:extLst>
          </p:cNvPr>
          <p:cNvSpPr/>
          <p:nvPr/>
        </p:nvSpPr>
        <p:spPr>
          <a:xfrm>
            <a:off x="6778868" y="541711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699" name="Straight Connector 698">
            <a:extLst>
              <a:ext uri="{FF2B5EF4-FFF2-40B4-BE49-F238E27FC236}">
                <a16:creationId xmlns:a16="http://schemas.microsoft.com/office/drawing/2014/main" id="{BAD922D5-5DBF-0BA3-A8F1-28A0C2EE29F4}"/>
              </a:ext>
            </a:extLst>
          </p:cNvPr>
          <p:cNvCxnSpPr/>
          <p:nvPr/>
        </p:nvCxnSpPr>
        <p:spPr>
          <a:xfrm flipH="1">
            <a:off x="6691832" y="5167939"/>
            <a:ext cx="2005298" cy="15797"/>
          </a:xfrm>
          <a:prstGeom prst="line">
            <a:avLst/>
          </a:prstGeom>
        </p:spPr>
        <p:style>
          <a:lnRef idx="1">
            <a:schemeClr val="accent1"/>
          </a:lnRef>
          <a:fillRef idx="0">
            <a:schemeClr val="accent1"/>
          </a:fillRef>
          <a:effectRef idx="0">
            <a:schemeClr val="accent1"/>
          </a:effectRef>
          <a:fontRef idx="minor">
            <a:schemeClr val="tx1"/>
          </a:fontRef>
        </p:style>
      </p:cxnSp>
      <p:sp>
        <p:nvSpPr>
          <p:cNvPr id="700" name="Flowchart: Connector 699">
            <a:extLst>
              <a:ext uri="{FF2B5EF4-FFF2-40B4-BE49-F238E27FC236}">
                <a16:creationId xmlns:a16="http://schemas.microsoft.com/office/drawing/2014/main" id="{D621A39A-3604-48A4-5636-9C2711C7BF31}"/>
              </a:ext>
            </a:extLst>
          </p:cNvPr>
          <p:cNvSpPr/>
          <p:nvPr/>
        </p:nvSpPr>
        <p:spPr>
          <a:xfrm>
            <a:off x="6562465" y="514159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701" name="Straight Connector 700">
            <a:extLst>
              <a:ext uri="{FF2B5EF4-FFF2-40B4-BE49-F238E27FC236}">
                <a16:creationId xmlns:a16="http://schemas.microsoft.com/office/drawing/2014/main" id="{02726CF6-5107-A468-EEFF-4C8D1D7FFC8C}"/>
              </a:ext>
            </a:extLst>
          </p:cNvPr>
          <p:cNvCxnSpPr>
            <a:cxnSpLocks/>
          </p:cNvCxnSpPr>
          <p:nvPr/>
        </p:nvCxnSpPr>
        <p:spPr>
          <a:xfrm>
            <a:off x="6589102" y="5189292"/>
            <a:ext cx="147637" cy="0"/>
          </a:xfrm>
          <a:prstGeom prst="line">
            <a:avLst/>
          </a:prstGeom>
        </p:spPr>
        <p:style>
          <a:lnRef idx="1">
            <a:schemeClr val="accent1"/>
          </a:lnRef>
          <a:fillRef idx="0">
            <a:schemeClr val="accent1"/>
          </a:fillRef>
          <a:effectRef idx="0">
            <a:schemeClr val="accent1"/>
          </a:effectRef>
          <a:fontRef idx="minor">
            <a:schemeClr val="tx1"/>
          </a:fontRef>
        </p:style>
      </p:cxnSp>
      <p:sp>
        <p:nvSpPr>
          <p:cNvPr id="702" name="Flowchart: Connector 701">
            <a:extLst>
              <a:ext uri="{FF2B5EF4-FFF2-40B4-BE49-F238E27FC236}">
                <a16:creationId xmlns:a16="http://schemas.microsoft.com/office/drawing/2014/main" id="{0BDD2441-FF61-9CCE-EBB7-5E8D597D03FC}"/>
              </a:ext>
            </a:extLst>
          </p:cNvPr>
          <p:cNvSpPr/>
          <p:nvPr/>
        </p:nvSpPr>
        <p:spPr>
          <a:xfrm>
            <a:off x="6562465" y="540147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703" name="Straight Connector 702">
            <a:extLst>
              <a:ext uri="{FF2B5EF4-FFF2-40B4-BE49-F238E27FC236}">
                <a16:creationId xmlns:a16="http://schemas.microsoft.com/office/drawing/2014/main" id="{FA9CC7B6-6F9B-A2BE-4E27-3FA30D80467E}"/>
              </a:ext>
            </a:extLst>
          </p:cNvPr>
          <p:cNvCxnSpPr>
            <a:cxnSpLocks/>
          </p:cNvCxnSpPr>
          <p:nvPr/>
        </p:nvCxnSpPr>
        <p:spPr>
          <a:xfrm>
            <a:off x="6589102" y="5449170"/>
            <a:ext cx="147637" cy="0"/>
          </a:xfrm>
          <a:prstGeom prst="line">
            <a:avLst/>
          </a:prstGeom>
        </p:spPr>
        <p:style>
          <a:lnRef idx="1">
            <a:schemeClr val="dk1"/>
          </a:lnRef>
          <a:fillRef idx="0">
            <a:schemeClr val="dk1"/>
          </a:fillRef>
          <a:effectRef idx="0">
            <a:schemeClr val="dk1"/>
          </a:effectRef>
          <a:fontRef idx="minor">
            <a:schemeClr val="tx1"/>
          </a:fontRef>
        </p:style>
      </p:cxnSp>
      <p:sp>
        <p:nvSpPr>
          <p:cNvPr id="704" name="Rectangle 703">
            <a:extLst>
              <a:ext uri="{FF2B5EF4-FFF2-40B4-BE49-F238E27FC236}">
                <a16:creationId xmlns:a16="http://schemas.microsoft.com/office/drawing/2014/main" id="{C1D21B7B-1CCD-E185-B003-9934652F05BA}"/>
              </a:ext>
            </a:extLst>
          </p:cNvPr>
          <p:cNvSpPr/>
          <p:nvPr/>
        </p:nvSpPr>
        <p:spPr>
          <a:xfrm>
            <a:off x="9643329" y="5234525"/>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705" name="TextBox 704">
            <a:extLst>
              <a:ext uri="{FF2B5EF4-FFF2-40B4-BE49-F238E27FC236}">
                <a16:creationId xmlns:a16="http://schemas.microsoft.com/office/drawing/2014/main" id="{D66E83E2-F728-BDB7-00F8-6AE7225B2496}"/>
              </a:ext>
            </a:extLst>
          </p:cNvPr>
          <p:cNvSpPr txBox="1"/>
          <p:nvPr/>
        </p:nvSpPr>
        <p:spPr>
          <a:xfrm>
            <a:off x="9694550" y="5302150"/>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706" name="Straight Arrow Connector 705">
            <a:extLst>
              <a:ext uri="{FF2B5EF4-FFF2-40B4-BE49-F238E27FC236}">
                <a16:creationId xmlns:a16="http://schemas.microsoft.com/office/drawing/2014/main" id="{103DBEE0-27B4-B40A-33DE-2B6E33E8D43E}"/>
              </a:ext>
            </a:extLst>
          </p:cNvPr>
          <p:cNvCxnSpPr>
            <a:cxnSpLocks/>
            <a:endCxn id="704" idx="1"/>
          </p:cNvCxnSpPr>
          <p:nvPr/>
        </p:nvCxnSpPr>
        <p:spPr>
          <a:xfrm>
            <a:off x="9113465" y="5437581"/>
            <a:ext cx="5298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7" name="Straight Arrow Connector 706">
            <a:extLst>
              <a:ext uri="{FF2B5EF4-FFF2-40B4-BE49-F238E27FC236}">
                <a16:creationId xmlns:a16="http://schemas.microsoft.com/office/drawing/2014/main" id="{95B7F29F-4EBE-B1C6-5DF2-6A4B83D767C6}"/>
              </a:ext>
            </a:extLst>
          </p:cNvPr>
          <p:cNvCxnSpPr>
            <a:cxnSpLocks/>
          </p:cNvCxnSpPr>
          <p:nvPr/>
        </p:nvCxnSpPr>
        <p:spPr>
          <a:xfrm>
            <a:off x="9762149" y="5070328"/>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8" name="Straight Arrow Connector 707">
            <a:extLst>
              <a:ext uri="{FF2B5EF4-FFF2-40B4-BE49-F238E27FC236}">
                <a16:creationId xmlns:a16="http://schemas.microsoft.com/office/drawing/2014/main" id="{3EB629DB-AF4B-7AE3-AA0D-528A6C77A7F3}"/>
              </a:ext>
            </a:extLst>
          </p:cNvPr>
          <p:cNvCxnSpPr>
            <a:cxnSpLocks/>
            <a:stCxn id="704" idx="3"/>
          </p:cNvCxnSpPr>
          <p:nvPr/>
        </p:nvCxnSpPr>
        <p:spPr>
          <a:xfrm flipV="1">
            <a:off x="10795960" y="5437580"/>
            <a:ext cx="466345" cy="1"/>
          </a:xfrm>
          <a:prstGeom prst="straightConnector1">
            <a:avLst/>
          </a:prstGeom>
          <a:ln>
            <a:tailEnd type="none"/>
          </a:ln>
        </p:spPr>
        <p:style>
          <a:lnRef idx="1">
            <a:schemeClr val="accent1"/>
          </a:lnRef>
          <a:fillRef idx="0">
            <a:schemeClr val="accent1"/>
          </a:fillRef>
          <a:effectRef idx="0">
            <a:schemeClr val="accent1"/>
          </a:effectRef>
          <a:fontRef idx="minor">
            <a:schemeClr val="tx1"/>
          </a:fontRef>
        </p:style>
      </p:cxnSp>
      <p:cxnSp>
        <p:nvCxnSpPr>
          <p:cNvPr id="709" name="Straight Arrow Connector 708">
            <a:extLst>
              <a:ext uri="{FF2B5EF4-FFF2-40B4-BE49-F238E27FC236}">
                <a16:creationId xmlns:a16="http://schemas.microsoft.com/office/drawing/2014/main" id="{45BF5262-D494-C54D-1A99-55D2F3BA320C}"/>
              </a:ext>
            </a:extLst>
          </p:cNvPr>
          <p:cNvCxnSpPr>
            <a:cxnSpLocks/>
          </p:cNvCxnSpPr>
          <p:nvPr/>
        </p:nvCxnSpPr>
        <p:spPr>
          <a:xfrm flipV="1">
            <a:off x="10657632" y="5054531"/>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0" name="Straight Arrow Connector 709">
            <a:extLst>
              <a:ext uri="{FF2B5EF4-FFF2-40B4-BE49-F238E27FC236}">
                <a16:creationId xmlns:a16="http://schemas.microsoft.com/office/drawing/2014/main" id="{3F95321F-5678-118E-35D9-D01E1EB09A63}"/>
              </a:ext>
            </a:extLst>
          </p:cNvPr>
          <p:cNvCxnSpPr>
            <a:cxnSpLocks/>
          </p:cNvCxnSpPr>
          <p:nvPr/>
        </p:nvCxnSpPr>
        <p:spPr>
          <a:xfrm>
            <a:off x="9932837" y="5070328"/>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1" name="Straight Arrow Connector 710">
            <a:extLst>
              <a:ext uri="{FF2B5EF4-FFF2-40B4-BE49-F238E27FC236}">
                <a16:creationId xmlns:a16="http://schemas.microsoft.com/office/drawing/2014/main" id="{54CACE18-3E1D-8D9C-8992-014003CE4F2E}"/>
              </a:ext>
            </a:extLst>
          </p:cNvPr>
          <p:cNvCxnSpPr>
            <a:cxnSpLocks/>
          </p:cNvCxnSpPr>
          <p:nvPr/>
        </p:nvCxnSpPr>
        <p:spPr>
          <a:xfrm>
            <a:off x="10454045" y="5054531"/>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2" name="Straight Connector 711">
            <a:extLst>
              <a:ext uri="{FF2B5EF4-FFF2-40B4-BE49-F238E27FC236}">
                <a16:creationId xmlns:a16="http://schemas.microsoft.com/office/drawing/2014/main" id="{05BEB645-4649-5B3F-4FC7-F703F1B32773}"/>
              </a:ext>
            </a:extLst>
          </p:cNvPr>
          <p:cNvCxnSpPr>
            <a:cxnSpLocks/>
          </p:cNvCxnSpPr>
          <p:nvPr/>
        </p:nvCxnSpPr>
        <p:spPr>
          <a:xfrm>
            <a:off x="9389987" y="5218159"/>
            <a:ext cx="3048" cy="300260"/>
          </a:xfrm>
          <a:prstGeom prst="line">
            <a:avLst/>
          </a:prstGeom>
        </p:spPr>
        <p:style>
          <a:lnRef idx="1">
            <a:schemeClr val="accent1"/>
          </a:lnRef>
          <a:fillRef idx="0">
            <a:schemeClr val="accent1"/>
          </a:fillRef>
          <a:effectRef idx="0">
            <a:schemeClr val="accent1"/>
          </a:effectRef>
          <a:fontRef idx="minor">
            <a:schemeClr val="tx1"/>
          </a:fontRef>
        </p:style>
      </p:cxnSp>
      <p:sp>
        <p:nvSpPr>
          <p:cNvPr id="713" name="Flowchart: Connector 712">
            <a:extLst>
              <a:ext uri="{FF2B5EF4-FFF2-40B4-BE49-F238E27FC236}">
                <a16:creationId xmlns:a16="http://schemas.microsoft.com/office/drawing/2014/main" id="{A486188A-5C11-EA35-1421-3E53973ED307}"/>
              </a:ext>
            </a:extLst>
          </p:cNvPr>
          <p:cNvSpPr/>
          <p:nvPr/>
        </p:nvSpPr>
        <p:spPr>
          <a:xfrm>
            <a:off x="9350452" y="513018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714" name="Flowchart: Connector 713">
            <a:extLst>
              <a:ext uri="{FF2B5EF4-FFF2-40B4-BE49-F238E27FC236}">
                <a16:creationId xmlns:a16="http://schemas.microsoft.com/office/drawing/2014/main" id="{2524064B-5917-A5CE-9470-953259026712}"/>
              </a:ext>
            </a:extLst>
          </p:cNvPr>
          <p:cNvSpPr/>
          <p:nvPr/>
        </p:nvSpPr>
        <p:spPr>
          <a:xfrm>
            <a:off x="9345791" y="539167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715" name="Straight Connector 714">
            <a:extLst>
              <a:ext uri="{FF2B5EF4-FFF2-40B4-BE49-F238E27FC236}">
                <a16:creationId xmlns:a16="http://schemas.microsoft.com/office/drawing/2014/main" id="{1B88FF26-C097-7C3F-2555-2F997CA840E8}"/>
              </a:ext>
            </a:extLst>
          </p:cNvPr>
          <p:cNvCxnSpPr/>
          <p:nvPr/>
        </p:nvCxnSpPr>
        <p:spPr>
          <a:xfrm flipH="1">
            <a:off x="9212528" y="5156349"/>
            <a:ext cx="2005298" cy="15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716" name="Straight Connector 715">
            <a:extLst>
              <a:ext uri="{FF2B5EF4-FFF2-40B4-BE49-F238E27FC236}">
                <a16:creationId xmlns:a16="http://schemas.microsoft.com/office/drawing/2014/main" id="{98D22146-0DCA-75A9-BE0B-A8E59E2011D0}"/>
              </a:ext>
            </a:extLst>
          </p:cNvPr>
          <p:cNvCxnSpPr>
            <a:cxnSpLocks/>
          </p:cNvCxnSpPr>
          <p:nvPr/>
        </p:nvCxnSpPr>
        <p:spPr>
          <a:xfrm>
            <a:off x="9109798" y="5177702"/>
            <a:ext cx="147637" cy="0"/>
          </a:xfrm>
          <a:prstGeom prst="line">
            <a:avLst/>
          </a:prstGeom>
        </p:spPr>
        <p:style>
          <a:lnRef idx="1">
            <a:schemeClr val="dk1"/>
          </a:lnRef>
          <a:fillRef idx="0">
            <a:schemeClr val="dk1"/>
          </a:fillRef>
          <a:effectRef idx="0">
            <a:schemeClr val="dk1"/>
          </a:effectRef>
          <a:fontRef idx="minor">
            <a:schemeClr val="tx1"/>
          </a:fontRef>
        </p:style>
      </p:cxnSp>
      <p:cxnSp>
        <p:nvCxnSpPr>
          <p:cNvPr id="717" name="Straight Connector 716">
            <a:extLst>
              <a:ext uri="{FF2B5EF4-FFF2-40B4-BE49-F238E27FC236}">
                <a16:creationId xmlns:a16="http://schemas.microsoft.com/office/drawing/2014/main" id="{47A11882-FEA8-7A12-23C9-DB481A45B3F5}"/>
              </a:ext>
            </a:extLst>
          </p:cNvPr>
          <p:cNvCxnSpPr>
            <a:cxnSpLocks/>
          </p:cNvCxnSpPr>
          <p:nvPr/>
        </p:nvCxnSpPr>
        <p:spPr>
          <a:xfrm>
            <a:off x="9109798" y="5437580"/>
            <a:ext cx="1476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8" name="Straight Connector 717">
            <a:extLst>
              <a:ext uri="{FF2B5EF4-FFF2-40B4-BE49-F238E27FC236}">
                <a16:creationId xmlns:a16="http://schemas.microsoft.com/office/drawing/2014/main" id="{773F4DCD-E21E-6909-1C8F-C6A240D841A6}"/>
              </a:ext>
            </a:extLst>
          </p:cNvPr>
          <p:cNvCxnSpPr>
            <a:cxnSpLocks/>
          </p:cNvCxnSpPr>
          <p:nvPr/>
        </p:nvCxnSpPr>
        <p:spPr>
          <a:xfrm>
            <a:off x="6390641" y="5246308"/>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719" name="Flowchart: Connector 718">
            <a:extLst>
              <a:ext uri="{FF2B5EF4-FFF2-40B4-BE49-F238E27FC236}">
                <a16:creationId xmlns:a16="http://schemas.microsoft.com/office/drawing/2014/main" id="{2F53BEC1-4CE8-44EC-C074-ACF638C2A3E0}"/>
              </a:ext>
            </a:extLst>
          </p:cNvPr>
          <p:cNvSpPr/>
          <p:nvPr/>
        </p:nvSpPr>
        <p:spPr>
          <a:xfrm>
            <a:off x="6351106" y="515833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720" name="Flowchart: Connector 719">
            <a:extLst>
              <a:ext uri="{FF2B5EF4-FFF2-40B4-BE49-F238E27FC236}">
                <a16:creationId xmlns:a16="http://schemas.microsoft.com/office/drawing/2014/main" id="{A489A678-77CA-EB48-0BB1-650C2A177BD6}"/>
              </a:ext>
            </a:extLst>
          </p:cNvPr>
          <p:cNvSpPr/>
          <p:nvPr/>
        </p:nvSpPr>
        <p:spPr>
          <a:xfrm>
            <a:off x="6346445" y="541982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721" name="Straight Connector 720">
            <a:extLst>
              <a:ext uri="{FF2B5EF4-FFF2-40B4-BE49-F238E27FC236}">
                <a16:creationId xmlns:a16="http://schemas.microsoft.com/office/drawing/2014/main" id="{331265AE-F668-1855-F565-9B78476000A7}"/>
              </a:ext>
            </a:extLst>
          </p:cNvPr>
          <p:cNvCxnSpPr>
            <a:cxnSpLocks/>
            <a:stCxn id="719" idx="2"/>
            <a:endCxn id="692" idx="6"/>
          </p:cNvCxnSpPr>
          <p:nvPr/>
        </p:nvCxnSpPr>
        <p:spPr>
          <a:xfrm flipH="1" flipV="1">
            <a:off x="6200320" y="5200267"/>
            <a:ext cx="150786" cy="57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2" name="Straight Connector 721">
            <a:extLst>
              <a:ext uri="{FF2B5EF4-FFF2-40B4-BE49-F238E27FC236}">
                <a16:creationId xmlns:a16="http://schemas.microsoft.com/office/drawing/2014/main" id="{DABB3295-B935-8C69-5807-1296ED0B622F}"/>
              </a:ext>
            </a:extLst>
          </p:cNvPr>
          <p:cNvCxnSpPr>
            <a:cxnSpLocks/>
          </p:cNvCxnSpPr>
          <p:nvPr/>
        </p:nvCxnSpPr>
        <p:spPr>
          <a:xfrm flipH="1">
            <a:off x="6132274" y="5476299"/>
            <a:ext cx="266430" cy="0"/>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cxnSp>
        <p:nvCxnSpPr>
          <p:cNvPr id="723" name="Straight Connector 722">
            <a:extLst>
              <a:ext uri="{FF2B5EF4-FFF2-40B4-BE49-F238E27FC236}">
                <a16:creationId xmlns:a16="http://schemas.microsoft.com/office/drawing/2014/main" id="{8956C4A5-2A17-49F0-C605-85D287A3F55C}"/>
              </a:ext>
            </a:extLst>
          </p:cNvPr>
          <p:cNvCxnSpPr>
            <a:cxnSpLocks/>
          </p:cNvCxnSpPr>
          <p:nvPr/>
        </p:nvCxnSpPr>
        <p:spPr>
          <a:xfrm flipH="1" flipV="1">
            <a:off x="6398704" y="5199208"/>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24" name="Straight Connector 723">
            <a:extLst>
              <a:ext uri="{FF2B5EF4-FFF2-40B4-BE49-F238E27FC236}">
                <a16:creationId xmlns:a16="http://schemas.microsoft.com/office/drawing/2014/main" id="{C524782C-1D6C-FC91-9738-71A91C0C8793}"/>
              </a:ext>
            </a:extLst>
          </p:cNvPr>
          <p:cNvCxnSpPr>
            <a:cxnSpLocks/>
          </p:cNvCxnSpPr>
          <p:nvPr/>
        </p:nvCxnSpPr>
        <p:spPr>
          <a:xfrm flipH="1" flipV="1">
            <a:off x="6398704" y="5467062"/>
            <a:ext cx="268619" cy="4195"/>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cxnSp>
        <p:nvCxnSpPr>
          <p:cNvPr id="725" name="Straight Connector 724">
            <a:extLst>
              <a:ext uri="{FF2B5EF4-FFF2-40B4-BE49-F238E27FC236}">
                <a16:creationId xmlns:a16="http://schemas.microsoft.com/office/drawing/2014/main" id="{0BD210B2-3EBF-8EAF-0585-B9F4D969384D}"/>
              </a:ext>
            </a:extLst>
          </p:cNvPr>
          <p:cNvCxnSpPr>
            <a:cxnSpLocks/>
          </p:cNvCxnSpPr>
          <p:nvPr/>
        </p:nvCxnSpPr>
        <p:spPr>
          <a:xfrm>
            <a:off x="8700004" y="5241888"/>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726" name="Flowchart: Connector 725">
            <a:extLst>
              <a:ext uri="{FF2B5EF4-FFF2-40B4-BE49-F238E27FC236}">
                <a16:creationId xmlns:a16="http://schemas.microsoft.com/office/drawing/2014/main" id="{9C18AF52-3081-42EA-937B-D86784BE9121}"/>
              </a:ext>
            </a:extLst>
          </p:cNvPr>
          <p:cNvSpPr/>
          <p:nvPr/>
        </p:nvSpPr>
        <p:spPr>
          <a:xfrm>
            <a:off x="8653499" y="512620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727" name="Flowchart: Connector 726">
            <a:extLst>
              <a:ext uri="{FF2B5EF4-FFF2-40B4-BE49-F238E27FC236}">
                <a16:creationId xmlns:a16="http://schemas.microsoft.com/office/drawing/2014/main" id="{79B40107-B1D3-F913-3B55-30945524E631}"/>
              </a:ext>
            </a:extLst>
          </p:cNvPr>
          <p:cNvSpPr/>
          <p:nvPr/>
        </p:nvSpPr>
        <p:spPr>
          <a:xfrm>
            <a:off x="8655808" y="541540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728" name="Flowchart: Connector 727">
            <a:extLst>
              <a:ext uri="{FF2B5EF4-FFF2-40B4-BE49-F238E27FC236}">
                <a16:creationId xmlns:a16="http://schemas.microsoft.com/office/drawing/2014/main" id="{E8E04AF8-1F43-1DA4-B7EC-91F5192C9C2B}"/>
              </a:ext>
            </a:extLst>
          </p:cNvPr>
          <p:cNvSpPr/>
          <p:nvPr/>
        </p:nvSpPr>
        <p:spPr>
          <a:xfrm>
            <a:off x="9107084" y="511522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729" name="Flowchart: Connector 728">
            <a:extLst>
              <a:ext uri="{FF2B5EF4-FFF2-40B4-BE49-F238E27FC236}">
                <a16:creationId xmlns:a16="http://schemas.microsoft.com/office/drawing/2014/main" id="{161B4ABA-F3E4-57D4-9A20-54CDDD7F0A66}"/>
              </a:ext>
            </a:extLst>
          </p:cNvPr>
          <p:cNvSpPr/>
          <p:nvPr/>
        </p:nvSpPr>
        <p:spPr>
          <a:xfrm>
            <a:off x="9107084" y="537510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730" name="Straight Connector 729">
            <a:extLst>
              <a:ext uri="{FF2B5EF4-FFF2-40B4-BE49-F238E27FC236}">
                <a16:creationId xmlns:a16="http://schemas.microsoft.com/office/drawing/2014/main" id="{391DD1FE-8795-215D-AC11-ECB8D49504F5}"/>
              </a:ext>
            </a:extLst>
          </p:cNvPr>
          <p:cNvCxnSpPr>
            <a:cxnSpLocks/>
          </p:cNvCxnSpPr>
          <p:nvPr/>
        </p:nvCxnSpPr>
        <p:spPr>
          <a:xfrm>
            <a:off x="8935260" y="5219942"/>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731" name="Flowchart: Connector 730">
            <a:extLst>
              <a:ext uri="{FF2B5EF4-FFF2-40B4-BE49-F238E27FC236}">
                <a16:creationId xmlns:a16="http://schemas.microsoft.com/office/drawing/2014/main" id="{7DD81957-7352-A7FD-4230-2C99EB726E0C}"/>
              </a:ext>
            </a:extLst>
          </p:cNvPr>
          <p:cNvSpPr/>
          <p:nvPr/>
        </p:nvSpPr>
        <p:spPr>
          <a:xfrm>
            <a:off x="8895725" y="513196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732" name="Flowchart: Connector 731">
            <a:extLst>
              <a:ext uri="{FF2B5EF4-FFF2-40B4-BE49-F238E27FC236}">
                <a16:creationId xmlns:a16="http://schemas.microsoft.com/office/drawing/2014/main" id="{8132344A-3925-645D-70CF-99EF087FC5D4}"/>
              </a:ext>
            </a:extLst>
          </p:cNvPr>
          <p:cNvSpPr/>
          <p:nvPr/>
        </p:nvSpPr>
        <p:spPr>
          <a:xfrm>
            <a:off x="8891064" y="539346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733" name="Straight Connector 732">
            <a:extLst>
              <a:ext uri="{FF2B5EF4-FFF2-40B4-BE49-F238E27FC236}">
                <a16:creationId xmlns:a16="http://schemas.microsoft.com/office/drawing/2014/main" id="{68D1AE3D-FAAD-B234-8E01-549003D1CD22}"/>
              </a:ext>
            </a:extLst>
          </p:cNvPr>
          <p:cNvCxnSpPr>
            <a:cxnSpLocks/>
          </p:cNvCxnSpPr>
          <p:nvPr/>
        </p:nvCxnSpPr>
        <p:spPr>
          <a:xfrm flipH="1" flipV="1">
            <a:off x="8674704" y="5180573"/>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34" name="Straight Connector 733">
            <a:extLst>
              <a:ext uri="{FF2B5EF4-FFF2-40B4-BE49-F238E27FC236}">
                <a16:creationId xmlns:a16="http://schemas.microsoft.com/office/drawing/2014/main" id="{A5A692F0-BBA0-64BE-E264-E6850F5008C6}"/>
              </a:ext>
            </a:extLst>
          </p:cNvPr>
          <p:cNvCxnSpPr>
            <a:cxnSpLocks/>
          </p:cNvCxnSpPr>
          <p:nvPr/>
        </p:nvCxnSpPr>
        <p:spPr>
          <a:xfrm flipH="1">
            <a:off x="8676893" y="5449933"/>
            <a:ext cx="2664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5" name="Straight Connector 734">
            <a:extLst>
              <a:ext uri="{FF2B5EF4-FFF2-40B4-BE49-F238E27FC236}">
                <a16:creationId xmlns:a16="http://schemas.microsoft.com/office/drawing/2014/main" id="{F529D766-E090-B3F7-FE19-13D76A629581}"/>
              </a:ext>
            </a:extLst>
          </p:cNvPr>
          <p:cNvCxnSpPr>
            <a:cxnSpLocks/>
          </p:cNvCxnSpPr>
          <p:nvPr/>
        </p:nvCxnSpPr>
        <p:spPr>
          <a:xfrm flipH="1" flipV="1">
            <a:off x="8943323" y="5172842"/>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36" name="Straight Connector 735">
            <a:extLst>
              <a:ext uri="{FF2B5EF4-FFF2-40B4-BE49-F238E27FC236}">
                <a16:creationId xmlns:a16="http://schemas.microsoft.com/office/drawing/2014/main" id="{63280597-DB12-60B2-8D07-60F6A4229985}"/>
              </a:ext>
            </a:extLst>
          </p:cNvPr>
          <p:cNvCxnSpPr>
            <a:cxnSpLocks/>
          </p:cNvCxnSpPr>
          <p:nvPr/>
        </p:nvCxnSpPr>
        <p:spPr>
          <a:xfrm flipH="1" flipV="1">
            <a:off x="8943323" y="5440696"/>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37" name="Straight Connector 736">
            <a:extLst>
              <a:ext uri="{FF2B5EF4-FFF2-40B4-BE49-F238E27FC236}">
                <a16:creationId xmlns:a16="http://schemas.microsoft.com/office/drawing/2014/main" id="{940E9D52-FFD9-9CD5-6E67-307D0A04177C}"/>
              </a:ext>
            </a:extLst>
          </p:cNvPr>
          <p:cNvCxnSpPr>
            <a:cxnSpLocks/>
          </p:cNvCxnSpPr>
          <p:nvPr/>
        </p:nvCxnSpPr>
        <p:spPr>
          <a:xfrm>
            <a:off x="11258476" y="5201248"/>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738" name="Flowchart: Connector 737">
            <a:extLst>
              <a:ext uri="{FF2B5EF4-FFF2-40B4-BE49-F238E27FC236}">
                <a16:creationId xmlns:a16="http://schemas.microsoft.com/office/drawing/2014/main" id="{A4E7F49F-5D6F-A95A-77B6-8131F4D390C6}"/>
              </a:ext>
            </a:extLst>
          </p:cNvPr>
          <p:cNvSpPr/>
          <p:nvPr/>
        </p:nvSpPr>
        <p:spPr>
          <a:xfrm>
            <a:off x="11211971" y="508556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739" name="Flowchart: Connector 738">
            <a:extLst>
              <a:ext uri="{FF2B5EF4-FFF2-40B4-BE49-F238E27FC236}">
                <a16:creationId xmlns:a16="http://schemas.microsoft.com/office/drawing/2014/main" id="{697891F9-0802-C1A6-8224-E1C97E856BBE}"/>
              </a:ext>
            </a:extLst>
          </p:cNvPr>
          <p:cNvSpPr/>
          <p:nvPr/>
        </p:nvSpPr>
        <p:spPr>
          <a:xfrm>
            <a:off x="11214280" y="537476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740" name="Straight Connector 739">
            <a:extLst>
              <a:ext uri="{FF2B5EF4-FFF2-40B4-BE49-F238E27FC236}">
                <a16:creationId xmlns:a16="http://schemas.microsoft.com/office/drawing/2014/main" id="{72419D4C-03EF-5C37-DEF2-6245D2327588}"/>
              </a:ext>
            </a:extLst>
          </p:cNvPr>
          <p:cNvCxnSpPr>
            <a:cxnSpLocks/>
          </p:cNvCxnSpPr>
          <p:nvPr/>
        </p:nvCxnSpPr>
        <p:spPr>
          <a:xfrm>
            <a:off x="11493732" y="5179302"/>
            <a:ext cx="3048" cy="300260"/>
          </a:xfrm>
          <a:prstGeom prst="line">
            <a:avLst/>
          </a:prstGeom>
          <a:ln/>
        </p:spPr>
        <p:style>
          <a:lnRef idx="1">
            <a:schemeClr val="accent1"/>
          </a:lnRef>
          <a:fillRef idx="0">
            <a:schemeClr val="accent1"/>
          </a:fillRef>
          <a:effectRef idx="0">
            <a:schemeClr val="accent1"/>
          </a:effectRef>
          <a:fontRef idx="minor">
            <a:schemeClr val="tx1"/>
          </a:fontRef>
        </p:style>
      </p:cxnSp>
      <p:sp>
        <p:nvSpPr>
          <p:cNvPr id="741" name="Flowchart: Connector 740">
            <a:extLst>
              <a:ext uri="{FF2B5EF4-FFF2-40B4-BE49-F238E27FC236}">
                <a16:creationId xmlns:a16="http://schemas.microsoft.com/office/drawing/2014/main" id="{D2D06B99-C2A7-6243-AAF3-14B211AE4D50}"/>
              </a:ext>
            </a:extLst>
          </p:cNvPr>
          <p:cNvSpPr/>
          <p:nvPr/>
        </p:nvSpPr>
        <p:spPr>
          <a:xfrm>
            <a:off x="11454197" y="509132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742" name="Flowchart: Connector 741">
            <a:extLst>
              <a:ext uri="{FF2B5EF4-FFF2-40B4-BE49-F238E27FC236}">
                <a16:creationId xmlns:a16="http://schemas.microsoft.com/office/drawing/2014/main" id="{9DFC202D-323A-43EC-9C29-8B9E205A3386}"/>
              </a:ext>
            </a:extLst>
          </p:cNvPr>
          <p:cNvSpPr/>
          <p:nvPr/>
        </p:nvSpPr>
        <p:spPr>
          <a:xfrm>
            <a:off x="11449536" y="535282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743" name="Straight Connector 742">
            <a:extLst>
              <a:ext uri="{FF2B5EF4-FFF2-40B4-BE49-F238E27FC236}">
                <a16:creationId xmlns:a16="http://schemas.microsoft.com/office/drawing/2014/main" id="{1C507CC6-3AED-DC03-0B93-8714053B3AD1}"/>
              </a:ext>
            </a:extLst>
          </p:cNvPr>
          <p:cNvCxnSpPr>
            <a:cxnSpLocks/>
          </p:cNvCxnSpPr>
          <p:nvPr/>
        </p:nvCxnSpPr>
        <p:spPr>
          <a:xfrm flipH="1" flipV="1">
            <a:off x="11233176" y="5139933"/>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744" name="Straight Connector 743">
            <a:extLst>
              <a:ext uri="{FF2B5EF4-FFF2-40B4-BE49-F238E27FC236}">
                <a16:creationId xmlns:a16="http://schemas.microsoft.com/office/drawing/2014/main" id="{FDB4A7CE-9866-019B-0875-858EFD10AA83}"/>
              </a:ext>
            </a:extLst>
          </p:cNvPr>
          <p:cNvCxnSpPr>
            <a:cxnSpLocks/>
          </p:cNvCxnSpPr>
          <p:nvPr/>
        </p:nvCxnSpPr>
        <p:spPr>
          <a:xfrm flipH="1">
            <a:off x="11235365" y="5409293"/>
            <a:ext cx="2664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5" name="Straight Connector 744">
            <a:extLst>
              <a:ext uri="{FF2B5EF4-FFF2-40B4-BE49-F238E27FC236}">
                <a16:creationId xmlns:a16="http://schemas.microsoft.com/office/drawing/2014/main" id="{D7DAA233-A6BA-CF89-81CE-1EDF4B115857}"/>
              </a:ext>
            </a:extLst>
          </p:cNvPr>
          <p:cNvCxnSpPr>
            <a:cxnSpLocks/>
            <a:endCxn id="689" idx="4"/>
          </p:cNvCxnSpPr>
          <p:nvPr/>
        </p:nvCxnSpPr>
        <p:spPr>
          <a:xfrm>
            <a:off x="4078713" y="5213573"/>
            <a:ext cx="15191" cy="321868"/>
          </a:xfrm>
          <a:prstGeom prst="line">
            <a:avLst/>
          </a:prstGeom>
        </p:spPr>
        <p:style>
          <a:lnRef idx="1">
            <a:schemeClr val="accent1"/>
          </a:lnRef>
          <a:fillRef idx="0">
            <a:schemeClr val="accent1"/>
          </a:fillRef>
          <a:effectRef idx="0">
            <a:schemeClr val="accent1"/>
          </a:effectRef>
          <a:fontRef idx="minor">
            <a:schemeClr val="tx1"/>
          </a:fontRef>
        </p:style>
      </p:cxnSp>
      <p:cxnSp>
        <p:nvCxnSpPr>
          <p:cNvPr id="746" name="Straight Connector 745">
            <a:extLst>
              <a:ext uri="{FF2B5EF4-FFF2-40B4-BE49-F238E27FC236}">
                <a16:creationId xmlns:a16="http://schemas.microsoft.com/office/drawing/2014/main" id="{B556CF58-E2E4-BC03-B14E-DF02062ED46D}"/>
              </a:ext>
            </a:extLst>
          </p:cNvPr>
          <p:cNvCxnSpPr>
            <a:cxnSpLocks/>
          </p:cNvCxnSpPr>
          <p:nvPr/>
        </p:nvCxnSpPr>
        <p:spPr>
          <a:xfrm>
            <a:off x="4099489" y="5490663"/>
            <a:ext cx="0" cy="440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747" name="Straight Connector 746">
            <a:extLst>
              <a:ext uri="{FF2B5EF4-FFF2-40B4-BE49-F238E27FC236}">
                <a16:creationId xmlns:a16="http://schemas.microsoft.com/office/drawing/2014/main" id="{0301860D-2608-2C45-633E-F25ECCAE314C}"/>
              </a:ext>
            </a:extLst>
          </p:cNvPr>
          <p:cNvCxnSpPr>
            <a:cxnSpLocks/>
          </p:cNvCxnSpPr>
          <p:nvPr/>
        </p:nvCxnSpPr>
        <p:spPr>
          <a:xfrm>
            <a:off x="4305313" y="5480272"/>
            <a:ext cx="0" cy="440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748" name="Straight Connector 747">
            <a:extLst>
              <a:ext uri="{FF2B5EF4-FFF2-40B4-BE49-F238E27FC236}">
                <a16:creationId xmlns:a16="http://schemas.microsoft.com/office/drawing/2014/main" id="{E55235FF-F1D7-4D0B-0598-A3092521F5F1}"/>
              </a:ext>
            </a:extLst>
          </p:cNvPr>
          <p:cNvCxnSpPr>
            <a:cxnSpLocks/>
          </p:cNvCxnSpPr>
          <p:nvPr/>
        </p:nvCxnSpPr>
        <p:spPr>
          <a:xfrm>
            <a:off x="6175580" y="5472191"/>
            <a:ext cx="0" cy="440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749" name="Straight Connector 748">
            <a:extLst>
              <a:ext uri="{FF2B5EF4-FFF2-40B4-BE49-F238E27FC236}">
                <a16:creationId xmlns:a16="http://schemas.microsoft.com/office/drawing/2014/main" id="{5811B2E9-105E-9A24-E06E-CBCA4017FC02}"/>
              </a:ext>
            </a:extLst>
          </p:cNvPr>
          <p:cNvCxnSpPr>
            <a:cxnSpLocks/>
          </p:cNvCxnSpPr>
          <p:nvPr/>
        </p:nvCxnSpPr>
        <p:spPr>
          <a:xfrm>
            <a:off x="6380006" y="5398298"/>
            <a:ext cx="0" cy="440165"/>
          </a:xfrm>
          <a:prstGeom prst="line">
            <a:avLst/>
          </a:prstGeom>
        </p:spPr>
        <p:style>
          <a:lnRef idx="1">
            <a:schemeClr val="accent1"/>
          </a:lnRef>
          <a:fillRef idx="0">
            <a:schemeClr val="accent1"/>
          </a:fillRef>
          <a:effectRef idx="0">
            <a:schemeClr val="accent1"/>
          </a:effectRef>
          <a:fontRef idx="minor">
            <a:schemeClr val="tx1"/>
          </a:fontRef>
        </p:style>
      </p:cxnSp>
      <p:sp>
        <p:nvSpPr>
          <p:cNvPr id="750" name="Rectangle 749">
            <a:extLst>
              <a:ext uri="{FF2B5EF4-FFF2-40B4-BE49-F238E27FC236}">
                <a16:creationId xmlns:a16="http://schemas.microsoft.com/office/drawing/2014/main" id="{02280A2D-90D9-288E-223F-6480DD10F526}"/>
              </a:ext>
            </a:extLst>
          </p:cNvPr>
          <p:cNvSpPr/>
          <p:nvPr/>
        </p:nvSpPr>
        <p:spPr>
          <a:xfrm>
            <a:off x="4596615" y="5255251"/>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751" name="Straight Connector 750">
            <a:extLst>
              <a:ext uri="{FF2B5EF4-FFF2-40B4-BE49-F238E27FC236}">
                <a16:creationId xmlns:a16="http://schemas.microsoft.com/office/drawing/2014/main" id="{7B930322-D006-7F25-C27D-F3A83D68C1E5}"/>
              </a:ext>
            </a:extLst>
          </p:cNvPr>
          <p:cNvCxnSpPr>
            <a:cxnSpLocks/>
          </p:cNvCxnSpPr>
          <p:nvPr/>
        </p:nvCxnSpPr>
        <p:spPr>
          <a:xfrm>
            <a:off x="6615533" y="5421390"/>
            <a:ext cx="0" cy="440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752" name="Straight Connector 751">
            <a:extLst>
              <a:ext uri="{FF2B5EF4-FFF2-40B4-BE49-F238E27FC236}">
                <a16:creationId xmlns:a16="http://schemas.microsoft.com/office/drawing/2014/main" id="{BD65BCFC-E75B-359C-F27E-B778311F0709}"/>
              </a:ext>
            </a:extLst>
          </p:cNvPr>
          <p:cNvCxnSpPr>
            <a:cxnSpLocks/>
          </p:cNvCxnSpPr>
          <p:nvPr/>
        </p:nvCxnSpPr>
        <p:spPr>
          <a:xfrm>
            <a:off x="6851060" y="5444481"/>
            <a:ext cx="0" cy="440165"/>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753" name="Straight Connector 752">
            <a:extLst>
              <a:ext uri="{FF2B5EF4-FFF2-40B4-BE49-F238E27FC236}">
                <a16:creationId xmlns:a16="http://schemas.microsoft.com/office/drawing/2014/main" id="{DFE8AD16-89CD-5113-0ADA-3BBC196C3B98}"/>
              </a:ext>
            </a:extLst>
          </p:cNvPr>
          <p:cNvCxnSpPr>
            <a:cxnSpLocks/>
          </p:cNvCxnSpPr>
          <p:nvPr/>
        </p:nvCxnSpPr>
        <p:spPr>
          <a:xfrm>
            <a:off x="6613514" y="5211431"/>
            <a:ext cx="0" cy="296302"/>
          </a:xfrm>
          <a:prstGeom prst="line">
            <a:avLst/>
          </a:prstGeom>
        </p:spPr>
        <p:style>
          <a:lnRef idx="1">
            <a:schemeClr val="accent1"/>
          </a:lnRef>
          <a:fillRef idx="0">
            <a:schemeClr val="accent1"/>
          </a:fillRef>
          <a:effectRef idx="0">
            <a:schemeClr val="accent1"/>
          </a:effectRef>
          <a:fontRef idx="minor">
            <a:schemeClr val="tx1"/>
          </a:fontRef>
        </p:style>
      </p:cxnSp>
      <p:cxnSp>
        <p:nvCxnSpPr>
          <p:cNvPr id="754" name="Straight Connector 753">
            <a:extLst>
              <a:ext uri="{FF2B5EF4-FFF2-40B4-BE49-F238E27FC236}">
                <a16:creationId xmlns:a16="http://schemas.microsoft.com/office/drawing/2014/main" id="{B5055E70-0D2A-1716-D575-1F36F9785D24}"/>
              </a:ext>
            </a:extLst>
          </p:cNvPr>
          <p:cNvCxnSpPr>
            <a:cxnSpLocks/>
          </p:cNvCxnSpPr>
          <p:nvPr/>
        </p:nvCxnSpPr>
        <p:spPr>
          <a:xfrm>
            <a:off x="8721930" y="5453141"/>
            <a:ext cx="0" cy="440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755" name="Straight Connector 754">
            <a:extLst>
              <a:ext uri="{FF2B5EF4-FFF2-40B4-BE49-F238E27FC236}">
                <a16:creationId xmlns:a16="http://schemas.microsoft.com/office/drawing/2014/main" id="{A27BCCA5-ABF0-8B8E-4708-E842AC28AEFC}"/>
              </a:ext>
            </a:extLst>
          </p:cNvPr>
          <p:cNvCxnSpPr>
            <a:cxnSpLocks/>
          </p:cNvCxnSpPr>
          <p:nvPr/>
        </p:nvCxnSpPr>
        <p:spPr>
          <a:xfrm>
            <a:off x="8932706" y="5449098"/>
            <a:ext cx="0" cy="440165"/>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756" name="Straight Connector 755">
            <a:extLst>
              <a:ext uri="{FF2B5EF4-FFF2-40B4-BE49-F238E27FC236}">
                <a16:creationId xmlns:a16="http://schemas.microsoft.com/office/drawing/2014/main" id="{9DA1DD33-2395-68E7-5FA7-83AACB706E1B}"/>
              </a:ext>
            </a:extLst>
          </p:cNvPr>
          <p:cNvCxnSpPr>
            <a:cxnSpLocks/>
          </p:cNvCxnSpPr>
          <p:nvPr/>
        </p:nvCxnSpPr>
        <p:spPr>
          <a:xfrm>
            <a:off x="9161883" y="5453140"/>
            <a:ext cx="0" cy="440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757" name="Straight Connector 756">
            <a:extLst>
              <a:ext uri="{FF2B5EF4-FFF2-40B4-BE49-F238E27FC236}">
                <a16:creationId xmlns:a16="http://schemas.microsoft.com/office/drawing/2014/main" id="{7CAC58FD-15D4-1E6E-D54B-6031E393E7A4}"/>
              </a:ext>
            </a:extLst>
          </p:cNvPr>
          <p:cNvCxnSpPr>
            <a:cxnSpLocks/>
          </p:cNvCxnSpPr>
          <p:nvPr/>
        </p:nvCxnSpPr>
        <p:spPr>
          <a:xfrm>
            <a:off x="9397410" y="5425431"/>
            <a:ext cx="0" cy="440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758" name="Straight Connector 757">
            <a:extLst>
              <a:ext uri="{FF2B5EF4-FFF2-40B4-BE49-F238E27FC236}">
                <a16:creationId xmlns:a16="http://schemas.microsoft.com/office/drawing/2014/main" id="{286D4A67-3050-2D8E-00F3-FB68629BE6CA}"/>
              </a:ext>
            </a:extLst>
          </p:cNvPr>
          <p:cNvCxnSpPr>
            <a:cxnSpLocks/>
          </p:cNvCxnSpPr>
          <p:nvPr/>
        </p:nvCxnSpPr>
        <p:spPr>
          <a:xfrm>
            <a:off x="11280980" y="5415041"/>
            <a:ext cx="0" cy="440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759" name="Straight Connector 758">
            <a:extLst>
              <a:ext uri="{FF2B5EF4-FFF2-40B4-BE49-F238E27FC236}">
                <a16:creationId xmlns:a16="http://schemas.microsoft.com/office/drawing/2014/main" id="{C75BDAC7-D17A-6922-9DB2-42172EF3C43F}"/>
              </a:ext>
            </a:extLst>
          </p:cNvPr>
          <p:cNvCxnSpPr>
            <a:cxnSpLocks/>
          </p:cNvCxnSpPr>
          <p:nvPr/>
        </p:nvCxnSpPr>
        <p:spPr>
          <a:xfrm>
            <a:off x="11491756" y="5410998"/>
            <a:ext cx="0" cy="440165"/>
          </a:xfrm>
          <a:prstGeom prst="line">
            <a:avLst/>
          </a:prstGeom>
        </p:spPr>
        <p:style>
          <a:lnRef idx="1">
            <a:schemeClr val="accent1"/>
          </a:lnRef>
          <a:fillRef idx="0">
            <a:schemeClr val="accent1"/>
          </a:fillRef>
          <a:effectRef idx="0">
            <a:schemeClr val="accent1"/>
          </a:effectRef>
          <a:fontRef idx="minor">
            <a:schemeClr val="tx1"/>
          </a:fontRef>
        </p:style>
      </p:cxnSp>
      <p:sp>
        <p:nvSpPr>
          <p:cNvPr id="760" name="Rectangle 759">
            <a:extLst>
              <a:ext uri="{FF2B5EF4-FFF2-40B4-BE49-F238E27FC236}">
                <a16:creationId xmlns:a16="http://schemas.microsoft.com/office/drawing/2014/main" id="{0D381301-FAE5-F6FD-B4EC-2EA9F1ED31E3}"/>
              </a:ext>
            </a:extLst>
          </p:cNvPr>
          <p:cNvSpPr/>
          <p:nvPr/>
        </p:nvSpPr>
        <p:spPr>
          <a:xfrm>
            <a:off x="7135977" y="585697"/>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761" name="TextBox 760">
            <a:extLst>
              <a:ext uri="{FF2B5EF4-FFF2-40B4-BE49-F238E27FC236}">
                <a16:creationId xmlns:a16="http://schemas.microsoft.com/office/drawing/2014/main" id="{B4643826-410E-9E3F-2470-2A487CFDEE17}"/>
              </a:ext>
            </a:extLst>
          </p:cNvPr>
          <p:cNvSpPr txBox="1"/>
          <p:nvPr/>
        </p:nvSpPr>
        <p:spPr>
          <a:xfrm>
            <a:off x="7187198" y="653322"/>
            <a:ext cx="1123613" cy="230832"/>
          </a:xfrm>
          <a:prstGeom prst="rect">
            <a:avLst/>
          </a:prstGeom>
          <a:noFill/>
        </p:spPr>
        <p:txBody>
          <a:bodyPr wrap="square" rtlCol="0">
            <a:spAutoFit/>
          </a:bodyPr>
          <a:lstStyle/>
          <a:p>
            <a:r>
              <a:rPr lang="en-IN" sz="900" dirty="0" err="1"/>
              <a:t>FPFA_logical_block</a:t>
            </a:r>
            <a:endParaRPr lang="en-IN" sz="900" dirty="0"/>
          </a:p>
        </p:txBody>
      </p:sp>
      <p:sp>
        <p:nvSpPr>
          <p:cNvPr id="762" name="Rectangle 761">
            <a:extLst>
              <a:ext uri="{FF2B5EF4-FFF2-40B4-BE49-F238E27FC236}">
                <a16:creationId xmlns:a16="http://schemas.microsoft.com/office/drawing/2014/main" id="{01CCE2E2-9AB7-1F88-8331-0B038CFEE2E6}"/>
              </a:ext>
            </a:extLst>
          </p:cNvPr>
          <p:cNvSpPr/>
          <p:nvPr/>
        </p:nvSpPr>
        <p:spPr>
          <a:xfrm>
            <a:off x="7135977" y="1174723"/>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763" name="TextBox 762">
            <a:extLst>
              <a:ext uri="{FF2B5EF4-FFF2-40B4-BE49-F238E27FC236}">
                <a16:creationId xmlns:a16="http://schemas.microsoft.com/office/drawing/2014/main" id="{4FC05C10-1BD6-6530-E47E-4B01A6C342DB}"/>
              </a:ext>
            </a:extLst>
          </p:cNvPr>
          <p:cNvSpPr txBox="1"/>
          <p:nvPr/>
        </p:nvSpPr>
        <p:spPr>
          <a:xfrm>
            <a:off x="7187198" y="1242348"/>
            <a:ext cx="1123613" cy="230832"/>
          </a:xfrm>
          <a:prstGeom prst="rect">
            <a:avLst/>
          </a:prstGeom>
          <a:noFill/>
        </p:spPr>
        <p:txBody>
          <a:bodyPr wrap="square" rtlCol="0">
            <a:spAutoFit/>
          </a:bodyPr>
          <a:lstStyle/>
          <a:p>
            <a:r>
              <a:rPr lang="en-IN" sz="900" dirty="0" err="1"/>
              <a:t>FPFA_logical_block</a:t>
            </a:r>
            <a:endParaRPr lang="en-IN" sz="900" dirty="0"/>
          </a:p>
        </p:txBody>
      </p:sp>
      <p:sp>
        <p:nvSpPr>
          <p:cNvPr id="764" name="Rectangle 763">
            <a:extLst>
              <a:ext uri="{FF2B5EF4-FFF2-40B4-BE49-F238E27FC236}">
                <a16:creationId xmlns:a16="http://schemas.microsoft.com/office/drawing/2014/main" id="{850F7001-1255-385A-D0DB-CFCDEDC57A6F}"/>
              </a:ext>
            </a:extLst>
          </p:cNvPr>
          <p:cNvSpPr/>
          <p:nvPr/>
        </p:nvSpPr>
        <p:spPr>
          <a:xfrm>
            <a:off x="7135977" y="1754261"/>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765" name="TextBox 764">
            <a:extLst>
              <a:ext uri="{FF2B5EF4-FFF2-40B4-BE49-F238E27FC236}">
                <a16:creationId xmlns:a16="http://schemas.microsoft.com/office/drawing/2014/main" id="{9EE56912-C945-9E9D-821D-E5487BC2135A}"/>
              </a:ext>
            </a:extLst>
          </p:cNvPr>
          <p:cNvSpPr txBox="1"/>
          <p:nvPr/>
        </p:nvSpPr>
        <p:spPr>
          <a:xfrm>
            <a:off x="7187198" y="1821886"/>
            <a:ext cx="1123613" cy="230832"/>
          </a:xfrm>
          <a:prstGeom prst="rect">
            <a:avLst/>
          </a:prstGeom>
          <a:noFill/>
        </p:spPr>
        <p:txBody>
          <a:bodyPr wrap="square" rtlCol="0">
            <a:spAutoFit/>
          </a:bodyPr>
          <a:lstStyle/>
          <a:p>
            <a:r>
              <a:rPr lang="en-IN" sz="900" dirty="0" err="1"/>
              <a:t>FPFA_logical_block</a:t>
            </a:r>
            <a:endParaRPr lang="en-IN" sz="900" dirty="0"/>
          </a:p>
        </p:txBody>
      </p:sp>
      <p:sp>
        <p:nvSpPr>
          <p:cNvPr id="766" name="Rectangle 765">
            <a:extLst>
              <a:ext uri="{FF2B5EF4-FFF2-40B4-BE49-F238E27FC236}">
                <a16:creationId xmlns:a16="http://schemas.microsoft.com/office/drawing/2014/main" id="{367D541A-ACCA-DE86-9F7B-400763B5A733}"/>
              </a:ext>
            </a:extLst>
          </p:cNvPr>
          <p:cNvSpPr/>
          <p:nvPr/>
        </p:nvSpPr>
        <p:spPr>
          <a:xfrm>
            <a:off x="7135977" y="2327949"/>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767" name="TextBox 766">
            <a:extLst>
              <a:ext uri="{FF2B5EF4-FFF2-40B4-BE49-F238E27FC236}">
                <a16:creationId xmlns:a16="http://schemas.microsoft.com/office/drawing/2014/main" id="{DA7EE1B2-4960-7F58-438A-8141D5038E63}"/>
              </a:ext>
            </a:extLst>
          </p:cNvPr>
          <p:cNvSpPr txBox="1"/>
          <p:nvPr/>
        </p:nvSpPr>
        <p:spPr>
          <a:xfrm>
            <a:off x="7187198" y="2395574"/>
            <a:ext cx="1123613" cy="230832"/>
          </a:xfrm>
          <a:prstGeom prst="rect">
            <a:avLst/>
          </a:prstGeom>
          <a:noFill/>
        </p:spPr>
        <p:txBody>
          <a:bodyPr wrap="square" rtlCol="0">
            <a:spAutoFit/>
          </a:bodyPr>
          <a:lstStyle/>
          <a:p>
            <a:r>
              <a:rPr lang="en-IN" sz="900" dirty="0" err="1"/>
              <a:t>FPFA_logical_block</a:t>
            </a:r>
            <a:endParaRPr lang="en-IN" sz="900" dirty="0"/>
          </a:p>
        </p:txBody>
      </p:sp>
      <p:sp>
        <p:nvSpPr>
          <p:cNvPr id="768" name="Rectangle 767">
            <a:extLst>
              <a:ext uri="{FF2B5EF4-FFF2-40B4-BE49-F238E27FC236}">
                <a16:creationId xmlns:a16="http://schemas.microsoft.com/office/drawing/2014/main" id="{B90374FF-EEBB-2A0A-F6B5-F0A562C96679}"/>
              </a:ext>
            </a:extLst>
          </p:cNvPr>
          <p:cNvSpPr/>
          <p:nvPr/>
        </p:nvSpPr>
        <p:spPr>
          <a:xfrm>
            <a:off x="7135977" y="2968506"/>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769" name="TextBox 768">
            <a:extLst>
              <a:ext uri="{FF2B5EF4-FFF2-40B4-BE49-F238E27FC236}">
                <a16:creationId xmlns:a16="http://schemas.microsoft.com/office/drawing/2014/main" id="{00AB992F-D3C1-6ED8-89BF-93CFC9260D78}"/>
              </a:ext>
            </a:extLst>
          </p:cNvPr>
          <p:cNvSpPr txBox="1"/>
          <p:nvPr/>
        </p:nvSpPr>
        <p:spPr>
          <a:xfrm>
            <a:off x="7187198" y="3036131"/>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770" name="Straight Arrow Connector 769">
            <a:extLst>
              <a:ext uri="{FF2B5EF4-FFF2-40B4-BE49-F238E27FC236}">
                <a16:creationId xmlns:a16="http://schemas.microsoft.com/office/drawing/2014/main" id="{71C6E722-6A8E-0DB5-7656-7E806B64293D}"/>
              </a:ext>
            </a:extLst>
          </p:cNvPr>
          <p:cNvCxnSpPr>
            <a:cxnSpLocks/>
          </p:cNvCxnSpPr>
          <p:nvPr/>
        </p:nvCxnSpPr>
        <p:spPr>
          <a:xfrm flipV="1">
            <a:off x="7921680" y="392930"/>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1" name="Straight Arrow Connector 770">
            <a:extLst>
              <a:ext uri="{FF2B5EF4-FFF2-40B4-BE49-F238E27FC236}">
                <a16:creationId xmlns:a16="http://schemas.microsoft.com/office/drawing/2014/main" id="{3EA9D880-8B33-3F9C-426A-C3A3DE36C889}"/>
              </a:ext>
            </a:extLst>
          </p:cNvPr>
          <p:cNvCxnSpPr>
            <a:cxnSpLocks/>
          </p:cNvCxnSpPr>
          <p:nvPr/>
        </p:nvCxnSpPr>
        <p:spPr>
          <a:xfrm flipV="1">
            <a:off x="7441620" y="392930"/>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2" name="Straight Arrow Connector 771">
            <a:extLst>
              <a:ext uri="{FF2B5EF4-FFF2-40B4-BE49-F238E27FC236}">
                <a16:creationId xmlns:a16="http://schemas.microsoft.com/office/drawing/2014/main" id="{E56A69E6-19AB-2104-9AD0-A299DFC2FC9C}"/>
              </a:ext>
            </a:extLst>
          </p:cNvPr>
          <p:cNvCxnSpPr>
            <a:cxnSpLocks/>
          </p:cNvCxnSpPr>
          <p:nvPr/>
        </p:nvCxnSpPr>
        <p:spPr>
          <a:xfrm flipV="1">
            <a:off x="7258740" y="407634"/>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3" name="Straight Arrow Connector 772">
            <a:extLst>
              <a:ext uri="{FF2B5EF4-FFF2-40B4-BE49-F238E27FC236}">
                <a16:creationId xmlns:a16="http://schemas.microsoft.com/office/drawing/2014/main" id="{0A033E35-7595-559B-AC3A-54F651405FBD}"/>
              </a:ext>
            </a:extLst>
          </p:cNvPr>
          <p:cNvCxnSpPr>
            <a:cxnSpLocks/>
          </p:cNvCxnSpPr>
          <p:nvPr/>
        </p:nvCxnSpPr>
        <p:spPr>
          <a:xfrm>
            <a:off x="8160053" y="410470"/>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4" name="Straight Arrow Connector 773">
            <a:extLst>
              <a:ext uri="{FF2B5EF4-FFF2-40B4-BE49-F238E27FC236}">
                <a16:creationId xmlns:a16="http://schemas.microsoft.com/office/drawing/2014/main" id="{4D93742F-188E-7B04-862E-9C4BA12B8455}"/>
              </a:ext>
            </a:extLst>
          </p:cNvPr>
          <p:cNvCxnSpPr>
            <a:cxnSpLocks/>
          </p:cNvCxnSpPr>
          <p:nvPr/>
        </p:nvCxnSpPr>
        <p:spPr>
          <a:xfrm>
            <a:off x="8160053" y="1006468"/>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5" name="Straight Arrow Connector 774">
            <a:extLst>
              <a:ext uri="{FF2B5EF4-FFF2-40B4-BE49-F238E27FC236}">
                <a16:creationId xmlns:a16="http://schemas.microsoft.com/office/drawing/2014/main" id="{CF5DB0A0-BC55-0D4F-C18F-4379F770CA3F}"/>
              </a:ext>
            </a:extLst>
          </p:cNvPr>
          <p:cNvCxnSpPr>
            <a:cxnSpLocks/>
          </p:cNvCxnSpPr>
          <p:nvPr/>
        </p:nvCxnSpPr>
        <p:spPr>
          <a:xfrm flipV="1">
            <a:off x="7914060" y="985492"/>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6" name="Straight Arrow Connector 775">
            <a:extLst>
              <a:ext uri="{FF2B5EF4-FFF2-40B4-BE49-F238E27FC236}">
                <a16:creationId xmlns:a16="http://schemas.microsoft.com/office/drawing/2014/main" id="{4245B6E1-E36E-1EAC-4E52-4C043FFC8D06}"/>
              </a:ext>
            </a:extLst>
          </p:cNvPr>
          <p:cNvCxnSpPr>
            <a:cxnSpLocks/>
          </p:cNvCxnSpPr>
          <p:nvPr/>
        </p:nvCxnSpPr>
        <p:spPr>
          <a:xfrm flipV="1">
            <a:off x="7456860" y="985492"/>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7" name="Straight Arrow Connector 776">
            <a:extLst>
              <a:ext uri="{FF2B5EF4-FFF2-40B4-BE49-F238E27FC236}">
                <a16:creationId xmlns:a16="http://schemas.microsoft.com/office/drawing/2014/main" id="{081A83F9-078A-0B1A-552F-43CEA99AE91F}"/>
              </a:ext>
            </a:extLst>
          </p:cNvPr>
          <p:cNvCxnSpPr>
            <a:cxnSpLocks/>
          </p:cNvCxnSpPr>
          <p:nvPr/>
        </p:nvCxnSpPr>
        <p:spPr>
          <a:xfrm flipV="1">
            <a:off x="7258740" y="1001835"/>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8" name="Straight Arrow Connector 777">
            <a:extLst>
              <a:ext uri="{FF2B5EF4-FFF2-40B4-BE49-F238E27FC236}">
                <a16:creationId xmlns:a16="http://schemas.microsoft.com/office/drawing/2014/main" id="{D2ACF7EA-FFC9-10F2-4EAC-7E7EF22CBC09}"/>
              </a:ext>
            </a:extLst>
          </p:cNvPr>
          <p:cNvCxnSpPr>
            <a:cxnSpLocks/>
          </p:cNvCxnSpPr>
          <p:nvPr/>
        </p:nvCxnSpPr>
        <p:spPr>
          <a:xfrm flipV="1">
            <a:off x="7235880" y="1560315"/>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9" name="Straight Arrow Connector 778">
            <a:extLst>
              <a:ext uri="{FF2B5EF4-FFF2-40B4-BE49-F238E27FC236}">
                <a16:creationId xmlns:a16="http://schemas.microsoft.com/office/drawing/2014/main" id="{46D3CF0C-E482-0D0F-D26D-95597288CD2A}"/>
              </a:ext>
            </a:extLst>
          </p:cNvPr>
          <p:cNvCxnSpPr>
            <a:cxnSpLocks/>
          </p:cNvCxnSpPr>
          <p:nvPr/>
        </p:nvCxnSpPr>
        <p:spPr>
          <a:xfrm flipV="1">
            <a:off x="7472100" y="1581604"/>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0" name="Straight Arrow Connector 779">
            <a:extLst>
              <a:ext uri="{FF2B5EF4-FFF2-40B4-BE49-F238E27FC236}">
                <a16:creationId xmlns:a16="http://schemas.microsoft.com/office/drawing/2014/main" id="{31569804-1060-A1AA-CB45-FBC3ACAAB218}"/>
              </a:ext>
            </a:extLst>
          </p:cNvPr>
          <p:cNvCxnSpPr>
            <a:cxnSpLocks/>
          </p:cNvCxnSpPr>
          <p:nvPr/>
        </p:nvCxnSpPr>
        <p:spPr>
          <a:xfrm flipV="1">
            <a:off x="7898820" y="1560315"/>
            <a:ext cx="0" cy="17999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781" name="Straight Arrow Connector 780">
            <a:extLst>
              <a:ext uri="{FF2B5EF4-FFF2-40B4-BE49-F238E27FC236}">
                <a16:creationId xmlns:a16="http://schemas.microsoft.com/office/drawing/2014/main" id="{986AE444-DE2A-9EF1-363A-D6230BF0EBD3}"/>
              </a:ext>
            </a:extLst>
          </p:cNvPr>
          <p:cNvCxnSpPr>
            <a:cxnSpLocks/>
          </p:cNvCxnSpPr>
          <p:nvPr/>
        </p:nvCxnSpPr>
        <p:spPr>
          <a:xfrm flipV="1">
            <a:off x="7266360" y="2155710"/>
            <a:ext cx="0" cy="179994"/>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782" name="Straight Arrow Connector 781">
            <a:extLst>
              <a:ext uri="{FF2B5EF4-FFF2-40B4-BE49-F238E27FC236}">
                <a16:creationId xmlns:a16="http://schemas.microsoft.com/office/drawing/2014/main" id="{EC06D24E-5E52-AF1D-3D75-061F2A0D5AAC}"/>
              </a:ext>
            </a:extLst>
          </p:cNvPr>
          <p:cNvCxnSpPr>
            <a:cxnSpLocks/>
          </p:cNvCxnSpPr>
          <p:nvPr/>
        </p:nvCxnSpPr>
        <p:spPr>
          <a:xfrm flipV="1">
            <a:off x="7517820" y="2155576"/>
            <a:ext cx="0" cy="17999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83" name="Straight Arrow Connector 782">
            <a:extLst>
              <a:ext uri="{FF2B5EF4-FFF2-40B4-BE49-F238E27FC236}">
                <a16:creationId xmlns:a16="http://schemas.microsoft.com/office/drawing/2014/main" id="{8C2B8D5C-2462-E957-9EA8-28B4349A67EA}"/>
              </a:ext>
            </a:extLst>
          </p:cNvPr>
          <p:cNvCxnSpPr>
            <a:cxnSpLocks/>
          </p:cNvCxnSpPr>
          <p:nvPr/>
        </p:nvCxnSpPr>
        <p:spPr>
          <a:xfrm flipV="1">
            <a:off x="7898820" y="2150174"/>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4" name="Straight Arrow Connector 783">
            <a:extLst>
              <a:ext uri="{FF2B5EF4-FFF2-40B4-BE49-F238E27FC236}">
                <a16:creationId xmlns:a16="http://schemas.microsoft.com/office/drawing/2014/main" id="{9E15F70A-EDEC-8ECF-5CD6-CBB62D7376B9}"/>
              </a:ext>
            </a:extLst>
          </p:cNvPr>
          <p:cNvCxnSpPr>
            <a:cxnSpLocks/>
          </p:cNvCxnSpPr>
          <p:nvPr/>
        </p:nvCxnSpPr>
        <p:spPr>
          <a:xfrm>
            <a:off x="8121953" y="1573373"/>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5" name="Straight Arrow Connector 784">
            <a:extLst>
              <a:ext uri="{FF2B5EF4-FFF2-40B4-BE49-F238E27FC236}">
                <a16:creationId xmlns:a16="http://schemas.microsoft.com/office/drawing/2014/main" id="{41742003-8476-0A3F-3680-F4725484AB74}"/>
              </a:ext>
            </a:extLst>
          </p:cNvPr>
          <p:cNvCxnSpPr>
            <a:cxnSpLocks/>
          </p:cNvCxnSpPr>
          <p:nvPr/>
        </p:nvCxnSpPr>
        <p:spPr>
          <a:xfrm>
            <a:off x="8160053" y="2150174"/>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86" name="Rectangle 785">
            <a:extLst>
              <a:ext uri="{FF2B5EF4-FFF2-40B4-BE49-F238E27FC236}">
                <a16:creationId xmlns:a16="http://schemas.microsoft.com/office/drawing/2014/main" id="{523ED8D9-F785-B792-30CB-7C9BDFF5DAE1}"/>
              </a:ext>
            </a:extLst>
          </p:cNvPr>
          <p:cNvSpPr/>
          <p:nvPr/>
        </p:nvSpPr>
        <p:spPr>
          <a:xfrm>
            <a:off x="7100187" y="3566535"/>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787" name="TextBox 786">
            <a:extLst>
              <a:ext uri="{FF2B5EF4-FFF2-40B4-BE49-F238E27FC236}">
                <a16:creationId xmlns:a16="http://schemas.microsoft.com/office/drawing/2014/main" id="{50402AA8-C1FC-7A74-CCEF-AB7BD2EF9A98}"/>
              </a:ext>
            </a:extLst>
          </p:cNvPr>
          <p:cNvSpPr txBox="1"/>
          <p:nvPr/>
        </p:nvSpPr>
        <p:spPr>
          <a:xfrm>
            <a:off x="7151408" y="3634160"/>
            <a:ext cx="1123613" cy="230832"/>
          </a:xfrm>
          <a:prstGeom prst="rect">
            <a:avLst/>
          </a:prstGeom>
          <a:noFill/>
        </p:spPr>
        <p:txBody>
          <a:bodyPr wrap="square" rtlCol="0">
            <a:spAutoFit/>
          </a:bodyPr>
          <a:lstStyle/>
          <a:p>
            <a:r>
              <a:rPr lang="en-IN" sz="900" dirty="0" err="1"/>
              <a:t>FPFA_logical_block</a:t>
            </a:r>
            <a:endParaRPr lang="en-IN" sz="900" dirty="0"/>
          </a:p>
        </p:txBody>
      </p:sp>
      <p:sp>
        <p:nvSpPr>
          <p:cNvPr id="788" name="Rectangle 787">
            <a:extLst>
              <a:ext uri="{FF2B5EF4-FFF2-40B4-BE49-F238E27FC236}">
                <a16:creationId xmlns:a16="http://schemas.microsoft.com/office/drawing/2014/main" id="{51A37D3D-13B0-5D81-DC7A-0EA054DDA6A4}"/>
              </a:ext>
            </a:extLst>
          </p:cNvPr>
          <p:cNvSpPr/>
          <p:nvPr/>
        </p:nvSpPr>
        <p:spPr>
          <a:xfrm>
            <a:off x="7100187" y="4101660"/>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789" name="TextBox 788">
            <a:extLst>
              <a:ext uri="{FF2B5EF4-FFF2-40B4-BE49-F238E27FC236}">
                <a16:creationId xmlns:a16="http://schemas.microsoft.com/office/drawing/2014/main" id="{BCFB5CC0-7391-6C1D-F19D-239FA62161CC}"/>
              </a:ext>
            </a:extLst>
          </p:cNvPr>
          <p:cNvSpPr txBox="1"/>
          <p:nvPr/>
        </p:nvSpPr>
        <p:spPr>
          <a:xfrm>
            <a:off x="7151408" y="4169285"/>
            <a:ext cx="1123613" cy="230832"/>
          </a:xfrm>
          <a:prstGeom prst="rect">
            <a:avLst/>
          </a:prstGeom>
          <a:noFill/>
        </p:spPr>
        <p:txBody>
          <a:bodyPr wrap="square" rtlCol="0">
            <a:spAutoFit/>
          </a:bodyPr>
          <a:lstStyle/>
          <a:p>
            <a:r>
              <a:rPr lang="en-IN" sz="900" dirty="0" err="1"/>
              <a:t>FPFA_logical_block</a:t>
            </a:r>
            <a:endParaRPr lang="en-IN" sz="900" dirty="0"/>
          </a:p>
        </p:txBody>
      </p:sp>
      <p:sp>
        <p:nvSpPr>
          <p:cNvPr id="790" name="Rectangle 789">
            <a:extLst>
              <a:ext uri="{FF2B5EF4-FFF2-40B4-BE49-F238E27FC236}">
                <a16:creationId xmlns:a16="http://schemas.microsoft.com/office/drawing/2014/main" id="{0F35C906-8C5A-4EE8-82E3-86531C7CD9F5}"/>
              </a:ext>
            </a:extLst>
          </p:cNvPr>
          <p:cNvSpPr/>
          <p:nvPr/>
        </p:nvSpPr>
        <p:spPr>
          <a:xfrm>
            <a:off x="7100187" y="4681198"/>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791" name="TextBox 790">
            <a:extLst>
              <a:ext uri="{FF2B5EF4-FFF2-40B4-BE49-F238E27FC236}">
                <a16:creationId xmlns:a16="http://schemas.microsoft.com/office/drawing/2014/main" id="{FF1BA073-44A8-0CCD-FD8F-824EFE4C4C7B}"/>
              </a:ext>
            </a:extLst>
          </p:cNvPr>
          <p:cNvSpPr txBox="1"/>
          <p:nvPr/>
        </p:nvSpPr>
        <p:spPr>
          <a:xfrm>
            <a:off x="7151408" y="4748823"/>
            <a:ext cx="1123613" cy="230832"/>
          </a:xfrm>
          <a:prstGeom prst="rect">
            <a:avLst/>
          </a:prstGeom>
          <a:noFill/>
        </p:spPr>
        <p:txBody>
          <a:bodyPr wrap="square" rtlCol="0">
            <a:spAutoFit/>
          </a:bodyPr>
          <a:lstStyle/>
          <a:p>
            <a:r>
              <a:rPr lang="en-IN" sz="900" dirty="0" err="1"/>
              <a:t>FPFA_logical_block</a:t>
            </a:r>
            <a:endParaRPr lang="en-IN" sz="900" dirty="0"/>
          </a:p>
        </p:txBody>
      </p:sp>
      <p:sp>
        <p:nvSpPr>
          <p:cNvPr id="792" name="Rectangle 791">
            <a:extLst>
              <a:ext uri="{FF2B5EF4-FFF2-40B4-BE49-F238E27FC236}">
                <a16:creationId xmlns:a16="http://schemas.microsoft.com/office/drawing/2014/main" id="{F3B43189-499B-5535-27E0-B8F37F76E9BA}"/>
              </a:ext>
            </a:extLst>
          </p:cNvPr>
          <p:cNvSpPr/>
          <p:nvPr/>
        </p:nvSpPr>
        <p:spPr>
          <a:xfrm>
            <a:off x="7100187" y="5254886"/>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793" name="TextBox 792">
            <a:extLst>
              <a:ext uri="{FF2B5EF4-FFF2-40B4-BE49-F238E27FC236}">
                <a16:creationId xmlns:a16="http://schemas.microsoft.com/office/drawing/2014/main" id="{00FB1570-52DA-3075-817A-A97FD0A7E7A4}"/>
              </a:ext>
            </a:extLst>
          </p:cNvPr>
          <p:cNvSpPr txBox="1"/>
          <p:nvPr/>
        </p:nvSpPr>
        <p:spPr>
          <a:xfrm>
            <a:off x="7151408" y="5322511"/>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794" name="Straight Arrow Connector 793">
            <a:extLst>
              <a:ext uri="{FF2B5EF4-FFF2-40B4-BE49-F238E27FC236}">
                <a16:creationId xmlns:a16="http://schemas.microsoft.com/office/drawing/2014/main" id="{625FAE30-3B92-7E31-E3AD-684E336A0E92}"/>
              </a:ext>
            </a:extLst>
          </p:cNvPr>
          <p:cNvCxnSpPr>
            <a:cxnSpLocks/>
          </p:cNvCxnSpPr>
          <p:nvPr/>
        </p:nvCxnSpPr>
        <p:spPr>
          <a:xfrm flipV="1">
            <a:off x="7885890" y="3373768"/>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5" name="Straight Arrow Connector 794">
            <a:extLst>
              <a:ext uri="{FF2B5EF4-FFF2-40B4-BE49-F238E27FC236}">
                <a16:creationId xmlns:a16="http://schemas.microsoft.com/office/drawing/2014/main" id="{AF26D953-F27A-C4D6-A313-CB3DE76CBEB1}"/>
              </a:ext>
            </a:extLst>
          </p:cNvPr>
          <p:cNvCxnSpPr>
            <a:cxnSpLocks/>
          </p:cNvCxnSpPr>
          <p:nvPr/>
        </p:nvCxnSpPr>
        <p:spPr>
          <a:xfrm flipV="1">
            <a:off x="7405830" y="3373768"/>
            <a:ext cx="0" cy="17999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96" name="Straight Arrow Connector 795">
            <a:extLst>
              <a:ext uri="{FF2B5EF4-FFF2-40B4-BE49-F238E27FC236}">
                <a16:creationId xmlns:a16="http://schemas.microsoft.com/office/drawing/2014/main" id="{F5E7EFFF-3FC2-A010-AA60-73150DE41A0C}"/>
              </a:ext>
            </a:extLst>
          </p:cNvPr>
          <p:cNvCxnSpPr>
            <a:cxnSpLocks/>
          </p:cNvCxnSpPr>
          <p:nvPr/>
        </p:nvCxnSpPr>
        <p:spPr>
          <a:xfrm flipV="1">
            <a:off x="7222950" y="3388472"/>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7" name="Straight Arrow Connector 796">
            <a:extLst>
              <a:ext uri="{FF2B5EF4-FFF2-40B4-BE49-F238E27FC236}">
                <a16:creationId xmlns:a16="http://schemas.microsoft.com/office/drawing/2014/main" id="{C2971AEB-1A0A-0AFE-9B2B-DF6E8C8DBAD9}"/>
              </a:ext>
            </a:extLst>
          </p:cNvPr>
          <p:cNvCxnSpPr>
            <a:cxnSpLocks/>
          </p:cNvCxnSpPr>
          <p:nvPr/>
        </p:nvCxnSpPr>
        <p:spPr>
          <a:xfrm>
            <a:off x="8124263" y="3391308"/>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8" name="Straight Arrow Connector 797">
            <a:extLst>
              <a:ext uri="{FF2B5EF4-FFF2-40B4-BE49-F238E27FC236}">
                <a16:creationId xmlns:a16="http://schemas.microsoft.com/office/drawing/2014/main" id="{10C29797-DD45-8EFA-B595-30443580D88B}"/>
              </a:ext>
            </a:extLst>
          </p:cNvPr>
          <p:cNvCxnSpPr>
            <a:cxnSpLocks/>
          </p:cNvCxnSpPr>
          <p:nvPr/>
        </p:nvCxnSpPr>
        <p:spPr>
          <a:xfrm>
            <a:off x="8124263" y="3933405"/>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9" name="Straight Arrow Connector 798">
            <a:extLst>
              <a:ext uri="{FF2B5EF4-FFF2-40B4-BE49-F238E27FC236}">
                <a16:creationId xmlns:a16="http://schemas.microsoft.com/office/drawing/2014/main" id="{2078F176-5EC1-6FD2-CD3C-34E6917B61B3}"/>
              </a:ext>
            </a:extLst>
          </p:cNvPr>
          <p:cNvCxnSpPr>
            <a:cxnSpLocks/>
          </p:cNvCxnSpPr>
          <p:nvPr/>
        </p:nvCxnSpPr>
        <p:spPr>
          <a:xfrm flipV="1">
            <a:off x="7878270" y="3912429"/>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0" name="Straight Arrow Connector 799">
            <a:extLst>
              <a:ext uri="{FF2B5EF4-FFF2-40B4-BE49-F238E27FC236}">
                <a16:creationId xmlns:a16="http://schemas.microsoft.com/office/drawing/2014/main" id="{49EE7897-CC48-F8C6-B793-14666B27653B}"/>
              </a:ext>
            </a:extLst>
          </p:cNvPr>
          <p:cNvCxnSpPr>
            <a:cxnSpLocks/>
          </p:cNvCxnSpPr>
          <p:nvPr/>
        </p:nvCxnSpPr>
        <p:spPr>
          <a:xfrm flipV="1">
            <a:off x="7421070" y="3912429"/>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1" name="Straight Arrow Connector 800">
            <a:extLst>
              <a:ext uri="{FF2B5EF4-FFF2-40B4-BE49-F238E27FC236}">
                <a16:creationId xmlns:a16="http://schemas.microsoft.com/office/drawing/2014/main" id="{CDC7DCE4-156D-436A-9094-8E6F9F80349B}"/>
              </a:ext>
            </a:extLst>
          </p:cNvPr>
          <p:cNvCxnSpPr>
            <a:cxnSpLocks/>
          </p:cNvCxnSpPr>
          <p:nvPr/>
        </p:nvCxnSpPr>
        <p:spPr>
          <a:xfrm flipV="1">
            <a:off x="7222950" y="3928772"/>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2" name="Straight Arrow Connector 801">
            <a:extLst>
              <a:ext uri="{FF2B5EF4-FFF2-40B4-BE49-F238E27FC236}">
                <a16:creationId xmlns:a16="http://schemas.microsoft.com/office/drawing/2014/main" id="{74122136-7A50-4B8A-42CA-6E4185E4FBB8}"/>
              </a:ext>
            </a:extLst>
          </p:cNvPr>
          <p:cNvCxnSpPr>
            <a:cxnSpLocks/>
          </p:cNvCxnSpPr>
          <p:nvPr/>
        </p:nvCxnSpPr>
        <p:spPr>
          <a:xfrm flipV="1">
            <a:off x="7200090" y="4487252"/>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3" name="Straight Arrow Connector 802">
            <a:extLst>
              <a:ext uri="{FF2B5EF4-FFF2-40B4-BE49-F238E27FC236}">
                <a16:creationId xmlns:a16="http://schemas.microsoft.com/office/drawing/2014/main" id="{B4F321B2-B2C5-E748-EB22-8A35FEDEE016}"/>
              </a:ext>
            </a:extLst>
          </p:cNvPr>
          <p:cNvCxnSpPr>
            <a:cxnSpLocks/>
          </p:cNvCxnSpPr>
          <p:nvPr/>
        </p:nvCxnSpPr>
        <p:spPr>
          <a:xfrm flipV="1">
            <a:off x="7436310" y="4508541"/>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4" name="Straight Arrow Connector 803">
            <a:extLst>
              <a:ext uri="{FF2B5EF4-FFF2-40B4-BE49-F238E27FC236}">
                <a16:creationId xmlns:a16="http://schemas.microsoft.com/office/drawing/2014/main" id="{31B3F3E3-1281-C902-5C0D-7685929055C5}"/>
              </a:ext>
            </a:extLst>
          </p:cNvPr>
          <p:cNvCxnSpPr>
            <a:cxnSpLocks/>
          </p:cNvCxnSpPr>
          <p:nvPr/>
        </p:nvCxnSpPr>
        <p:spPr>
          <a:xfrm flipV="1">
            <a:off x="7863030" y="4487252"/>
            <a:ext cx="0" cy="17999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805" name="Straight Arrow Connector 804">
            <a:extLst>
              <a:ext uri="{FF2B5EF4-FFF2-40B4-BE49-F238E27FC236}">
                <a16:creationId xmlns:a16="http://schemas.microsoft.com/office/drawing/2014/main" id="{71A78643-81ED-DA26-F4D8-D620866DAB53}"/>
              </a:ext>
            </a:extLst>
          </p:cNvPr>
          <p:cNvCxnSpPr>
            <a:cxnSpLocks/>
          </p:cNvCxnSpPr>
          <p:nvPr/>
        </p:nvCxnSpPr>
        <p:spPr>
          <a:xfrm flipV="1">
            <a:off x="7207710" y="5082513"/>
            <a:ext cx="0" cy="179994"/>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806" name="Straight Arrow Connector 805">
            <a:extLst>
              <a:ext uri="{FF2B5EF4-FFF2-40B4-BE49-F238E27FC236}">
                <a16:creationId xmlns:a16="http://schemas.microsoft.com/office/drawing/2014/main" id="{58FAB5AF-F983-892B-6C2C-DD3F92909C36}"/>
              </a:ext>
            </a:extLst>
          </p:cNvPr>
          <p:cNvCxnSpPr>
            <a:cxnSpLocks/>
          </p:cNvCxnSpPr>
          <p:nvPr/>
        </p:nvCxnSpPr>
        <p:spPr>
          <a:xfrm flipV="1">
            <a:off x="7482030" y="5082513"/>
            <a:ext cx="0" cy="17999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807" name="Straight Arrow Connector 806">
            <a:extLst>
              <a:ext uri="{FF2B5EF4-FFF2-40B4-BE49-F238E27FC236}">
                <a16:creationId xmlns:a16="http://schemas.microsoft.com/office/drawing/2014/main" id="{555B1E07-F962-BE3E-243C-52E97B694E8C}"/>
              </a:ext>
            </a:extLst>
          </p:cNvPr>
          <p:cNvCxnSpPr>
            <a:cxnSpLocks/>
          </p:cNvCxnSpPr>
          <p:nvPr/>
        </p:nvCxnSpPr>
        <p:spPr>
          <a:xfrm flipV="1">
            <a:off x="7863030" y="5077111"/>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8" name="Straight Arrow Connector 807">
            <a:extLst>
              <a:ext uri="{FF2B5EF4-FFF2-40B4-BE49-F238E27FC236}">
                <a16:creationId xmlns:a16="http://schemas.microsoft.com/office/drawing/2014/main" id="{970B8CAD-841C-1807-9EAA-21FCEE42FBE1}"/>
              </a:ext>
            </a:extLst>
          </p:cNvPr>
          <p:cNvCxnSpPr>
            <a:cxnSpLocks/>
          </p:cNvCxnSpPr>
          <p:nvPr/>
        </p:nvCxnSpPr>
        <p:spPr>
          <a:xfrm>
            <a:off x="8086163" y="4500310"/>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09" name="Straight Arrow Connector 808">
            <a:extLst>
              <a:ext uri="{FF2B5EF4-FFF2-40B4-BE49-F238E27FC236}">
                <a16:creationId xmlns:a16="http://schemas.microsoft.com/office/drawing/2014/main" id="{F7D88043-3457-0B18-6E9F-D2DEE898A463}"/>
              </a:ext>
            </a:extLst>
          </p:cNvPr>
          <p:cNvCxnSpPr>
            <a:cxnSpLocks/>
          </p:cNvCxnSpPr>
          <p:nvPr/>
        </p:nvCxnSpPr>
        <p:spPr>
          <a:xfrm>
            <a:off x="8124263" y="5077111"/>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0" name="Straight Arrow Connector 809">
            <a:extLst>
              <a:ext uri="{FF2B5EF4-FFF2-40B4-BE49-F238E27FC236}">
                <a16:creationId xmlns:a16="http://schemas.microsoft.com/office/drawing/2014/main" id="{B468A9AE-1FD6-56A2-D8CD-FB6E15FCB3B6}"/>
              </a:ext>
            </a:extLst>
          </p:cNvPr>
          <p:cNvCxnSpPr>
            <a:cxnSpLocks/>
          </p:cNvCxnSpPr>
          <p:nvPr/>
        </p:nvCxnSpPr>
        <p:spPr>
          <a:xfrm flipV="1">
            <a:off x="7258740" y="2726061"/>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1" name="Straight Arrow Connector 810">
            <a:extLst>
              <a:ext uri="{FF2B5EF4-FFF2-40B4-BE49-F238E27FC236}">
                <a16:creationId xmlns:a16="http://schemas.microsoft.com/office/drawing/2014/main" id="{C3E35D82-57B9-9619-20BD-2DF81AB85152}"/>
              </a:ext>
            </a:extLst>
          </p:cNvPr>
          <p:cNvCxnSpPr>
            <a:cxnSpLocks/>
          </p:cNvCxnSpPr>
          <p:nvPr/>
        </p:nvCxnSpPr>
        <p:spPr>
          <a:xfrm flipV="1">
            <a:off x="7533060" y="2726061"/>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2" name="Straight Arrow Connector 811">
            <a:extLst>
              <a:ext uri="{FF2B5EF4-FFF2-40B4-BE49-F238E27FC236}">
                <a16:creationId xmlns:a16="http://schemas.microsoft.com/office/drawing/2014/main" id="{E2444286-73D3-F1EB-C797-8E4BB839FAAE}"/>
              </a:ext>
            </a:extLst>
          </p:cNvPr>
          <p:cNvCxnSpPr>
            <a:cxnSpLocks/>
          </p:cNvCxnSpPr>
          <p:nvPr/>
        </p:nvCxnSpPr>
        <p:spPr>
          <a:xfrm flipV="1">
            <a:off x="7914060" y="2720659"/>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3" name="Straight Arrow Connector 812">
            <a:extLst>
              <a:ext uri="{FF2B5EF4-FFF2-40B4-BE49-F238E27FC236}">
                <a16:creationId xmlns:a16="http://schemas.microsoft.com/office/drawing/2014/main" id="{789B5D88-EEDC-8C2B-6E85-84EA9892F93B}"/>
              </a:ext>
            </a:extLst>
          </p:cNvPr>
          <p:cNvCxnSpPr>
            <a:cxnSpLocks/>
          </p:cNvCxnSpPr>
          <p:nvPr/>
        </p:nvCxnSpPr>
        <p:spPr>
          <a:xfrm>
            <a:off x="8175293" y="2720659"/>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14" name="Straight Connector 813">
            <a:extLst>
              <a:ext uri="{FF2B5EF4-FFF2-40B4-BE49-F238E27FC236}">
                <a16:creationId xmlns:a16="http://schemas.microsoft.com/office/drawing/2014/main" id="{5E1DE3F4-F075-6934-D5CB-FAC52F067A29}"/>
              </a:ext>
            </a:extLst>
          </p:cNvPr>
          <p:cNvCxnSpPr>
            <a:cxnSpLocks/>
          </p:cNvCxnSpPr>
          <p:nvPr/>
        </p:nvCxnSpPr>
        <p:spPr>
          <a:xfrm flipH="1" flipV="1">
            <a:off x="6597753" y="5850793"/>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815" name="Straight Connector 814">
            <a:extLst>
              <a:ext uri="{FF2B5EF4-FFF2-40B4-BE49-F238E27FC236}">
                <a16:creationId xmlns:a16="http://schemas.microsoft.com/office/drawing/2014/main" id="{D481D7C2-6BDA-4595-FAB2-CB32D300B0A8}"/>
              </a:ext>
            </a:extLst>
          </p:cNvPr>
          <p:cNvCxnSpPr>
            <a:cxnSpLocks/>
            <a:endCxn id="240" idx="5"/>
          </p:cNvCxnSpPr>
          <p:nvPr/>
        </p:nvCxnSpPr>
        <p:spPr>
          <a:xfrm>
            <a:off x="6631393" y="193245"/>
            <a:ext cx="17314" cy="1853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816" name="Straight Connector 815">
            <a:extLst>
              <a:ext uri="{FF2B5EF4-FFF2-40B4-BE49-F238E27FC236}">
                <a16:creationId xmlns:a16="http://schemas.microsoft.com/office/drawing/2014/main" id="{C31DBC19-6685-5B84-1C6F-AF8227636965}"/>
              </a:ext>
            </a:extLst>
          </p:cNvPr>
          <p:cNvCxnSpPr>
            <a:cxnSpLocks/>
            <a:stCxn id="250" idx="4"/>
            <a:endCxn id="274" idx="4"/>
          </p:cNvCxnSpPr>
          <p:nvPr/>
        </p:nvCxnSpPr>
        <p:spPr>
          <a:xfrm flipH="1">
            <a:off x="6607960" y="3547188"/>
            <a:ext cx="225" cy="1367045"/>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cxnSp>
        <p:nvCxnSpPr>
          <p:cNvPr id="817" name="Straight Connector 816">
            <a:extLst>
              <a:ext uri="{FF2B5EF4-FFF2-40B4-BE49-F238E27FC236}">
                <a16:creationId xmlns:a16="http://schemas.microsoft.com/office/drawing/2014/main" id="{5DBE12EB-C443-76EA-F2BC-8AC6EF3440F9}"/>
              </a:ext>
            </a:extLst>
          </p:cNvPr>
          <p:cNvCxnSpPr>
            <a:cxnSpLocks/>
          </p:cNvCxnSpPr>
          <p:nvPr/>
        </p:nvCxnSpPr>
        <p:spPr>
          <a:xfrm flipH="1" flipV="1">
            <a:off x="8961588" y="1421935"/>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818" name="Straight Connector 817">
            <a:extLst>
              <a:ext uri="{FF2B5EF4-FFF2-40B4-BE49-F238E27FC236}">
                <a16:creationId xmlns:a16="http://schemas.microsoft.com/office/drawing/2014/main" id="{3F94F74C-F367-65BA-218A-380C3E5E92B6}"/>
              </a:ext>
            </a:extLst>
          </p:cNvPr>
          <p:cNvCxnSpPr>
            <a:cxnSpLocks/>
          </p:cNvCxnSpPr>
          <p:nvPr/>
        </p:nvCxnSpPr>
        <p:spPr>
          <a:xfrm flipH="1" flipV="1">
            <a:off x="8923488" y="1106136"/>
            <a:ext cx="268619" cy="4195"/>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819" name="Straight Connector 818">
            <a:extLst>
              <a:ext uri="{FF2B5EF4-FFF2-40B4-BE49-F238E27FC236}">
                <a16:creationId xmlns:a16="http://schemas.microsoft.com/office/drawing/2014/main" id="{B5022FF9-A0DB-F28B-3973-EBD2E1CC75F2}"/>
              </a:ext>
            </a:extLst>
          </p:cNvPr>
          <p:cNvCxnSpPr>
            <a:cxnSpLocks/>
            <a:endCxn id="502" idx="4"/>
          </p:cNvCxnSpPr>
          <p:nvPr/>
        </p:nvCxnSpPr>
        <p:spPr>
          <a:xfrm flipH="1">
            <a:off x="9146712" y="241474"/>
            <a:ext cx="1131" cy="630698"/>
          </a:xfrm>
          <a:prstGeom prst="line">
            <a:avLst/>
          </a:prstGeom>
        </p:spPr>
        <p:style>
          <a:lnRef idx="1">
            <a:schemeClr val="accent1"/>
          </a:lnRef>
          <a:fillRef idx="0">
            <a:schemeClr val="accent1"/>
          </a:fillRef>
          <a:effectRef idx="0">
            <a:schemeClr val="accent1"/>
          </a:effectRef>
          <a:fontRef idx="minor">
            <a:schemeClr val="tx1"/>
          </a:fontRef>
        </p:style>
      </p:cxnSp>
      <p:cxnSp>
        <p:nvCxnSpPr>
          <p:cNvPr id="820" name="Straight Connector 819">
            <a:extLst>
              <a:ext uri="{FF2B5EF4-FFF2-40B4-BE49-F238E27FC236}">
                <a16:creationId xmlns:a16="http://schemas.microsoft.com/office/drawing/2014/main" id="{3302FE5D-3D72-7C60-0BBA-6718DD463BA1}"/>
              </a:ext>
            </a:extLst>
          </p:cNvPr>
          <p:cNvCxnSpPr>
            <a:cxnSpLocks/>
          </p:cNvCxnSpPr>
          <p:nvPr/>
        </p:nvCxnSpPr>
        <p:spPr>
          <a:xfrm>
            <a:off x="9175343" y="839675"/>
            <a:ext cx="8353" cy="292732"/>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821" name="Straight Connector 820">
            <a:extLst>
              <a:ext uri="{FF2B5EF4-FFF2-40B4-BE49-F238E27FC236}">
                <a16:creationId xmlns:a16="http://schemas.microsoft.com/office/drawing/2014/main" id="{BD76D1A2-ED9F-D165-7D8E-2657F0599FC6}"/>
              </a:ext>
            </a:extLst>
          </p:cNvPr>
          <p:cNvCxnSpPr>
            <a:cxnSpLocks/>
          </p:cNvCxnSpPr>
          <p:nvPr/>
        </p:nvCxnSpPr>
        <p:spPr>
          <a:xfrm>
            <a:off x="9168044" y="3777925"/>
            <a:ext cx="0" cy="778649"/>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822" name="Straight Arrow Connector 821">
            <a:extLst>
              <a:ext uri="{FF2B5EF4-FFF2-40B4-BE49-F238E27FC236}">
                <a16:creationId xmlns:a16="http://schemas.microsoft.com/office/drawing/2014/main" id="{8168E860-3907-E2DF-7C97-D28BEDBC4CAA}"/>
              </a:ext>
            </a:extLst>
          </p:cNvPr>
          <p:cNvCxnSpPr>
            <a:cxnSpLocks/>
          </p:cNvCxnSpPr>
          <p:nvPr/>
        </p:nvCxnSpPr>
        <p:spPr>
          <a:xfrm>
            <a:off x="9785009" y="3959975"/>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23" name="Straight Arrow Connector 822">
            <a:extLst>
              <a:ext uri="{FF2B5EF4-FFF2-40B4-BE49-F238E27FC236}">
                <a16:creationId xmlns:a16="http://schemas.microsoft.com/office/drawing/2014/main" id="{2F513772-D3FF-B212-8C7E-EB89E6E7F08B}"/>
              </a:ext>
            </a:extLst>
          </p:cNvPr>
          <p:cNvCxnSpPr>
            <a:cxnSpLocks/>
          </p:cNvCxnSpPr>
          <p:nvPr/>
        </p:nvCxnSpPr>
        <p:spPr>
          <a:xfrm flipV="1">
            <a:off x="10680492" y="3944178"/>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24" name="Straight Arrow Connector 823">
            <a:extLst>
              <a:ext uri="{FF2B5EF4-FFF2-40B4-BE49-F238E27FC236}">
                <a16:creationId xmlns:a16="http://schemas.microsoft.com/office/drawing/2014/main" id="{C78DA2E2-9F6D-116E-206F-022C5BBA12A5}"/>
              </a:ext>
            </a:extLst>
          </p:cNvPr>
          <p:cNvCxnSpPr>
            <a:cxnSpLocks/>
          </p:cNvCxnSpPr>
          <p:nvPr/>
        </p:nvCxnSpPr>
        <p:spPr>
          <a:xfrm>
            <a:off x="9955697" y="3959975"/>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25" name="Straight Arrow Connector 824">
            <a:extLst>
              <a:ext uri="{FF2B5EF4-FFF2-40B4-BE49-F238E27FC236}">
                <a16:creationId xmlns:a16="http://schemas.microsoft.com/office/drawing/2014/main" id="{AB1FCA00-74A4-898B-7387-290CB6976F26}"/>
              </a:ext>
            </a:extLst>
          </p:cNvPr>
          <p:cNvCxnSpPr>
            <a:cxnSpLocks/>
          </p:cNvCxnSpPr>
          <p:nvPr/>
        </p:nvCxnSpPr>
        <p:spPr>
          <a:xfrm>
            <a:off x="10476905" y="3944178"/>
            <a:ext cx="0" cy="17999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26" name="Straight Connector 825">
            <a:extLst>
              <a:ext uri="{FF2B5EF4-FFF2-40B4-BE49-F238E27FC236}">
                <a16:creationId xmlns:a16="http://schemas.microsoft.com/office/drawing/2014/main" id="{FABD6B12-ADB9-ACCE-4382-4345EEA7AB24}"/>
              </a:ext>
            </a:extLst>
          </p:cNvPr>
          <p:cNvCxnSpPr>
            <a:cxnSpLocks/>
            <a:stCxn id="107" idx="0"/>
          </p:cNvCxnSpPr>
          <p:nvPr/>
        </p:nvCxnSpPr>
        <p:spPr>
          <a:xfrm>
            <a:off x="4093904" y="3750239"/>
            <a:ext cx="0" cy="895356"/>
          </a:xfrm>
          <a:prstGeom prst="line">
            <a:avLst/>
          </a:prstGeom>
          <a:ln>
            <a:solidFill>
              <a:srgbClr val="00B050"/>
            </a:solidFill>
          </a:ln>
        </p:spPr>
        <p:style>
          <a:lnRef idx="3">
            <a:schemeClr val="dk1"/>
          </a:lnRef>
          <a:fillRef idx="0">
            <a:schemeClr val="dk1"/>
          </a:fillRef>
          <a:effectRef idx="2">
            <a:schemeClr val="dk1"/>
          </a:effectRef>
          <a:fontRef idx="minor">
            <a:schemeClr val="tx1"/>
          </a:fontRef>
        </p:style>
      </p:cxnSp>
      <p:cxnSp>
        <p:nvCxnSpPr>
          <p:cNvPr id="827" name="Straight Connector 826">
            <a:extLst>
              <a:ext uri="{FF2B5EF4-FFF2-40B4-BE49-F238E27FC236}">
                <a16:creationId xmlns:a16="http://schemas.microsoft.com/office/drawing/2014/main" id="{53F96CF5-6764-BC48-C64F-3671B06545AB}"/>
              </a:ext>
            </a:extLst>
          </p:cNvPr>
          <p:cNvCxnSpPr>
            <a:cxnSpLocks/>
          </p:cNvCxnSpPr>
          <p:nvPr/>
        </p:nvCxnSpPr>
        <p:spPr>
          <a:xfrm flipH="1">
            <a:off x="9167819" y="2637378"/>
            <a:ext cx="225" cy="1107167"/>
          </a:xfrm>
          <a:prstGeom prst="line">
            <a:avLst/>
          </a:prstGeom>
        </p:spPr>
        <p:style>
          <a:lnRef idx="1">
            <a:schemeClr val="accent1"/>
          </a:lnRef>
          <a:fillRef idx="0">
            <a:schemeClr val="accent1"/>
          </a:fillRef>
          <a:effectRef idx="0">
            <a:schemeClr val="accent1"/>
          </a:effectRef>
          <a:fontRef idx="minor">
            <a:schemeClr val="tx1"/>
          </a:fontRef>
        </p:style>
      </p:cxnSp>
      <p:cxnSp>
        <p:nvCxnSpPr>
          <p:cNvPr id="828" name="Straight Connector 827">
            <a:extLst>
              <a:ext uri="{FF2B5EF4-FFF2-40B4-BE49-F238E27FC236}">
                <a16:creationId xmlns:a16="http://schemas.microsoft.com/office/drawing/2014/main" id="{F2338D1B-9993-6AF8-4F21-75742C122187}"/>
              </a:ext>
            </a:extLst>
          </p:cNvPr>
          <p:cNvCxnSpPr>
            <a:cxnSpLocks/>
          </p:cNvCxnSpPr>
          <p:nvPr/>
        </p:nvCxnSpPr>
        <p:spPr>
          <a:xfrm flipH="1" flipV="1">
            <a:off x="6361533" y="2600927"/>
            <a:ext cx="268619" cy="4195"/>
          </a:xfrm>
          <a:prstGeom prst="line">
            <a:avLst/>
          </a:prstGeom>
        </p:spPr>
        <p:style>
          <a:lnRef idx="1">
            <a:schemeClr val="accent1"/>
          </a:lnRef>
          <a:fillRef idx="0">
            <a:schemeClr val="accent1"/>
          </a:fillRef>
          <a:effectRef idx="0">
            <a:schemeClr val="accent1"/>
          </a:effectRef>
          <a:fontRef idx="minor">
            <a:schemeClr val="tx1"/>
          </a:fontRef>
        </p:style>
      </p:cxnSp>
      <p:cxnSp>
        <p:nvCxnSpPr>
          <p:cNvPr id="829" name="Straight Connector 828">
            <a:extLst>
              <a:ext uri="{FF2B5EF4-FFF2-40B4-BE49-F238E27FC236}">
                <a16:creationId xmlns:a16="http://schemas.microsoft.com/office/drawing/2014/main" id="{B3AC36CA-4A72-8661-7268-8A133BC0606A}"/>
              </a:ext>
            </a:extLst>
          </p:cNvPr>
          <p:cNvCxnSpPr>
            <a:cxnSpLocks/>
          </p:cNvCxnSpPr>
          <p:nvPr/>
        </p:nvCxnSpPr>
        <p:spPr>
          <a:xfrm flipH="1">
            <a:off x="6361533" y="4315035"/>
            <a:ext cx="236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0" name="Straight Connector 829">
            <a:extLst>
              <a:ext uri="{FF2B5EF4-FFF2-40B4-BE49-F238E27FC236}">
                <a16:creationId xmlns:a16="http://schemas.microsoft.com/office/drawing/2014/main" id="{E343D76D-848B-5CC3-405E-18FA8B6B7262}"/>
              </a:ext>
            </a:extLst>
          </p:cNvPr>
          <p:cNvCxnSpPr>
            <a:cxnSpLocks/>
          </p:cNvCxnSpPr>
          <p:nvPr/>
        </p:nvCxnSpPr>
        <p:spPr>
          <a:xfrm flipH="1">
            <a:off x="8973848" y="4272937"/>
            <a:ext cx="266430" cy="0"/>
          </a:xfrm>
          <a:prstGeom prst="line">
            <a:avLst/>
          </a:prstGeom>
        </p:spPr>
        <p:style>
          <a:lnRef idx="1">
            <a:schemeClr val="accent1"/>
          </a:lnRef>
          <a:fillRef idx="0">
            <a:schemeClr val="accent1"/>
          </a:fillRef>
          <a:effectRef idx="0">
            <a:schemeClr val="accent1"/>
          </a:effectRef>
          <a:fontRef idx="minor">
            <a:schemeClr val="tx1"/>
          </a:fontRef>
        </p:style>
      </p:cxnSp>
      <p:sp>
        <p:nvSpPr>
          <p:cNvPr id="831" name="Rectangle 830">
            <a:extLst>
              <a:ext uri="{FF2B5EF4-FFF2-40B4-BE49-F238E27FC236}">
                <a16:creationId xmlns:a16="http://schemas.microsoft.com/office/drawing/2014/main" id="{E8EC38E0-4003-42F8-B180-8E3D67A15CB6}"/>
              </a:ext>
            </a:extLst>
          </p:cNvPr>
          <p:cNvSpPr/>
          <p:nvPr/>
        </p:nvSpPr>
        <p:spPr>
          <a:xfrm>
            <a:off x="4503308" y="4085629"/>
            <a:ext cx="1440649" cy="1679843"/>
          </a:xfrm>
          <a:prstGeom prst="rect">
            <a:avLst/>
          </a:prstGeom>
          <a:solidFill>
            <a:schemeClr val="bg2">
              <a:lumMod val="75000"/>
              <a:alpha val="1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832" name="Rectangle 831">
            <a:extLst>
              <a:ext uri="{FF2B5EF4-FFF2-40B4-BE49-F238E27FC236}">
                <a16:creationId xmlns:a16="http://schemas.microsoft.com/office/drawing/2014/main" id="{CE1FD702-B7BE-6E1D-717F-FD5FF2AF9D2B}"/>
              </a:ext>
            </a:extLst>
          </p:cNvPr>
          <p:cNvSpPr/>
          <p:nvPr/>
        </p:nvSpPr>
        <p:spPr>
          <a:xfrm>
            <a:off x="4503308" y="3575306"/>
            <a:ext cx="1434553" cy="470580"/>
          </a:xfrm>
          <a:prstGeom prst="rect">
            <a:avLst/>
          </a:prstGeom>
          <a:solidFill>
            <a:srgbClr val="FFFF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3" name="Rectangle 832">
            <a:extLst>
              <a:ext uri="{FF2B5EF4-FFF2-40B4-BE49-F238E27FC236}">
                <a16:creationId xmlns:a16="http://schemas.microsoft.com/office/drawing/2014/main" id="{3DF21AA6-B92B-6CFB-7572-E87A4FD40D1A}"/>
              </a:ext>
            </a:extLst>
          </p:cNvPr>
          <p:cNvSpPr/>
          <p:nvPr/>
        </p:nvSpPr>
        <p:spPr>
          <a:xfrm>
            <a:off x="4509404" y="2995768"/>
            <a:ext cx="1434553" cy="470580"/>
          </a:xfrm>
          <a:prstGeom prst="rect">
            <a:avLst/>
          </a:prstGeom>
          <a:solidFill>
            <a:schemeClr val="accent1">
              <a:lumMod val="60000"/>
              <a:lumOff val="40000"/>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4" name="Rectangle 833">
            <a:extLst>
              <a:ext uri="{FF2B5EF4-FFF2-40B4-BE49-F238E27FC236}">
                <a16:creationId xmlns:a16="http://schemas.microsoft.com/office/drawing/2014/main" id="{5C9AEEDE-BF28-915B-5706-C21356687A4E}"/>
              </a:ext>
            </a:extLst>
          </p:cNvPr>
          <p:cNvSpPr/>
          <p:nvPr/>
        </p:nvSpPr>
        <p:spPr>
          <a:xfrm>
            <a:off x="4503308" y="2379232"/>
            <a:ext cx="1434553" cy="470580"/>
          </a:xfrm>
          <a:prstGeom prst="rect">
            <a:avLst/>
          </a:prstGeom>
          <a:solidFill>
            <a:schemeClr val="accent5">
              <a:lumMod val="75000"/>
              <a:alpha val="2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5" name="Rectangle 834">
            <a:extLst>
              <a:ext uri="{FF2B5EF4-FFF2-40B4-BE49-F238E27FC236}">
                <a16:creationId xmlns:a16="http://schemas.microsoft.com/office/drawing/2014/main" id="{B423F96B-5795-D792-2D11-E397708500BA}"/>
              </a:ext>
            </a:extLst>
          </p:cNvPr>
          <p:cNvSpPr/>
          <p:nvPr/>
        </p:nvSpPr>
        <p:spPr>
          <a:xfrm>
            <a:off x="7016853" y="4095733"/>
            <a:ext cx="1382160" cy="1599568"/>
          </a:xfrm>
          <a:prstGeom prst="rect">
            <a:avLst/>
          </a:prstGeom>
          <a:solidFill>
            <a:schemeClr val="bg2">
              <a:lumMod val="75000"/>
              <a:alpha val="1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6" name="Rectangle 835">
            <a:extLst>
              <a:ext uri="{FF2B5EF4-FFF2-40B4-BE49-F238E27FC236}">
                <a16:creationId xmlns:a16="http://schemas.microsoft.com/office/drawing/2014/main" id="{682296D8-4393-7DCE-3CED-9757771B93AF}"/>
              </a:ext>
            </a:extLst>
          </p:cNvPr>
          <p:cNvSpPr/>
          <p:nvPr/>
        </p:nvSpPr>
        <p:spPr>
          <a:xfrm>
            <a:off x="7058641" y="1168604"/>
            <a:ext cx="1382160" cy="1599568"/>
          </a:xfrm>
          <a:prstGeom prst="rect">
            <a:avLst/>
          </a:prstGeom>
          <a:solidFill>
            <a:schemeClr val="bg2">
              <a:lumMod val="75000"/>
              <a:alpha val="1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7" name="Rectangle 836">
            <a:extLst>
              <a:ext uri="{FF2B5EF4-FFF2-40B4-BE49-F238E27FC236}">
                <a16:creationId xmlns:a16="http://schemas.microsoft.com/office/drawing/2014/main" id="{8A9AE827-6B9E-FD7D-5CFC-BE77457EF8F0}"/>
              </a:ext>
            </a:extLst>
          </p:cNvPr>
          <p:cNvSpPr/>
          <p:nvPr/>
        </p:nvSpPr>
        <p:spPr>
          <a:xfrm>
            <a:off x="7039713" y="2949244"/>
            <a:ext cx="1333495" cy="1051747"/>
          </a:xfrm>
          <a:prstGeom prst="rect">
            <a:avLst/>
          </a:prstGeom>
          <a:solidFill>
            <a:srgbClr val="FFFF00">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8" name="Rectangle 837">
            <a:extLst>
              <a:ext uri="{FF2B5EF4-FFF2-40B4-BE49-F238E27FC236}">
                <a16:creationId xmlns:a16="http://schemas.microsoft.com/office/drawing/2014/main" id="{FEBD685B-AA49-8A65-9A9C-C2719FC8CC8C}"/>
              </a:ext>
            </a:extLst>
          </p:cNvPr>
          <p:cNvSpPr/>
          <p:nvPr/>
        </p:nvSpPr>
        <p:spPr>
          <a:xfrm>
            <a:off x="9550381" y="605629"/>
            <a:ext cx="1382160" cy="1599568"/>
          </a:xfrm>
          <a:prstGeom prst="rect">
            <a:avLst/>
          </a:prstGeom>
          <a:solidFill>
            <a:schemeClr val="bg2">
              <a:lumMod val="75000"/>
              <a:alpha val="1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9" name="Rectangle 838">
            <a:extLst>
              <a:ext uri="{FF2B5EF4-FFF2-40B4-BE49-F238E27FC236}">
                <a16:creationId xmlns:a16="http://schemas.microsoft.com/office/drawing/2014/main" id="{5F0A6F93-146B-D1EE-6240-20D6E309E598}"/>
              </a:ext>
            </a:extLst>
          </p:cNvPr>
          <p:cNvSpPr/>
          <p:nvPr/>
        </p:nvSpPr>
        <p:spPr>
          <a:xfrm>
            <a:off x="9542761" y="2347881"/>
            <a:ext cx="1382160" cy="1599568"/>
          </a:xfrm>
          <a:prstGeom prst="rect">
            <a:avLst/>
          </a:prstGeom>
          <a:solidFill>
            <a:schemeClr val="bg2">
              <a:lumMod val="75000"/>
              <a:alpha val="18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0" name="Rectangle 839">
            <a:extLst>
              <a:ext uri="{FF2B5EF4-FFF2-40B4-BE49-F238E27FC236}">
                <a16:creationId xmlns:a16="http://schemas.microsoft.com/office/drawing/2014/main" id="{6344742B-5EC4-FE11-0661-542253F320D2}"/>
              </a:ext>
            </a:extLst>
          </p:cNvPr>
          <p:cNvSpPr/>
          <p:nvPr/>
        </p:nvSpPr>
        <p:spPr>
          <a:xfrm>
            <a:off x="4633962" y="5771935"/>
            <a:ext cx="1174834" cy="44231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IN" dirty="0"/>
              <a:t>Limiter</a:t>
            </a:r>
          </a:p>
        </p:txBody>
      </p:sp>
      <p:cxnSp>
        <p:nvCxnSpPr>
          <p:cNvPr id="841" name="Straight Connector 840">
            <a:extLst>
              <a:ext uri="{FF2B5EF4-FFF2-40B4-BE49-F238E27FC236}">
                <a16:creationId xmlns:a16="http://schemas.microsoft.com/office/drawing/2014/main" id="{8FC9C982-5528-CA45-8E6C-8175E359637A}"/>
              </a:ext>
            </a:extLst>
          </p:cNvPr>
          <p:cNvCxnSpPr>
            <a:cxnSpLocks/>
          </p:cNvCxnSpPr>
          <p:nvPr/>
        </p:nvCxnSpPr>
        <p:spPr>
          <a:xfrm flipH="1" flipV="1">
            <a:off x="8897090" y="2569611"/>
            <a:ext cx="268619" cy="419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6231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6C06C02-9246-D52C-DEF2-DD25E11633FF}"/>
              </a:ext>
            </a:extLst>
          </p:cNvPr>
          <p:cNvSpPr/>
          <p:nvPr/>
        </p:nvSpPr>
        <p:spPr>
          <a:xfrm>
            <a:off x="4070810" y="2604980"/>
            <a:ext cx="1392786" cy="56123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25134A2F-220E-8631-31A8-E33B93D1248F}"/>
              </a:ext>
            </a:extLst>
          </p:cNvPr>
          <p:cNvSpPr txBox="1"/>
          <p:nvPr/>
        </p:nvSpPr>
        <p:spPr>
          <a:xfrm>
            <a:off x="4099829" y="2757358"/>
            <a:ext cx="1392786" cy="276999"/>
          </a:xfrm>
          <a:prstGeom prst="rect">
            <a:avLst/>
          </a:prstGeom>
          <a:noFill/>
        </p:spPr>
        <p:txBody>
          <a:bodyPr wrap="square" rtlCol="0">
            <a:spAutoFit/>
          </a:bodyPr>
          <a:lstStyle/>
          <a:p>
            <a:r>
              <a:rPr lang="en-IN" sz="1200" dirty="0" err="1"/>
              <a:t>FPFA_logical_block</a:t>
            </a:r>
            <a:endParaRPr lang="en-IN" sz="1200" dirty="0"/>
          </a:p>
        </p:txBody>
      </p:sp>
      <p:cxnSp>
        <p:nvCxnSpPr>
          <p:cNvPr id="6" name="Straight Arrow Connector 5">
            <a:extLst>
              <a:ext uri="{FF2B5EF4-FFF2-40B4-BE49-F238E27FC236}">
                <a16:creationId xmlns:a16="http://schemas.microsoft.com/office/drawing/2014/main" id="{D20F23B4-7CDC-8D31-292D-03B5C689484A}"/>
              </a:ext>
            </a:extLst>
          </p:cNvPr>
          <p:cNvCxnSpPr>
            <a:cxnSpLocks/>
            <a:endCxn id="4" idx="1"/>
          </p:cNvCxnSpPr>
          <p:nvPr/>
        </p:nvCxnSpPr>
        <p:spPr>
          <a:xfrm>
            <a:off x="3490105" y="2885596"/>
            <a:ext cx="58070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41D67ACB-C85A-05E0-3AFB-98CF4F2E2742}"/>
              </a:ext>
            </a:extLst>
          </p:cNvPr>
          <p:cNvCxnSpPr/>
          <p:nvPr/>
        </p:nvCxnSpPr>
        <p:spPr>
          <a:xfrm>
            <a:off x="4189630" y="2336693"/>
            <a:ext cx="0" cy="284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A5A6E5D7-67F5-418E-52FE-E28B4B672C72}"/>
              </a:ext>
            </a:extLst>
          </p:cNvPr>
          <p:cNvCxnSpPr/>
          <p:nvPr/>
        </p:nvCxnSpPr>
        <p:spPr>
          <a:xfrm>
            <a:off x="4519009" y="2328000"/>
            <a:ext cx="0" cy="284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244E1323-AE69-EA0C-DC92-027858C28B22}"/>
              </a:ext>
            </a:extLst>
          </p:cNvPr>
          <p:cNvCxnSpPr/>
          <p:nvPr/>
        </p:nvCxnSpPr>
        <p:spPr>
          <a:xfrm>
            <a:off x="5117629" y="2320896"/>
            <a:ext cx="0" cy="284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2AC8A62E-5F04-FED4-1E6B-E233BD0AAA2E}"/>
              </a:ext>
            </a:extLst>
          </p:cNvPr>
          <p:cNvCxnSpPr>
            <a:cxnSpLocks/>
            <a:stCxn id="4" idx="3"/>
          </p:cNvCxnSpPr>
          <p:nvPr/>
        </p:nvCxnSpPr>
        <p:spPr>
          <a:xfrm flipV="1">
            <a:off x="5463596" y="2885596"/>
            <a:ext cx="37942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BC8987B7-AACE-4739-EA9A-2DA7DC20695B}"/>
              </a:ext>
            </a:extLst>
          </p:cNvPr>
          <p:cNvCxnSpPr/>
          <p:nvPr/>
        </p:nvCxnSpPr>
        <p:spPr>
          <a:xfrm>
            <a:off x="5128325" y="3153127"/>
            <a:ext cx="0" cy="284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AD19C3BE-789B-E27C-ECC0-196A15BDC8D6}"/>
              </a:ext>
            </a:extLst>
          </p:cNvPr>
          <p:cNvCxnSpPr>
            <a:cxnSpLocks/>
          </p:cNvCxnSpPr>
          <p:nvPr/>
        </p:nvCxnSpPr>
        <p:spPr>
          <a:xfrm flipV="1">
            <a:off x="5359433" y="3166213"/>
            <a:ext cx="0" cy="2769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715737AD-82F6-901F-0CF0-637A27E0A07A}"/>
              </a:ext>
            </a:extLst>
          </p:cNvPr>
          <p:cNvCxnSpPr>
            <a:cxnSpLocks/>
          </p:cNvCxnSpPr>
          <p:nvPr/>
        </p:nvCxnSpPr>
        <p:spPr>
          <a:xfrm flipV="1">
            <a:off x="5359433" y="2320896"/>
            <a:ext cx="0" cy="2769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57F46E50-CEEE-1DE8-7672-CED8738D380B}"/>
              </a:ext>
            </a:extLst>
          </p:cNvPr>
          <p:cNvCxnSpPr/>
          <p:nvPr/>
        </p:nvCxnSpPr>
        <p:spPr>
          <a:xfrm>
            <a:off x="4519009" y="3153127"/>
            <a:ext cx="0" cy="284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6EB2E750-A2C0-6FCF-C607-EF5920CC7ADC}"/>
              </a:ext>
            </a:extLst>
          </p:cNvPr>
          <p:cNvCxnSpPr/>
          <p:nvPr/>
        </p:nvCxnSpPr>
        <p:spPr>
          <a:xfrm>
            <a:off x="4197315" y="3166213"/>
            <a:ext cx="0" cy="284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15">
            <a:extLst>
              <a:ext uri="{FF2B5EF4-FFF2-40B4-BE49-F238E27FC236}">
                <a16:creationId xmlns:a16="http://schemas.microsoft.com/office/drawing/2014/main" id="{A5B12BE2-E81D-1230-0A56-A40CDE4B7A38}"/>
              </a:ext>
            </a:extLst>
          </p:cNvPr>
          <p:cNvSpPr/>
          <p:nvPr/>
        </p:nvSpPr>
        <p:spPr>
          <a:xfrm>
            <a:off x="4099829" y="3415036"/>
            <a:ext cx="1392786" cy="56123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7" name="TextBox 16">
            <a:extLst>
              <a:ext uri="{FF2B5EF4-FFF2-40B4-BE49-F238E27FC236}">
                <a16:creationId xmlns:a16="http://schemas.microsoft.com/office/drawing/2014/main" id="{2E928B8B-5CC6-2C66-DDCA-A3A9FBB7F133}"/>
              </a:ext>
            </a:extLst>
          </p:cNvPr>
          <p:cNvSpPr txBox="1"/>
          <p:nvPr/>
        </p:nvSpPr>
        <p:spPr>
          <a:xfrm>
            <a:off x="4128848" y="3567414"/>
            <a:ext cx="1392786" cy="276999"/>
          </a:xfrm>
          <a:prstGeom prst="rect">
            <a:avLst/>
          </a:prstGeom>
          <a:noFill/>
        </p:spPr>
        <p:txBody>
          <a:bodyPr wrap="square" rtlCol="0">
            <a:spAutoFit/>
          </a:bodyPr>
          <a:lstStyle/>
          <a:p>
            <a:r>
              <a:rPr lang="en-IN" sz="1200" dirty="0" err="1"/>
              <a:t>FPFA_logical_block</a:t>
            </a:r>
            <a:endParaRPr lang="en-IN" sz="1200" dirty="0"/>
          </a:p>
        </p:txBody>
      </p:sp>
      <p:cxnSp>
        <p:nvCxnSpPr>
          <p:cNvPr id="18" name="Straight Arrow Connector 17">
            <a:extLst>
              <a:ext uri="{FF2B5EF4-FFF2-40B4-BE49-F238E27FC236}">
                <a16:creationId xmlns:a16="http://schemas.microsoft.com/office/drawing/2014/main" id="{21435A5B-439D-15C6-E6AB-046A704CE8E1}"/>
              </a:ext>
            </a:extLst>
          </p:cNvPr>
          <p:cNvCxnSpPr>
            <a:cxnSpLocks/>
            <a:endCxn id="16" idx="1"/>
          </p:cNvCxnSpPr>
          <p:nvPr/>
        </p:nvCxnSpPr>
        <p:spPr>
          <a:xfrm>
            <a:off x="3519124" y="3695652"/>
            <a:ext cx="58070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1F815379-4684-EA76-7201-CAD9A77F12A7}"/>
              </a:ext>
            </a:extLst>
          </p:cNvPr>
          <p:cNvCxnSpPr>
            <a:cxnSpLocks/>
            <a:stCxn id="16" idx="3"/>
          </p:cNvCxnSpPr>
          <p:nvPr/>
        </p:nvCxnSpPr>
        <p:spPr>
          <a:xfrm flipV="1">
            <a:off x="5492615" y="3695652"/>
            <a:ext cx="37942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D97BA5DA-07D3-569B-85F2-FF448592EFD9}"/>
              </a:ext>
            </a:extLst>
          </p:cNvPr>
          <p:cNvCxnSpPr/>
          <p:nvPr/>
        </p:nvCxnSpPr>
        <p:spPr>
          <a:xfrm>
            <a:off x="5157344" y="3963183"/>
            <a:ext cx="0" cy="284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1ABDCB46-F7A5-0997-12E5-A225C4500567}"/>
              </a:ext>
            </a:extLst>
          </p:cNvPr>
          <p:cNvCxnSpPr>
            <a:cxnSpLocks/>
          </p:cNvCxnSpPr>
          <p:nvPr/>
        </p:nvCxnSpPr>
        <p:spPr>
          <a:xfrm flipV="1">
            <a:off x="5388452" y="3976269"/>
            <a:ext cx="0" cy="2769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92D7BCDA-A0AA-6FF2-A815-6EED17B3ED83}"/>
              </a:ext>
            </a:extLst>
          </p:cNvPr>
          <p:cNvCxnSpPr/>
          <p:nvPr/>
        </p:nvCxnSpPr>
        <p:spPr>
          <a:xfrm>
            <a:off x="4548028" y="3963183"/>
            <a:ext cx="0" cy="284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31C4BDC6-F8D7-11F5-D519-37BC2B76CC9C}"/>
              </a:ext>
            </a:extLst>
          </p:cNvPr>
          <p:cNvCxnSpPr/>
          <p:nvPr/>
        </p:nvCxnSpPr>
        <p:spPr>
          <a:xfrm>
            <a:off x="4226334" y="3976269"/>
            <a:ext cx="0" cy="284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A77DF0B8-F1EC-4EDA-C06C-65BF31D3431D}"/>
              </a:ext>
            </a:extLst>
          </p:cNvPr>
          <p:cNvSpPr/>
          <p:nvPr/>
        </p:nvSpPr>
        <p:spPr>
          <a:xfrm>
            <a:off x="4070810" y="4230002"/>
            <a:ext cx="1392786" cy="56123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5" name="TextBox 24">
            <a:extLst>
              <a:ext uri="{FF2B5EF4-FFF2-40B4-BE49-F238E27FC236}">
                <a16:creationId xmlns:a16="http://schemas.microsoft.com/office/drawing/2014/main" id="{0ACE4B6C-1691-CF09-F6FF-1C5E12E8E84A}"/>
              </a:ext>
            </a:extLst>
          </p:cNvPr>
          <p:cNvSpPr txBox="1"/>
          <p:nvPr/>
        </p:nvSpPr>
        <p:spPr>
          <a:xfrm>
            <a:off x="4099829" y="4382380"/>
            <a:ext cx="1392786" cy="276999"/>
          </a:xfrm>
          <a:prstGeom prst="rect">
            <a:avLst/>
          </a:prstGeom>
          <a:noFill/>
        </p:spPr>
        <p:txBody>
          <a:bodyPr wrap="square" rtlCol="0">
            <a:spAutoFit/>
          </a:bodyPr>
          <a:lstStyle/>
          <a:p>
            <a:r>
              <a:rPr lang="en-IN" sz="1200" dirty="0" err="1"/>
              <a:t>FPFA_logical_block</a:t>
            </a:r>
            <a:endParaRPr lang="en-IN" sz="1200" dirty="0"/>
          </a:p>
        </p:txBody>
      </p:sp>
      <p:cxnSp>
        <p:nvCxnSpPr>
          <p:cNvPr id="26" name="Straight Arrow Connector 25">
            <a:extLst>
              <a:ext uri="{FF2B5EF4-FFF2-40B4-BE49-F238E27FC236}">
                <a16:creationId xmlns:a16="http://schemas.microsoft.com/office/drawing/2014/main" id="{79277F3D-39FB-B087-C6F1-2693FCA595A3}"/>
              </a:ext>
            </a:extLst>
          </p:cNvPr>
          <p:cNvCxnSpPr>
            <a:cxnSpLocks/>
            <a:endCxn id="24" idx="1"/>
          </p:cNvCxnSpPr>
          <p:nvPr/>
        </p:nvCxnSpPr>
        <p:spPr>
          <a:xfrm>
            <a:off x="3490105" y="4510618"/>
            <a:ext cx="58070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FBB1B82C-2EA9-4E70-6715-B7302A7F96D3}"/>
              </a:ext>
            </a:extLst>
          </p:cNvPr>
          <p:cNvCxnSpPr>
            <a:cxnSpLocks/>
            <a:stCxn id="24" idx="3"/>
          </p:cNvCxnSpPr>
          <p:nvPr/>
        </p:nvCxnSpPr>
        <p:spPr>
          <a:xfrm flipV="1">
            <a:off x="5463596" y="4510618"/>
            <a:ext cx="37942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CB4F1E8C-26D4-A2A1-1485-5DC7A8C2D789}"/>
              </a:ext>
            </a:extLst>
          </p:cNvPr>
          <p:cNvCxnSpPr/>
          <p:nvPr/>
        </p:nvCxnSpPr>
        <p:spPr>
          <a:xfrm>
            <a:off x="5128325" y="4778149"/>
            <a:ext cx="0" cy="284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4712906A-9875-B8DF-FEE7-CBE6BC58D479}"/>
              </a:ext>
            </a:extLst>
          </p:cNvPr>
          <p:cNvCxnSpPr>
            <a:cxnSpLocks/>
          </p:cNvCxnSpPr>
          <p:nvPr/>
        </p:nvCxnSpPr>
        <p:spPr>
          <a:xfrm flipV="1">
            <a:off x="5359433" y="4791235"/>
            <a:ext cx="0" cy="2769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B7EA7641-06D0-24BA-D334-69B225D863AB}"/>
              </a:ext>
            </a:extLst>
          </p:cNvPr>
          <p:cNvCxnSpPr/>
          <p:nvPr/>
        </p:nvCxnSpPr>
        <p:spPr>
          <a:xfrm>
            <a:off x="4519009" y="4778149"/>
            <a:ext cx="0" cy="284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A5BBCDA3-71A9-EFC1-4E6F-3203E4CD689F}"/>
              </a:ext>
            </a:extLst>
          </p:cNvPr>
          <p:cNvCxnSpPr/>
          <p:nvPr/>
        </p:nvCxnSpPr>
        <p:spPr>
          <a:xfrm>
            <a:off x="4197315" y="4791235"/>
            <a:ext cx="0" cy="284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0D755B0A-769B-FBA4-FF63-D60E8F9BD47D}"/>
              </a:ext>
            </a:extLst>
          </p:cNvPr>
          <p:cNvSpPr/>
          <p:nvPr/>
        </p:nvSpPr>
        <p:spPr>
          <a:xfrm>
            <a:off x="6254008" y="2275528"/>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33" name="TextBox 32">
            <a:extLst>
              <a:ext uri="{FF2B5EF4-FFF2-40B4-BE49-F238E27FC236}">
                <a16:creationId xmlns:a16="http://schemas.microsoft.com/office/drawing/2014/main" id="{E95F8FF9-CB10-4F54-74DA-C5472DD28087}"/>
              </a:ext>
            </a:extLst>
          </p:cNvPr>
          <p:cNvSpPr txBox="1"/>
          <p:nvPr/>
        </p:nvSpPr>
        <p:spPr>
          <a:xfrm>
            <a:off x="6305229" y="2343153"/>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34" name="Straight Arrow Connector 33">
            <a:extLst>
              <a:ext uri="{FF2B5EF4-FFF2-40B4-BE49-F238E27FC236}">
                <a16:creationId xmlns:a16="http://schemas.microsoft.com/office/drawing/2014/main" id="{FB1A806C-AF09-0171-3E43-EF75F1F2C7B1}"/>
              </a:ext>
            </a:extLst>
          </p:cNvPr>
          <p:cNvCxnSpPr>
            <a:cxnSpLocks/>
            <a:endCxn id="32" idx="1"/>
          </p:cNvCxnSpPr>
          <p:nvPr/>
        </p:nvCxnSpPr>
        <p:spPr>
          <a:xfrm>
            <a:off x="5724144" y="2478584"/>
            <a:ext cx="5298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327E79BF-9589-002E-845C-0B129B461E0D}"/>
              </a:ext>
            </a:extLst>
          </p:cNvPr>
          <p:cNvCxnSpPr/>
          <p:nvPr/>
        </p:nvCxnSpPr>
        <p:spPr>
          <a:xfrm>
            <a:off x="6372828" y="2007241"/>
            <a:ext cx="0" cy="284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AB9EBB01-C313-6FFD-E75F-AF01199CFA6C}"/>
              </a:ext>
            </a:extLst>
          </p:cNvPr>
          <p:cNvCxnSpPr/>
          <p:nvPr/>
        </p:nvCxnSpPr>
        <p:spPr>
          <a:xfrm>
            <a:off x="6702207" y="1998548"/>
            <a:ext cx="0" cy="284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91530DFC-9C15-45B8-715B-ED24FAFB0B27}"/>
              </a:ext>
            </a:extLst>
          </p:cNvPr>
          <p:cNvCxnSpPr/>
          <p:nvPr/>
        </p:nvCxnSpPr>
        <p:spPr>
          <a:xfrm>
            <a:off x="7017363" y="2007241"/>
            <a:ext cx="0" cy="2840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9816BE96-2EE3-69DF-1334-CB05C1BB8FCB}"/>
              </a:ext>
            </a:extLst>
          </p:cNvPr>
          <p:cNvCxnSpPr>
            <a:cxnSpLocks/>
            <a:stCxn id="32" idx="3"/>
          </p:cNvCxnSpPr>
          <p:nvPr/>
        </p:nvCxnSpPr>
        <p:spPr>
          <a:xfrm flipV="1">
            <a:off x="7406639" y="2478583"/>
            <a:ext cx="46634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B5BC21A7-6DB8-0C5B-AF6A-6BFE3A8E668E}"/>
              </a:ext>
            </a:extLst>
          </p:cNvPr>
          <p:cNvCxnSpPr>
            <a:cxnSpLocks/>
          </p:cNvCxnSpPr>
          <p:nvPr/>
        </p:nvCxnSpPr>
        <p:spPr>
          <a:xfrm flipV="1">
            <a:off x="7268311" y="1998548"/>
            <a:ext cx="0" cy="2769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Rectangle 39">
            <a:extLst>
              <a:ext uri="{FF2B5EF4-FFF2-40B4-BE49-F238E27FC236}">
                <a16:creationId xmlns:a16="http://schemas.microsoft.com/office/drawing/2014/main" id="{289D19B4-636E-8FDB-00FB-3901C9A526A5}"/>
              </a:ext>
            </a:extLst>
          </p:cNvPr>
          <p:cNvSpPr/>
          <p:nvPr/>
        </p:nvSpPr>
        <p:spPr>
          <a:xfrm>
            <a:off x="8438568" y="2413345"/>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1" name="TextBox 40">
            <a:extLst>
              <a:ext uri="{FF2B5EF4-FFF2-40B4-BE49-F238E27FC236}">
                <a16:creationId xmlns:a16="http://schemas.microsoft.com/office/drawing/2014/main" id="{F4530214-EF49-7CCA-273C-3614550291C5}"/>
              </a:ext>
            </a:extLst>
          </p:cNvPr>
          <p:cNvSpPr txBox="1"/>
          <p:nvPr/>
        </p:nvSpPr>
        <p:spPr>
          <a:xfrm>
            <a:off x="8489789" y="2480970"/>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42" name="Straight Arrow Connector 41">
            <a:extLst>
              <a:ext uri="{FF2B5EF4-FFF2-40B4-BE49-F238E27FC236}">
                <a16:creationId xmlns:a16="http://schemas.microsoft.com/office/drawing/2014/main" id="{6093C3AD-0071-0DF4-A736-EA9F2A87CE22}"/>
              </a:ext>
            </a:extLst>
          </p:cNvPr>
          <p:cNvCxnSpPr>
            <a:cxnSpLocks/>
            <a:stCxn id="128" idx="6"/>
            <a:endCxn id="40" idx="1"/>
          </p:cNvCxnSpPr>
          <p:nvPr/>
        </p:nvCxnSpPr>
        <p:spPr>
          <a:xfrm flipV="1">
            <a:off x="7963523" y="2616401"/>
            <a:ext cx="475045" cy="65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42B6AE2B-D8ED-A204-B870-357DC5F7D4EA}"/>
              </a:ext>
            </a:extLst>
          </p:cNvPr>
          <p:cNvCxnSpPr>
            <a:cxnSpLocks/>
          </p:cNvCxnSpPr>
          <p:nvPr/>
        </p:nvCxnSpPr>
        <p:spPr>
          <a:xfrm>
            <a:off x="8557388" y="2249148"/>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F15512A8-8AF5-2FD3-51C0-DDCB4D49DE33}"/>
              </a:ext>
            </a:extLst>
          </p:cNvPr>
          <p:cNvCxnSpPr>
            <a:cxnSpLocks/>
            <a:stCxn id="40" idx="3"/>
          </p:cNvCxnSpPr>
          <p:nvPr/>
        </p:nvCxnSpPr>
        <p:spPr>
          <a:xfrm flipV="1">
            <a:off x="9591199" y="2616400"/>
            <a:ext cx="46634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D9BC6741-4A93-0947-CB10-78B9272BF69B}"/>
              </a:ext>
            </a:extLst>
          </p:cNvPr>
          <p:cNvCxnSpPr>
            <a:cxnSpLocks/>
          </p:cNvCxnSpPr>
          <p:nvPr/>
        </p:nvCxnSpPr>
        <p:spPr>
          <a:xfrm flipV="1">
            <a:off x="9452871" y="2233351"/>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035C9063-966A-9AD3-2F07-939433A26056}"/>
              </a:ext>
            </a:extLst>
          </p:cNvPr>
          <p:cNvCxnSpPr>
            <a:cxnSpLocks/>
          </p:cNvCxnSpPr>
          <p:nvPr/>
        </p:nvCxnSpPr>
        <p:spPr>
          <a:xfrm>
            <a:off x="8728076" y="2249148"/>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A071A722-1B2E-3431-F3D4-985495E5AB09}"/>
              </a:ext>
            </a:extLst>
          </p:cNvPr>
          <p:cNvCxnSpPr>
            <a:cxnSpLocks/>
          </p:cNvCxnSpPr>
          <p:nvPr/>
        </p:nvCxnSpPr>
        <p:spPr>
          <a:xfrm>
            <a:off x="9249284" y="2233351"/>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Rectangle 47">
            <a:extLst>
              <a:ext uri="{FF2B5EF4-FFF2-40B4-BE49-F238E27FC236}">
                <a16:creationId xmlns:a16="http://schemas.microsoft.com/office/drawing/2014/main" id="{C53C162F-374F-D7E5-170B-346310E35F63}"/>
              </a:ext>
            </a:extLst>
          </p:cNvPr>
          <p:cNvSpPr/>
          <p:nvPr/>
        </p:nvSpPr>
        <p:spPr>
          <a:xfrm>
            <a:off x="8438568" y="3002371"/>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9" name="TextBox 48">
            <a:extLst>
              <a:ext uri="{FF2B5EF4-FFF2-40B4-BE49-F238E27FC236}">
                <a16:creationId xmlns:a16="http://schemas.microsoft.com/office/drawing/2014/main" id="{E345401E-1034-60A9-FD5D-AA337D7A88A0}"/>
              </a:ext>
            </a:extLst>
          </p:cNvPr>
          <p:cNvSpPr txBox="1"/>
          <p:nvPr/>
        </p:nvSpPr>
        <p:spPr>
          <a:xfrm>
            <a:off x="8489789" y="3069996"/>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50" name="Straight Arrow Connector 49">
            <a:extLst>
              <a:ext uri="{FF2B5EF4-FFF2-40B4-BE49-F238E27FC236}">
                <a16:creationId xmlns:a16="http://schemas.microsoft.com/office/drawing/2014/main" id="{17EBA10A-3A62-BE94-AE60-816095E31CD6}"/>
              </a:ext>
            </a:extLst>
          </p:cNvPr>
          <p:cNvCxnSpPr>
            <a:cxnSpLocks/>
            <a:endCxn id="48" idx="1"/>
          </p:cNvCxnSpPr>
          <p:nvPr/>
        </p:nvCxnSpPr>
        <p:spPr>
          <a:xfrm>
            <a:off x="7908704" y="3205427"/>
            <a:ext cx="5298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C4A34534-C09E-3359-5994-0B84EB9E6318}"/>
              </a:ext>
            </a:extLst>
          </p:cNvPr>
          <p:cNvCxnSpPr>
            <a:cxnSpLocks/>
          </p:cNvCxnSpPr>
          <p:nvPr/>
        </p:nvCxnSpPr>
        <p:spPr>
          <a:xfrm>
            <a:off x="8557388" y="2838174"/>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4075D44D-2A6F-3F0A-8148-B7500A19841A}"/>
              </a:ext>
            </a:extLst>
          </p:cNvPr>
          <p:cNvCxnSpPr>
            <a:cxnSpLocks/>
            <a:stCxn id="48" idx="3"/>
          </p:cNvCxnSpPr>
          <p:nvPr/>
        </p:nvCxnSpPr>
        <p:spPr>
          <a:xfrm flipV="1">
            <a:off x="9591199" y="3205426"/>
            <a:ext cx="46634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Straight Arrow Connector 52">
            <a:extLst>
              <a:ext uri="{FF2B5EF4-FFF2-40B4-BE49-F238E27FC236}">
                <a16:creationId xmlns:a16="http://schemas.microsoft.com/office/drawing/2014/main" id="{372E7F1C-D0B6-6CDC-C43F-BEC6F139FF6F}"/>
              </a:ext>
            </a:extLst>
          </p:cNvPr>
          <p:cNvCxnSpPr>
            <a:cxnSpLocks/>
          </p:cNvCxnSpPr>
          <p:nvPr/>
        </p:nvCxnSpPr>
        <p:spPr>
          <a:xfrm flipV="1">
            <a:off x="9452871" y="2822377"/>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4" name="Straight Arrow Connector 53">
            <a:extLst>
              <a:ext uri="{FF2B5EF4-FFF2-40B4-BE49-F238E27FC236}">
                <a16:creationId xmlns:a16="http://schemas.microsoft.com/office/drawing/2014/main" id="{1167DCA0-14F6-7412-88F3-D085F11D0AC0}"/>
              </a:ext>
            </a:extLst>
          </p:cNvPr>
          <p:cNvCxnSpPr>
            <a:cxnSpLocks/>
          </p:cNvCxnSpPr>
          <p:nvPr/>
        </p:nvCxnSpPr>
        <p:spPr>
          <a:xfrm>
            <a:off x="8728076" y="2838174"/>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7F5B361E-54CD-842A-8D85-D610A14CA3E8}"/>
              </a:ext>
            </a:extLst>
          </p:cNvPr>
          <p:cNvCxnSpPr>
            <a:cxnSpLocks/>
          </p:cNvCxnSpPr>
          <p:nvPr/>
        </p:nvCxnSpPr>
        <p:spPr>
          <a:xfrm>
            <a:off x="9249284" y="2822377"/>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6" name="Rectangle 55">
            <a:extLst>
              <a:ext uri="{FF2B5EF4-FFF2-40B4-BE49-F238E27FC236}">
                <a16:creationId xmlns:a16="http://schemas.microsoft.com/office/drawing/2014/main" id="{AE058B9C-5964-E291-3217-EFC61B6EE202}"/>
              </a:ext>
            </a:extLst>
          </p:cNvPr>
          <p:cNvSpPr/>
          <p:nvPr/>
        </p:nvSpPr>
        <p:spPr>
          <a:xfrm>
            <a:off x="8438568" y="3581909"/>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7" name="TextBox 56">
            <a:extLst>
              <a:ext uri="{FF2B5EF4-FFF2-40B4-BE49-F238E27FC236}">
                <a16:creationId xmlns:a16="http://schemas.microsoft.com/office/drawing/2014/main" id="{2E1D33F6-A980-D515-0976-D36E10E96D0F}"/>
              </a:ext>
            </a:extLst>
          </p:cNvPr>
          <p:cNvSpPr txBox="1"/>
          <p:nvPr/>
        </p:nvSpPr>
        <p:spPr>
          <a:xfrm>
            <a:off x="8489789" y="3649534"/>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58" name="Straight Arrow Connector 57">
            <a:extLst>
              <a:ext uri="{FF2B5EF4-FFF2-40B4-BE49-F238E27FC236}">
                <a16:creationId xmlns:a16="http://schemas.microsoft.com/office/drawing/2014/main" id="{348DABCA-6A46-C83F-463A-218C0AA811D6}"/>
              </a:ext>
            </a:extLst>
          </p:cNvPr>
          <p:cNvCxnSpPr>
            <a:cxnSpLocks/>
            <a:endCxn id="56" idx="1"/>
          </p:cNvCxnSpPr>
          <p:nvPr/>
        </p:nvCxnSpPr>
        <p:spPr>
          <a:xfrm>
            <a:off x="7908704" y="3784965"/>
            <a:ext cx="5298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528CDC3D-04EF-DA48-6771-944F3D036A43}"/>
              </a:ext>
            </a:extLst>
          </p:cNvPr>
          <p:cNvCxnSpPr>
            <a:cxnSpLocks/>
          </p:cNvCxnSpPr>
          <p:nvPr/>
        </p:nvCxnSpPr>
        <p:spPr>
          <a:xfrm>
            <a:off x="8557388" y="3417712"/>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697E40CC-233D-8018-4E7A-B0761A99BFC4}"/>
              </a:ext>
            </a:extLst>
          </p:cNvPr>
          <p:cNvCxnSpPr>
            <a:cxnSpLocks/>
            <a:stCxn id="56" idx="3"/>
          </p:cNvCxnSpPr>
          <p:nvPr/>
        </p:nvCxnSpPr>
        <p:spPr>
          <a:xfrm flipV="1">
            <a:off x="9591199" y="3784964"/>
            <a:ext cx="46634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258A0A6A-DE92-EEC4-276B-C5E5D5B505B7}"/>
              </a:ext>
            </a:extLst>
          </p:cNvPr>
          <p:cNvCxnSpPr>
            <a:cxnSpLocks/>
          </p:cNvCxnSpPr>
          <p:nvPr/>
        </p:nvCxnSpPr>
        <p:spPr>
          <a:xfrm flipV="1">
            <a:off x="9452871" y="3401915"/>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2EDF224E-D2A5-9943-03C6-A0ADE01DFD82}"/>
              </a:ext>
            </a:extLst>
          </p:cNvPr>
          <p:cNvCxnSpPr>
            <a:cxnSpLocks/>
          </p:cNvCxnSpPr>
          <p:nvPr/>
        </p:nvCxnSpPr>
        <p:spPr>
          <a:xfrm>
            <a:off x="8728076" y="3417712"/>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16C6D00E-B29C-980B-44EA-03A7C61A59DD}"/>
              </a:ext>
            </a:extLst>
          </p:cNvPr>
          <p:cNvCxnSpPr>
            <a:cxnSpLocks/>
          </p:cNvCxnSpPr>
          <p:nvPr/>
        </p:nvCxnSpPr>
        <p:spPr>
          <a:xfrm>
            <a:off x="9249284" y="3401915"/>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Rectangle 63">
            <a:extLst>
              <a:ext uri="{FF2B5EF4-FFF2-40B4-BE49-F238E27FC236}">
                <a16:creationId xmlns:a16="http://schemas.microsoft.com/office/drawing/2014/main" id="{F1C3A706-520D-0DA0-1EAD-4A1CDF5C7D1C}"/>
              </a:ext>
            </a:extLst>
          </p:cNvPr>
          <p:cNvSpPr/>
          <p:nvPr/>
        </p:nvSpPr>
        <p:spPr>
          <a:xfrm>
            <a:off x="8438568" y="4155597"/>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65" name="TextBox 64">
            <a:extLst>
              <a:ext uri="{FF2B5EF4-FFF2-40B4-BE49-F238E27FC236}">
                <a16:creationId xmlns:a16="http://schemas.microsoft.com/office/drawing/2014/main" id="{166B652A-9386-107D-B65D-C64CBD8BD439}"/>
              </a:ext>
            </a:extLst>
          </p:cNvPr>
          <p:cNvSpPr txBox="1"/>
          <p:nvPr/>
        </p:nvSpPr>
        <p:spPr>
          <a:xfrm>
            <a:off x="8489789" y="4223222"/>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66" name="Straight Arrow Connector 65">
            <a:extLst>
              <a:ext uri="{FF2B5EF4-FFF2-40B4-BE49-F238E27FC236}">
                <a16:creationId xmlns:a16="http://schemas.microsoft.com/office/drawing/2014/main" id="{4EC2F297-FB2C-1F00-A8C1-0DFD82A286E0}"/>
              </a:ext>
            </a:extLst>
          </p:cNvPr>
          <p:cNvCxnSpPr>
            <a:cxnSpLocks/>
            <a:endCxn id="64" idx="1"/>
          </p:cNvCxnSpPr>
          <p:nvPr/>
        </p:nvCxnSpPr>
        <p:spPr>
          <a:xfrm>
            <a:off x="7908704" y="4358653"/>
            <a:ext cx="5298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185116FE-A7FD-00A5-071D-08B9B11D68F1}"/>
              </a:ext>
            </a:extLst>
          </p:cNvPr>
          <p:cNvCxnSpPr>
            <a:cxnSpLocks/>
          </p:cNvCxnSpPr>
          <p:nvPr/>
        </p:nvCxnSpPr>
        <p:spPr>
          <a:xfrm>
            <a:off x="8557388" y="3991400"/>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1CD7FD59-B082-779D-7EC5-8AC526114BAA}"/>
              </a:ext>
            </a:extLst>
          </p:cNvPr>
          <p:cNvCxnSpPr>
            <a:cxnSpLocks/>
            <a:stCxn id="64" idx="3"/>
          </p:cNvCxnSpPr>
          <p:nvPr/>
        </p:nvCxnSpPr>
        <p:spPr>
          <a:xfrm flipV="1">
            <a:off x="9591199" y="4358652"/>
            <a:ext cx="46634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E141A4B1-F62C-FC3C-0CD2-36429869CF3D}"/>
              </a:ext>
            </a:extLst>
          </p:cNvPr>
          <p:cNvCxnSpPr>
            <a:cxnSpLocks/>
          </p:cNvCxnSpPr>
          <p:nvPr/>
        </p:nvCxnSpPr>
        <p:spPr>
          <a:xfrm flipV="1">
            <a:off x="9452871" y="3975603"/>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5858561A-F0EC-24FB-83C1-5847BAC0B3E0}"/>
              </a:ext>
            </a:extLst>
          </p:cNvPr>
          <p:cNvCxnSpPr>
            <a:cxnSpLocks/>
          </p:cNvCxnSpPr>
          <p:nvPr/>
        </p:nvCxnSpPr>
        <p:spPr>
          <a:xfrm>
            <a:off x="8728076" y="3991400"/>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487526D4-FCE0-346D-6EF4-7D994D58407D}"/>
              </a:ext>
            </a:extLst>
          </p:cNvPr>
          <p:cNvCxnSpPr>
            <a:cxnSpLocks/>
          </p:cNvCxnSpPr>
          <p:nvPr/>
        </p:nvCxnSpPr>
        <p:spPr>
          <a:xfrm>
            <a:off x="9249284" y="3975603"/>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221357D7-E2DF-B512-E4CE-2F6BFF088A4E}"/>
              </a:ext>
            </a:extLst>
          </p:cNvPr>
          <p:cNvSpPr/>
          <p:nvPr/>
        </p:nvSpPr>
        <p:spPr>
          <a:xfrm>
            <a:off x="8438568" y="4742253"/>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73" name="TextBox 72">
            <a:extLst>
              <a:ext uri="{FF2B5EF4-FFF2-40B4-BE49-F238E27FC236}">
                <a16:creationId xmlns:a16="http://schemas.microsoft.com/office/drawing/2014/main" id="{FC76B198-F56C-D947-A457-EC228A72D960}"/>
              </a:ext>
            </a:extLst>
          </p:cNvPr>
          <p:cNvSpPr txBox="1"/>
          <p:nvPr/>
        </p:nvSpPr>
        <p:spPr>
          <a:xfrm>
            <a:off x="8489789" y="4809878"/>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74" name="Straight Arrow Connector 73">
            <a:extLst>
              <a:ext uri="{FF2B5EF4-FFF2-40B4-BE49-F238E27FC236}">
                <a16:creationId xmlns:a16="http://schemas.microsoft.com/office/drawing/2014/main" id="{9F2DA6DB-8E85-4A7C-D411-EA299C3CCC09}"/>
              </a:ext>
            </a:extLst>
          </p:cNvPr>
          <p:cNvCxnSpPr>
            <a:cxnSpLocks/>
            <a:endCxn id="72" idx="1"/>
          </p:cNvCxnSpPr>
          <p:nvPr/>
        </p:nvCxnSpPr>
        <p:spPr>
          <a:xfrm>
            <a:off x="7908704" y="4945309"/>
            <a:ext cx="5298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EE0A21B0-ADD2-10EF-03AA-59B36A4F5214}"/>
              </a:ext>
            </a:extLst>
          </p:cNvPr>
          <p:cNvCxnSpPr>
            <a:cxnSpLocks/>
          </p:cNvCxnSpPr>
          <p:nvPr/>
        </p:nvCxnSpPr>
        <p:spPr>
          <a:xfrm>
            <a:off x="8557388" y="4578056"/>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6" name="Straight Arrow Connector 75">
            <a:extLst>
              <a:ext uri="{FF2B5EF4-FFF2-40B4-BE49-F238E27FC236}">
                <a16:creationId xmlns:a16="http://schemas.microsoft.com/office/drawing/2014/main" id="{D9EBA142-D1D6-C990-C739-4579B4B9BA0C}"/>
              </a:ext>
            </a:extLst>
          </p:cNvPr>
          <p:cNvCxnSpPr>
            <a:cxnSpLocks/>
            <a:stCxn id="72" idx="3"/>
          </p:cNvCxnSpPr>
          <p:nvPr/>
        </p:nvCxnSpPr>
        <p:spPr>
          <a:xfrm flipV="1">
            <a:off x="9591199" y="4945308"/>
            <a:ext cx="46634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7" name="Straight Arrow Connector 76">
            <a:extLst>
              <a:ext uri="{FF2B5EF4-FFF2-40B4-BE49-F238E27FC236}">
                <a16:creationId xmlns:a16="http://schemas.microsoft.com/office/drawing/2014/main" id="{5AFD8D77-5D32-AC69-7AAA-1034943D62F9}"/>
              </a:ext>
            </a:extLst>
          </p:cNvPr>
          <p:cNvCxnSpPr>
            <a:cxnSpLocks/>
          </p:cNvCxnSpPr>
          <p:nvPr/>
        </p:nvCxnSpPr>
        <p:spPr>
          <a:xfrm flipV="1">
            <a:off x="9452871" y="4562259"/>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8" name="Straight Arrow Connector 77">
            <a:extLst>
              <a:ext uri="{FF2B5EF4-FFF2-40B4-BE49-F238E27FC236}">
                <a16:creationId xmlns:a16="http://schemas.microsoft.com/office/drawing/2014/main" id="{4D062129-A933-E2A7-E62E-FDF7F4B6B1BE}"/>
              </a:ext>
            </a:extLst>
          </p:cNvPr>
          <p:cNvCxnSpPr>
            <a:cxnSpLocks/>
          </p:cNvCxnSpPr>
          <p:nvPr/>
        </p:nvCxnSpPr>
        <p:spPr>
          <a:xfrm>
            <a:off x="8728076" y="4578056"/>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9" name="Straight Arrow Connector 78">
            <a:extLst>
              <a:ext uri="{FF2B5EF4-FFF2-40B4-BE49-F238E27FC236}">
                <a16:creationId xmlns:a16="http://schemas.microsoft.com/office/drawing/2014/main" id="{CDE0AA01-CDFF-27C1-F57B-D8E519B82737}"/>
              </a:ext>
            </a:extLst>
          </p:cNvPr>
          <p:cNvCxnSpPr>
            <a:cxnSpLocks/>
          </p:cNvCxnSpPr>
          <p:nvPr/>
        </p:nvCxnSpPr>
        <p:spPr>
          <a:xfrm>
            <a:off x="9249284" y="4562259"/>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0" name="Rectangle 79">
            <a:extLst>
              <a:ext uri="{FF2B5EF4-FFF2-40B4-BE49-F238E27FC236}">
                <a16:creationId xmlns:a16="http://schemas.microsoft.com/office/drawing/2014/main" id="{CF869A27-3731-7B3C-613B-3626E1CCD090}"/>
              </a:ext>
            </a:extLst>
          </p:cNvPr>
          <p:cNvSpPr/>
          <p:nvPr/>
        </p:nvSpPr>
        <p:spPr>
          <a:xfrm>
            <a:off x="8438343" y="5328400"/>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81" name="TextBox 80">
            <a:extLst>
              <a:ext uri="{FF2B5EF4-FFF2-40B4-BE49-F238E27FC236}">
                <a16:creationId xmlns:a16="http://schemas.microsoft.com/office/drawing/2014/main" id="{4CD1DBAF-FA19-3B0E-4F2B-6027762238BA}"/>
              </a:ext>
            </a:extLst>
          </p:cNvPr>
          <p:cNvSpPr txBox="1"/>
          <p:nvPr/>
        </p:nvSpPr>
        <p:spPr>
          <a:xfrm>
            <a:off x="8489564" y="5396025"/>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82" name="Straight Arrow Connector 81">
            <a:extLst>
              <a:ext uri="{FF2B5EF4-FFF2-40B4-BE49-F238E27FC236}">
                <a16:creationId xmlns:a16="http://schemas.microsoft.com/office/drawing/2014/main" id="{235C994E-6A7C-271F-7DF3-37BDFAA17984}"/>
              </a:ext>
            </a:extLst>
          </p:cNvPr>
          <p:cNvCxnSpPr>
            <a:cxnSpLocks/>
            <a:endCxn id="80" idx="1"/>
          </p:cNvCxnSpPr>
          <p:nvPr/>
        </p:nvCxnSpPr>
        <p:spPr>
          <a:xfrm>
            <a:off x="7908479" y="5531456"/>
            <a:ext cx="5298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9CC7F15B-1A0B-7915-B864-2CEB476453D8}"/>
              </a:ext>
            </a:extLst>
          </p:cNvPr>
          <p:cNvCxnSpPr>
            <a:cxnSpLocks/>
          </p:cNvCxnSpPr>
          <p:nvPr/>
        </p:nvCxnSpPr>
        <p:spPr>
          <a:xfrm>
            <a:off x="8557163" y="5164203"/>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Straight Arrow Connector 83">
            <a:extLst>
              <a:ext uri="{FF2B5EF4-FFF2-40B4-BE49-F238E27FC236}">
                <a16:creationId xmlns:a16="http://schemas.microsoft.com/office/drawing/2014/main" id="{15F3C2AE-9B81-6837-2EB3-7DE125455DB8}"/>
              </a:ext>
            </a:extLst>
          </p:cNvPr>
          <p:cNvCxnSpPr>
            <a:cxnSpLocks/>
            <a:stCxn id="80" idx="3"/>
          </p:cNvCxnSpPr>
          <p:nvPr/>
        </p:nvCxnSpPr>
        <p:spPr>
          <a:xfrm flipV="1">
            <a:off x="9590974" y="5531455"/>
            <a:ext cx="46634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Straight Arrow Connector 84">
            <a:extLst>
              <a:ext uri="{FF2B5EF4-FFF2-40B4-BE49-F238E27FC236}">
                <a16:creationId xmlns:a16="http://schemas.microsoft.com/office/drawing/2014/main" id="{632F5B8B-DF47-25CE-67B2-08B64BA73E70}"/>
              </a:ext>
            </a:extLst>
          </p:cNvPr>
          <p:cNvCxnSpPr>
            <a:cxnSpLocks/>
          </p:cNvCxnSpPr>
          <p:nvPr/>
        </p:nvCxnSpPr>
        <p:spPr>
          <a:xfrm flipV="1">
            <a:off x="9452646" y="5148406"/>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6" name="Straight Arrow Connector 85">
            <a:extLst>
              <a:ext uri="{FF2B5EF4-FFF2-40B4-BE49-F238E27FC236}">
                <a16:creationId xmlns:a16="http://schemas.microsoft.com/office/drawing/2014/main" id="{089757EF-61E9-A1AA-647C-65EB53CEB519}"/>
              </a:ext>
            </a:extLst>
          </p:cNvPr>
          <p:cNvCxnSpPr>
            <a:cxnSpLocks/>
          </p:cNvCxnSpPr>
          <p:nvPr/>
        </p:nvCxnSpPr>
        <p:spPr>
          <a:xfrm>
            <a:off x="8727851" y="5164203"/>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E0DE6301-FAD0-2B5C-E3C8-B4CFCB6CD09D}"/>
              </a:ext>
            </a:extLst>
          </p:cNvPr>
          <p:cNvCxnSpPr>
            <a:cxnSpLocks/>
          </p:cNvCxnSpPr>
          <p:nvPr/>
        </p:nvCxnSpPr>
        <p:spPr>
          <a:xfrm>
            <a:off x="9249059" y="5148406"/>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ED27C7F9-E868-D091-B97F-11A030F8DA27}"/>
              </a:ext>
            </a:extLst>
          </p:cNvPr>
          <p:cNvCxnSpPr/>
          <p:nvPr/>
        </p:nvCxnSpPr>
        <p:spPr>
          <a:xfrm>
            <a:off x="8009288" y="2249148"/>
            <a:ext cx="0" cy="367252"/>
          </a:xfrm>
          <a:prstGeom prst="line">
            <a:avLst/>
          </a:prstGeom>
        </p:spPr>
        <p:style>
          <a:lnRef idx="3">
            <a:schemeClr val="accent1"/>
          </a:lnRef>
          <a:fillRef idx="0">
            <a:schemeClr val="accent1"/>
          </a:fillRef>
          <a:effectRef idx="2">
            <a:schemeClr val="accent1"/>
          </a:effectRef>
          <a:fontRef idx="minor">
            <a:schemeClr val="tx1"/>
          </a:fontRef>
        </p:style>
      </p:cxnSp>
      <p:cxnSp>
        <p:nvCxnSpPr>
          <p:cNvPr id="89" name="Straight Connector 88">
            <a:extLst>
              <a:ext uri="{FF2B5EF4-FFF2-40B4-BE49-F238E27FC236}">
                <a16:creationId xmlns:a16="http://schemas.microsoft.com/office/drawing/2014/main" id="{CC829E60-8857-FB1E-A5DB-F99BC5CD93DB}"/>
              </a:ext>
            </a:extLst>
          </p:cNvPr>
          <p:cNvCxnSpPr>
            <a:cxnSpLocks/>
          </p:cNvCxnSpPr>
          <p:nvPr/>
        </p:nvCxnSpPr>
        <p:spPr>
          <a:xfrm>
            <a:off x="8006240" y="2616400"/>
            <a:ext cx="3048" cy="300260"/>
          </a:xfrm>
          <a:prstGeom prst="line">
            <a:avLst/>
          </a:prstGeom>
        </p:spPr>
        <p:style>
          <a:lnRef idx="1">
            <a:schemeClr val="accent1"/>
          </a:lnRef>
          <a:fillRef idx="0">
            <a:schemeClr val="accent1"/>
          </a:fillRef>
          <a:effectRef idx="0">
            <a:schemeClr val="accent1"/>
          </a:effectRef>
          <a:fontRef idx="minor">
            <a:schemeClr val="tx1"/>
          </a:fontRef>
        </p:style>
      </p:cxnSp>
      <p:sp>
        <p:nvSpPr>
          <p:cNvPr id="90" name="Flowchart: Connector 89">
            <a:extLst>
              <a:ext uri="{FF2B5EF4-FFF2-40B4-BE49-F238E27FC236}">
                <a16:creationId xmlns:a16="http://schemas.microsoft.com/office/drawing/2014/main" id="{D780C0B7-2ECE-9021-EAB8-BA00DC71C256}"/>
              </a:ext>
            </a:extLst>
          </p:cNvPr>
          <p:cNvSpPr/>
          <p:nvPr/>
        </p:nvSpPr>
        <p:spPr>
          <a:xfrm>
            <a:off x="7966968" y="229970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91" name="Flowchart: Connector 90">
            <a:extLst>
              <a:ext uri="{FF2B5EF4-FFF2-40B4-BE49-F238E27FC236}">
                <a16:creationId xmlns:a16="http://schemas.microsoft.com/office/drawing/2014/main" id="{2D5379D7-848A-70CC-D006-FFEB8E9186B6}"/>
              </a:ext>
            </a:extLst>
          </p:cNvPr>
          <p:cNvSpPr/>
          <p:nvPr/>
        </p:nvSpPr>
        <p:spPr>
          <a:xfrm>
            <a:off x="7967432" y="258071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92" name="Flowchart: Connector 91">
            <a:extLst>
              <a:ext uri="{FF2B5EF4-FFF2-40B4-BE49-F238E27FC236}">
                <a16:creationId xmlns:a16="http://schemas.microsoft.com/office/drawing/2014/main" id="{627445F5-445F-D407-F841-D67BF4B88FC6}"/>
              </a:ext>
            </a:extLst>
          </p:cNvPr>
          <p:cNvSpPr/>
          <p:nvPr/>
        </p:nvSpPr>
        <p:spPr>
          <a:xfrm>
            <a:off x="7878175" y="229719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93" name="Straight Connector 92">
            <a:extLst>
              <a:ext uri="{FF2B5EF4-FFF2-40B4-BE49-F238E27FC236}">
                <a16:creationId xmlns:a16="http://schemas.microsoft.com/office/drawing/2014/main" id="{B5D58364-053B-61D4-A883-3461B6DCD531}"/>
              </a:ext>
            </a:extLst>
          </p:cNvPr>
          <p:cNvCxnSpPr/>
          <p:nvPr/>
        </p:nvCxnSpPr>
        <p:spPr>
          <a:xfrm>
            <a:off x="8007542" y="2887582"/>
            <a:ext cx="0" cy="36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DDA22218-BFE0-99A6-7BFE-1EC928AE5A4D}"/>
              </a:ext>
            </a:extLst>
          </p:cNvPr>
          <p:cNvCxnSpPr>
            <a:cxnSpLocks/>
          </p:cNvCxnSpPr>
          <p:nvPr/>
        </p:nvCxnSpPr>
        <p:spPr>
          <a:xfrm>
            <a:off x="8004494" y="3254834"/>
            <a:ext cx="0" cy="229987"/>
          </a:xfrm>
          <a:prstGeom prst="line">
            <a:avLst/>
          </a:prstGeom>
        </p:spPr>
        <p:style>
          <a:lnRef idx="1">
            <a:schemeClr val="accent1"/>
          </a:lnRef>
          <a:fillRef idx="0">
            <a:schemeClr val="accent1"/>
          </a:fillRef>
          <a:effectRef idx="0">
            <a:schemeClr val="accent1"/>
          </a:effectRef>
          <a:fontRef idx="minor">
            <a:schemeClr val="tx1"/>
          </a:fontRef>
        </p:style>
      </p:cxnSp>
      <p:sp>
        <p:nvSpPr>
          <p:cNvPr id="95" name="Flowchart: Connector 94">
            <a:extLst>
              <a:ext uri="{FF2B5EF4-FFF2-40B4-BE49-F238E27FC236}">
                <a16:creationId xmlns:a16="http://schemas.microsoft.com/office/drawing/2014/main" id="{6A3C1E6D-5DD1-0AA0-F86F-E9574F3F57EF}"/>
              </a:ext>
            </a:extLst>
          </p:cNvPr>
          <p:cNvSpPr/>
          <p:nvPr/>
        </p:nvSpPr>
        <p:spPr>
          <a:xfrm>
            <a:off x="7964959" y="284889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96" name="Flowchart: Connector 95">
            <a:extLst>
              <a:ext uri="{FF2B5EF4-FFF2-40B4-BE49-F238E27FC236}">
                <a16:creationId xmlns:a16="http://schemas.microsoft.com/office/drawing/2014/main" id="{8BEA0345-F57D-36DA-5B27-226AF6874B2B}"/>
              </a:ext>
            </a:extLst>
          </p:cNvPr>
          <p:cNvSpPr/>
          <p:nvPr/>
        </p:nvSpPr>
        <p:spPr>
          <a:xfrm>
            <a:off x="7964959" y="316685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97" name="Straight Connector 96">
            <a:extLst>
              <a:ext uri="{FF2B5EF4-FFF2-40B4-BE49-F238E27FC236}">
                <a16:creationId xmlns:a16="http://schemas.microsoft.com/office/drawing/2014/main" id="{0E50B789-4936-02B0-2807-1EB5280C7C51}"/>
              </a:ext>
            </a:extLst>
          </p:cNvPr>
          <p:cNvCxnSpPr/>
          <p:nvPr/>
        </p:nvCxnSpPr>
        <p:spPr>
          <a:xfrm>
            <a:off x="8009288" y="3714788"/>
            <a:ext cx="0" cy="36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A769AA3E-320F-20EF-142B-429BBEE6B428}"/>
              </a:ext>
            </a:extLst>
          </p:cNvPr>
          <p:cNvCxnSpPr>
            <a:cxnSpLocks/>
          </p:cNvCxnSpPr>
          <p:nvPr/>
        </p:nvCxnSpPr>
        <p:spPr>
          <a:xfrm>
            <a:off x="8006240" y="4082040"/>
            <a:ext cx="3048" cy="300260"/>
          </a:xfrm>
          <a:prstGeom prst="line">
            <a:avLst/>
          </a:prstGeom>
        </p:spPr>
        <p:style>
          <a:lnRef idx="1">
            <a:schemeClr val="accent1"/>
          </a:lnRef>
          <a:fillRef idx="0">
            <a:schemeClr val="accent1"/>
          </a:fillRef>
          <a:effectRef idx="0">
            <a:schemeClr val="accent1"/>
          </a:effectRef>
          <a:fontRef idx="minor">
            <a:schemeClr val="tx1"/>
          </a:fontRef>
        </p:style>
      </p:cxnSp>
      <p:sp>
        <p:nvSpPr>
          <p:cNvPr id="99" name="Flowchart: Connector 98">
            <a:extLst>
              <a:ext uri="{FF2B5EF4-FFF2-40B4-BE49-F238E27FC236}">
                <a16:creationId xmlns:a16="http://schemas.microsoft.com/office/drawing/2014/main" id="{6B01FAE4-EA69-9D15-680C-18AFB5396EEF}"/>
              </a:ext>
            </a:extLst>
          </p:cNvPr>
          <p:cNvSpPr/>
          <p:nvPr/>
        </p:nvSpPr>
        <p:spPr>
          <a:xfrm>
            <a:off x="7966705" y="374749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00" name="Flowchart: Connector 99">
            <a:extLst>
              <a:ext uri="{FF2B5EF4-FFF2-40B4-BE49-F238E27FC236}">
                <a16:creationId xmlns:a16="http://schemas.microsoft.com/office/drawing/2014/main" id="{CA6FA0E4-7757-DFA3-1D95-8EE71653A204}"/>
              </a:ext>
            </a:extLst>
          </p:cNvPr>
          <p:cNvSpPr/>
          <p:nvPr/>
        </p:nvSpPr>
        <p:spPr>
          <a:xfrm>
            <a:off x="7969160" y="401897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01" name="Straight Connector 100">
            <a:extLst>
              <a:ext uri="{FF2B5EF4-FFF2-40B4-BE49-F238E27FC236}">
                <a16:creationId xmlns:a16="http://schemas.microsoft.com/office/drawing/2014/main" id="{CCC309A6-8964-CEEF-3D20-4E68483710F7}"/>
              </a:ext>
            </a:extLst>
          </p:cNvPr>
          <p:cNvCxnSpPr/>
          <p:nvPr/>
        </p:nvCxnSpPr>
        <p:spPr>
          <a:xfrm>
            <a:off x="8007542" y="4353222"/>
            <a:ext cx="0" cy="36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7E2A3DFA-9E78-6659-D036-14BD6C793034}"/>
              </a:ext>
            </a:extLst>
          </p:cNvPr>
          <p:cNvCxnSpPr>
            <a:cxnSpLocks/>
          </p:cNvCxnSpPr>
          <p:nvPr/>
        </p:nvCxnSpPr>
        <p:spPr>
          <a:xfrm>
            <a:off x="8004494" y="4720474"/>
            <a:ext cx="3048" cy="300260"/>
          </a:xfrm>
          <a:prstGeom prst="line">
            <a:avLst/>
          </a:prstGeom>
        </p:spPr>
        <p:style>
          <a:lnRef idx="1">
            <a:schemeClr val="accent1"/>
          </a:lnRef>
          <a:fillRef idx="0">
            <a:schemeClr val="accent1"/>
          </a:fillRef>
          <a:effectRef idx="0">
            <a:schemeClr val="accent1"/>
          </a:effectRef>
          <a:fontRef idx="minor">
            <a:schemeClr val="tx1"/>
          </a:fontRef>
        </p:style>
      </p:cxnSp>
      <p:sp>
        <p:nvSpPr>
          <p:cNvPr id="103" name="Flowchart: Connector 102">
            <a:extLst>
              <a:ext uri="{FF2B5EF4-FFF2-40B4-BE49-F238E27FC236}">
                <a16:creationId xmlns:a16="http://schemas.microsoft.com/office/drawing/2014/main" id="{60911A7D-4140-120F-6961-47D487FCF57C}"/>
              </a:ext>
            </a:extLst>
          </p:cNvPr>
          <p:cNvSpPr/>
          <p:nvPr/>
        </p:nvSpPr>
        <p:spPr>
          <a:xfrm>
            <a:off x="7964959" y="431453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04" name="Flowchart: Connector 103">
            <a:extLst>
              <a:ext uri="{FF2B5EF4-FFF2-40B4-BE49-F238E27FC236}">
                <a16:creationId xmlns:a16="http://schemas.microsoft.com/office/drawing/2014/main" id="{6559BD22-71AC-6B60-1120-C39EC6A1A4BC}"/>
              </a:ext>
            </a:extLst>
          </p:cNvPr>
          <p:cNvSpPr/>
          <p:nvPr/>
        </p:nvSpPr>
        <p:spPr>
          <a:xfrm>
            <a:off x="7964959" y="463249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05" name="Straight Connector 104">
            <a:extLst>
              <a:ext uri="{FF2B5EF4-FFF2-40B4-BE49-F238E27FC236}">
                <a16:creationId xmlns:a16="http://schemas.microsoft.com/office/drawing/2014/main" id="{2F946121-1308-90CD-679C-36E6247486AE}"/>
              </a:ext>
            </a:extLst>
          </p:cNvPr>
          <p:cNvCxnSpPr>
            <a:cxnSpLocks/>
          </p:cNvCxnSpPr>
          <p:nvPr/>
        </p:nvCxnSpPr>
        <p:spPr>
          <a:xfrm>
            <a:off x="8012425" y="3484821"/>
            <a:ext cx="0" cy="310375"/>
          </a:xfrm>
          <a:prstGeom prst="line">
            <a:avLst/>
          </a:prstGeom>
        </p:spPr>
        <p:style>
          <a:lnRef idx="1">
            <a:schemeClr val="accent1"/>
          </a:lnRef>
          <a:fillRef idx="0">
            <a:schemeClr val="accent1"/>
          </a:fillRef>
          <a:effectRef idx="0">
            <a:schemeClr val="accent1"/>
          </a:effectRef>
          <a:fontRef idx="minor">
            <a:schemeClr val="tx1"/>
          </a:fontRef>
        </p:style>
      </p:cxnSp>
      <p:sp>
        <p:nvSpPr>
          <p:cNvPr id="106" name="Flowchart: Connector 105">
            <a:extLst>
              <a:ext uri="{FF2B5EF4-FFF2-40B4-BE49-F238E27FC236}">
                <a16:creationId xmlns:a16="http://schemas.microsoft.com/office/drawing/2014/main" id="{24E15EDC-D2FE-84CC-0251-4C0B70D6D639}"/>
              </a:ext>
            </a:extLst>
          </p:cNvPr>
          <p:cNvSpPr/>
          <p:nvPr/>
        </p:nvSpPr>
        <p:spPr>
          <a:xfrm>
            <a:off x="7964959" y="346323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07" name="Straight Connector 106">
            <a:extLst>
              <a:ext uri="{FF2B5EF4-FFF2-40B4-BE49-F238E27FC236}">
                <a16:creationId xmlns:a16="http://schemas.microsoft.com/office/drawing/2014/main" id="{CD7D3828-F5E2-4F83-F6B8-B7376D1C219E}"/>
              </a:ext>
            </a:extLst>
          </p:cNvPr>
          <p:cNvCxnSpPr/>
          <p:nvPr/>
        </p:nvCxnSpPr>
        <p:spPr>
          <a:xfrm>
            <a:off x="8003321" y="4953726"/>
            <a:ext cx="0" cy="36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C246807-5594-056A-8D21-8F62802B0313}"/>
              </a:ext>
            </a:extLst>
          </p:cNvPr>
          <p:cNvCxnSpPr>
            <a:cxnSpLocks/>
          </p:cNvCxnSpPr>
          <p:nvPr/>
        </p:nvCxnSpPr>
        <p:spPr>
          <a:xfrm>
            <a:off x="8000273" y="5320978"/>
            <a:ext cx="3048" cy="300260"/>
          </a:xfrm>
          <a:prstGeom prst="line">
            <a:avLst/>
          </a:prstGeom>
        </p:spPr>
        <p:style>
          <a:lnRef idx="1">
            <a:schemeClr val="accent1"/>
          </a:lnRef>
          <a:fillRef idx="0">
            <a:schemeClr val="accent1"/>
          </a:fillRef>
          <a:effectRef idx="0">
            <a:schemeClr val="accent1"/>
          </a:effectRef>
          <a:fontRef idx="minor">
            <a:schemeClr val="tx1"/>
          </a:fontRef>
        </p:style>
      </p:cxnSp>
      <p:sp>
        <p:nvSpPr>
          <p:cNvPr id="109" name="Flowchart: Connector 108">
            <a:extLst>
              <a:ext uri="{FF2B5EF4-FFF2-40B4-BE49-F238E27FC236}">
                <a16:creationId xmlns:a16="http://schemas.microsoft.com/office/drawing/2014/main" id="{9B463C48-3D36-A2D0-FE80-A1EEF85C6EC7}"/>
              </a:ext>
            </a:extLst>
          </p:cNvPr>
          <p:cNvSpPr/>
          <p:nvPr/>
        </p:nvSpPr>
        <p:spPr>
          <a:xfrm>
            <a:off x="7960738" y="491503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10" name="Flowchart: Connector 109">
            <a:extLst>
              <a:ext uri="{FF2B5EF4-FFF2-40B4-BE49-F238E27FC236}">
                <a16:creationId xmlns:a16="http://schemas.microsoft.com/office/drawing/2014/main" id="{0C5AE749-8D98-B0FF-00F1-9BCB5F687BFA}"/>
              </a:ext>
            </a:extLst>
          </p:cNvPr>
          <p:cNvSpPr/>
          <p:nvPr/>
        </p:nvSpPr>
        <p:spPr>
          <a:xfrm>
            <a:off x="7960738" y="523300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11" name="Flowchart: Connector 110">
            <a:extLst>
              <a:ext uri="{FF2B5EF4-FFF2-40B4-BE49-F238E27FC236}">
                <a16:creationId xmlns:a16="http://schemas.microsoft.com/office/drawing/2014/main" id="{4B354D82-8853-1A7B-18E5-D56F6331DE4A}"/>
              </a:ext>
            </a:extLst>
          </p:cNvPr>
          <p:cNvSpPr/>
          <p:nvPr/>
        </p:nvSpPr>
        <p:spPr>
          <a:xfrm>
            <a:off x="7956077" y="549449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12" name="Straight Connector 111">
            <a:extLst>
              <a:ext uri="{FF2B5EF4-FFF2-40B4-BE49-F238E27FC236}">
                <a16:creationId xmlns:a16="http://schemas.microsoft.com/office/drawing/2014/main" id="{502DCA62-49B4-95CC-2931-B2FA91377D5E}"/>
              </a:ext>
            </a:extLst>
          </p:cNvPr>
          <p:cNvCxnSpPr>
            <a:cxnSpLocks/>
          </p:cNvCxnSpPr>
          <p:nvPr/>
        </p:nvCxnSpPr>
        <p:spPr>
          <a:xfrm>
            <a:off x="8009238" y="2006564"/>
            <a:ext cx="3048" cy="300260"/>
          </a:xfrm>
          <a:prstGeom prst="line">
            <a:avLst/>
          </a:prstGeom>
        </p:spPr>
        <p:style>
          <a:lnRef idx="3">
            <a:schemeClr val="accent1"/>
          </a:lnRef>
          <a:fillRef idx="0">
            <a:schemeClr val="accent1"/>
          </a:fillRef>
          <a:effectRef idx="2">
            <a:schemeClr val="accent1"/>
          </a:effectRef>
          <a:fontRef idx="minor">
            <a:schemeClr val="tx1"/>
          </a:fontRef>
        </p:style>
      </p:cxnSp>
      <p:cxnSp>
        <p:nvCxnSpPr>
          <p:cNvPr id="113" name="Straight Connector 112">
            <a:extLst>
              <a:ext uri="{FF2B5EF4-FFF2-40B4-BE49-F238E27FC236}">
                <a16:creationId xmlns:a16="http://schemas.microsoft.com/office/drawing/2014/main" id="{AB1AB580-41EC-8AF8-D0E5-3F5958591675}"/>
              </a:ext>
            </a:extLst>
          </p:cNvPr>
          <p:cNvCxnSpPr>
            <a:cxnSpLocks/>
          </p:cNvCxnSpPr>
          <p:nvPr/>
        </p:nvCxnSpPr>
        <p:spPr>
          <a:xfrm>
            <a:off x="8009238" y="5568834"/>
            <a:ext cx="3048" cy="300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64E40E8-8E5C-C31B-93EA-1BA108BA07D7}"/>
              </a:ext>
            </a:extLst>
          </p:cNvPr>
          <p:cNvCxnSpPr/>
          <p:nvPr/>
        </p:nvCxnSpPr>
        <p:spPr>
          <a:xfrm flipV="1">
            <a:off x="10006519" y="2317868"/>
            <a:ext cx="0" cy="310542"/>
          </a:xfrm>
          <a:prstGeom prst="line">
            <a:avLst/>
          </a:prstGeom>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D70DEDAF-6CC2-EEA0-F8C7-DEBC75C92A68}"/>
              </a:ext>
            </a:extLst>
          </p:cNvPr>
          <p:cNvCxnSpPr/>
          <p:nvPr/>
        </p:nvCxnSpPr>
        <p:spPr>
          <a:xfrm flipH="1">
            <a:off x="8000273" y="2324527"/>
            <a:ext cx="2005298" cy="15797"/>
          </a:xfrm>
          <a:prstGeom prst="line">
            <a:avLst/>
          </a:prstGeom>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62B8B1C0-C009-A717-ADE6-7381A5EAA7F4}"/>
              </a:ext>
            </a:extLst>
          </p:cNvPr>
          <p:cNvCxnSpPr/>
          <p:nvPr/>
        </p:nvCxnSpPr>
        <p:spPr>
          <a:xfrm flipV="1">
            <a:off x="10014142" y="2898230"/>
            <a:ext cx="0" cy="310542"/>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30D64CA9-78F9-9A4A-C458-55B66B2A20C8}"/>
              </a:ext>
            </a:extLst>
          </p:cNvPr>
          <p:cNvCxnSpPr/>
          <p:nvPr/>
        </p:nvCxnSpPr>
        <p:spPr>
          <a:xfrm flipH="1">
            <a:off x="8007542" y="2894222"/>
            <a:ext cx="2005298" cy="15797"/>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1CE78589-2812-70E0-372C-7273FF950DEE}"/>
              </a:ext>
            </a:extLst>
          </p:cNvPr>
          <p:cNvCxnSpPr/>
          <p:nvPr/>
        </p:nvCxnSpPr>
        <p:spPr>
          <a:xfrm flipV="1">
            <a:off x="10014142" y="5254232"/>
            <a:ext cx="0" cy="310542"/>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77C5361F-8452-87EC-B0ED-4CF4BB2A8E76}"/>
              </a:ext>
            </a:extLst>
          </p:cNvPr>
          <p:cNvCxnSpPr/>
          <p:nvPr/>
        </p:nvCxnSpPr>
        <p:spPr>
          <a:xfrm flipH="1">
            <a:off x="8007542" y="5250224"/>
            <a:ext cx="2005298" cy="15797"/>
          </a:xfrm>
          <a:prstGeom prst="line">
            <a:avLst/>
          </a:prstGeom>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C3FAA747-8446-97B6-C247-FC133BDFF985}"/>
              </a:ext>
            </a:extLst>
          </p:cNvPr>
          <p:cNvCxnSpPr/>
          <p:nvPr/>
        </p:nvCxnSpPr>
        <p:spPr>
          <a:xfrm flipV="1">
            <a:off x="10022162" y="3500884"/>
            <a:ext cx="0" cy="310542"/>
          </a:xfrm>
          <a:prstGeom prst="line">
            <a:avLst/>
          </a:prstGeom>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B9C5AEFD-2685-287B-FB61-80ABD30EA8DE}"/>
              </a:ext>
            </a:extLst>
          </p:cNvPr>
          <p:cNvCxnSpPr/>
          <p:nvPr/>
        </p:nvCxnSpPr>
        <p:spPr>
          <a:xfrm flipH="1">
            <a:off x="8015562" y="3496876"/>
            <a:ext cx="2005298" cy="15797"/>
          </a:xfrm>
          <a:prstGeom prst="line">
            <a:avLst/>
          </a:prstGeom>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F73A78E1-90DA-F4CB-97FA-FBE5A2FB7A41}"/>
              </a:ext>
            </a:extLst>
          </p:cNvPr>
          <p:cNvCxnSpPr/>
          <p:nvPr/>
        </p:nvCxnSpPr>
        <p:spPr>
          <a:xfrm flipV="1">
            <a:off x="10020958" y="4059279"/>
            <a:ext cx="0" cy="310542"/>
          </a:xfrm>
          <a:prstGeom prst="line">
            <a:avLst/>
          </a:prstGeom>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089C35C7-0355-C00D-3EF6-7E91D7D4D207}"/>
              </a:ext>
            </a:extLst>
          </p:cNvPr>
          <p:cNvCxnSpPr/>
          <p:nvPr/>
        </p:nvCxnSpPr>
        <p:spPr>
          <a:xfrm flipH="1">
            <a:off x="8014358" y="4055271"/>
            <a:ext cx="2005298" cy="15797"/>
          </a:xfrm>
          <a:prstGeom prst="line">
            <a:avLst/>
          </a:prstGeom>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15E59AA3-FF76-6E99-2921-D05B21AFCA32}"/>
              </a:ext>
            </a:extLst>
          </p:cNvPr>
          <p:cNvCxnSpPr/>
          <p:nvPr/>
        </p:nvCxnSpPr>
        <p:spPr>
          <a:xfrm flipV="1">
            <a:off x="10006873" y="4662839"/>
            <a:ext cx="0" cy="310542"/>
          </a:xfrm>
          <a:prstGeom prst="line">
            <a:avLst/>
          </a:prstGeom>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309F6F5E-96EA-3CA9-5DB8-2AE5B018DEB6}"/>
              </a:ext>
            </a:extLst>
          </p:cNvPr>
          <p:cNvCxnSpPr/>
          <p:nvPr/>
        </p:nvCxnSpPr>
        <p:spPr>
          <a:xfrm flipH="1">
            <a:off x="8000273" y="4658831"/>
            <a:ext cx="2005298" cy="15797"/>
          </a:xfrm>
          <a:prstGeom prst="line">
            <a:avLst/>
          </a:prstGeom>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C7C4E1BD-F7CA-B04D-F11E-8C511B6080BC}"/>
              </a:ext>
            </a:extLst>
          </p:cNvPr>
          <p:cNvCxnSpPr/>
          <p:nvPr/>
        </p:nvCxnSpPr>
        <p:spPr>
          <a:xfrm>
            <a:off x="7908479" y="2006564"/>
            <a:ext cx="0" cy="38862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0AC1C7A3-12C2-23EF-7C10-E0B7897329E0}"/>
              </a:ext>
            </a:extLst>
          </p:cNvPr>
          <p:cNvCxnSpPr>
            <a:cxnSpLocks/>
          </p:cNvCxnSpPr>
          <p:nvPr/>
        </p:nvCxnSpPr>
        <p:spPr>
          <a:xfrm>
            <a:off x="7904812" y="2344893"/>
            <a:ext cx="147637" cy="0"/>
          </a:xfrm>
          <a:prstGeom prst="line">
            <a:avLst/>
          </a:prstGeom>
        </p:spPr>
        <p:style>
          <a:lnRef idx="1">
            <a:schemeClr val="dk1"/>
          </a:lnRef>
          <a:fillRef idx="0">
            <a:schemeClr val="dk1"/>
          </a:fillRef>
          <a:effectRef idx="0">
            <a:schemeClr val="dk1"/>
          </a:effectRef>
          <a:fontRef idx="minor">
            <a:schemeClr val="tx1"/>
          </a:fontRef>
        </p:style>
      </p:cxnSp>
      <p:sp>
        <p:nvSpPr>
          <p:cNvPr id="128" name="Flowchart: Connector 127">
            <a:extLst>
              <a:ext uri="{FF2B5EF4-FFF2-40B4-BE49-F238E27FC236}">
                <a16:creationId xmlns:a16="http://schemas.microsoft.com/office/drawing/2014/main" id="{31BC2061-1196-37F7-DAB0-1934CA44407A}"/>
              </a:ext>
            </a:extLst>
          </p:cNvPr>
          <p:cNvSpPr/>
          <p:nvPr/>
        </p:nvSpPr>
        <p:spPr>
          <a:xfrm>
            <a:off x="7872083" y="257522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29" name="Straight Connector 128">
            <a:extLst>
              <a:ext uri="{FF2B5EF4-FFF2-40B4-BE49-F238E27FC236}">
                <a16:creationId xmlns:a16="http://schemas.microsoft.com/office/drawing/2014/main" id="{D15C7798-658F-7ED6-5A6A-DD2E709841A6}"/>
              </a:ext>
            </a:extLst>
          </p:cNvPr>
          <p:cNvCxnSpPr>
            <a:cxnSpLocks/>
          </p:cNvCxnSpPr>
          <p:nvPr/>
        </p:nvCxnSpPr>
        <p:spPr>
          <a:xfrm>
            <a:off x="7898720" y="2622927"/>
            <a:ext cx="147637" cy="0"/>
          </a:xfrm>
          <a:prstGeom prst="line">
            <a:avLst/>
          </a:prstGeom>
        </p:spPr>
        <p:style>
          <a:lnRef idx="1">
            <a:schemeClr val="dk1"/>
          </a:lnRef>
          <a:fillRef idx="0">
            <a:schemeClr val="dk1"/>
          </a:fillRef>
          <a:effectRef idx="0">
            <a:schemeClr val="dk1"/>
          </a:effectRef>
          <a:fontRef idx="minor">
            <a:schemeClr val="tx1"/>
          </a:fontRef>
        </p:style>
      </p:cxnSp>
      <p:sp>
        <p:nvSpPr>
          <p:cNvPr id="130" name="Flowchart: Connector 129">
            <a:extLst>
              <a:ext uri="{FF2B5EF4-FFF2-40B4-BE49-F238E27FC236}">
                <a16:creationId xmlns:a16="http://schemas.microsoft.com/office/drawing/2014/main" id="{CF1D1BA8-C8C6-47E7-0958-22CA999143F0}"/>
              </a:ext>
            </a:extLst>
          </p:cNvPr>
          <p:cNvSpPr/>
          <p:nvPr/>
        </p:nvSpPr>
        <p:spPr>
          <a:xfrm>
            <a:off x="7880436" y="286795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31" name="Straight Connector 130">
            <a:extLst>
              <a:ext uri="{FF2B5EF4-FFF2-40B4-BE49-F238E27FC236}">
                <a16:creationId xmlns:a16="http://schemas.microsoft.com/office/drawing/2014/main" id="{86B71EE1-6C58-6631-43B9-44D4A4CBD3D2}"/>
              </a:ext>
            </a:extLst>
          </p:cNvPr>
          <p:cNvCxnSpPr>
            <a:cxnSpLocks/>
          </p:cNvCxnSpPr>
          <p:nvPr/>
        </p:nvCxnSpPr>
        <p:spPr>
          <a:xfrm>
            <a:off x="7907073" y="2915659"/>
            <a:ext cx="147637" cy="0"/>
          </a:xfrm>
          <a:prstGeom prst="line">
            <a:avLst/>
          </a:prstGeom>
        </p:spPr>
        <p:style>
          <a:lnRef idx="1">
            <a:schemeClr val="dk1"/>
          </a:lnRef>
          <a:fillRef idx="0">
            <a:schemeClr val="dk1"/>
          </a:fillRef>
          <a:effectRef idx="0">
            <a:schemeClr val="dk1"/>
          </a:effectRef>
          <a:fontRef idx="minor">
            <a:schemeClr val="tx1"/>
          </a:fontRef>
        </p:style>
      </p:cxnSp>
      <p:sp>
        <p:nvSpPr>
          <p:cNvPr id="132" name="Flowchart: Connector 131">
            <a:extLst>
              <a:ext uri="{FF2B5EF4-FFF2-40B4-BE49-F238E27FC236}">
                <a16:creationId xmlns:a16="http://schemas.microsoft.com/office/drawing/2014/main" id="{4A928E68-19C0-5886-6A57-7CB665B58C0A}"/>
              </a:ext>
            </a:extLst>
          </p:cNvPr>
          <p:cNvSpPr/>
          <p:nvPr/>
        </p:nvSpPr>
        <p:spPr>
          <a:xfrm>
            <a:off x="7878175" y="315943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33" name="Straight Connector 132">
            <a:extLst>
              <a:ext uri="{FF2B5EF4-FFF2-40B4-BE49-F238E27FC236}">
                <a16:creationId xmlns:a16="http://schemas.microsoft.com/office/drawing/2014/main" id="{4172F109-E2CF-7E1F-12D2-07C04965B5B1}"/>
              </a:ext>
            </a:extLst>
          </p:cNvPr>
          <p:cNvCxnSpPr>
            <a:cxnSpLocks/>
          </p:cNvCxnSpPr>
          <p:nvPr/>
        </p:nvCxnSpPr>
        <p:spPr>
          <a:xfrm>
            <a:off x="7904812" y="3207135"/>
            <a:ext cx="147637" cy="0"/>
          </a:xfrm>
          <a:prstGeom prst="line">
            <a:avLst/>
          </a:prstGeom>
        </p:spPr>
        <p:style>
          <a:lnRef idx="1">
            <a:schemeClr val="dk1"/>
          </a:lnRef>
          <a:fillRef idx="0">
            <a:schemeClr val="dk1"/>
          </a:fillRef>
          <a:effectRef idx="0">
            <a:schemeClr val="dk1"/>
          </a:effectRef>
          <a:fontRef idx="minor">
            <a:schemeClr val="tx1"/>
          </a:fontRef>
        </p:style>
      </p:cxnSp>
      <p:sp>
        <p:nvSpPr>
          <p:cNvPr id="134" name="Flowchart: Connector 133">
            <a:extLst>
              <a:ext uri="{FF2B5EF4-FFF2-40B4-BE49-F238E27FC236}">
                <a16:creationId xmlns:a16="http://schemas.microsoft.com/office/drawing/2014/main" id="{50475ED7-B7A7-F035-A09F-DD87056ECDF5}"/>
              </a:ext>
            </a:extLst>
          </p:cNvPr>
          <p:cNvSpPr/>
          <p:nvPr/>
        </p:nvSpPr>
        <p:spPr>
          <a:xfrm>
            <a:off x="7893558" y="345992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35" name="Straight Connector 134">
            <a:extLst>
              <a:ext uri="{FF2B5EF4-FFF2-40B4-BE49-F238E27FC236}">
                <a16:creationId xmlns:a16="http://schemas.microsoft.com/office/drawing/2014/main" id="{A7FE8C4D-1B13-2527-3A53-9C112AFFB75B}"/>
              </a:ext>
            </a:extLst>
          </p:cNvPr>
          <p:cNvCxnSpPr>
            <a:cxnSpLocks/>
          </p:cNvCxnSpPr>
          <p:nvPr/>
        </p:nvCxnSpPr>
        <p:spPr>
          <a:xfrm>
            <a:off x="7920195" y="3507629"/>
            <a:ext cx="147637" cy="0"/>
          </a:xfrm>
          <a:prstGeom prst="line">
            <a:avLst/>
          </a:prstGeom>
        </p:spPr>
        <p:style>
          <a:lnRef idx="1">
            <a:schemeClr val="dk1"/>
          </a:lnRef>
          <a:fillRef idx="0">
            <a:schemeClr val="dk1"/>
          </a:fillRef>
          <a:effectRef idx="0">
            <a:schemeClr val="dk1"/>
          </a:effectRef>
          <a:fontRef idx="minor">
            <a:schemeClr val="tx1"/>
          </a:fontRef>
        </p:style>
      </p:cxnSp>
      <p:sp>
        <p:nvSpPr>
          <p:cNvPr id="136" name="Flowchart: Connector 135">
            <a:extLst>
              <a:ext uri="{FF2B5EF4-FFF2-40B4-BE49-F238E27FC236}">
                <a16:creationId xmlns:a16="http://schemas.microsoft.com/office/drawing/2014/main" id="{2EC6C1CF-148A-F4E5-6FE9-08D9DD67B404}"/>
              </a:ext>
            </a:extLst>
          </p:cNvPr>
          <p:cNvSpPr/>
          <p:nvPr/>
        </p:nvSpPr>
        <p:spPr>
          <a:xfrm>
            <a:off x="7886368" y="373726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37" name="Straight Connector 136">
            <a:extLst>
              <a:ext uri="{FF2B5EF4-FFF2-40B4-BE49-F238E27FC236}">
                <a16:creationId xmlns:a16="http://schemas.microsoft.com/office/drawing/2014/main" id="{75D51CC9-8E11-420F-B6DE-3F3CC9FD7D26}"/>
              </a:ext>
            </a:extLst>
          </p:cNvPr>
          <p:cNvCxnSpPr>
            <a:cxnSpLocks/>
          </p:cNvCxnSpPr>
          <p:nvPr/>
        </p:nvCxnSpPr>
        <p:spPr>
          <a:xfrm>
            <a:off x="7913005" y="3784964"/>
            <a:ext cx="147637" cy="0"/>
          </a:xfrm>
          <a:prstGeom prst="line">
            <a:avLst/>
          </a:prstGeom>
        </p:spPr>
        <p:style>
          <a:lnRef idx="1">
            <a:schemeClr val="dk1"/>
          </a:lnRef>
          <a:fillRef idx="0">
            <a:schemeClr val="dk1"/>
          </a:fillRef>
          <a:effectRef idx="0">
            <a:schemeClr val="dk1"/>
          </a:effectRef>
          <a:fontRef idx="minor">
            <a:schemeClr val="tx1"/>
          </a:fontRef>
        </p:style>
      </p:cxnSp>
      <p:sp>
        <p:nvSpPr>
          <p:cNvPr id="138" name="Flowchart: Connector 137">
            <a:extLst>
              <a:ext uri="{FF2B5EF4-FFF2-40B4-BE49-F238E27FC236}">
                <a16:creationId xmlns:a16="http://schemas.microsoft.com/office/drawing/2014/main" id="{070418B6-E398-0BFE-1B5B-785EAC4652E3}"/>
              </a:ext>
            </a:extLst>
          </p:cNvPr>
          <p:cNvSpPr/>
          <p:nvPr/>
        </p:nvSpPr>
        <p:spPr>
          <a:xfrm>
            <a:off x="7882004" y="403023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39" name="Straight Connector 138">
            <a:extLst>
              <a:ext uri="{FF2B5EF4-FFF2-40B4-BE49-F238E27FC236}">
                <a16:creationId xmlns:a16="http://schemas.microsoft.com/office/drawing/2014/main" id="{7DA160FF-7CB1-4D56-56EC-5610B6914739}"/>
              </a:ext>
            </a:extLst>
          </p:cNvPr>
          <p:cNvCxnSpPr>
            <a:cxnSpLocks/>
          </p:cNvCxnSpPr>
          <p:nvPr/>
        </p:nvCxnSpPr>
        <p:spPr>
          <a:xfrm>
            <a:off x="7908641" y="4077938"/>
            <a:ext cx="147637" cy="0"/>
          </a:xfrm>
          <a:prstGeom prst="line">
            <a:avLst/>
          </a:prstGeom>
        </p:spPr>
        <p:style>
          <a:lnRef idx="1">
            <a:schemeClr val="dk1"/>
          </a:lnRef>
          <a:fillRef idx="0">
            <a:schemeClr val="dk1"/>
          </a:fillRef>
          <a:effectRef idx="0">
            <a:schemeClr val="dk1"/>
          </a:effectRef>
          <a:fontRef idx="minor">
            <a:schemeClr val="tx1"/>
          </a:fontRef>
        </p:style>
      </p:cxnSp>
      <p:sp>
        <p:nvSpPr>
          <p:cNvPr id="140" name="Flowchart: Connector 139">
            <a:extLst>
              <a:ext uri="{FF2B5EF4-FFF2-40B4-BE49-F238E27FC236}">
                <a16:creationId xmlns:a16="http://schemas.microsoft.com/office/drawing/2014/main" id="{412B7FEA-7196-7ED5-2DEB-B74C5863BDEE}"/>
              </a:ext>
            </a:extLst>
          </p:cNvPr>
          <p:cNvSpPr/>
          <p:nvPr/>
        </p:nvSpPr>
        <p:spPr>
          <a:xfrm>
            <a:off x="7878175" y="430845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41" name="Straight Connector 140">
            <a:extLst>
              <a:ext uri="{FF2B5EF4-FFF2-40B4-BE49-F238E27FC236}">
                <a16:creationId xmlns:a16="http://schemas.microsoft.com/office/drawing/2014/main" id="{0CCF27FC-BEC4-8C07-4A8F-805ACCA7E751}"/>
              </a:ext>
            </a:extLst>
          </p:cNvPr>
          <p:cNvCxnSpPr>
            <a:cxnSpLocks/>
          </p:cNvCxnSpPr>
          <p:nvPr/>
        </p:nvCxnSpPr>
        <p:spPr>
          <a:xfrm>
            <a:off x="7904812" y="4356156"/>
            <a:ext cx="147637" cy="0"/>
          </a:xfrm>
          <a:prstGeom prst="line">
            <a:avLst/>
          </a:prstGeom>
        </p:spPr>
        <p:style>
          <a:lnRef idx="1">
            <a:schemeClr val="dk1"/>
          </a:lnRef>
          <a:fillRef idx="0">
            <a:schemeClr val="dk1"/>
          </a:fillRef>
          <a:effectRef idx="0">
            <a:schemeClr val="dk1"/>
          </a:effectRef>
          <a:fontRef idx="minor">
            <a:schemeClr val="tx1"/>
          </a:fontRef>
        </p:style>
      </p:cxnSp>
      <p:sp>
        <p:nvSpPr>
          <p:cNvPr id="142" name="Flowchart: Connector 141">
            <a:extLst>
              <a:ext uri="{FF2B5EF4-FFF2-40B4-BE49-F238E27FC236}">
                <a16:creationId xmlns:a16="http://schemas.microsoft.com/office/drawing/2014/main" id="{CD418D60-67BD-AA40-B4F1-C2DDF43B3AD1}"/>
              </a:ext>
            </a:extLst>
          </p:cNvPr>
          <p:cNvSpPr/>
          <p:nvPr/>
        </p:nvSpPr>
        <p:spPr>
          <a:xfrm>
            <a:off x="7878248" y="463249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43" name="Straight Connector 142">
            <a:extLst>
              <a:ext uri="{FF2B5EF4-FFF2-40B4-BE49-F238E27FC236}">
                <a16:creationId xmlns:a16="http://schemas.microsoft.com/office/drawing/2014/main" id="{430C1CD5-D6A3-698C-4AD6-FE644DF22B5C}"/>
              </a:ext>
            </a:extLst>
          </p:cNvPr>
          <p:cNvCxnSpPr>
            <a:cxnSpLocks/>
          </p:cNvCxnSpPr>
          <p:nvPr/>
        </p:nvCxnSpPr>
        <p:spPr>
          <a:xfrm>
            <a:off x="7904885" y="4680197"/>
            <a:ext cx="147637" cy="0"/>
          </a:xfrm>
          <a:prstGeom prst="line">
            <a:avLst/>
          </a:prstGeom>
        </p:spPr>
        <p:style>
          <a:lnRef idx="1">
            <a:schemeClr val="dk1"/>
          </a:lnRef>
          <a:fillRef idx="0">
            <a:schemeClr val="dk1"/>
          </a:fillRef>
          <a:effectRef idx="0">
            <a:schemeClr val="dk1"/>
          </a:effectRef>
          <a:fontRef idx="minor">
            <a:schemeClr val="tx1"/>
          </a:fontRef>
        </p:style>
      </p:cxnSp>
      <p:sp>
        <p:nvSpPr>
          <p:cNvPr id="144" name="Flowchart: Connector 143">
            <a:extLst>
              <a:ext uri="{FF2B5EF4-FFF2-40B4-BE49-F238E27FC236}">
                <a16:creationId xmlns:a16="http://schemas.microsoft.com/office/drawing/2014/main" id="{B675675B-F3D0-BFB5-2AC6-7CDB87AF584F}"/>
              </a:ext>
            </a:extLst>
          </p:cNvPr>
          <p:cNvSpPr/>
          <p:nvPr/>
        </p:nvSpPr>
        <p:spPr>
          <a:xfrm>
            <a:off x="7880329" y="490177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45" name="Straight Connector 144">
            <a:extLst>
              <a:ext uri="{FF2B5EF4-FFF2-40B4-BE49-F238E27FC236}">
                <a16:creationId xmlns:a16="http://schemas.microsoft.com/office/drawing/2014/main" id="{704A2F7D-AF9E-BCBA-2BE7-B388BE6A0824}"/>
              </a:ext>
            </a:extLst>
          </p:cNvPr>
          <p:cNvCxnSpPr>
            <a:cxnSpLocks/>
          </p:cNvCxnSpPr>
          <p:nvPr/>
        </p:nvCxnSpPr>
        <p:spPr>
          <a:xfrm>
            <a:off x="7906966" y="4949473"/>
            <a:ext cx="147637" cy="0"/>
          </a:xfrm>
          <a:prstGeom prst="line">
            <a:avLst/>
          </a:prstGeom>
        </p:spPr>
        <p:style>
          <a:lnRef idx="1">
            <a:schemeClr val="dk1"/>
          </a:lnRef>
          <a:fillRef idx="0">
            <a:schemeClr val="dk1"/>
          </a:fillRef>
          <a:effectRef idx="0">
            <a:schemeClr val="dk1"/>
          </a:effectRef>
          <a:fontRef idx="minor">
            <a:schemeClr val="tx1"/>
          </a:fontRef>
        </p:style>
      </p:cxnSp>
      <p:sp>
        <p:nvSpPr>
          <p:cNvPr id="146" name="Flowchart: Connector 145">
            <a:extLst>
              <a:ext uri="{FF2B5EF4-FFF2-40B4-BE49-F238E27FC236}">
                <a16:creationId xmlns:a16="http://schemas.microsoft.com/office/drawing/2014/main" id="{2DEA6B1B-343B-4302-EFEE-5D706D45D6BB}"/>
              </a:ext>
            </a:extLst>
          </p:cNvPr>
          <p:cNvSpPr/>
          <p:nvPr/>
        </p:nvSpPr>
        <p:spPr>
          <a:xfrm>
            <a:off x="7878175" y="522387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47" name="Straight Connector 146">
            <a:extLst>
              <a:ext uri="{FF2B5EF4-FFF2-40B4-BE49-F238E27FC236}">
                <a16:creationId xmlns:a16="http://schemas.microsoft.com/office/drawing/2014/main" id="{9EA5DD69-0FAC-81D6-50B0-79A4F8F5FF8D}"/>
              </a:ext>
            </a:extLst>
          </p:cNvPr>
          <p:cNvCxnSpPr>
            <a:cxnSpLocks/>
          </p:cNvCxnSpPr>
          <p:nvPr/>
        </p:nvCxnSpPr>
        <p:spPr>
          <a:xfrm>
            <a:off x="7904812" y="5271577"/>
            <a:ext cx="147637" cy="0"/>
          </a:xfrm>
          <a:prstGeom prst="line">
            <a:avLst/>
          </a:prstGeom>
        </p:spPr>
        <p:style>
          <a:lnRef idx="1">
            <a:schemeClr val="dk1"/>
          </a:lnRef>
          <a:fillRef idx="0">
            <a:schemeClr val="dk1"/>
          </a:fillRef>
          <a:effectRef idx="0">
            <a:schemeClr val="dk1"/>
          </a:effectRef>
          <a:fontRef idx="minor">
            <a:schemeClr val="tx1"/>
          </a:fontRef>
        </p:style>
      </p:cxnSp>
      <p:sp>
        <p:nvSpPr>
          <p:cNvPr id="148" name="Flowchart: Connector 147">
            <a:extLst>
              <a:ext uri="{FF2B5EF4-FFF2-40B4-BE49-F238E27FC236}">
                <a16:creationId xmlns:a16="http://schemas.microsoft.com/office/drawing/2014/main" id="{4C28F9EB-8962-4F12-7436-5AB1AE5557CB}"/>
              </a:ext>
            </a:extLst>
          </p:cNvPr>
          <p:cNvSpPr/>
          <p:nvPr/>
        </p:nvSpPr>
        <p:spPr>
          <a:xfrm>
            <a:off x="7878175" y="548375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49" name="Straight Connector 148">
            <a:extLst>
              <a:ext uri="{FF2B5EF4-FFF2-40B4-BE49-F238E27FC236}">
                <a16:creationId xmlns:a16="http://schemas.microsoft.com/office/drawing/2014/main" id="{42A6910D-8EA8-60F5-A7A3-3A0D19D756D7}"/>
              </a:ext>
            </a:extLst>
          </p:cNvPr>
          <p:cNvCxnSpPr>
            <a:cxnSpLocks/>
          </p:cNvCxnSpPr>
          <p:nvPr/>
        </p:nvCxnSpPr>
        <p:spPr>
          <a:xfrm>
            <a:off x="7904812" y="5531455"/>
            <a:ext cx="147637" cy="0"/>
          </a:xfrm>
          <a:prstGeom prst="line">
            <a:avLst/>
          </a:prstGeom>
        </p:spPr>
        <p:style>
          <a:lnRef idx="1">
            <a:schemeClr val="dk1"/>
          </a:lnRef>
          <a:fillRef idx="0">
            <a:schemeClr val="dk1"/>
          </a:fillRef>
          <a:effectRef idx="0">
            <a:schemeClr val="dk1"/>
          </a:effectRef>
          <a:fontRef idx="minor">
            <a:schemeClr val="tx1"/>
          </a:fontRef>
        </p:style>
      </p:cxnSp>
      <p:sp>
        <p:nvSpPr>
          <p:cNvPr id="150" name="Rectangle 149">
            <a:extLst>
              <a:ext uri="{FF2B5EF4-FFF2-40B4-BE49-F238E27FC236}">
                <a16:creationId xmlns:a16="http://schemas.microsoft.com/office/drawing/2014/main" id="{C6E742D2-3CEC-FF54-10B9-EF2959A8F52F}"/>
              </a:ext>
            </a:extLst>
          </p:cNvPr>
          <p:cNvSpPr/>
          <p:nvPr/>
        </p:nvSpPr>
        <p:spPr>
          <a:xfrm>
            <a:off x="1471458" y="1301739"/>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51" name="TextBox 150">
            <a:extLst>
              <a:ext uri="{FF2B5EF4-FFF2-40B4-BE49-F238E27FC236}">
                <a16:creationId xmlns:a16="http://schemas.microsoft.com/office/drawing/2014/main" id="{F531170C-7391-6C5E-4D9D-72B8B9ADB706}"/>
              </a:ext>
            </a:extLst>
          </p:cNvPr>
          <p:cNvSpPr txBox="1"/>
          <p:nvPr/>
        </p:nvSpPr>
        <p:spPr>
          <a:xfrm>
            <a:off x="1522679" y="1369364"/>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152" name="Straight Arrow Connector 151">
            <a:extLst>
              <a:ext uri="{FF2B5EF4-FFF2-40B4-BE49-F238E27FC236}">
                <a16:creationId xmlns:a16="http://schemas.microsoft.com/office/drawing/2014/main" id="{401E90BD-2FE7-C61B-5501-65BD5191C543}"/>
              </a:ext>
            </a:extLst>
          </p:cNvPr>
          <p:cNvCxnSpPr>
            <a:cxnSpLocks/>
            <a:stCxn id="238" idx="6"/>
            <a:endCxn id="150" idx="1"/>
          </p:cNvCxnSpPr>
          <p:nvPr/>
        </p:nvCxnSpPr>
        <p:spPr>
          <a:xfrm flipV="1">
            <a:off x="996413" y="1504795"/>
            <a:ext cx="475045" cy="65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53" name="Straight Arrow Connector 152">
            <a:extLst>
              <a:ext uri="{FF2B5EF4-FFF2-40B4-BE49-F238E27FC236}">
                <a16:creationId xmlns:a16="http://schemas.microsoft.com/office/drawing/2014/main" id="{5CA66021-59A7-D813-BEAB-93C32C153CAA}"/>
              </a:ext>
            </a:extLst>
          </p:cNvPr>
          <p:cNvCxnSpPr>
            <a:cxnSpLocks/>
          </p:cNvCxnSpPr>
          <p:nvPr/>
        </p:nvCxnSpPr>
        <p:spPr>
          <a:xfrm>
            <a:off x="1590278" y="1137542"/>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4" name="Straight Arrow Connector 153">
            <a:extLst>
              <a:ext uri="{FF2B5EF4-FFF2-40B4-BE49-F238E27FC236}">
                <a16:creationId xmlns:a16="http://schemas.microsoft.com/office/drawing/2014/main" id="{1B7147C7-6686-4354-1446-3B6BF79C1760}"/>
              </a:ext>
            </a:extLst>
          </p:cNvPr>
          <p:cNvCxnSpPr>
            <a:cxnSpLocks/>
            <a:stCxn id="150" idx="3"/>
          </p:cNvCxnSpPr>
          <p:nvPr/>
        </p:nvCxnSpPr>
        <p:spPr>
          <a:xfrm flipV="1">
            <a:off x="2624089" y="1504794"/>
            <a:ext cx="46634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5" name="Straight Arrow Connector 154">
            <a:extLst>
              <a:ext uri="{FF2B5EF4-FFF2-40B4-BE49-F238E27FC236}">
                <a16:creationId xmlns:a16="http://schemas.microsoft.com/office/drawing/2014/main" id="{E3E3DF9C-ADAB-7BE7-C1A5-12408E419FB1}"/>
              </a:ext>
            </a:extLst>
          </p:cNvPr>
          <p:cNvCxnSpPr>
            <a:cxnSpLocks/>
          </p:cNvCxnSpPr>
          <p:nvPr/>
        </p:nvCxnSpPr>
        <p:spPr>
          <a:xfrm flipV="1">
            <a:off x="2485761" y="1121745"/>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6" name="Straight Arrow Connector 155">
            <a:extLst>
              <a:ext uri="{FF2B5EF4-FFF2-40B4-BE49-F238E27FC236}">
                <a16:creationId xmlns:a16="http://schemas.microsoft.com/office/drawing/2014/main" id="{BA7A2D79-371F-B60E-6A91-DC2718264297}"/>
              </a:ext>
            </a:extLst>
          </p:cNvPr>
          <p:cNvCxnSpPr>
            <a:cxnSpLocks/>
          </p:cNvCxnSpPr>
          <p:nvPr/>
        </p:nvCxnSpPr>
        <p:spPr>
          <a:xfrm>
            <a:off x="1760966" y="1137542"/>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7" name="Straight Arrow Connector 156">
            <a:extLst>
              <a:ext uri="{FF2B5EF4-FFF2-40B4-BE49-F238E27FC236}">
                <a16:creationId xmlns:a16="http://schemas.microsoft.com/office/drawing/2014/main" id="{62564C1A-3899-C90D-5987-6CA663CF86C8}"/>
              </a:ext>
            </a:extLst>
          </p:cNvPr>
          <p:cNvCxnSpPr>
            <a:cxnSpLocks/>
          </p:cNvCxnSpPr>
          <p:nvPr/>
        </p:nvCxnSpPr>
        <p:spPr>
          <a:xfrm>
            <a:off x="2282174" y="1121745"/>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8" name="Rectangle 157">
            <a:extLst>
              <a:ext uri="{FF2B5EF4-FFF2-40B4-BE49-F238E27FC236}">
                <a16:creationId xmlns:a16="http://schemas.microsoft.com/office/drawing/2014/main" id="{1AF86D7D-E25A-E6F8-EE64-23B8F427BA47}"/>
              </a:ext>
            </a:extLst>
          </p:cNvPr>
          <p:cNvSpPr/>
          <p:nvPr/>
        </p:nvSpPr>
        <p:spPr>
          <a:xfrm>
            <a:off x="1471458" y="1890765"/>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59" name="TextBox 158">
            <a:extLst>
              <a:ext uri="{FF2B5EF4-FFF2-40B4-BE49-F238E27FC236}">
                <a16:creationId xmlns:a16="http://schemas.microsoft.com/office/drawing/2014/main" id="{95AA3DF2-567E-2163-EA06-C32B421DEDBF}"/>
              </a:ext>
            </a:extLst>
          </p:cNvPr>
          <p:cNvSpPr txBox="1"/>
          <p:nvPr/>
        </p:nvSpPr>
        <p:spPr>
          <a:xfrm>
            <a:off x="1522679" y="1958390"/>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160" name="Straight Arrow Connector 159">
            <a:extLst>
              <a:ext uri="{FF2B5EF4-FFF2-40B4-BE49-F238E27FC236}">
                <a16:creationId xmlns:a16="http://schemas.microsoft.com/office/drawing/2014/main" id="{4BF74B86-3169-3A1A-781A-4B514D720F96}"/>
              </a:ext>
            </a:extLst>
          </p:cNvPr>
          <p:cNvCxnSpPr>
            <a:cxnSpLocks/>
            <a:endCxn id="158" idx="1"/>
          </p:cNvCxnSpPr>
          <p:nvPr/>
        </p:nvCxnSpPr>
        <p:spPr>
          <a:xfrm>
            <a:off x="941594" y="2093821"/>
            <a:ext cx="5298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1" name="Straight Arrow Connector 160">
            <a:extLst>
              <a:ext uri="{FF2B5EF4-FFF2-40B4-BE49-F238E27FC236}">
                <a16:creationId xmlns:a16="http://schemas.microsoft.com/office/drawing/2014/main" id="{B7275929-9DB2-D50D-059F-A296DC5E7B6C}"/>
              </a:ext>
            </a:extLst>
          </p:cNvPr>
          <p:cNvCxnSpPr>
            <a:cxnSpLocks/>
          </p:cNvCxnSpPr>
          <p:nvPr/>
        </p:nvCxnSpPr>
        <p:spPr>
          <a:xfrm>
            <a:off x="1590278" y="1726568"/>
            <a:ext cx="0" cy="179994"/>
          </a:xfrm>
          <a:prstGeom prst="straightConnector1">
            <a:avLst/>
          </a:prstGeom>
          <a:ln>
            <a:solidFill>
              <a:srgbClr val="00B050"/>
            </a:solidFill>
            <a:tailEnd type="triangle"/>
          </a:ln>
        </p:spPr>
        <p:style>
          <a:lnRef idx="3">
            <a:schemeClr val="dk1"/>
          </a:lnRef>
          <a:fillRef idx="0">
            <a:schemeClr val="dk1"/>
          </a:fillRef>
          <a:effectRef idx="2">
            <a:schemeClr val="dk1"/>
          </a:effectRef>
          <a:fontRef idx="minor">
            <a:schemeClr val="tx1"/>
          </a:fontRef>
        </p:style>
      </p:cxnSp>
      <p:cxnSp>
        <p:nvCxnSpPr>
          <p:cNvPr id="162" name="Straight Arrow Connector 161">
            <a:extLst>
              <a:ext uri="{FF2B5EF4-FFF2-40B4-BE49-F238E27FC236}">
                <a16:creationId xmlns:a16="http://schemas.microsoft.com/office/drawing/2014/main" id="{CFFB1581-FD06-03E2-5A2E-BA97CA185A1F}"/>
              </a:ext>
            </a:extLst>
          </p:cNvPr>
          <p:cNvCxnSpPr>
            <a:cxnSpLocks/>
            <a:stCxn id="158" idx="3"/>
          </p:cNvCxnSpPr>
          <p:nvPr/>
        </p:nvCxnSpPr>
        <p:spPr>
          <a:xfrm flipV="1">
            <a:off x="2624089" y="2093820"/>
            <a:ext cx="46634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3" name="Straight Arrow Connector 162">
            <a:extLst>
              <a:ext uri="{FF2B5EF4-FFF2-40B4-BE49-F238E27FC236}">
                <a16:creationId xmlns:a16="http://schemas.microsoft.com/office/drawing/2014/main" id="{935584AB-6782-16ED-CBF6-7588FB139E18}"/>
              </a:ext>
            </a:extLst>
          </p:cNvPr>
          <p:cNvCxnSpPr>
            <a:cxnSpLocks/>
          </p:cNvCxnSpPr>
          <p:nvPr/>
        </p:nvCxnSpPr>
        <p:spPr>
          <a:xfrm flipV="1">
            <a:off x="2485761" y="1710771"/>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4" name="Straight Arrow Connector 163">
            <a:extLst>
              <a:ext uri="{FF2B5EF4-FFF2-40B4-BE49-F238E27FC236}">
                <a16:creationId xmlns:a16="http://schemas.microsoft.com/office/drawing/2014/main" id="{D249BCEE-E169-F309-F941-6B0F4DDCC97C}"/>
              </a:ext>
            </a:extLst>
          </p:cNvPr>
          <p:cNvCxnSpPr>
            <a:cxnSpLocks/>
          </p:cNvCxnSpPr>
          <p:nvPr/>
        </p:nvCxnSpPr>
        <p:spPr>
          <a:xfrm>
            <a:off x="1760966" y="1726568"/>
            <a:ext cx="0" cy="17999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5" name="Straight Arrow Connector 164">
            <a:extLst>
              <a:ext uri="{FF2B5EF4-FFF2-40B4-BE49-F238E27FC236}">
                <a16:creationId xmlns:a16="http://schemas.microsoft.com/office/drawing/2014/main" id="{6D66A00E-7F8E-E061-3E64-D5E791324D8F}"/>
              </a:ext>
            </a:extLst>
          </p:cNvPr>
          <p:cNvCxnSpPr>
            <a:cxnSpLocks/>
          </p:cNvCxnSpPr>
          <p:nvPr/>
        </p:nvCxnSpPr>
        <p:spPr>
          <a:xfrm>
            <a:off x="2282174" y="1710771"/>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6" name="Rectangle 165">
            <a:extLst>
              <a:ext uri="{FF2B5EF4-FFF2-40B4-BE49-F238E27FC236}">
                <a16:creationId xmlns:a16="http://schemas.microsoft.com/office/drawing/2014/main" id="{189979E3-0D71-1E0E-007B-56CDD26BC434}"/>
              </a:ext>
            </a:extLst>
          </p:cNvPr>
          <p:cNvSpPr/>
          <p:nvPr/>
        </p:nvSpPr>
        <p:spPr>
          <a:xfrm>
            <a:off x="1471458" y="2470303"/>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67" name="TextBox 166">
            <a:extLst>
              <a:ext uri="{FF2B5EF4-FFF2-40B4-BE49-F238E27FC236}">
                <a16:creationId xmlns:a16="http://schemas.microsoft.com/office/drawing/2014/main" id="{39386D3B-7463-982A-5C96-4CCA77317D07}"/>
              </a:ext>
            </a:extLst>
          </p:cNvPr>
          <p:cNvSpPr txBox="1"/>
          <p:nvPr/>
        </p:nvSpPr>
        <p:spPr>
          <a:xfrm>
            <a:off x="1522679" y="2537928"/>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168" name="Straight Arrow Connector 167">
            <a:extLst>
              <a:ext uri="{FF2B5EF4-FFF2-40B4-BE49-F238E27FC236}">
                <a16:creationId xmlns:a16="http://schemas.microsoft.com/office/drawing/2014/main" id="{4402753E-BEAD-6977-CB88-304F074F4538}"/>
              </a:ext>
            </a:extLst>
          </p:cNvPr>
          <p:cNvCxnSpPr>
            <a:cxnSpLocks/>
            <a:endCxn id="166" idx="1"/>
          </p:cNvCxnSpPr>
          <p:nvPr/>
        </p:nvCxnSpPr>
        <p:spPr>
          <a:xfrm>
            <a:off x="941594" y="2673359"/>
            <a:ext cx="529864" cy="0"/>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169" name="Straight Arrow Connector 168">
            <a:extLst>
              <a:ext uri="{FF2B5EF4-FFF2-40B4-BE49-F238E27FC236}">
                <a16:creationId xmlns:a16="http://schemas.microsoft.com/office/drawing/2014/main" id="{E78DC9F2-9A35-F13B-13E4-07A247A45055}"/>
              </a:ext>
            </a:extLst>
          </p:cNvPr>
          <p:cNvCxnSpPr>
            <a:cxnSpLocks/>
          </p:cNvCxnSpPr>
          <p:nvPr/>
        </p:nvCxnSpPr>
        <p:spPr>
          <a:xfrm>
            <a:off x="1590278" y="2306106"/>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0" name="Straight Arrow Connector 169">
            <a:extLst>
              <a:ext uri="{FF2B5EF4-FFF2-40B4-BE49-F238E27FC236}">
                <a16:creationId xmlns:a16="http://schemas.microsoft.com/office/drawing/2014/main" id="{3ADE575F-80C0-106F-DDB8-E48427BF8340}"/>
              </a:ext>
            </a:extLst>
          </p:cNvPr>
          <p:cNvCxnSpPr>
            <a:cxnSpLocks/>
            <a:stCxn id="166" idx="3"/>
          </p:cNvCxnSpPr>
          <p:nvPr/>
        </p:nvCxnSpPr>
        <p:spPr>
          <a:xfrm flipV="1">
            <a:off x="2624089" y="2673358"/>
            <a:ext cx="466345" cy="1"/>
          </a:xfrm>
          <a:prstGeom prst="straightConnector1">
            <a:avLst/>
          </a:prstGeom>
          <a:ln>
            <a:solidFill>
              <a:srgbClr val="7030A0"/>
            </a:solidFill>
            <a:tailEnd type="triangle"/>
          </a:ln>
        </p:spPr>
        <p:style>
          <a:lnRef idx="3">
            <a:schemeClr val="dk1"/>
          </a:lnRef>
          <a:fillRef idx="0">
            <a:schemeClr val="dk1"/>
          </a:fillRef>
          <a:effectRef idx="2">
            <a:schemeClr val="dk1"/>
          </a:effectRef>
          <a:fontRef idx="minor">
            <a:schemeClr val="tx1"/>
          </a:fontRef>
        </p:style>
      </p:cxnSp>
      <p:cxnSp>
        <p:nvCxnSpPr>
          <p:cNvPr id="171" name="Straight Arrow Connector 170">
            <a:extLst>
              <a:ext uri="{FF2B5EF4-FFF2-40B4-BE49-F238E27FC236}">
                <a16:creationId xmlns:a16="http://schemas.microsoft.com/office/drawing/2014/main" id="{09553D47-AD7D-F24E-23D6-3C9B87ADD23A}"/>
              </a:ext>
            </a:extLst>
          </p:cNvPr>
          <p:cNvCxnSpPr>
            <a:cxnSpLocks/>
          </p:cNvCxnSpPr>
          <p:nvPr/>
        </p:nvCxnSpPr>
        <p:spPr>
          <a:xfrm flipV="1">
            <a:off x="2485761" y="2290309"/>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2" name="Straight Arrow Connector 171">
            <a:extLst>
              <a:ext uri="{FF2B5EF4-FFF2-40B4-BE49-F238E27FC236}">
                <a16:creationId xmlns:a16="http://schemas.microsoft.com/office/drawing/2014/main" id="{D7B8BE76-5430-9CC9-1C28-3FB24FCB5EFB}"/>
              </a:ext>
            </a:extLst>
          </p:cNvPr>
          <p:cNvCxnSpPr>
            <a:cxnSpLocks/>
          </p:cNvCxnSpPr>
          <p:nvPr/>
        </p:nvCxnSpPr>
        <p:spPr>
          <a:xfrm>
            <a:off x="1760966" y="2306106"/>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3" name="Straight Arrow Connector 172">
            <a:extLst>
              <a:ext uri="{FF2B5EF4-FFF2-40B4-BE49-F238E27FC236}">
                <a16:creationId xmlns:a16="http://schemas.microsoft.com/office/drawing/2014/main" id="{53D560F4-3E04-0CD2-43EA-0BA88EE818DE}"/>
              </a:ext>
            </a:extLst>
          </p:cNvPr>
          <p:cNvCxnSpPr>
            <a:cxnSpLocks/>
          </p:cNvCxnSpPr>
          <p:nvPr/>
        </p:nvCxnSpPr>
        <p:spPr>
          <a:xfrm>
            <a:off x="2282174" y="2290309"/>
            <a:ext cx="0" cy="179994"/>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sp>
        <p:nvSpPr>
          <p:cNvPr id="174" name="Rectangle 173">
            <a:extLst>
              <a:ext uri="{FF2B5EF4-FFF2-40B4-BE49-F238E27FC236}">
                <a16:creationId xmlns:a16="http://schemas.microsoft.com/office/drawing/2014/main" id="{120BA72E-2BAF-5D47-2CC8-D3B7252B454C}"/>
              </a:ext>
            </a:extLst>
          </p:cNvPr>
          <p:cNvSpPr/>
          <p:nvPr/>
        </p:nvSpPr>
        <p:spPr>
          <a:xfrm>
            <a:off x="1471458" y="3043991"/>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75" name="TextBox 174">
            <a:extLst>
              <a:ext uri="{FF2B5EF4-FFF2-40B4-BE49-F238E27FC236}">
                <a16:creationId xmlns:a16="http://schemas.microsoft.com/office/drawing/2014/main" id="{ABE20F45-FB81-6F52-CDE0-2F8A539E5134}"/>
              </a:ext>
            </a:extLst>
          </p:cNvPr>
          <p:cNvSpPr txBox="1"/>
          <p:nvPr/>
        </p:nvSpPr>
        <p:spPr>
          <a:xfrm>
            <a:off x="1522679" y="3111616"/>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176" name="Straight Arrow Connector 175">
            <a:extLst>
              <a:ext uri="{FF2B5EF4-FFF2-40B4-BE49-F238E27FC236}">
                <a16:creationId xmlns:a16="http://schemas.microsoft.com/office/drawing/2014/main" id="{D7ED8DBD-084E-DEDD-9C1A-AFD3D6F9F5F2}"/>
              </a:ext>
            </a:extLst>
          </p:cNvPr>
          <p:cNvCxnSpPr>
            <a:cxnSpLocks/>
            <a:endCxn id="174" idx="1"/>
          </p:cNvCxnSpPr>
          <p:nvPr/>
        </p:nvCxnSpPr>
        <p:spPr>
          <a:xfrm>
            <a:off x="941594" y="3247047"/>
            <a:ext cx="5298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7" name="Straight Arrow Connector 176">
            <a:extLst>
              <a:ext uri="{FF2B5EF4-FFF2-40B4-BE49-F238E27FC236}">
                <a16:creationId xmlns:a16="http://schemas.microsoft.com/office/drawing/2014/main" id="{954279CD-6057-05F8-249B-7126ECC4DCA4}"/>
              </a:ext>
            </a:extLst>
          </p:cNvPr>
          <p:cNvCxnSpPr>
            <a:cxnSpLocks/>
          </p:cNvCxnSpPr>
          <p:nvPr/>
        </p:nvCxnSpPr>
        <p:spPr>
          <a:xfrm>
            <a:off x="1590278" y="2879794"/>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8" name="Straight Arrow Connector 177">
            <a:extLst>
              <a:ext uri="{FF2B5EF4-FFF2-40B4-BE49-F238E27FC236}">
                <a16:creationId xmlns:a16="http://schemas.microsoft.com/office/drawing/2014/main" id="{DB98DF5A-998F-619B-D44E-FE4A62419CC7}"/>
              </a:ext>
            </a:extLst>
          </p:cNvPr>
          <p:cNvCxnSpPr>
            <a:cxnSpLocks/>
            <a:stCxn id="174" idx="3"/>
          </p:cNvCxnSpPr>
          <p:nvPr/>
        </p:nvCxnSpPr>
        <p:spPr>
          <a:xfrm flipV="1">
            <a:off x="2624089" y="3247046"/>
            <a:ext cx="46634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9" name="Straight Arrow Connector 178">
            <a:extLst>
              <a:ext uri="{FF2B5EF4-FFF2-40B4-BE49-F238E27FC236}">
                <a16:creationId xmlns:a16="http://schemas.microsoft.com/office/drawing/2014/main" id="{08B56831-ADE9-503E-7E01-26958428CCFB}"/>
              </a:ext>
            </a:extLst>
          </p:cNvPr>
          <p:cNvCxnSpPr>
            <a:cxnSpLocks/>
          </p:cNvCxnSpPr>
          <p:nvPr/>
        </p:nvCxnSpPr>
        <p:spPr>
          <a:xfrm flipV="1">
            <a:off x="2485761" y="2863997"/>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0" name="Straight Arrow Connector 179">
            <a:extLst>
              <a:ext uri="{FF2B5EF4-FFF2-40B4-BE49-F238E27FC236}">
                <a16:creationId xmlns:a16="http://schemas.microsoft.com/office/drawing/2014/main" id="{9EBEAE3C-9C22-4A40-D1D9-4B020ADF0435}"/>
              </a:ext>
            </a:extLst>
          </p:cNvPr>
          <p:cNvCxnSpPr>
            <a:cxnSpLocks/>
          </p:cNvCxnSpPr>
          <p:nvPr/>
        </p:nvCxnSpPr>
        <p:spPr>
          <a:xfrm>
            <a:off x="1760966" y="2879794"/>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1" name="Straight Arrow Connector 180">
            <a:extLst>
              <a:ext uri="{FF2B5EF4-FFF2-40B4-BE49-F238E27FC236}">
                <a16:creationId xmlns:a16="http://schemas.microsoft.com/office/drawing/2014/main" id="{7D600E82-9E62-C093-301E-A3231C8A9C15}"/>
              </a:ext>
            </a:extLst>
          </p:cNvPr>
          <p:cNvCxnSpPr>
            <a:cxnSpLocks/>
          </p:cNvCxnSpPr>
          <p:nvPr/>
        </p:nvCxnSpPr>
        <p:spPr>
          <a:xfrm>
            <a:off x="2282174" y="2863997"/>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2" name="Rectangle 181">
            <a:extLst>
              <a:ext uri="{FF2B5EF4-FFF2-40B4-BE49-F238E27FC236}">
                <a16:creationId xmlns:a16="http://schemas.microsoft.com/office/drawing/2014/main" id="{30622F0E-4AA9-7814-9EB2-82B19340138C}"/>
              </a:ext>
            </a:extLst>
          </p:cNvPr>
          <p:cNvSpPr/>
          <p:nvPr/>
        </p:nvSpPr>
        <p:spPr>
          <a:xfrm>
            <a:off x="1471458" y="3630647"/>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83" name="TextBox 182">
            <a:extLst>
              <a:ext uri="{FF2B5EF4-FFF2-40B4-BE49-F238E27FC236}">
                <a16:creationId xmlns:a16="http://schemas.microsoft.com/office/drawing/2014/main" id="{8FB39D6B-BBB3-986F-CA56-3716D7635A5B}"/>
              </a:ext>
            </a:extLst>
          </p:cNvPr>
          <p:cNvSpPr txBox="1"/>
          <p:nvPr/>
        </p:nvSpPr>
        <p:spPr>
          <a:xfrm>
            <a:off x="1522679" y="3698272"/>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184" name="Straight Arrow Connector 183">
            <a:extLst>
              <a:ext uri="{FF2B5EF4-FFF2-40B4-BE49-F238E27FC236}">
                <a16:creationId xmlns:a16="http://schemas.microsoft.com/office/drawing/2014/main" id="{879FABF1-F03E-6640-9DDE-747AFAA943A0}"/>
              </a:ext>
            </a:extLst>
          </p:cNvPr>
          <p:cNvCxnSpPr>
            <a:cxnSpLocks/>
            <a:endCxn id="182" idx="1"/>
          </p:cNvCxnSpPr>
          <p:nvPr/>
        </p:nvCxnSpPr>
        <p:spPr>
          <a:xfrm>
            <a:off x="941594" y="3833703"/>
            <a:ext cx="5298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5" name="Straight Arrow Connector 184">
            <a:extLst>
              <a:ext uri="{FF2B5EF4-FFF2-40B4-BE49-F238E27FC236}">
                <a16:creationId xmlns:a16="http://schemas.microsoft.com/office/drawing/2014/main" id="{2F687895-FDF4-C47A-D18E-9035BB78A8F1}"/>
              </a:ext>
            </a:extLst>
          </p:cNvPr>
          <p:cNvCxnSpPr>
            <a:cxnSpLocks/>
          </p:cNvCxnSpPr>
          <p:nvPr/>
        </p:nvCxnSpPr>
        <p:spPr>
          <a:xfrm>
            <a:off x="1590278" y="3466450"/>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6" name="Straight Arrow Connector 185">
            <a:extLst>
              <a:ext uri="{FF2B5EF4-FFF2-40B4-BE49-F238E27FC236}">
                <a16:creationId xmlns:a16="http://schemas.microsoft.com/office/drawing/2014/main" id="{5C8F9922-4EEE-2A94-FFA0-D51239AF6883}"/>
              </a:ext>
            </a:extLst>
          </p:cNvPr>
          <p:cNvCxnSpPr>
            <a:cxnSpLocks/>
            <a:stCxn id="182" idx="3"/>
          </p:cNvCxnSpPr>
          <p:nvPr/>
        </p:nvCxnSpPr>
        <p:spPr>
          <a:xfrm flipV="1">
            <a:off x="2624089" y="3833702"/>
            <a:ext cx="46634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7" name="Straight Arrow Connector 186">
            <a:extLst>
              <a:ext uri="{FF2B5EF4-FFF2-40B4-BE49-F238E27FC236}">
                <a16:creationId xmlns:a16="http://schemas.microsoft.com/office/drawing/2014/main" id="{E77826BE-1F10-C326-A451-433FE73009C6}"/>
              </a:ext>
            </a:extLst>
          </p:cNvPr>
          <p:cNvCxnSpPr>
            <a:cxnSpLocks/>
          </p:cNvCxnSpPr>
          <p:nvPr/>
        </p:nvCxnSpPr>
        <p:spPr>
          <a:xfrm flipV="1">
            <a:off x="2485761" y="3450653"/>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8" name="Straight Arrow Connector 187">
            <a:extLst>
              <a:ext uri="{FF2B5EF4-FFF2-40B4-BE49-F238E27FC236}">
                <a16:creationId xmlns:a16="http://schemas.microsoft.com/office/drawing/2014/main" id="{7851902A-194D-CA14-4A2D-912BE368760F}"/>
              </a:ext>
            </a:extLst>
          </p:cNvPr>
          <p:cNvCxnSpPr>
            <a:cxnSpLocks/>
          </p:cNvCxnSpPr>
          <p:nvPr/>
        </p:nvCxnSpPr>
        <p:spPr>
          <a:xfrm>
            <a:off x="1760966" y="3466450"/>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9" name="Straight Arrow Connector 188">
            <a:extLst>
              <a:ext uri="{FF2B5EF4-FFF2-40B4-BE49-F238E27FC236}">
                <a16:creationId xmlns:a16="http://schemas.microsoft.com/office/drawing/2014/main" id="{C426D2BF-78DE-3BCC-F103-F890FB84651A}"/>
              </a:ext>
            </a:extLst>
          </p:cNvPr>
          <p:cNvCxnSpPr>
            <a:cxnSpLocks/>
          </p:cNvCxnSpPr>
          <p:nvPr/>
        </p:nvCxnSpPr>
        <p:spPr>
          <a:xfrm>
            <a:off x="2282174" y="3450653"/>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0" name="Rectangle 189">
            <a:extLst>
              <a:ext uri="{FF2B5EF4-FFF2-40B4-BE49-F238E27FC236}">
                <a16:creationId xmlns:a16="http://schemas.microsoft.com/office/drawing/2014/main" id="{DB7C48BC-6D63-840A-34A8-56DDE3F5651B}"/>
              </a:ext>
            </a:extLst>
          </p:cNvPr>
          <p:cNvSpPr/>
          <p:nvPr/>
        </p:nvSpPr>
        <p:spPr>
          <a:xfrm>
            <a:off x="1471233" y="4216794"/>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91" name="TextBox 190">
            <a:extLst>
              <a:ext uri="{FF2B5EF4-FFF2-40B4-BE49-F238E27FC236}">
                <a16:creationId xmlns:a16="http://schemas.microsoft.com/office/drawing/2014/main" id="{B065C583-8473-E90D-8B35-63A3CFBE736C}"/>
              </a:ext>
            </a:extLst>
          </p:cNvPr>
          <p:cNvSpPr txBox="1"/>
          <p:nvPr/>
        </p:nvSpPr>
        <p:spPr>
          <a:xfrm>
            <a:off x="1522454" y="4284419"/>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192" name="Straight Arrow Connector 191">
            <a:extLst>
              <a:ext uri="{FF2B5EF4-FFF2-40B4-BE49-F238E27FC236}">
                <a16:creationId xmlns:a16="http://schemas.microsoft.com/office/drawing/2014/main" id="{F1FE2C99-16EE-DC18-4C6C-6B130564664B}"/>
              </a:ext>
            </a:extLst>
          </p:cNvPr>
          <p:cNvCxnSpPr>
            <a:cxnSpLocks/>
            <a:endCxn id="190" idx="1"/>
          </p:cNvCxnSpPr>
          <p:nvPr/>
        </p:nvCxnSpPr>
        <p:spPr>
          <a:xfrm>
            <a:off x="941369" y="4419850"/>
            <a:ext cx="5298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3" name="Straight Arrow Connector 192">
            <a:extLst>
              <a:ext uri="{FF2B5EF4-FFF2-40B4-BE49-F238E27FC236}">
                <a16:creationId xmlns:a16="http://schemas.microsoft.com/office/drawing/2014/main" id="{0F77B363-6CC7-48BD-4523-FCA1110B90A5}"/>
              </a:ext>
            </a:extLst>
          </p:cNvPr>
          <p:cNvCxnSpPr>
            <a:cxnSpLocks/>
          </p:cNvCxnSpPr>
          <p:nvPr/>
        </p:nvCxnSpPr>
        <p:spPr>
          <a:xfrm>
            <a:off x="1590053" y="4052597"/>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4" name="Straight Arrow Connector 193">
            <a:extLst>
              <a:ext uri="{FF2B5EF4-FFF2-40B4-BE49-F238E27FC236}">
                <a16:creationId xmlns:a16="http://schemas.microsoft.com/office/drawing/2014/main" id="{182DB68B-50BA-7293-62E5-C13B5852DF31}"/>
              </a:ext>
            </a:extLst>
          </p:cNvPr>
          <p:cNvCxnSpPr>
            <a:cxnSpLocks/>
            <a:stCxn id="190" idx="3"/>
          </p:cNvCxnSpPr>
          <p:nvPr/>
        </p:nvCxnSpPr>
        <p:spPr>
          <a:xfrm flipV="1">
            <a:off x="2623864" y="4419849"/>
            <a:ext cx="46634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5" name="Straight Arrow Connector 194">
            <a:extLst>
              <a:ext uri="{FF2B5EF4-FFF2-40B4-BE49-F238E27FC236}">
                <a16:creationId xmlns:a16="http://schemas.microsoft.com/office/drawing/2014/main" id="{6BFACCC7-C7E7-647A-ECC0-24BE84F7E7C6}"/>
              </a:ext>
            </a:extLst>
          </p:cNvPr>
          <p:cNvCxnSpPr>
            <a:cxnSpLocks/>
          </p:cNvCxnSpPr>
          <p:nvPr/>
        </p:nvCxnSpPr>
        <p:spPr>
          <a:xfrm flipV="1">
            <a:off x="2485536" y="4036800"/>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6" name="Straight Arrow Connector 195">
            <a:extLst>
              <a:ext uri="{FF2B5EF4-FFF2-40B4-BE49-F238E27FC236}">
                <a16:creationId xmlns:a16="http://schemas.microsoft.com/office/drawing/2014/main" id="{E5B4E3BD-990F-CBE6-0E88-C8C44561B4F7}"/>
              </a:ext>
            </a:extLst>
          </p:cNvPr>
          <p:cNvCxnSpPr>
            <a:cxnSpLocks/>
          </p:cNvCxnSpPr>
          <p:nvPr/>
        </p:nvCxnSpPr>
        <p:spPr>
          <a:xfrm>
            <a:off x="1760741" y="4052597"/>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7" name="Straight Arrow Connector 196">
            <a:extLst>
              <a:ext uri="{FF2B5EF4-FFF2-40B4-BE49-F238E27FC236}">
                <a16:creationId xmlns:a16="http://schemas.microsoft.com/office/drawing/2014/main" id="{C14AEEB4-8967-C077-C8C3-DF020117BE96}"/>
              </a:ext>
            </a:extLst>
          </p:cNvPr>
          <p:cNvCxnSpPr>
            <a:cxnSpLocks/>
          </p:cNvCxnSpPr>
          <p:nvPr/>
        </p:nvCxnSpPr>
        <p:spPr>
          <a:xfrm>
            <a:off x="2281949" y="4036800"/>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8" name="Straight Connector 197">
            <a:extLst>
              <a:ext uri="{FF2B5EF4-FFF2-40B4-BE49-F238E27FC236}">
                <a16:creationId xmlns:a16="http://schemas.microsoft.com/office/drawing/2014/main" id="{444E869C-7007-8BB5-A90C-B10B74A8CCEF}"/>
              </a:ext>
            </a:extLst>
          </p:cNvPr>
          <p:cNvCxnSpPr/>
          <p:nvPr/>
        </p:nvCxnSpPr>
        <p:spPr>
          <a:xfrm>
            <a:off x="1042178" y="1137542"/>
            <a:ext cx="0" cy="367252"/>
          </a:xfrm>
          <a:prstGeom prst="line">
            <a:avLst/>
          </a:prstGeom>
        </p:spPr>
        <p:style>
          <a:lnRef idx="3">
            <a:schemeClr val="accent1"/>
          </a:lnRef>
          <a:fillRef idx="0">
            <a:schemeClr val="accent1"/>
          </a:fillRef>
          <a:effectRef idx="2">
            <a:schemeClr val="accent1"/>
          </a:effectRef>
          <a:fontRef idx="minor">
            <a:schemeClr val="tx1"/>
          </a:fontRef>
        </p:style>
      </p:cxnSp>
      <p:cxnSp>
        <p:nvCxnSpPr>
          <p:cNvPr id="199" name="Straight Connector 198">
            <a:extLst>
              <a:ext uri="{FF2B5EF4-FFF2-40B4-BE49-F238E27FC236}">
                <a16:creationId xmlns:a16="http://schemas.microsoft.com/office/drawing/2014/main" id="{53FAD335-FD29-4A2E-ACE6-4F357408E51D}"/>
              </a:ext>
            </a:extLst>
          </p:cNvPr>
          <p:cNvCxnSpPr>
            <a:cxnSpLocks/>
          </p:cNvCxnSpPr>
          <p:nvPr/>
        </p:nvCxnSpPr>
        <p:spPr>
          <a:xfrm>
            <a:off x="1039130" y="1504794"/>
            <a:ext cx="3048" cy="300260"/>
          </a:xfrm>
          <a:prstGeom prst="line">
            <a:avLst/>
          </a:prstGeom>
        </p:spPr>
        <p:style>
          <a:lnRef idx="1">
            <a:schemeClr val="accent1"/>
          </a:lnRef>
          <a:fillRef idx="0">
            <a:schemeClr val="accent1"/>
          </a:fillRef>
          <a:effectRef idx="0">
            <a:schemeClr val="accent1"/>
          </a:effectRef>
          <a:fontRef idx="minor">
            <a:schemeClr val="tx1"/>
          </a:fontRef>
        </p:style>
      </p:cxnSp>
      <p:sp>
        <p:nvSpPr>
          <p:cNvPr id="200" name="Flowchart: Connector 199">
            <a:extLst>
              <a:ext uri="{FF2B5EF4-FFF2-40B4-BE49-F238E27FC236}">
                <a16:creationId xmlns:a16="http://schemas.microsoft.com/office/drawing/2014/main" id="{5EA32018-A9F9-B6DC-31C8-A1666B3D91B8}"/>
              </a:ext>
            </a:extLst>
          </p:cNvPr>
          <p:cNvSpPr/>
          <p:nvPr/>
        </p:nvSpPr>
        <p:spPr>
          <a:xfrm>
            <a:off x="999858" y="118809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01" name="Flowchart: Connector 200">
            <a:extLst>
              <a:ext uri="{FF2B5EF4-FFF2-40B4-BE49-F238E27FC236}">
                <a16:creationId xmlns:a16="http://schemas.microsoft.com/office/drawing/2014/main" id="{42770032-7955-EE94-42BC-59BAAFA4357D}"/>
              </a:ext>
            </a:extLst>
          </p:cNvPr>
          <p:cNvSpPr/>
          <p:nvPr/>
        </p:nvSpPr>
        <p:spPr>
          <a:xfrm>
            <a:off x="1000322" y="146910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02" name="Flowchart: Connector 201">
            <a:extLst>
              <a:ext uri="{FF2B5EF4-FFF2-40B4-BE49-F238E27FC236}">
                <a16:creationId xmlns:a16="http://schemas.microsoft.com/office/drawing/2014/main" id="{127A7614-3664-2B41-ADA7-9F7DC800E1D6}"/>
              </a:ext>
            </a:extLst>
          </p:cNvPr>
          <p:cNvSpPr/>
          <p:nvPr/>
        </p:nvSpPr>
        <p:spPr>
          <a:xfrm>
            <a:off x="911065" y="118558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03" name="Straight Connector 202">
            <a:extLst>
              <a:ext uri="{FF2B5EF4-FFF2-40B4-BE49-F238E27FC236}">
                <a16:creationId xmlns:a16="http://schemas.microsoft.com/office/drawing/2014/main" id="{22FB784F-4EA7-A68A-36F3-169082A05121}"/>
              </a:ext>
            </a:extLst>
          </p:cNvPr>
          <p:cNvCxnSpPr/>
          <p:nvPr/>
        </p:nvCxnSpPr>
        <p:spPr>
          <a:xfrm>
            <a:off x="1040432" y="1775976"/>
            <a:ext cx="0" cy="36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954EBDDA-2E5F-8AD9-6CDC-053DE11A4A47}"/>
              </a:ext>
            </a:extLst>
          </p:cNvPr>
          <p:cNvCxnSpPr>
            <a:cxnSpLocks/>
          </p:cNvCxnSpPr>
          <p:nvPr/>
        </p:nvCxnSpPr>
        <p:spPr>
          <a:xfrm>
            <a:off x="1037384" y="2143228"/>
            <a:ext cx="0" cy="229987"/>
          </a:xfrm>
          <a:prstGeom prst="line">
            <a:avLst/>
          </a:prstGeom>
        </p:spPr>
        <p:style>
          <a:lnRef idx="1">
            <a:schemeClr val="accent1"/>
          </a:lnRef>
          <a:fillRef idx="0">
            <a:schemeClr val="accent1"/>
          </a:fillRef>
          <a:effectRef idx="0">
            <a:schemeClr val="accent1"/>
          </a:effectRef>
          <a:fontRef idx="minor">
            <a:schemeClr val="tx1"/>
          </a:fontRef>
        </p:style>
      </p:cxnSp>
      <p:sp>
        <p:nvSpPr>
          <p:cNvPr id="205" name="Flowchart: Connector 204">
            <a:extLst>
              <a:ext uri="{FF2B5EF4-FFF2-40B4-BE49-F238E27FC236}">
                <a16:creationId xmlns:a16="http://schemas.microsoft.com/office/drawing/2014/main" id="{526E921C-F3F7-C50A-CF0A-BC03DDB3D04E}"/>
              </a:ext>
            </a:extLst>
          </p:cNvPr>
          <p:cNvSpPr/>
          <p:nvPr/>
        </p:nvSpPr>
        <p:spPr>
          <a:xfrm>
            <a:off x="997849" y="173728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06" name="Flowchart: Connector 205">
            <a:extLst>
              <a:ext uri="{FF2B5EF4-FFF2-40B4-BE49-F238E27FC236}">
                <a16:creationId xmlns:a16="http://schemas.microsoft.com/office/drawing/2014/main" id="{7244BF10-14A8-2AE7-EAC9-6B0BBD4EDB05}"/>
              </a:ext>
            </a:extLst>
          </p:cNvPr>
          <p:cNvSpPr/>
          <p:nvPr/>
        </p:nvSpPr>
        <p:spPr>
          <a:xfrm>
            <a:off x="997849" y="205525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07" name="Straight Connector 206">
            <a:extLst>
              <a:ext uri="{FF2B5EF4-FFF2-40B4-BE49-F238E27FC236}">
                <a16:creationId xmlns:a16="http://schemas.microsoft.com/office/drawing/2014/main" id="{EF3F690E-7B52-2C8F-CB7D-FBABB7B443E5}"/>
              </a:ext>
            </a:extLst>
          </p:cNvPr>
          <p:cNvCxnSpPr/>
          <p:nvPr/>
        </p:nvCxnSpPr>
        <p:spPr>
          <a:xfrm>
            <a:off x="1042178" y="2603182"/>
            <a:ext cx="0" cy="36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B46F553C-A280-2BFC-991C-5C35258327E5}"/>
              </a:ext>
            </a:extLst>
          </p:cNvPr>
          <p:cNvCxnSpPr>
            <a:cxnSpLocks/>
          </p:cNvCxnSpPr>
          <p:nvPr/>
        </p:nvCxnSpPr>
        <p:spPr>
          <a:xfrm>
            <a:off x="1039130" y="2970434"/>
            <a:ext cx="3048" cy="300260"/>
          </a:xfrm>
          <a:prstGeom prst="line">
            <a:avLst/>
          </a:prstGeom>
        </p:spPr>
        <p:style>
          <a:lnRef idx="1">
            <a:schemeClr val="accent1"/>
          </a:lnRef>
          <a:fillRef idx="0">
            <a:schemeClr val="accent1"/>
          </a:fillRef>
          <a:effectRef idx="0">
            <a:schemeClr val="accent1"/>
          </a:effectRef>
          <a:fontRef idx="minor">
            <a:schemeClr val="tx1"/>
          </a:fontRef>
        </p:style>
      </p:cxnSp>
      <p:sp>
        <p:nvSpPr>
          <p:cNvPr id="209" name="Flowchart: Connector 208">
            <a:extLst>
              <a:ext uri="{FF2B5EF4-FFF2-40B4-BE49-F238E27FC236}">
                <a16:creationId xmlns:a16="http://schemas.microsoft.com/office/drawing/2014/main" id="{D309F15B-8F5D-4292-B100-468C3E6EEF2F}"/>
              </a:ext>
            </a:extLst>
          </p:cNvPr>
          <p:cNvSpPr/>
          <p:nvPr/>
        </p:nvSpPr>
        <p:spPr>
          <a:xfrm>
            <a:off x="999595" y="263589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10" name="Flowchart: Connector 209">
            <a:extLst>
              <a:ext uri="{FF2B5EF4-FFF2-40B4-BE49-F238E27FC236}">
                <a16:creationId xmlns:a16="http://schemas.microsoft.com/office/drawing/2014/main" id="{EABC98F6-9399-3175-9F94-63946347B2F9}"/>
              </a:ext>
            </a:extLst>
          </p:cNvPr>
          <p:cNvSpPr/>
          <p:nvPr/>
        </p:nvSpPr>
        <p:spPr>
          <a:xfrm>
            <a:off x="1002050" y="290737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11" name="Straight Connector 210">
            <a:extLst>
              <a:ext uri="{FF2B5EF4-FFF2-40B4-BE49-F238E27FC236}">
                <a16:creationId xmlns:a16="http://schemas.microsoft.com/office/drawing/2014/main" id="{9A0B2B3B-0011-4388-17F3-BFDEC8AB1065}"/>
              </a:ext>
            </a:extLst>
          </p:cNvPr>
          <p:cNvCxnSpPr/>
          <p:nvPr/>
        </p:nvCxnSpPr>
        <p:spPr>
          <a:xfrm>
            <a:off x="1040432" y="3241616"/>
            <a:ext cx="0" cy="36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5237352C-FC26-11E2-400F-6D1B55A40812}"/>
              </a:ext>
            </a:extLst>
          </p:cNvPr>
          <p:cNvCxnSpPr>
            <a:cxnSpLocks/>
          </p:cNvCxnSpPr>
          <p:nvPr/>
        </p:nvCxnSpPr>
        <p:spPr>
          <a:xfrm>
            <a:off x="1037384" y="3608868"/>
            <a:ext cx="3048" cy="300260"/>
          </a:xfrm>
          <a:prstGeom prst="line">
            <a:avLst/>
          </a:prstGeom>
        </p:spPr>
        <p:style>
          <a:lnRef idx="1">
            <a:schemeClr val="accent1"/>
          </a:lnRef>
          <a:fillRef idx="0">
            <a:schemeClr val="accent1"/>
          </a:fillRef>
          <a:effectRef idx="0">
            <a:schemeClr val="accent1"/>
          </a:effectRef>
          <a:fontRef idx="minor">
            <a:schemeClr val="tx1"/>
          </a:fontRef>
        </p:style>
      </p:cxnSp>
      <p:sp>
        <p:nvSpPr>
          <p:cNvPr id="213" name="Flowchart: Connector 212">
            <a:extLst>
              <a:ext uri="{FF2B5EF4-FFF2-40B4-BE49-F238E27FC236}">
                <a16:creationId xmlns:a16="http://schemas.microsoft.com/office/drawing/2014/main" id="{69609F95-3CCB-C3C4-5461-C36C25847C07}"/>
              </a:ext>
            </a:extLst>
          </p:cNvPr>
          <p:cNvSpPr/>
          <p:nvPr/>
        </p:nvSpPr>
        <p:spPr>
          <a:xfrm>
            <a:off x="997849" y="320292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14" name="Flowchart: Connector 213">
            <a:extLst>
              <a:ext uri="{FF2B5EF4-FFF2-40B4-BE49-F238E27FC236}">
                <a16:creationId xmlns:a16="http://schemas.microsoft.com/office/drawing/2014/main" id="{9BEA9F37-96F2-B403-5AA3-10DFFA84EAC0}"/>
              </a:ext>
            </a:extLst>
          </p:cNvPr>
          <p:cNvSpPr/>
          <p:nvPr/>
        </p:nvSpPr>
        <p:spPr>
          <a:xfrm>
            <a:off x="997849" y="352089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15" name="Straight Connector 214">
            <a:extLst>
              <a:ext uri="{FF2B5EF4-FFF2-40B4-BE49-F238E27FC236}">
                <a16:creationId xmlns:a16="http://schemas.microsoft.com/office/drawing/2014/main" id="{4EED4F92-4BFE-CC02-7ABB-A91D40864ADC}"/>
              </a:ext>
            </a:extLst>
          </p:cNvPr>
          <p:cNvCxnSpPr>
            <a:cxnSpLocks/>
          </p:cNvCxnSpPr>
          <p:nvPr/>
        </p:nvCxnSpPr>
        <p:spPr>
          <a:xfrm>
            <a:off x="1045315" y="2373215"/>
            <a:ext cx="0" cy="310375"/>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sp>
        <p:nvSpPr>
          <p:cNvPr id="216" name="Flowchart: Connector 215">
            <a:extLst>
              <a:ext uri="{FF2B5EF4-FFF2-40B4-BE49-F238E27FC236}">
                <a16:creationId xmlns:a16="http://schemas.microsoft.com/office/drawing/2014/main" id="{491D8427-4FB3-ED17-34DE-5C31E6E525DF}"/>
              </a:ext>
            </a:extLst>
          </p:cNvPr>
          <p:cNvSpPr/>
          <p:nvPr/>
        </p:nvSpPr>
        <p:spPr>
          <a:xfrm>
            <a:off x="997849" y="235162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17" name="Straight Connector 216">
            <a:extLst>
              <a:ext uri="{FF2B5EF4-FFF2-40B4-BE49-F238E27FC236}">
                <a16:creationId xmlns:a16="http://schemas.microsoft.com/office/drawing/2014/main" id="{1E5CFB16-6E05-CF95-FCA7-C0BE6314B5D0}"/>
              </a:ext>
            </a:extLst>
          </p:cNvPr>
          <p:cNvCxnSpPr/>
          <p:nvPr/>
        </p:nvCxnSpPr>
        <p:spPr>
          <a:xfrm>
            <a:off x="1036211" y="3842120"/>
            <a:ext cx="0" cy="36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B060C4DD-EE1D-1738-4E0B-200A2D504C60}"/>
              </a:ext>
            </a:extLst>
          </p:cNvPr>
          <p:cNvCxnSpPr>
            <a:cxnSpLocks/>
          </p:cNvCxnSpPr>
          <p:nvPr/>
        </p:nvCxnSpPr>
        <p:spPr>
          <a:xfrm>
            <a:off x="1033163" y="4209372"/>
            <a:ext cx="3048" cy="300260"/>
          </a:xfrm>
          <a:prstGeom prst="line">
            <a:avLst/>
          </a:prstGeom>
        </p:spPr>
        <p:style>
          <a:lnRef idx="1">
            <a:schemeClr val="accent1"/>
          </a:lnRef>
          <a:fillRef idx="0">
            <a:schemeClr val="accent1"/>
          </a:fillRef>
          <a:effectRef idx="0">
            <a:schemeClr val="accent1"/>
          </a:effectRef>
          <a:fontRef idx="minor">
            <a:schemeClr val="tx1"/>
          </a:fontRef>
        </p:style>
      </p:cxnSp>
      <p:sp>
        <p:nvSpPr>
          <p:cNvPr id="219" name="Flowchart: Connector 218">
            <a:extLst>
              <a:ext uri="{FF2B5EF4-FFF2-40B4-BE49-F238E27FC236}">
                <a16:creationId xmlns:a16="http://schemas.microsoft.com/office/drawing/2014/main" id="{3A543493-356E-5170-C74D-0C41DC39F78E}"/>
              </a:ext>
            </a:extLst>
          </p:cNvPr>
          <p:cNvSpPr/>
          <p:nvPr/>
        </p:nvSpPr>
        <p:spPr>
          <a:xfrm>
            <a:off x="993628" y="380343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20" name="Flowchart: Connector 219">
            <a:extLst>
              <a:ext uri="{FF2B5EF4-FFF2-40B4-BE49-F238E27FC236}">
                <a16:creationId xmlns:a16="http://schemas.microsoft.com/office/drawing/2014/main" id="{5DEF5E5D-72A9-B49F-53B1-BB2224CBCA54}"/>
              </a:ext>
            </a:extLst>
          </p:cNvPr>
          <p:cNvSpPr/>
          <p:nvPr/>
        </p:nvSpPr>
        <p:spPr>
          <a:xfrm>
            <a:off x="993628" y="4121395"/>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21" name="Flowchart: Connector 220">
            <a:extLst>
              <a:ext uri="{FF2B5EF4-FFF2-40B4-BE49-F238E27FC236}">
                <a16:creationId xmlns:a16="http://schemas.microsoft.com/office/drawing/2014/main" id="{42C25F51-76F8-D7C7-8836-C5688EA27B9D}"/>
              </a:ext>
            </a:extLst>
          </p:cNvPr>
          <p:cNvSpPr/>
          <p:nvPr/>
        </p:nvSpPr>
        <p:spPr>
          <a:xfrm>
            <a:off x="988967" y="438289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22" name="Straight Connector 221">
            <a:extLst>
              <a:ext uri="{FF2B5EF4-FFF2-40B4-BE49-F238E27FC236}">
                <a16:creationId xmlns:a16="http://schemas.microsoft.com/office/drawing/2014/main" id="{6558DB70-CE9B-78BC-34D3-1BC172ADCE01}"/>
              </a:ext>
            </a:extLst>
          </p:cNvPr>
          <p:cNvCxnSpPr>
            <a:cxnSpLocks/>
          </p:cNvCxnSpPr>
          <p:nvPr/>
        </p:nvCxnSpPr>
        <p:spPr>
          <a:xfrm>
            <a:off x="1042128" y="894958"/>
            <a:ext cx="3048" cy="300260"/>
          </a:xfrm>
          <a:prstGeom prst="line">
            <a:avLst/>
          </a:prstGeom>
        </p:spPr>
        <p:style>
          <a:lnRef idx="3">
            <a:schemeClr val="accent1"/>
          </a:lnRef>
          <a:fillRef idx="0">
            <a:schemeClr val="accent1"/>
          </a:fillRef>
          <a:effectRef idx="2">
            <a:schemeClr val="accent1"/>
          </a:effectRef>
          <a:fontRef idx="minor">
            <a:schemeClr val="tx1"/>
          </a:fontRef>
        </p:style>
      </p:cxnSp>
      <p:cxnSp>
        <p:nvCxnSpPr>
          <p:cNvPr id="223" name="Straight Connector 222">
            <a:extLst>
              <a:ext uri="{FF2B5EF4-FFF2-40B4-BE49-F238E27FC236}">
                <a16:creationId xmlns:a16="http://schemas.microsoft.com/office/drawing/2014/main" id="{F7B0D690-87FB-BA53-0CBF-198ADEADD964}"/>
              </a:ext>
            </a:extLst>
          </p:cNvPr>
          <p:cNvCxnSpPr>
            <a:cxnSpLocks/>
          </p:cNvCxnSpPr>
          <p:nvPr/>
        </p:nvCxnSpPr>
        <p:spPr>
          <a:xfrm>
            <a:off x="1042128" y="4457228"/>
            <a:ext cx="3048" cy="300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7FEBCF0B-8C27-707B-B79D-8C8668DE1C7D}"/>
              </a:ext>
            </a:extLst>
          </p:cNvPr>
          <p:cNvCxnSpPr/>
          <p:nvPr/>
        </p:nvCxnSpPr>
        <p:spPr>
          <a:xfrm flipV="1">
            <a:off x="3039409" y="1206262"/>
            <a:ext cx="0" cy="310542"/>
          </a:xfrm>
          <a:prstGeom prst="line">
            <a:avLst/>
          </a:prstGeom>
        </p:spPr>
        <p:style>
          <a:lnRef idx="1">
            <a:schemeClr val="dk1"/>
          </a:lnRef>
          <a:fillRef idx="0">
            <a:schemeClr val="dk1"/>
          </a:fillRef>
          <a:effectRef idx="0">
            <a:schemeClr val="dk1"/>
          </a:effectRef>
          <a:fontRef idx="minor">
            <a:schemeClr val="tx1"/>
          </a:fontRef>
        </p:style>
      </p:cxnSp>
      <p:cxnSp>
        <p:nvCxnSpPr>
          <p:cNvPr id="225" name="Straight Connector 224">
            <a:extLst>
              <a:ext uri="{FF2B5EF4-FFF2-40B4-BE49-F238E27FC236}">
                <a16:creationId xmlns:a16="http://schemas.microsoft.com/office/drawing/2014/main" id="{29682F0E-3163-D576-63F7-A2693EDD0279}"/>
              </a:ext>
            </a:extLst>
          </p:cNvPr>
          <p:cNvCxnSpPr/>
          <p:nvPr/>
        </p:nvCxnSpPr>
        <p:spPr>
          <a:xfrm flipH="1">
            <a:off x="1033163" y="1212921"/>
            <a:ext cx="2005298" cy="15797"/>
          </a:xfrm>
          <a:prstGeom prst="line">
            <a:avLst/>
          </a:prstGeom>
        </p:spPr>
        <p:style>
          <a:lnRef idx="1">
            <a:schemeClr val="dk1"/>
          </a:lnRef>
          <a:fillRef idx="0">
            <a:schemeClr val="dk1"/>
          </a:fillRef>
          <a:effectRef idx="0">
            <a:schemeClr val="dk1"/>
          </a:effectRef>
          <a:fontRef idx="minor">
            <a:schemeClr val="tx1"/>
          </a:fontRef>
        </p:style>
      </p:cxnSp>
      <p:cxnSp>
        <p:nvCxnSpPr>
          <p:cNvPr id="226" name="Straight Connector 225">
            <a:extLst>
              <a:ext uri="{FF2B5EF4-FFF2-40B4-BE49-F238E27FC236}">
                <a16:creationId xmlns:a16="http://schemas.microsoft.com/office/drawing/2014/main" id="{BF27024C-07FE-2566-297F-B142BC1C21CE}"/>
              </a:ext>
            </a:extLst>
          </p:cNvPr>
          <p:cNvCxnSpPr/>
          <p:nvPr/>
        </p:nvCxnSpPr>
        <p:spPr>
          <a:xfrm flipV="1">
            <a:off x="3047032" y="1786624"/>
            <a:ext cx="0" cy="310542"/>
          </a:xfrm>
          <a:prstGeom prst="line">
            <a:avLst/>
          </a:prstGeom>
        </p:spPr>
        <p:style>
          <a:lnRef idx="1">
            <a:schemeClr val="dk1"/>
          </a:lnRef>
          <a:fillRef idx="0">
            <a:schemeClr val="dk1"/>
          </a:fillRef>
          <a:effectRef idx="0">
            <a:schemeClr val="dk1"/>
          </a:effectRef>
          <a:fontRef idx="minor">
            <a:schemeClr val="tx1"/>
          </a:fontRef>
        </p:style>
      </p:cxnSp>
      <p:cxnSp>
        <p:nvCxnSpPr>
          <p:cNvPr id="227" name="Straight Connector 226">
            <a:extLst>
              <a:ext uri="{FF2B5EF4-FFF2-40B4-BE49-F238E27FC236}">
                <a16:creationId xmlns:a16="http://schemas.microsoft.com/office/drawing/2014/main" id="{DCD24739-5C64-092F-6AE2-228DCBDA7C80}"/>
              </a:ext>
            </a:extLst>
          </p:cNvPr>
          <p:cNvCxnSpPr/>
          <p:nvPr/>
        </p:nvCxnSpPr>
        <p:spPr>
          <a:xfrm flipH="1">
            <a:off x="1040432" y="1782616"/>
            <a:ext cx="2005298" cy="15797"/>
          </a:xfrm>
          <a:prstGeom prst="line">
            <a:avLst/>
          </a:prstGeom>
        </p:spPr>
        <p:style>
          <a:lnRef idx="1">
            <a:schemeClr val="dk1"/>
          </a:lnRef>
          <a:fillRef idx="0">
            <a:schemeClr val="dk1"/>
          </a:fillRef>
          <a:effectRef idx="0">
            <a:schemeClr val="dk1"/>
          </a:effectRef>
          <a:fontRef idx="minor">
            <a:schemeClr val="tx1"/>
          </a:fontRef>
        </p:style>
      </p:cxnSp>
      <p:cxnSp>
        <p:nvCxnSpPr>
          <p:cNvPr id="228" name="Straight Connector 227">
            <a:extLst>
              <a:ext uri="{FF2B5EF4-FFF2-40B4-BE49-F238E27FC236}">
                <a16:creationId xmlns:a16="http://schemas.microsoft.com/office/drawing/2014/main" id="{1E11D28A-DE88-EB97-C2EE-565608F15C90}"/>
              </a:ext>
            </a:extLst>
          </p:cNvPr>
          <p:cNvCxnSpPr/>
          <p:nvPr/>
        </p:nvCxnSpPr>
        <p:spPr>
          <a:xfrm flipV="1">
            <a:off x="3047032" y="4142626"/>
            <a:ext cx="0" cy="310542"/>
          </a:xfrm>
          <a:prstGeom prst="line">
            <a:avLst/>
          </a:prstGeom>
        </p:spPr>
        <p:style>
          <a:lnRef idx="1">
            <a:schemeClr val="dk1"/>
          </a:lnRef>
          <a:fillRef idx="0">
            <a:schemeClr val="dk1"/>
          </a:fillRef>
          <a:effectRef idx="0">
            <a:schemeClr val="dk1"/>
          </a:effectRef>
          <a:fontRef idx="minor">
            <a:schemeClr val="tx1"/>
          </a:fontRef>
        </p:style>
      </p:cxnSp>
      <p:cxnSp>
        <p:nvCxnSpPr>
          <p:cNvPr id="229" name="Straight Connector 228">
            <a:extLst>
              <a:ext uri="{FF2B5EF4-FFF2-40B4-BE49-F238E27FC236}">
                <a16:creationId xmlns:a16="http://schemas.microsoft.com/office/drawing/2014/main" id="{C3B519F9-9CA0-4415-9B25-C7925D3F301E}"/>
              </a:ext>
            </a:extLst>
          </p:cNvPr>
          <p:cNvCxnSpPr/>
          <p:nvPr/>
        </p:nvCxnSpPr>
        <p:spPr>
          <a:xfrm flipH="1">
            <a:off x="1040432" y="4138618"/>
            <a:ext cx="2005298" cy="15797"/>
          </a:xfrm>
          <a:prstGeom prst="line">
            <a:avLst/>
          </a:prstGeom>
        </p:spPr>
        <p:style>
          <a:lnRef idx="1">
            <a:schemeClr val="dk1"/>
          </a:lnRef>
          <a:fillRef idx="0">
            <a:schemeClr val="dk1"/>
          </a:fillRef>
          <a:effectRef idx="0">
            <a:schemeClr val="dk1"/>
          </a:effectRef>
          <a:fontRef idx="minor">
            <a:schemeClr val="tx1"/>
          </a:fontRef>
        </p:style>
      </p:cxnSp>
      <p:cxnSp>
        <p:nvCxnSpPr>
          <p:cNvPr id="230" name="Straight Connector 229">
            <a:extLst>
              <a:ext uri="{FF2B5EF4-FFF2-40B4-BE49-F238E27FC236}">
                <a16:creationId xmlns:a16="http://schemas.microsoft.com/office/drawing/2014/main" id="{81574CE8-7ABE-09B0-9ECE-64A34B7CB989}"/>
              </a:ext>
            </a:extLst>
          </p:cNvPr>
          <p:cNvCxnSpPr/>
          <p:nvPr/>
        </p:nvCxnSpPr>
        <p:spPr>
          <a:xfrm flipV="1">
            <a:off x="3055052" y="2389278"/>
            <a:ext cx="0" cy="310542"/>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cxnSp>
        <p:nvCxnSpPr>
          <p:cNvPr id="231" name="Straight Connector 230">
            <a:extLst>
              <a:ext uri="{FF2B5EF4-FFF2-40B4-BE49-F238E27FC236}">
                <a16:creationId xmlns:a16="http://schemas.microsoft.com/office/drawing/2014/main" id="{58E63888-9378-05A6-91ED-852941148D9E}"/>
              </a:ext>
            </a:extLst>
          </p:cNvPr>
          <p:cNvCxnSpPr/>
          <p:nvPr/>
        </p:nvCxnSpPr>
        <p:spPr>
          <a:xfrm flipH="1">
            <a:off x="1048452" y="2385270"/>
            <a:ext cx="2005298" cy="15797"/>
          </a:xfrm>
          <a:prstGeom prst="line">
            <a:avLst/>
          </a:prstGeom>
          <a:ln>
            <a:solidFill>
              <a:srgbClr val="7030A0"/>
            </a:solidFill>
          </a:ln>
        </p:spPr>
        <p:style>
          <a:lnRef idx="3">
            <a:schemeClr val="dk1"/>
          </a:lnRef>
          <a:fillRef idx="0">
            <a:schemeClr val="dk1"/>
          </a:fillRef>
          <a:effectRef idx="2">
            <a:schemeClr val="dk1"/>
          </a:effectRef>
          <a:fontRef idx="minor">
            <a:schemeClr val="tx1"/>
          </a:fontRef>
        </p:style>
      </p:cxnSp>
      <p:cxnSp>
        <p:nvCxnSpPr>
          <p:cNvPr id="232" name="Straight Connector 231">
            <a:extLst>
              <a:ext uri="{FF2B5EF4-FFF2-40B4-BE49-F238E27FC236}">
                <a16:creationId xmlns:a16="http://schemas.microsoft.com/office/drawing/2014/main" id="{9AEFA1EC-5F37-03CF-1856-4DF30D13DB82}"/>
              </a:ext>
            </a:extLst>
          </p:cNvPr>
          <p:cNvCxnSpPr/>
          <p:nvPr/>
        </p:nvCxnSpPr>
        <p:spPr>
          <a:xfrm flipV="1">
            <a:off x="3053848" y="2947673"/>
            <a:ext cx="0" cy="310542"/>
          </a:xfrm>
          <a:prstGeom prst="line">
            <a:avLst/>
          </a:prstGeom>
        </p:spPr>
        <p:style>
          <a:lnRef idx="1">
            <a:schemeClr val="dk1"/>
          </a:lnRef>
          <a:fillRef idx="0">
            <a:schemeClr val="dk1"/>
          </a:fillRef>
          <a:effectRef idx="0">
            <a:schemeClr val="dk1"/>
          </a:effectRef>
          <a:fontRef idx="minor">
            <a:schemeClr val="tx1"/>
          </a:fontRef>
        </p:style>
      </p:cxnSp>
      <p:cxnSp>
        <p:nvCxnSpPr>
          <p:cNvPr id="233" name="Straight Connector 232">
            <a:extLst>
              <a:ext uri="{FF2B5EF4-FFF2-40B4-BE49-F238E27FC236}">
                <a16:creationId xmlns:a16="http://schemas.microsoft.com/office/drawing/2014/main" id="{B4DA89EE-5702-8E5E-ED67-94EE5E86ED77}"/>
              </a:ext>
            </a:extLst>
          </p:cNvPr>
          <p:cNvCxnSpPr/>
          <p:nvPr/>
        </p:nvCxnSpPr>
        <p:spPr>
          <a:xfrm flipH="1">
            <a:off x="1047248" y="2943665"/>
            <a:ext cx="2005298" cy="15797"/>
          </a:xfrm>
          <a:prstGeom prst="line">
            <a:avLst/>
          </a:prstGeom>
        </p:spPr>
        <p:style>
          <a:lnRef idx="1">
            <a:schemeClr val="dk1"/>
          </a:lnRef>
          <a:fillRef idx="0">
            <a:schemeClr val="dk1"/>
          </a:fillRef>
          <a:effectRef idx="0">
            <a:schemeClr val="dk1"/>
          </a:effectRef>
          <a:fontRef idx="minor">
            <a:schemeClr val="tx1"/>
          </a:fontRef>
        </p:style>
      </p:cxnSp>
      <p:cxnSp>
        <p:nvCxnSpPr>
          <p:cNvPr id="234" name="Straight Connector 233">
            <a:extLst>
              <a:ext uri="{FF2B5EF4-FFF2-40B4-BE49-F238E27FC236}">
                <a16:creationId xmlns:a16="http://schemas.microsoft.com/office/drawing/2014/main" id="{C529C5B3-C0D8-B28A-E212-D4107246E044}"/>
              </a:ext>
            </a:extLst>
          </p:cNvPr>
          <p:cNvCxnSpPr/>
          <p:nvPr/>
        </p:nvCxnSpPr>
        <p:spPr>
          <a:xfrm flipV="1">
            <a:off x="3039763" y="3551233"/>
            <a:ext cx="0" cy="310542"/>
          </a:xfrm>
          <a:prstGeom prst="line">
            <a:avLst/>
          </a:prstGeom>
        </p:spPr>
        <p:style>
          <a:lnRef idx="1">
            <a:schemeClr val="dk1"/>
          </a:lnRef>
          <a:fillRef idx="0">
            <a:schemeClr val="dk1"/>
          </a:fillRef>
          <a:effectRef idx="0">
            <a:schemeClr val="dk1"/>
          </a:effectRef>
          <a:fontRef idx="minor">
            <a:schemeClr val="tx1"/>
          </a:fontRef>
        </p:style>
      </p:cxnSp>
      <p:cxnSp>
        <p:nvCxnSpPr>
          <p:cNvPr id="235" name="Straight Connector 234">
            <a:extLst>
              <a:ext uri="{FF2B5EF4-FFF2-40B4-BE49-F238E27FC236}">
                <a16:creationId xmlns:a16="http://schemas.microsoft.com/office/drawing/2014/main" id="{D0E46061-EE7F-8778-C77C-189697018250}"/>
              </a:ext>
            </a:extLst>
          </p:cNvPr>
          <p:cNvCxnSpPr/>
          <p:nvPr/>
        </p:nvCxnSpPr>
        <p:spPr>
          <a:xfrm flipH="1">
            <a:off x="1033163" y="3547225"/>
            <a:ext cx="2005298" cy="15797"/>
          </a:xfrm>
          <a:prstGeom prst="line">
            <a:avLst/>
          </a:prstGeom>
        </p:spPr>
        <p:style>
          <a:lnRef idx="1">
            <a:schemeClr val="dk1"/>
          </a:lnRef>
          <a:fillRef idx="0">
            <a:schemeClr val="dk1"/>
          </a:fillRef>
          <a:effectRef idx="0">
            <a:schemeClr val="dk1"/>
          </a:effectRef>
          <a:fontRef idx="minor">
            <a:schemeClr val="tx1"/>
          </a:fontRef>
        </p:style>
      </p:cxnSp>
      <p:cxnSp>
        <p:nvCxnSpPr>
          <p:cNvPr id="236" name="Straight Connector 235">
            <a:extLst>
              <a:ext uri="{FF2B5EF4-FFF2-40B4-BE49-F238E27FC236}">
                <a16:creationId xmlns:a16="http://schemas.microsoft.com/office/drawing/2014/main" id="{258449C1-4588-128E-2376-EA4849758259}"/>
              </a:ext>
            </a:extLst>
          </p:cNvPr>
          <p:cNvCxnSpPr>
            <a:cxnSpLocks/>
          </p:cNvCxnSpPr>
          <p:nvPr/>
        </p:nvCxnSpPr>
        <p:spPr>
          <a:xfrm>
            <a:off x="941369" y="894958"/>
            <a:ext cx="0" cy="4939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3EC2FCD1-9068-AC7C-AEFD-EC4337117E70}"/>
              </a:ext>
            </a:extLst>
          </p:cNvPr>
          <p:cNvCxnSpPr>
            <a:cxnSpLocks/>
          </p:cNvCxnSpPr>
          <p:nvPr/>
        </p:nvCxnSpPr>
        <p:spPr>
          <a:xfrm>
            <a:off x="937702" y="1233287"/>
            <a:ext cx="147637" cy="0"/>
          </a:xfrm>
          <a:prstGeom prst="line">
            <a:avLst/>
          </a:prstGeom>
        </p:spPr>
        <p:style>
          <a:lnRef idx="1">
            <a:schemeClr val="dk1"/>
          </a:lnRef>
          <a:fillRef idx="0">
            <a:schemeClr val="dk1"/>
          </a:fillRef>
          <a:effectRef idx="0">
            <a:schemeClr val="dk1"/>
          </a:effectRef>
          <a:fontRef idx="minor">
            <a:schemeClr val="tx1"/>
          </a:fontRef>
        </p:style>
      </p:cxnSp>
      <p:sp>
        <p:nvSpPr>
          <p:cNvPr id="238" name="Flowchart: Connector 237">
            <a:extLst>
              <a:ext uri="{FF2B5EF4-FFF2-40B4-BE49-F238E27FC236}">
                <a16:creationId xmlns:a16="http://schemas.microsoft.com/office/drawing/2014/main" id="{07D7A9F8-CB3A-0AE7-F924-1690187F0254}"/>
              </a:ext>
            </a:extLst>
          </p:cNvPr>
          <p:cNvSpPr/>
          <p:nvPr/>
        </p:nvSpPr>
        <p:spPr>
          <a:xfrm>
            <a:off x="904973" y="146362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39" name="Straight Connector 238">
            <a:extLst>
              <a:ext uri="{FF2B5EF4-FFF2-40B4-BE49-F238E27FC236}">
                <a16:creationId xmlns:a16="http://schemas.microsoft.com/office/drawing/2014/main" id="{4FEE246C-16A0-A0A1-D51F-A69115DEF6E0}"/>
              </a:ext>
            </a:extLst>
          </p:cNvPr>
          <p:cNvCxnSpPr>
            <a:cxnSpLocks/>
          </p:cNvCxnSpPr>
          <p:nvPr/>
        </p:nvCxnSpPr>
        <p:spPr>
          <a:xfrm>
            <a:off x="931610" y="1511321"/>
            <a:ext cx="147637" cy="0"/>
          </a:xfrm>
          <a:prstGeom prst="line">
            <a:avLst/>
          </a:prstGeom>
        </p:spPr>
        <p:style>
          <a:lnRef idx="1">
            <a:schemeClr val="dk1"/>
          </a:lnRef>
          <a:fillRef idx="0">
            <a:schemeClr val="dk1"/>
          </a:fillRef>
          <a:effectRef idx="0">
            <a:schemeClr val="dk1"/>
          </a:effectRef>
          <a:fontRef idx="minor">
            <a:schemeClr val="tx1"/>
          </a:fontRef>
        </p:style>
      </p:cxnSp>
      <p:sp>
        <p:nvSpPr>
          <p:cNvPr id="240" name="Flowchart: Connector 239">
            <a:extLst>
              <a:ext uri="{FF2B5EF4-FFF2-40B4-BE49-F238E27FC236}">
                <a16:creationId xmlns:a16="http://schemas.microsoft.com/office/drawing/2014/main" id="{40221EF5-C608-A34F-887E-A553F001C55A}"/>
              </a:ext>
            </a:extLst>
          </p:cNvPr>
          <p:cNvSpPr/>
          <p:nvPr/>
        </p:nvSpPr>
        <p:spPr>
          <a:xfrm>
            <a:off x="913326" y="175635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41" name="Straight Connector 240">
            <a:extLst>
              <a:ext uri="{FF2B5EF4-FFF2-40B4-BE49-F238E27FC236}">
                <a16:creationId xmlns:a16="http://schemas.microsoft.com/office/drawing/2014/main" id="{5EE6EB62-C8DB-7A68-7F59-636ED55A21C5}"/>
              </a:ext>
            </a:extLst>
          </p:cNvPr>
          <p:cNvCxnSpPr>
            <a:cxnSpLocks/>
          </p:cNvCxnSpPr>
          <p:nvPr/>
        </p:nvCxnSpPr>
        <p:spPr>
          <a:xfrm>
            <a:off x="939963" y="1804053"/>
            <a:ext cx="147637" cy="0"/>
          </a:xfrm>
          <a:prstGeom prst="line">
            <a:avLst/>
          </a:prstGeom>
        </p:spPr>
        <p:style>
          <a:lnRef idx="1">
            <a:schemeClr val="dk1"/>
          </a:lnRef>
          <a:fillRef idx="0">
            <a:schemeClr val="dk1"/>
          </a:fillRef>
          <a:effectRef idx="0">
            <a:schemeClr val="dk1"/>
          </a:effectRef>
          <a:fontRef idx="minor">
            <a:schemeClr val="tx1"/>
          </a:fontRef>
        </p:style>
      </p:cxnSp>
      <p:sp>
        <p:nvSpPr>
          <p:cNvPr id="242" name="Flowchart: Connector 241">
            <a:extLst>
              <a:ext uri="{FF2B5EF4-FFF2-40B4-BE49-F238E27FC236}">
                <a16:creationId xmlns:a16="http://schemas.microsoft.com/office/drawing/2014/main" id="{666B9D37-ED92-F533-C409-11A4801AC2A5}"/>
              </a:ext>
            </a:extLst>
          </p:cNvPr>
          <p:cNvSpPr/>
          <p:nvPr/>
        </p:nvSpPr>
        <p:spPr>
          <a:xfrm>
            <a:off x="911065" y="204782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43" name="Straight Connector 242">
            <a:extLst>
              <a:ext uri="{FF2B5EF4-FFF2-40B4-BE49-F238E27FC236}">
                <a16:creationId xmlns:a16="http://schemas.microsoft.com/office/drawing/2014/main" id="{3103EE79-93FD-194B-5AAE-FD3352539AA9}"/>
              </a:ext>
            </a:extLst>
          </p:cNvPr>
          <p:cNvCxnSpPr>
            <a:cxnSpLocks/>
          </p:cNvCxnSpPr>
          <p:nvPr/>
        </p:nvCxnSpPr>
        <p:spPr>
          <a:xfrm>
            <a:off x="937702" y="2095529"/>
            <a:ext cx="147637" cy="0"/>
          </a:xfrm>
          <a:prstGeom prst="line">
            <a:avLst/>
          </a:prstGeom>
        </p:spPr>
        <p:style>
          <a:lnRef idx="1">
            <a:schemeClr val="dk1"/>
          </a:lnRef>
          <a:fillRef idx="0">
            <a:schemeClr val="dk1"/>
          </a:fillRef>
          <a:effectRef idx="0">
            <a:schemeClr val="dk1"/>
          </a:effectRef>
          <a:fontRef idx="minor">
            <a:schemeClr val="tx1"/>
          </a:fontRef>
        </p:style>
      </p:cxnSp>
      <p:sp>
        <p:nvSpPr>
          <p:cNvPr id="244" name="Flowchart: Connector 243">
            <a:extLst>
              <a:ext uri="{FF2B5EF4-FFF2-40B4-BE49-F238E27FC236}">
                <a16:creationId xmlns:a16="http://schemas.microsoft.com/office/drawing/2014/main" id="{1DC14855-18D5-E54A-DDCC-D17DA73C7119}"/>
              </a:ext>
            </a:extLst>
          </p:cNvPr>
          <p:cNvSpPr/>
          <p:nvPr/>
        </p:nvSpPr>
        <p:spPr>
          <a:xfrm>
            <a:off x="926448" y="2348323"/>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45" name="Straight Connector 244">
            <a:extLst>
              <a:ext uri="{FF2B5EF4-FFF2-40B4-BE49-F238E27FC236}">
                <a16:creationId xmlns:a16="http://schemas.microsoft.com/office/drawing/2014/main" id="{A601EA9B-B39C-77C9-D860-0266A95D8708}"/>
              </a:ext>
            </a:extLst>
          </p:cNvPr>
          <p:cNvCxnSpPr>
            <a:cxnSpLocks/>
          </p:cNvCxnSpPr>
          <p:nvPr/>
        </p:nvCxnSpPr>
        <p:spPr>
          <a:xfrm>
            <a:off x="953085" y="2396023"/>
            <a:ext cx="147637" cy="0"/>
          </a:xfrm>
          <a:prstGeom prst="line">
            <a:avLst/>
          </a:prstGeom>
        </p:spPr>
        <p:style>
          <a:lnRef idx="1">
            <a:schemeClr val="dk1"/>
          </a:lnRef>
          <a:fillRef idx="0">
            <a:schemeClr val="dk1"/>
          </a:fillRef>
          <a:effectRef idx="0">
            <a:schemeClr val="dk1"/>
          </a:effectRef>
          <a:fontRef idx="minor">
            <a:schemeClr val="tx1"/>
          </a:fontRef>
        </p:style>
      </p:cxnSp>
      <p:sp>
        <p:nvSpPr>
          <p:cNvPr id="246" name="Flowchart: Connector 245">
            <a:extLst>
              <a:ext uri="{FF2B5EF4-FFF2-40B4-BE49-F238E27FC236}">
                <a16:creationId xmlns:a16="http://schemas.microsoft.com/office/drawing/2014/main" id="{B57820A3-99A5-918E-1C9B-35520F7807C3}"/>
              </a:ext>
            </a:extLst>
          </p:cNvPr>
          <p:cNvSpPr/>
          <p:nvPr/>
        </p:nvSpPr>
        <p:spPr>
          <a:xfrm>
            <a:off x="919258" y="262565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47" name="Straight Connector 246">
            <a:extLst>
              <a:ext uri="{FF2B5EF4-FFF2-40B4-BE49-F238E27FC236}">
                <a16:creationId xmlns:a16="http://schemas.microsoft.com/office/drawing/2014/main" id="{77B91147-8EBD-56F9-E918-F7DF806491A4}"/>
              </a:ext>
            </a:extLst>
          </p:cNvPr>
          <p:cNvCxnSpPr>
            <a:cxnSpLocks/>
          </p:cNvCxnSpPr>
          <p:nvPr/>
        </p:nvCxnSpPr>
        <p:spPr>
          <a:xfrm>
            <a:off x="945895" y="2673358"/>
            <a:ext cx="147637" cy="0"/>
          </a:xfrm>
          <a:prstGeom prst="line">
            <a:avLst/>
          </a:prstGeom>
        </p:spPr>
        <p:style>
          <a:lnRef idx="1">
            <a:schemeClr val="dk1"/>
          </a:lnRef>
          <a:fillRef idx="0">
            <a:schemeClr val="dk1"/>
          </a:fillRef>
          <a:effectRef idx="0">
            <a:schemeClr val="dk1"/>
          </a:effectRef>
          <a:fontRef idx="minor">
            <a:schemeClr val="tx1"/>
          </a:fontRef>
        </p:style>
      </p:cxnSp>
      <p:sp>
        <p:nvSpPr>
          <p:cNvPr id="248" name="Flowchart: Connector 247">
            <a:extLst>
              <a:ext uri="{FF2B5EF4-FFF2-40B4-BE49-F238E27FC236}">
                <a16:creationId xmlns:a16="http://schemas.microsoft.com/office/drawing/2014/main" id="{55155FD1-D745-EC5A-78AE-40B7D2DE20E5}"/>
              </a:ext>
            </a:extLst>
          </p:cNvPr>
          <p:cNvSpPr/>
          <p:nvPr/>
        </p:nvSpPr>
        <p:spPr>
          <a:xfrm>
            <a:off x="914894" y="291863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49" name="Straight Connector 248">
            <a:extLst>
              <a:ext uri="{FF2B5EF4-FFF2-40B4-BE49-F238E27FC236}">
                <a16:creationId xmlns:a16="http://schemas.microsoft.com/office/drawing/2014/main" id="{893C24F4-E33A-7FB1-D21E-6D589D89FDE3}"/>
              </a:ext>
            </a:extLst>
          </p:cNvPr>
          <p:cNvCxnSpPr>
            <a:cxnSpLocks/>
          </p:cNvCxnSpPr>
          <p:nvPr/>
        </p:nvCxnSpPr>
        <p:spPr>
          <a:xfrm>
            <a:off x="941531" y="2966332"/>
            <a:ext cx="147637" cy="0"/>
          </a:xfrm>
          <a:prstGeom prst="line">
            <a:avLst/>
          </a:prstGeom>
        </p:spPr>
        <p:style>
          <a:lnRef idx="1">
            <a:schemeClr val="dk1"/>
          </a:lnRef>
          <a:fillRef idx="0">
            <a:schemeClr val="dk1"/>
          </a:fillRef>
          <a:effectRef idx="0">
            <a:schemeClr val="dk1"/>
          </a:effectRef>
          <a:fontRef idx="minor">
            <a:schemeClr val="tx1"/>
          </a:fontRef>
        </p:style>
      </p:cxnSp>
      <p:sp>
        <p:nvSpPr>
          <p:cNvPr id="250" name="Flowchart: Connector 249">
            <a:extLst>
              <a:ext uri="{FF2B5EF4-FFF2-40B4-BE49-F238E27FC236}">
                <a16:creationId xmlns:a16="http://schemas.microsoft.com/office/drawing/2014/main" id="{74029ECD-E948-C689-30F2-E67975A398A7}"/>
              </a:ext>
            </a:extLst>
          </p:cNvPr>
          <p:cNvSpPr/>
          <p:nvPr/>
        </p:nvSpPr>
        <p:spPr>
          <a:xfrm>
            <a:off x="911065" y="3196850"/>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51" name="Straight Connector 250">
            <a:extLst>
              <a:ext uri="{FF2B5EF4-FFF2-40B4-BE49-F238E27FC236}">
                <a16:creationId xmlns:a16="http://schemas.microsoft.com/office/drawing/2014/main" id="{EF981235-AE14-CBC7-2627-18D227149A30}"/>
              </a:ext>
            </a:extLst>
          </p:cNvPr>
          <p:cNvCxnSpPr>
            <a:cxnSpLocks/>
          </p:cNvCxnSpPr>
          <p:nvPr/>
        </p:nvCxnSpPr>
        <p:spPr>
          <a:xfrm>
            <a:off x="937702" y="3244550"/>
            <a:ext cx="147637" cy="0"/>
          </a:xfrm>
          <a:prstGeom prst="line">
            <a:avLst/>
          </a:prstGeom>
        </p:spPr>
        <p:style>
          <a:lnRef idx="1">
            <a:schemeClr val="dk1"/>
          </a:lnRef>
          <a:fillRef idx="0">
            <a:schemeClr val="dk1"/>
          </a:fillRef>
          <a:effectRef idx="0">
            <a:schemeClr val="dk1"/>
          </a:effectRef>
          <a:fontRef idx="minor">
            <a:schemeClr val="tx1"/>
          </a:fontRef>
        </p:style>
      </p:cxnSp>
      <p:sp>
        <p:nvSpPr>
          <p:cNvPr id="252" name="Flowchart: Connector 251">
            <a:extLst>
              <a:ext uri="{FF2B5EF4-FFF2-40B4-BE49-F238E27FC236}">
                <a16:creationId xmlns:a16="http://schemas.microsoft.com/office/drawing/2014/main" id="{2A768B97-5DE8-5FB7-A3E8-D574AC7E6F3D}"/>
              </a:ext>
            </a:extLst>
          </p:cNvPr>
          <p:cNvSpPr/>
          <p:nvPr/>
        </p:nvSpPr>
        <p:spPr>
          <a:xfrm>
            <a:off x="911138" y="352089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53" name="Straight Connector 252">
            <a:extLst>
              <a:ext uri="{FF2B5EF4-FFF2-40B4-BE49-F238E27FC236}">
                <a16:creationId xmlns:a16="http://schemas.microsoft.com/office/drawing/2014/main" id="{3DBCFBF4-CAE6-64E1-3048-526544D2566A}"/>
              </a:ext>
            </a:extLst>
          </p:cNvPr>
          <p:cNvCxnSpPr>
            <a:cxnSpLocks/>
          </p:cNvCxnSpPr>
          <p:nvPr/>
        </p:nvCxnSpPr>
        <p:spPr>
          <a:xfrm>
            <a:off x="937775" y="3568591"/>
            <a:ext cx="147637" cy="0"/>
          </a:xfrm>
          <a:prstGeom prst="line">
            <a:avLst/>
          </a:prstGeom>
        </p:spPr>
        <p:style>
          <a:lnRef idx="1">
            <a:schemeClr val="dk1"/>
          </a:lnRef>
          <a:fillRef idx="0">
            <a:schemeClr val="dk1"/>
          </a:fillRef>
          <a:effectRef idx="0">
            <a:schemeClr val="dk1"/>
          </a:effectRef>
          <a:fontRef idx="minor">
            <a:schemeClr val="tx1"/>
          </a:fontRef>
        </p:style>
      </p:cxnSp>
      <p:sp>
        <p:nvSpPr>
          <p:cNvPr id="254" name="Flowchart: Connector 253">
            <a:extLst>
              <a:ext uri="{FF2B5EF4-FFF2-40B4-BE49-F238E27FC236}">
                <a16:creationId xmlns:a16="http://schemas.microsoft.com/office/drawing/2014/main" id="{2D80A565-B099-27CC-0FB9-D2F37E61BC6D}"/>
              </a:ext>
            </a:extLst>
          </p:cNvPr>
          <p:cNvSpPr/>
          <p:nvPr/>
        </p:nvSpPr>
        <p:spPr>
          <a:xfrm>
            <a:off x="913219" y="3790167"/>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55" name="Straight Connector 254">
            <a:extLst>
              <a:ext uri="{FF2B5EF4-FFF2-40B4-BE49-F238E27FC236}">
                <a16:creationId xmlns:a16="http://schemas.microsoft.com/office/drawing/2014/main" id="{39B84041-074E-F03D-C5F7-2C098AA7D8D6}"/>
              </a:ext>
            </a:extLst>
          </p:cNvPr>
          <p:cNvCxnSpPr>
            <a:cxnSpLocks/>
          </p:cNvCxnSpPr>
          <p:nvPr/>
        </p:nvCxnSpPr>
        <p:spPr>
          <a:xfrm>
            <a:off x="939856" y="3837867"/>
            <a:ext cx="147637" cy="0"/>
          </a:xfrm>
          <a:prstGeom prst="line">
            <a:avLst/>
          </a:prstGeom>
        </p:spPr>
        <p:style>
          <a:lnRef idx="1">
            <a:schemeClr val="dk1"/>
          </a:lnRef>
          <a:fillRef idx="0">
            <a:schemeClr val="dk1"/>
          </a:fillRef>
          <a:effectRef idx="0">
            <a:schemeClr val="dk1"/>
          </a:effectRef>
          <a:fontRef idx="minor">
            <a:schemeClr val="tx1"/>
          </a:fontRef>
        </p:style>
      </p:cxnSp>
      <p:sp>
        <p:nvSpPr>
          <p:cNvPr id="256" name="Flowchart: Connector 255">
            <a:extLst>
              <a:ext uri="{FF2B5EF4-FFF2-40B4-BE49-F238E27FC236}">
                <a16:creationId xmlns:a16="http://schemas.microsoft.com/office/drawing/2014/main" id="{FE1F0C19-DCBB-AAB6-75AB-A3691D893679}"/>
              </a:ext>
            </a:extLst>
          </p:cNvPr>
          <p:cNvSpPr/>
          <p:nvPr/>
        </p:nvSpPr>
        <p:spPr>
          <a:xfrm>
            <a:off x="911065" y="4112271"/>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57" name="Straight Connector 256">
            <a:extLst>
              <a:ext uri="{FF2B5EF4-FFF2-40B4-BE49-F238E27FC236}">
                <a16:creationId xmlns:a16="http://schemas.microsoft.com/office/drawing/2014/main" id="{01CD03CE-801D-A6E9-5ECC-233AD8FF4057}"/>
              </a:ext>
            </a:extLst>
          </p:cNvPr>
          <p:cNvCxnSpPr>
            <a:cxnSpLocks/>
          </p:cNvCxnSpPr>
          <p:nvPr/>
        </p:nvCxnSpPr>
        <p:spPr>
          <a:xfrm>
            <a:off x="937702" y="4159971"/>
            <a:ext cx="147637" cy="0"/>
          </a:xfrm>
          <a:prstGeom prst="line">
            <a:avLst/>
          </a:prstGeom>
        </p:spPr>
        <p:style>
          <a:lnRef idx="1">
            <a:schemeClr val="dk1"/>
          </a:lnRef>
          <a:fillRef idx="0">
            <a:schemeClr val="dk1"/>
          </a:fillRef>
          <a:effectRef idx="0">
            <a:schemeClr val="dk1"/>
          </a:effectRef>
          <a:fontRef idx="minor">
            <a:schemeClr val="tx1"/>
          </a:fontRef>
        </p:style>
      </p:cxnSp>
      <p:sp>
        <p:nvSpPr>
          <p:cNvPr id="258" name="Flowchart: Connector 257">
            <a:extLst>
              <a:ext uri="{FF2B5EF4-FFF2-40B4-BE49-F238E27FC236}">
                <a16:creationId xmlns:a16="http://schemas.microsoft.com/office/drawing/2014/main" id="{C2C3F4BE-68D3-E2C2-A3D3-77C4AAD2D94D}"/>
              </a:ext>
            </a:extLst>
          </p:cNvPr>
          <p:cNvSpPr/>
          <p:nvPr/>
        </p:nvSpPr>
        <p:spPr>
          <a:xfrm>
            <a:off x="911065" y="437214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59" name="Straight Connector 258">
            <a:extLst>
              <a:ext uri="{FF2B5EF4-FFF2-40B4-BE49-F238E27FC236}">
                <a16:creationId xmlns:a16="http://schemas.microsoft.com/office/drawing/2014/main" id="{E62BD12A-BD1D-E5FE-8B77-DF40FC0B485E}"/>
              </a:ext>
            </a:extLst>
          </p:cNvPr>
          <p:cNvCxnSpPr>
            <a:cxnSpLocks/>
          </p:cNvCxnSpPr>
          <p:nvPr/>
        </p:nvCxnSpPr>
        <p:spPr>
          <a:xfrm>
            <a:off x="937702" y="4419849"/>
            <a:ext cx="147637" cy="0"/>
          </a:xfrm>
          <a:prstGeom prst="line">
            <a:avLst/>
          </a:prstGeom>
        </p:spPr>
        <p:style>
          <a:lnRef idx="1">
            <a:schemeClr val="dk1"/>
          </a:lnRef>
          <a:fillRef idx="0">
            <a:schemeClr val="dk1"/>
          </a:fillRef>
          <a:effectRef idx="0">
            <a:schemeClr val="dk1"/>
          </a:effectRef>
          <a:fontRef idx="minor">
            <a:schemeClr val="tx1"/>
          </a:fontRef>
        </p:style>
      </p:cxnSp>
      <p:sp>
        <p:nvSpPr>
          <p:cNvPr id="260" name="Rectangle 259">
            <a:extLst>
              <a:ext uri="{FF2B5EF4-FFF2-40B4-BE49-F238E27FC236}">
                <a16:creationId xmlns:a16="http://schemas.microsoft.com/office/drawing/2014/main" id="{77227708-5E73-26EE-A849-EB1F806BC877}"/>
              </a:ext>
            </a:extLst>
          </p:cNvPr>
          <p:cNvSpPr/>
          <p:nvPr/>
        </p:nvSpPr>
        <p:spPr>
          <a:xfrm>
            <a:off x="1471233" y="4737814"/>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61" name="TextBox 260">
            <a:extLst>
              <a:ext uri="{FF2B5EF4-FFF2-40B4-BE49-F238E27FC236}">
                <a16:creationId xmlns:a16="http://schemas.microsoft.com/office/drawing/2014/main" id="{1BB792B8-C77D-9183-9DC3-9A0589952D68}"/>
              </a:ext>
            </a:extLst>
          </p:cNvPr>
          <p:cNvSpPr txBox="1"/>
          <p:nvPr/>
        </p:nvSpPr>
        <p:spPr>
          <a:xfrm>
            <a:off x="1522454" y="4805439"/>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262" name="Straight Arrow Connector 261">
            <a:extLst>
              <a:ext uri="{FF2B5EF4-FFF2-40B4-BE49-F238E27FC236}">
                <a16:creationId xmlns:a16="http://schemas.microsoft.com/office/drawing/2014/main" id="{C8D30655-1CF8-310A-51D2-090540FC22C1}"/>
              </a:ext>
            </a:extLst>
          </p:cNvPr>
          <p:cNvCxnSpPr>
            <a:cxnSpLocks/>
            <a:endCxn id="260" idx="1"/>
          </p:cNvCxnSpPr>
          <p:nvPr/>
        </p:nvCxnSpPr>
        <p:spPr>
          <a:xfrm>
            <a:off x="941369" y="4940870"/>
            <a:ext cx="5298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3" name="Straight Arrow Connector 262">
            <a:extLst>
              <a:ext uri="{FF2B5EF4-FFF2-40B4-BE49-F238E27FC236}">
                <a16:creationId xmlns:a16="http://schemas.microsoft.com/office/drawing/2014/main" id="{604D6D04-69A8-D421-F30A-975A8AAC5EFA}"/>
              </a:ext>
            </a:extLst>
          </p:cNvPr>
          <p:cNvCxnSpPr>
            <a:cxnSpLocks/>
            <a:stCxn id="260" idx="3"/>
          </p:cNvCxnSpPr>
          <p:nvPr/>
        </p:nvCxnSpPr>
        <p:spPr>
          <a:xfrm flipV="1">
            <a:off x="2623864" y="4940869"/>
            <a:ext cx="46634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4" name="Rectangle 263">
            <a:extLst>
              <a:ext uri="{FF2B5EF4-FFF2-40B4-BE49-F238E27FC236}">
                <a16:creationId xmlns:a16="http://schemas.microsoft.com/office/drawing/2014/main" id="{40EF1077-2F69-C456-91A6-D465A9F8DB11}"/>
              </a:ext>
            </a:extLst>
          </p:cNvPr>
          <p:cNvSpPr/>
          <p:nvPr/>
        </p:nvSpPr>
        <p:spPr>
          <a:xfrm>
            <a:off x="1471008" y="5323961"/>
            <a:ext cx="1152631" cy="4061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65" name="TextBox 264">
            <a:extLst>
              <a:ext uri="{FF2B5EF4-FFF2-40B4-BE49-F238E27FC236}">
                <a16:creationId xmlns:a16="http://schemas.microsoft.com/office/drawing/2014/main" id="{F1BA2648-3814-6286-B61B-301A26694D69}"/>
              </a:ext>
            </a:extLst>
          </p:cNvPr>
          <p:cNvSpPr txBox="1"/>
          <p:nvPr/>
        </p:nvSpPr>
        <p:spPr>
          <a:xfrm>
            <a:off x="1522229" y="5391586"/>
            <a:ext cx="1123613" cy="230832"/>
          </a:xfrm>
          <a:prstGeom prst="rect">
            <a:avLst/>
          </a:prstGeom>
          <a:noFill/>
        </p:spPr>
        <p:txBody>
          <a:bodyPr wrap="square" rtlCol="0">
            <a:spAutoFit/>
          </a:bodyPr>
          <a:lstStyle/>
          <a:p>
            <a:r>
              <a:rPr lang="en-IN" sz="900" dirty="0" err="1"/>
              <a:t>FPFA_logical_block</a:t>
            </a:r>
            <a:endParaRPr lang="en-IN" sz="900" dirty="0"/>
          </a:p>
        </p:txBody>
      </p:sp>
      <p:cxnSp>
        <p:nvCxnSpPr>
          <p:cNvPr id="266" name="Straight Arrow Connector 265">
            <a:extLst>
              <a:ext uri="{FF2B5EF4-FFF2-40B4-BE49-F238E27FC236}">
                <a16:creationId xmlns:a16="http://schemas.microsoft.com/office/drawing/2014/main" id="{A0E6D334-0A22-E983-A661-4E0C986547C5}"/>
              </a:ext>
            </a:extLst>
          </p:cNvPr>
          <p:cNvCxnSpPr>
            <a:cxnSpLocks/>
            <a:endCxn id="264" idx="1"/>
          </p:cNvCxnSpPr>
          <p:nvPr/>
        </p:nvCxnSpPr>
        <p:spPr>
          <a:xfrm>
            <a:off x="941144" y="5527017"/>
            <a:ext cx="52986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7" name="Straight Arrow Connector 266">
            <a:extLst>
              <a:ext uri="{FF2B5EF4-FFF2-40B4-BE49-F238E27FC236}">
                <a16:creationId xmlns:a16="http://schemas.microsoft.com/office/drawing/2014/main" id="{8EBEDFC7-2EC8-0E97-E4FA-0E983EF34970}"/>
              </a:ext>
            </a:extLst>
          </p:cNvPr>
          <p:cNvCxnSpPr>
            <a:cxnSpLocks/>
          </p:cNvCxnSpPr>
          <p:nvPr/>
        </p:nvCxnSpPr>
        <p:spPr>
          <a:xfrm>
            <a:off x="1589828" y="5159764"/>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8" name="Straight Arrow Connector 267">
            <a:extLst>
              <a:ext uri="{FF2B5EF4-FFF2-40B4-BE49-F238E27FC236}">
                <a16:creationId xmlns:a16="http://schemas.microsoft.com/office/drawing/2014/main" id="{99C0E6C2-0109-D38A-5508-1CDFF76B4746}"/>
              </a:ext>
            </a:extLst>
          </p:cNvPr>
          <p:cNvCxnSpPr>
            <a:cxnSpLocks/>
            <a:stCxn id="264" idx="3"/>
          </p:cNvCxnSpPr>
          <p:nvPr/>
        </p:nvCxnSpPr>
        <p:spPr>
          <a:xfrm flipV="1">
            <a:off x="2623639" y="5527016"/>
            <a:ext cx="46634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9" name="Straight Arrow Connector 268">
            <a:extLst>
              <a:ext uri="{FF2B5EF4-FFF2-40B4-BE49-F238E27FC236}">
                <a16:creationId xmlns:a16="http://schemas.microsoft.com/office/drawing/2014/main" id="{D34A9DE0-CBB2-7400-13FE-19C67475C4A3}"/>
              </a:ext>
            </a:extLst>
          </p:cNvPr>
          <p:cNvCxnSpPr>
            <a:cxnSpLocks/>
          </p:cNvCxnSpPr>
          <p:nvPr/>
        </p:nvCxnSpPr>
        <p:spPr>
          <a:xfrm flipV="1">
            <a:off x="2485311" y="5143967"/>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0" name="Straight Arrow Connector 269">
            <a:extLst>
              <a:ext uri="{FF2B5EF4-FFF2-40B4-BE49-F238E27FC236}">
                <a16:creationId xmlns:a16="http://schemas.microsoft.com/office/drawing/2014/main" id="{FA9A6B49-6EDE-C99A-9875-2AE37A2E0EAC}"/>
              </a:ext>
            </a:extLst>
          </p:cNvPr>
          <p:cNvCxnSpPr>
            <a:cxnSpLocks/>
          </p:cNvCxnSpPr>
          <p:nvPr/>
        </p:nvCxnSpPr>
        <p:spPr>
          <a:xfrm>
            <a:off x="1760516" y="5159764"/>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1" name="Straight Arrow Connector 270">
            <a:extLst>
              <a:ext uri="{FF2B5EF4-FFF2-40B4-BE49-F238E27FC236}">
                <a16:creationId xmlns:a16="http://schemas.microsoft.com/office/drawing/2014/main" id="{8831EB18-7C31-C6F2-3988-C25E03B501B1}"/>
              </a:ext>
            </a:extLst>
          </p:cNvPr>
          <p:cNvCxnSpPr>
            <a:cxnSpLocks/>
          </p:cNvCxnSpPr>
          <p:nvPr/>
        </p:nvCxnSpPr>
        <p:spPr>
          <a:xfrm>
            <a:off x="2281724" y="5143967"/>
            <a:ext cx="0" cy="179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2" name="Straight Connector 271">
            <a:extLst>
              <a:ext uri="{FF2B5EF4-FFF2-40B4-BE49-F238E27FC236}">
                <a16:creationId xmlns:a16="http://schemas.microsoft.com/office/drawing/2014/main" id="{1633DAAF-74B4-70D0-B400-A53B88D8390F}"/>
              </a:ext>
            </a:extLst>
          </p:cNvPr>
          <p:cNvCxnSpPr>
            <a:cxnSpLocks/>
          </p:cNvCxnSpPr>
          <p:nvPr/>
        </p:nvCxnSpPr>
        <p:spPr>
          <a:xfrm>
            <a:off x="1037159" y="4716035"/>
            <a:ext cx="3048" cy="300260"/>
          </a:xfrm>
          <a:prstGeom prst="line">
            <a:avLst/>
          </a:prstGeom>
        </p:spPr>
        <p:style>
          <a:lnRef idx="1">
            <a:schemeClr val="accent1"/>
          </a:lnRef>
          <a:fillRef idx="0">
            <a:schemeClr val="accent1"/>
          </a:fillRef>
          <a:effectRef idx="0">
            <a:schemeClr val="accent1"/>
          </a:effectRef>
          <a:fontRef idx="minor">
            <a:schemeClr val="tx1"/>
          </a:fontRef>
        </p:style>
      </p:cxnSp>
      <p:sp>
        <p:nvSpPr>
          <p:cNvPr id="273" name="Flowchart: Connector 272">
            <a:extLst>
              <a:ext uri="{FF2B5EF4-FFF2-40B4-BE49-F238E27FC236}">
                <a16:creationId xmlns:a16="http://schemas.microsoft.com/office/drawing/2014/main" id="{D22D9CA9-7CD8-D3EE-ED07-5EDEFABABECD}"/>
              </a:ext>
            </a:extLst>
          </p:cNvPr>
          <p:cNvSpPr/>
          <p:nvPr/>
        </p:nvSpPr>
        <p:spPr>
          <a:xfrm>
            <a:off x="997624" y="462805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74" name="Straight Connector 273">
            <a:extLst>
              <a:ext uri="{FF2B5EF4-FFF2-40B4-BE49-F238E27FC236}">
                <a16:creationId xmlns:a16="http://schemas.microsoft.com/office/drawing/2014/main" id="{9E07FBFB-FF8D-E49C-6BBA-B6DF15E03A60}"/>
              </a:ext>
            </a:extLst>
          </p:cNvPr>
          <p:cNvCxnSpPr/>
          <p:nvPr/>
        </p:nvCxnSpPr>
        <p:spPr>
          <a:xfrm>
            <a:off x="1035986" y="4949287"/>
            <a:ext cx="0" cy="367252"/>
          </a:xfrm>
          <a:prstGeom prst="line">
            <a:avLst/>
          </a:prstGeom>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C164A1E-D931-5080-3A40-4A3719C3415D}"/>
              </a:ext>
            </a:extLst>
          </p:cNvPr>
          <p:cNvCxnSpPr>
            <a:cxnSpLocks/>
          </p:cNvCxnSpPr>
          <p:nvPr/>
        </p:nvCxnSpPr>
        <p:spPr>
          <a:xfrm>
            <a:off x="1032938" y="5316539"/>
            <a:ext cx="3048" cy="300260"/>
          </a:xfrm>
          <a:prstGeom prst="line">
            <a:avLst/>
          </a:prstGeom>
        </p:spPr>
        <p:style>
          <a:lnRef idx="1">
            <a:schemeClr val="accent1"/>
          </a:lnRef>
          <a:fillRef idx="0">
            <a:schemeClr val="accent1"/>
          </a:fillRef>
          <a:effectRef idx="0">
            <a:schemeClr val="accent1"/>
          </a:effectRef>
          <a:fontRef idx="minor">
            <a:schemeClr val="tx1"/>
          </a:fontRef>
        </p:style>
      </p:cxnSp>
      <p:sp>
        <p:nvSpPr>
          <p:cNvPr id="276" name="Flowchart: Connector 275">
            <a:extLst>
              <a:ext uri="{FF2B5EF4-FFF2-40B4-BE49-F238E27FC236}">
                <a16:creationId xmlns:a16="http://schemas.microsoft.com/office/drawing/2014/main" id="{337200E9-13BA-E8EF-C3C2-29FC77787F42}"/>
              </a:ext>
            </a:extLst>
          </p:cNvPr>
          <p:cNvSpPr/>
          <p:nvPr/>
        </p:nvSpPr>
        <p:spPr>
          <a:xfrm>
            <a:off x="993403" y="491059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77" name="Flowchart: Connector 276">
            <a:extLst>
              <a:ext uri="{FF2B5EF4-FFF2-40B4-BE49-F238E27FC236}">
                <a16:creationId xmlns:a16="http://schemas.microsoft.com/office/drawing/2014/main" id="{A66A3039-A45C-F7D8-2F03-B4F0C15B6897}"/>
              </a:ext>
            </a:extLst>
          </p:cNvPr>
          <p:cNvSpPr/>
          <p:nvPr/>
        </p:nvSpPr>
        <p:spPr>
          <a:xfrm>
            <a:off x="993403" y="5228562"/>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278" name="Flowchart: Connector 277">
            <a:extLst>
              <a:ext uri="{FF2B5EF4-FFF2-40B4-BE49-F238E27FC236}">
                <a16:creationId xmlns:a16="http://schemas.microsoft.com/office/drawing/2014/main" id="{753E9C78-6D39-2B0E-DDA1-2E6939EFBFB2}"/>
              </a:ext>
            </a:extLst>
          </p:cNvPr>
          <p:cNvSpPr/>
          <p:nvPr/>
        </p:nvSpPr>
        <p:spPr>
          <a:xfrm>
            <a:off x="988742" y="5490059"/>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79" name="Straight Connector 278">
            <a:extLst>
              <a:ext uri="{FF2B5EF4-FFF2-40B4-BE49-F238E27FC236}">
                <a16:creationId xmlns:a16="http://schemas.microsoft.com/office/drawing/2014/main" id="{5E5F54FA-E460-B10D-1E5D-DAD12FD499A8}"/>
              </a:ext>
            </a:extLst>
          </p:cNvPr>
          <p:cNvCxnSpPr>
            <a:cxnSpLocks/>
          </p:cNvCxnSpPr>
          <p:nvPr/>
        </p:nvCxnSpPr>
        <p:spPr>
          <a:xfrm>
            <a:off x="1041903" y="5564395"/>
            <a:ext cx="3048" cy="300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D9A4114C-D57B-26B8-E182-02F6CE340351}"/>
              </a:ext>
            </a:extLst>
          </p:cNvPr>
          <p:cNvCxnSpPr/>
          <p:nvPr/>
        </p:nvCxnSpPr>
        <p:spPr>
          <a:xfrm flipV="1">
            <a:off x="3046807" y="5249793"/>
            <a:ext cx="0" cy="310542"/>
          </a:xfrm>
          <a:prstGeom prst="line">
            <a:avLst/>
          </a:prstGeom>
        </p:spPr>
        <p:style>
          <a:lnRef idx="1">
            <a:schemeClr val="dk1"/>
          </a:lnRef>
          <a:fillRef idx="0">
            <a:schemeClr val="dk1"/>
          </a:fillRef>
          <a:effectRef idx="0">
            <a:schemeClr val="dk1"/>
          </a:effectRef>
          <a:fontRef idx="minor">
            <a:schemeClr val="tx1"/>
          </a:fontRef>
        </p:style>
      </p:cxnSp>
      <p:cxnSp>
        <p:nvCxnSpPr>
          <p:cNvPr id="281" name="Straight Connector 280">
            <a:extLst>
              <a:ext uri="{FF2B5EF4-FFF2-40B4-BE49-F238E27FC236}">
                <a16:creationId xmlns:a16="http://schemas.microsoft.com/office/drawing/2014/main" id="{4DBAA41E-A149-976A-44AA-EA27EC086659}"/>
              </a:ext>
            </a:extLst>
          </p:cNvPr>
          <p:cNvCxnSpPr/>
          <p:nvPr/>
        </p:nvCxnSpPr>
        <p:spPr>
          <a:xfrm flipH="1">
            <a:off x="1040207" y="5245785"/>
            <a:ext cx="2005298" cy="15797"/>
          </a:xfrm>
          <a:prstGeom prst="line">
            <a:avLst/>
          </a:prstGeom>
        </p:spPr>
        <p:style>
          <a:lnRef idx="1">
            <a:schemeClr val="dk1"/>
          </a:lnRef>
          <a:fillRef idx="0">
            <a:schemeClr val="dk1"/>
          </a:fillRef>
          <a:effectRef idx="0">
            <a:schemeClr val="dk1"/>
          </a:effectRef>
          <a:fontRef idx="minor">
            <a:schemeClr val="tx1"/>
          </a:fontRef>
        </p:style>
      </p:cxnSp>
      <p:cxnSp>
        <p:nvCxnSpPr>
          <p:cNvPr id="282" name="Straight Connector 281">
            <a:extLst>
              <a:ext uri="{FF2B5EF4-FFF2-40B4-BE49-F238E27FC236}">
                <a16:creationId xmlns:a16="http://schemas.microsoft.com/office/drawing/2014/main" id="{AE472AFC-53EA-BD4A-CECD-48F3730D6F7E}"/>
              </a:ext>
            </a:extLst>
          </p:cNvPr>
          <p:cNvCxnSpPr/>
          <p:nvPr/>
        </p:nvCxnSpPr>
        <p:spPr>
          <a:xfrm flipV="1">
            <a:off x="3039538" y="4658400"/>
            <a:ext cx="0" cy="310542"/>
          </a:xfrm>
          <a:prstGeom prst="line">
            <a:avLst/>
          </a:prstGeom>
        </p:spPr>
        <p:style>
          <a:lnRef idx="1">
            <a:schemeClr val="dk1"/>
          </a:lnRef>
          <a:fillRef idx="0">
            <a:schemeClr val="dk1"/>
          </a:fillRef>
          <a:effectRef idx="0">
            <a:schemeClr val="dk1"/>
          </a:effectRef>
          <a:fontRef idx="minor">
            <a:schemeClr val="tx1"/>
          </a:fontRef>
        </p:style>
      </p:cxnSp>
      <p:cxnSp>
        <p:nvCxnSpPr>
          <p:cNvPr id="283" name="Straight Connector 282">
            <a:extLst>
              <a:ext uri="{FF2B5EF4-FFF2-40B4-BE49-F238E27FC236}">
                <a16:creationId xmlns:a16="http://schemas.microsoft.com/office/drawing/2014/main" id="{3B63330E-32CC-44C6-30F7-5BEF5690A0D9}"/>
              </a:ext>
            </a:extLst>
          </p:cNvPr>
          <p:cNvCxnSpPr/>
          <p:nvPr/>
        </p:nvCxnSpPr>
        <p:spPr>
          <a:xfrm flipH="1">
            <a:off x="1032938" y="4654392"/>
            <a:ext cx="2005298" cy="15797"/>
          </a:xfrm>
          <a:prstGeom prst="line">
            <a:avLst/>
          </a:prstGeom>
        </p:spPr>
        <p:style>
          <a:lnRef idx="1">
            <a:schemeClr val="dk1"/>
          </a:lnRef>
          <a:fillRef idx="0">
            <a:schemeClr val="dk1"/>
          </a:fillRef>
          <a:effectRef idx="0">
            <a:schemeClr val="dk1"/>
          </a:effectRef>
          <a:fontRef idx="minor">
            <a:schemeClr val="tx1"/>
          </a:fontRef>
        </p:style>
      </p:cxnSp>
      <p:sp>
        <p:nvSpPr>
          <p:cNvPr id="284" name="Flowchart: Connector 283">
            <a:extLst>
              <a:ext uri="{FF2B5EF4-FFF2-40B4-BE49-F238E27FC236}">
                <a16:creationId xmlns:a16="http://schemas.microsoft.com/office/drawing/2014/main" id="{76497F44-8E68-F108-2B99-370393185134}"/>
              </a:ext>
            </a:extLst>
          </p:cNvPr>
          <p:cNvSpPr/>
          <p:nvPr/>
        </p:nvSpPr>
        <p:spPr>
          <a:xfrm>
            <a:off x="910913" y="462805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85" name="Straight Connector 284">
            <a:extLst>
              <a:ext uri="{FF2B5EF4-FFF2-40B4-BE49-F238E27FC236}">
                <a16:creationId xmlns:a16="http://schemas.microsoft.com/office/drawing/2014/main" id="{038047EB-59D4-599E-D714-11C9833D464C}"/>
              </a:ext>
            </a:extLst>
          </p:cNvPr>
          <p:cNvCxnSpPr>
            <a:cxnSpLocks/>
          </p:cNvCxnSpPr>
          <p:nvPr/>
        </p:nvCxnSpPr>
        <p:spPr>
          <a:xfrm>
            <a:off x="937550" y="4675758"/>
            <a:ext cx="147637" cy="0"/>
          </a:xfrm>
          <a:prstGeom prst="line">
            <a:avLst/>
          </a:prstGeom>
        </p:spPr>
        <p:style>
          <a:lnRef idx="1">
            <a:schemeClr val="dk1"/>
          </a:lnRef>
          <a:fillRef idx="0">
            <a:schemeClr val="dk1"/>
          </a:fillRef>
          <a:effectRef idx="0">
            <a:schemeClr val="dk1"/>
          </a:effectRef>
          <a:fontRef idx="minor">
            <a:schemeClr val="tx1"/>
          </a:fontRef>
        </p:style>
      </p:cxnSp>
      <p:sp>
        <p:nvSpPr>
          <p:cNvPr id="286" name="Flowchart: Connector 285">
            <a:extLst>
              <a:ext uri="{FF2B5EF4-FFF2-40B4-BE49-F238E27FC236}">
                <a16:creationId xmlns:a16="http://schemas.microsoft.com/office/drawing/2014/main" id="{65AC565A-A313-0389-0C0C-6243FB1077E8}"/>
              </a:ext>
            </a:extLst>
          </p:cNvPr>
          <p:cNvSpPr/>
          <p:nvPr/>
        </p:nvSpPr>
        <p:spPr>
          <a:xfrm>
            <a:off x="912994" y="4897334"/>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87" name="Straight Connector 286">
            <a:extLst>
              <a:ext uri="{FF2B5EF4-FFF2-40B4-BE49-F238E27FC236}">
                <a16:creationId xmlns:a16="http://schemas.microsoft.com/office/drawing/2014/main" id="{80E815D1-5740-AB43-7A25-57FDE3CE6A1D}"/>
              </a:ext>
            </a:extLst>
          </p:cNvPr>
          <p:cNvCxnSpPr>
            <a:cxnSpLocks/>
          </p:cNvCxnSpPr>
          <p:nvPr/>
        </p:nvCxnSpPr>
        <p:spPr>
          <a:xfrm>
            <a:off x="939631" y="4945034"/>
            <a:ext cx="147637" cy="0"/>
          </a:xfrm>
          <a:prstGeom prst="line">
            <a:avLst/>
          </a:prstGeom>
        </p:spPr>
        <p:style>
          <a:lnRef idx="1">
            <a:schemeClr val="dk1"/>
          </a:lnRef>
          <a:fillRef idx="0">
            <a:schemeClr val="dk1"/>
          </a:fillRef>
          <a:effectRef idx="0">
            <a:schemeClr val="dk1"/>
          </a:effectRef>
          <a:fontRef idx="minor">
            <a:schemeClr val="tx1"/>
          </a:fontRef>
        </p:style>
      </p:cxnSp>
      <p:sp>
        <p:nvSpPr>
          <p:cNvPr id="288" name="Flowchart: Connector 287">
            <a:extLst>
              <a:ext uri="{FF2B5EF4-FFF2-40B4-BE49-F238E27FC236}">
                <a16:creationId xmlns:a16="http://schemas.microsoft.com/office/drawing/2014/main" id="{F7293F10-12A3-551E-A97F-A00AE713D04C}"/>
              </a:ext>
            </a:extLst>
          </p:cNvPr>
          <p:cNvSpPr/>
          <p:nvPr/>
        </p:nvSpPr>
        <p:spPr>
          <a:xfrm>
            <a:off x="910840" y="5219438"/>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89" name="Straight Connector 288">
            <a:extLst>
              <a:ext uri="{FF2B5EF4-FFF2-40B4-BE49-F238E27FC236}">
                <a16:creationId xmlns:a16="http://schemas.microsoft.com/office/drawing/2014/main" id="{DA0A7B64-4460-8DE1-2861-543335100540}"/>
              </a:ext>
            </a:extLst>
          </p:cNvPr>
          <p:cNvCxnSpPr>
            <a:cxnSpLocks/>
          </p:cNvCxnSpPr>
          <p:nvPr/>
        </p:nvCxnSpPr>
        <p:spPr>
          <a:xfrm>
            <a:off x="937477" y="5267138"/>
            <a:ext cx="147637" cy="0"/>
          </a:xfrm>
          <a:prstGeom prst="line">
            <a:avLst/>
          </a:prstGeom>
        </p:spPr>
        <p:style>
          <a:lnRef idx="1">
            <a:schemeClr val="dk1"/>
          </a:lnRef>
          <a:fillRef idx="0">
            <a:schemeClr val="dk1"/>
          </a:fillRef>
          <a:effectRef idx="0">
            <a:schemeClr val="dk1"/>
          </a:effectRef>
          <a:fontRef idx="minor">
            <a:schemeClr val="tx1"/>
          </a:fontRef>
        </p:style>
      </p:cxnSp>
      <p:sp>
        <p:nvSpPr>
          <p:cNvPr id="290" name="Flowchart: Connector 289">
            <a:extLst>
              <a:ext uri="{FF2B5EF4-FFF2-40B4-BE49-F238E27FC236}">
                <a16:creationId xmlns:a16="http://schemas.microsoft.com/office/drawing/2014/main" id="{5BBC7AF8-0E14-D96C-883C-D21A65BCEB38}"/>
              </a:ext>
            </a:extLst>
          </p:cNvPr>
          <p:cNvSpPr/>
          <p:nvPr/>
        </p:nvSpPr>
        <p:spPr>
          <a:xfrm>
            <a:off x="910840" y="5479316"/>
            <a:ext cx="91440" cy="95399"/>
          </a:xfrm>
          <a:prstGeom prst="flowChartConnector">
            <a:avLst/>
          </a:prstGeom>
          <a:noFill/>
          <a:ln w="9525" cap="flat" cmpd="sng" algn="ctr">
            <a:solidFill>
              <a:schemeClr val="tx1">
                <a:lumMod val="95000"/>
                <a:lumOff val="5000"/>
              </a:schemeClr>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291" name="Straight Connector 290">
            <a:extLst>
              <a:ext uri="{FF2B5EF4-FFF2-40B4-BE49-F238E27FC236}">
                <a16:creationId xmlns:a16="http://schemas.microsoft.com/office/drawing/2014/main" id="{BFDE9AB4-76EA-66B1-A649-269AFDA22F4B}"/>
              </a:ext>
            </a:extLst>
          </p:cNvPr>
          <p:cNvCxnSpPr>
            <a:cxnSpLocks/>
          </p:cNvCxnSpPr>
          <p:nvPr/>
        </p:nvCxnSpPr>
        <p:spPr>
          <a:xfrm>
            <a:off x="937477" y="5527016"/>
            <a:ext cx="147637"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748784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97">
            <a:extLst>
              <a:ext uri="{FF2B5EF4-FFF2-40B4-BE49-F238E27FC236}">
                <a16:creationId xmlns:a16="http://schemas.microsoft.com/office/drawing/2014/main" id="{C2BD3A86-7818-EB96-C57A-6068C5B1BC31}"/>
              </a:ext>
            </a:extLst>
          </p:cNvPr>
          <p:cNvGrpSpPr>
            <a:grpSpLocks/>
          </p:cNvGrpSpPr>
          <p:nvPr/>
        </p:nvGrpSpPr>
        <p:grpSpPr bwMode="auto">
          <a:xfrm>
            <a:off x="9078848" y="1840448"/>
            <a:ext cx="1953505" cy="2262189"/>
            <a:chOff x="1231" y="1824"/>
            <a:chExt cx="1174" cy="1425"/>
          </a:xfrm>
        </p:grpSpPr>
        <p:sp>
          <p:nvSpPr>
            <p:cNvPr id="5" name="Line 7">
              <a:extLst>
                <a:ext uri="{FF2B5EF4-FFF2-40B4-BE49-F238E27FC236}">
                  <a16:creationId xmlns:a16="http://schemas.microsoft.com/office/drawing/2014/main" id="{9DB1D2D6-68EC-7FEF-D3A8-C48C22DAC22F}"/>
                </a:ext>
              </a:extLst>
            </p:cNvPr>
            <p:cNvSpPr>
              <a:spLocks noChangeShapeType="1"/>
            </p:cNvSpPr>
            <p:nvPr/>
          </p:nvSpPr>
          <p:spPr bwMode="auto">
            <a:xfrm>
              <a:off x="1568" y="1958"/>
              <a:ext cx="1" cy="91"/>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dirty="0"/>
            </a:p>
          </p:txBody>
        </p:sp>
        <p:sp>
          <p:nvSpPr>
            <p:cNvPr id="6" name="Freeform 8">
              <a:extLst>
                <a:ext uri="{FF2B5EF4-FFF2-40B4-BE49-F238E27FC236}">
                  <a16:creationId xmlns:a16="http://schemas.microsoft.com/office/drawing/2014/main" id="{0FD3F705-0768-CFAF-39B8-214F3952FC3E}"/>
                </a:ext>
              </a:extLst>
            </p:cNvPr>
            <p:cNvSpPr>
              <a:spLocks/>
            </p:cNvSpPr>
            <p:nvPr/>
          </p:nvSpPr>
          <p:spPr bwMode="auto">
            <a:xfrm>
              <a:off x="1544" y="2020"/>
              <a:ext cx="51" cy="117"/>
            </a:xfrm>
            <a:custGeom>
              <a:avLst/>
              <a:gdLst>
                <a:gd name="T0" fmla="*/ 42 w 50"/>
                <a:gd name="T1" fmla="*/ 1444 h 100"/>
                <a:gd name="T2" fmla="*/ 67 w 50"/>
                <a:gd name="T3" fmla="*/ 0 h 100"/>
                <a:gd name="T4" fmla="*/ 0 w 50"/>
                <a:gd name="T5" fmla="*/ 0 h 100"/>
                <a:gd name="T6" fmla="*/ 42 w 50"/>
                <a:gd name="T7" fmla="*/ 1444 h 100"/>
                <a:gd name="T8" fmla="*/ 0 60000 65536"/>
                <a:gd name="T9" fmla="*/ 0 60000 65536"/>
                <a:gd name="T10" fmla="*/ 0 60000 65536"/>
                <a:gd name="T11" fmla="*/ 0 60000 65536"/>
                <a:gd name="T12" fmla="*/ 0 w 50"/>
                <a:gd name="T13" fmla="*/ 0 h 100"/>
                <a:gd name="T14" fmla="*/ 50 w 50"/>
                <a:gd name="T15" fmla="*/ 100 h 100"/>
              </a:gdLst>
              <a:ahLst/>
              <a:cxnLst>
                <a:cxn ang="T8">
                  <a:pos x="T0" y="T1"/>
                </a:cxn>
                <a:cxn ang="T9">
                  <a:pos x="T2" y="T3"/>
                </a:cxn>
                <a:cxn ang="T10">
                  <a:pos x="T4" y="T5"/>
                </a:cxn>
                <a:cxn ang="T11">
                  <a:pos x="T6" y="T7"/>
                </a:cxn>
              </a:cxnLst>
              <a:rect l="T12" t="T13" r="T14" b="T15"/>
              <a:pathLst>
                <a:path w="50" h="100">
                  <a:moveTo>
                    <a:pt x="25" y="100"/>
                  </a:moveTo>
                  <a:lnTo>
                    <a:pt x="50" y="0"/>
                  </a:lnTo>
                  <a:lnTo>
                    <a:pt x="0" y="0"/>
                  </a:lnTo>
                  <a:lnTo>
                    <a:pt x="25"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7" name="Line 9">
              <a:extLst>
                <a:ext uri="{FF2B5EF4-FFF2-40B4-BE49-F238E27FC236}">
                  <a16:creationId xmlns:a16="http://schemas.microsoft.com/office/drawing/2014/main" id="{600D5FB7-328B-2500-CD82-9E4D1A3D0161}"/>
                </a:ext>
              </a:extLst>
            </p:cNvPr>
            <p:cNvSpPr>
              <a:spLocks noChangeShapeType="1"/>
            </p:cNvSpPr>
            <p:nvPr/>
          </p:nvSpPr>
          <p:spPr bwMode="auto">
            <a:xfrm>
              <a:off x="1739" y="1953"/>
              <a:ext cx="1" cy="91"/>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8" name="Freeform 10">
              <a:extLst>
                <a:ext uri="{FF2B5EF4-FFF2-40B4-BE49-F238E27FC236}">
                  <a16:creationId xmlns:a16="http://schemas.microsoft.com/office/drawing/2014/main" id="{61DD47C7-3AA7-0A50-DA6A-99DB04384572}"/>
                </a:ext>
              </a:extLst>
            </p:cNvPr>
            <p:cNvSpPr>
              <a:spLocks/>
            </p:cNvSpPr>
            <p:nvPr/>
          </p:nvSpPr>
          <p:spPr bwMode="auto">
            <a:xfrm>
              <a:off x="1713" y="2022"/>
              <a:ext cx="52" cy="117"/>
            </a:xfrm>
            <a:custGeom>
              <a:avLst/>
              <a:gdLst>
                <a:gd name="T0" fmla="*/ 46 w 50"/>
                <a:gd name="T1" fmla="*/ 1444 h 100"/>
                <a:gd name="T2" fmla="*/ 96 w 50"/>
                <a:gd name="T3" fmla="*/ 0 h 100"/>
                <a:gd name="T4" fmla="*/ 0 w 50"/>
                <a:gd name="T5" fmla="*/ 0 h 100"/>
                <a:gd name="T6" fmla="*/ 46 w 50"/>
                <a:gd name="T7" fmla="*/ 1444 h 100"/>
                <a:gd name="T8" fmla="*/ 0 60000 65536"/>
                <a:gd name="T9" fmla="*/ 0 60000 65536"/>
                <a:gd name="T10" fmla="*/ 0 60000 65536"/>
                <a:gd name="T11" fmla="*/ 0 60000 65536"/>
                <a:gd name="T12" fmla="*/ 0 w 50"/>
                <a:gd name="T13" fmla="*/ 0 h 100"/>
                <a:gd name="T14" fmla="*/ 50 w 50"/>
                <a:gd name="T15" fmla="*/ 100 h 100"/>
              </a:gdLst>
              <a:ahLst/>
              <a:cxnLst>
                <a:cxn ang="T8">
                  <a:pos x="T0" y="T1"/>
                </a:cxn>
                <a:cxn ang="T9">
                  <a:pos x="T2" y="T3"/>
                </a:cxn>
                <a:cxn ang="T10">
                  <a:pos x="T4" y="T5"/>
                </a:cxn>
                <a:cxn ang="T11">
                  <a:pos x="T6" y="T7"/>
                </a:cxn>
              </a:cxnLst>
              <a:rect l="T12" t="T13" r="T14" b="T15"/>
              <a:pathLst>
                <a:path w="50" h="100">
                  <a:moveTo>
                    <a:pt x="25" y="100"/>
                  </a:moveTo>
                  <a:lnTo>
                    <a:pt x="50" y="0"/>
                  </a:lnTo>
                  <a:lnTo>
                    <a:pt x="0" y="0"/>
                  </a:lnTo>
                  <a:lnTo>
                    <a:pt x="25"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Rectangle 15">
              <a:extLst>
                <a:ext uri="{FF2B5EF4-FFF2-40B4-BE49-F238E27FC236}">
                  <a16:creationId xmlns:a16="http://schemas.microsoft.com/office/drawing/2014/main" id="{A05FC76B-871B-6C5E-5157-532F4AD439C5}"/>
                </a:ext>
              </a:extLst>
            </p:cNvPr>
            <p:cNvSpPr>
              <a:spLocks noChangeArrowheads="1"/>
            </p:cNvSpPr>
            <p:nvPr/>
          </p:nvSpPr>
          <p:spPr bwMode="auto">
            <a:xfrm>
              <a:off x="1251" y="2343"/>
              <a:ext cx="425"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inr_gt_max</a:t>
              </a:r>
              <a:endParaRPr lang="en-US" altLang="en-US" sz="1200" dirty="0">
                <a:latin typeface="Times New Roman" panose="02020603050405020304" pitchFamily="18" charset="0"/>
              </a:endParaRPr>
            </a:p>
          </p:txBody>
        </p:sp>
        <p:sp>
          <p:nvSpPr>
            <p:cNvPr id="14" name="Rectangle 16">
              <a:extLst>
                <a:ext uri="{FF2B5EF4-FFF2-40B4-BE49-F238E27FC236}">
                  <a16:creationId xmlns:a16="http://schemas.microsoft.com/office/drawing/2014/main" id="{A6098A95-88DA-F46C-E32B-E1050A8CAFD8}"/>
                </a:ext>
              </a:extLst>
            </p:cNvPr>
            <p:cNvSpPr>
              <a:spLocks noChangeArrowheads="1"/>
            </p:cNvSpPr>
            <p:nvPr/>
          </p:nvSpPr>
          <p:spPr bwMode="auto">
            <a:xfrm>
              <a:off x="1251" y="2486"/>
              <a:ext cx="46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Inp_eq_max</a:t>
              </a:r>
              <a:endParaRPr lang="en-US" altLang="en-US" sz="1200" dirty="0">
                <a:latin typeface="Times New Roman" panose="02020603050405020304" pitchFamily="18" charset="0"/>
              </a:endParaRPr>
            </a:p>
          </p:txBody>
        </p:sp>
        <p:sp>
          <p:nvSpPr>
            <p:cNvPr id="15" name="Rectangle 17">
              <a:extLst>
                <a:ext uri="{FF2B5EF4-FFF2-40B4-BE49-F238E27FC236}">
                  <a16:creationId xmlns:a16="http://schemas.microsoft.com/office/drawing/2014/main" id="{961D4218-86C7-D53D-4102-33E8414262BC}"/>
                </a:ext>
              </a:extLst>
            </p:cNvPr>
            <p:cNvSpPr>
              <a:spLocks noChangeArrowheads="1"/>
            </p:cNvSpPr>
            <p:nvPr/>
          </p:nvSpPr>
          <p:spPr bwMode="auto">
            <a:xfrm>
              <a:off x="1251" y="2628"/>
              <a:ext cx="40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Inp_lt_min</a:t>
              </a:r>
              <a:endParaRPr lang="en-US" altLang="en-US" sz="1200" dirty="0">
                <a:latin typeface="Times New Roman" panose="02020603050405020304" pitchFamily="18" charset="0"/>
              </a:endParaRPr>
            </a:p>
          </p:txBody>
        </p:sp>
        <p:sp>
          <p:nvSpPr>
            <p:cNvPr id="16" name="Rectangle 18">
              <a:extLst>
                <a:ext uri="{FF2B5EF4-FFF2-40B4-BE49-F238E27FC236}">
                  <a16:creationId xmlns:a16="http://schemas.microsoft.com/office/drawing/2014/main" id="{3F48F955-CA23-7B47-711B-B35E5862434F}"/>
                </a:ext>
              </a:extLst>
            </p:cNvPr>
            <p:cNvSpPr>
              <a:spLocks noChangeArrowheads="1"/>
            </p:cNvSpPr>
            <p:nvPr/>
          </p:nvSpPr>
          <p:spPr bwMode="auto">
            <a:xfrm>
              <a:off x="1761" y="2338"/>
              <a:ext cx="45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out_gt_max</a:t>
              </a:r>
              <a:endParaRPr lang="en-US" altLang="en-US" sz="1200" dirty="0">
                <a:latin typeface="Times New Roman" panose="02020603050405020304" pitchFamily="18" charset="0"/>
              </a:endParaRPr>
            </a:p>
          </p:txBody>
        </p:sp>
        <p:sp>
          <p:nvSpPr>
            <p:cNvPr id="17" name="Rectangle 19">
              <a:extLst>
                <a:ext uri="{FF2B5EF4-FFF2-40B4-BE49-F238E27FC236}">
                  <a16:creationId xmlns:a16="http://schemas.microsoft.com/office/drawing/2014/main" id="{B5E3D5EC-94DF-E023-5663-8A9689D8E1A0}"/>
                </a:ext>
              </a:extLst>
            </p:cNvPr>
            <p:cNvSpPr>
              <a:spLocks noChangeArrowheads="1"/>
            </p:cNvSpPr>
            <p:nvPr/>
          </p:nvSpPr>
          <p:spPr bwMode="auto">
            <a:xfrm>
              <a:off x="1734" y="2486"/>
              <a:ext cx="47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out_eq_max</a:t>
              </a:r>
              <a:endParaRPr lang="en-US" altLang="en-US" sz="1200" dirty="0">
                <a:latin typeface="Times New Roman" panose="02020603050405020304" pitchFamily="18" charset="0"/>
              </a:endParaRPr>
            </a:p>
          </p:txBody>
        </p:sp>
        <p:sp>
          <p:nvSpPr>
            <p:cNvPr id="18" name="Rectangle 20">
              <a:extLst>
                <a:ext uri="{FF2B5EF4-FFF2-40B4-BE49-F238E27FC236}">
                  <a16:creationId xmlns:a16="http://schemas.microsoft.com/office/drawing/2014/main" id="{7FE2D8D8-2588-BF92-8555-1913E80A8A28}"/>
                </a:ext>
              </a:extLst>
            </p:cNvPr>
            <p:cNvSpPr>
              <a:spLocks noChangeArrowheads="1"/>
            </p:cNvSpPr>
            <p:nvPr/>
          </p:nvSpPr>
          <p:spPr bwMode="auto">
            <a:xfrm>
              <a:off x="1787" y="2617"/>
              <a:ext cx="41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out_lt_min</a:t>
              </a:r>
              <a:endParaRPr lang="en-US" altLang="en-US" sz="1200" dirty="0">
                <a:latin typeface="Times New Roman" panose="02020603050405020304" pitchFamily="18" charset="0"/>
              </a:endParaRPr>
            </a:p>
          </p:txBody>
        </p:sp>
        <p:sp>
          <p:nvSpPr>
            <p:cNvPr id="19" name="Rectangle 21">
              <a:extLst>
                <a:ext uri="{FF2B5EF4-FFF2-40B4-BE49-F238E27FC236}">
                  <a16:creationId xmlns:a16="http://schemas.microsoft.com/office/drawing/2014/main" id="{66E33C0F-DBEE-1031-5CDE-59F70BCBC30E}"/>
                </a:ext>
              </a:extLst>
            </p:cNvPr>
            <p:cNvSpPr>
              <a:spLocks noChangeArrowheads="1"/>
            </p:cNvSpPr>
            <p:nvPr/>
          </p:nvSpPr>
          <p:spPr bwMode="auto">
            <a:xfrm>
              <a:off x="1231" y="2146"/>
              <a:ext cx="998" cy="862"/>
            </a:xfrm>
            <a:prstGeom prst="rect">
              <a:avLst/>
            </a:prstGeom>
            <a:noFill/>
            <a:ln w="15875">
              <a:solidFill>
                <a:srgbClr val="0078C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endParaRPr lang="en-US" altLang="en-US">
                <a:latin typeface="Times New Roman" panose="02020603050405020304" pitchFamily="18" charset="0"/>
              </a:endParaRPr>
            </a:p>
          </p:txBody>
        </p:sp>
        <p:sp>
          <p:nvSpPr>
            <p:cNvPr id="23" name="Rectangle 34">
              <a:extLst>
                <a:ext uri="{FF2B5EF4-FFF2-40B4-BE49-F238E27FC236}">
                  <a16:creationId xmlns:a16="http://schemas.microsoft.com/office/drawing/2014/main" id="{4B060BB4-A4BB-2C88-B7E7-8B5DF6786112}"/>
                </a:ext>
              </a:extLst>
            </p:cNvPr>
            <p:cNvSpPr>
              <a:spLocks noChangeArrowheads="1"/>
            </p:cNvSpPr>
            <p:nvPr/>
          </p:nvSpPr>
          <p:spPr bwMode="auto">
            <a:xfrm>
              <a:off x="1592" y="3104"/>
              <a:ext cx="25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Stage</a:t>
              </a:r>
              <a:endParaRPr lang="en-US" altLang="en-US" sz="2800" dirty="0">
                <a:latin typeface="Times New Roman" panose="02020603050405020304" pitchFamily="18" charset="0"/>
              </a:endParaRPr>
            </a:p>
          </p:txBody>
        </p:sp>
        <p:sp>
          <p:nvSpPr>
            <p:cNvPr id="24" name="Rectangle 36">
              <a:extLst>
                <a:ext uri="{FF2B5EF4-FFF2-40B4-BE49-F238E27FC236}">
                  <a16:creationId xmlns:a16="http://schemas.microsoft.com/office/drawing/2014/main" id="{DDF0D35D-53AE-ABB8-00E0-7D66B70E32FD}"/>
                </a:ext>
              </a:extLst>
            </p:cNvPr>
            <p:cNvSpPr>
              <a:spLocks noChangeArrowheads="1"/>
            </p:cNvSpPr>
            <p:nvPr/>
          </p:nvSpPr>
          <p:spPr bwMode="auto">
            <a:xfrm>
              <a:off x="1513" y="1825"/>
              <a:ext cx="5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a</a:t>
              </a:r>
              <a:endParaRPr lang="en-US" altLang="en-US" sz="2800" dirty="0">
                <a:latin typeface="Times New Roman" panose="02020603050405020304" pitchFamily="18" charset="0"/>
              </a:endParaRPr>
            </a:p>
          </p:txBody>
        </p:sp>
        <p:sp>
          <p:nvSpPr>
            <p:cNvPr id="25" name="Rectangle 37">
              <a:extLst>
                <a:ext uri="{FF2B5EF4-FFF2-40B4-BE49-F238E27FC236}">
                  <a16:creationId xmlns:a16="http://schemas.microsoft.com/office/drawing/2014/main" id="{305CCFC2-FC7A-7EDA-4821-9F9F9663A718}"/>
                </a:ext>
              </a:extLst>
            </p:cNvPr>
            <p:cNvSpPr>
              <a:spLocks noChangeArrowheads="1"/>
            </p:cNvSpPr>
            <p:nvPr/>
          </p:nvSpPr>
          <p:spPr bwMode="auto">
            <a:xfrm>
              <a:off x="1681" y="1824"/>
              <a:ext cx="19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max</a:t>
              </a:r>
              <a:endParaRPr lang="en-US" altLang="en-US" sz="2800" dirty="0">
                <a:latin typeface="Times New Roman" panose="02020603050405020304" pitchFamily="18" charset="0"/>
              </a:endParaRPr>
            </a:p>
          </p:txBody>
        </p:sp>
        <p:sp>
          <p:nvSpPr>
            <p:cNvPr id="26" name="Rectangle 38">
              <a:extLst>
                <a:ext uri="{FF2B5EF4-FFF2-40B4-BE49-F238E27FC236}">
                  <a16:creationId xmlns:a16="http://schemas.microsoft.com/office/drawing/2014/main" id="{092B2C22-8D5A-FF89-341D-7AEEA03D72BC}"/>
                </a:ext>
              </a:extLst>
            </p:cNvPr>
            <p:cNvSpPr>
              <a:spLocks noChangeArrowheads="1"/>
            </p:cNvSpPr>
            <p:nvPr/>
          </p:nvSpPr>
          <p:spPr bwMode="auto">
            <a:xfrm>
              <a:off x="1544" y="2155"/>
              <a:ext cx="6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a</a:t>
              </a:r>
              <a:endParaRPr lang="en-US" altLang="en-US" sz="2800" dirty="0">
                <a:latin typeface="Times New Roman" panose="02020603050405020304" pitchFamily="18" charset="0"/>
              </a:endParaRPr>
            </a:p>
          </p:txBody>
        </p:sp>
        <p:sp>
          <p:nvSpPr>
            <p:cNvPr id="27" name="Rectangle 39">
              <a:extLst>
                <a:ext uri="{FF2B5EF4-FFF2-40B4-BE49-F238E27FC236}">
                  <a16:creationId xmlns:a16="http://schemas.microsoft.com/office/drawing/2014/main" id="{B880387A-C449-B507-7F48-665734DA8AD3}"/>
                </a:ext>
              </a:extLst>
            </p:cNvPr>
            <p:cNvSpPr>
              <a:spLocks noChangeArrowheads="1"/>
            </p:cNvSpPr>
            <p:nvPr/>
          </p:nvSpPr>
          <p:spPr bwMode="auto">
            <a:xfrm>
              <a:off x="1708" y="2155"/>
              <a:ext cx="196"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max</a:t>
              </a:r>
              <a:endParaRPr lang="en-US" altLang="en-US" sz="2800" dirty="0">
                <a:latin typeface="Times New Roman" panose="02020603050405020304" pitchFamily="18" charset="0"/>
              </a:endParaRPr>
            </a:p>
          </p:txBody>
        </p:sp>
        <p:sp>
          <p:nvSpPr>
            <p:cNvPr id="28" name="Line 40">
              <a:extLst>
                <a:ext uri="{FF2B5EF4-FFF2-40B4-BE49-F238E27FC236}">
                  <a16:creationId xmlns:a16="http://schemas.microsoft.com/office/drawing/2014/main" id="{46361D85-49E0-D953-FFB8-412737F9AD82}"/>
                </a:ext>
              </a:extLst>
            </p:cNvPr>
            <p:cNvSpPr>
              <a:spLocks noChangeShapeType="1"/>
            </p:cNvSpPr>
            <p:nvPr/>
          </p:nvSpPr>
          <p:spPr bwMode="auto">
            <a:xfrm>
              <a:off x="2229" y="2404"/>
              <a:ext cx="82" cy="1"/>
            </a:xfrm>
            <a:prstGeom prst="line">
              <a:avLst/>
            </a:prstGeom>
            <a:noFill/>
            <a:ln w="20638">
              <a:solidFill>
                <a:srgbClr val="FF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9" name="Freeform 41">
              <a:extLst>
                <a:ext uri="{FF2B5EF4-FFF2-40B4-BE49-F238E27FC236}">
                  <a16:creationId xmlns:a16="http://schemas.microsoft.com/office/drawing/2014/main" id="{6CA0F656-1595-FDFA-00B8-D3066E18FE79}"/>
                </a:ext>
              </a:extLst>
            </p:cNvPr>
            <p:cNvSpPr>
              <a:spLocks/>
            </p:cNvSpPr>
            <p:nvPr/>
          </p:nvSpPr>
          <p:spPr bwMode="auto">
            <a:xfrm>
              <a:off x="2295" y="2379"/>
              <a:ext cx="104" cy="58"/>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 name="Line 62">
              <a:extLst>
                <a:ext uri="{FF2B5EF4-FFF2-40B4-BE49-F238E27FC236}">
                  <a16:creationId xmlns:a16="http://schemas.microsoft.com/office/drawing/2014/main" id="{55D5DC75-F1E8-B540-4700-084A606DA125}"/>
                </a:ext>
              </a:extLst>
            </p:cNvPr>
            <p:cNvSpPr>
              <a:spLocks noChangeShapeType="1"/>
            </p:cNvSpPr>
            <p:nvPr/>
          </p:nvSpPr>
          <p:spPr bwMode="auto">
            <a:xfrm>
              <a:off x="2229" y="2543"/>
              <a:ext cx="82" cy="2"/>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1" name="Freeform 63">
              <a:extLst>
                <a:ext uri="{FF2B5EF4-FFF2-40B4-BE49-F238E27FC236}">
                  <a16:creationId xmlns:a16="http://schemas.microsoft.com/office/drawing/2014/main" id="{621A6294-3E06-05C1-D2D9-64AF63E83639}"/>
                </a:ext>
              </a:extLst>
            </p:cNvPr>
            <p:cNvSpPr>
              <a:spLocks/>
            </p:cNvSpPr>
            <p:nvPr/>
          </p:nvSpPr>
          <p:spPr bwMode="auto">
            <a:xfrm>
              <a:off x="2301" y="2518"/>
              <a:ext cx="104" cy="59"/>
            </a:xfrm>
            <a:custGeom>
              <a:avLst/>
              <a:gdLst>
                <a:gd name="T0" fmla="*/ 193 w 100"/>
                <a:gd name="T1" fmla="*/ 417 h 50"/>
                <a:gd name="T2" fmla="*/ 0 w 100"/>
                <a:gd name="T3" fmla="*/ 0 h 50"/>
                <a:gd name="T4" fmla="*/ 0 w 100"/>
                <a:gd name="T5" fmla="*/ 843 h 50"/>
                <a:gd name="T6" fmla="*/ 193 w 100"/>
                <a:gd name="T7" fmla="*/ 417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 name="Line 64">
              <a:extLst>
                <a:ext uri="{FF2B5EF4-FFF2-40B4-BE49-F238E27FC236}">
                  <a16:creationId xmlns:a16="http://schemas.microsoft.com/office/drawing/2014/main" id="{18919FA6-2642-87F0-25B7-69D4EB86A2FF}"/>
                </a:ext>
              </a:extLst>
            </p:cNvPr>
            <p:cNvSpPr>
              <a:spLocks noChangeShapeType="1"/>
            </p:cNvSpPr>
            <p:nvPr/>
          </p:nvSpPr>
          <p:spPr bwMode="auto">
            <a:xfrm>
              <a:off x="2229" y="2691"/>
              <a:ext cx="82" cy="1"/>
            </a:xfrm>
            <a:prstGeom prst="line">
              <a:avLst/>
            </a:prstGeom>
            <a:noFill/>
            <a:ln w="20638">
              <a:solidFill>
                <a:srgbClr val="00B0F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3" name="Freeform 65">
              <a:extLst>
                <a:ext uri="{FF2B5EF4-FFF2-40B4-BE49-F238E27FC236}">
                  <a16:creationId xmlns:a16="http://schemas.microsoft.com/office/drawing/2014/main" id="{5310651B-3F56-72DC-57D7-33BF18AA30A2}"/>
                </a:ext>
              </a:extLst>
            </p:cNvPr>
            <p:cNvSpPr>
              <a:spLocks/>
            </p:cNvSpPr>
            <p:nvPr/>
          </p:nvSpPr>
          <p:spPr bwMode="auto">
            <a:xfrm>
              <a:off x="2295" y="2658"/>
              <a:ext cx="104" cy="58"/>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B0F0"/>
            </a:solidFill>
            <a:ln w="9525">
              <a:solidFill>
                <a:srgbClr val="00B0F0"/>
              </a:solidFill>
              <a:round/>
              <a:headEnd/>
              <a:tailEnd/>
            </a:ln>
          </p:spPr>
          <p:txBody>
            <a:bodyPr/>
            <a:lstStyle/>
            <a:p>
              <a:endParaRPr lang="en-US"/>
            </a:p>
          </p:txBody>
        </p:sp>
      </p:grpSp>
      <p:sp>
        <p:nvSpPr>
          <p:cNvPr id="34" name="Freeform 8">
            <a:extLst>
              <a:ext uri="{FF2B5EF4-FFF2-40B4-BE49-F238E27FC236}">
                <a16:creationId xmlns:a16="http://schemas.microsoft.com/office/drawing/2014/main" id="{66201AF4-F716-F1CA-1728-156E160C4A87}"/>
              </a:ext>
            </a:extLst>
          </p:cNvPr>
          <p:cNvSpPr>
            <a:spLocks/>
          </p:cNvSpPr>
          <p:nvPr/>
        </p:nvSpPr>
        <p:spPr bwMode="auto">
          <a:xfrm>
            <a:off x="9253039" y="2134296"/>
            <a:ext cx="80963" cy="185738"/>
          </a:xfrm>
          <a:custGeom>
            <a:avLst/>
            <a:gdLst>
              <a:gd name="T0" fmla="*/ 42 w 50"/>
              <a:gd name="T1" fmla="*/ 1444 h 100"/>
              <a:gd name="T2" fmla="*/ 67 w 50"/>
              <a:gd name="T3" fmla="*/ 0 h 100"/>
              <a:gd name="T4" fmla="*/ 0 w 50"/>
              <a:gd name="T5" fmla="*/ 0 h 100"/>
              <a:gd name="T6" fmla="*/ 42 w 50"/>
              <a:gd name="T7" fmla="*/ 1444 h 100"/>
              <a:gd name="T8" fmla="*/ 0 60000 65536"/>
              <a:gd name="T9" fmla="*/ 0 60000 65536"/>
              <a:gd name="T10" fmla="*/ 0 60000 65536"/>
              <a:gd name="T11" fmla="*/ 0 60000 65536"/>
              <a:gd name="T12" fmla="*/ 0 w 50"/>
              <a:gd name="T13" fmla="*/ 0 h 100"/>
              <a:gd name="T14" fmla="*/ 50 w 50"/>
              <a:gd name="T15" fmla="*/ 100 h 100"/>
            </a:gdLst>
            <a:ahLst/>
            <a:cxnLst>
              <a:cxn ang="T8">
                <a:pos x="T0" y="T1"/>
              </a:cxn>
              <a:cxn ang="T9">
                <a:pos x="T2" y="T3"/>
              </a:cxn>
              <a:cxn ang="T10">
                <a:pos x="T4" y="T5"/>
              </a:cxn>
              <a:cxn ang="T11">
                <a:pos x="T6" y="T7"/>
              </a:cxn>
            </a:cxnLst>
            <a:rect l="T12" t="T13" r="T14" b="T15"/>
            <a:pathLst>
              <a:path w="50" h="100">
                <a:moveTo>
                  <a:pt x="25" y="100"/>
                </a:moveTo>
                <a:lnTo>
                  <a:pt x="50" y="0"/>
                </a:lnTo>
                <a:lnTo>
                  <a:pt x="0" y="0"/>
                </a:lnTo>
                <a:lnTo>
                  <a:pt x="25" y="10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5" name="Rectangle 34">
            <a:extLst>
              <a:ext uri="{FF2B5EF4-FFF2-40B4-BE49-F238E27FC236}">
                <a16:creationId xmlns:a16="http://schemas.microsoft.com/office/drawing/2014/main" id="{951006AC-694A-0039-583B-4DD8354F1DC1}"/>
              </a:ext>
            </a:extLst>
          </p:cNvPr>
          <p:cNvSpPr>
            <a:spLocks noChangeArrowheads="1"/>
          </p:cNvSpPr>
          <p:nvPr/>
        </p:nvSpPr>
        <p:spPr bwMode="auto">
          <a:xfrm>
            <a:off x="9103158" y="1845572"/>
            <a:ext cx="29976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min</a:t>
            </a:r>
            <a:endParaRPr lang="en-US" altLang="en-US" sz="2800" dirty="0">
              <a:latin typeface="Times New Roman" panose="02020603050405020304" pitchFamily="18" charset="0"/>
            </a:endParaRPr>
          </a:p>
        </p:txBody>
      </p:sp>
      <p:sp>
        <p:nvSpPr>
          <p:cNvPr id="37" name="Freeform 14">
            <a:extLst>
              <a:ext uri="{FF2B5EF4-FFF2-40B4-BE49-F238E27FC236}">
                <a16:creationId xmlns:a16="http://schemas.microsoft.com/office/drawing/2014/main" id="{518520EE-0814-639D-12A0-C6BDABC09EF2}"/>
              </a:ext>
            </a:extLst>
          </p:cNvPr>
          <p:cNvSpPr>
            <a:spLocks/>
          </p:cNvSpPr>
          <p:nvPr/>
        </p:nvSpPr>
        <p:spPr bwMode="auto">
          <a:xfrm>
            <a:off x="10852733" y="3379305"/>
            <a:ext cx="173053" cy="92075"/>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 name="Line 13">
            <a:extLst>
              <a:ext uri="{FF2B5EF4-FFF2-40B4-BE49-F238E27FC236}">
                <a16:creationId xmlns:a16="http://schemas.microsoft.com/office/drawing/2014/main" id="{8778C939-ACB5-91FC-B8B7-4BD612B06229}"/>
              </a:ext>
            </a:extLst>
          </p:cNvPr>
          <p:cNvSpPr>
            <a:spLocks noChangeShapeType="1"/>
          </p:cNvSpPr>
          <p:nvPr/>
        </p:nvSpPr>
        <p:spPr bwMode="auto">
          <a:xfrm>
            <a:off x="10727034" y="3411726"/>
            <a:ext cx="136446" cy="1588"/>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1" name="Rectangle 17">
            <a:extLst>
              <a:ext uri="{FF2B5EF4-FFF2-40B4-BE49-F238E27FC236}">
                <a16:creationId xmlns:a16="http://schemas.microsoft.com/office/drawing/2014/main" id="{8DCBD123-A757-506D-C8F0-DD31E2E2DB35}"/>
              </a:ext>
            </a:extLst>
          </p:cNvPr>
          <p:cNvSpPr>
            <a:spLocks noChangeArrowheads="1"/>
          </p:cNvSpPr>
          <p:nvPr/>
        </p:nvSpPr>
        <p:spPr bwMode="auto">
          <a:xfrm>
            <a:off x="9103511" y="3294578"/>
            <a:ext cx="74860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Inp_eq_min</a:t>
            </a:r>
            <a:endParaRPr lang="en-US" altLang="en-US" sz="1200" dirty="0">
              <a:latin typeface="Times New Roman" panose="02020603050405020304" pitchFamily="18" charset="0"/>
            </a:endParaRPr>
          </a:p>
        </p:txBody>
      </p:sp>
      <p:sp>
        <p:nvSpPr>
          <p:cNvPr id="42" name="Rectangle 17">
            <a:extLst>
              <a:ext uri="{FF2B5EF4-FFF2-40B4-BE49-F238E27FC236}">
                <a16:creationId xmlns:a16="http://schemas.microsoft.com/office/drawing/2014/main" id="{47D931A8-2DAE-C777-7224-7DBBBA82BAE7}"/>
              </a:ext>
            </a:extLst>
          </p:cNvPr>
          <p:cNvSpPr>
            <a:spLocks noChangeArrowheads="1"/>
          </p:cNvSpPr>
          <p:nvPr/>
        </p:nvSpPr>
        <p:spPr bwMode="auto">
          <a:xfrm>
            <a:off x="9960753" y="3300236"/>
            <a:ext cx="76302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200" dirty="0" err="1">
                <a:solidFill>
                  <a:srgbClr val="000000"/>
                </a:solidFill>
                <a:latin typeface="Myriad Roman" charset="0"/>
              </a:rPr>
              <a:t>out_eq_min</a:t>
            </a:r>
            <a:endParaRPr lang="en-US" altLang="en-US" sz="1200" dirty="0">
              <a:latin typeface="Times New Roman" panose="02020603050405020304" pitchFamily="18" charset="0"/>
            </a:endParaRPr>
          </a:p>
        </p:txBody>
      </p:sp>
      <p:sp>
        <p:nvSpPr>
          <p:cNvPr id="43" name="Rectangle 39">
            <a:extLst>
              <a:ext uri="{FF2B5EF4-FFF2-40B4-BE49-F238E27FC236}">
                <a16:creationId xmlns:a16="http://schemas.microsoft.com/office/drawing/2014/main" id="{C51E0BC6-0084-EF48-E744-747825C9B9E9}"/>
              </a:ext>
            </a:extLst>
          </p:cNvPr>
          <p:cNvSpPr>
            <a:spLocks noChangeArrowheads="1"/>
          </p:cNvSpPr>
          <p:nvPr/>
        </p:nvSpPr>
        <p:spPr bwMode="auto">
          <a:xfrm>
            <a:off x="9143639" y="2372791"/>
            <a:ext cx="29976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eaLnBrk="1" hangingPunct="1">
              <a:spcBef>
                <a:spcPct val="0"/>
              </a:spcBef>
              <a:buFontTx/>
              <a:buNone/>
            </a:pPr>
            <a:r>
              <a:rPr lang="en-US" altLang="en-US" sz="1500" dirty="0">
                <a:solidFill>
                  <a:srgbClr val="000000"/>
                </a:solidFill>
                <a:latin typeface="Myriad Roman" charset="0"/>
              </a:rPr>
              <a:t>min</a:t>
            </a:r>
            <a:endParaRPr lang="en-US" altLang="en-US" sz="2800" dirty="0">
              <a:latin typeface="Times New Roman" panose="02020603050405020304" pitchFamily="18" charset="0"/>
            </a:endParaRPr>
          </a:p>
        </p:txBody>
      </p:sp>
      <p:sp>
        <p:nvSpPr>
          <p:cNvPr id="44" name="Freeform 14">
            <a:extLst>
              <a:ext uri="{FF2B5EF4-FFF2-40B4-BE49-F238E27FC236}">
                <a16:creationId xmlns:a16="http://schemas.microsoft.com/office/drawing/2014/main" id="{28AFBBD2-219E-6052-3AD4-57AD48243DC4}"/>
              </a:ext>
            </a:extLst>
          </p:cNvPr>
          <p:cNvSpPr>
            <a:spLocks/>
          </p:cNvSpPr>
          <p:nvPr/>
        </p:nvSpPr>
        <p:spPr bwMode="auto">
          <a:xfrm rot="5400000">
            <a:off x="9805672" y="3752581"/>
            <a:ext cx="173053" cy="92075"/>
          </a:xfrm>
          <a:custGeom>
            <a:avLst/>
            <a:gdLst>
              <a:gd name="T0" fmla="*/ 193 w 100"/>
              <a:gd name="T1" fmla="*/ 305 h 50"/>
              <a:gd name="T2" fmla="*/ 0 w 100"/>
              <a:gd name="T3" fmla="*/ 0 h 50"/>
              <a:gd name="T4" fmla="*/ 0 w 100"/>
              <a:gd name="T5" fmla="*/ 615 h 50"/>
              <a:gd name="T6" fmla="*/ 193 w 100"/>
              <a:gd name="T7" fmla="*/ 305 h 50"/>
              <a:gd name="T8" fmla="*/ 0 60000 65536"/>
              <a:gd name="T9" fmla="*/ 0 60000 65536"/>
              <a:gd name="T10" fmla="*/ 0 60000 65536"/>
              <a:gd name="T11" fmla="*/ 0 60000 65536"/>
              <a:gd name="T12" fmla="*/ 0 w 100"/>
              <a:gd name="T13" fmla="*/ 0 h 50"/>
              <a:gd name="T14" fmla="*/ 100 w 100"/>
              <a:gd name="T15" fmla="*/ 50 h 50"/>
            </a:gdLst>
            <a:ahLst/>
            <a:cxnLst>
              <a:cxn ang="T8">
                <a:pos x="T0" y="T1"/>
              </a:cxn>
              <a:cxn ang="T9">
                <a:pos x="T2" y="T3"/>
              </a:cxn>
              <a:cxn ang="T10">
                <a:pos x="T4" y="T5"/>
              </a:cxn>
              <a:cxn ang="T11">
                <a:pos x="T6" y="T7"/>
              </a:cxn>
            </a:cxnLst>
            <a:rect l="T12" t="T13" r="T14" b="T15"/>
            <a:pathLst>
              <a:path w="100" h="50">
                <a:moveTo>
                  <a:pt x="100" y="25"/>
                </a:moveTo>
                <a:lnTo>
                  <a:pt x="0" y="0"/>
                </a:lnTo>
                <a:lnTo>
                  <a:pt x="0" y="50"/>
                </a:lnTo>
                <a:lnTo>
                  <a:pt x="100" y="2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 name="Line 7">
            <a:extLst>
              <a:ext uri="{FF2B5EF4-FFF2-40B4-BE49-F238E27FC236}">
                <a16:creationId xmlns:a16="http://schemas.microsoft.com/office/drawing/2014/main" id="{3CB46A0F-B0A3-FDA7-546E-F811D50FBCC1}"/>
              </a:ext>
            </a:extLst>
          </p:cNvPr>
          <p:cNvSpPr>
            <a:spLocks noChangeShapeType="1"/>
          </p:cNvSpPr>
          <p:nvPr/>
        </p:nvSpPr>
        <p:spPr bwMode="auto">
          <a:xfrm>
            <a:off x="9291856" y="2051481"/>
            <a:ext cx="1664" cy="144463"/>
          </a:xfrm>
          <a:prstGeom prst="line">
            <a:avLst/>
          </a:prstGeom>
          <a:noFill/>
          <a:ln w="206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dirty="0"/>
          </a:p>
        </p:txBody>
      </p:sp>
    </p:spTree>
    <p:extLst>
      <p:ext uri="{BB962C8B-B14F-4D97-AF65-F5344CB8AC3E}">
        <p14:creationId xmlns:p14="http://schemas.microsoft.com/office/powerpoint/2010/main" val="30713740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A8223-12C1-69C5-833F-42A0572EBE14}"/>
              </a:ext>
            </a:extLst>
          </p:cNvPr>
          <p:cNvSpPr>
            <a:spLocks noGrp="1"/>
          </p:cNvSpPr>
          <p:nvPr>
            <p:ph type="title" idx="4294967295"/>
          </p:nvPr>
        </p:nvSpPr>
        <p:spPr>
          <a:xfrm>
            <a:off x="175404" y="0"/>
            <a:ext cx="3551208" cy="891336"/>
          </a:xfrm>
        </p:spPr>
        <p:txBody>
          <a:bodyPr/>
          <a:lstStyle/>
          <a:p>
            <a:r>
              <a:rPr lang="en-IN" dirty="0"/>
              <a:t>Alternate</a:t>
            </a:r>
          </a:p>
        </p:txBody>
      </p:sp>
      <p:sp>
        <p:nvSpPr>
          <p:cNvPr id="4" name="Rectangle 3">
            <a:extLst>
              <a:ext uri="{FF2B5EF4-FFF2-40B4-BE49-F238E27FC236}">
                <a16:creationId xmlns:a16="http://schemas.microsoft.com/office/drawing/2014/main" id="{5252F140-F820-16DB-09B7-10FFDE2BB64E}"/>
              </a:ext>
            </a:extLst>
          </p:cNvPr>
          <p:cNvSpPr/>
          <p:nvPr/>
        </p:nvSpPr>
        <p:spPr>
          <a:xfrm>
            <a:off x="5159028" y="516514"/>
            <a:ext cx="813039" cy="374822"/>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Aft>
                <a:spcPts val="800"/>
              </a:spcAft>
            </a:pPr>
            <a:r>
              <a:rPr lang="en-IN" sz="1100" kern="100" dirty="0">
                <a:effectLst/>
                <a:ea typeface="Calibri" panose="020F0502020204030204" pitchFamily="34" charset="0"/>
                <a:cs typeface="Times New Roman" panose="02020603050405020304" pitchFamily="18" charset="0"/>
              </a:rPr>
              <a:t>Multiplier block</a:t>
            </a:r>
          </a:p>
        </p:txBody>
      </p:sp>
      <p:sp>
        <p:nvSpPr>
          <p:cNvPr id="5" name="Rectangle 4">
            <a:extLst>
              <a:ext uri="{FF2B5EF4-FFF2-40B4-BE49-F238E27FC236}">
                <a16:creationId xmlns:a16="http://schemas.microsoft.com/office/drawing/2014/main" id="{DBB2BAC6-CC40-4FF9-4EC3-8A11C4CF9DE8}"/>
              </a:ext>
            </a:extLst>
          </p:cNvPr>
          <p:cNvSpPr/>
          <p:nvPr/>
        </p:nvSpPr>
        <p:spPr>
          <a:xfrm>
            <a:off x="4412756" y="429574"/>
            <a:ext cx="381498" cy="1765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l-GR" sz="1200" b="0" i="0" dirty="0">
                <a:solidFill>
                  <a:schemeClr val="tx1"/>
                </a:solidFill>
                <a:effectLst/>
                <a:latin typeface="Google Sans"/>
              </a:rPr>
              <a:t>β</a:t>
            </a:r>
            <a:endParaRPr lang="en-IN" sz="1200" dirty="0">
              <a:solidFill>
                <a:schemeClr val="tx1"/>
              </a:solidFill>
            </a:endParaRPr>
          </a:p>
        </p:txBody>
      </p:sp>
      <p:sp>
        <p:nvSpPr>
          <p:cNvPr id="6" name="Rectangle 5">
            <a:extLst>
              <a:ext uri="{FF2B5EF4-FFF2-40B4-BE49-F238E27FC236}">
                <a16:creationId xmlns:a16="http://schemas.microsoft.com/office/drawing/2014/main" id="{A684C5D3-ABF7-BDB6-68E9-3413BFF443D7}"/>
              </a:ext>
            </a:extLst>
          </p:cNvPr>
          <p:cNvSpPr/>
          <p:nvPr/>
        </p:nvSpPr>
        <p:spPr>
          <a:xfrm>
            <a:off x="4252256" y="747576"/>
            <a:ext cx="483927" cy="2875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X(t)</a:t>
            </a:r>
          </a:p>
        </p:txBody>
      </p:sp>
      <p:cxnSp>
        <p:nvCxnSpPr>
          <p:cNvPr id="7" name="Connector: Elbow 6">
            <a:extLst>
              <a:ext uri="{FF2B5EF4-FFF2-40B4-BE49-F238E27FC236}">
                <a16:creationId xmlns:a16="http://schemas.microsoft.com/office/drawing/2014/main" id="{C75A6686-967A-C704-50EB-5AFC4B69AB91}"/>
              </a:ext>
            </a:extLst>
          </p:cNvPr>
          <p:cNvCxnSpPr>
            <a:cxnSpLocks/>
            <a:stCxn id="5" idx="3"/>
          </p:cNvCxnSpPr>
          <p:nvPr/>
        </p:nvCxnSpPr>
        <p:spPr>
          <a:xfrm>
            <a:off x="4794254" y="517860"/>
            <a:ext cx="359034" cy="57190"/>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8" name="Connector: Elbow 8">
            <a:extLst>
              <a:ext uri="{FF2B5EF4-FFF2-40B4-BE49-F238E27FC236}">
                <a16:creationId xmlns:a16="http://schemas.microsoft.com/office/drawing/2014/main" id="{834B50BB-1165-BE4F-5BC2-E43A0B003A40}"/>
              </a:ext>
            </a:extLst>
          </p:cNvPr>
          <p:cNvCxnSpPr>
            <a:cxnSpLocks/>
          </p:cNvCxnSpPr>
          <p:nvPr/>
        </p:nvCxnSpPr>
        <p:spPr>
          <a:xfrm>
            <a:off x="4736183" y="858488"/>
            <a:ext cx="16577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 name="Straight Arrow Connector 8">
            <a:extLst>
              <a:ext uri="{FF2B5EF4-FFF2-40B4-BE49-F238E27FC236}">
                <a16:creationId xmlns:a16="http://schemas.microsoft.com/office/drawing/2014/main" id="{DD4FF89F-9F97-AADC-BC36-5FC39430E282}"/>
              </a:ext>
            </a:extLst>
          </p:cNvPr>
          <p:cNvCxnSpPr>
            <a:cxnSpLocks/>
          </p:cNvCxnSpPr>
          <p:nvPr/>
        </p:nvCxnSpPr>
        <p:spPr>
          <a:xfrm>
            <a:off x="4138860" y="865090"/>
            <a:ext cx="129075" cy="37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Flowchart: Extract 9">
            <a:extLst>
              <a:ext uri="{FF2B5EF4-FFF2-40B4-BE49-F238E27FC236}">
                <a16:creationId xmlns:a16="http://schemas.microsoft.com/office/drawing/2014/main" id="{4A790810-561F-2BC7-D29B-7EEDCE88A16B}"/>
              </a:ext>
            </a:extLst>
          </p:cNvPr>
          <p:cNvSpPr/>
          <p:nvPr/>
        </p:nvSpPr>
        <p:spPr>
          <a:xfrm rot="5400000">
            <a:off x="4388018" y="481478"/>
            <a:ext cx="134936" cy="86724"/>
          </a:xfrm>
          <a:prstGeom prst="flowChartExtra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 name="Flowchart: Extract 10">
            <a:extLst>
              <a:ext uri="{FF2B5EF4-FFF2-40B4-BE49-F238E27FC236}">
                <a16:creationId xmlns:a16="http://schemas.microsoft.com/office/drawing/2014/main" id="{AE1811DD-C650-C7E1-CF4A-3429C05FAEF5}"/>
              </a:ext>
            </a:extLst>
          </p:cNvPr>
          <p:cNvSpPr/>
          <p:nvPr/>
        </p:nvSpPr>
        <p:spPr>
          <a:xfrm rot="5400000">
            <a:off x="4229975" y="852802"/>
            <a:ext cx="112020" cy="45719"/>
          </a:xfrm>
          <a:prstGeom prst="flowChartExtra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Diagonal Stripe 11">
            <a:extLst>
              <a:ext uri="{FF2B5EF4-FFF2-40B4-BE49-F238E27FC236}">
                <a16:creationId xmlns:a16="http://schemas.microsoft.com/office/drawing/2014/main" id="{B600CBB9-A5B5-8484-A778-68810941A3BE}"/>
              </a:ext>
            </a:extLst>
          </p:cNvPr>
          <p:cNvSpPr/>
          <p:nvPr/>
        </p:nvSpPr>
        <p:spPr>
          <a:xfrm rot="7988882">
            <a:off x="4797522" y="707469"/>
            <a:ext cx="207313" cy="199255"/>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3" name="Connector: Elbow 12">
            <a:extLst>
              <a:ext uri="{FF2B5EF4-FFF2-40B4-BE49-F238E27FC236}">
                <a16:creationId xmlns:a16="http://schemas.microsoft.com/office/drawing/2014/main" id="{4E4E4813-A818-9237-70EA-FB9E2144D93B}"/>
              </a:ext>
            </a:extLst>
          </p:cNvPr>
          <p:cNvCxnSpPr>
            <a:cxnSpLocks/>
            <a:stCxn id="11" idx="2"/>
          </p:cNvCxnSpPr>
          <p:nvPr/>
        </p:nvCxnSpPr>
        <p:spPr>
          <a:xfrm rot="10800000" flipH="1">
            <a:off x="4263126" y="699202"/>
            <a:ext cx="638052" cy="176460"/>
          </a:xfrm>
          <a:prstGeom prst="bentConnector3">
            <a:avLst>
              <a:gd name="adj1" fmla="val -12631"/>
            </a:avLst>
          </a:prstGeom>
          <a:ln>
            <a:tailEnd type="triangle"/>
          </a:ln>
        </p:spPr>
        <p:style>
          <a:lnRef idx="2">
            <a:schemeClr val="dk1"/>
          </a:lnRef>
          <a:fillRef idx="0">
            <a:schemeClr val="dk1"/>
          </a:fillRef>
          <a:effectRef idx="1">
            <a:schemeClr val="dk1"/>
          </a:effectRef>
          <a:fontRef idx="minor">
            <a:schemeClr val="tx1"/>
          </a:fontRef>
        </p:style>
      </p:cxnSp>
      <p:cxnSp>
        <p:nvCxnSpPr>
          <p:cNvPr id="14" name="Connector: Elbow 8">
            <a:extLst>
              <a:ext uri="{FF2B5EF4-FFF2-40B4-BE49-F238E27FC236}">
                <a16:creationId xmlns:a16="http://schemas.microsoft.com/office/drawing/2014/main" id="{89CDD81A-B07D-9B81-E200-7279ECAED874}"/>
              </a:ext>
            </a:extLst>
          </p:cNvPr>
          <p:cNvCxnSpPr>
            <a:cxnSpLocks/>
          </p:cNvCxnSpPr>
          <p:nvPr/>
        </p:nvCxnSpPr>
        <p:spPr>
          <a:xfrm flipV="1">
            <a:off x="4968143" y="819651"/>
            <a:ext cx="187257" cy="164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6" name="Diagonal Stripe 25">
            <a:extLst>
              <a:ext uri="{FF2B5EF4-FFF2-40B4-BE49-F238E27FC236}">
                <a16:creationId xmlns:a16="http://schemas.microsoft.com/office/drawing/2014/main" id="{1FC06039-0398-0645-054C-0EA187FB2A77}"/>
              </a:ext>
            </a:extLst>
          </p:cNvPr>
          <p:cNvSpPr/>
          <p:nvPr/>
        </p:nvSpPr>
        <p:spPr>
          <a:xfrm rot="7988882">
            <a:off x="3939248" y="791709"/>
            <a:ext cx="207313" cy="199255"/>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30" name="Straight Connector 29">
            <a:extLst>
              <a:ext uri="{FF2B5EF4-FFF2-40B4-BE49-F238E27FC236}">
                <a16:creationId xmlns:a16="http://schemas.microsoft.com/office/drawing/2014/main" id="{ED4BD820-C330-43E3-6215-1B216E95F046}"/>
              </a:ext>
            </a:extLst>
          </p:cNvPr>
          <p:cNvCxnSpPr>
            <a:cxnSpLocks/>
          </p:cNvCxnSpPr>
          <p:nvPr/>
        </p:nvCxnSpPr>
        <p:spPr>
          <a:xfrm>
            <a:off x="6265366" y="88561"/>
            <a:ext cx="0" cy="224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E3C3B6C-85B8-49AC-8696-5B3A5435B81F}"/>
              </a:ext>
            </a:extLst>
          </p:cNvPr>
          <p:cNvCxnSpPr>
            <a:cxnSpLocks/>
          </p:cNvCxnSpPr>
          <p:nvPr/>
        </p:nvCxnSpPr>
        <p:spPr>
          <a:xfrm>
            <a:off x="6486778" y="88561"/>
            <a:ext cx="0" cy="224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C668125-0B1C-7260-1882-B7CCA90944C7}"/>
              </a:ext>
            </a:extLst>
          </p:cNvPr>
          <p:cNvCxnSpPr>
            <a:cxnSpLocks/>
          </p:cNvCxnSpPr>
          <p:nvPr/>
        </p:nvCxnSpPr>
        <p:spPr>
          <a:xfrm>
            <a:off x="7832498" y="62683"/>
            <a:ext cx="0" cy="250239"/>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09A7FF81-51E8-EF76-3EC3-9A57D35BEAAA}"/>
              </a:ext>
            </a:extLst>
          </p:cNvPr>
          <p:cNvSpPr/>
          <p:nvPr/>
        </p:nvSpPr>
        <p:spPr>
          <a:xfrm>
            <a:off x="6786545" y="500839"/>
            <a:ext cx="813039" cy="374822"/>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Aft>
                <a:spcPts val="800"/>
              </a:spcAft>
            </a:pPr>
            <a:r>
              <a:rPr lang="en-IN" sz="1100" kern="100" dirty="0">
                <a:effectLst/>
                <a:ea typeface="Calibri" panose="020F0502020204030204" pitchFamily="34" charset="0"/>
                <a:cs typeface="Times New Roman" panose="02020603050405020304" pitchFamily="18" charset="0"/>
              </a:rPr>
              <a:t>adder</a:t>
            </a:r>
          </a:p>
        </p:txBody>
      </p:sp>
      <p:cxnSp>
        <p:nvCxnSpPr>
          <p:cNvPr id="37" name="Straight Connector 36">
            <a:extLst>
              <a:ext uri="{FF2B5EF4-FFF2-40B4-BE49-F238E27FC236}">
                <a16:creationId xmlns:a16="http://schemas.microsoft.com/office/drawing/2014/main" id="{4F3FB974-AF64-8717-201A-7AFB7EA91AAF}"/>
              </a:ext>
            </a:extLst>
          </p:cNvPr>
          <p:cNvCxnSpPr>
            <a:cxnSpLocks/>
          </p:cNvCxnSpPr>
          <p:nvPr/>
        </p:nvCxnSpPr>
        <p:spPr>
          <a:xfrm flipH="1">
            <a:off x="3899328" y="312922"/>
            <a:ext cx="25874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761A321-0083-21A3-6E1D-9C93FB2488C2}"/>
              </a:ext>
            </a:extLst>
          </p:cNvPr>
          <p:cNvCxnSpPr>
            <a:cxnSpLocks/>
          </p:cNvCxnSpPr>
          <p:nvPr/>
        </p:nvCxnSpPr>
        <p:spPr>
          <a:xfrm>
            <a:off x="3663540" y="62683"/>
            <a:ext cx="2357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E66A23E-273F-9D70-4895-0B5C869CA57C}"/>
              </a:ext>
            </a:extLst>
          </p:cNvPr>
          <p:cNvCxnSpPr>
            <a:cxnSpLocks/>
          </p:cNvCxnSpPr>
          <p:nvPr/>
        </p:nvCxnSpPr>
        <p:spPr>
          <a:xfrm>
            <a:off x="3671207" y="312922"/>
            <a:ext cx="2223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EE304A7-DDC0-FEEE-244B-2CF1B83DF057}"/>
              </a:ext>
            </a:extLst>
          </p:cNvPr>
          <p:cNvCxnSpPr/>
          <p:nvPr/>
        </p:nvCxnSpPr>
        <p:spPr>
          <a:xfrm flipH="1">
            <a:off x="3899328" y="62683"/>
            <a:ext cx="23660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E05B116-0B89-CB72-C852-0E76486E11C7}"/>
              </a:ext>
            </a:extLst>
          </p:cNvPr>
          <p:cNvCxnSpPr/>
          <p:nvPr/>
        </p:nvCxnSpPr>
        <p:spPr>
          <a:xfrm>
            <a:off x="6265366" y="62683"/>
            <a:ext cx="15671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1AF8057F-A424-517A-67B8-CB5C35BB2281}"/>
              </a:ext>
            </a:extLst>
          </p:cNvPr>
          <p:cNvCxnSpPr/>
          <p:nvPr/>
        </p:nvCxnSpPr>
        <p:spPr>
          <a:xfrm flipH="1">
            <a:off x="6486778" y="312922"/>
            <a:ext cx="13457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B2C8AAA-78DB-D25D-0ED9-F72506517B5F}"/>
              </a:ext>
            </a:extLst>
          </p:cNvPr>
          <p:cNvCxnSpPr>
            <a:cxnSpLocks/>
          </p:cNvCxnSpPr>
          <p:nvPr/>
        </p:nvCxnSpPr>
        <p:spPr>
          <a:xfrm>
            <a:off x="3663540" y="88561"/>
            <a:ext cx="0" cy="224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E8CA7B7-300C-A4BB-D3C7-66D4AB395846}"/>
              </a:ext>
            </a:extLst>
          </p:cNvPr>
          <p:cNvCxnSpPr>
            <a:cxnSpLocks/>
          </p:cNvCxnSpPr>
          <p:nvPr/>
        </p:nvCxnSpPr>
        <p:spPr>
          <a:xfrm>
            <a:off x="3899327" y="62683"/>
            <a:ext cx="0" cy="224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DF0195F-5642-B208-F087-6C796C25BE9E}"/>
              </a:ext>
            </a:extLst>
          </p:cNvPr>
          <p:cNvCxnSpPr>
            <a:cxnSpLocks/>
          </p:cNvCxnSpPr>
          <p:nvPr/>
        </p:nvCxnSpPr>
        <p:spPr>
          <a:xfrm>
            <a:off x="3663540" y="295668"/>
            <a:ext cx="7667" cy="80800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7FFCE17-54B0-C3B9-2D0F-AA88F592C8C4}"/>
              </a:ext>
            </a:extLst>
          </p:cNvPr>
          <p:cNvCxnSpPr>
            <a:cxnSpLocks/>
          </p:cNvCxnSpPr>
          <p:nvPr/>
        </p:nvCxnSpPr>
        <p:spPr>
          <a:xfrm>
            <a:off x="6265366" y="524840"/>
            <a:ext cx="0" cy="224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5D88B81-97FC-45BE-DA1C-DE843CA6CBBD}"/>
              </a:ext>
            </a:extLst>
          </p:cNvPr>
          <p:cNvCxnSpPr>
            <a:cxnSpLocks/>
          </p:cNvCxnSpPr>
          <p:nvPr/>
        </p:nvCxnSpPr>
        <p:spPr>
          <a:xfrm>
            <a:off x="3899327" y="295668"/>
            <a:ext cx="0" cy="808009"/>
          </a:xfrm>
          <a:prstGeom prst="line">
            <a:avLst/>
          </a:prstGeom>
        </p:spPr>
        <p:style>
          <a:lnRef idx="3">
            <a:schemeClr val="dk1"/>
          </a:lnRef>
          <a:fillRef idx="0">
            <a:schemeClr val="dk1"/>
          </a:fillRef>
          <a:effectRef idx="2">
            <a:schemeClr val="dk1"/>
          </a:effectRef>
          <a:fontRef idx="minor">
            <a:schemeClr val="tx1"/>
          </a:fontRef>
        </p:style>
      </p:cxnSp>
      <p:cxnSp>
        <p:nvCxnSpPr>
          <p:cNvPr id="56" name="Straight Connector 55">
            <a:extLst>
              <a:ext uri="{FF2B5EF4-FFF2-40B4-BE49-F238E27FC236}">
                <a16:creationId xmlns:a16="http://schemas.microsoft.com/office/drawing/2014/main" id="{619D5F4D-FC52-756F-0DEF-D710CC3D84C0}"/>
              </a:ext>
            </a:extLst>
          </p:cNvPr>
          <p:cNvCxnSpPr>
            <a:cxnSpLocks/>
          </p:cNvCxnSpPr>
          <p:nvPr/>
        </p:nvCxnSpPr>
        <p:spPr>
          <a:xfrm>
            <a:off x="6486778" y="295668"/>
            <a:ext cx="0" cy="279382"/>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BB05135-7CA7-D5DB-F77A-4CFBF22C85F0}"/>
              </a:ext>
            </a:extLst>
          </p:cNvPr>
          <p:cNvCxnSpPr>
            <a:cxnSpLocks/>
          </p:cNvCxnSpPr>
          <p:nvPr/>
        </p:nvCxnSpPr>
        <p:spPr>
          <a:xfrm>
            <a:off x="6265366" y="295668"/>
            <a:ext cx="0" cy="250787"/>
          </a:xfrm>
          <a:prstGeom prst="line">
            <a:avLst/>
          </a:prstGeom>
        </p:spPr>
        <p:style>
          <a:lnRef idx="1">
            <a:schemeClr val="accent1"/>
          </a:lnRef>
          <a:fillRef idx="0">
            <a:schemeClr val="accent1"/>
          </a:fillRef>
          <a:effectRef idx="0">
            <a:schemeClr val="accent1"/>
          </a:effectRef>
          <a:fontRef idx="minor">
            <a:schemeClr val="tx1"/>
          </a:fontRef>
        </p:style>
      </p:cxnSp>
      <p:pic>
        <p:nvPicPr>
          <p:cNvPr id="58" name="Picture 57">
            <a:extLst>
              <a:ext uri="{FF2B5EF4-FFF2-40B4-BE49-F238E27FC236}">
                <a16:creationId xmlns:a16="http://schemas.microsoft.com/office/drawing/2014/main" id="{7982C7A9-4153-7628-0F02-0623A53FEE06}"/>
              </a:ext>
            </a:extLst>
          </p:cNvPr>
          <p:cNvPicPr>
            <a:picLocks noChangeAspect="1"/>
          </p:cNvPicPr>
          <p:nvPr/>
        </p:nvPicPr>
        <p:blipFill>
          <a:blip r:embed="rId2"/>
          <a:stretch>
            <a:fillRect/>
          </a:stretch>
        </p:blipFill>
        <p:spPr>
          <a:xfrm>
            <a:off x="6487148" y="566576"/>
            <a:ext cx="12193" cy="231668"/>
          </a:xfrm>
          <a:prstGeom prst="rect">
            <a:avLst/>
          </a:prstGeom>
        </p:spPr>
      </p:pic>
      <p:cxnSp>
        <p:nvCxnSpPr>
          <p:cNvPr id="59" name="Straight Connector 58">
            <a:extLst>
              <a:ext uri="{FF2B5EF4-FFF2-40B4-BE49-F238E27FC236}">
                <a16:creationId xmlns:a16="http://schemas.microsoft.com/office/drawing/2014/main" id="{76658E0B-6446-A0F5-F75D-E639875279EE}"/>
              </a:ext>
            </a:extLst>
          </p:cNvPr>
          <p:cNvCxnSpPr>
            <a:cxnSpLocks/>
          </p:cNvCxnSpPr>
          <p:nvPr/>
        </p:nvCxnSpPr>
        <p:spPr>
          <a:xfrm>
            <a:off x="6265366" y="730470"/>
            <a:ext cx="0" cy="373207"/>
          </a:xfrm>
          <a:prstGeom prst="line">
            <a:avLst/>
          </a:prstGeom>
        </p:spPr>
        <p:style>
          <a:lnRef idx="3">
            <a:schemeClr val="dk1"/>
          </a:lnRef>
          <a:fillRef idx="0">
            <a:schemeClr val="dk1"/>
          </a:fillRef>
          <a:effectRef idx="2">
            <a:schemeClr val="dk1"/>
          </a:effectRef>
          <a:fontRef idx="minor">
            <a:schemeClr val="tx1"/>
          </a:fontRef>
        </p:style>
      </p:cxnSp>
      <p:cxnSp>
        <p:nvCxnSpPr>
          <p:cNvPr id="60" name="Straight Connector 59">
            <a:extLst>
              <a:ext uri="{FF2B5EF4-FFF2-40B4-BE49-F238E27FC236}">
                <a16:creationId xmlns:a16="http://schemas.microsoft.com/office/drawing/2014/main" id="{9BCBED2C-B00C-E342-9045-1B0DB9E4129A}"/>
              </a:ext>
            </a:extLst>
          </p:cNvPr>
          <p:cNvCxnSpPr>
            <a:cxnSpLocks/>
          </p:cNvCxnSpPr>
          <p:nvPr/>
        </p:nvCxnSpPr>
        <p:spPr>
          <a:xfrm>
            <a:off x="6486778" y="762179"/>
            <a:ext cx="0" cy="351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141ABF1-DB55-F7FF-3AAD-E12C5B3C3A9D}"/>
              </a:ext>
            </a:extLst>
          </p:cNvPr>
          <p:cNvCxnSpPr/>
          <p:nvPr/>
        </p:nvCxnSpPr>
        <p:spPr>
          <a:xfrm>
            <a:off x="5972067" y="575050"/>
            <a:ext cx="293299" cy="0"/>
          </a:xfrm>
          <a:prstGeom prst="line">
            <a:avLst/>
          </a:prstGeom>
        </p:spPr>
        <p:style>
          <a:lnRef idx="3">
            <a:schemeClr val="dk1"/>
          </a:lnRef>
          <a:fillRef idx="0">
            <a:schemeClr val="dk1"/>
          </a:fillRef>
          <a:effectRef idx="2">
            <a:schemeClr val="dk1"/>
          </a:effectRef>
          <a:fontRef idx="minor">
            <a:schemeClr val="tx1"/>
          </a:fontRef>
        </p:style>
      </p:cxnSp>
      <p:cxnSp>
        <p:nvCxnSpPr>
          <p:cNvPr id="63" name="Straight Connector 62">
            <a:extLst>
              <a:ext uri="{FF2B5EF4-FFF2-40B4-BE49-F238E27FC236}">
                <a16:creationId xmlns:a16="http://schemas.microsoft.com/office/drawing/2014/main" id="{AD8092FC-7C50-330B-F66B-6EDAEFFD525A}"/>
              </a:ext>
            </a:extLst>
          </p:cNvPr>
          <p:cNvCxnSpPr/>
          <p:nvPr/>
        </p:nvCxnSpPr>
        <p:spPr>
          <a:xfrm>
            <a:off x="6493246" y="575050"/>
            <a:ext cx="293299" cy="0"/>
          </a:xfrm>
          <a:prstGeom prst="line">
            <a:avLst/>
          </a:prstGeom>
        </p:spPr>
        <p:style>
          <a:lnRef idx="3">
            <a:schemeClr val="dk1"/>
          </a:lnRef>
          <a:fillRef idx="0">
            <a:schemeClr val="dk1"/>
          </a:fillRef>
          <a:effectRef idx="2">
            <a:schemeClr val="dk1"/>
          </a:effectRef>
          <a:fontRef idx="minor">
            <a:schemeClr val="tx1"/>
          </a:fontRef>
        </p:style>
      </p:cxnSp>
      <p:cxnSp>
        <p:nvCxnSpPr>
          <p:cNvPr id="65" name="Straight Connector 64">
            <a:extLst>
              <a:ext uri="{FF2B5EF4-FFF2-40B4-BE49-F238E27FC236}">
                <a16:creationId xmlns:a16="http://schemas.microsoft.com/office/drawing/2014/main" id="{E9C8A920-1513-F4FE-E2E6-DA0D3A43D3D4}"/>
              </a:ext>
            </a:extLst>
          </p:cNvPr>
          <p:cNvCxnSpPr>
            <a:cxnSpLocks/>
          </p:cNvCxnSpPr>
          <p:nvPr/>
        </p:nvCxnSpPr>
        <p:spPr>
          <a:xfrm>
            <a:off x="6250990" y="568691"/>
            <a:ext cx="235788" cy="0"/>
          </a:xfrm>
          <a:prstGeom prst="line">
            <a:avLst/>
          </a:prstGeom>
        </p:spPr>
        <p:style>
          <a:lnRef idx="3">
            <a:schemeClr val="dk1"/>
          </a:lnRef>
          <a:fillRef idx="0">
            <a:schemeClr val="dk1"/>
          </a:fillRef>
          <a:effectRef idx="2">
            <a:schemeClr val="dk1"/>
          </a:effectRef>
          <a:fontRef idx="minor">
            <a:schemeClr val="tx1"/>
          </a:fontRef>
        </p:style>
      </p:cxnSp>
      <p:cxnSp>
        <p:nvCxnSpPr>
          <p:cNvPr id="66" name="Straight Connector 65">
            <a:extLst>
              <a:ext uri="{FF2B5EF4-FFF2-40B4-BE49-F238E27FC236}">
                <a16:creationId xmlns:a16="http://schemas.microsoft.com/office/drawing/2014/main" id="{C21E8C6A-2726-347F-7CAD-DFEA4BD2EEBD}"/>
              </a:ext>
            </a:extLst>
          </p:cNvPr>
          <p:cNvCxnSpPr/>
          <p:nvPr/>
        </p:nvCxnSpPr>
        <p:spPr>
          <a:xfrm>
            <a:off x="6493246" y="736761"/>
            <a:ext cx="293299" cy="0"/>
          </a:xfrm>
          <a:prstGeom prst="line">
            <a:avLst/>
          </a:prstGeom>
        </p:spPr>
        <p:style>
          <a:lnRef idx="3">
            <a:schemeClr val="dk1"/>
          </a:lnRef>
          <a:fillRef idx="0">
            <a:schemeClr val="dk1"/>
          </a:fillRef>
          <a:effectRef idx="2">
            <a:schemeClr val="dk1"/>
          </a:effectRef>
          <a:fontRef idx="minor">
            <a:schemeClr val="tx1"/>
          </a:fontRef>
        </p:style>
      </p:cxnSp>
      <p:cxnSp>
        <p:nvCxnSpPr>
          <p:cNvPr id="67" name="Straight Connector 66">
            <a:extLst>
              <a:ext uri="{FF2B5EF4-FFF2-40B4-BE49-F238E27FC236}">
                <a16:creationId xmlns:a16="http://schemas.microsoft.com/office/drawing/2014/main" id="{024194BE-1752-B6C4-1C93-F8EB18A4598D}"/>
              </a:ext>
            </a:extLst>
          </p:cNvPr>
          <p:cNvCxnSpPr>
            <a:cxnSpLocks/>
          </p:cNvCxnSpPr>
          <p:nvPr/>
        </p:nvCxnSpPr>
        <p:spPr>
          <a:xfrm>
            <a:off x="6259628" y="734853"/>
            <a:ext cx="235788" cy="0"/>
          </a:xfrm>
          <a:prstGeom prst="line">
            <a:avLst/>
          </a:prstGeom>
        </p:spPr>
        <p:style>
          <a:lnRef idx="3">
            <a:schemeClr val="dk1"/>
          </a:lnRef>
          <a:fillRef idx="0">
            <a:schemeClr val="dk1"/>
          </a:fillRef>
          <a:effectRef idx="2">
            <a:schemeClr val="dk1"/>
          </a:effectRef>
          <a:fontRef idx="minor">
            <a:schemeClr val="tx1"/>
          </a:fontRef>
        </p:style>
      </p:cxnSp>
      <p:cxnSp>
        <p:nvCxnSpPr>
          <p:cNvPr id="68" name="Straight Connector 67">
            <a:extLst>
              <a:ext uri="{FF2B5EF4-FFF2-40B4-BE49-F238E27FC236}">
                <a16:creationId xmlns:a16="http://schemas.microsoft.com/office/drawing/2014/main" id="{2B34E2F1-054A-1233-356C-E5DB77FE4CF6}"/>
              </a:ext>
            </a:extLst>
          </p:cNvPr>
          <p:cNvCxnSpPr>
            <a:cxnSpLocks/>
          </p:cNvCxnSpPr>
          <p:nvPr/>
        </p:nvCxnSpPr>
        <p:spPr>
          <a:xfrm>
            <a:off x="7832498" y="321850"/>
            <a:ext cx="0" cy="270458"/>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E22C0FFC-39B5-5857-AF1C-EE214B26494D}"/>
              </a:ext>
            </a:extLst>
          </p:cNvPr>
          <p:cNvCxnSpPr>
            <a:cxnSpLocks/>
          </p:cNvCxnSpPr>
          <p:nvPr/>
        </p:nvCxnSpPr>
        <p:spPr>
          <a:xfrm>
            <a:off x="7599584" y="584143"/>
            <a:ext cx="232914" cy="0"/>
          </a:xfrm>
          <a:prstGeom prst="line">
            <a:avLst/>
          </a:prstGeom>
        </p:spPr>
        <p:style>
          <a:lnRef idx="3">
            <a:schemeClr val="dk1"/>
          </a:lnRef>
          <a:fillRef idx="0">
            <a:schemeClr val="dk1"/>
          </a:fillRef>
          <a:effectRef idx="2">
            <a:schemeClr val="dk1"/>
          </a:effectRef>
          <a:fontRef idx="minor">
            <a:schemeClr val="tx1"/>
          </a:fontRef>
        </p:style>
      </p:cxnSp>
      <p:cxnSp>
        <p:nvCxnSpPr>
          <p:cNvPr id="169" name="Straight Connector 168">
            <a:extLst>
              <a:ext uri="{FF2B5EF4-FFF2-40B4-BE49-F238E27FC236}">
                <a16:creationId xmlns:a16="http://schemas.microsoft.com/office/drawing/2014/main" id="{BD521180-ECF5-68F6-567B-89C1522DA5B7}"/>
              </a:ext>
            </a:extLst>
          </p:cNvPr>
          <p:cNvCxnSpPr>
            <a:cxnSpLocks/>
          </p:cNvCxnSpPr>
          <p:nvPr/>
        </p:nvCxnSpPr>
        <p:spPr>
          <a:xfrm>
            <a:off x="7826758" y="558606"/>
            <a:ext cx="0" cy="554741"/>
          </a:xfrm>
          <a:prstGeom prst="line">
            <a:avLst/>
          </a:prstGeom>
        </p:spPr>
        <p:style>
          <a:lnRef idx="3">
            <a:schemeClr val="dk1"/>
          </a:lnRef>
          <a:fillRef idx="0">
            <a:schemeClr val="dk1"/>
          </a:fillRef>
          <a:effectRef idx="2">
            <a:schemeClr val="dk1"/>
          </a:effectRef>
          <a:fontRef idx="minor">
            <a:schemeClr val="tx1"/>
          </a:fontRef>
        </p:style>
      </p:cxnSp>
      <p:sp>
        <p:nvSpPr>
          <p:cNvPr id="494" name="Flowchart: Connector 493">
            <a:extLst>
              <a:ext uri="{FF2B5EF4-FFF2-40B4-BE49-F238E27FC236}">
                <a16:creationId xmlns:a16="http://schemas.microsoft.com/office/drawing/2014/main" id="{A895AC4A-286E-41FC-6C87-32EC4CB24AA6}"/>
              </a:ext>
            </a:extLst>
          </p:cNvPr>
          <p:cNvSpPr/>
          <p:nvPr/>
        </p:nvSpPr>
        <p:spPr>
          <a:xfrm>
            <a:off x="3601843" y="36806"/>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95" name="Flowchart: Connector 494">
            <a:extLst>
              <a:ext uri="{FF2B5EF4-FFF2-40B4-BE49-F238E27FC236}">
                <a16:creationId xmlns:a16="http://schemas.microsoft.com/office/drawing/2014/main" id="{C4050A93-2E70-1B54-2E11-04CE3A6F8BDB}"/>
              </a:ext>
            </a:extLst>
          </p:cNvPr>
          <p:cNvSpPr/>
          <p:nvPr/>
        </p:nvSpPr>
        <p:spPr>
          <a:xfrm>
            <a:off x="3840507" y="21416"/>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97" name="Flowchart: Connector 496">
            <a:extLst>
              <a:ext uri="{FF2B5EF4-FFF2-40B4-BE49-F238E27FC236}">
                <a16:creationId xmlns:a16="http://schemas.microsoft.com/office/drawing/2014/main" id="{9B14D263-7897-46F1-970A-76623DE32A2C}"/>
              </a:ext>
            </a:extLst>
          </p:cNvPr>
          <p:cNvSpPr/>
          <p:nvPr/>
        </p:nvSpPr>
        <p:spPr>
          <a:xfrm>
            <a:off x="3608553" y="258060"/>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98" name="Flowchart: Connector 497">
            <a:extLst>
              <a:ext uri="{FF2B5EF4-FFF2-40B4-BE49-F238E27FC236}">
                <a16:creationId xmlns:a16="http://schemas.microsoft.com/office/drawing/2014/main" id="{0347B204-D802-03F1-35E4-778CD656DC52}"/>
              </a:ext>
            </a:extLst>
          </p:cNvPr>
          <p:cNvSpPr/>
          <p:nvPr/>
        </p:nvSpPr>
        <p:spPr>
          <a:xfrm>
            <a:off x="3846864" y="262958"/>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99" name="Flowchart: Connector 498">
            <a:extLst>
              <a:ext uri="{FF2B5EF4-FFF2-40B4-BE49-F238E27FC236}">
                <a16:creationId xmlns:a16="http://schemas.microsoft.com/office/drawing/2014/main" id="{B90C37BE-C94E-E0D8-FBA6-83E711530126}"/>
              </a:ext>
            </a:extLst>
          </p:cNvPr>
          <p:cNvSpPr/>
          <p:nvPr/>
        </p:nvSpPr>
        <p:spPr>
          <a:xfrm>
            <a:off x="6206546" y="20759"/>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00" name="Flowchart: Connector 499">
            <a:extLst>
              <a:ext uri="{FF2B5EF4-FFF2-40B4-BE49-F238E27FC236}">
                <a16:creationId xmlns:a16="http://schemas.microsoft.com/office/drawing/2014/main" id="{01792169-C464-62A8-0163-FC7142C21895}"/>
              </a:ext>
            </a:extLst>
          </p:cNvPr>
          <p:cNvSpPr/>
          <p:nvPr/>
        </p:nvSpPr>
        <p:spPr>
          <a:xfrm>
            <a:off x="6441024" y="270616"/>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01" name="Flowchart: Connector 500">
            <a:extLst>
              <a:ext uri="{FF2B5EF4-FFF2-40B4-BE49-F238E27FC236}">
                <a16:creationId xmlns:a16="http://schemas.microsoft.com/office/drawing/2014/main" id="{544EF622-3F89-7ED3-729C-2B74AC6AD72E}"/>
              </a:ext>
            </a:extLst>
          </p:cNvPr>
          <p:cNvSpPr/>
          <p:nvPr/>
        </p:nvSpPr>
        <p:spPr>
          <a:xfrm>
            <a:off x="7773678" y="38883"/>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02" name="Flowchart: Connector 501">
            <a:extLst>
              <a:ext uri="{FF2B5EF4-FFF2-40B4-BE49-F238E27FC236}">
                <a16:creationId xmlns:a16="http://schemas.microsoft.com/office/drawing/2014/main" id="{FFACA78F-7FD7-D217-3560-74A9ED663C00}"/>
              </a:ext>
            </a:extLst>
          </p:cNvPr>
          <p:cNvSpPr/>
          <p:nvPr/>
        </p:nvSpPr>
        <p:spPr>
          <a:xfrm>
            <a:off x="7773678" y="270998"/>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04" name="Flowchart: Connector 503">
            <a:extLst>
              <a:ext uri="{FF2B5EF4-FFF2-40B4-BE49-F238E27FC236}">
                <a16:creationId xmlns:a16="http://schemas.microsoft.com/office/drawing/2014/main" id="{15A6370A-2EFE-91EA-306F-89064E5EB9B8}"/>
              </a:ext>
            </a:extLst>
          </p:cNvPr>
          <p:cNvSpPr/>
          <p:nvPr/>
        </p:nvSpPr>
        <p:spPr>
          <a:xfrm>
            <a:off x="6219199" y="520603"/>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05" name="Flowchart: Connector 504">
            <a:extLst>
              <a:ext uri="{FF2B5EF4-FFF2-40B4-BE49-F238E27FC236}">
                <a16:creationId xmlns:a16="http://schemas.microsoft.com/office/drawing/2014/main" id="{C75A06CD-5CBB-B847-EB32-7CFA34545386}"/>
              </a:ext>
            </a:extLst>
          </p:cNvPr>
          <p:cNvSpPr/>
          <p:nvPr/>
        </p:nvSpPr>
        <p:spPr>
          <a:xfrm>
            <a:off x="6441729" y="528695"/>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06" name="Flowchart: Connector 505">
            <a:extLst>
              <a:ext uri="{FF2B5EF4-FFF2-40B4-BE49-F238E27FC236}">
                <a16:creationId xmlns:a16="http://schemas.microsoft.com/office/drawing/2014/main" id="{1E342AF7-B359-E86B-9155-78F1EFA06436}"/>
              </a:ext>
            </a:extLst>
          </p:cNvPr>
          <p:cNvSpPr/>
          <p:nvPr/>
        </p:nvSpPr>
        <p:spPr>
          <a:xfrm>
            <a:off x="6225721" y="702557"/>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07" name="Flowchart: Connector 506">
            <a:extLst>
              <a:ext uri="{FF2B5EF4-FFF2-40B4-BE49-F238E27FC236}">
                <a16:creationId xmlns:a16="http://schemas.microsoft.com/office/drawing/2014/main" id="{4C0A2B19-D1D9-B97B-169C-5368A0003C56}"/>
              </a:ext>
            </a:extLst>
          </p:cNvPr>
          <p:cNvSpPr/>
          <p:nvPr/>
        </p:nvSpPr>
        <p:spPr>
          <a:xfrm>
            <a:off x="6441024" y="693340"/>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508" name="Flowchart: Connector 507">
            <a:extLst>
              <a:ext uri="{FF2B5EF4-FFF2-40B4-BE49-F238E27FC236}">
                <a16:creationId xmlns:a16="http://schemas.microsoft.com/office/drawing/2014/main" id="{E8E5D99A-DE9B-0152-474D-A77DB8683909}"/>
              </a:ext>
            </a:extLst>
          </p:cNvPr>
          <p:cNvSpPr/>
          <p:nvPr/>
        </p:nvSpPr>
        <p:spPr>
          <a:xfrm>
            <a:off x="7781708" y="527354"/>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153" name="Straight Connector 1152">
            <a:extLst>
              <a:ext uri="{FF2B5EF4-FFF2-40B4-BE49-F238E27FC236}">
                <a16:creationId xmlns:a16="http://schemas.microsoft.com/office/drawing/2014/main" id="{B38A83E2-F2B0-A145-EECC-E5E73D8CA974}"/>
              </a:ext>
            </a:extLst>
          </p:cNvPr>
          <p:cNvCxnSpPr>
            <a:cxnSpLocks/>
          </p:cNvCxnSpPr>
          <p:nvPr/>
        </p:nvCxnSpPr>
        <p:spPr>
          <a:xfrm>
            <a:off x="3884859" y="858488"/>
            <a:ext cx="167253" cy="0"/>
          </a:xfrm>
          <a:prstGeom prst="line">
            <a:avLst/>
          </a:prstGeom>
        </p:spPr>
        <p:style>
          <a:lnRef idx="3">
            <a:schemeClr val="dk1"/>
          </a:lnRef>
          <a:fillRef idx="0">
            <a:schemeClr val="dk1"/>
          </a:fillRef>
          <a:effectRef idx="2">
            <a:schemeClr val="dk1"/>
          </a:effectRef>
          <a:fontRef idx="minor">
            <a:schemeClr val="tx1"/>
          </a:fontRef>
        </p:style>
      </p:cxnSp>
      <p:sp>
        <p:nvSpPr>
          <p:cNvPr id="1163" name="Rectangle 1162">
            <a:extLst>
              <a:ext uri="{FF2B5EF4-FFF2-40B4-BE49-F238E27FC236}">
                <a16:creationId xmlns:a16="http://schemas.microsoft.com/office/drawing/2014/main" id="{1F2DA07A-0412-4202-D71C-74ED5B89DC00}"/>
              </a:ext>
            </a:extLst>
          </p:cNvPr>
          <p:cNvSpPr/>
          <p:nvPr/>
        </p:nvSpPr>
        <p:spPr>
          <a:xfrm>
            <a:off x="5159028" y="1557012"/>
            <a:ext cx="813039" cy="374822"/>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Aft>
                <a:spcPts val="800"/>
              </a:spcAft>
            </a:pPr>
            <a:r>
              <a:rPr lang="en-IN" sz="1100" kern="100" dirty="0">
                <a:effectLst/>
                <a:ea typeface="Calibri" panose="020F0502020204030204" pitchFamily="34" charset="0"/>
                <a:cs typeface="Times New Roman" panose="02020603050405020304" pitchFamily="18" charset="0"/>
              </a:rPr>
              <a:t>Multiplier block</a:t>
            </a:r>
          </a:p>
        </p:txBody>
      </p:sp>
      <p:sp>
        <p:nvSpPr>
          <p:cNvPr id="1164" name="Rectangle 1163">
            <a:extLst>
              <a:ext uri="{FF2B5EF4-FFF2-40B4-BE49-F238E27FC236}">
                <a16:creationId xmlns:a16="http://schemas.microsoft.com/office/drawing/2014/main" id="{81C360CB-4346-F7F1-C308-53DF2E2A9D4F}"/>
              </a:ext>
            </a:extLst>
          </p:cNvPr>
          <p:cNvSpPr/>
          <p:nvPr/>
        </p:nvSpPr>
        <p:spPr>
          <a:xfrm>
            <a:off x="4412756" y="1470072"/>
            <a:ext cx="381498" cy="1765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l-GR" sz="1200" b="0" i="0" dirty="0">
                <a:solidFill>
                  <a:schemeClr val="tx1"/>
                </a:solidFill>
                <a:effectLst/>
                <a:latin typeface="Google Sans"/>
              </a:rPr>
              <a:t>β</a:t>
            </a:r>
            <a:endParaRPr lang="en-IN" sz="1200" dirty="0">
              <a:solidFill>
                <a:schemeClr val="tx1"/>
              </a:solidFill>
            </a:endParaRPr>
          </a:p>
        </p:txBody>
      </p:sp>
      <p:sp>
        <p:nvSpPr>
          <p:cNvPr id="1165" name="Rectangle 1164">
            <a:extLst>
              <a:ext uri="{FF2B5EF4-FFF2-40B4-BE49-F238E27FC236}">
                <a16:creationId xmlns:a16="http://schemas.microsoft.com/office/drawing/2014/main" id="{3D16B1D0-EF6F-B5CC-CF06-93DB82E07B8D}"/>
              </a:ext>
            </a:extLst>
          </p:cNvPr>
          <p:cNvSpPr/>
          <p:nvPr/>
        </p:nvSpPr>
        <p:spPr>
          <a:xfrm>
            <a:off x="4252256" y="1788074"/>
            <a:ext cx="483927" cy="2875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X(t)</a:t>
            </a:r>
          </a:p>
        </p:txBody>
      </p:sp>
      <p:cxnSp>
        <p:nvCxnSpPr>
          <p:cNvPr id="1166" name="Connector: Elbow 1165">
            <a:extLst>
              <a:ext uri="{FF2B5EF4-FFF2-40B4-BE49-F238E27FC236}">
                <a16:creationId xmlns:a16="http://schemas.microsoft.com/office/drawing/2014/main" id="{184ECCFD-B94B-F497-CD3B-72CB7D8A7AF9}"/>
              </a:ext>
            </a:extLst>
          </p:cNvPr>
          <p:cNvCxnSpPr>
            <a:cxnSpLocks/>
            <a:stCxn id="1164" idx="3"/>
          </p:cNvCxnSpPr>
          <p:nvPr/>
        </p:nvCxnSpPr>
        <p:spPr>
          <a:xfrm>
            <a:off x="4794254" y="1558358"/>
            <a:ext cx="359034" cy="5719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7" name="Connector: Elbow 8">
            <a:extLst>
              <a:ext uri="{FF2B5EF4-FFF2-40B4-BE49-F238E27FC236}">
                <a16:creationId xmlns:a16="http://schemas.microsoft.com/office/drawing/2014/main" id="{3336A01C-259F-C871-CF21-A721CE97C124}"/>
              </a:ext>
            </a:extLst>
          </p:cNvPr>
          <p:cNvCxnSpPr>
            <a:cxnSpLocks/>
          </p:cNvCxnSpPr>
          <p:nvPr/>
        </p:nvCxnSpPr>
        <p:spPr>
          <a:xfrm>
            <a:off x="4736183" y="1898986"/>
            <a:ext cx="1657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8" name="Straight Arrow Connector 1167">
            <a:extLst>
              <a:ext uri="{FF2B5EF4-FFF2-40B4-BE49-F238E27FC236}">
                <a16:creationId xmlns:a16="http://schemas.microsoft.com/office/drawing/2014/main" id="{B6B923AB-1014-12E0-7D2E-89DE962EE53C}"/>
              </a:ext>
            </a:extLst>
          </p:cNvPr>
          <p:cNvCxnSpPr>
            <a:cxnSpLocks/>
          </p:cNvCxnSpPr>
          <p:nvPr/>
        </p:nvCxnSpPr>
        <p:spPr>
          <a:xfrm>
            <a:off x="4138860" y="1905588"/>
            <a:ext cx="129075" cy="3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69" name="Flowchart: Extract 1168">
            <a:extLst>
              <a:ext uri="{FF2B5EF4-FFF2-40B4-BE49-F238E27FC236}">
                <a16:creationId xmlns:a16="http://schemas.microsoft.com/office/drawing/2014/main" id="{E25A7009-0548-19EC-E7D4-B97B8F5CDA23}"/>
              </a:ext>
            </a:extLst>
          </p:cNvPr>
          <p:cNvSpPr/>
          <p:nvPr/>
        </p:nvSpPr>
        <p:spPr>
          <a:xfrm rot="5400000">
            <a:off x="4388018" y="1521976"/>
            <a:ext cx="134936" cy="86724"/>
          </a:xfrm>
          <a:prstGeom prst="flowChartExtra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70" name="Flowchart: Extract 1169">
            <a:extLst>
              <a:ext uri="{FF2B5EF4-FFF2-40B4-BE49-F238E27FC236}">
                <a16:creationId xmlns:a16="http://schemas.microsoft.com/office/drawing/2014/main" id="{BBCD2817-CCA9-C037-B6CD-4FD1053BC0A2}"/>
              </a:ext>
            </a:extLst>
          </p:cNvPr>
          <p:cNvSpPr/>
          <p:nvPr/>
        </p:nvSpPr>
        <p:spPr>
          <a:xfrm rot="5400000">
            <a:off x="4229975" y="1893300"/>
            <a:ext cx="112020" cy="45719"/>
          </a:xfrm>
          <a:prstGeom prst="flowChartExtra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171" name="Diagonal Stripe 1170">
            <a:extLst>
              <a:ext uri="{FF2B5EF4-FFF2-40B4-BE49-F238E27FC236}">
                <a16:creationId xmlns:a16="http://schemas.microsoft.com/office/drawing/2014/main" id="{E0C7FC14-5073-5CA1-AFE6-C30D8EF75AEC}"/>
              </a:ext>
            </a:extLst>
          </p:cNvPr>
          <p:cNvSpPr/>
          <p:nvPr/>
        </p:nvSpPr>
        <p:spPr>
          <a:xfrm rot="7988882">
            <a:off x="4797522" y="1747967"/>
            <a:ext cx="207313" cy="199255"/>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172" name="Connector: Elbow 1171">
            <a:extLst>
              <a:ext uri="{FF2B5EF4-FFF2-40B4-BE49-F238E27FC236}">
                <a16:creationId xmlns:a16="http://schemas.microsoft.com/office/drawing/2014/main" id="{2F586ADF-112A-1991-DB56-CA66531CECF3}"/>
              </a:ext>
            </a:extLst>
          </p:cNvPr>
          <p:cNvCxnSpPr>
            <a:cxnSpLocks/>
            <a:stCxn id="1170" idx="2"/>
          </p:cNvCxnSpPr>
          <p:nvPr/>
        </p:nvCxnSpPr>
        <p:spPr>
          <a:xfrm rot="10800000" flipH="1">
            <a:off x="4263126" y="1739700"/>
            <a:ext cx="638052" cy="176460"/>
          </a:xfrm>
          <a:prstGeom prst="bentConnector3">
            <a:avLst>
              <a:gd name="adj1" fmla="val -1263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3" name="Connector: Elbow 8">
            <a:extLst>
              <a:ext uri="{FF2B5EF4-FFF2-40B4-BE49-F238E27FC236}">
                <a16:creationId xmlns:a16="http://schemas.microsoft.com/office/drawing/2014/main" id="{84A6C01B-7F67-5D48-66A0-A32DD8396F2C}"/>
              </a:ext>
            </a:extLst>
          </p:cNvPr>
          <p:cNvCxnSpPr>
            <a:cxnSpLocks/>
          </p:cNvCxnSpPr>
          <p:nvPr/>
        </p:nvCxnSpPr>
        <p:spPr>
          <a:xfrm flipV="1">
            <a:off x="4968143" y="1860149"/>
            <a:ext cx="187257" cy="1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74" name="Diagonal Stripe 1173">
            <a:extLst>
              <a:ext uri="{FF2B5EF4-FFF2-40B4-BE49-F238E27FC236}">
                <a16:creationId xmlns:a16="http://schemas.microsoft.com/office/drawing/2014/main" id="{F098CFE9-BFD7-DA02-918E-854A7A924C7F}"/>
              </a:ext>
            </a:extLst>
          </p:cNvPr>
          <p:cNvSpPr/>
          <p:nvPr/>
        </p:nvSpPr>
        <p:spPr>
          <a:xfrm rot="7988882">
            <a:off x="3939248" y="1832207"/>
            <a:ext cx="207313" cy="199255"/>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175" name="Straight Connector 1174">
            <a:extLst>
              <a:ext uri="{FF2B5EF4-FFF2-40B4-BE49-F238E27FC236}">
                <a16:creationId xmlns:a16="http://schemas.microsoft.com/office/drawing/2014/main" id="{A7F58FA7-8152-F080-5B78-1FCEEEB15785}"/>
              </a:ext>
            </a:extLst>
          </p:cNvPr>
          <p:cNvCxnSpPr>
            <a:cxnSpLocks/>
          </p:cNvCxnSpPr>
          <p:nvPr/>
        </p:nvCxnSpPr>
        <p:spPr>
          <a:xfrm>
            <a:off x="6265366" y="1129059"/>
            <a:ext cx="0" cy="224361"/>
          </a:xfrm>
          <a:prstGeom prst="line">
            <a:avLst/>
          </a:prstGeom>
        </p:spPr>
        <p:style>
          <a:lnRef idx="3">
            <a:schemeClr val="dk1"/>
          </a:lnRef>
          <a:fillRef idx="0">
            <a:schemeClr val="dk1"/>
          </a:fillRef>
          <a:effectRef idx="2">
            <a:schemeClr val="dk1"/>
          </a:effectRef>
          <a:fontRef idx="minor">
            <a:schemeClr val="tx1"/>
          </a:fontRef>
        </p:style>
      </p:cxnSp>
      <p:cxnSp>
        <p:nvCxnSpPr>
          <p:cNvPr id="1176" name="Straight Connector 1175">
            <a:extLst>
              <a:ext uri="{FF2B5EF4-FFF2-40B4-BE49-F238E27FC236}">
                <a16:creationId xmlns:a16="http://schemas.microsoft.com/office/drawing/2014/main" id="{36D69F94-E2C1-0DAC-E3DA-FEE2DE3DBA0B}"/>
              </a:ext>
            </a:extLst>
          </p:cNvPr>
          <p:cNvCxnSpPr>
            <a:cxnSpLocks/>
          </p:cNvCxnSpPr>
          <p:nvPr/>
        </p:nvCxnSpPr>
        <p:spPr>
          <a:xfrm>
            <a:off x="6486778" y="1129059"/>
            <a:ext cx="0" cy="224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7" name="Straight Connector 1176">
            <a:extLst>
              <a:ext uri="{FF2B5EF4-FFF2-40B4-BE49-F238E27FC236}">
                <a16:creationId xmlns:a16="http://schemas.microsoft.com/office/drawing/2014/main" id="{F9462ED8-FA3B-5719-0E05-3AF96DEEC546}"/>
              </a:ext>
            </a:extLst>
          </p:cNvPr>
          <p:cNvCxnSpPr>
            <a:cxnSpLocks/>
          </p:cNvCxnSpPr>
          <p:nvPr/>
        </p:nvCxnSpPr>
        <p:spPr>
          <a:xfrm>
            <a:off x="7832498" y="1103181"/>
            <a:ext cx="0" cy="250239"/>
          </a:xfrm>
          <a:prstGeom prst="line">
            <a:avLst/>
          </a:prstGeom>
        </p:spPr>
        <p:style>
          <a:lnRef idx="3">
            <a:schemeClr val="dk1"/>
          </a:lnRef>
          <a:fillRef idx="0">
            <a:schemeClr val="dk1"/>
          </a:fillRef>
          <a:effectRef idx="2">
            <a:schemeClr val="dk1"/>
          </a:effectRef>
          <a:fontRef idx="minor">
            <a:schemeClr val="tx1"/>
          </a:fontRef>
        </p:style>
      </p:cxnSp>
      <p:sp>
        <p:nvSpPr>
          <p:cNvPr id="1178" name="Rectangle 1177">
            <a:extLst>
              <a:ext uri="{FF2B5EF4-FFF2-40B4-BE49-F238E27FC236}">
                <a16:creationId xmlns:a16="http://schemas.microsoft.com/office/drawing/2014/main" id="{7370723A-79A1-364C-AD5B-F33DF925E2C4}"/>
              </a:ext>
            </a:extLst>
          </p:cNvPr>
          <p:cNvSpPr/>
          <p:nvPr/>
        </p:nvSpPr>
        <p:spPr>
          <a:xfrm>
            <a:off x="6786545" y="1541337"/>
            <a:ext cx="813039" cy="374822"/>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Aft>
                <a:spcPts val="800"/>
              </a:spcAft>
            </a:pPr>
            <a:r>
              <a:rPr lang="en-IN" sz="1100" kern="100" dirty="0">
                <a:effectLst/>
                <a:ea typeface="Calibri" panose="020F0502020204030204" pitchFamily="34" charset="0"/>
                <a:cs typeface="Times New Roman" panose="02020603050405020304" pitchFamily="18" charset="0"/>
              </a:rPr>
              <a:t>adder</a:t>
            </a:r>
          </a:p>
        </p:txBody>
      </p:sp>
      <p:cxnSp>
        <p:nvCxnSpPr>
          <p:cNvPr id="1179" name="Straight Connector 1178">
            <a:extLst>
              <a:ext uri="{FF2B5EF4-FFF2-40B4-BE49-F238E27FC236}">
                <a16:creationId xmlns:a16="http://schemas.microsoft.com/office/drawing/2014/main" id="{77673710-4CE1-0F08-2712-8417CDC23045}"/>
              </a:ext>
            </a:extLst>
          </p:cNvPr>
          <p:cNvCxnSpPr>
            <a:cxnSpLocks/>
          </p:cNvCxnSpPr>
          <p:nvPr/>
        </p:nvCxnSpPr>
        <p:spPr>
          <a:xfrm flipH="1">
            <a:off x="3899328" y="1353420"/>
            <a:ext cx="25874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0" name="Straight Connector 1179">
            <a:extLst>
              <a:ext uri="{FF2B5EF4-FFF2-40B4-BE49-F238E27FC236}">
                <a16:creationId xmlns:a16="http://schemas.microsoft.com/office/drawing/2014/main" id="{36584121-A9C8-C15E-2B45-136E9C2B6346}"/>
              </a:ext>
            </a:extLst>
          </p:cNvPr>
          <p:cNvCxnSpPr>
            <a:cxnSpLocks/>
          </p:cNvCxnSpPr>
          <p:nvPr/>
        </p:nvCxnSpPr>
        <p:spPr>
          <a:xfrm>
            <a:off x="3663540" y="1103181"/>
            <a:ext cx="2357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1" name="Straight Connector 1180">
            <a:extLst>
              <a:ext uri="{FF2B5EF4-FFF2-40B4-BE49-F238E27FC236}">
                <a16:creationId xmlns:a16="http://schemas.microsoft.com/office/drawing/2014/main" id="{33935166-396A-D7F8-3EEB-9C751F4C4FE5}"/>
              </a:ext>
            </a:extLst>
          </p:cNvPr>
          <p:cNvCxnSpPr>
            <a:cxnSpLocks/>
          </p:cNvCxnSpPr>
          <p:nvPr/>
        </p:nvCxnSpPr>
        <p:spPr>
          <a:xfrm>
            <a:off x="3671207" y="1353420"/>
            <a:ext cx="2223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2" name="Straight Connector 1181">
            <a:extLst>
              <a:ext uri="{FF2B5EF4-FFF2-40B4-BE49-F238E27FC236}">
                <a16:creationId xmlns:a16="http://schemas.microsoft.com/office/drawing/2014/main" id="{41B4288B-839A-08B3-F372-C3000FC1BE0B}"/>
              </a:ext>
            </a:extLst>
          </p:cNvPr>
          <p:cNvCxnSpPr/>
          <p:nvPr/>
        </p:nvCxnSpPr>
        <p:spPr>
          <a:xfrm flipH="1">
            <a:off x="3899328" y="1103181"/>
            <a:ext cx="23660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3" name="Straight Connector 1182">
            <a:extLst>
              <a:ext uri="{FF2B5EF4-FFF2-40B4-BE49-F238E27FC236}">
                <a16:creationId xmlns:a16="http://schemas.microsoft.com/office/drawing/2014/main" id="{8BE3A40E-DDEC-6803-BFDE-496F38353790}"/>
              </a:ext>
            </a:extLst>
          </p:cNvPr>
          <p:cNvCxnSpPr/>
          <p:nvPr/>
        </p:nvCxnSpPr>
        <p:spPr>
          <a:xfrm>
            <a:off x="6265366" y="1103181"/>
            <a:ext cx="15671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4" name="Straight Connector 1183">
            <a:extLst>
              <a:ext uri="{FF2B5EF4-FFF2-40B4-BE49-F238E27FC236}">
                <a16:creationId xmlns:a16="http://schemas.microsoft.com/office/drawing/2014/main" id="{EBF266C7-F94D-584C-9ED1-DC82579E5CF5}"/>
              </a:ext>
            </a:extLst>
          </p:cNvPr>
          <p:cNvCxnSpPr/>
          <p:nvPr/>
        </p:nvCxnSpPr>
        <p:spPr>
          <a:xfrm flipH="1">
            <a:off x="6486778" y="1353420"/>
            <a:ext cx="1345720" cy="0"/>
          </a:xfrm>
          <a:prstGeom prst="line">
            <a:avLst/>
          </a:prstGeom>
        </p:spPr>
        <p:style>
          <a:lnRef idx="3">
            <a:schemeClr val="dk1"/>
          </a:lnRef>
          <a:fillRef idx="0">
            <a:schemeClr val="dk1"/>
          </a:fillRef>
          <a:effectRef idx="2">
            <a:schemeClr val="dk1"/>
          </a:effectRef>
          <a:fontRef idx="minor">
            <a:schemeClr val="tx1"/>
          </a:fontRef>
        </p:style>
      </p:cxnSp>
      <p:cxnSp>
        <p:nvCxnSpPr>
          <p:cNvPr id="1185" name="Straight Connector 1184">
            <a:extLst>
              <a:ext uri="{FF2B5EF4-FFF2-40B4-BE49-F238E27FC236}">
                <a16:creationId xmlns:a16="http://schemas.microsoft.com/office/drawing/2014/main" id="{7E2E1BD6-DCA2-DC58-0FE1-DEFD0BC4A99D}"/>
              </a:ext>
            </a:extLst>
          </p:cNvPr>
          <p:cNvCxnSpPr>
            <a:cxnSpLocks/>
          </p:cNvCxnSpPr>
          <p:nvPr/>
        </p:nvCxnSpPr>
        <p:spPr>
          <a:xfrm>
            <a:off x="3663540" y="1129059"/>
            <a:ext cx="0" cy="224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6" name="Straight Connector 1185">
            <a:extLst>
              <a:ext uri="{FF2B5EF4-FFF2-40B4-BE49-F238E27FC236}">
                <a16:creationId xmlns:a16="http://schemas.microsoft.com/office/drawing/2014/main" id="{1E207E28-2B9C-7985-7276-DBF3D05E01A2}"/>
              </a:ext>
            </a:extLst>
          </p:cNvPr>
          <p:cNvCxnSpPr>
            <a:cxnSpLocks/>
          </p:cNvCxnSpPr>
          <p:nvPr/>
        </p:nvCxnSpPr>
        <p:spPr>
          <a:xfrm>
            <a:off x="3899327" y="1103181"/>
            <a:ext cx="0" cy="224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7" name="Straight Connector 1186">
            <a:extLst>
              <a:ext uri="{FF2B5EF4-FFF2-40B4-BE49-F238E27FC236}">
                <a16:creationId xmlns:a16="http://schemas.microsoft.com/office/drawing/2014/main" id="{AC113EE1-6A33-7879-6161-5037C5FE720C}"/>
              </a:ext>
            </a:extLst>
          </p:cNvPr>
          <p:cNvCxnSpPr>
            <a:cxnSpLocks/>
          </p:cNvCxnSpPr>
          <p:nvPr/>
        </p:nvCxnSpPr>
        <p:spPr>
          <a:xfrm>
            <a:off x="3663540" y="1336166"/>
            <a:ext cx="7667" cy="8080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8" name="Straight Connector 1187">
            <a:extLst>
              <a:ext uri="{FF2B5EF4-FFF2-40B4-BE49-F238E27FC236}">
                <a16:creationId xmlns:a16="http://schemas.microsoft.com/office/drawing/2014/main" id="{264C5FC3-F10F-D6A2-79D0-32C56D874A8D}"/>
              </a:ext>
            </a:extLst>
          </p:cNvPr>
          <p:cNvCxnSpPr>
            <a:cxnSpLocks/>
          </p:cNvCxnSpPr>
          <p:nvPr/>
        </p:nvCxnSpPr>
        <p:spPr>
          <a:xfrm>
            <a:off x="6265366" y="1565338"/>
            <a:ext cx="0" cy="224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9" name="Straight Connector 1188">
            <a:extLst>
              <a:ext uri="{FF2B5EF4-FFF2-40B4-BE49-F238E27FC236}">
                <a16:creationId xmlns:a16="http://schemas.microsoft.com/office/drawing/2014/main" id="{53028104-5276-AE38-BD3C-2F1014DC0E58}"/>
              </a:ext>
            </a:extLst>
          </p:cNvPr>
          <p:cNvCxnSpPr>
            <a:cxnSpLocks/>
          </p:cNvCxnSpPr>
          <p:nvPr/>
        </p:nvCxnSpPr>
        <p:spPr>
          <a:xfrm>
            <a:off x="3899327" y="1336166"/>
            <a:ext cx="0" cy="8080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0" name="Straight Connector 1189">
            <a:extLst>
              <a:ext uri="{FF2B5EF4-FFF2-40B4-BE49-F238E27FC236}">
                <a16:creationId xmlns:a16="http://schemas.microsoft.com/office/drawing/2014/main" id="{40F3006D-C0B7-DBD4-CA7E-0385FFEDA947}"/>
              </a:ext>
            </a:extLst>
          </p:cNvPr>
          <p:cNvCxnSpPr>
            <a:cxnSpLocks/>
          </p:cNvCxnSpPr>
          <p:nvPr/>
        </p:nvCxnSpPr>
        <p:spPr>
          <a:xfrm>
            <a:off x="6486778" y="1336166"/>
            <a:ext cx="0" cy="279382"/>
          </a:xfrm>
          <a:prstGeom prst="line">
            <a:avLst/>
          </a:prstGeom>
        </p:spPr>
        <p:style>
          <a:lnRef idx="3">
            <a:schemeClr val="dk1"/>
          </a:lnRef>
          <a:fillRef idx="0">
            <a:schemeClr val="dk1"/>
          </a:fillRef>
          <a:effectRef idx="2">
            <a:schemeClr val="dk1"/>
          </a:effectRef>
          <a:fontRef idx="minor">
            <a:schemeClr val="tx1"/>
          </a:fontRef>
        </p:style>
      </p:cxnSp>
      <p:cxnSp>
        <p:nvCxnSpPr>
          <p:cNvPr id="1191" name="Straight Connector 1190">
            <a:extLst>
              <a:ext uri="{FF2B5EF4-FFF2-40B4-BE49-F238E27FC236}">
                <a16:creationId xmlns:a16="http://schemas.microsoft.com/office/drawing/2014/main" id="{4DA9A044-4376-EDA8-1C40-9B70C06A52E7}"/>
              </a:ext>
            </a:extLst>
          </p:cNvPr>
          <p:cNvCxnSpPr>
            <a:cxnSpLocks/>
          </p:cNvCxnSpPr>
          <p:nvPr/>
        </p:nvCxnSpPr>
        <p:spPr>
          <a:xfrm>
            <a:off x="6265366" y="1336166"/>
            <a:ext cx="0" cy="250787"/>
          </a:xfrm>
          <a:prstGeom prst="line">
            <a:avLst/>
          </a:prstGeom>
        </p:spPr>
        <p:style>
          <a:lnRef idx="3">
            <a:schemeClr val="dk1"/>
          </a:lnRef>
          <a:fillRef idx="0">
            <a:schemeClr val="dk1"/>
          </a:fillRef>
          <a:effectRef idx="2">
            <a:schemeClr val="dk1"/>
          </a:effectRef>
          <a:fontRef idx="minor">
            <a:schemeClr val="tx1"/>
          </a:fontRef>
        </p:style>
      </p:cxnSp>
      <p:pic>
        <p:nvPicPr>
          <p:cNvPr id="1192" name="Picture 1191">
            <a:extLst>
              <a:ext uri="{FF2B5EF4-FFF2-40B4-BE49-F238E27FC236}">
                <a16:creationId xmlns:a16="http://schemas.microsoft.com/office/drawing/2014/main" id="{35187A27-5D0E-2EC7-A931-49DDB859CA6F}"/>
              </a:ext>
            </a:extLst>
          </p:cNvPr>
          <p:cNvPicPr>
            <a:picLocks noChangeAspect="1"/>
          </p:cNvPicPr>
          <p:nvPr/>
        </p:nvPicPr>
        <p:blipFill>
          <a:blip r:embed="rId2"/>
          <a:stretch>
            <a:fillRect/>
          </a:stretch>
        </p:blipFill>
        <p:spPr>
          <a:xfrm>
            <a:off x="6487148" y="1607074"/>
            <a:ext cx="12193" cy="231668"/>
          </a:xfrm>
          <a:prstGeom prst="rect">
            <a:avLst/>
          </a:prstGeom>
        </p:spPr>
      </p:pic>
      <p:cxnSp>
        <p:nvCxnSpPr>
          <p:cNvPr id="1193" name="Straight Connector 1192">
            <a:extLst>
              <a:ext uri="{FF2B5EF4-FFF2-40B4-BE49-F238E27FC236}">
                <a16:creationId xmlns:a16="http://schemas.microsoft.com/office/drawing/2014/main" id="{FC76B151-A692-9451-9CE2-BE9933531FB4}"/>
              </a:ext>
            </a:extLst>
          </p:cNvPr>
          <p:cNvCxnSpPr>
            <a:cxnSpLocks/>
          </p:cNvCxnSpPr>
          <p:nvPr/>
        </p:nvCxnSpPr>
        <p:spPr>
          <a:xfrm>
            <a:off x="6265366" y="1770968"/>
            <a:ext cx="0" cy="373207"/>
          </a:xfrm>
          <a:prstGeom prst="line">
            <a:avLst/>
          </a:prstGeom>
        </p:spPr>
        <p:style>
          <a:lnRef idx="3">
            <a:schemeClr val="dk1"/>
          </a:lnRef>
          <a:fillRef idx="0">
            <a:schemeClr val="dk1"/>
          </a:fillRef>
          <a:effectRef idx="2">
            <a:schemeClr val="dk1"/>
          </a:effectRef>
          <a:fontRef idx="minor">
            <a:schemeClr val="tx1"/>
          </a:fontRef>
        </p:style>
      </p:cxnSp>
      <p:cxnSp>
        <p:nvCxnSpPr>
          <p:cNvPr id="1194" name="Straight Connector 1193">
            <a:extLst>
              <a:ext uri="{FF2B5EF4-FFF2-40B4-BE49-F238E27FC236}">
                <a16:creationId xmlns:a16="http://schemas.microsoft.com/office/drawing/2014/main" id="{0013B2A6-88D8-2EB0-0386-BC5F6BB16EB6}"/>
              </a:ext>
            </a:extLst>
          </p:cNvPr>
          <p:cNvCxnSpPr>
            <a:cxnSpLocks/>
          </p:cNvCxnSpPr>
          <p:nvPr/>
        </p:nvCxnSpPr>
        <p:spPr>
          <a:xfrm>
            <a:off x="6486778" y="1802677"/>
            <a:ext cx="0" cy="351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5" name="Straight Connector 1194">
            <a:extLst>
              <a:ext uri="{FF2B5EF4-FFF2-40B4-BE49-F238E27FC236}">
                <a16:creationId xmlns:a16="http://schemas.microsoft.com/office/drawing/2014/main" id="{D7DB43C5-0C2D-8849-1A90-66EBC7D82E54}"/>
              </a:ext>
            </a:extLst>
          </p:cNvPr>
          <p:cNvCxnSpPr/>
          <p:nvPr/>
        </p:nvCxnSpPr>
        <p:spPr>
          <a:xfrm>
            <a:off x="5972067" y="1615548"/>
            <a:ext cx="293299" cy="0"/>
          </a:xfrm>
          <a:prstGeom prst="line">
            <a:avLst/>
          </a:prstGeom>
        </p:spPr>
        <p:style>
          <a:lnRef idx="3">
            <a:schemeClr val="dk1"/>
          </a:lnRef>
          <a:fillRef idx="0">
            <a:schemeClr val="dk1"/>
          </a:fillRef>
          <a:effectRef idx="2">
            <a:schemeClr val="dk1"/>
          </a:effectRef>
          <a:fontRef idx="minor">
            <a:schemeClr val="tx1"/>
          </a:fontRef>
        </p:style>
      </p:cxnSp>
      <p:cxnSp>
        <p:nvCxnSpPr>
          <p:cNvPr id="1196" name="Straight Connector 1195">
            <a:extLst>
              <a:ext uri="{FF2B5EF4-FFF2-40B4-BE49-F238E27FC236}">
                <a16:creationId xmlns:a16="http://schemas.microsoft.com/office/drawing/2014/main" id="{AEC943F8-CCDD-E01E-630A-B1D3C2421E22}"/>
              </a:ext>
            </a:extLst>
          </p:cNvPr>
          <p:cNvCxnSpPr/>
          <p:nvPr/>
        </p:nvCxnSpPr>
        <p:spPr>
          <a:xfrm>
            <a:off x="6493246" y="1615548"/>
            <a:ext cx="293299" cy="0"/>
          </a:xfrm>
          <a:prstGeom prst="line">
            <a:avLst/>
          </a:prstGeom>
        </p:spPr>
        <p:style>
          <a:lnRef idx="3">
            <a:schemeClr val="dk1"/>
          </a:lnRef>
          <a:fillRef idx="0">
            <a:schemeClr val="dk1"/>
          </a:fillRef>
          <a:effectRef idx="2">
            <a:schemeClr val="dk1"/>
          </a:effectRef>
          <a:fontRef idx="minor">
            <a:schemeClr val="tx1"/>
          </a:fontRef>
        </p:style>
      </p:cxnSp>
      <p:cxnSp>
        <p:nvCxnSpPr>
          <p:cNvPr id="1197" name="Straight Connector 1196">
            <a:extLst>
              <a:ext uri="{FF2B5EF4-FFF2-40B4-BE49-F238E27FC236}">
                <a16:creationId xmlns:a16="http://schemas.microsoft.com/office/drawing/2014/main" id="{5506BAC9-67F0-A639-E13D-664543827F61}"/>
              </a:ext>
            </a:extLst>
          </p:cNvPr>
          <p:cNvCxnSpPr>
            <a:cxnSpLocks/>
          </p:cNvCxnSpPr>
          <p:nvPr/>
        </p:nvCxnSpPr>
        <p:spPr>
          <a:xfrm>
            <a:off x="6250990" y="1609189"/>
            <a:ext cx="2357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8" name="Straight Connector 1197">
            <a:extLst>
              <a:ext uri="{FF2B5EF4-FFF2-40B4-BE49-F238E27FC236}">
                <a16:creationId xmlns:a16="http://schemas.microsoft.com/office/drawing/2014/main" id="{EAC95D78-1870-AF6F-12FC-DA27844C0929}"/>
              </a:ext>
            </a:extLst>
          </p:cNvPr>
          <p:cNvCxnSpPr/>
          <p:nvPr/>
        </p:nvCxnSpPr>
        <p:spPr>
          <a:xfrm>
            <a:off x="6493246" y="1777259"/>
            <a:ext cx="293299" cy="0"/>
          </a:xfrm>
          <a:prstGeom prst="line">
            <a:avLst/>
          </a:prstGeom>
        </p:spPr>
        <p:style>
          <a:lnRef idx="3">
            <a:schemeClr val="dk1"/>
          </a:lnRef>
          <a:fillRef idx="0">
            <a:schemeClr val="dk1"/>
          </a:fillRef>
          <a:effectRef idx="2">
            <a:schemeClr val="dk1"/>
          </a:effectRef>
          <a:fontRef idx="minor">
            <a:schemeClr val="tx1"/>
          </a:fontRef>
        </p:style>
      </p:cxnSp>
      <p:cxnSp>
        <p:nvCxnSpPr>
          <p:cNvPr id="1199" name="Straight Connector 1198">
            <a:extLst>
              <a:ext uri="{FF2B5EF4-FFF2-40B4-BE49-F238E27FC236}">
                <a16:creationId xmlns:a16="http://schemas.microsoft.com/office/drawing/2014/main" id="{B969A1D0-1DFE-6B90-CEE5-1BDCE11CC7E1}"/>
              </a:ext>
            </a:extLst>
          </p:cNvPr>
          <p:cNvCxnSpPr>
            <a:cxnSpLocks/>
          </p:cNvCxnSpPr>
          <p:nvPr/>
        </p:nvCxnSpPr>
        <p:spPr>
          <a:xfrm>
            <a:off x="6259628" y="1775351"/>
            <a:ext cx="235788" cy="0"/>
          </a:xfrm>
          <a:prstGeom prst="line">
            <a:avLst/>
          </a:prstGeom>
        </p:spPr>
        <p:style>
          <a:lnRef idx="3">
            <a:schemeClr val="dk1"/>
          </a:lnRef>
          <a:fillRef idx="0">
            <a:schemeClr val="dk1"/>
          </a:fillRef>
          <a:effectRef idx="2">
            <a:schemeClr val="dk1"/>
          </a:effectRef>
          <a:fontRef idx="minor">
            <a:schemeClr val="tx1"/>
          </a:fontRef>
        </p:style>
      </p:cxnSp>
      <p:cxnSp>
        <p:nvCxnSpPr>
          <p:cNvPr id="1200" name="Straight Connector 1199">
            <a:extLst>
              <a:ext uri="{FF2B5EF4-FFF2-40B4-BE49-F238E27FC236}">
                <a16:creationId xmlns:a16="http://schemas.microsoft.com/office/drawing/2014/main" id="{2F097C7F-F068-496B-9833-8CE6B3FD43FF}"/>
              </a:ext>
            </a:extLst>
          </p:cNvPr>
          <p:cNvCxnSpPr>
            <a:cxnSpLocks/>
          </p:cNvCxnSpPr>
          <p:nvPr/>
        </p:nvCxnSpPr>
        <p:spPr>
          <a:xfrm>
            <a:off x="7832498" y="1362348"/>
            <a:ext cx="0" cy="2704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1" name="Straight Connector 1200">
            <a:extLst>
              <a:ext uri="{FF2B5EF4-FFF2-40B4-BE49-F238E27FC236}">
                <a16:creationId xmlns:a16="http://schemas.microsoft.com/office/drawing/2014/main" id="{2291E9FC-B290-9528-CBBB-6F8504D93F26}"/>
              </a:ext>
            </a:extLst>
          </p:cNvPr>
          <p:cNvCxnSpPr>
            <a:cxnSpLocks/>
          </p:cNvCxnSpPr>
          <p:nvPr/>
        </p:nvCxnSpPr>
        <p:spPr>
          <a:xfrm>
            <a:off x="7599584" y="1624641"/>
            <a:ext cx="232914" cy="0"/>
          </a:xfrm>
          <a:prstGeom prst="line">
            <a:avLst/>
          </a:prstGeom>
        </p:spPr>
        <p:style>
          <a:lnRef idx="3">
            <a:schemeClr val="dk1"/>
          </a:lnRef>
          <a:fillRef idx="0">
            <a:schemeClr val="dk1"/>
          </a:fillRef>
          <a:effectRef idx="2">
            <a:schemeClr val="dk1"/>
          </a:effectRef>
          <a:fontRef idx="minor">
            <a:schemeClr val="tx1"/>
          </a:fontRef>
        </p:style>
      </p:cxnSp>
      <p:cxnSp>
        <p:nvCxnSpPr>
          <p:cNvPr id="1202" name="Straight Connector 1201">
            <a:extLst>
              <a:ext uri="{FF2B5EF4-FFF2-40B4-BE49-F238E27FC236}">
                <a16:creationId xmlns:a16="http://schemas.microsoft.com/office/drawing/2014/main" id="{09D6A72E-A4ED-2D2C-82D6-D460C385CAE6}"/>
              </a:ext>
            </a:extLst>
          </p:cNvPr>
          <p:cNvCxnSpPr>
            <a:cxnSpLocks/>
          </p:cNvCxnSpPr>
          <p:nvPr/>
        </p:nvCxnSpPr>
        <p:spPr>
          <a:xfrm>
            <a:off x="7826758" y="1599104"/>
            <a:ext cx="0" cy="554741"/>
          </a:xfrm>
          <a:prstGeom prst="line">
            <a:avLst/>
          </a:prstGeom>
          <a:ln>
            <a:solidFill>
              <a:srgbClr val="00B0F0"/>
            </a:solidFill>
          </a:ln>
        </p:spPr>
        <p:style>
          <a:lnRef idx="3">
            <a:schemeClr val="dk1"/>
          </a:lnRef>
          <a:fillRef idx="0">
            <a:schemeClr val="dk1"/>
          </a:fillRef>
          <a:effectRef idx="2">
            <a:schemeClr val="dk1"/>
          </a:effectRef>
          <a:fontRef idx="minor">
            <a:schemeClr val="tx1"/>
          </a:fontRef>
        </p:style>
      </p:cxnSp>
      <p:sp>
        <p:nvSpPr>
          <p:cNvPr id="1203" name="Flowchart: Connector 1202">
            <a:extLst>
              <a:ext uri="{FF2B5EF4-FFF2-40B4-BE49-F238E27FC236}">
                <a16:creationId xmlns:a16="http://schemas.microsoft.com/office/drawing/2014/main" id="{551B1FE0-B9E4-7BA8-7088-61E6297B36F1}"/>
              </a:ext>
            </a:extLst>
          </p:cNvPr>
          <p:cNvSpPr/>
          <p:nvPr/>
        </p:nvSpPr>
        <p:spPr>
          <a:xfrm>
            <a:off x="3601843" y="1077304"/>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204" name="Flowchart: Connector 1203">
            <a:extLst>
              <a:ext uri="{FF2B5EF4-FFF2-40B4-BE49-F238E27FC236}">
                <a16:creationId xmlns:a16="http://schemas.microsoft.com/office/drawing/2014/main" id="{134A68E2-B022-94CC-E9A4-DF9B31616998}"/>
              </a:ext>
            </a:extLst>
          </p:cNvPr>
          <p:cNvSpPr/>
          <p:nvPr/>
        </p:nvSpPr>
        <p:spPr>
          <a:xfrm>
            <a:off x="3840507" y="1061914"/>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205" name="Flowchart: Connector 1204">
            <a:extLst>
              <a:ext uri="{FF2B5EF4-FFF2-40B4-BE49-F238E27FC236}">
                <a16:creationId xmlns:a16="http://schemas.microsoft.com/office/drawing/2014/main" id="{F1758532-A0A5-1089-A9DA-59EFD031D616}"/>
              </a:ext>
            </a:extLst>
          </p:cNvPr>
          <p:cNvSpPr/>
          <p:nvPr/>
        </p:nvSpPr>
        <p:spPr>
          <a:xfrm>
            <a:off x="3608553" y="1298558"/>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206" name="Flowchart: Connector 1205">
            <a:extLst>
              <a:ext uri="{FF2B5EF4-FFF2-40B4-BE49-F238E27FC236}">
                <a16:creationId xmlns:a16="http://schemas.microsoft.com/office/drawing/2014/main" id="{0E4B5C74-5C39-7052-58BA-9B1267B583E1}"/>
              </a:ext>
            </a:extLst>
          </p:cNvPr>
          <p:cNvSpPr/>
          <p:nvPr/>
        </p:nvSpPr>
        <p:spPr>
          <a:xfrm>
            <a:off x="3846864" y="1303456"/>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207" name="Flowchart: Connector 1206">
            <a:extLst>
              <a:ext uri="{FF2B5EF4-FFF2-40B4-BE49-F238E27FC236}">
                <a16:creationId xmlns:a16="http://schemas.microsoft.com/office/drawing/2014/main" id="{D3DC5543-03EC-5656-6574-2588E877CEBE}"/>
              </a:ext>
            </a:extLst>
          </p:cNvPr>
          <p:cNvSpPr/>
          <p:nvPr/>
        </p:nvSpPr>
        <p:spPr>
          <a:xfrm>
            <a:off x="6206546" y="1061257"/>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208" name="Flowchart: Connector 1207">
            <a:extLst>
              <a:ext uri="{FF2B5EF4-FFF2-40B4-BE49-F238E27FC236}">
                <a16:creationId xmlns:a16="http://schemas.microsoft.com/office/drawing/2014/main" id="{837B8927-FA40-162A-1F91-C4AEB2764DB7}"/>
              </a:ext>
            </a:extLst>
          </p:cNvPr>
          <p:cNvSpPr/>
          <p:nvPr/>
        </p:nvSpPr>
        <p:spPr>
          <a:xfrm>
            <a:off x="6441024" y="1311114"/>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209" name="Flowchart: Connector 1208">
            <a:extLst>
              <a:ext uri="{FF2B5EF4-FFF2-40B4-BE49-F238E27FC236}">
                <a16:creationId xmlns:a16="http://schemas.microsoft.com/office/drawing/2014/main" id="{4B94FD85-CD0C-B27B-5771-70217CC5B89C}"/>
              </a:ext>
            </a:extLst>
          </p:cNvPr>
          <p:cNvSpPr/>
          <p:nvPr/>
        </p:nvSpPr>
        <p:spPr>
          <a:xfrm>
            <a:off x="7773678" y="1079381"/>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210" name="Flowchart: Connector 1209">
            <a:extLst>
              <a:ext uri="{FF2B5EF4-FFF2-40B4-BE49-F238E27FC236}">
                <a16:creationId xmlns:a16="http://schemas.microsoft.com/office/drawing/2014/main" id="{1388FDAE-380E-6B67-5627-ECEC63B8F022}"/>
              </a:ext>
            </a:extLst>
          </p:cNvPr>
          <p:cNvSpPr/>
          <p:nvPr/>
        </p:nvSpPr>
        <p:spPr>
          <a:xfrm>
            <a:off x="7773678" y="1311496"/>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211" name="Flowchart: Connector 1210">
            <a:extLst>
              <a:ext uri="{FF2B5EF4-FFF2-40B4-BE49-F238E27FC236}">
                <a16:creationId xmlns:a16="http://schemas.microsoft.com/office/drawing/2014/main" id="{54BDAAB7-506C-04CB-1977-881D95D5BF58}"/>
              </a:ext>
            </a:extLst>
          </p:cNvPr>
          <p:cNvSpPr/>
          <p:nvPr/>
        </p:nvSpPr>
        <p:spPr>
          <a:xfrm>
            <a:off x="6219199" y="1561101"/>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212" name="Flowchart: Connector 1211">
            <a:extLst>
              <a:ext uri="{FF2B5EF4-FFF2-40B4-BE49-F238E27FC236}">
                <a16:creationId xmlns:a16="http://schemas.microsoft.com/office/drawing/2014/main" id="{90D762FF-7182-62D5-7DDB-0D6B5ECE0D12}"/>
              </a:ext>
            </a:extLst>
          </p:cNvPr>
          <p:cNvSpPr/>
          <p:nvPr/>
        </p:nvSpPr>
        <p:spPr>
          <a:xfrm>
            <a:off x="6441729" y="1569193"/>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213" name="Flowchart: Connector 1212">
            <a:extLst>
              <a:ext uri="{FF2B5EF4-FFF2-40B4-BE49-F238E27FC236}">
                <a16:creationId xmlns:a16="http://schemas.microsoft.com/office/drawing/2014/main" id="{9D52F632-BF40-5660-963E-563E112BACE0}"/>
              </a:ext>
            </a:extLst>
          </p:cNvPr>
          <p:cNvSpPr/>
          <p:nvPr/>
        </p:nvSpPr>
        <p:spPr>
          <a:xfrm>
            <a:off x="6225721" y="1743055"/>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214" name="Flowchart: Connector 1213">
            <a:extLst>
              <a:ext uri="{FF2B5EF4-FFF2-40B4-BE49-F238E27FC236}">
                <a16:creationId xmlns:a16="http://schemas.microsoft.com/office/drawing/2014/main" id="{28BC646B-E99F-E697-2FF7-91E13B354BFF}"/>
              </a:ext>
            </a:extLst>
          </p:cNvPr>
          <p:cNvSpPr/>
          <p:nvPr/>
        </p:nvSpPr>
        <p:spPr>
          <a:xfrm>
            <a:off x="6441024" y="1733838"/>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215" name="Flowchart: Connector 1214">
            <a:extLst>
              <a:ext uri="{FF2B5EF4-FFF2-40B4-BE49-F238E27FC236}">
                <a16:creationId xmlns:a16="http://schemas.microsoft.com/office/drawing/2014/main" id="{9354763A-6081-1D72-7A83-48CEF602ECDC}"/>
              </a:ext>
            </a:extLst>
          </p:cNvPr>
          <p:cNvSpPr/>
          <p:nvPr/>
        </p:nvSpPr>
        <p:spPr>
          <a:xfrm>
            <a:off x="7781708" y="1567852"/>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216" name="Straight Connector 1215">
            <a:extLst>
              <a:ext uri="{FF2B5EF4-FFF2-40B4-BE49-F238E27FC236}">
                <a16:creationId xmlns:a16="http://schemas.microsoft.com/office/drawing/2014/main" id="{CB92AF9B-3B60-405C-CB9D-3A1EC315F083}"/>
              </a:ext>
            </a:extLst>
          </p:cNvPr>
          <p:cNvCxnSpPr>
            <a:cxnSpLocks/>
          </p:cNvCxnSpPr>
          <p:nvPr/>
        </p:nvCxnSpPr>
        <p:spPr>
          <a:xfrm>
            <a:off x="3884859" y="1898986"/>
            <a:ext cx="167253" cy="0"/>
          </a:xfrm>
          <a:prstGeom prst="line">
            <a:avLst/>
          </a:prstGeom>
        </p:spPr>
        <p:style>
          <a:lnRef idx="1">
            <a:schemeClr val="accent1"/>
          </a:lnRef>
          <a:fillRef idx="0">
            <a:schemeClr val="accent1"/>
          </a:fillRef>
          <a:effectRef idx="0">
            <a:schemeClr val="accent1"/>
          </a:effectRef>
          <a:fontRef idx="minor">
            <a:schemeClr val="tx1"/>
          </a:fontRef>
        </p:style>
      </p:cxnSp>
      <p:sp>
        <p:nvSpPr>
          <p:cNvPr id="1217" name="Rectangle 1216">
            <a:extLst>
              <a:ext uri="{FF2B5EF4-FFF2-40B4-BE49-F238E27FC236}">
                <a16:creationId xmlns:a16="http://schemas.microsoft.com/office/drawing/2014/main" id="{3BC6C9D6-475A-CA5F-6E11-E39E394F01B8}"/>
              </a:ext>
            </a:extLst>
          </p:cNvPr>
          <p:cNvSpPr/>
          <p:nvPr/>
        </p:nvSpPr>
        <p:spPr>
          <a:xfrm>
            <a:off x="5150998" y="2600943"/>
            <a:ext cx="813039" cy="374822"/>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Aft>
                <a:spcPts val="800"/>
              </a:spcAft>
            </a:pPr>
            <a:r>
              <a:rPr lang="en-IN" sz="1100" kern="100" dirty="0">
                <a:effectLst/>
                <a:ea typeface="Calibri" panose="020F0502020204030204" pitchFamily="34" charset="0"/>
                <a:cs typeface="Times New Roman" panose="02020603050405020304" pitchFamily="18" charset="0"/>
              </a:rPr>
              <a:t>Multiplier block</a:t>
            </a:r>
          </a:p>
        </p:txBody>
      </p:sp>
      <p:sp>
        <p:nvSpPr>
          <p:cNvPr id="1218" name="Rectangle 1217">
            <a:extLst>
              <a:ext uri="{FF2B5EF4-FFF2-40B4-BE49-F238E27FC236}">
                <a16:creationId xmlns:a16="http://schemas.microsoft.com/office/drawing/2014/main" id="{E53FED58-47EE-841D-CDF0-54E868200C1D}"/>
              </a:ext>
            </a:extLst>
          </p:cNvPr>
          <p:cNvSpPr/>
          <p:nvPr/>
        </p:nvSpPr>
        <p:spPr>
          <a:xfrm>
            <a:off x="4404726" y="2514003"/>
            <a:ext cx="381498" cy="1765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l-GR" sz="1200" b="0" i="0" dirty="0">
                <a:solidFill>
                  <a:schemeClr val="tx1"/>
                </a:solidFill>
                <a:effectLst/>
                <a:latin typeface="Google Sans"/>
              </a:rPr>
              <a:t>β</a:t>
            </a:r>
            <a:endParaRPr lang="en-IN" sz="1200" dirty="0">
              <a:solidFill>
                <a:schemeClr val="tx1"/>
              </a:solidFill>
            </a:endParaRPr>
          </a:p>
        </p:txBody>
      </p:sp>
      <p:sp>
        <p:nvSpPr>
          <p:cNvPr id="1219" name="Rectangle 1218">
            <a:extLst>
              <a:ext uri="{FF2B5EF4-FFF2-40B4-BE49-F238E27FC236}">
                <a16:creationId xmlns:a16="http://schemas.microsoft.com/office/drawing/2014/main" id="{446CBE8D-C0AC-8C6D-082D-913CD3B71608}"/>
              </a:ext>
            </a:extLst>
          </p:cNvPr>
          <p:cNvSpPr/>
          <p:nvPr/>
        </p:nvSpPr>
        <p:spPr>
          <a:xfrm>
            <a:off x="4244226" y="2832005"/>
            <a:ext cx="483927" cy="2875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X(t)</a:t>
            </a:r>
          </a:p>
        </p:txBody>
      </p:sp>
      <p:cxnSp>
        <p:nvCxnSpPr>
          <p:cNvPr id="1220" name="Connector: Elbow 1219">
            <a:extLst>
              <a:ext uri="{FF2B5EF4-FFF2-40B4-BE49-F238E27FC236}">
                <a16:creationId xmlns:a16="http://schemas.microsoft.com/office/drawing/2014/main" id="{B45F9366-B1EA-FB6C-02F1-273039DBB3F3}"/>
              </a:ext>
            </a:extLst>
          </p:cNvPr>
          <p:cNvCxnSpPr>
            <a:cxnSpLocks/>
            <a:stCxn id="1218" idx="3"/>
          </p:cNvCxnSpPr>
          <p:nvPr/>
        </p:nvCxnSpPr>
        <p:spPr>
          <a:xfrm>
            <a:off x="4786224" y="2602289"/>
            <a:ext cx="359034" cy="5719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1" name="Connector: Elbow 8">
            <a:extLst>
              <a:ext uri="{FF2B5EF4-FFF2-40B4-BE49-F238E27FC236}">
                <a16:creationId xmlns:a16="http://schemas.microsoft.com/office/drawing/2014/main" id="{8AD0F3D0-B54F-B378-7A85-F52854ECAAD7}"/>
              </a:ext>
            </a:extLst>
          </p:cNvPr>
          <p:cNvCxnSpPr>
            <a:cxnSpLocks/>
          </p:cNvCxnSpPr>
          <p:nvPr/>
        </p:nvCxnSpPr>
        <p:spPr>
          <a:xfrm>
            <a:off x="4728153" y="2942917"/>
            <a:ext cx="1657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2" name="Straight Arrow Connector 1221">
            <a:extLst>
              <a:ext uri="{FF2B5EF4-FFF2-40B4-BE49-F238E27FC236}">
                <a16:creationId xmlns:a16="http://schemas.microsoft.com/office/drawing/2014/main" id="{C6E38496-552B-5E62-C681-EBDB61165A45}"/>
              </a:ext>
            </a:extLst>
          </p:cNvPr>
          <p:cNvCxnSpPr>
            <a:cxnSpLocks/>
          </p:cNvCxnSpPr>
          <p:nvPr/>
        </p:nvCxnSpPr>
        <p:spPr>
          <a:xfrm>
            <a:off x="4130830" y="2949519"/>
            <a:ext cx="129075" cy="3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23" name="Flowchart: Extract 1222">
            <a:extLst>
              <a:ext uri="{FF2B5EF4-FFF2-40B4-BE49-F238E27FC236}">
                <a16:creationId xmlns:a16="http://schemas.microsoft.com/office/drawing/2014/main" id="{53857704-3299-D240-6A75-65BC5A859E75}"/>
              </a:ext>
            </a:extLst>
          </p:cNvPr>
          <p:cNvSpPr/>
          <p:nvPr/>
        </p:nvSpPr>
        <p:spPr>
          <a:xfrm rot="5400000">
            <a:off x="4379988" y="2565907"/>
            <a:ext cx="134936" cy="86724"/>
          </a:xfrm>
          <a:prstGeom prst="flowChartExtra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24" name="Flowchart: Extract 1223">
            <a:extLst>
              <a:ext uri="{FF2B5EF4-FFF2-40B4-BE49-F238E27FC236}">
                <a16:creationId xmlns:a16="http://schemas.microsoft.com/office/drawing/2014/main" id="{6EDCE1AC-BF13-E08F-838F-40E3D1C72F51}"/>
              </a:ext>
            </a:extLst>
          </p:cNvPr>
          <p:cNvSpPr/>
          <p:nvPr/>
        </p:nvSpPr>
        <p:spPr>
          <a:xfrm rot="5400000">
            <a:off x="4221945" y="2937231"/>
            <a:ext cx="112020" cy="45719"/>
          </a:xfrm>
          <a:prstGeom prst="flowChartExtra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25" name="Diagonal Stripe 1224">
            <a:extLst>
              <a:ext uri="{FF2B5EF4-FFF2-40B4-BE49-F238E27FC236}">
                <a16:creationId xmlns:a16="http://schemas.microsoft.com/office/drawing/2014/main" id="{696FB6EE-6CB2-C19D-D654-0969B2299AE4}"/>
              </a:ext>
            </a:extLst>
          </p:cNvPr>
          <p:cNvSpPr/>
          <p:nvPr/>
        </p:nvSpPr>
        <p:spPr>
          <a:xfrm rot="7988882">
            <a:off x="4789492" y="2791898"/>
            <a:ext cx="207313" cy="199255"/>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226" name="Connector: Elbow 1225">
            <a:extLst>
              <a:ext uri="{FF2B5EF4-FFF2-40B4-BE49-F238E27FC236}">
                <a16:creationId xmlns:a16="http://schemas.microsoft.com/office/drawing/2014/main" id="{4CA8CD95-1996-3B83-D017-6A36DE2F5E95}"/>
              </a:ext>
            </a:extLst>
          </p:cNvPr>
          <p:cNvCxnSpPr>
            <a:cxnSpLocks/>
            <a:stCxn id="1224" idx="2"/>
          </p:cNvCxnSpPr>
          <p:nvPr/>
        </p:nvCxnSpPr>
        <p:spPr>
          <a:xfrm rot="10800000" flipH="1">
            <a:off x="4255096" y="2783631"/>
            <a:ext cx="638052" cy="176460"/>
          </a:xfrm>
          <a:prstGeom prst="bentConnector3">
            <a:avLst>
              <a:gd name="adj1" fmla="val -1263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27" name="Connector: Elbow 8">
            <a:extLst>
              <a:ext uri="{FF2B5EF4-FFF2-40B4-BE49-F238E27FC236}">
                <a16:creationId xmlns:a16="http://schemas.microsoft.com/office/drawing/2014/main" id="{124935E8-EBAB-8AE4-B4BE-796D85C75DA8}"/>
              </a:ext>
            </a:extLst>
          </p:cNvPr>
          <p:cNvCxnSpPr>
            <a:cxnSpLocks/>
          </p:cNvCxnSpPr>
          <p:nvPr/>
        </p:nvCxnSpPr>
        <p:spPr>
          <a:xfrm flipV="1">
            <a:off x="4960113" y="2904080"/>
            <a:ext cx="187257" cy="1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28" name="Diagonal Stripe 1227">
            <a:extLst>
              <a:ext uri="{FF2B5EF4-FFF2-40B4-BE49-F238E27FC236}">
                <a16:creationId xmlns:a16="http://schemas.microsoft.com/office/drawing/2014/main" id="{A1D4EFA9-406F-B163-DC48-2D12F139405A}"/>
              </a:ext>
            </a:extLst>
          </p:cNvPr>
          <p:cNvSpPr/>
          <p:nvPr/>
        </p:nvSpPr>
        <p:spPr>
          <a:xfrm rot="7988882">
            <a:off x="3931218" y="2876138"/>
            <a:ext cx="207313" cy="199255"/>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229" name="Straight Connector 1228">
            <a:extLst>
              <a:ext uri="{FF2B5EF4-FFF2-40B4-BE49-F238E27FC236}">
                <a16:creationId xmlns:a16="http://schemas.microsoft.com/office/drawing/2014/main" id="{D79D4D21-8025-30B3-DCA3-35605C9378F1}"/>
              </a:ext>
            </a:extLst>
          </p:cNvPr>
          <p:cNvCxnSpPr>
            <a:cxnSpLocks/>
          </p:cNvCxnSpPr>
          <p:nvPr/>
        </p:nvCxnSpPr>
        <p:spPr>
          <a:xfrm>
            <a:off x="6257336" y="2172990"/>
            <a:ext cx="0" cy="224361"/>
          </a:xfrm>
          <a:prstGeom prst="line">
            <a:avLst/>
          </a:prstGeom>
          <a:ln/>
        </p:spPr>
        <p:style>
          <a:lnRef idx="3">
            <a:schemeClr val="dk1"/>
          </a:lnRef>
          <a:fillRef idx="0">
            <a:schemeClr val="dk1"/>
          </a:fillRef>
          <a:effectRef idx="2">
            <a:schemeClr val="dk1"/>
          </a:effectRef>
          <a:fontRef idx="minor">
            <a:schemeClr val="tx1"/>
          </a:fontRef>
        </p:style>
      </p:cxnSp>
      <p:cxnSp>
        <p:nvCxnSpPr>
          <p:cNvPr id="1230" name="Straight Connector 1229">
            <a:extLst>
              <a:ext uri="{FF2B5EF4-FFF2-40B4-BE49-F238E27FC236}">
                <a16:creationId xmlns:a16="http://schemas.microsoft.com/office/drawing/2014/main" id="{2BD3CA04-C1C3-DB40-2242-02399FADB598}"/>
              </a:ext>
            </a:extLst>
          </p:cNvPr>
          <p:cNvCxnSpPr>
            <a:cxnSpLocks/>
          </p:cNvCxnSpPr>
          <p:nvPr/>
        </p:nvCxnSpPr>
        <p:spPr>
          <a:xfrm>
            <a:off x="6478748" y="2172990"/>
            <a:ext cx="0" cy="224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1" name="Straight Connector 1230">
            <a:extLst>
              <a:ext uri="{FF2B5EF4-FFF2-40B4-BE49-F238E27FC236}">
                <a16:creationId xmlns:a16="http://schemas.microsoft.com/office/drawing/2014/main" id="{A8C81831-5235-28B9-D484-EBF90DC45537}"/>
              </a:ext>
            </a:extLst>
          </p:cNvPr>
          <p:cNvCxnSpPr>
            <a:cxnSpLocks/>
          </p:cNvCxnSpPr>
          <p:nvPr/>
        </p:nvCxnSpPr>
        <p:spPr>
          <a:xfrm>
            <a:off x="7824468" y="2147112"/>
            <a:ext cx="0" cy="250239"/>
          </a:xfrm>
          <a:prstGeom prst="line">
            <a:avLst/>
          </a:prstGeom>
          <a:ln>
            <a:solidFill>
              <a:srgbClr val="00B0F0"/>
            </a:solidFill>
          </a:ln>
        </p:spPr>
        <p:style>
          <a:lnRef idx="3">
            <a:schemeClr val="dk1"/>
          </a:lnRef>
          <a:fillRef idx="0">
            <a:schemeClr val="dk1"/>
          </a:fillRef>
          <a:effectRef idx="2">
            <a:schemeClr val="dk1"/>
          </a:effectRef>
          <a:fontRef idx="minor">
            <a:schemeClr val="tx1"/>
          </a:fontRef>
        </p:style>
      </p:cxnSp>
      <p:sp>
        <p:nvSpPr>
          <p:cNvPr id="1232" name="Rectangle 1231">
            <a:extLst>
              <a:ext uri="{FF2B5EF4-FFF2-40B4-BE49-F238E27FC236}">
                <a16:creationId xmlns:a16="http://schemas.microsoft.com/office/drawing/2014/main" id="{CA1E5F50-7881-367B-FD96-DA76C336F7CE}"/>
              </a:ext>
            </a:extLst>
          </p:cNvPr>
          <p:cNvSpPr/>
          <p:nvPr/>
        </p:nvSpPr>
        <p:spPr>
          <a:xfrm>
            <a:off x="6778515" y="2585268"/>
            <a:ext cx="813039" cy="374822"/>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Aft>
                <a:spcPts val="800"/>
              </a:spcAft>
            </a:pPr>
            <a:r>
              <a:rPr lang="en-IN" sz="1100" kern="100" dirty="0">
                <a:effectLst/>
                <a:ea typeface="Calibri" panose="020F0502020204030204" pitchFamily="34" charset="0"/>
                <a:cs typeface="Times New Roman" panose="02020603050405020304" pitchFamily="18" charset="0"/>
              </a:rPr>
              <a:t>adder</a:t>
            </a:r>
          </a:p>
        </p:txBody>
      </p:sp>
      <p:cxnSp>
        <p:nvCxnSpPr>
          <p:cNvPr id="1233" name="Straight Connector 1232">
            <a:extLst>
              <a:ext uri="{FF2B5EF4-FFF2-40B4-BE49-F238E27FC236}">
                <a16:creationId xmlns:a16="http://schemas.microsoft.com/office/drawing/2014/main" id="{FBC6B040-35FD-68A9-2EDA-707115A644EF}"/>
              </a:ext>
            </a:extLst>
          </p:cNvPr>
          <p:cNvCxnSpPr>
            <a:cxnSpLocks/>
          </p:cNvCxnSpPr>
          <p:nvPr/>
        </p:nvCxnSpPr>
        <p:spPr>
          <a:xfrm flipH="1">
            <a:off x="3891298" y="2397351"/>
            <a:ext cx="2587450" cy="0"/>
          </a:xfrm>
          <a:prstGeom prst="line">
            <a:avLst/>
          </a:prstGeom>
          <a:ln>
            <a:solidFill>
              <a:srgbClr val="00B0F0"/>
            </a:solidFill>
          </a:ln>
        </p:spPr>
        <p:style>
          <a:lnRef idx="3">
            <a:schemeClr val="dk1"/>
          </a:lnRef>
          <a:fillRef idx="0">
            <a:schemeClr val="dk1"/>
          </a:fillRef>
          <a:effectRef idx="2">
            <a:schemeClr val="dk1"/>
          </a:effectRef>
          <a:fontRef idx="minor">
            <a:schemeClr val="tx1"/>
          </a:fontRef>
        </p:style>
      </p:cxnSp>
      <p:cxnSp>
        <p:nvCxnSpPr>
          <p:cNvPr id="1234" name="Straight Connector 1233">
            <a:extLst>
              <a:ext uri="{FF2B5EF4-FFF2-40B4-BE49-F238E27FC236}">
                <a16:creationId xmlns:a16="http://schemas.microsoft.com/office/drawing/2014/main" id="{BD293D55-6214-BEC9-9FD0-9170A654043A}"/>
              </a:ext>
            </a:extLst>
          </p:cNvPr>
          <p:cNvCxnSpPr>
            <a:cxnSpLocks/>
          </p:cNvCxnSpPr>
          <p:nvPr/>
        </p:nvCxnSpPr>
        <p:spPr>
          <a:xfrm>
            <a:off x="3655510" y="2147112"/>
            <a:ext cx="2357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5" name="Straight Connector 1234">
            <a:extLst>
              <a:ext uri="{FF2B5EF4-FFF2-40B4-BE49-F238E27FC236}">
                <a16:creationId xmlns:a16="http://schemas.microsoft.com/office/drawing/2014/main" id="{FF95DB5F-1C20-D62D-C1A4-CC657F20303C}"/>
              </a:ext>
            </a:extLst>
          </p:cNvPr>
          <p:cNvCxnSpPr>
            <a:cxnSpLocks/>
          </p:cNvCxnSpPr>
          <p:nvPr/>
        </p:nvCxnSpPr>
        <p:spPr>
          <a:xfrm>
            <a:off x="3663177" y="2397351"/>
            <a:ext cx="222371" cy="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236" name="Straight Connector 1235">
            <a:extLst>
              <a:ext uri="{FF2B5EF4-FFF2-40B4-BE49-F238E27FC236}">
                <a16:creationId xmlns:a16="http://schemas.microsoft.com/office/drawing/2014/main" id="{E155C348-349A-06FA-8C41-0524B5AE6132}"/>
              </a:ext>
            </a:extLst>
          </p:cNvPr>
          <p:cNvCxnSpPr/>
          <p:nvPr/>
        </p:nvCxnSpPr>
        <p:spPr>
          <a:xfrm flipH="1">
            <a:off x="3891298" y="2147112"/>
            <a:ext cx="2366038" cy="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237" name="Straight Connector 1236">
            <a:extLst>
              <a:ext uri="{FF2B5EF4-FFF2-40B4-BE49-F238E27FC236}">
                <a16:creationId xmlns:a16="http://schemas.microsoft.com/office/drawing/2014/main" id="{6746CE9B-C28F-C436-A410-D75E33026D4A}"/>
              </a:ext>
            </a:extLst>
          </p:cNvPr>
          <p:cNvCxnSpPr/>
          <p:nvPr/>
        </p:nvCxnSpPr>
        <p:spPr>
          <a:xfrm>
            <a:off x="6257336" y="2147112"/>
            <a:ext cx="1567132" cy="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238" name="Straight Connector 1237">
            <a:extLst>
              <a:ext uri="{FF2B5EF4-FFF2-40B4-BE49-F238E27FC236}">
                <a16:creationId xmlns:a16="http://schemas.microsoft.com/office/drawing/2014/main" id="{D822A627-6427-F5F6-015F-F4B9D0CD6782}"/>
              </a:ext>
            </a:extLst>
          </p:cNvPr>
          <p:cNvCxnSpPr/>
          <p:nvPr/>
        </p:nvCxnSpPr>
        <p:spPr>
          <a:xfrm flipH="1">
            <a:off x="6478748" y="2397351"/>
            <a:ext cx="1345720" cy="0"/>
          </a:xfrm>
          <a:prstGeom prst="line">
            <a:avLst/>
          </a:prstGeom>
          <a:ln>
            <a:solidFill>
              <a:srgbClr val="00B0F0"/>
            </a:solidFill>
          </a:ln>
        </p:spPr>
        <p:style>
          <a:lnRef idx="3">
            <a:schemeClr val="dk1"/>
          </a:lnRef>
          <a:fillRef idx="0">
            <a:schemeClr val="dk1"/>
          </a:fillRef>
          <a:effectRef idx="2">
            <a:schemeClr val="dk1"/>
          </a:effectRef>
          <a:fontRef idx="minor">
            <a:schemeClr val="tx1"/>
          </a:fontRef>
        </p:style>
      </p:cxnSp>
      <p:cxnSp>
        <p:nvCxnSpPr>
          <p:cNvPr id="1239" name="Straight Connector 1238">
            <a:extLst>
              <a:ext uri="{FF2B5EF4-FFF2-40B4-BE49-F238E27FC236}">
                <a16:creationId xmlns:a16="http://schemas.microsoft.com/office/drawing/2014/main" id="{591C7D7F-5470-B324-B10A-DFE8E0E3CD40}"/>
              </a:ext>
            </a:extLst>
          </p:cNvPr>
          <p:cNvCxnSpPr>
            <a:cxnSpLocks/>
          </p:cNvCxnSpPr>
          <p:nvPr/>
        </p:nvCxnSpPr>
        <p:spPr>
          <a:xfrm>
            <a:off x="3655510" y="2172990"/>
            <a:ext cx="0" cy="224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0" name="Straight Connector 1239">
            <a:extLst>
              <a:ext uri="{FF2B5EF4-FFF2-40B4-BE49-F238E27FC236}">
                <a16:creationId xmlns:a16="http://schemas.microsoft.com/office/drawing/2014/main" id="{25A822CF-7B4A-5015-C62A-C5056FE7D687}"/>
              </a:ext>
            </a:extLst>
          </p:cNvPr>
          <p:cNvCxnSpPr>
            <a:cxnSpLocks/>
          </p:cNvCxnSpPr>
          <p:nvPr/>
        </p:nvCxnSpPr>
        <p:spPr>
          <a:xfrm>
            <a:off x="3891297" y="2147112"/>
            <a:ext cx="0" cy="224361"/>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241" name="Straight Connector 1240">
            <a:extLst>
              <a:ext uri="{FF2B5EF4-FFF2-40B4-BE49-F238E27FC236}">
                <a16:creationId xmlns:a16="http://schemas.microsoft.com/office/drawing/2014/main" id="{C6FD440E-D8EC-A99C-77E3-873E7212CFB8}"/>
              </a:ext>
            </a:extLst>
          </p:cNvPr>
          <p:cNvCxnSpPr>
            <a:cxnSpLocks/>
          </p:cNvCxnSpPr>
          <p:nvPr/>
        </p:nvCxnSpPr>
        <p:spPr>
          <a:xfrm>
            <a:off x="3655510" y="2380097"/>
            <a:ext cx="7667" cy="808009"/>
          </a:xfrm>
          <a:prstGeom prst="line">
            <a:avLst/>
          </a:prstGeom>
          <a:ln/>
        </p:spPr>
        <p:style>
          <a:lnRef idx="1">
            <a:schemeClr val="dk1"/>
          </a:lnRef>
          <a:fillRef idx="0">
            <a:schemeClr val="dk1"/>
          </a:fillRef>
          <a:effectRef idx="0">
            <a:schemeClr val="dk1"/>
          </a:effectRef>
          <a:fontRef idx="minor">
            <a:schemeClr val="tx1"/>
          </a:fontRef>
        </p:style>
      </p:cxnSp>
      <p:cxnSp>
        <p:nvCxnSpPr>
          <p:cNvPr id="1242" name="Straight Connector 1241">
            <a:extLst>
              <a:ext uri="{FF2B5EF4-FFF2-40B4-BE49-F238E27FC236}">
                <a16:creationId xmlns:a16="http://schemas.microsoft.com/office/drawing/2014/main" id="{CAC81C28-F78F-6F37-3832-A9AEBFC91D08}"/>
              </a:ext>
            </a:extLst>
          </p:cNvPr>
          <p:cNvCxnSpPr>
            <a:cxnSpLocks/>
          </p:cNvCxnSpPr>
          <p:nvPr/>
        </p:nvCxnSpPr>
        <p:spPr>
          <a:xfrm>
            <a:off x="6257336" y="2609269"/>
            <a:ext cx="0" cy="224361"/>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243" name="Straight Connector 1242">
            <a:extLst>
              <a:ext uri="{FF2B5EF4-FFF2-40B4-BE49-F238E27FC236}">
                <a16:creationId xmlns:a16="http://schemas.microsoft.com/office/drawing/2014/main" id="{B4E63857-362D-3907-7DC6-353ADCAFFF16}"/>
              </a:ext>
            </a:extLst>
          </p:cNvPr>
          <p:cNvCxnSpPr>
            <a:cxnSpLocks/>
          </p:cNvCxnSpPr>
          <p:nvPr/>
        </p:nvCxnSpPr>
        <p:spPr>
          <a:xfrm>
            <a:off x="3891297" y="2380097"/>
            <a:ext cx="0" cy="808009"/>
          </a:xfrm>
          <a:prstGeom prst="line">
            <a:avLst/>
          </a:prstGeom>
          <a:ln>
            <a:solidFill>
              <a:srgbClr val="00B0F0"/>
            </a:solidFill>
          </a:ln>
        </p:spPr>
        <p:style>
          <a:lnRef idx="3">
            <a:schemeClr val="dk1"/>
          </a:lnRef>
          <a:fillRef idx="0">
            <a:schemeClr val="dk1"/>
          </a:fillRef>
          <a:effectRef idx="2">
            <a:schemeClr val="dk1"/>
          </a:effectRef>
          <a:fontRef idx="minor">
            <a:schemeClr val="tx1"/>
          </a:fontRef>
        </p:style>
      </p:cxnSp>
      <p:cxnSp>
        <p:nvCxnSpPr>
          <p:cNvPr id="1244" name="Straight Connector 1243">
            <a:extLst>
              <a:ext uri="{FF2B5EF4-FFF2-40B4-BE49-F238E27FC236}">
                <a16:creationId xmlns:a16="http://schemas.microsoft.com/office/drawing/2014/main" id="{9C3FEFFA-8E03-E4E1-0346-D44A8ABC60C9}"/>
              </a:ext>
            </a:extLst>
          </p:cNvPr>
          <p:cNvCxnSpPr>
            <a:cxnSpLocks/>
          </p:cNvCxnSpPr>
          <p:nvPr/>
        </p:nvCxnSpPr>
        <p:spPr>
          <a:xfrm>
            <a:off x="6478748" y="2380097"/>
            <a:ext cx="0" cy="279382"/>
          </a:xfrm>
          <a:prstGeom prst="line">
            <a:avLst/>
          </a:prstGeom>
          <a:ln>
            <a:solidFill>
              <a:srgbClr val="00B0F0"/>
            </a:solidFill>
          </a:ln>
        </p:spPr>
        <p:style>
          <a:lnRef idx="3">
            <a:schemeClr val="dk1"/>
          </a:lnRef>
          <a:fillRef idx="0">
            <a:schemeClr val="dk1"/>
          </a:fillRef>
          <a:effectRef idx="2">
            <a:schemeClr val="dk1"/>
          </a:effectRef>
          <a:fontRef idx="minor">
            <a:schemeClr val="tx1"/>
          </a:fontRef>
        </p:style>
      </p:cxnSp>
      <p:cxnSp>
        <p:nvCxnSpPr>
          <p:cNvPr id="1245" name="Straight Connector 1244">
            <a:extLst>
              <a:ext uri="{FF2B5EF4-FFF2-40B4-BE49-F238E27FC236}">
                <a16:creationId xmlns:a16="http://schemas.microsoft.com/office/drawing/2014/main" id="{0BDF464B-BC5D-D7EA-1F30-137C28543045}"/>
              </a:ext>
            </a:extLst>
          </p:cNvPr>
          <p:cNvCxnSpPr>
            <a:cxnSpLocks/>
          </p:cNvCxnSpPr>
          <p:nvPr/>
        </p:nvCxnSpPr>
        <p:spPr>
          <a:xfrm>
            <a:off x="6257336" y="2380097"/>
            <a:ext cx="0" cy="250787"/>
          </a:xfrm>
          <a:prstGeom prst="line">
            <a:avLst/>
          </a:prstGeom>
          <a:ln/>
        </p:spPr>
        <p:style>
          <a:lnRef idx="3">
            <a:schemeClr val="dk1"/>
          </a:lnRef>
          <a:fillRef idx="0">
            <a:schemeClr val="dk1"/>
          </a:fillRef>
          <a:effectRef idx="2">
            <a:schemeClr val="dk1"/>
          </a:effectRef>
          <a:fontRef idx="minor">
            <a:schemeClr val="tx1"/>
          </a:fontRef>
        </p:style>
      </p:cxnSp>
      <p:pic>
        <p:nvPicPr>
          <p:cNvPr id="1246" name="Picture 1245">
            <a:extLst>
              <a:ext uri="{FF2B5EF4-FFF2-40B4-BE49-F238E27FC236}">
                <a16:creationId xmlns:a16="http://schemas.microsoft.com/office/drawing/2014/main" id="{40A0807C-A8D4-C21B-0EE3-7DC77BC2DAEC}"/>
              </a:ext>
            </a:extLst>
          </p:cNvPr>
          <p:cNvPicPr>
            <a:picLocks noChangeAspect="1"/>
          </p:cNvPicPr>
          <p:nvPr/>
        </p:nvPicPr>
        <p:blipFill>
          <a:blip r:embed="rId2"/>
          <a:stretch>
            <a:fillRect/>
          </a:stretch>
        </p:blipFill>
        <p:spPr>
          <a:xfrm>
            <a:off x="6479118" y="2651005"/>
            <a:ext cx="12193" cy="231668"/>
          </a:xfrm>
          <a:prstGeom prst="rect">
            <a:avLst/>
          </a:prstGeom>
        </p:spPr>
      </p:pic>
      <p:cxnSp>
        <p:nvCxnSpPr>
          <p:cNvPr id="1247" name="Straight Connector 1246">
            <a:extLst>
              <a:ext uri="{FF2B5EF4-FFF2-40B4-BE49-F238E27FC236}">
                <a16:creationId xmlns:a16="http://schemas.microsoft.com/office/drawing/2014/main" id="{6E18737A-4053-F6F5-E7B5-E41174DC4015}"/>
              </a:ext>
            </a:extLst>
          </p:cNvPr>
          <p:cNvCxnSpPr>
            <a:cxnSpLocks/>
          </p:cNvCxnSpPr>
          <p:nvPr/>
        </p:nvCxnSpPr>
        <p:spPr>
          <a:xfrm>
            <a:off x="6257336" y="2814899"/>
            <a:ext cx="0" cy="373207"/>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248" name="Straight Connector 1247">
            <a:extLst>
              <a:ext uri="{FF2B5EF4-FFF2-40B4-BE49-F238E27FC236}">
                <a16:creationId xmlns:a16="http://schemas.microsoft.com/office/drawing/2014/main" id="{F8E072CE-2B46-D7E4-C36A-01DBC7C16133}"/>
              </a:ext>
            </a:extLst>
          </p:cNvPr>
          <p:cNvCxnSpPr>
            <a:cxnSpLocks/>
          </p:cNvCxnSpPr>
          <p:nvPr/>
        </p:nvCxnSpPr>
        <p:spPr>
          <a:xfrm>
            <a:off x="6478748" y="2846608"/>
            <a:ext cx="0" cy="351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9" name="Straight Connector 1248">
            <a:extLst>
              <a:ext uri="{FF2B5EF4-FFF2-40B4-BE49-F238E27FC236}">
                <a16:creationId xmlns:a16="http://schemas.microsoft.com/office/drawing/2014/main" id="{84690842-1F00-09EB-B06D-66621EAD91F9}"/>
              </a:ext>
            </a:extLst>
          </p:cNvPr>
          <p:cNvCxnSpPr/>
          <p:nvPr/>
        </p:nvCxnSpPr>
        <p:spPr>
          <a:xfrm>
            <a:off x="5964037" y="2659479"/>
            <a:ext cx="293299" cy="0"/>
          </a:xfrm>
          <a:prstGeom prst="line">
            <a:avLst/>
          </a:prstGeom>
          <a:ln/>
        </p:spPr>
        <p:style>
          <a:lnRef idx="3">
            <a:schemeClr val="dk1"/>
          </a:lnRef>
          <a:fillRef idx="0">
            <a:schemeClr val="dk1"/>
          </a:fillRef>
          <a:effectRef idx="2">
            <a:schemeClr val="dk1"/>
          </a:effectRef>
          <a:fontRef idx="minor">
            <a:schemeClr val="tx1"/>
          </a:fontRef>
        </p:style>
      </p:cxnSp>
      <p:cxnSp>
        <p:nvCxnSpPr>
          <p:cNvPr id="1250" name="Straight Connector 1249">
            <a:extLst>
              <a:ext uri="{FF2B5EF4-FFF2-40B4-BE49-F238E27FC236}">
                <a16:creationId xmlns:a16="http://schemas.microsoft.com/office/drawing/2014/main" id="{21602863-05D2-0EC1-94E1-2DD4F5F22707}"/>
              </a:ext>
            </a:extLst>
          </p:cNvPr>
          <p:cNvCxnSpPr/>
          <p:nvPr/>
        </p:nvCxnSpPr>
        <p:spPr>
          <a:xfrm>
            <a:off x="6485216" y="2659479"/>
            <a:ext cx="293299" cy="0"/>
          </a:xfrm>
          <a:prstGeom prst="line">
            <a:avLst/>
          </a:prstGeom>
          <a:ln>
            <a:solidFill>
              <a:srgbClr val="00B0F0"/>
            </a:solidFill>
          </a:ln>
        </p:spPr>
        <p:style>
          <a:lnRef idx="3">
            <a:schemeClr val="accent1"/>
          </a:lnRef>
          <a:fillRef idx="0">
            <a:schemeClr val="accent1"/>
          </a:fillRef>
          <a:effectRef idx="2">
            <a:schemeClr val="accent1"/>
          </a:effectRef>
          <a:fontRef idx="minor">
            <a:schemeClr val="tx1"/>
          </a:fontRef>
        </p:style>
      </p:cxnSp>
      <p:cxnSp>
        <p:nvCxnSpPr>
          <p:cNvPr id="1251" name="Straight Connector 1250">
            <a:extLst>
              <a:ext uri="{FF2B5EF4-FFF2-40B4-BE49-F238E27FC236}">
                <a16:creationId xmlns:a16="http://schemas.microsoft.com/office/drawing/2014/main" id="{FCFA301F-F121-3879-CAB7-9533955EE759}"/>
              </a:ext>
            </a:extLst>
          </p:cNvPr>
          <p:cNvCxnSpPr>
            <a:cxnSpLocks/>
          </p:cNvCxnSpPr>
          <p:nvPr/>
        </p:nvCxnSpPr>
        <p:spPr>
          <a:xfrm>
            <a:off x="6242960" y="2653120"/>
            <a:ext cx="235788" cy="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252" name="Straight Connector 1251">
            <a:extLst>
              <a:ext uri="{FF2B5EF4-FFF2-40B4-BE49-F238E27FC236}">
                <a16:creationId xmlns:a16="http://schemas.microsoft.com/office/drawing/2014/main" id="{D78A4B6C-3115-4532-91A0-EE498D56902B}"/>
              </a:ext>
            </a:extLst>
          </p:cNvPr>
          <p:cNvCxnSpPr/>
          <p:nvPr/>
        </p:nvCxnSpPr>
        <p:spPr>
          <a:xfrm>
            <a:off x="6485216" y="2821190"/>
            <a:ext cx="293299"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253" name="Straight Connector 1252">
            <a:extLst>
              <a:ext uri="{FF2B5EF4-FFF2-40B4-BE49-F238E27FC236}">
                <a16:creationId xmlns:a16="http://schemas.microsoft.com/office/drawing/2014/main" id="{F722DAE4-4285-F314-5C82-32BED36E3F77}"/>
              </a:ext>
            </a:extLst>
          </p:cNvPr>
          <p:cNvCxnSpPr>
            <a:cxnSpLocks/>
          </p:cNvCxnSpPr>
          <p:nvPr/>
        </p:nvCxnSpPr>
        <p:spPr>
          <a:xfrm>
            <a:off x="6251598" y="2819282"/>
            <a:ext cx="235788"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254" name="Straight Connector 1253">
            <a:extLst>
              <a:ext uri="{FF2B5EF4-FFF2-40B4-BE49-F238E27FC236}">
                <a16:creationId xmlns:a16="http://schemas.microsoft.com/office/drawing/2014/main" id="{807F519C-8C7D-8BBE-A1C6-B25FB57DE9E6}"/>
              </a:ext>
            </a:extLst>
          </p:cNvPr>
          <p:cNvCxnSpPr>
            <a:cxnSpLocks/>
          </p:cNvCxnSpPr>
          <p:nvPr/>
        </p:nvCxnSpPr>
        <p:spPr>
          <a:xfrm>
            <a:off x="7824468" y="2406279"/>
            <a:ext cx="0" cy="270458"/>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255" name="Straight Connector 1254">
            <a:extLst>
              <a:ext uri="{FF2B5EF4-FFF2-40B4-BE49-F238E27FC236}">
                <a16:creationId xmlns:a16="http://schemas.microsoft.com/office/drawing/2014/main" id="{CC22C657-9A4E-6297-2CEE-CA26F585CA90}"/>
              </a:ext>
            </a:extLst>
          </p:cNvPr>
          <p:cNvCxnSpPr>
            <a:cxnSpLocks/>
          </p:cNvCxnSpPr>
          <p:nvPr/>
        </p:nvCxnSpPr>
        <p:spPr>
          <a:xfrm>
            <a:off x="7591554" y="2668572"/>
            <a:ext cx="232914" cy="0"/>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256" name="Straight Connector 1255">
            <a:extLst>
              <a:ext uri="{FF2B5EF4-FFF2-40B4-BE49-F238E27FC236}">
                <a16:creationId xmlns:a16="http://schemas.microsoft.com/office/drawing/2014/main" id="{1CCC6513-CDC5-4782-A63C-EC0338DF62CE}"/>
              </a:ext>
            </a:extLst>
          </p:cNvPr>
          <p:cNvCxnSpPr>
            <a:cxnSpLocks/>
          </p:cNvCxnSpPr>
          <p:nvPr/>
        </p:nvCxnSpPr>
        <p:spPr>
          <a:xfrm>
            <a:off x="7818728" y="2643035"/>
            <a:ext cx="0" cy="554741"/>
          </a:xfrm>
          <a:prstGeom prst="line">
            <a:avLst/>
          </a:prstGeom>
        </p:spPr>
        <p:style>
          <a:lnRef idx="1">
            <a:schemeClr val="accent1"/>
          </a:lnRef>
          <a:fillRef idx="0">
            <a:schemeClr val="accent1"/>
          </a:fillRef>
          <a:effectRef idx="0">
            <a:schemeClr val="accent1"/>
          </a:effectRef>
          <a:fontRef idx="minor">
            <a:schemeClr val="tx1"/>
          </a:fontRef>
        </p:style>
      </p:cxnSp>
      <p:sp>
        <p:nvSpPr>
          <p:cNvPr id="1257" name="Flowchart: Connector 1256">
            <a:extLst>
              <a:ext uri="{FF2B5EF4-FFF2-40B4-BE49-F238E27FC236}">
                <a16:creationId xmlns:a16="http://schemas.microsoft.com/office/drawing/2014/main" id="{A2C208C0-8E37-47A1-352A-122C5EE1972A}"/>
              </a:ext>
            </a:extLst>
          </p:cNvPr>
          <p:cNvSpPr/>
          <p:nvPr/>
        </p:nvSpPr>
        <p:spPr>
          <a:xfrm>
            <a:off x="3593813" y="2121235"/>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258" name="Flowchart: Connector 1257">
            <a:extLst>
              <a:ext uri="{FF2B5EF4-FFF2-40B4-BE49-F238E27FC236}">
                <a16:creationId xmlns:a16="http://schemas.microsoft.com/office/drawing/2014/main" id="{95520BAA-F55E-5ED8-758E-B24218843780}"/>
              </a:ext>
            </a:extLst>
          </p:cNvPr>
          <p:cNvSpPr/>
          <p:nvPr/>
        </p:nvSpPr>
        <p:spPr>
          <a:xfrm>
            <a:off x="3600523" y="2342489"/>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259" name="Flowchart: Connector 1258">
            <a:extLst>
              <a:ext uri="{FF2B5EF4-FFF2-40B4-BE49-F238E27FC236}">
                <a16:creationId xmlns:a16="http://schemas.microsoft.com/office/drawing/2014/main" id="{CA35C080-8268-31FC-B57E-8E7EAECBD3D2}"/>
              </a:ext>
            </a:extLst>
          </p:cNvPr>
          <p:cNvSpPr/>
          <p:nvPr/>
        </p:nvSpPr>
        <p:spPr>
          <a:xfrm>
            <a:off x="3838834" y="2347387"/>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260" name="Flowchart: Connector 1259">
            <a:extLst>
              <a:ext uri="{FF2B5EF4-FFF2-40B4-BE49-F238E27FC236}">
                <a16:creationId xmlns:a16="http://schemas.microsoft.com/office/drawing/2014/main" id="{D42E1905-C3FC-E637-3770-095FA3832DEC}"/>
              </a:ext>
            </a:extLst>
          </p:cNvPr>
          <p:cNvSpPr/>
          <p:nvPr/>
        </p:nvSpPr>
        <p:spPr>
          <a:xfrm>
            <a:off x="6432994" y="2355045"/>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261" name="Flowchart: Connector 1260">
            <a:extLst>
              <a:ext uri="{FF2B5EF4-FFF2-40B4-BE49-F238E27FC236}">
                <a16:creationId xmlns:a16="http://schemas.microsoft.com/office/drawing/2014/main" id="{E40154BF-8829-4043-2EB3-8A3DF9DA5244}"/>
              </a:ext>
            </a:extLst>
          </p:cNvPr>
          <p:cNvSpPr/>
          <p:nvPr/>
        </p:nvSpPr>
        <p:spPr>
          <a:xfrm>
            <a:off x="7765648" y="2123312"/>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262" name="Flowchart: Connector 1261">
            <a:extLst>
              <a:ext uri="{FF2B5EF4-FFF2-40B4-BE49-F238E27FC236}">
                <a16:creationId xmlns:a16="http://schemas.microsoft.com/office/drawing/2014/main" id="{46A43898-0556-D6AD-3A24-3DDC4154BE18}"/>
              </a:ext>
            </a:extLst>
          </p:cNvPr>
          <p:cNvSpPr/>
          <p:nvPr/>
        </p:nvSpPr>
        <p:spPr>
          <a:xfrm>
            <a:off x="7765648" y="2355427"/>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263" name="Flowchart: Connector 1262">
            <a:extLst>
              <a:ext uri="{FF2B5EF4-FFF2-40B4-BE49-F238E27FC236}">
                <a16:creationId xmlns:a16="http://schemas.microsoft.com/office/drawing/2014/main" id="{39C81C85-D520-8FEC-706E-372161B49C56}"/>
              </a:ext>
            </a:extLst>
          </p:cNvPr>
          <p:cNvSpPr/>
          <p:nvPr/>
        </p:nvSpPr>
        <p:spPr>
          <a:xfrm>
            <a:off x="6211169" y="2605032"/>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264" name="Flowchart: Connector 1263">
            <a:extLst>
              <a:ext uri="{FF2B5EF4-FFF2-40B4-BE49-F238E27FC236}">
                <a16:creationId xmlns:a16="http://schemas.microsoft.com/office/drawing/2014/main" id="{C0BFB7AD-FAF2-6C85-CF5F-A564A8F9CD61}"/>
              </a:ext>
            </a:extLst>
          </p:cNvPr>
          <p:cNvSpPr/>
          <p:nvPr/>
        </p:nvSpPr>
        <p:spPr>
          <a:xfrm>
            <a:off x="6433699" y="2613124"/>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265" name="Flowchart: Connector 1264">
            <a:extLst>
              <a:ext uri="{FF2B5EF4-FFF2-40B4-BE49-F238E27FC236}">
                <a16:creationId xmlns:a16="http://schemas.microsoft.com/office/drawing/2014/main" id="{92E44C2E-4E24-0812-51CD-334AE5C70002}"/>
              </a:ext>
            </a:extLst>
          </p:cNvPr>
          <p:cNvSpPr/>
          <p:nvPr/>
        </p:nvSpPr>
        <p:spPr>
          <a:xfrm>
            <a:off x="6217691" y="2786986"/>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266" name="Flowchart: Connector 1265">
            <a:extLst>
              <a:ext uri="{FF2B5EF4-FFF2-40B4-BE49-F238E27FC236}">
                <a16:creationId xmlns:a16="http://schemas.microsoft.com/office/drawing/2014/main" id="{542A37A4-5457-F396-2033-4BB981FFCF1D}"/>
              </a:ext>
            </a:extLst>
          </p:cNvPr>
          <p:cNvSpPr/>
          <p:nvPr/>
        </p:nvSpPr>
        <p:spPr>
          <a:xfrm>
            <a:off x="6432994" y="2777769"/>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267" name="Flowchart: Connector 1266">
            <a:extLst>
              <a:ext uri="{FF2B5EF4-FFF2-40B4-BE49-F238E27FC236}">
                <a16:creationId xmlns:a16="http://schemas.microsoft.com/office/drawing/2014/main" id="{23A7D969-A254-B84A-C7E6-0B6FBBDE2D30}"/>
              </a:ext>
            </a:extLst>
          </p:cNvPr>
          <p:cNvSpPr/>
          <p:nvPr/>
        </p:nvSpPr>
        <p:spPr>
          <a:xfrm>
            <a:off x="7773678" y="2611783"/>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268" name="Straight Connector 1267">
            <a:extLst>
              <a:ext uri="{FF2B5EF4-FFF2-40B4-BE49-F238E27FC236}">
                <a16:creationId xmlns:a16="http://schemas.microsoft.com/office/drawing/2014/main" id="{424AC58F-BE75-4112-DDD0-172CEDC45340}"/>
              </a:ext>
            </a:extLst>
          </p:cNvPr>
          <p:cNvCxnSpPr>
            <a:cxnSpLocks/>
          </p:cNvCxnSpPr>
          <p:nvPr/>
        </p:nvCxnSpPr>
        <p:spPr>
          <a:xfrm>
            <a:off x="3876829" y="2942917"/>
            <a:ext cx="167253" cy="0"/>
          </a:xfrm>
          <a:prstGeom prst="line">
            <a:avLst/>
          </a:prstGeom>
        </p:spPr>
        <p:style>
          <a:lnRef idx="1">
            <a:schemeClr val="accent1"/>
          </a:lnRef>
          <a:fillRef idx="0">
            <a:schemeClr val="accent1"/>
          </a:fillRef>
          <a:effectRef idx="0">
            <a:schemeClr val="accent1"/>
          </a:effectRef>
          <a:fontRef idx="minor">
            <a:schemeClr val="tx1"/>
          </a:fontRef>
        </p:style>
      </p:cxnSp>
      <p:sp>
        <p:nvSpPr>
          <p:cNvPr id="1269" name="Rectangle 1268">
            <a:extLst>
              <a:ext uri="{FF2B5EF4-FFF2-40B4-BE49-F238E27FC236}">
                <a16:creationId xmlns:a16="http://schemas.microsoft.com/office/drawing/2014/main" id="{24EF82F2-02DA-6C04-4CF0-560C789DE0CC}"/>
              </a:ext>
            </a:extLst>
          </p:cNvPr>
          <p:cNvSpPr/>
          <p:nvPr/>
        </p:nvSpPr>
        <p:spPr>
          <a:xfrm>
            <a:off x="5150998" y="3622779"/>
            <a:ext cx="813039" cy="374822"/>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Aft>
                <a:spcPts val="800"/>
              </a:spcAft>
            </a:pPr>
            <a:r>
              <a:rPr lang="en-IN" sz="1100" kern="100" dirty="0">
                <a:effectLst/>
                <a:ea typeface="Calibri" panose="020F0502020204030204" pitchFamily="34" charset="0"/>
                <a:cs typeface="Times New Roman" panose="02020603050405020304" pitchFamily="18" charset="0"/>
              </a:rPr>
              <a:t>Multiplier block</a:t>
            </a:r>
          </a:p>
        </p:txBody>
      </p:sp>
      <p:sp>
        <p:nvSpPr>
          <p:cNvPr id="1270" name="Rectangle 1269">
            <a:extLst>
              <a:ext uri="{FF2B5EF4-FFF2-40B4-BE49-F238E27FC236}">
                <a16:creationId xmlns:a16="http://schemas.microsoft.com/office/drawing/2014/main" id="{F9C33E86-B7E0-2F85-993F-D30BE2CE4768}"/>
              </a:ext>
            </a:extLst>
          </p:cNvPr>
          <p:cNvSpPr/>
          <p:nvPr/>
        </p:nvSpPr>
        <p:spPr>
          <a:xfrm>
            <a:off x="4404726" y="3535839"/>
            <a:ext cx="381498" cy="1765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l-GR" sz="1200" b="0" i="0" dirty="0">
                <a:solidFill>
                  <a:schemeClr val="tx1"/>
                </a:solidFill>
                <a:effectLst/>
                <a:latin typeface="Google Sans"/>
              </a:rPr>
              <a:t>β</a:t>
            </a:r>
            <a:endParaRPr lang="en-IN" sz="1200" dirty="0">
              <a:solidFill>
                <a:schemeClr val="tx1"/>
              </a:solidFill>
            </a:endParaRPr>
          </a:p>
        </p:txBody>
      </p:sp>
      <p:sp>
        <p:nvSpPr>
          <p:cNvPr id="1271" name="Rectangle 1270">
            <a:extLst>
              <a:ext uri="{FF2B5EF4-FFF2-40B4-BE49-F238E27FC236}">
                <a16:creationId xmlns:a16="http://schemas.microsoft.com/office/drawing/2014/main" id="{D04323BB-FE54-701A-F9FE-50B5023C2FEA}"/>
              </a:ext>
            </a:extLst>
          </p:cNvPr>
          <p:cNvSpPr/>
          <p:nvPr/>
        </p:nvSpPr>
        <p:spPr>
          <a:xfrm>
            <a:off x="4244226" y="3853841"/>
            <a:ext cx="483927" cy="2875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X(t)</a:t>
            </a:r>
          </a:p>
        </p:txBody>
      </p:sp>
      <p:cxnSp>
        <p:nvCxnSpPr>
          <p:cNvPr id="1272" name="Connector: Elbow 1271">
            <a:extLst>
              <a:ext uri="{FF2B5EF4-FFF2-40B4-BE49-F238E27FC236}">
                <a16:creationId xmlns:a16="http://schemas.microsoft.com/office/drawing/2014/main" id="{6E0F3624-1FBE-3540-E755-4A0A7C3896FD}"/>
              </a:ext>
            </a:extLst>
          </p:cNvPr>
          <p:cNvCxnSpPr>
            <a:cxnSpLocks/>
            <a:stCxn id="1270" idx="3"/>
          </p:cNvCxnSpPr>
          <p:nvPr/>
        </p:nvCxnSpPr>
        <p:spPr>
          <a:xfrm>
            <a:off x="4786224" y="3624125"/>
            <a:ext cx="359034" cy="5719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3" name="Connector: Elbow 8">
            <a:extLst>
              <a:ext uri="{FF2B5EF4-FFF2-40B4-BE49-F238E27FC236}">
                <a16:creationId xmlns:a16="http://schemas.microsoft.com/office/drawing/2014/main" id="{47ED2D37-DD8F-A7ED-2410-E71FC1E4DD47}"/>
              </a:ext>
            </a:extLst>
          </p:cNvPr>
          <p:cNvCxnSpPr>
            <a:cxnSpLocks/>
          </p:cNvCxnSpPr>
          <p:nvPr/>
        </p:nvCxnSpPr>
        <p:spPr>
          <a:xfrm>
            <a:off x="4728153" y="3964753"/>
            <a:ext cx="1657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4" name="Straight Arrow Connector 1273">
            <a:extLst>
              <a:ext uri="{FF2B5EF4-FFF2-40B4-BE49-F238E27FC236}">
                <a16:creationId xmlns:a16="http://schemas.microsoft.com/office/drawing/2014/main" id="{DF917A62-2F51-437F-5AA2-E0852AB8357C}"/>
              </a:ext>
            </a:extLst>
          </p:cNvPr>
          <p:cNvCxnSpPr>
            <a:cxnSpLocks/>
          </p:cNvCxnSpPr>
          <p:nvPr/>
        </p:nvCxnSpPr>
        <p:spPr>
          <a:xfrm>
            <a:off x="4130830" y="3971355"/>
            <a:ext cx="129075" cy="3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75" name="Flowchart: Extract 1274">
            <a:extLst>
              <a:ext uri="{FF2B5EF4-FFF2-40B4-BE49-F238E27FC236}">
                <a16:creationId xmlns:a16="http://schemas.microsoft.com/office/drawing/2014/main" id="{1CDE6B6E-C805-2BAA-4588-F8358FFC26ED}"/>
              </a:ext>
            </a:extLst>
          </p:cNvPr>
          <p:cNvSpPr/>
          <p:nvPr/>
        </p:nvSpPr>
        <p:spPr>
          <a:xfrm rot="5400000">
            <a:off x="4379988" y="3587743"/>
            <a:ext cx="134936" cy="86724"/>
          </a:xfrm>
          <a:prstGeom prst="flowChartExtra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76" name="Flowchart: Extract 1275">
            <a:extLst>
              <a:ext uri="{FF2B5EF4-FFF2-40B4-BE49-F238E27FC236}">
                <a16:creationId xmlns:a16="http://schemas.microsoft.com/office/drawing/2014/main" id="{56579118-9526-2199-30E1-19F83D53119C}"/>
              </a:ext>
            </a:extLst>
          </p:cNvPr>
          <p:cNvSpPr/>
          <p:nvPr/>
        </p:nvSpPr>
        <p:spPr>
          <a:xfrm rot="5400000">
            <a:off x="4221945" y="3959067"/>
            <a:ext cx="112020" cy="45719"/>
          </a:xfrm>
          <a:prstGeom prst="flowChartExtra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77" name="Diagonal Stripe 1276">
            <a:extLst>
              <a:ext uri="{FF2B5EF4-FFF2-40B4-BE49-F238E27FC236}">
                <a16:creationId xmlns:a16="http://schemas.microsoft.com/office/drawing/2014/main" id="{0434760F-A704-F518-A0B0-0AC019E21B11}"/>
              </a:ext>
            </a:extLst>
          </p:cNvPr>
          <p:cNvSpPr/>
          <p:nvPr/>
        </p:nvSpPr>
        <p:spPr>
          <a:xfrm rot="7988882">
            <a:off x="4789492" y="3813734"/>
            <a:ext cx="207313" cy="199255"/>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278" name="Connector: Elbow 1277">
            <a:extLst>
              <a:ext uri="{FF2B5EF4-FFF2-40B4-BE49-F238E27FC236}">
                <a16:creationId xmlns:a16="http://schemas.microsoft.com/office/drawing/2014/main" id="{0A929176-B039-797C-B402-E54EE50B1594}"/>
              </a:ext>
            </a:extLst>
          </p:cNvPr>
          <p:cNvCxnSpPr>
            <a:cxnSpLocks/>
            <a:stCxn id="1276" idx="2"/>
          </p:cNvCxnSpPr>
          <p:nvPr/>
        </p:nvCxnSpPr>
        <p:spPr>
          <a:xfrm rot="10800000" flipH="1">
            <a:off x="4255096" y="3805467"/>
            <a:ext cx="638052" cy="176460"/>
          </a:xfrm>
          <a:prstGeom prst="bentConnector3">
            <a:avLst>
              <a:gd name="adj1" fmla="val -1263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9" name="Connector: Elbow 8">
            <a:extLst>
              <a:ext uri="{FF2B5EF4-FFF2-40B4-BE49-F238E27FC236}">
                <a16:creationId xmlns:a16="http://schemas.microsoft.com/office/drawing/2014/main" id="{E8DD1286-98A9-6B68-5791-417DC77C7FB9}"/>
              </a:ext>
            </a:extLst>
          </p:cNvPr>
          <p:cNvCxnSpPr>
            <a:cxnSpLocks/>
          </p:cNvCxnSpPr>
          <p:nvPr/>
        </p:nvCxnSpPr>
        <p:spPr>
          <a:xfrm flipV="1">
            <a:off x="4960113" y="3925916"/>
            <a:ext cx="187257" cy="1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80" name="Diagonal Stripe 1279">
            <a:extLst>
              <a:ext uri="{FF2B5EF4-FFF2-40B4-BE49-F238E27FC236}">
                <a16:creationId xmlns:a16="http://schemas.microsoft.com/office/drawing/2014/main" id="{DD085D81-E778-3325-166D-CDD487CBEAD6}"/>
              </a:ext>
            </a:extLst>
          </p:cNvPr>
          <p:cNvSpPr/>
          <p:nvPr/>
        </p:nvSpPr>
        <p:spPr>
          <a:xfrm rot="7988882">
            <a:off x="3931218" y="3897974"/>
            <a:ext cx="207313" cy="199255"/>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281" name="Straight Connector 1280">
            <a:extLst>
              <a:ext uri="{FF2B5EF4-FFF2-40B4-BE49-F238E27FC236}">
                <a16:creationId xmlns:a16="http://schemas.microsoft.com/office/drawing/2014/main" id="{EC99BFA1-5AC7-4E9A-4678-D196261F50B4}"/>
              </a:ext>
            </a:extLst>
          </p:cNvPr>
          <p:cNvCxnSpPr>
            <a:cxnSpLocks/>
          </p:cNvCxnSpPr>
          <p:nvPr/>
        </p:nvCxnSpPr>
        <p:spPr>
          <a:xfrm>
            <a:off x="6257336" y="3194826"/>
            <a:ext cx="0" cy="224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2" name="Straight Connector 1281">
            <a:extLst>
              <a:ext uri="{FF2B5EF4-FFF2-40B4-BE49-F238E27FC236}">
                <a16:creationId xmlns:a16="http://schemas.microsoft.com/office/drawing/2014/main" id="{F70DE276-DED9-EE13-D4EB-67E9286A8CE2}"/>
              </a:ext>
            </a:extLst>
          </p:cNvPr>
          <p:cNvCxnSpPr>
            <a:cxnSpLocks/>
          </p:cNvCxnSpPr>
          <p:nvPr/>
        </p:nvCxnSpPr>
        <p:spPr>
          <a:xfrm>
            <a:off x="6478748" y="3194826"/>
            <a:ext cx="0" cy="224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3" name="Straight Connector 1282">
            <a:extLst>
              <a:ext uri="{FF2B5EF4-FFF2-40B4-BE49-F238E27FC236}">
                <a16:creationId xmlns:a16="http://schemas.microsoft.com/office/drawing/2014/main" id="{F08C2307-59DB-DB8D-DFA5-6F2FE37DCF65}"/>
              </a:ext>
            </a:extLst>
          </p:cNvPr>
          <p:cNvCxnSpPr>
            <a:cxnSpLocks/>
          </p:cNvCxnSpPr>
          <p:nvPr/>
        </p:nvCxnSpPr>
        <p:spPr>
          <a:xfrm>
            <a:off x="7824468" y="3168948"/>
            <a:ext cx="0" cy="250239"/>
          </a:xfrm>
          <a:prstGeom prst="line">
            <a:avLst/>
          </a:prstGeom>
        </p:spPr>
        <p:style>
          <a:lnRef idx="1">
            <a:schemeClr val="accent1"/>
          </a:lnRef>
          <a:fillRef idx="0">
            <a:schemeClr val="accent1"/>
          </a:fillRef>
          <a:effectRef idx="0">
            <a:schemeClr val="accent1"/>
          </a:effectRef>
          <a:fontRef idx="minor">
            <a:schemeClr val="tx1"/>
          </a:fontRef>
        </p:style>
      </p:cxnSp>
      <p:sp>
        <p:nvSpPr>
          <p:cNvPr id="1284" name="Rectangle 1283">
            <a:extLst>
              <a:ext uri="{FF2B5EF4-FFF2-40B4-BE49-F238E27FC236}">
                <a16:creationId xmlns:a16="http://schemas.microsoft.com/office/drawing/2014/main" id="{C7F92D57-C22B-36D3-7F33-DED13657E3AE}"/>
              </a:ext>
            </a:extLst>
          </p:cNvPr>
          <p:cNvSpPr/>
          <p:nvPr/>
        </p:nvSpPr>
        <p:spPr>
          <a:xfrm>
            <a:off x="6778515" y="3607104"/>
            <a:ext cx="813039" cy="374822"/>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Aft>
                <a:spcPts val="800"/>
              </a:spcAft>
            </a:pPr>
            <a:r>
              <a:rPr lang="en-IN" sz="1100" kern="100" dirty="0">
                <a:effectLst/>
                <a:ea typeface="Calibri" panose="020F0502020204030204" pitchFamily="34" charset="0"/>
                <a:cs typeface="Times New Roman" panose="02020603050405020304" pitchFamily="18" charset="0"/>
              </a:rPr>
              <a:t>adder</a:t>
            </a:r>
          </a:p>
        </p:txBody>
      </p:sp>
      <p:cxnSp>
        <p:nvCxnSpPr>
          <p:cNvPr id="1285" name="Straight Connector 1284">
            <a:extLst>
              <a:ext uri="{FF2B5EF4-FFF2-40B4-BE49-F238E27FC236}">
                <a16:creationId xmlns:a16="http://schemas.microsoft.com/office/drawing/2014/main" id="{C1AA0A22-8B3B-F32B-014E-1DBFD3ABB88A}"/>
              </a:ext>
            </a:extLst>
          </p:cNvPr>
          <p:cNvCxnSpPr>
            <a:cxnSpLocks/>
          </p:cNvCxnSpPr>
          <p:nvPr/>
        </p:nvCxnSpPr>
        <p:spPr>
          <a:xfrm flipH="1">
            <a:off x="3891298" y="3419187"/>
            <a:ext cx="25874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6" name="Straight Connector 1285">
            <a:extLst>
              <a:ext uri="{FF2B5EF4-FFF2-40B4-BE49-F238E27FC236}">
                <a16:creationId xmlns:a16="http://schemas.microsoft.com/office/drawing/2014/main" id="{E6602D1F-5801-F4A7-B07B-8838FDEB1E3A}"/>
              </a:ext>
            </a:extLst>
          </p:cNvPr>
          <p:cNvCxnSpPr>
            <a:cxnSpLocks/>
          </p:cNvCxnSpPr>
          <p:nvPr/>
        </p:nvCxnSpPr>
        <p:spPr>
          <a:xfrm>
            <a:off x="3655510" y="3168948"/>
            <a:ext cx="235788"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287" name="Straight Connector 1286">
            <a:extLst>
              <a:ext uri="{FF2B5EF4-FFF2-40B4-BE49-F238E27FC236}">
                <a16:creationId xmlns:a16="http://schemas.microsoft.com/office/drawing/2014/main" id="{747E1287-235F-4059-5728-E51F6781CA5F}"/>
              </a:ext>
            </a:extLst>
          </p:cNvPr>
          <p:cNvCxnSpPr>
            <a:cxnSpLocks/>
          </p:cNvCxnSpPr>
          <p:nvPr/>
        </p:nvCxnSpPr>
        <p:spPr>
          <a:xfrm>
            <a:off x="3663177" y="3419187"/>
            <a:ext cx="2223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8" name="Straight Connector 1287">
            <a:extLst>
              <a:ext uri="{FF2B5EF4-FFF2-40B4-BE49-F238E27FC236}">
                <a16:creationId xmlns:a16="http://schemas.microsoft.com/office/drawing/2014/main" id="{0C228975-0CB7-1FEB-E4C6-CE2CF80F188E}"/>
              </a:ext>
            </a:extLst>
          </p:cNvPr>
          <p:cNvCxnSpPr/>
          <p:nvPr/>
        </p:nvCxnSpPr>
        <p:spPr>
          <a:xfrm flipH="1">
            <a:off x="3891298" y="3168948"/>
            <a:ext cx="2366038" cy="0"/>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289" name="Straight Connector 1288">
            <a:extLst>
              <a:ext uri="{FF2B5EF4-FFF2-40B4-BE49-F238E27FC236}">
                <a16:creationId xmlns:a16="http://schemas.microsoft.com/office/drawing/2014/main" id="{EFFF67B0-8DA5-6A33-3E93-7EE54D30E83C}"/>
              </a:ext>
            </a:extLst>
          </p:cNvPr>
          <p:cNvCxnSpPr/>
          <p:nvPr/>
        </p:nvCxnSpPr>
        <p:spPr>
          <a:xfrm>
            <a:off x="6257336" y="3168948"/>
            <a:ext cx="15671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0" name="Straight Connector 1289">
            <a:extLst>
              <a:ext uri="{FF2B5EF4-FFF2-40B4-BE49-F238E27FC236}">
                <a16:creationId xmlns:a16="http://schemas.microsoft.com/office/drawing/2014/main" id="{A73D3FE4-9AD7-313B-E234-3260F7118AAD}"/>
              </a:ext>
            </a:extLst>
          </p:cNvPr>
          <p:cNvCxnSpPr/>
          <p:nvPr/>
        </p:nvCxnSpPr>
        <p:spPr>
          <a:xfrm flipH="1">
            <a:off x="6478748" y="3419187"/>
            <a:ext cx="13457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1" name="Straight Connector 1290">
            <a:extLst>
              <a:ext uri="{FF2B5EF4-FFF2-40B4-BE49-F238E27FC236}">
                <a16:creationId xmlns:a16="http://schemas.microsoft.com/office/drawing/2014/main" id="{39DB910F-553B-0E69-F9F9-5C5F58972B1A}"/>
              </a:ext>
            </a:extLst>
          </p:cNvPr>
          <p:cNvCxnSpPr>
            <a:cxnSpLocks/>
          </p:cNvCxnSpPr>
          <p:nvPr/>
        </p:nvCxnSpPr>
        <p:spPr>
          <a:xfrm>
            <a:off x="3655510" y="3194826"/>
            <a:ext cx="0" cy="224361"/>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292" name="Straight Connector 1291">
            <a:extLst>
              <a:ext uri="{FF2B5EF4-FFF2-40B4-BE49-F238E27FC236}">
                <a16:creationId xmlns:a16="http://schemas.microsoft.com/office/drawing/2014/main" id="{156526DD-2472-D08E-57BD-02D1363DB583}"/>
              </a:ext>
            </a:extLst>
          </p:cNvPr>
          <p:cNvCxnSpPr>
            <a:cxnSpLocks/>
          </p:cNvCxnSpPr>
          <p:nvPr/>
        </p:nvCxnSpPr>
        <p:spPr>
          <a:xfrm>
            <a:off x="3891297" y="3168948"/>
            <a:ext cx="0" cy="224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3" name="Straight Connector 1292">
            <a:extLst>
              <a:ext uri="{FF2B5EF4-FFF2-40B4-BE49-F238E27FC236}">
                <a16:creationId xmlns:a16="http://schemas.microsoft.com/office/drawing/2014/main" id="{F66FC328-B4A5-6810-FA04-EAC32339FB9F}"/>
              </a:ext>
            </a:extLst>
          </p:cNvPr>
          <p:cNvCxnSpPr>
            <a:cxnSpLocks/>
          </p:cNvCxnSpPr>
          <p:nvPr/>
        </p:nvCxnSpPr>
        <p:spPr>
          <a:xfrm>
            <a:off x="3655510" y="3401933"/>
            <a:ext cx="7667" cy="808009"/>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cxnSp>
        <p:nvCxnSpPr>
          <p:cNvPr id="1294" name="Straight Connector 1293">
            <a:extLst>
              <a:ext uri="{FF2B5EF4-FFF2-40B4-BE49-F238E27FC236}">
                <a16:creationId xmlns:a16="http://schemas.microsoft.com/office/drawing/2014/main" id="{386A71D5-3C7A-6F64-5E4C-B62540129D29}"/>
              </a:ext>
            </a:extLst>
          </p:cNvPr>
          <p:cNvCxnSpPr>
            <a:cxnSpLocks/>
          </p:cNvCxnSpPr>
          <p:nvPr/>
        </p:nvCxnSpPr>
        <p:spPr>
          <a:xfrm>
            <a:off x="6257336" y="3631105"/>
            <a:ext cx="0" cy="224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5" name="Straight Connector 1294">
            <a:extLst>
              <a:ext uri="{FF2B5EF4-FFF2-40B4-BE49-F238E27FC236}">
                <a16:creationId xmlns:a16="http://schemas.microsoft.com/office/drawing/2014/main" id="{8073BD0C-3159-2841-8F34-861B529A571E}"/>
              </a:ext>
            </a:extLst>
          </p:cNvPr>
          <p:cNvCxnSpPr>
            <a:cxnSpLocks/>
          </p:cNvCxnSpPr>
          <p:nvPr/>
        </p:nvCxnSpPr>
        <p:spPr>
          <a:xfrm>
            <a:off x="3891297" y="3401933"/>
            <a:ext cx="0" cy="8080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6" name="Straight Connector 1295">
            <a:extLst>
              <a:ext uri="{FF2B5EF4-FFF2-40B4-BE49-F238E27FC236}">
                <a16:creationId xmlns:a16="http://schemas.microsoft.com/office/drawing/2014/main" id="{AED06D2C-F7E7-CC56-A6DC-237AF97955E9}"/>
              </a:ext>
            </a:extLst>
          </p:cNvPr>
          <p:cNvCxnSpPr>
            <a:cxnSpLocks/>
          </p:cNvCxnSpPr>
          <p:nvPr/>
        </p:nvCxnSpPr>
        <p:spPr>
          <a:xfrm>
            <a:off x="6478748" y="3401933"/>
            <a:ext cx="0" cy="2793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7" name="Straight Connector 1296">
            <a:extLst>
              <a:ext uri="{FF2B5EF4-FFF2-40B4-BE49-F238E27FC236}">
                <a16:creationId xmlns:a16="http://schemas.microsoft.com/office/drawing/2014/main" id="{E4391AEB-044E-A516-3411-AA51BDB1DF09}"/>
              </a:ext>
            </a:extLst>
          </p:cNvPr>
          <p:cNvCxnSpPr>
            <a:cxnSpLocks/>
          </p:cNvCxnSpPr>
          <p:nvPr/>
        </p:nvCxnSpPr>
        <p:spPr>
          <a:xfrm>
            <a:off x="6257336" y="3401933"/>
            <a:ext cx="0" cy="250787"/>
          </a:xfrm>
          <a:prstGeom prst="line">
            <a:avLst/>
          </a:prstGeom>
        </p:spPr>
        <p:style>
          <a:lnRef idx="1">
            <a:schemeClr val="accent1"/>
          </a:lnRef>
          <a:fillRef idx="0">
            <a:schemeClr val="accent1"/>
          </a:fillRef>
          <a:effectRef idx="0">
            <a:schemeClr val="accent1"/>
          </a:effectRef>
          <a:fontRef idx="minor">
            <a:schemeClr val="tx1"/>
          </a:fontRef>
        </p:style>
      </p:cxnSp>
      <p:pic>
        <p:nvPicPr>
          <p:cNvPr id="1298" name="Picture 1297">
            <a:extLst>
              <a:ext uri="{FF2B5EF4-FFF2-40B4-BE49-F238E27FC236}">
                <a16:creationId xmlns:a16="http://schemas.microsoft.com/office/drawing/2014/main" id="{D376BFFD-C28D-0BEC-676F-6A83882B1E2D}"/>
              </a:ext>
            </a:extLst>
          </p:cNvPr>
          <p:cNvPicPr>
            <a:picLocks noChangeAspect="1"/>
          </p:cNvPicPr>
          <p:nvPr/>
        </p:nvPicPr>
        <p:blipFill>
          <a:blip r:embed="rId2"/>
          <a:stretch>
            <a:fillRect/>
          </a:stretch>
        </p:blipFill>
        <p:spPr>
          <a:xfrm>
            <a:off x="6479118" y="3672841"/>
            <a:ext cx="12193" cy="231668"/>
          </a:xfrm>
          <a:prstGeom prst="rect">
            <a:avLst/>
          </a:prstGeom>
        </p:spPr>
      </p:pic>
      <p:cxnSp>
        <p:nvCxnSpPr>
          <p:cNvPr id="1299" name="Straight Connector 1298">
            <a:extLst>
              <a:ext uri="{FF2B5EF4-FFF2-40B4-BE49-F238E27FC236}">
                <a16:creationId xmlns:a16="http://schemas.microsoft.com/office/drawing/2014/main" id="{86A1349F-7037-3B2C-F55B-85DE16BCE910}"/>
              </a:ext>
            </a:extLst>
          </p:cNvPr>
          <p:cNvCxnSpPr>
            <a:cxnSpLocks/>
          </p:cNvCxnSpPr>
          <p:nvPr/>
        </p:nvCxnSpPr>
        <p:spPr>
          <a:xfrm>
            <a:off x="6257336" y="3836735"/>
            <a:ext cx="0" cy="3732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0" name="Straight Connector 1299">
            <a:extLst>
              <a:ext uri="{FF2B5EF4-FFF2-40B4-BE49-F238E27FC236}">
                <a16:creationId xmlns:a16="http://schemas.microsoft.com/office/drawing/2014/main" id="{D50FC7B1-BFA1-AC5D-0640-436152F5901B}"/>
              </a:ext>
            </a:extLst>
          </p:cNvPr>
          <p:cNvCxnSpPr>
            <a:cxnSpLocks/>
          </p:cNvCxnSpPr>
          <p:nvPr/>
        </p:nvCxnSpPr>
        <p:spPr>
          <a:xfrm>
            <a:off x="6478748" y="3868444"/>
            <a:ext cx="0" cy="351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1" name="Straight Connector 1300">
            <a:extLst>
              <a:ext uri="{FF2B5EF4-FFF2-40B4-BE49-F238E27FC236}">
                <a16:creationId xmlns:a16="http://schemas.microsoft.com/office/drawing/2014/main" id="{BBF07979-4B32-97F3-5D48-1AEA426AFF2F}"/>
              </a:ext>
            </a:extLst>
          </p:cNvPr>
          <p:cNvCxnSpPr/>
          <p:nvPr/>
        </p:nvCxnSpPr>
        <p:spPr>
          <a:xfrm>
            <a:off x="5964037" y="3681315"/>
            <a:ext cx="2932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2" name="Straight Connector 1301">
            <a:extLst>
              <a:ext uri="{FF2B5EF4-FFF2-40B4-BE49-F238E27FC236}">
                <a16:creationId xmlns:a16="http://schemas.microsoft.com/office/drawing/2014/main" id="{DFDB2861-9426-3BEB-77A6-B1B848A4A75A}"/>
              </a:ext>
            </a:extLst>
          </p:cNvPr>
          <p:cNvCxnSpPr/>
          <p:nvPr/>
        </p:nvCxnSpPr>
        <p:spPr>
          <a:xfrm>
            <a:off x="6485216" y="3681315"/>
            <a:ext cx="2932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3" name="Straight Connector 1302">
            <a:extLst>
              <a:ext uri="{FF2B5EF4-FFF2-40B4-BE49-F238E27FC236}">
                <a16:creationId xmlns:a16="http://schemas.microsoft.com/office/drawing/2014/main" id="{880CC000-23A6-FACC-E152-375E0F64B211}"/>
              </a:ext>
            </a:extLst>
          </p:cNvPr>
          <p:cNvCxnSpPr>
            <a:cxnSpLocks/>
          </p:cNvCxnSpPr>
          <p:nvPr/>
        </p:nvCxnSpPr>
        <p:spPr>
          <a:xfrm>
            <a:off x="6242960" y="3674956"/>
            <a:ext cx="2357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4" name="Straight Connector 1303">
            <a:extLst>
              <a:ext uri="{FF2B5EF4-FFF2-40B4-BE49-F238E27FC236}">
                <a16:creationId xmlns:a16="http://schemas.microsoft.com/office/drawing/2014/main" id="{4735253E-0E08-AA2C-6F80-2A3752CABCE9}"/>
              </a:ext>
            </a:extLst>
          </p:cNvPr>
          <p:cNvCxnSpPr/>
          <p:nvPr/>
        </p:nvCxnSpPr>
        <p:spPr>
          <a:xfrm>
            <a:off x="6485216" y="3843026"/>
            <a:ext cx="2932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5" name="Straight Connector 1304">
            <a:extLst>
              <a:ext uri="{FF2B5EF4-FFF2-40B4-BE49-F238E27FC236}">
                <a16:creationId xmlns:a16="http://schemas.microsoft.com/office/drawing/2014/main" id="{63B27CCF-8120-9053-A057-717A3B5F7241}"/>
              </a:ext>
            </a:extLst>
          </p:cNvPr>
          <p:cNvCxnSpPr>
            <a:cxnSpLocks/>
          </p:cNvCxnSpPr>
          <p:nvPr/>
        </p:nvCxnSpPr>
        <p:spPr>
          <a:xfrm>
            <a:off x="6251598" y="3841118"/>
            <a:ext cx="2357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6" name="Straight Connector 1305">
            <a:extLst>
              <a:ext uri="{FF2B5EF4-FFF2-40B4-BE49-F238E27FC236}">
                <a16:creationId xmlns:a16="http://schemas.microsoft.com/office/drawing/2014/main" id="{BA7F07B7-F83F-9ADA-B8D6-0CF902333566}"/>
              </a:ext>
            </a:extLst>
          </p:cNvPr>
          <p:cNvCxnSpPr>
            <a:cxnSpLocks/>
          </p:cNvCxnSpPr>
          <p:nvPr/>
        </p:nvCxnSpPr>
        <p:spPr>
          <a:xfrm>
            <a:off x="7824468" y="3428115"/>
            <a:ext cx="0" cy="2704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7" name="Straight Connector 1306">
            <a:extLst>
              <a:ext uri="{FF2B5EF4-FFF2-40B4-BE49-F238E27FC236}">
                <a16:creationId xmlns:a16="http://schemas.microsoft.com/office/drawing/2014/main" id="{2A37AF7C-853F-850B-3114-AFC1849E231B}"/>
              </a:ext>
            </a:extLst>
          </p:cNvPr>
          <p:cNvCxnSpPr>
            <a:cxnSpLocks/>
          </p:cNvCxnSpPr>
          <p:nvPr/>
        </p:nvCxnSpPr>
        <p:spPr>
          <a:xfrm>
            <a:off x="7591554" y="3690408"/>
            <a:ext cx="2329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8" name="Straight Connector 1307">
            <a:extLst>
              <a:ext uri="{FF2B5EF4-FFF2-40B4-BE49-F238E27FC236}">
                <a16:creationId xmlns:a16="http://schemas.microsoft.com/office/drawing/2014/main" id="{53CA9C05-DE5E-2936-BE26-B9D40B4E779A}"/>
              </a:ext>
            </a:extLst>
          </p:cNvPr>
          <p:cNvCxnSpPr>
            <a:cxnSpLocks/>
          </p:cNvCxnSpPr>
          <p:nvPr/>
        </p:nvCxnSpPr>
        <p:spPr>
          <a:xfrm>
            <a:off x="7818728" y="3664871"/>
            <a:ext cx="0" cy="554741"/>
          </a:xfrm>
          <a:prstGeom prst="line">
            <a:avLst/>
          </a:prstGeom>
        </p:spPr>
        <p:style>
          <a:lnRef idx="1">
            <a:schemeClr val="accent1"/>
          </a:lnRef>
          <a:fillRef idx="0">
            <a:schemeClr val="accent1"/>
          </a:fillRef>
          <a:effectRef idx="0">
            <a:schemeClr val="accent1"/>
          </a:effectRef>
          <a:fontRef idx="minor">
            <a:schemeClr val="tx1"/>
          </a:fontRef>
        </p:style>
      </p:cxnSp>
      <p:sp>
        <p:nvSpPr>
          <p:cNvPr id="1309" name="Flowchart: Connector 1308">
            <a:extLst>
              <a:ext uri="{FF2B5EF4-FFF2-40B4-BE49-F238E27FC236}">
                <a16:creationId xmlns:a16="http://schemas.microsoft.com/office/drawing/2014/main" id="{31F28A92-65D0-FEA0-3FC0-D7ACBB776FD1}"/>
              </a:ext>
            </a:extLst>
          </p:cNvPr>
          <p:cNvSpPr/>
          <p:nvPr/>
        </p:nvSpPr>
        <p:spPr>
          <a:xfrm>
            <a:off x="3593813" y="3143071"/>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310" name="Flowchart: Connector 1309">
            <a:extLst>
              <a:ext uri="{FF2B5EF4-FFF2-40B4-BE49-F238E27FC236}">
                <a16:creationId xmlns:a16="http://schemas.microsoft.com/office/drawing/2014/main" id="{B2A0740B-7FD3-C859-C344-0EA358D0C5EB}"/>
              </a:ext>
            </a:extLst>
          </p:cNvPr>
          <p:cNvSpPr/>
          <p:nvPr/>
        </p:nvSpPr>
        <p:spPr>
          <a:xfrm>
            <a:off x="3600523" y="3364325"/>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311" name="Flowchart: Connector 1310">
            <a:extLst>
              <a:ext uri="{FF2B5EF4-FFF2-40B4-BE49-F238E27FC236}">
                <a16:creationId xmlns:a16="http://schemas.microsoft.com/office/drawing/2014/main" id="{FA440EE3-1039-F91E-86A0-7F0DFB5B4E4C}"/>
              </a:ext>
            </a:extLst>
          </p:cNvPr>
          <p:cNvSpPr/>
          <p:nvPr/>
        </p:nvSpPr>
        <p:spPr>
          <a:xfrm>
            <a:off x="3838834" y="3369223"/>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312" name="Flowchart: Connector 1311">
            <a:extLst>
              <a:ext uri="{FF2B5EF4-FFF2-40B4-BE49-F238E27FC236}">
                <a16:creationId xmlns:a16="http://schemas.microsoft.com/office/drawing/2014/main" id="{56455324-2A89-ECBC-2392-4DB03522083D}"/>
              </a:ext>
            </a:extLst>
          </p:cNvPr>
          <p:cNvSpPr/>
          <p:nvPr/>
        </p:nvSpPr>
        <p:spPr>
          <a:xfrm>
            <a:off x="6432994" y="3376881"/>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313" name="Flowchart: Connector 1312">
            <a:extLst>
              <a:ext uri="{FF2B5EF4-FFF2-40B4-BE49-F238E27FC236}">
                <a16:creationId xmlns:a16="http://schemas.microsoft.com/office/drawing/2014/main" id="{A2A5E21D-FAB2-CB8E-16C2-31FE08FA22C0}"/>
              </a:ext>
            </a:extLst>
          </p:cNvPr>
          <p:cNvSpPr/>
          <p:nvPr/>
        </p:nvSpPr>
        <p:spPr>
          <a:xfrm>
            <a:off x="7765648" y="3145148"/>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314" name="Flowchart: Connector 1313">
            <a:extLst>
              <a:ext uri="{FF2B5EF4-FFF2-40B4-BE49-F238E27FC236}">
                <a16:creationId xmlns:a16="http://schemas.microsoft.com/office/drawing/2014/main" id="{ED28CB2E-1E6F-417D-EF8A-D64EE704CC8D}"/>
              </a:ext>
            </a:extLst>
          </p:cNvPr>
          <p:cNvSpPr/>
          <p:nvPr/>
        </p:nvSpPr>
        <p:spPr>
          <a:xfrm>
            <a:off x="7765648" y="3377263"/>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315" name="Flowchart: Connector 1314">
            <a:extLst>
              <a:ext uri="{FF2B5EF4-FFF2-40B4-BE49-F238E27FC236}">
                <a16:creationId xmlns:a16="http://schemas.microsoft.com/office/drawing/2014/main" id="{D17CADC5-F14D-3A8F-FB06-E1BAA459E366}"/>
              </a:ext>
            </a:extLst>
          </p:cNvPr>
          <p:cNvSpPr/>
          <p:nvPr/>
        </p:nvSpPr>
        <p:spPr>
          <a:xfrm>
            <a:off x="6211169" y="3626868"/>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316" name="Flowchart: Connector 1315">
            <a:extLst>
              <a:ext uri="{FF2B5EF4-FFF2-40B4-BE49-F238E27FC236}">
                <a16:creationId xmlns:a16="http://schemas.microsoft.com/office/drawing/2014/main" id="{7F0AA784-31F1-2DA2-159D-6CE47D7491A7}"/>
              </a:ext>
            </a:extLst>
          </p:cNvPr>
          <p:cNvSpPr/>
          <p:nvPr/>
        </p:nvSpPr>
        <p:spPr>
          <a:xfrm>
            <a:off x="6433699" y="3634960"/>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317" name="Flowchart: Connector 1316">
            <a:extLst>
              <a:ext uri="{FF2B5EF4-FFF2-40B4-BE49-F238E27FC236}">
                <a16:creationId xmlns:a16="http://schemas.microsoft.com/office/drawing/2014/main" id="{7BBC2561-4793-C57B-8D4E-0DE2CA0CE2AF}"/>
              </a:ext>
            </a:extLst>
          </p:cNvPr>
          <p:cNvSpPr/>
          <p:nvPr/>
        </p:nvSpPr>
        <p:spPr>
          <a:xfrm>
            <a:off x="6217691" y="3808822"/>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318" name="Flowchart: Connector 1317">
            <a:extLst>
              <a:ext uri="{FF2B5EF4-FFF2-40B4-BE49-F238E27FC236}">
                <a16:creationId xmlns:a16="http://schemas.microsoft.com/office/drawing/2014/main" id="{532248F1-D365-F07E-ECF8-BCC85D4781B0}"/>
              </a:ext>
            </a:extLst>
          </p:cNvPr>
          <p:cNvSpPr/>
          <p:nvPr/>
        </p:nvSpPr>
        <p:spPr>
          <a:xfrm>
            <a:off x="6432994" y="3799605"/>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319" name="Flowchart: Connector 1318">
            <a:extLst>
              <a:ext uri="{FF2B5EF4-FFF2-40B4-BE49-F238E27FC236}">
                <a16:creationId xmlns:a16="http://schemas.microsoft.com/office/drawing/2014/main" id="{FD3F2A25-8AD7-49E8-BCEF-71DE6E66C284}"/>
              </a:ext>
            </a:extLst>
          </p:cNvPr>
          <p:cNvSpPr/>
          <p:nvPr/>
        </p:nvSpPr>
        <p:spPr>
          <a:xfrm>
            <a:off x="7773678" y="3633619"/>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320" name="Straight Connector 1319">
            <a:extLst>
              <a:ext uri="{FF2B5EF4-FFF2-40B4-BE49-F238E27FC236}">
                <a16:creationId xmlns:a16="http://schemas.microsoft.com/office/drawing/2014/main" id="{B1A62E3B-D229-64CE-64D4-6A6B18AA6C31}"/>
              </a:ext>
            </a:extLst>
          </p:cNvPr>
          <p:cNvCxnSpPr>
            <a:cxnSpLocks/>
          </p:cNvCxnSpPr>
          <p:nvPr/>
        </p:nvCxnSpPr>
        <p:spPr>
          <a:xfrm>
            <a:off x="3876829" y="3964753"/>
            <a:ext cx="167253" cy="0"/>
          </a:xfrm>
          <a:prstGeom prst="line">
            <a:avLst/>
          </a:prstGeom>
        </p:spPr>
        <p:style>
          <a:lnRef idx="1">
            <a:schemeClr val="accent1"/>
          </a:lnRef>
          <a:fillRef idx="0">
            <a:schemeClr val="accent1"/>
          </a:fillRef>
          <a:effectRef idx="0">
            <a:schemeClr val="accent1"/>
          </a:effectRef>
          <a:fontRef idx="minor">
            <a:schemeClr val="tx1"/>
          </a:fontRef>
        </p:style>
      </p:cxnSp>
      <p:sp>
        <p:nvSpPr>
          <p:cNvPr id="1321" name="Rectangle 1320">
            <a:extLst>
              <a:ext uri="{FF2B5EF4-FFF2-40B4-BE49-F238E27FC236}">
                <a16:creationId xmlns:a16="http://schemas.microsoft.com/office/drawing/2014/main" id="{BBF4E607-2DD3-D1F4-A481-EBDD3A8988A8}"/>
              </a:ext>
            </a:extLst>
          </p:cNvPr>
          <p:cNvSpPr/>
          <p:nvPr/>
        </p:nvSpPr>
        <p:spPr>
          <a:xfrm>
            <a:off x="5150998" y="4658364"/>
            <a:ext cx="813039" cy="374822"/>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Aft>
                <a:spcPts val="800"/>
              </a:spcAft>
            </a:pPr>
            <a:r>
              <a:rPr lang="en-IN" sz="1100" kern="100" dirty="0">
                <a:effectLst/>
                <a:ea typeface="Calibri" panose="020F0502020204030204" pitchFamily="34" charset="0"/>
                <a:cs typeface="Times New Roman" panose="02020603050405020304" pitchFamily="18" charset="0"/>
              </a:rPr>
              <a:t>Multiplier block</a:t>
            </a:r>
          </a:p>
        </p:txBody>
      </p:sp>
      <p:sp>
        <p:nvSpPr>
          <p:cNvPr id="1322" name="Rectangle 1321">
            <a:extLst>
              <a:ext uri="{FF2B5EF4-FFF2-40B4-BE49-F238E27FC236}">
                <a16:creationId xmlns:a16="http://schemas.microsoft.com/office/drawing/2014/main" id="{C8AFD2F9-3509-DF97-921E-3CFAE5DE627B}"/>
              </a:ext>
            </a:extLst>
          </p:cNvPr>
          <p:cNvSpPr/>
          <p:nvPr/>
        </p:nvSpPr>
        <p:spPr>
          <a:xfrm>
            <a:off x="4404726" y="4571424"/>
            <a:ext cx="381498" cy="1765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l-GR" sz="1200" b="0" i="0" dirty="0">
                <a:solidFill>
                  <a:schemeClr val="tx1"/>
                </a:solidFill>
                <a:effectLst/>
                <a:latin typeface="Google Sans"/>
              </a:rPr>
              <a:t>β</a:t>
            </a:r>
            <a:endParaRPr lang="en-IN" sz="1200" dirty="0">
              <a:solidFill>
                <a:schemeClr val="tx1"/>
              </a:solidFill>
            </a:endParaRPr>
          </a:p>
        </p:txBody>
      </p:sp>
      <p:sp>
        <p:nvSpPr>
          <p:cNvPr id="1323" name="Rectangle 1322">
            <a:extLst>
              <a:ext uri="{FF2B5EF4-FFF2-40B4-BE49-F238E27FC236}">
                <a16:creationId xmlns:a16="http://schemas.microsoft.com/office/drawing/2014/main" id="{6D51DFB8-D595-4152-B4C9-39855714ECB9}"/>
              </a:ext>
            </a:extLst>
          </p:cNvPr>
          <p:cNvSpPr/>
          <p:nvPr/>
        </p:nvSpPr>
        <p:spPr>
          <a:xfrm>
            <a:off x="4244226" y="4889426"/>
            <a:ext cx="483927" cy="2875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X(t)</a:t>
            </a:r>
          </a:p>
        </p:txBody>
      </p:sp>
      <p:cxnSp>
        <p:nvCxnSpPr>
          <p:cNvPr id="1324" name="Connector: Elbow 1323">
            <a:extLst>
              <a:ext uri="{FF2B5EF4-FFF2-40B4-BE49-F238E27FC236}">
                <a16:creationId xmlns:a16="http://schemas.microsoft.com/office/drawing/2014/main" id="{34FF9F7C-3729-3067-38A6-2D9A08AD1CDE}"/>
              </a:ext>
            </a:extLst>
          </p:cNvPr>
          <p:cNvCxnSpPr>
            <a:cxnSpLocks/>
            <a:stCxn id="1322" idx="3"/>
          </p:cNvCxnSpPr>
          <p:nvPr/>
        </p:nvCxnSpPr>
        <p:spPr>
          <a:xfrm>
            <a:off x="4786224" y="4659710"/>
            <a:ext cx="359034" cy="5719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5" name="Connector: Elbow 8">
            <a:extLst>
              <a:ext uri="{FF2B5EF4-FFF2-40B4-BE49-F238E27FC236}">
                <a16:creationId xmlns:a16="http://schemas.microsoft.com/office/drawing/2014/main" id="{1BA17C81-AB6D-DB89-0324-9D56AD3CF1BA}"/>
              </a:ext>
            </a:extLst>
          </p:cNvPr>
          <p:cNvCxnSpPr>
            <a:cxnSpLocks/>
          </p:cNvCxnSpPr>
          <p:nvPr/>
        </p:nvCxnSpPr>
        <p:spPr>
          <a:xfrm>
            <a:off x="4728153" y="5000338"/>
            <a:ext cx="1657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26" name="Straight Arrow Connector 1325">
            <a:extLst>
              <a:ext uri="{FF2B5EF4-FFF2-40B4-BE49-F238E27FC236}">
                <a16:creationId xmlns:a16="http://schemas.microsoft.com/office/drawing/2014/main" id="{7CCDB3FF-32B0-EC3C-D532-83530B8AC80E}"/>
              </a:ext>
            </a:extLst>
          </p:cNvPr>
          <p:cNvCxnSpPr>
            <a:cxnSpLocks/>
          </p:cNvCxnSpPr>
          <p:nvPr/>
        </p:nvCxnSpPr>
        <p:spPr>
          <a:xfrm>
            <a:off x="4130830" y="5006940"/>
            <a:ext cx="129075" cy="3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27" name="Flowchart: Extract 1326">
            <a:extLst>
              <a:ext uri="{FF2B5EF4-FFF2-40B4-BE49-F238E27FC236}">
                <a16:creationId xmlns:a16="http://schemas.microsoft.com/office/drawing/2014/main" id="{05DBA135-312D-E199-5835-CB9010B9C182}"/>
              </a:ext>
            </a:extLst>
          </p:cNvPr>
          <p:cNvSpPr/>
          <p:nvPr/>
        </p:nvSpPr>
        <p:spPr>
          <a:xfrm rot="5400000">
            <a:off x="4379988" y="4623328"/>
            <a:ext cx="134936" cy="86724"/>
          </a:xfrm>
          <a:prstGeom prst="flowChartExtra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28" name="Flowchart: Extract 1327">
            <a:extLst>
              <a:ext uri="{FF2B5EF4-FFF2-40B4-BE49-F238E27FC236}">
                <a16:creationId xmlns:a16="http://schemas.microsoft.com/office/drawing/2014/main" id="{5A6C17CF-2CE0-12CD-AF57-CD8135ACD07F}"/>
              </a:ext>
            </a:extLst>
          </p:cNvPr>
          <p:cNvSpPr/>
          <p:nvPr/>
        </p:nvSpPr>
        <p:spPr>
          <a:xfrm rot="5400000">
            <a:off x="4221945" y="4994652"/>
            <a:ext cx="112020" cy="45719"/>
          </a:xfrm>
          <a:prstGeom prst="flowChartExtra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29" name="Diagonal Stripe 1328">
            <a:extLst>
              <a:ext uri="{FF2B5EF4-FFF2-40B4-BE49-F238E27FC236}">
                <a16:creationId xmlns:a16="http://schemas.microsoft.com/office/drawing/2014/main" id="{137D3556-30B8-9299-D2BF-D5AFC598D81A}"/>
              </a:ext>
            </a:extLst>
          </p:cNvPr>
          <p:cNvSpPr/>
          <p:nvPr/>
        </p:nvSpPr>
        <p:spPr>
          <a:xfrm rot="7988882">
            <a:off x="4789492" y="4849319"/>
            <a:ext cx="207313" cy="199255"/>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330" name="Connector: Elbow 1329">
            <a:extLst>
              <a:ext uri="{FF2B5EF4-FFF2-40B4-BE49-F238E27FC236}">
                <a16:creationId xmlns:a16="http://schemas.microsoft.com/office/drawing/2014/main" id="{995C4D28-6423-451D-1280-7D5EBF15AC2B}"/>
              </a:ext>
            </a:extLst>
          </p:cNvPr>
          <p:cNvCxnSpPr>
            <a:cxnSpLocks/>
            <a:stCxn id="1328" idx="2"/>
          </p:cNvCxnSpPr>
          <p:nvPr/>
        </p:nvCxnSpPr>
        <p:spPr>
          <a:xfrm rot="10800000" flipH="1">
            <a:off x="4255096" y="4841052"/>
            <a:ext cx="638052" cy="176460"/>
          </a:xfrm>
          <a:prstGeom prst="bentConnector3">
            <a:avLst>
              <a:gd name="adj1" fmla="val -1263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1" name="Connector: Elbow 8">
            <a:extLst>
              <a:ext uri="{FF2B5EF4-FFF2-40B4-BE49-F238E27FC236}">
                <a16:creationId xmlns:a16="http://schemas.microsoft.com/office/drawing/2014/main" id="{D05B74AD-AB06-9DD2-B7FE-0CE7DBB0C69A}"/>
              </a:ext>
            </a:extLst>
          </p:cNvPr>
          <p:cNvCxnSpPr>
            <a:cxnSpLocks/>
          </p:cNvCxnSpPr>
          <p:nvPr/>
        </p:nvCxnSpPr>
        <p:spPr>
          <a:xfrm flipV="1">
            <a:off x="4960113" y="4961501"/>
            <a:ext cx="187257" cy="1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32" name="Diagonal Stripe 1331">
            <a:extLst>
              <a:ext uri="{FF2B5EF4-FFF2-40B4-BE49-F238E27FC236}">
                <a16:creationId xmlns:a16="http://schemas.microsoft.com/office/drawing/2014/main" id="{83790C5F-69E8-27AF-ECA2-FC33430B186F}"/>
              </a:ext>
            </a:extLst>
          </p:cNvPr>
          <p:cNvSpPr/>
          <p:nvPr/>
        </p:nvSpPr>
        <p:spPr>
          <a:xfrm rot="7988882">
            <a:off x="3931218" y="4933559"/>
            <a:ext cx="207313" cy="199255"/>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333" name="Straight Connector 1332">
            <a:extLst>
              <a:ext uri="{FF2B5EF4-FFF2-40B4-BE49-F238E27FC236}">
                <a16:creationId xmlns:a16="http://schemas.microsoft.com/office/drawing/2014/main" id="{DD76DFA5-F4D8-6AE6-BBD3-6384FF99E7D4}"/>
              </a:ext>
            </a:extLst>
          </p:cNvPr>
          <p:cNvCxnSpPr>
            <a:cxnSpLocks/>
          </p:cNvCxnSpPr>
          <p:nvPr/>
        </p:nvCxnSpPr>
        <p:spPr>
          <a:xfrm>
            <a:off x="6257336" y="4230411"/>
            <a:ext cx="0" cy="224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4" name="Straight Connector 1333">
            <a:extLst>
              <a:ext uri="{FF2B5EF4-FFF2-40B4-BE49-F238E27FC236}">
                <a16:creationId xmlns:a16="http://schemas.microsoft.com/office/drawing/2014/main" id="{64DC77A9-55F1-3408-C3F0-8AD536CA4A85}"/>
              </a:ext>
            </a:extLst>
          </p:cNvPr>
          <p:cNvCxnSpPr>
            <a:cxnSpLocks/>
          </p:cNvCxnSpPr>
          <p:nvPr/>
        </p:nvCxnSpPr>
        <p:spPr>
          <a:xfrm>
            <a:off x="6478748" y="4230411"/>
            <a:ext cx="0" cy="224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5" name="Straight Connector 1334">
            <a:extLst>
              <a:ext uri="{FF2B5EF4-FFF2-40B4-BE49-F238E27FC236}">
                <a16:creationId xmlns:a16="http://schemas.microsoft.com/office/drawing/2014/main" id="{82FA96B0-0467-2D99-BF45-20C149378F61}"/>
              </a:ext>
            </a:extLst>
          </p:cNvPr>
          <p:cNvCxnSpPr>
            <a:cxnSpLocks/>
          </p:cNvCxnSpPr>
          <p:nvPr/>
        </p:nvCxnSpPr>
        <p:spPr>
          <a:xfrm>
            <a:off x="7824468" y="4204533"/>
            <a:ext cx="0" cy="250239"/>
          </a:xfrm>
          <a:prstGeom prst="line">
            <a:avLst/>
          </a:prstGeom>
        </p:spPr>
        <p:style>
          <a:lnRef idx="1">
            <a:schemeClr val="accent1"/>
          </a:lnRef>
          <a:fillRef idx="0">
            <a:schemeClr val="accent1"/>
          </a:fillRef>
          <a:effectRef idx="0">
            <a:schemeClr val="accent1"/>
          </a:effectRef>
          <a:fontRef idx="minor">
            <a:schemeClr val="tx1"/>
          </a:fontRef>
        </p:style>
      </p:cxnSp>
      <p:sp>
        <p:nvSpPr>
          <p:cNvPr id="1336" name="Rectangle 1335">
            <a:extLst>
              <a:ext uri="{FF2B5EF4-FFF2-40B4-BE49-F238E27FC236}">
                <a16:creationId xmlns:a16="http://schemas.microsoft.com/office/drawing/2014/main" id="{691D26FA-97E5-D059-DB06-6537E0F9D52A}"/>
              </a:ext>
            </a:extLst>
          </p:cNvPr>
          <p:cNvSpPr/>
          <p:nvPr/>
        </p:nvSpPr>
        <p:spPr>
          <a:xfrm>
            <a:off x="6778515" y="4642689"/>
            <a:ext cx="813039" cy="374822"/>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Aft>
                <a:spcPts val="800"/>
              </a:spcAft>
            </a:pPr>
            <a:r>
              <a:rPr lang="en-IN" sz="1100" kern="100" dirty="0">
                <a:effectLst/>
                <a:ea typeface="Calibri" panose="020F0502020204030204" pitchFamily="34" charset="0"/>
                <a:cs typeface="Times New Roman" panose="02020603050405020304" pitchFamily="18" charset="0"/>
              </a:rPr>
              <a:t>adder</a:t>
            </a:r>
          </a:p>
        </p:txBody>
      </p:sp>
      <p:cxnSp>
        <p:nvCxnSpPr>
          <p:cNvPr id="1337" name="Straight Connector 1336">
            <a:extLst>
              <a:ext uri="{FF2B5EF4-FFF2-40B4-BE49-F238E27FC236}">
                <a16:creationId xmlns:a16="http://schemas.microsoft.com/office/drawing/2014/main" id="{42578010-E7F4-C415-92E2-70C12AB71C03}"/>
              </a:ext>
            </a:extLst>
          </p:cNvPr>
          <p:cNvCxnSpPr>
            <a:cxnSpLocks/>
          </p:cNvCxnSpPr>
          <p:nvPr/>
        </p:nvCxnSpPr>
        <p:spPr>
          <a:xfrm flipH="1">
            <a:off x="3891298" y="4454772"/>
            <a:ext cx="25874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8" name="Straight Connector 1337">
            <a:extLst>
              <a:ext uri="{FF2B5EF4-FFF2-40B4-BE49-F238E27FC236}">
                <a16:creationId xmlns:a16="http://schemas.microsoft.com/office/drawing/2014/main" id="{DD2EB71C-EB70-7A9A-A881-9A7E723692E9}"/>
              </a:ext>
            </a:extLst>
          </p:cNvPr>
          <p:cNvCxnSpPr>
            <a:cxnSpLocks/>
          </p:cNvCxnSpPr>
          <p:nvPr/>
        </p:nvCxnSpPr>
        <p:spPr>
          <a:xfrm>
            <a:off x="3655510" y="4204533"/>
            <a:ext cx="2357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9" name="Straight Connector 1338">
            <a:extLst>
              <a:ext uri="{FF2B5EF4-FFF2-40B4-BE49-F238E27FC236}">
                <a16:creationId xmlns:a16="http://schemas.microsoft.com/office/drawing/2014/main" id="{1D889B06-4C6A-B4D1-1329-0FA63C7EA572}"/>
              </a:ext>
            </a:extLst>
          </p:cNvPr>
          <p:cNvCxnSpPr>
            <a:cxnSpLocks/>
          </p:cNvCxnSpPr>
          <p:nvPr/>
        </p:nvCxnSpPr>
        <p:spPr>
          <a:xfrm>
            <a:off x="3663177" y="4454772"/>
            <a:ext cx="2223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0" name="Straight Connector 1339">
            <a:extLst>
              <a:ext uri="{FF2B5EF4-FFF2-40B4-BE49-F238E27FC236}">
                <a16:creationId xmlns:a16="http://schemas.microsoft.com/office/drawing/2014/main" id="{7F271762-484F-819B-C195-79743A8113E2}"/>
              </a:ext>
            </a:extLst>
          </p:cNvPr>
          <p:cNvCxnSpPr/>
          <p:nvPr/>
        </p:nvCxnSpPr>
        <p:spPr>
          <a:xfrm flipH="1">
            <a:off x="3891298" y="4204533"/>
            <a:ext cx="23660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1" name="Straight Connector 1340">
            <a:extLst>
              <a:ext uri="{FF2B5EF4-FFF2-40B4-BE49-F238E27FC236}">
                <a16:creationId xmlns:a16="http://schemas.microsoft.com/office/drawing/2014/main" id="{59FE2B89-B250-2BAD-22ED-022AE799FA52}"/>
              </a:ext>
            </a:extLst>
          </p:cNvPr>
          <p:cNvCxnSpPr/>
          <p:nvPr/>
        </p:nvCxnSpPr>
        <p:spPr>
          <a:xfrm>
            <a:off x="6257336" y="4204533"/>
            <a:ext cx="15671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2" name="Straight Connector 1341">
            <a:extLst>
              <a:ext uri="{FF2B5EF4-FFF2-40B4-BE49-F238E27FC236}">
                <a16:creationId xmlns:a16="http://schemas.microsoft.com/office/drawing/2014/main" id="{D336BEC3-0219-6163-AC2F-2C799D9F0701}"/>
              </a:ext>
            </a:extLst>
          </p:cNvPr>
          <p:cNvCxnSpPr/>
          <p:nvPr/>
        </p:nvCxnSpPr>
        <p:spPr>
          <a:xfrm flipH="1">
            <a:off x="6478748" y="4454772"/>
            <a:ext cx="13457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3" name="Straight Connector 1342">
            <a:extLst>
              <a:ext uri="{FF2B5EF4-FFF2-40B4-BE49-F238E27FC236}">
                <a16:creationId xmlns:a16="http://schemas.microsoft.com/office/drawing/2014/main" id="{2B268D5B-12CB-C118-83ED-6215238F8FB1}"/>
              </a:ext>
            </a:extLst>
          </p:cNvPr>
          <p:cNvCxnSpPr>
            <a:cxnSpLocks/>
          </p:cNvCxnSpPr>
          <p:nvPr/>
        </p:nvCxnSpPr>
        <p:spPr>
          <a:xfrm>
            <a:off x="3655510" y="4230411"/>
            <a:ext cx="0" cy="224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4" name="Straight Connector 1343">
            <a:extLst>
              <a:ext uri="{FF2B5EF4-FFF2-40B4-BE49-F238E27FC236}">
                <a16:creationId xmlns:a16="http://schemas.microsoft.com/office/drawing/2014/main" id="{CE066251-E6DF-EA8C-FFE9-1C734A4A48DE}"/>
              </a:ext>
            </a:extLst>
          </p:cNvPr>
          <p:cNvCxnSpPr>
            <a:cxnSpLocks/>
          </p:cNvCxnSpPr>
          <p:nvPr/>
        </p:nvCxnSpPr>
        <p:spPr>
          <a:xfrm>
            <a:off x="3891297" y="4204533"/>
            <a:ext cx="0" cy="224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5" name="Straight Connector 1344">
            <a:extLst>
              <a:ext uri="{FF2B5EF4-FFF2-40B4-BE49-F238E27FC236}">
                <a16:creationId xmlns:a16="http://schemas.microsoft.com/office/drawing/2014/main" id="{2496D256-F0C8-3429-C7EA-D3748061AC27}"/>
              </a:ext>
            </a:extLst>
          </p:cNvPr>
          <p:cNvCxnSpPr>
            <a:cxnSpLocks/>
          </p:cNvCxnSpPr>
          <p:nvPr/>
        </p:nvCxnSpPr>
        <p:spPr>
          <a:xfrm>
            <a:off x="3655510" y="4437518"/>
            <a:ext cx="7667" cy="8080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6" name="Straight Connector 1345">
            <a:extLst>
              <a:ext uri="{FF2B5EF4-FFF2-40B4-BE49-F238E27FC236}">
                <a16:creationId xmlns:a16="http://schemas.microsoft.com/office/drawing/2014/main" id="{221F141D-446B-3C2C-386C-A15600CEBFBE}"/>
              </a:ext>
            </a:extLst>
          </p:cNvPr>
          <p:cNvCxnSpPr>
            <a:cxnSpLocks/>
          </p:cNvCxnSpPr>
          <p:nvPr/>
        </p:nvCxnSpPr>
        <p:spPr>
          <a:xfrm>
            <a:off x="6257336" y="4666690"/>
            <a:ext cx="0" cy="224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7" name="Straight Connector 1346">
            <a:extLst>
              <a:ext uri="{FF2B5EF4-FFF2-40B4-BE49-F238E27FC236}">
                <a16:creationId xmlns:a16="http://schemas.microsoft.com/office/drawing/2014/main" id="{10D3482A-FED9-9A9B-3AE3-777265E3101E}"/>
              </a:ext>
            </a:extLst>
          </p:cNvPr>
          <p:cNvCxnSpPr>
            <a:cxnSpLocks/>
          </p:cNvCxnSpPr>
          <p:nvPr/>
        </p:nvCxnSpPr>
        <p:spPr>
          <a:xfrm>
            <a:off x="3891297" y="4437518"/>
            <a:ext cx="0" cy="8080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8" name="Straight Connector 1347">
            <a:extLst>
              <a:ext uri="{FF2B5EF4-FFF2-40B4-BE49-F238E27FC236}">
                <a16:creationId xmlns:a16="http://schemas.microsoft.com/office/drawing/2014/main" id="{1DB015FA-A837-AC80-F0E0-D4C709550DAB}"/>
              </a:ext>
            </a:extLst>
          </p:cNvPr>
          <p:cNvCxnSpPr>
            <a:cxnSpLocks/>
          </p:cNvCxnSpPr>
          <p:nvPr/>
        </p:nvCxnSpPr>
        <p:spPr>
          <a:xfrm>
            <a:off x="6478748" y="4437518"/>
            <a:ext cx="0" cy="2793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9" name="Straight Connector 1348">
            <a:extLst>
              <a:ext uri="{FF2B5EF4-FFF2-40B4-BE49-F238E27FC236}">
                <a16:creationId xmlns:a16="http://schemas.microsoft.com/office/drawing/2014/main" id="{299F3554-BBF4-A45F-1A46-EC9153D6DDB0}"/>
              </a:ext>
            </a:extLst>
          </p:cNvPr>
          <p:cNvCxnSpPr>
            <a:cxnSpLocks/>
          </p:cNvCxnSpPr>
          <p:nvPr/>
        </p:nvCxnSpPr>
        <p:spPr>
          <a:xfrm>
            <a:off x="6257336" y="4437518"/>
            <a:ext cx="0" cy="250787"/>
          </a:xfrm>
          <a:prstGeom prst="line">
            <a:avLst/>
          </a:prstGeom>
        </p:spPr>
        <p:style>
          <a:lnRef idx="1">
            <a:schemeClr val="accent1"/>
          </a:lnRef>
          <a:fillRef idx="0">
            <a:schemeClr val="accent1"/>
          </a:fillRef>
          <a:effectRef idx="0">
            <a:schemeClr val="accent1"/>
          </a:effectRef>
          <a:fontRef idx="minor">
            <a:schemeClr val="tx1"/>
          </a:fontRef>
        </p:style>
      </p:cxnSp>
      <p:pic>
        <p:nvPicPr>
          <p:cNvPr id="1350" name="Picture 1349">
            <a:extLst>
              <a:ext uri="{FF2B5EF4-FFF2-40B4-BE49-F238E27FC236}">
                <a16:creationId xmlns:a16="http://schemas.microsoft.com/office/drawing/2014/main" id="{E215B4FE-AE84-43C8-6E3D-33F4988F2FD1}"/>
              </a:ext>
            </a:extLst>
          </p:cNvPr>
          <p:cNvPicPr>
            <a:picLocks noChangeAspect="1"/>
          </p:cNvPicPr>
          <p:nvPr/>
        </p:nvPicPr>
        <p:blipFill>
          <a:blip r:embed="rId2"/>
          <a:stretch>
            <a:fillRect/>
          </a:stretch>
        </p:blipFill>
        <p:spPr>
          <a:xfrm>
            <a:off x="6479118" y="4708426"/>
            <a:ext cx="12193" cy="231668"/>
          </a:xfrm>
          <a:prstGeom prst="rect">
            <a:avLst/>
          </a:prstGeom>
        </p:spPr>
      </p:pic>
      <p:cxnSp>
        <p:nvCxnSpPr>
          <p:cNvPr id="1351" name="Straight Connector 1350">
            <a:extLst>
              <a:ext uri="{FF2B5EF4-FFF2-40B4-BE49-F238E27FC236}">
                <a16:creationId xmlns:a16="http://schemas.microsoft.com/office/drawing/2014/main" id="{CF10E651-F7B1-72B4-9637-6B05229D6646}"/>
              </a:ext>
            </a:extLst>
          </p:cNvPr>
          <p:cNvCxnSpPr>
            <a:cxnSpLocks/>
          </p:cNvCxnSpPr>
          <p:nvPr/>
        </p:nvCxnSpPr>
        <p:spPr>
          <a:xfrm>
            <a:off x="6257336" y="4872320"/>
            <a:ext cx="0" cy="3732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2" name="Straight Connector 1351">
            <a:extLst>
              <a:ext uri="{FF2B5EF4-FFF2-40B4-BE49-F238E27FC236}">
                <a16:creationId xmlns:a16="http://schemas.microsoft.com/office/drawing/2014/main" id="{5FF6ABBB-7C87-CCC8-4C37-36D0B904F88D}"/>
              </a:ext>
            </a:extLst>
          </p:cNvPr>
          <p:cNvCxnSpPr>
            <a:cxnSpLocks/>
          </p:cNvCxnSpPr>
          <p:nvPr/>
        </p:nvCxnSpPr>
        <p:spPr>
          <a:xfrm>
            <a:off x="6478748" y="4904029"/>
            <a:ext cx="0" cy="351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3" name="Straight Connector 1352">
            <a:extLst>
              <a:ext uri="{FF2B5EF4-FFF2-40B4-BE49-F238E27FC236}">
                <a16:creationId xmlns:a16="http://schemas.microsoft.com/office/drawing/2014/main" id="{290E156F-20CE-5B65-EAAB-3332EF4B429B}"/>
              </a:ext>
            </a:extLst>
          </p:cNvPr>
          <p:cNvCxnSpPr/>
          <p:nvPr/>
        </p:nvCxnSpPr>
        <p:spPr>
          <a:xfrm>
            <a:off x="5964037" y="4716900"/>
            <a:ext cx="2932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4" name="Straight Connector 1353">
            <a:extLst>
              <a:ext uri="{FF2B5EF4-FFF2-40B4-BE49-F238E27FC236}">
                <a16:creationId xmlns:a16="http://schemas.microsoft.com/office/drawing/2014/main" id="{47077392-03C8-ADAD-E117-B0654B9C4267}"/>
              </a:ext>
            </a:extLst>
          </p:cNvPr>
          <p:cNvCxnSpPr/>
          <p:nvPr/>
        </p:nvCxnSpPr>
        <p:spPr>
          <a:xfrm>
            <a:off x="6485216" y="4716900"/>
            <a:ext cx="2932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5" name="Straight Connector 1354">
            <a:extLst>
              <a:ext uri="{FF2B5EF4-FFF2-40B4-BE49-F238E27FC236}">
                <a16:creationId xmlns:a16="http://schemas.microsoft.com/office/drawing/2014/main" id="{37F8C301-C5CE-4216-61C6-0FF590019C28}"/>
              </a:ext>
            </a:extLst>
          </p:cNvPr>
          <p:cNvCxnSpPr>
            <a:cxnSpLocks/>
          </p:cNvCxnSpPr>
          <p:nvPr/>
        </p:nvCxnSpPr>
        <p:spPr>
          <a:xfrm>
            <a:off x="6242960" y="4710541"/>
            <a:ext cx="2357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6" name="Straight Connector 1355">
            <a:extLst>
              <a:ext uri="{FF2B5EF4-FFF2-40B4-BE49-F238E27FC236}">
                <a16:creationId xmlns:a16="http://schemas.microsoft.com/office/drawing/2014/main" id="{2FB4B462-B56B-8E98-16C7-1FD2EABC824E}"/>
              </a:ext>
            </a:extLst>
          </p:cNvPr>
          <p:cNvCxnSpPr/>
          <p:nvPr/>
        </p:nvCxnSpPr>
        <p:spPr>
          <a:xfrm>
            <a:off x="6485216" y="4878611"/>
            <a:ext cx="2932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7" name="Straight Connector 1356">
            <a:extLst>
              <a:ext uri="{FF2B5EF4-FFF2-40B4-BE49-F238E27FC236}">
                <a16:creationId xmlns:a16="http://schemas.microsoft.com/office/drawing/2014/main" id="{D977BA63-5A68-49B4-F439-80C00EC76B76}"/>
              </a:ext>
            </a:extLst>
          </p:cNvPr>
          <p:cNvCxnSpPr>
            <a:cxnSpLocks/>
          </p:cNvCxnSpPr>
          <p:nvPr/>
        </p:nvCxnSpPr>
        <p:spPr>
          <a:xfrm>
            <a:off x="6251598" y="4876703"/>
            <a:ext cx="2357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8" name="Straight Connector 1357">
            <a:extLst>
              <a:ext uri="{FF2B5EF4-FFF2-40B4-BE49-F238E27FC236}">
                <a16:creationId xmlns:a16="http://schemas.microsoft.com/office/drawing/2014/main" id="{88FE5C73-B5D6-7D28-DEEF-289E81199C76}"/>
              </a:ext>
            </a:extLst>
          </p:cNvPr>
          <p:cNvCxnSpPr>
            <a:cxnSpLocks/>
          </p:cNvCxnSpPr>
          <p:nvPr/>
        </p:nvCxnSpPr>
        <p:spPr>
          <a:xfrm>
            <a:off x="7824468" y="4463700"/>
            <a:ext cx="0" cy="2704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9" name="Straight Connector 1358">
            <a:extLst>
              <a:ext uri="{FF2B5EF4-FFF2-40B4-BE49-F238E27FC236}">
                <a16:creationId xmlns:a16="http://schemas.microsoft.com/office/drawing/2014/main" id="{29AE58AD-20D7-97E1-7471-34666464AAD6}"/>
              </a:ext>
            </a:extLst>
          </p:cNvPr>
          <p:cNvCxnSpPr>
            <a:cxnSpLocks/>
          </p:cNvCxnSpPr>
          <p:nvPr/>
        </p:nvCxnSpPr>
        <p:spPr>
          <a:xfrm>
            <a:off x="7591554" y="4725993"/>
            <a:ext cx="2329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0" name="Straight Connector 1359">
            <a:extLst>
              <a:ext uri="{FF2B5EF4-FFF2-40B4-BE49-F238E27FC236}">
                <a16:creationId xmlns:a16="http://schemas.microsoft.com/office/drawing/2014/main" id="{FE89BD76-8508-BA17-8DC2-D94FAB9463ED}"/>
              </a:ext>
            </a:extLst>
          </p:cNvPr>
          <p:cNvCxnSpPr>
            <a:cxnSpLocks/>
          </p:cNvCxnSpPr>
          <p:nvPr/>
        </p:nvCxnSpPr>
        <p:spPr>
          <a:xfrm>
            <a:off x="7818728" y="4700456"/>
            <a:ext cx="0" cy="554741"/>
          </a:xfrm>
          <a:prstGeom prst="line">
            <a:avLst/>
          </a:prstGeom>
        </p:spPr>
        <p:style>
          <a:lnRef idx="1">
            <a:schemeClr val="accent1"/>
          </a:lnRef>
          <a:fillRef idx="0">
            <a:schemeClr val="accent1"/>
          </a:fillRef>
          <a:effectRef idx="0">
            <a:schemeClr val="accent1"/>
          </a:effectRef>
          <a:fontRef idx="minor">
            <a:schemeClr val="tx1"/>
          </a:fontRef>
        </p:style>
      </p:cxnSp>
      <p:sp>
        <p:nvSpPr>
          <p:cNvPr id="1361" name="Flowchart: Connector 1360">
            <a:extLst>
              <a:ext uri="{FF2B5EF4-FFF2-40B4-BE49-F238E27FC236}">
                <a16:creationId xmlns:a16="http://schemas.microsoft.com/office/drawing/2014/main" id="{F1FE0E97-06B5-D23A-5890-03D25BC56261}"/>
              </a:ext>
            </a:extLst>
          </p:cNvPr>
          <p:cNvSpPr/>
          <p:nvPr/>
        </p:nvSpPr>
        <p:spPr>
          <a:xfrm>
            <a:off x="3593813" y="4178656"/>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362" name="Flowchart: Connector 1361">
            <a:extLst>
              <a:ext uri="{FF2B5EF4-FFF2-40B4-BE49-F238E27FC236}">
                <a16:creationId xmlns:a16="http://schemas.microsoft.com/office/drawing/2014/main" id="{35970780-D589-C509-7E05-D678C7235361}"/>
              </a:ext>
            </a:extLst>
          </p:cNvPr>
          <p:cNvSpPr/>
          <p:nvPr/>
        </p:nvSpPr>
        <p:spPr>
          <a:xfrm>
            <a:off x="3600523" y="4399910"/>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363" name="Flowchart: Connector 1362">
            <a:extLst>
              <a:ext uri="{FF2B5EF4-FFF2-40B4-BE49-F238E27FC236}">
                <a16:creationId xmlns:a16="http://schemas.microsoft.com/office/drawing/2014/main" id="{386CCADC-245C-FB62-BEC6-CF8F250C930A}"/>
              </a:ext>
            </a:extLst>
          </p:cNvPr>
          <p:cNvSpPr/>
          <p:nvPr/>
        </p:nvSpPr>
        <p:spPr>
          <a:xfrm>
            <a:off x="3838834" y="4404808"/>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364" name="Flowchart: Connector 1363">
            <a:extLst>
              <a:ext uri="{FF2B5EF4-FFF2-40B4-BE49-F238E27FC236}">
                <a16:creationId xmlns:a16="http://schemas.microsoft.com/office/drawing/2014/main" id="{722FFF12-B0A6-0EB6-4647-BBC41075FEDF}"/>
              </a:ext>
            </a:extLst>
          </p:cNvPr>
          <p:cNvSpPr/>
          <p:nvPr/>
        </p:nvSpPr>
        <p:spPr>
          <a:xfrm>
            <a:off x="6432994" y="4412466"/>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365" name="Flowchart: Connector 1364">
            <a:extLst>
              <a:ext uri="{FF2B5EF4-FFF2-40B4-BE49-F238E27FC236}">
                <a16:creationId xmlns:a16="http://schemas.microsoft.com/office/drawing/2014/main" id="{9F5044EE-A7EC-B6F5-C0B5-B8549F1C8ABA}"/>
              </a:ext>
            </a:extLst>
          </p:cNvPr>
          <p:cNvSpPr/>
          <p:nvPr/>
        </p:nvSpPr>
        <p:spPr>
          <a:xfrm>
            <a:off x="7765648" y="4180733"/>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366" name="Flowchart: Connector 1365">
            <a:extLst>
              <a:ext uri="{FF2B5EF4-FFF2-40B4-BE49-F238E27FC236}">
                <a16:creationId xmlns:a16="http://schemas.microsoft.com/office/drawing/2014/main" id="{6B976C73-5547-3793-5B98-D1CEAD6196CE}"/>
              </a:ext>
            </a:extLst>
          </p:cNvPr>
          <p:cNvSpPr/>
          <p:nvPr/>
        </p:nvSpPr>
        <p:spPr>
          <a:xfrm>
            <a:off x="7765648" y="4412848"/>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367" name="Flowchart: Connector 1366">
            <a:extLst>
              <a:ext uri="{FF2B5EF4-FFF2-40B4-BE49-F238E27FC236}">
                <a16:creationId xmlns:a16="http://schemas.microsoft.com/office/drawing/2014/main" id="{44A632BB-56A5-C1A1-9DFF-BB746DC00E29}"/>
              </a:ext>
            </a:extLst>
          </p:cNvPr>
          <p:cNvSpPr/>
          <p:nvPr/>
        </p:nvSpPr>
        <p:spPr>
          <a:xfrm>
            <a:off x="6211169" y="4662453"/>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368" name="Flowchart: Connector 1367">
            <a:extLst>
              <a:ext uri="{FF2B5EF4-FFF2-40B4-BE49-F238E27FC236}">
                <a16:creationId xmlns:a16="http://schemas.microsoft.com/office/drawing/2014/main" id="{A97AB335-D44C-389E-658B-0D749AEBCF0B}"/>
              </a:ext>
            </a:extLst>
          </p:cNvPr>
          <p:cNvSpPr/>
          <p:nvPr/>
        </p:nvSpPr>
        <p:spPr>
          <a:xfrm>
            <a:off x="6433699" y="4670545"/>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369" name="Flowchart: Connector 1368">
            <a:extLst>
              <a:ext uri="{FF2B5EF4-FFF2-40B4-BE49-F238E27FC236}">
                <a16:creationId xmlns:a16="http://schemas.microsoft.com/office/drawing/2014/main" id="{8A66B689-1979-25B8-55B6-6B210F787D53}"/>
              </a:ext>
            </a:extLst>
          </p:cNvPr>
          <p:cNvSpPr/>
          <p:nvPr/>
        </p:nvSpPr>
        <p:spPr>
          <a:xfrm>
            <a:off x="6217691" y="4844407"/>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370" name="Flowchart: Connector 1369">
            <a:extLst>
              <a:ext uri="{FF2B5EF4-FFF2-40B4-BE49-F238E27FC236}">
                <a16:creationId xmlns:a16="http://schemas.microsoft.com/office/drawing/2014/main" id="{C89BB562-8702-D5E0-57FC-F74051DA1AC6}"/>
              </a:ext>
            </a:extLst>
          </p:cNvPr>
          <p:cNvSpPr/>
          <p:nvPr/>
        </p:nvSpPr>
        <p:spPr>
          <a:xfrm>
            <a:off x="6432994" y="4835190"/>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371" name="Flowchart: Connector 1370">
            <a:extLst>
              <a:ext uri="{FF2B5EF4-FFF2-40B4-BE49-F238E27FC236}">
                <a16:creationId xmlns:a16="http://schemas.microsoft.com/office/drawing/2014/main" id="{FD898163-A046-19CF-047F-3CED85A1C4B1}"/>
              </a:ext>
            </a:extLst>
          </p:cNvPr>
          <p:cNvSpPr/>
          <p:nvPr/>
        </p:nvSpPr>
        <p:spPr>
          <a:xfrm>
            <a:off x="7773678" y="4669204"/>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372" name="Straight Connector 1371">
            <a:extLst>
              <a:ext uri="{FF2B5EF4-FFF2-40B4-BE49-F238E27FC236}">
                <a16:creationId xmlns:a16="http://schemas.microsoft.com/office/drawing/2014/main" id="{37435C49-4C59-AD3A-99FC-970508DAAD10}"/>
              </a:ext>
            </a:extLst>
          </p:cNvPr>
          <p:cNvCxnSpPr>
            <a:cxnSpLocks/>
          </p:cNvCxnSpPr>
          <p:nvPr/>
        </p:nvCxnSpPr>
        <p:spPr>
          <a:xfrm>
            <a:off x="3876829" y="5000338"/>
            <a:ext cx="167253" cy="0"/>
          </a:xfrm>
          <a:prstGeom prst="line">
            <a:avLst/>
          </a:prstGeom>
        </p:spPr>
        <p:style>
          <a:lnRef idx="1">
            <a:schemeClr val="accent1"/>
          </a:lnRef>
          <a:fillRef idx="0">
            <a:schemeClr val="accent1"/>
          </a:fillRef>
          <a:effectRef idx="0">
            <a:schemeClr val="accent1"/>
          </a:effectRef>
          <a:fontRef idx="minor">
            <a:schemeClr val="tx1"/>
          </a:fontRef>
        </p:style>
      </p:cxnSp>
      <p:sp>
        <p:nvSpPr>
          <p:cNvPr id="1373" name="Rectangle 1372">
            <a:extLst>
              <a:ext uri="{FF2B5EF4-FFF2-40B4-BE49-F238E27FC236}">
                <a16:creationId xmlns:a16="http://schemas.microsoft.com/office/drawing/2014/main" id="{88EA8DCF-19AC-5F50-0816-527BB792653D}"/>
              </a:ext>
            </a:extLst>
          </p:cNvPr>
          <p:cNvSpPr/>
          <p:nvPr/>
        </p:nvSpPr>
        <p:spPr>
          <a:xfrm>
            <a:off x="5153288" y="5663527"/>
            <a:ext cx="813039" cy="374822"/>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Aft>
                <a:spcPts val="800"/>
              </a:spcAft>
            </a:pPr>
            <a:r>
              <a:rPr lang="en-IN" sz="1100" kern="100" dirty="0">
                <a:effectLst/>
                <a:ea typeface="Calibri" panose="020F0502020204030204" pitchFamily="34" charset="0"/>
                <a:cs typeface="Times New Roman" panose="02020603050405020304" pitchFamily="18" charset="0"/>
              </a:rPr>
              <a:t>Multiplier block</a:t>
            </a:r>
          </a:p>
        </p:txBody>
      </p:sp>
      <p:sp>
        <p:nvSpPr>
          <p:cNvPr id="1374" name="Rectangle 1373">
            <a:extLst>
              <a:ext uri="{FF2B5EF4-FFF2-40B4-BE49-F238E27FC236}">
                <a16:creationId xmlns:a16="http://schemas.microsoft.com/office/drawing/2014/main" id="{DB1F233E-A75A-80D9-487B-92092E70C33C}"/>
              </a:ext>
            </a:extLst>
          </p:cNvPr>
          <p:cNvSpPr/>
          <p:nvPr/>
        </p:nvSpPr>
        <p:spPr>
          <a:xfrm>
            <a:off x="4407016" y="5576587"/>
            <a:ext cx="381498" cy="1765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l-GR" sz="1200" b="0" i="0" dirty="0">
                <a:solidFill>
                  <a:schemeClr val="tx1"/>
                </a:solidFill>
                <a:effectLst/>
                <a:latin typeface="Google Sans"/>
              </a:rPr>
              <a:t>β</a:t>
            </a:r>
            <a:endParaRPr lang="en-IN" sz="1200" dirty="0">
              <a:solidFill>
                <a:schemeClr val="tx1"/>
              </a:solidFill>
            </a:endParaRPr>
          </a:p>
        </p:txBody>
      </p:sp>
      <p:sp>
        <p:nvSpPr>
          <p:cNvPr id="1375" name="Rectangle 1374">
            <a:extLst>
              <a:ext uri="{FF2B5EF4-FFF2-40B4-BE49-F238E27FC236}">
                <a16:creationId xmlns:a16="http://schemas.microsoft.com/office/drawing/2014/main" id="{E68A1EF2-D845-1305-456B-1848273A19EA}"/>
              </a:ext>
            </a:extLst>
          </p:cNvPr>
          <p:cNvSpPr/>
          <p:nvPr/>
        </p:nvSpPr>
        <p:spPr>
          <a:xfrm>
            <a:off x="4246516" y="5894589"/>
            <a:ext cx="483927" cy="28752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a:t>X(t)</a:t>
            </a:r>
          </a:p>
        </p:txBody>
      </p:sp>
      <p:cxnSp>
        <p:nvCxnSpPr>
          <p:cNvPr id="1376" name="Connector: Elbow 1375">
            <a:extLst>
              <a:ext uri="{FF2B5EF4-FFF2-40B4-BE49-F238E27FC236}">
                <a16:creationId xmlns:a16="http://schemas.microsoft.com/office/drawing/2014/main" id="{9D293CCB-7508-B23F-9CF3-9460D549BD15}"/>
              </a:ext>
            </a:extLst>
          </p:cNvPr>
          <p:cNvCxnSpPr>
            <a:cxnSpLocks/>
            <a:stCxn id="1374" idx="3"/>
          </p:cNvCxnSpPr>
          <p:nvPr/>
        </p:nvCxnSpPr>
        <p:spPr>
          <a:xfrm>
            <a:off x="4788514" y="5664873"/>
            <a:ext cx="359034" cy="5719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7" name="Connector: Elbow 8">
            <a:extLst>
              <a:ext uri="{FF2B5EF4-FFF2-40B4-BE49-F238E27FC236}">
                <a16:creationId xmlns:a16="http://schemas.microsoft.com/office/drawing/2014/main" id="{22991CCF-E583-E362-C98F-322BEBCAB6E1}"/>
              </a:ext>
            </a:extLst>
          </p:cNvPr>
          <p:cNvCxnSpPr>
            <a:cxnSpLocks/>
          </p:cNvCxnSpPr>
          <p:nvPr/>
        </p:nvCxnSpPr>
        <p:spPr>
          <a:xfrm>
            <a:off x="4730443" y="6005501"/>
            <a:ext cx="1657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78" name="Straight Arrow Connector 1377">
            <a:extLst>
              <a:ext uri="{FF2B5EF4-FFF2-40B4-BE49-F238E27FC236}">
                <a16:creationId xmlns:a16="http://schemas.microsoft.com/office/drawing/2014/main" id="{841FBBCC-EC3E-87B7-20EA-456E7856B9DD}"/>
              </a:ext>
            </a:extLst>
          </p:cNvPr>
          <p:cNvCxnSpPr>
            <a:cxnSpLocks/>
          </p:cNvCxnSpPr>
          <p:nvPr/>
        </p:nvCxnSpPr>
        <p:spPr>
          <a:xfrm>
            <a:off x="4133120" y="6012103"/>
            <a:ext cx="129075" cy="3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79" name="Flowchart: Extract 1378">
            <a:extLst>
              <a:ext uri="{FF2B5EF4-FFF2-40B4-BE49-F238E27FC236}">
                <a16:creationId xmlns:a16="http://schemas.microsoft.com/office/drawing/2014/main" id="{467E494E-F96D-0315-63A5-968AC68EEF21}"/>
              </a:ext>
            </a:extLst>
          </p:cNvPr>
          <p:cNvSpPr/>
          <p:nvPr/>
        </p:nvSpPr>
        <p:spPr>
          <a:xfrm rot="5400000">
            <a:off x="4382278" y="5628491"/>
            <a:ext cx="134936" cy="86724"/>
          </a:xfrm>
          <a:prstGeom prst="flowChartExtra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80" name="Flowchart: Extract 1379">
            <a:extLst>
              <a:ext uri="{FF2B5EF4-FFF2-40B4-BE49-F238E27FC236}">
                <a16:creationId xmlns:a16="http://schemas.microsoft.com/office/drawing/2014/main" id="{E550412C-CBC1-7AD8-F19B-1320AEF8D815}"/>
              </a:ext>
            </a:extLst>
          </p:cNvPr>
          <p:cNvSpPr/>
          <p:nvPr/>
        </p:nvSpPr>
        <p:spPr>
          <a:xfrm rot="5400000">
            <a:off x="4224235" y="5999815"/>
            <a:ext cx="112020" cy="45719"/>
          </a:xfrm>
          <a:prstGeom prst="flowChartExtra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81" name="Diagonal Stripe 1380">
            <a:extLst>
              <a:ext uri="{FF2B5EF4-FFF2-40B4-BE49-F238E27FC236}">
                <a16:creationId xmlns:a16="http://schemas.microsoft.com/office/drawing/2014/main" id="{AAA2990A-1186-ED3F-FD25-DD0AEF056BF7}"/>
              </a:ext>
            </a:extLst>
          </p:cNvPr>
          <p:cNvSpPr/>
          <p:nvPr/>
        </p:nvSpPr>
        <p:spPr>
          <a:xfrm rot="7988882">
            <a:off x="4791782" y="5854482"/>
            <a:ext cx="207313" cy="199255"/>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382" name="Connector: Elbow 1381">
            <a:extLst>
              <a:ext uri="{FF2B5EF4-FFF2-40B4-BE49-F238E27FC236}">
                <a16:creationId xmlns:a16="http://schemas.microsoft.com/office/drawing/2014/main" id="{1615FC5A-34DC-619D-7327-E6BF2FC8BA23}"/>
              </a:ext>
            </a:extLst>
          </p:cNvPr>
          <p:cNvCxnSpPr>
            <a:cxnSpLocks/>
            <a:stCxn id="1380" idx="2"/>
          </p:cNvCxnSpPr>
          <p:nvPr/>
        </p:nvCxnSpPr>
        <p:spPr>
          <a:xfrm rot="10800000" flipH="1">
            <a:off x="4257386" y="5846215"/>
            <a:ext cx="638052" cy="176460"/>
          </a:xfrm>
          <a:prstGeom prst="bentConnector3">
            <a:avLst>
              <a:gd name="adj1" fmla="val -1263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3" name="Connector: Elbow 8">
            <a:extLst>
              <a:ext uri="{FF2B5EF4-FFF2-40B4-BE49-F238E27FC236}">
                <a16:creationId xmlns:a16="http://schemas.microsoft.com/office/drawing/2014/main" id="{75F21EE5-BFC7-73E5-7EF7-1A92AC7B8778}"/>
              </a:ext>
            </a:extLst>
          </p:cNvPr>
          <p:cNvCxnSpPr>
            <a:cxnSpLocks/>
          </p:cNvCxnSpPr>
          <p:nvPr/>
        </p:nvCxnSpPr>
        <p:spPr>
          <a:xfrm flipV="1">
            <a:off x="4962403" y="5966664"/>
            <a:ext cx="187257" cy="1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84" name="Diagonal Stripe 1383">
            <a:extLst>
              <a:ext uri="{FF2B5EF4-FFF2-40B4-BE49-F238E27FC236}">
                <a16:creationId xmlns:a16="http://schemas.microsoft.com/office/drawing/2014/main" id="{04478388-E3E9-202D-E97E-C6A090B26B9C}"/>
              </a:ext>
            </a:extLst>
          </p:cNvPr>
          <p:cNvSpPr/>
          <p:nvPr/>
        </p:nvSpPr>
        <p:spPr>
          <a:xfrm rot="7988882">
            <a:off x="3933508" y="5938722"/>
            <a:ext cx="207313" cy="199255"/>
          </a:xfrm>
          <a:prstGeom prst="diagStrip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385" name="Straight Connector 1384">
            <a:extLst>
              <a:ext uri="{FF2B5EF4-FFF2-40B4-BE49-F238E27FC236}">
                <a16:creationId xmlns:a16="http://schemas.microsoft.com/office/drawing/2014/main" id="{C31C74D7-FDCD-F4E0-A0BD-56ED8B035594}"/>
              </a:ext>
            </a:extLst>
          </p:cNvPr>
          <p:cNvCxnSpPr>
            <a:cxnSpLocks/>
          </p:cNvCxnSpPr>
          <p:nvPr/>
        </p:nvCxnSpPr>
        <p:spPr>
          <a:xfrm>
            <a:off x="6259626" y="5235574"/>
            <a:ext cx="0" cy="224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6" name="Straight Connector 1385">
            <a:extLst>
              <a:ext uri="{FF2B5EF4-FFF2-40B4-BE49-F238E27FC236}">
                <a16:creationId xmlns:a16="http://schemas.microsoft.com/office/drawing/2014/main" id="{6C7AC978-36DC-01C3-DCF0-6B4D238F24F9}"/>
              </a:ext>
            </a:extLst>
          </p:cNvPr>
          <p:cNvCxnSpPr>
            <a:cxnSpLocks/>
          </p:cNvCxnSpPr>
          <p:nvPr/>
        </p:nvCxnSpPr>
        <p:spPr>
          <a:xfrm>
            <a:off x="6481038" y="5235574"/>
            <a:ext cx="0" cy="224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7" name="Straight Connector 1386">
            <a:extLst>
              <a:ext uri="{FF2B5EF4-FFF2-40B4-BE49-F238E27FC236}">
                <a16:creationId xmlns:a16="http://schemas.microsoft.com/office/drawing/2014/main" id="{1B7CFDE2-7E9A-469C-6504-B3F994559EEA}"/>
              </a:ext>
            </a:extLst>
          </p:cNvPr>
          <p:cNvCxnSpPr>
            <a:cxnSpLocks/>
          </p:cNvCxnSpPr>
          <p:nvPr/>
        </p:nvCxnSpPr>
        <p:spPr>
          <a:xfrm>
            <a:off x="7826758" y="5209696"/>
            <a:ext cx="0" cy="250239"/>
          </a:xfrm>
          <a:prstGeom prst="line">
            <a:avLst/>
          </a:prstGeom>
        </p:spPr>
        <p:style>
          <a:lnRef idx="1">
            <a:schemeClr val="accent1"/>
          </a:lnRef>
          <a:fillRef idx="0">
            <a:schemeClr val="accent1"/>
          </a:fillRef>
          <a:effectRef idx="0">
            <a:schemeClr val="accent1"/>
          </a:effectRef>
          <a:fontRef idx="minor">
            <a:schemeClr val="tx1"/>
          </a:fontRef>
        </p:style>
      </p:cxnSp>
      <p:sp>
        <p:nvSpPr>
          <p:cNvPr id="1388" name="Rectangle 1387">
            <a:extLst>
              <a:ext uri="{FF2B5EF4-FFF2-40B4-BE49-F238E27FC236}">
                <a16:creationId xmlns:a16="http://schemas.microsoft.com/office/drawing/2014/main" id="{E99EA26D-68C3-762E-415B-368F6DA42DBE}"/>
              </a:ext>
            </a:extLst>
          </p:cNvPr>
          <p:cNvSpPr/>
          <p:nvPr/>
        </p:nvSpPr>
        <p:spPr>
          <a:xfrm>
            <a:off x="6780805" y="5647852"/>
            <a:ext cx="813039" cy="374822"/>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Aft>
                <a:spcPts val="800"/>
              </a:spcAft>
            </a:pPr>
            <a:r>
              <a:rPr lang="en-IN" sz="1100" kern="100" dirty="0">
                <a:effectLst/>
                <a:ea typeface="Calibri" panose="020F0502020204030204" pitchFamily="34" charset="0"/>
                <a:cs typeface="Times New Roman" panose="02020603050405020304" pitchFamily="18" charset="0"/>
              </a:rPr>
              <a:t>adder</a:t>
            </a:r>
          </a:p>
        </p:txBody>
      </p:sp>
      <p:cxnSp>
        <p:nvCxnSpPr>
          <p:cNvPr id="1389" name="Straight Connector 1388">
            <a:extLst>
              <a:ext uri="{FF2B5EF4-FFF2-40B4-BE49-F238E27FC236}">
                <a16:creationId xmlns:a16="http://schemas.microsoft.com/office/drawing/2014/main" id="{57D7B016-88A9-93A8-0A16-7678687A00B1}"/>
              </a:ext>
            </a:extLst>
          </p:cNvPr>
          <p:cNvCxnSpPr>
            <a:cxnSpLocks/>
          </p:cNvCxnSpPr>
          <p:nvPr/>
        </p:nvCxnSpPr>
        <p:spPr>
          <a:xfrm flipH="1">
            <a:off x="3893588" y="5459935"/>
            <a:ext cx="25874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0" name="Straight Connector 1389">
            <a:extLst>
              <a:ext uri="{FF2B5EF4-FFF2-40B4-BE49-F238E27FC236}">
                <a16:creationId xmlns:a16="http://schemas.microsoft.com/office/drawing/2014/main" id="{D893F452-3185-F0E7-7B08-96E51FE50B31}"/>
              </a:ext>
            </a:extLst>
          </p:cNvPr>
          <p:cNvCxnSpPr>
            <a:cxnSpLocks/>
          </p:cNvCxnSpPr>
          <p:nvPr/>
        </p:nvCxnSpPr>
        <p:spPr>
          <a:xfrm>
            <a:off x="3657800" y="5209696"/>
            <a:ext cx="2357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1" name="Straight Connector 1390">
            <a:extLst>
              <a:ext uri="{FF2B5EF4-FFF2-40B4-BE49-F238E27FC236}">
                <a16:creationId xmlns:a16="http://schemas.microsoft.com/office/drawing/2014/main" id="{74993859-BE82-EB53-7811-EDFBEE33D7AE}"/>
              </a:ext>
            </a:extLst>
          </p:cNvPr>
          <p:cNvCxnSpPr>
            <a:cxnSpLocks/>
          </p:cNvCxnSpPr>
          <p:nvPr/>
        </p:nvCxnSpPr>
        <p:spPr>
          <a:xfrm>
            <a:off x="3665467" y="5459935"/>
            <a:ext cx="2223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2" name="Straight Connector 1391">
            <a:extLst>
              <a:ext uri="{FF2B5EF4-FFF2-40B4-BE49-F238E27FC236}">
                <a16:creationId xmlns:a16="http://schemas.microsoft.com/office/drawing/2014/main" id="{F6B5C44C-8F6F-055E-DC9F-4D38C1B91DA9}"/>
              </a:ext>
            </a:extLst>
          </p:cNvPr>
          <p:cNvCxnSpPr/>
          <p:nvPr/>
        </p:nvCxnSpPr>
        <p:spPr>
          <a:xfrm flipH="1">
            <a:off x="3893588" y="5209696"/>
            <a:ext cx="23660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3" name="Straight Connector 1392">
            <a:extLst>
              <a:ext uri="{FF2B5EF4-FFF2-40B4-BE49-F238E27FC236}">
                <a16:creationId xmlns:a16="http://schemas.microsoft.com/office/drawing/2014/main" id="{48D9D3F5-69A3-7734-0871-936AAA16739D}"/>
              </a:ext>
            </a:extLst>
          </p:cNvPr>
          <p:cNvCxnSpPr/>
          <p:nvPr/>
        </p:nvCxnSpPr>
        <p:spPr>
          <a:xfrm>
            <a:off x="6259626" y="5209696"/>
            <a:ext cx="15671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4" name="Straight Connector 1393">
            <a:extLst>
              <a:ext uri="{FF2B5EF4-FFF2-40B4-BE49-F238E27FC236}">
                <a16:creationId xmlns:a16="http://schemas.microsoft.com/office/drawing/2014/main" id="{B448B3EB-E1FE-C67F-3A9B-2C221A3AAAA5}"/>
              </a:ext>
            </a:extLst>
          </p:cNvPr>
          <p:cNvCxnSpPr/>
          <p:nvPr/>
        </p:nvCxnSpPr>
        <p:spPr>
          <a:xfrm flipH="1">
            <a:off x="6481038" y="5459935"/>
            <a:ext cx="13457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5" name="Straight Connector 1394">
            <a:extLst>
              <a:ext uri="{FF2B5EF4-FFF2-40B4-BE49-F238E27FC236}">
                <a16:creationId xmlns:a16="http://schemas.microsoft.com/office/drawing/2014/main" id="{DD16465B-3146-A9D3-22D1-479C4EA3C468}"/>
              </a:ext>
            </a:extLst>
          </p:cNvPr>
          <p:cNvCxnSpPr>
            <a:cxnSpLocks/>
          </p:cNvCxnSpPr>
          <p:nvPr/>
        </p:nvCxnSpPr>
        <p:spPr>
          <a:xfrm>
            <a:off x="3657800" y="5235574"/>
            <a:ext cx="0" cy="224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6" name="Straight Connector 1395">
            <a:extLst>
              <a:ext uri="{FF2B5EF4-FFF2-40B4-BE49-F238E27FC236}">
                <a16:creationId xmlns:a16="http://schemas.microsoft.com/office/drawing/2014/main" id="{17B5D8B9-5000-32D9-AD5F-C8954FAEB501}"/>
              </a:ext>
            </a:extLst>
          </p:cNvPr>
          <p:cNvCxnSpPr>
            <a:cxnSpLocks/>
          </p:cNvCxnSpPr>
          <p:nvPr/>
        </p:nvCxnSpPr>
        <p:spPr>
          <a:xfrm>
            <a:off x="3893587" y="5209696"/>
            <a:ext cx="0" cy="224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7" name="Straight Connector 1396">
            <a:extLst>
              <a:ext uri="{FF2B5EF4-FFF2-40B4-BE49-F238E27FC236}">
                <a16:creationId xmlns:a16="http://schemas.microsoft.com/office/drawing/2014/main" id="{E6ED1DED-11E0-BCED-CF97-4F310203B39E}"/>
              </a:ext>
            </a:extLst>
          </p:cNvPr>
          <p:cNvCxnSpPr>
            <a:cxnSpLocks/>
          </p:cNvCxnSpPr>
          <p:nvPr/>
        </p:nvCxnSpPr>
        <p:spPr>
          <a:xfrm>
            <a:off x="3657800" y="5442681"/>
            <a:ext cx="7667" cy="8080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8" name="Straight Connector 1397">
            <a:extLst>
              <a:ext uri="{FF2B5EF4-FFF2-40B4-BE49-F238E27FC236}">
                <a16:creationId xmlns:a16="http://schemas.microsoft.com/office/drawing/2014/main" id="{4F648E1D-0F33-2FCC-6774-00433CF90981}"/>
              </a:ext>
            </a:extLst>
          </p:cNvPr>
          <p:cNvCxnSpPr>
            <a:cxnSpLocks/>
          </p:cNvCxnSpPr>
          <p:nvPr/>
        </p:nvCxnSpPr>
        <p:spPr>
          <a:xfrm>
            <a:off x="6259626" y="5671853"/>
            <a:ext cx="0" cy="224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9" name="Straight Connector 1398">
            <a:extLst>
              <a:ext uri="{FF2B5EF4-FFF2-40B4-BE49-F238E27FC236}">
                <a16:creationId xmlns:a16="http://schemas.microsoft.com/office/drawing/2014/main" id="{058C93AF-970B-185B-7774-A83B7930349C}"/>
              </a:ext>
            </a:extLst>
          </p:cNvPr>
          <p:cNvCxnSpPr>
            <a:cxnSpLocks/>
          </p:cNvCxnSpPr>
          <p:nvPr/>
        </p:nvCxnSpPr>
        <p:spPr>
          <a:xfrm>
            <a:off x="3893587" y="5442681"/>
            <a:ext cx="0" cy="8080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0" name="Straight Connector 1399">
            <a:extLst>
              <a:ext uri="{FF2B5EF4-FFF2-40B4-BE49-F238E27FC236}">
                <a16:creationId xmlns:a16="http://schemas.microsoft.com/office/drawing/2014/main" id="{6B41D879-E111-4163-317C-F02D19B2B3E9}"/>
              </a:ext>
            </a:extLst>
          </p:cNvPr>
          <p:cNvCxnSpPr>
            <a:cxnSpLocks/>
          </p:cNvCxnSpPr>
          <p:nvPr/>
        </p:nvCxnSpPr>
        <p:spPr>
          <a:xfrm>
            <a:off x="6481038" y="5442681"/>
            <a:ext cx="0" cy="2793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1" name="Straight Connector 1400">
            <a:extLst>
              <a:ext uri="{FF2B5EF4-FFF2-40B4-BE49-F238E27FC236}">
                <a16:creationId xmlns:a16="http://schemas.microsoft.com/office/drawing/2014/main" id="{8EE9C812-CB4A-2D46-8DFB-D3D2166D7C8A}"/>
              </a:ext>
            </a:extLst>
          </p:cNvPr>
          <p:cNvCxnSpPr>
            <a:cxnSpLocks/>
          </p:cNvCxnSpPr>
          <p:nvPr/>
        </p:nvCxnSpPr>
        <p:spPr>
          <a:xfrm>
            <a:off x="6259626" y="5442681"/>
            <a:ext cx="0" cy="250787"/>
          </a:xfrm>
          <a:prstGeom prst="line">
            <a:avLst/>
          </a:prstGeom>
        </p:spPr>
        <p:style>
          <a:lnRef idx="1">
            <a:schemeClr val="accent1"/>
          </a:lnRef>
          <a:fillRef idx="0">
            <a:schemeClr val="accent1"/>
          </a:fillRef>
          <a:effectRef idx="0">
            <a:schemeClr val="accent1"/>
          </a:effectRef>
          <a:fontRef idx="minor">
            <a:schemeClr val="tx1"/>
          </a:fontRef>
        </p:style>
      </p:cxnSp>
      <p:pic>
        <p:nvPicPr>
          <p:cNvPr id="1402" name="Picture 1401">
            <a:extLst>
              <a:ext uri="{FF2B5EF4-FFF2-40B4-BE49-F238E27FC236}">
                <a16:creationId xmlns:a16="http://schemas.microsoft.com/office/drawing/2014/main" id="{A8AEA938-7832-5D62-41C4-B350B3BB0153}"/>
              </a:ext>
            </a:extLst>
          </p:cNvPr>
          <p:cNvPicPr>
            <a:picLocks noChangeAspect="1"/>
          </p:cNvPicPr>
          <p:nvPr/>
        </p:nvPicPr>
        <p:blipFill>
          <a:blip r:embed="rId2"/>
          <a:stretch>
            <a:fillRect/>
          </a:stretch>
        </p:blipFill>
        <p:spPr>
          <a:xfrm>
            <a:off x="6481408" y="5713589"/>
            <a:ext cx="12193" cy="231668"/>
          </a:xfrm>
          <a:prstGeom prst="rect">
            <a:avLst/>
          </a:prstGeom>
        </p:spPr>
      </p:pic>
      <p:cxnSp>
        <p:nvCxnSpPr>
          <p:cNvPr id="1403" name="Straight Connector 1402">
            <a:extLst>
              <a:ext uri="{FF2B5EF4-FFF2-40B4-BE49-F238E27FC236}">
                <a16:creationId xmlns:a16="http://schemas.microsoft.com/office/drawing/2014/main" id="{5C8A89FA-81B8-6001-E5B8-197B067433F0}"/>
              </a:ext>
            </a:extLst>
          </p:cNvPr>
          <p:cNvCxnSpPr>
            <a:cxnSpLocks/>
          </p:cNvCxnSpPr>
          <p:nvPr/>
        </p:nvCxnSpPr>
        <p:spPr>
          <a:xfrm>
            <a:off x="6259626" y="5877483"/>
            <a:ext cx="0" cy="3732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4" name="Straight Connector 1403">
            <a:extLst>
              <a:ext uri="{FF2B5EF4-FFF2-40B4-BE49-F238E27FC236}">
                <a16:creationId xmlns:a16="http://schemas.microsoft.com/office/drawing/2014/main" id="{06895F31-CEB0-91B8-A1D9-46636DEF4579}"/>
              </a:ext>
            </a:extLst>
          </p:cNvPr>
          <p:cNvCxnSpPr>
            <a:cxnSpLocks/>
          </p:cNvCxnSpPr>
          <p:nvPr/>
        </p:nvCxnSpPr>
        <p:spPr>
          <a:xfrm>
            <a:off x="6481038" y="5909192"/>
            <a:ext cx="0" cy="3511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5" name="Straight Connector 1404">
            <a:extLst>
              <a:ext uri="{FF2B5EF4-FFF2-40B4-BE49-F238E27FC236}">
                <a16:creationId xmlns:a16="http://schemas.microsoft.com/office/drawing/2014/main" id="{D4E0530D-6D83-1C6A-F884-7F52539CC919}"/>
              </a:ext>
            </a:extLst>
          </p:cNvPr>
          <p:cNvCxnSpPr/>
          <p:nvPr/>
        </p:nvCxnSpPr>
        <p:spPr>
          <a:xfrm>
            <a:off x="5966327" y="5722063"/>
            <a:ext cx="2932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6" name="Straight Connector 1405">
            <a:extLst>
              <a:ext uri="{FF2B5EF4-FFF2-40B4-BE49-F238E27FC236}">
                <a16:creationId xmlns:a16="http://schemas.microsoft.com/office/drawing/2014/main" id="{C95B04E9-9EA7-1CB0-8D66-F00BBBD700EA}"/>
              </a:ext>
            </a:extLst>
          </p:cNvPr>
          <p:cNvCxnSpPr/>
          <p:nvPr/>
        </p:nvCxnSpPr>
        <p:spPr>
          <a:xfrm>
            <a:off x="6487506" y="5722063"/>
            <a:ext cx="2932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7" name="Straight Connector 1406">
            <a:extLst>
              <a:ext uri="{FF2B5EF4-FFF2-40B4-BE49-F238E27FC236}">
                <a16:creationId xmlns:a16="http://schemas.microsoft.com/office/drawing/2014/main" id="{303B7599-A80D-0314-C44E-A9D6E1AE4EB1}"/>
              </a:ext>
            </a:extLst>
          </p:cNvPr>
          <p:cNvCxnSpPr>
            <a:cxnSpLocks/>
          </p:cNvCxnSpPr>
          <p:nvPr/>
        </p:nvCxnSpPr>
        <p:spPr>
          <a:xfrm>
            <a:off x="6245250" y="5715704"/>
            <a:ext cx="2357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8" name="Straight Connector 1407">
            <a:extLst>
              <a:ext uri="{FF2B5EF4-FFF2-40B4-BE49-F238E27FC236}">
                <a16:creationId xmlns:a16="http://schemas.microsoft.com/office/drawing/2014/main" id="{D9DCCE29-13F0-E3EA-A1C7-49B891790B56}"/>
              </a:ext>
            </a:extLst>
          </p:cNvPr>
          <p:cNvCxnSpPr/>
          <p:nvPr/>
        </p:nvCxnSpPr>
        <p:spPr>
          <a:xfrm>
            <a:off x="6487506" y="5883774"/>
            <a:ext cx="2932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9" name="Straight Connector 1408">
            <a:extLst>
              <a:ext uri="{FF2B5EF4-FFF2-40B4-BE49-F238E27FC236}">
                <a16:creationId xmlns:a16="http://schemas.microsoft.com/office/drawing/2014/main" id="{8CCD1C65-8013-6CB9-B25E-B96F6520CA92}"/>
              </a:ext>
            </a:extLst>
          </p:cNvPr>
          <p:cNvCxnSpPr>
            <a:cxnSpLocks/>
          </p:cNvCxnSpPr>
          <p:nvPr/>
        </p:nvCxnSpPr>
        <p:spPr>
          <a:xfrm>
            <a:off x="6253888" y="5881866"/>
            <a:ext cx="2357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0" name="Straight Connector 1409">
            <a:extLst>
              <a:ext uri="{FF2B5EF4-FFF2-40B4-BE49-F238E27FC236}">
                <a16:creationId xmlns:a16="http://schemas.microsoft.com/office/drawing/2014/main" id="{A3099B84-D52E-1429-A5CC-29D26ED7B02F}"/>
              </a:ext>
            </a:extLst>
          </p:cNvPr>
          <p:cNvCxnSpPr>
            <a:cxnSpLocks/>
          </p:cNvCxnSpPr>
          <p:nvPr/>
        </p:nvCxnSpPr>
        <p:spPr>
          <a:xfrm>
            <a:off x="7826758" y="5468863"/>
            <a:ext cx="0" cy="27045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1" name="Straight Connector 1410">
            <a:extLst>
              <a:ext uri="{FF2B5EF4-FFF2-40B4-BE49-F238E27FC236}">
                <a16:creationId xmlns:a16="http://schemas.microsoft.com/office/drawing/2014/main" id="{8E32A1B1-DC72-3D27-B93C-829B721CDF4C}"/>
              </a:ext>
            </a:extLst>
          </p:cNvPr>
          <p:cNvCxnSpPr>
            <a:cxnSpLocks/>
          </p:cNvCxnSpPr>
          <p:nvPr/>
        </p:nvCxnSpPr>
        <p:spPr>
          <a:xfrm>
            <a:off x="7593844" y="5731156"/>
            <a:ext cx="2329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2" name="Straight Connector 1411">
            <a:extLst>
              <a:ext uri="{FF2B5EF4-FFF2-40B4-BE49-F238E27FC236}">
                <a16:creationId xmlns:a16="http://schemas.microsoft.com/office/drawing/2014/main" id="{201B0A3E-A3EA-F26A-EFE0-1385F1E9FFF2}"/>
              </a:ext>
            </a:extLst>
          </p:cNvPr>
          <p:cNvCxnSpPr>
            <a:cxnSpLocks/>
          </p:cNvCxnSpPr>
          <p:nvPr/>
        </p:nvCxnSpPr>
        <p:spPr>
          <a:xfrm>
            <a:off x="7821018" y="5705619"/>
            <a:ext cx="0" cy="554741"/>
          </a:xfrm>
          <a:prstGeom prst="line">
            <a:avLst/>
          </a:prstGeom>
        </p:spPr>
        <p:style>
          <a:lnRef idx="1">
            <a:schemeClr val="accent1"/>
          </a:lnRef>
          <a:fillRef idx="0">
            <a:schemeClr val="accent1"/>
          </a:fillRef>
          <a:effectRef idx="0">
            <a:schemeClr val="accent1"/>
          </a:effectRef>
          <a:fontRef idx="minor">
            <a:schemeClr val="tx1"/>
          </a:fontRef>
        </p:style>
      </p:cxnSp>
      <p:sp>
        <p:nvSpPr>
          <p:cNvPr id="1413" name="Flowchart: Connector 1412">
            <a:extLst>
              <a:ext uri="{FF2B5EF4-FFF2-40B4-BE49-F238E27FC236}">
                <a16:creationId xmlns:a16="http://schemas.microsoft.com/office/drawing/2014/main" id="{BCF7452C-D41B-F94B-36B2-F03616D5A370}"/>
              </a:ext>
            </a:extLst>
          </p:cNvPr>
          <p:cNvSpPr/>
          <p:nvPr/>
        </p:nvSpPr>
        <p:spPr>
          <a:xfrm>
            <a:off x="3596103" y="5183819"/>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414" name="Flowchart: Connector 1413">
            <a:extLst>
              <a:ext uri="{FF2B5EF4-FFF2-40B4-BE49-F238E27FC236}">
                <a16:creationId xmlns:a16="http://schemas.microsoft.com/office/drawing/2014/main" id="{C808738F-EB2F-7BBA-6CAC-C7A52D8E0178}"/>
              </a:ext>
            </a:extLst>
          </p:cNvPr>
          <p:cNvSpPr/>
          <p:nvPr/>
        </p:nvSpPr>
        <p:spPr>
          <a:xfrm>
            <a:off x="3602813" y="5405073"/>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415" name="Flowchart: Connector 1414">
            <a:extLst>
              <a:ext uri="{FF2B5EF4-FFF2-40B4-BE49-F238E27FC236}">
                <a16:creationId xmlns:a16="http://schemas.microsoft.com/office/drawing/2014/main" id="{9AAB7C45-8FFE-118C-87BE-6697FEE78D8F}"/>
              </a:ext>
            </a:extLst>
          </p:cNvPr>
          <p:cNvSpPr/>
          <p:nvPr/>
        </p:nvSpPr>
        <p:spPr>
          <a:xfrm>
            <a:off x="3841124" y="5409971"/>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416" name="Flowchart: Connector 1415">
            <a:extLst>
              <a:ext uri="{FF2B5EF4-FFF2-40B4-BE49-F238E27FC236}">
                <a16:creationId xmlns:a16="http://schemas.microsoft.com/office/drawing/2014/main" id="{808EA87B-A45D-BC97-0530-EBCA8AFC4CC2}"/>
              </a:ext>
            </a:extLst>
          </p:cNvPr>
          <p:cNvSpPr/>
          <p:nvPr/>
        </p:nvSpPr>
        <p:spPr>
          <a:xfrm>
            <a:off x="6435284" y="5417629"/>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417" name="Flowchart: Connector 1416">
            <a:extLst>
              <a:ext uri="{FF2B5EF4-FFF2-40B4-BE49-F238E27FC236}">
                <a16:creationId xmlns:a16="http://schemas.microsoft.com/office/drawing/2014/main" id="{4B93211B-2387-2981-E4AA-5746DE0EF55E}"/>
              </a:ext>
            </a:extLst>
          </p:cNvPr>
          <p:cNvSpPr/>
          <p:nvPr/>
        </p:nvSpPr>
        <p:spPr>
          <a:xfrm>
            <a:off x="7767938" y="5185896"/>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418" name="Flowchart: Connector 1417">
            <a:extLst>
              <a:ext uri="{FF2B5EF4-FFF2-40B4-BE49-F238E27FC236}">
                <a16:creationId xmlns:a16="http://schemas.microsoft.com/office/drawing/2014/main" id="{6610E4C4-4267-4C49-5934-66830D5B9D5F}"/>
              </a:ext>
            </a:extLst>
          </p:cNvPr>
          <p:cNvSpPr/>
          <p:nvPr/>
        </p:nvSpPr>
        <p:spPr>
          <a:xfrm>
            <a:off x="7767938" y="5418011"/>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419" name="Flowchart: Connector 1418">
            <a:extLst>
              <a:ext uri="{FF2B5EF4-FFF2-40B4-BE49-F238E27FC236}">
                <a16:creationId xmlns:a16="http://schemas.microsoft.com/office/drawing/2014/main" id="{396DE634-828A-2F1A-DE3A-5F20E4F199D1}"/>
              </a:ext>
            </a:extLst>
          </p:cNvPr>
          <p:cNvSpPr/>
          <p:nvPr/>
        </p:nvSpPr>
        <p:spPr>
          <a:xfrm>
            <a:off x="6213459" y="5667616"/>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420" name="Flowchart: Connector 1419">
            <a:extLst>
              <a:ext uri="{FF2B5EF4-FFF2-40B4-BE49-F238E27FC236}">
                <a16:creationId xmlns:a16="http://schemas.microsoft.com/office/drawing/2014/main" id="{92CF901E-D531-07F7-3099-A7B0F3774308}"/>
              </a:ext>
            </a:extLst>
          </p:cNvPr>
          <p:cNvSpPr/>
          <p:nvPr/>
        </p:nvSpPr>
        <p:spPr>
          <a:xfrm>
            <a:off x="6435989" y="5675708"/>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421" name="Flowchart: Connector 1420">
            <a:extLst>
              <a:ext uri="{FF2B5EF4-FFF2-40B4-BE49-F238E27FC236}">
                <a16:creationId xmlns:a16="http://schemas.microsoft.com/office/drawing/2014/main" id="{2F0F37C8-B689-9F40-4382-BFE44495B91E}"/>
              </a:ext>
            </a:extLst>
          </p:cNvPr>
          <p:cNvSpPr/>
          <p:nvPr/>
        </p:nvSpPr>
        <p:spPr>
          <a:xfrm>
            <a:off x="6219981" y="5849570"/>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422" name="Flowchart: Connector 1421">
            <a:extLst>
              <a:ext uri="{FF2B5EF4-FFF2-40B4-BE49-F238E27FC236}">
                <a16:creationId xmlns:a16="http://schemas.microsoft.com/office/drawing/2014/main" id="{092531E0-CB29-6986-4FA9-B6EED58B229A}"/>
              </a:ext>
            </a:extLst>
          </p:cNvPr>
          <p:cNvSpPr/>
          <p:nvPr/>
        </p:nvSpPr>
        <p:spPr>
          <a:xfrm>
            <a:off x="6435284" y="5840353"/>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423" name="Flowchart: Connector 1422">
            <a:extLst>
              <a:ext uri="{FF2B5EF4-FFF2-40B4-BE49-F238E27FC236}">
                <a16:creationId xmlns:a16="http://schemas.microsoft.com/office/drawing/2014/main" id="{B85B4FCE-4F3B-EF7C-121A-77E92603F0B8}"/>
              </a:ext>
            </a:extLst>
          </p:cNvPr>
          <p:cNvSpPr/>
          <p:nvPr/>
        </p:nvSpPr>
        <p:spPr>
          <a:xfrm>
            <a:off x="7775968" y="5674367"/>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cxnSp>
        <p:nvCxnSpPr>
          <p:cNvPr id="1424" name="Straight Connector 1423">
            <a:extLst>
              <a:ext uri="{FF2B5EF4-FFF2-40B4-BE49-F238E27FC236}">
                <a16:creationId xmlns:a16="http://schemas.microsoft.com/office/drawing/2014/main" id="{7E9DA365-D41E-6EC1-FCBF-F22808CFF67C}"/>
              </a:ext>
            </a:extLst>
          </p:cNvPr>
          <p:cNvCxnSpPr>
            <a:cxnSpLocks/>
          </p:cNvCxnSpPr>
          <p:nvPr/>
        </p:nvCxnSpPr>
        <p:spPr>
          <a:xfrm>
            <a:off x="3879119" y="6005501"/>
            <a:ext cx="167253" cy="0"/>
          </a:xfrm>
          <a:prstGeom prst="line">
            <a:avLst/>
          </a:prstGeom>
        </p:spPr>
        <p:style>
          <a:lnRef idx="1">
            <a:schemeClr val="accent1"/>
          </a:lnRef>
          <a:fillRef idx="0">
            <a:schemeClr val="accent1"/>
          </a:fillRef>
          <a:effectRef idx="0">
            <a:schemeClr val="accent1"/>
          </a:effectRef>
          <a:fontRef idx="minor">
            <a:schemeClr val="tx1"/>
          </a:fontRef>
        </p:style>
      </p:cxnSp>
      <p:sp>
        <p:nvSpPr>
          <p:cNvPr id="1425" name="Flowchart: Connector 1424">
            <a:extLst>
              <a:ext uri="{FF2B5EF4-FFF2-40B4-BE49-F238E27FC236}">
                <a16:creationId xmlns:a16="http://schemas.microsoft.com/office/drawing/2014/main" id="{2A97A31E-476B-22EE-BC8E-8903BC116DDD}"/>
              </a:ext>
            </a:extLst>
          </p:cNvPr>
          <p:cNvSpPr/>
          <p:nvPr/>
        </p:nvSpPr>
        <p:spPr>
          <a:xfrm>
            <a:off x="6192169" y="2075595"/>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426" name="Flowchart: Connector 1425">
            <a:extLst>
              <a:ext uri="{FF2B5EF4-FFF2-40B4-BE49-F238E27FC236}">
                <a16:creationId xmlns:a16="http://schemas.microsoft.com/office/drawing/2014/main" id="{1ACC0CB5-E0D9-4E12-AF83-47C280C5F4AB}"/>
              </a:ext>
            </a:extLst>
          </p:cNvPr>
          <p:cNvSpPr/>
          <p:nvPr/>
        </p:nvSpPr>
        <p:spPr>
          <a:xfrm>
            <a:off x="6192169" y="3104504"/>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427" name="Flowchart: Connector 1426">
            <a:extLst>
              <a:ext uri="{FF2B5EF4-FFF2-40B4-BE49-F238E27FC236}">
                <a16:creationId xmlns:a16="http://schemas.microsoft.com/office/drawing/2014/main" id="{73A68D41-3197-62BB-F128-80F4F04BE88E}"/>
              </a:ext>
            </a:extLst>
          </p:cNvPr>
          <p:cNvSpPr/>
          <p:nvPr/>
        </p:nvSpPr>
        <p:spPr>
          <a:xfrm>
            <a:off x="6192169" y="4140824"/>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428" name="Flowchart: Connector 1427">
            <a:extLst>
              <a:ext uri="{FF2B5EF4-FFF2-40B4-BE49-F238E27FC236}">
                <a16:creationId xmlns:a16="http://schemas.microsoft.com/office/drawing/2014/main" id="{E1D431BE-F3D0-3B77-2F77-91DBAFE637B2}"/>
              </a:ext>
            </a:extLst>
          </p:cNvPr>
          <p:cNvSpPr/>
          <p:nvPr/>
        </p:nvSpPr>
        <p:spPr>
          <a:xfrm>
            <a:off x="6192169" y="5154284"/>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429" name="Flowchart: Connector 1428">
            <a:extLst>
              <a:ext uri="{FF2B5EF4-FFF2-40B4-BE49-F238E27FC236}">
                <a16:creationId xmlns:a16="http://schemas.microsoft.com/office/drawing/2014/main" id="{D8C89B3F-55B0-ECFA-81F9-CF55A4ACBD85}"/>
              </a:ext>
            </a:extLst>
          </p:cNvPr>
          <p:cNvSpPr/>
          <p:nvPr/>
        </p:nvSpPr>
        <p:spPr>
          <a:xfrm>
            <a:off x="3834757" y="2075595"/>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430" name="Flowchart: Connector 1429">
            <a:extLst>
              <a:ext uri="{FF2B5EF4-FFF2-40B4-BE49-F238E27FC236}">
                <a16:creationId xmlns:a16="http://schemas.microsoft.com/office/drawing/2014/main" id="{8427C8BD-C5F0-DF50-FBF0-3DC6710933A3}"/>
              </a:ext>
            </a:extLst>
          </p:cNvPr>
          <p:cNvSpPr/>
          <p:nvPr/>
        </p:nvSpPr>
        <p:spPr>
          <a:xfrm>
            <a:off x="3826038" y="3110839"/>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431" name="Flowchart: Connector 1430">
            <a:extLst>
              <a:ext uri="{FF2B5EF4-FFF2-40B4-BE49-F238E27FC236}">
                <a16:creationId xmlns:a16="http://schemas.microsoft.com/office/drawing/2014/main" id="{69E95A1E-86E3-1867-49C7-C54F3FC3D877}"/>
              </a:ext>
            </a:extLst>
          </p:cNvPr>
          <p:cNvSpPr/>
          <p:nvPr/>
        </p:nvSpPr>
        <p:spPr>
          <a:xfrm>
            <a:off x="3826038" y="4145889"/>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432" name="Flowchart: Connector 1431">
            <a:extLst>
              <a:ext uri="{FF2B5EF4-FFF2-40B4-BE49-F238E27FC236}">
                <a16:creationId xmlns:a16="http://schemas.microsoft.com/office/drawing/2014/main" id="{6A5D4DC6-4C78-91E3-3D8E-DE48A075D881}"/>
              </a:ext>
            </a:extLst>
          </p:cNvPr>
          <p:cNvSpPr/>
          <p:nvPr/>
        </p:nvSpPr>
        <p:spPr>
          <a:xfrm>
            <a:off x="3826038" y="5155539"/>
            <a:ext cx="117642" cy="109726"/>
          </a:xfrm>
          <a:prstGeom prst="flowChartConnector">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7490668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CBE1-82D1-3B86-794D-8D84A44C1D0C}"/>
              </a:ext>
            </a:extLst>
          </p:cNvPr>
          <p:cNvSpPr>
            <a:spLocks noGrp="1"/>
          </p:cNvSpPr>
          <p:nvPr>
            <p:ph type="title"/>
          </p:nvPr>
        </p:nvSpPr>
        <p:spPr>
          <a:xfrm>
            <a:off x="947928" y="687249"/>
            <a:ext cx="10058400" cy="1143281"/>
          </a:xfrm>
        </p:spPr>
        <p:txBody>
          <a:bodyPr/>
          <a:lstStyle/>
          <a:p>
            <a:r>
              <a:rPr lang="en-IN" dirty="0"/>
              <a:t>Exciter (Observation)</a:t>
            </a:r>
          </a:p>
        </p:txBody>
      </p:sp>
      <p:sp>
        <p:nvSpPr>
          <p:cNvPr id="3" name="Content Placeholder 2">
            <a:extLst>
              <a:ext uri="{FF2B5EF4-FFF2-40B4-BE49-F238E27FC236}">
                <a16:creationId xmlns:a16="http://schemas.microsoft.com/office/drawing/2014/main" id="{6EE3E02F-E615-8CBC-02A4-A4E51D8AD3BD}"/>
              </a:ext>
            </a:extLst>
          </p:cNvPr>
          <p:cNvSpPr>
            <a:spLocks noGrp="1"/>
          </p:cNvSpPr>
          <p:nvPr>
            <p:ph idx="1"/>
          </p:nvPr>
        </p:nvSpPr>
        <p:spPr>
          <a:xfrm>
            <a:off x="248959" y="2034402"/>
            <a:ext cx="6353009" cy="1040686"/>
          </a:xfrm>
        </p:spPr>
        <p:txBody>
          <a:bodyPr>
            <a:normAutofit fontScale="92500" lnSpcReduction="10000"/>
          </a:bodyPr>
          <a:lstStyle/>
          <a:p>
            <a:r>
              <a:rPr lang="en-IN" dirty="0"/>
              <a:t>Most of the exciter modules are basically a control block comprising of various first order transfer function. </a:t>
            </a:r>
          </a:p>
          <a:p>
            <a:r>
              <a:rPr lang="en-IN" dirty="0"/>
              <a:t>Take a example below:</a:t>
            </a:r>
          </a:p>
          <a:p>
            <a:endParaRPr lang="en-IN" dirty="0"/>
          </a:p>
        </p:txBody>
      </p:sp>
      <p:pic>
        <p:nvPicPr>
          <p:cNvPr id="5" name="Picture 4">
            <a:extLst>
              <a:ext uri="{FF2B5EF4-FFF2-40B4-BE49-F238E27FC236}">
                <a16:creationId xmlns:a16="http://schemas.microsoft.com/office/drawing/2014/main" id="{28C95AA5-EF77-785D-1B0A-031BDD8D2B7D}"/>
              </a:ext>
            </a:extLst>
          </p:cNvPr>
          <p:cNvPicPr>
            <a:picLocks noChangeAspect="1"/>
          </p:cNvPicPr>
          <p:nvPr/>
        </p:nvPicPr>
        <p:blipFill>
          <a:blip r:embed="rId2"/>
          <a:stretch>
            <a:fillRect/>
          </a:stretch>
        </p:blipFill>
        <p:spPr>
          <a:xfrm>
            <a:off x="0" y="3082502"/>
            <a:ext cx="6601968" cy="1946698"/>
          </a:xfrm>
          <a:prstGeom prst="rect">
            <a:avLst/>
          </a:prstGeom>
        </p:spPr>
      </p:pic>
      <p:sp>
        <p:nvSpPr>
          <p:cNvPr id="7" name="TextBox 6">
            <a:extLst>
              <a:ext uri="{FF2B5EF4-FFF2-40B4-BE49-F238E27FC236}">
                <a16:creationId xmlns:a16="http://schemas.microsoft.com/office/drawing/2014/main" id="{BA6CF665-FC69-5CE9-D3D3-91B0873FE629}"/>
              </a:ext>
            </a:extLst>
          </p:cNvPr>
          <p:cNvSpPr txBox="1"/>
          <p:nvPr/>
        </p:nvSpPr>
        <p:spPr>
          <a:xfrm>
            <a:off x="350349" y="5173774"/>
            <a:ext cx="6251619" cy="646331"/>
          </a:xfrm>
          <a:prstGeom prst="rect">
            <a:avLst/>
          </a:prstGeom>
          <a:noFill/>
        </p:spPr>
        <p:txBody>
          <a:bodyPr wrap="square" rtlCol="0">
            <a:spAutoFit/>
          </a:bodyPr>
          <a:lstStyle/>
          <a:p>
            <a:pPr algn="l"/>
            <a:r>
              <a:rPr lang="en-US" sz="1800" b="0" i="0" u="none" strike="noStrike" baseline="0" dirty="0">
                <a:latin typeface="TimesNewRoman"/>
              </a:rPr>
              <a:t>Figure 2: Exciter BPA EA - Continuously acting DC rotating excitation system </a:t>
            </a:r>
            <a:r>
              <a:rPr lang="en-IN" sz="1800" b="0" i="0" u="none" strike="noStrike" baseline="0" dirty="0">
                <a:latin typeface="TimesNewRoman"/>
              </a:rPr>
              <a:t>model.</a:t>
            </a:r>
            <a:endParaRPr lang="en-IN" dirty="0"/>
          </a:p>
        </p:txBody>
      </p:sp>
      <p:sp>
        <p:nvSpPr>
          <p:cNvPr id="4" name="TextBox 3">
            <a:extLst>
              <a:ext uri="{FF2B5EF4-FFF2-40B4-BE49-F238E27FC236}">
                <a16:creationId xmlns:a16="http://schemas.microsoft.com/office/drawing/2014/main" id="{4C8200E1-3B40-04F5-C5AB-082AD66F3707}"/>
              </a:ext>
            </a:extLst>
          </p:cNvPr>
          <p:cNvSpPr txBox="1"/>
          <p:nvPr/>
        </p:nvSpPr>
        <p:spPr>
          <a:xfrm>
            <a:off x="6803136" y="2087463"/>
            <a:ext cx="5388864" cy="4370427"/>
          </a:xfrm>
          <a:prstGeom prst="rect">
            <a:avLst/>
          </a:prstGeom>
          <a:noFill/>
        </p:spPr>
        <p:txBody>
          <a:bodyPr wrap="square" rtlCol="0">
            <a:spAutoFit/>
          </a:bodyPr>
          <a:lstStyle/>
          <a:p>
            <a:r>
              <a:rPr lang="en-US" sz="1300" b="1" dirty="0"/>
              <a:t>Variables:</a:t>
            </a:r>
            <a:endParaRPr lang="en-US" sz="1300" dirty="0"/>
          </a:p>
          <a:p>
            <a:pPr>
              <a:buFont typeface="Arial" panose="020B0604020202020204" pitchFamily="34" charset="0"/>
              <a:buChar char="•"/>
            </a:pPr>
            <a:r>
              <a:rPr lang="en-US" sz="1300" b="1" dirty="0"/>
              <a:t>VT</a:t>
            </a:r>
            <a:r>
              <a:rPr lang="en-US" sz="1300" dirty="0"/>
              <a:t>: Magnitude of the bus terminal voltage.</a:t>
            </a:r>
          </a:p>
          <a:p>
            <a:pPr>
              <a:buFont typeface="Arial" panose="020B0604020202020204" pitchFamily="34" charset="0"/>
              <a:buChar char="•"/>
            </a:pPr>
            <a:r>
              <a:rPr lang="en-US" sz="1300" b="1" dirty="0"/>
              <a:t>VREF</a:t>
            </a:r>
            <a:r>
              <a:rPr lang="en-US" sz="1300" dirty="0"/>
              <a:t>: Voltage reference set point, used to control the desired output voltage.</a:t>
            </a:r>
          </a:p>
          <a:p>
            <a:pPr>
              <a:buFont typeface="Arial" panose="020B0604020202020204" pitchFamily="34" charset="0"/>
              <a:buChar char="•"/>
            </a:pPr>
            <a:r>
              <a:rPr lang="en-US" sz="1300" b="1" dirty="0"/>
              <a:t>VSTB</a:t>
            </a:r>
            <a:r>
              <a:rPr lang="en-US" sz="1300" dirty="0"/>
              <a:t>: Power system stabilizer output signal (in this case, it is set to zero).</a:t>
            </a:r>
          </a:p>
          <a:p>
            <a:pPr>
              <a:buFont typeface="Arial" panose="020B0604020202020204" pitchFamily="34" charset="0"/>
              <a:buChar char="•"/>
            </a:pPr>
            <a:r>
              <a:rPr lang="en-US" sz="1300" b="1" dirty="0"/>
              <a:t>VMAX</a:t>
            </a:r>
            <a:r>
              <a:rPr lang="en-US" sz="1300" dirty="0"/>
              <a:t>: Upper voltage limitation to prevent over-voltage in the system.</a:t>
            </a:r>
          </a:p>
          <a:p>
            <a:pPr>
              <a:buFont typeface="Arial" panose="020B0604020202020204" pitchFamily="34" charset="0"/>
              <a:buChar char="•"/>
            </a:pPr>
            <a:r>
              <a:rPr lang="en-US" sz="1300" b="1" dirty="0"/>
              <a:t>VMIN</a:t>
            </a:r>
            <a:r>
              <a:rPr lang="en-US" sz="1300" dirty="0"/>
              <a:t>: Lower voltage limitation to prevent under-voltage in the system.</a:t>
            </a:r>
          </a:p>
          <a:p>
            <a:pPr>
              <a:buFont typeface="Arial" panose="020B0604020202020204" pitchFamily="34" charset="0"/>
              <a:buChar char="•"/>
            </a:pPr>
            <a:r>
              <a:rPr lang="en-US" sz="1300" b="1" dirty="0"/>
              <a:t>EFD</a:t>
            </a:r>
            <a:r>
              <a:rPr lang="en-US" sz="1300" dirty="0"/>
              <a:t>: Generator field voltage, which controls the excitation of the generator.</a:t>
            </a:r>
          </a:p>
          <a:p>
            <a:endParaRPr lang="en-US" sz="1300" dirty="0"/>
          </a:p>
          <a:p>
            <a:r>
              <a:rPr lang="en-US" sz="1300" b="1" dirty="0"/>
              <a:t>Constants:</a:t>
            </a:r>
            <a:endParaRPr lang="en-US" sz="1300" dirty="0"/>
          </a:p>
          <a:p>
            <a:pPr>
              <a:buFont typeface="Arial" panose="020B0604020202020204" pitchFamily="34" charset="0"/>
              <a:buChar char="•"/>
            </a:pPr>
            <a:r>
              <a:rPr lang="en-US" sz="1300" b="1" dirty="0"/>
              <a:t>TR</a:t>
            </a:r>
            <a:r>
              <a:rPr lang="en-US" sz="1300" dirty="0"/>
              <a:t>: Time constant of the voltage transducer, determining how quickly the system reacts to changes in VT.</a:t>
            </a:r>
          </a:p>
          <a:p>
            <a:pPr>
              <a:buFont typeface="Arial" panose="020B0604020202020204" pitchFamily="34" charset="0"/>
              <a:buChar char="•"/>
            </a:pPr>
            <a:r>
              <a:rPr lang="en-US" sz="1300" b="1" dirty="0"/>
              <a:t>TA</a:t>
            </a:r>
            <a:r>
              <a:rPr lang="en-US" sz="1300" dirty="0"/>
              <a:t>: Time constant of the amplifier, affecting the speed of amplification of the control signal.</a:t>
            </a:r>
          </a:p>
          <a:p>
            <a:pPr>
              <a:buFont typeface="Arial" panose="020B0604020202020204" pitchFamily="34" charset="0"/>
              <a:buChar char="•"/>
            </a:pPr>
            <a:r>
              <a:rPr lang="en-US" sz="1300" b="1" dirty="0"/>
              <a:t>TA1</a:t>
            </a:r>
            <a:r>
              <a:rPr lang="en-US" sz="1300" dirty="0"/>
              <a:t>: Additional time constant for amplifier dynamics.</a:t>
            </a:r>
          </a:p>
          <a:p>
            <a:pPr>
              <a:buFont typeface="Arial" panose="020B0604020202020204" pitchFamily="34" charset="0"/>
              <a:buChar char="•"/>
            </a:pPr>
            <a:r>
              <a:rPr lang="en-US" sz="1300" b="1" dirty="0"/>
              <a:t>TE</a:t>
            </a:r>
            <a:r>
              <a:rPr lang="en-US" sz="1300" dirty="0"/>
              <a:t>: Time constant of the exciter, influencing how fast the excitation system responds.</a:t>
            </a:r>
          </a:p>
          <a:p>
            <a:pPr>
              <a:buFont typeface="Arial" panose="020B0604020202020204" pitchFamily="34" charset="0"/>
              <a:buChar char="•"/>
            </a:pPr>
            <a:r>
              <a:rPr lang="en-US" sz="1300" b="1" dirty="0"/>
              <a:t>TF</a:t>
            </a:r>
            <a:r>
              <a:rPr lang="en-US" sz="1300" dirty="0"/>
              <a:t>: Time constant of the field, related to the field winding of the generator.</a:t>
            </a:r>
          </a:p>
          <a:p>
            <a:pPr>
              <a:buFont typeface="Arial" panose="020B0604020202020204" pitchFamily="34" charset="0"/>
              <a:buChar char="•"/>
            </a:pPr>
            <a:r>
              <a:rPr lang="en-US" sz="1300" b="1" dirty="0"/>
              <a:t>SE</a:t>
            </a:r>
            <a:r>
              <a:rPr lang="en-US" sz="1300" dirty="0"/>
              <a:t>: Saturation function in terms of the generator field voltage (EFD), which helps to model the non-linear behavior of the exciter.</a:t>
            </a:r>
          </a:p>
          <a:p>
            <a:endParaRPr lang="en-IN" dirty="0"/>
          </a:p>
        </p:txBody>
      </p:sp>
    </p:spTree>
    <p:extLst>
      <p:ext uri="{BB962C8B-B14F-4D97-AF65-F5344CB8AC3E}">
        <p14:creationId xmlns:p14="http://schemas.microsoft.com/office/powerpoint/2010/main" val="391403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58F87C-D137-1169-D9D5-2A2C8116F7B9}"/>
              </a:ext>
            </a:extLst>
          </p:cNvPr>
          <p:cNvSpPr>
            <a:spLocks noGrp="1"/>
          </p:cNvSpPr>
          <p:nvPr>
            <p:ph type="title"/>
          </p:nvPr>
        </p:nvSpPr>
        <p:spPr/>
        <p:txBody>
          <a:bodyPr/>
          <a:lstStyle/>
          <a:p>
            <a:r>
              <a:rPr lang="en-IN" dirty="0"/>
              <a:t>Input/Output </a:t>
            </a:r>
          </a:p>
        </p:txBody>
      </p:sp>
      <p:sp>
        <p:nvSpPr>
          <p:cNvPr id="5" name="Content Placeholder 4">
            <a:extLst>
              <a:ext uri="{FF2B5EF4-FFF2-40B4-BE49-F238E27FC236}">
                <a16:creationId xmlns:a16="http://schemas.microsoft.com/office/drawing/2014/main" id="{D14EFE32-3AB6-53A3-C97F-71F590B917A6}"/>
              </a:ext>
            </a:extLst>
          </p:cNvPr>
          <p:cNvSpPr>
            <a:spLocks noGrp="1"/>
          </p:cNvSpPr>
          <p:nvPr>
            <p:ph idx="1"/>
          </p:nvPr>
        </p:nvSpPr>
        <p:spPr/>
        <p:txBody>
          <a:bodyPr>
            <a:normAutofit/>
          </a:bodyPr>
          <a:lstStyle/>
          <a:p>
            <a:pPr marL="0" indent="0">
              <a:buNone/>
            </a:pPr>
            <a:r>
              <a:rPr lang="en-IN" dirty="0"/>
              <a:t>	</a:t>
            </a:r>
          </a:p>
          <a:p>
            <a:pPr lvl="1">
              <a:buFont typeface="Arial" panose="020B0604020202020204" pitchFamily="34" charset="0"/>
              <a:buChar char="•"/>
            </a:pPr>
            <a:r>
              <a:rPr lang="en-US" dirty="0"/>
              <a:t>The input to the Exciter system is the generator terminal voltage from the transmission line.</a:t>
            </a:r>
          </a:p>
          <a:p>
            <a:pPr lvl="1">
              <a:buFont typeface="Arial" panose="020B0604020202020204" pitchFamily="34" charset="0"/>
              <a:buChar char="•"/>
            </a:pPr>
            <a:r>
              <a:rPr lang="en-US" dirty="0"/>
              <a:t>The signal is passed through a Finite Impulse Response (FIR) filter to remove high-frequency noise.</a:t>
            </a:r>
          </a:p>
          <a:p>
            <a:pPr lvl="1">
              <a:buFont typeface="Arial" panose="020B0604020202020204" pitchFamily="34" charset="0"/>
              <a:buChar char="•"/>
            </a:pPr>
            <a:r>
              <a:rPr lang="en-US" dirty="0"/>
              <a:t>Voltage magnitude extraction is performed.</a:t>
            </a:r>
          </a:p>
          <a:p>
            <a:pPr lvl="1">
              <a:buFont typeface="Arial" panose="020B0604020202020204" pitchFamily="34" charset="0"/>
              <a:buChar char="•"/>
            </a:pPr>
            <a:r>
              <a:rPr lang="en-US" dirty="0"/>
              <a:t>The processed signal is fed into the exciter transfer function control block.</a:t>
            </a:r>
          </a:p>
          <a:p>
            <a:pPr lvl="1">
              <a:buFont typeface="Arial" panose="020B0604020202020204" pitchFamily="34" charset="0"/>
              <a:buChar char="•"/>
            </a:pPr>
            <a:r>
              <a:rPr lang="en-US" dirty="0"/>
              <a:t>The transfer function control block consists of various filter blocks arranged in series and parallel to generate the desired output signal.</a:t>
            </a:r>
          </a:p>
          <a:p>
            <a:pPr lvl="1">
              <a:buFont typeface="Arial" panose="020B0604020202020204" pitchFamily="34" charset="0"/>
              <a:buChar char="•"/>
            </a:pPr>
            <a:r>
              <a:rPr lang="en-US" dirty="0"/>
              <a:t>Output: The final output is the controlled excitation signal that regulates the generator’s field voltage, ensuring stable operation of the generator.</a:t>
            </a:r>
            <a:endParaRPr lang="en-IN" dirty="0"/>
          </a:p>
          <a:p>
            <a:pPr marL="0" indent="0">
              <a:buNone/>
            </a:pPr>
            <a:r>
              <a:rPr lang="en-IN" dirty="0"/>
              <a:t>		</a:t>
            </a:r>
          </a:p>
        </p:txBody>
      </p:sp>
    </p:spTree>
    <p:extLst>
      <p:ext uri="{BB962C8B-B14F-4D97-AF65-F5344CB8AC3E}">
        <p14:creationId xmlns:p14="http://schemas.microsoft.com/office/powerpoint/2010/main" val="1229673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EF5FB-ACDB-3317-BB31-15B4AEC52808}"/>
              </a:ext>
            </a:extLst>
          </p:cNvPr>
          <p:cNvSpPr>
            <a:spLocks noGrp="1"/>
          </p:cNvSpPr>
          <p:nvPr>
            <p:ph type="title"/>
          </p:nvPr>
        </p:nvSpPr>
        <p:spPr/>
        <p:txBody>
          <a:bodyPr/>
          <a:lstStyle/>
          <a:p>
            <a:r>
              <a:rPr lang="en-US" dirty="0"/>
              <a:t>Observation: Exciter filter order</a:t>
            </a:r>
            <a:endParaRPr lang="en-IN" dirty="0"/>
          </a:p>
        </p:txBody>
      </p:sp>
      <p:sp>
        <p:nvSpPr>
          <p:cNvPr id="3" name="Content Placeholder 2">
            <a:extLst>
              <a:ext uri="{FF2B5EF4-FFF2-40B4-BE49-F238E27FC236}">
                <a16:creationId xmlns:a16="http://schemas.microsoft.com/office/drawing/2014/main" id="{0042F1B9-7075-6DA5-8E0D-EE7391554868}"/>
              </a:ext>
            </a:extLst>
          </p:cNvPr>
          <p:cNvSpPr>
            <a:spLocks noGrp="1"/>
          </p:cNvSpPr>
          <p:nvPr>
            <p:ph idx="1"/>
          </p:nvPr>
        </p:nvSpPr>
        <p:spPr>
          <a:xfrm>
            <a:off x="749808" y="1837944"/>
            <a:ext cx="10405872" cy="4031150"/>
          </a:xfrm>
        </p:spPr>
        <p:txBody>
          <a:bodyPr>
            <a:noAutofit/>
          </a:bodyPr>
          <a:lstStyle/>
          <a:p>
            <a:pPr marL="749808" lvl="1" indent="-457200">
              <a:buFont typeface="+mj-lt"/>
              <a:buAutoNum type="arabicPeriod"/>
            </a:pPr>
            <a:r>
              <a:rPr lang="en-US" sz="2000" dirty="0"/>
              <a:t>The transfer functions consist of:</a:t>
            </a:r>
          </a:p>
          <a:p>
            <a:pPr lvl="4">
              <a:spcBef>
                <a:spcPts val="600"/>
              </a:spcBef>
              <a:spcAft>
                <a:spcPts val="0"/>
              </a:spcAft>
              <a:buFont typeface="Arial" panose="020B0604020202020204" pitchFamily="34" charset="0"/>
              <a:buChar char="•"/>
            </a:pPr>
            <a:r>
              <a:rPr lang="en-US" sz="1600" dirty="0"/>
              <a:t>Integrator</a:t>
            </a:r>
          </a:p>
          <a:p>
            <a:pPr lvl="4">
              <a:spcBef>
                <a:spcPts val="600"/>
              </a:spcBef>
              <a:spcAft>
                <a:spcPts val="0"/>
              </a:spcAft>
              <a:buFont typeface="Arial" panose="020B0604020202020204" pitchFamily="34" charset="0"/>
              <a:buChar char="•"/>
            </a:pPr>
            <a:r>
              <a:rPr lang="en-US" sz="1600" dirty="0"/>
              <a:t>First-Order Lag</a:t>
            </a:r>
          </a:p>
          <a:p>
            <a:pPr lvl="4">
              <a:spcBef>
                <a:spcPts val="600"/>
              </a:spcBef>
              <a:spcAft>
                <a:spcPts val="0"/>
              </a:spcAft>
              <a:buFont typeface="Arial" panose="020B0604020202020204" pitchFamily="34" charset="0"/>
              <a:buChar char="•"/>
            </a:pPr>
            <a:r>
              <a:rPr lang="en-US" sz="1600" dirty="0"/>
              <a:t>Derivative</a:t>
            </a:r>
          </a:p>
          <a:p>
            <a:pPr lvl="4">
              <a:spcBef>
                <a:spcPts val="600"/>
              </a:spcBef>
              <a:spcAft>
                <a:spcPts val="0"/>
              </a:spcAft>
              <a:buFont typeface="Arial" panose="020B0604020202020204" pitchFamily="34" charset="0"/>
              <a:buChar char="•"/>
            </a:pPr>
            <a:r>
              <a:rPr lang="en-US" sz="1600" dirty="0"/>
              <a:t>Lead-Lag</a:t>
            </a:r>
          </a:p>
          <a:p>
            <a:pPr marL="749808" lvl="1" indent="-457200">
              <a:buFont typeface="+mj-lt"/>
              <a:buAutoNum type="arabicPeriod"/>
            </a:pPr>
            <a:r>
              <a:rPr lang="en-US" sz="2000" dirty="0"/>
              <a:t>These transfer functions are primarily first-order.</a:t>
            </a:r>
          </a:p>
          <a:p>
            <a:pPr marL="749808" lvl="1" indent="-457200">
              <a:buFont typeface="+mj-lt"/>
              <a:buAutoNum type="arabicPeriod"/>
            </a:pPr>
            <a:r>
              <a:rPr lang="en-US" sz="2000" dirty="0"/>
              <a:t>Implementation Approach:</a:t>
            </a:r>
          </a:p>
          <a:p>
            <a:pPr lvl="4">
              <a:buFont typeface="Arial" panose="020B0604020202020204" pitchFamily="34" charset="0"/>
              <a:buChar char="•"/>
            </a:pPr>
            <a:r>
              <a:rPr lang="en-US" sz="1600" dirty="0"/>
              <a:t>Create a general first-order transfer function block.</a:t>
            </a:r>
          </a:p>
          <a:p>
            <a:pPr lvl="4">
              <a:buFont typeface="Arial" panose="020B0604020202020204" pitchFamily="34" charset="0"/>
              <a:buChar char="•"/>
            </a:pPr>
            <a:r>
              <a:rPr lang="en-US" sz="1600" dirty="0"/>
              <a:t>Program the block’s coefficients to realize specific transfer functions.</a:t>
            </a:r>
          </a:p>
          <a:p>
            <a:pPr marL="749808" lvl="1" indent="-457200">
              <a:buFont typeface="+mj-lt"/>
              <a:buAutoNum type="arabicPeriod"/>
            </a:pPr>
            <a:r>
              <a:rPr lang="en-US" sz="2000" dirty="0"/>
              <a:t>The transfer functions represent digital filters like:</a:t>
            </a:r>
          </a:p>
          <a:p>
            <a:pPr lvl="4">
              <a:buFont typeface="Arial" panose="020B0604020202020204" pitchFamily="34" charset="0"/>
              <a:buChar char="•"/>
            </a:pPr>
            <a:r>
              <a:rPr lang="en-US" sz="1600" dirty="0"/>
              <a:t>FIR (Finite Impulse Response)</a:t>
            </a:r>
          </a:p>
          <a:p>
            <a:pPr lvl="4">
              <a:buFont typeface="Arial" panose="020B0604020202020204" pitchFamily="34" charset="0"/>
              <a:buChar char="•"/>
            </a:pPr>
            <a:r>
              <a:rPr lang="en-US" sz="1600" dirty="0"/>
              <a:t>IIR (Infinite Impulse Response)</a:t>
            </a:r>
            <a:endParaRPr lang="en-IN" sz="1600" dirty="0"/>
          </a:p>
        </p:txBody>
      </p:sp>
    </p:spTree>
    <p:extLst>
      <p:ext uri="{BB962C8B-B14F-4D97-AF65-F5344CB8AC3E}">
        <p14:creationId xmlns:p14="http://schemas.microsoft.com/office/powerpoint/2010/main" val="3648242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40982-E7D1-33B7-7A3D-403A310CC709}"/>
              </a:ext>
            </a:extLst>
          </p:cNvPr>
          <p:cNvSpPr>
            <a:spLocks noGrp="1"/>
          </p:cNvSpPr>
          <p:nvPr>
            <p:ph type="title"/>
          </p:nvPr>
        </p:nvSpPr>
        <p:spPr/>
        <p:txBody>
          <a:bodyPr/>
          <a:lstStyle/>
          <a:p>
            <a:r>
              <a:rPr lang="en-US" dirty="0"/>
              <a:t>Type of Filters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B29302-3AAB-2AFF-5660-1B87B60F5226}"/>
                  </a:ext>
                </a:extLst>
              </p:cNvPr>
              <p:cNvSpPr>
                <a:spLocks noGrp="1"/>
              </p:cNvSpPr>
              <p:nvPr>
                <p:ph idx="1"/>
              </p:nvPr>
            </p:nvSpPr>
            <p:spPr>
              <a:xfrm>
                <a:off x="1097280" y="1845734"/>
                <a:ext cx="10241280" cy="4518490"/>
              </a:xfrm>
            </p:spPr>
            <p:txBody>
              <a:bodyPr>
                <a:normAutofit fontScale="92500" lnSpcReduction="10000"/>
              </a:bodyPr>
              <a:lstStyle/>
              <a:p>
                <a:r>
                  <a:rPr lang="en-US" dirty="0"/>
                  <a:t>Here, in Exciter there are two types of digital filter in discrete time domain:</a:t>
                </a:r>
              </a:p>
              <a:p>
                <a:r>
                  <a:rPr lang="en-US" dirty="0"/>
                  <a:t>1) IIR filter </a:t>
                </a:r>
              </a:p>
              <a:p>
                <a:endParaRPr lang="en-US" dirty="0"/>
              </a:p>
              <a:p>
                <a:pPr lvl="6"/>
                <a:endParaRPr lang="en-US" sz="2000" i="1" dirty="0">
                  <a:effectLst/>
                  <a:latin typeface="Cambria Math" panose="02040503050406030204" pitchFamily="18" charset="0"/>
                  <a:ea typeface="DengXian" panose="02010600030101010101" pitchFamily="2" charset="-122"/>
                  <a:cs typeface="Times New Roman" panose="02020603050405020304" pitchFamily="18" charset="0"/>
                </a:endParaRPr>
              </a:p>
              <a:p>
                <a:pPr lvl="6"/>
                <a:endParaRPr lang="en-US" sz="2000" i="1" dirty="0">
                  <a:effectLst/>
                  <a:latin typeface="Cambria Math" panose="02040503050406030204" pitchFamily="18" charset="0"/>
                  <a:ea typeface="DengXian" panose="02010600030101010101" pitchFamily="2" charset="-122"/>
                  <a:cs typeface="Times New Roman" panose="02020603050405020304" pitchFamily="18" charset="0"/>
                </a:endParaRPr>
              </a:p>
              <a:p>
                <a:pPr lvl="6"/>
                <a14:m>
                  <m:oMath xmlns:m="http://schemas.openxmlformats.org/officeDocument/2006/math">
                    <m:r>
                      <a:rPr lang="en-US" i="1" smtClean="0">
                        <a:effectLst/>
                        <a:latin typeface="Cambria Math" panose="02040503050406030204" pitchFamily="18" charset="0"/>
                        <a:ea typeface="DengXian" panose="02010600030101010101" pitchFamily="2" charset="-122"/>
                        <a:cs typeface="Times New Roman" panose="02020603050405020304" pitchFamily="18" charset="0"/>
                      </a:rPr>
                      <m:t>𝑦</m:t>
                    </m:r>
                    <m:d>
                      <m:dPr>
                        <m:begChr m:val="["/>
                        <m:endChr m:val="]"/>
                        <m:ctrlPr>
                          <a:rPr lang="en-IN" i="1">
                            <a:effectLst/>
                            <a:latin typeface="Cambria Math" panose="02040503050406030204" pitchFamily="18" charset="0"/>
                          </a:rPr>
                        </m:ctrlPr>
                      </m:dPr>
                      <m:e>
                        <m:r>
                          <a:rPr lang="en-US" i="1">
                            <a:effectLst/>
                            <a:latin typeface="Cambria Math" panose="02040503050406030204" pitchFamily="18" charset="0"/>
                            <a:ea typeface="DengXian" panose="02010600030101010101" pitchFamily="2" charset="-122"/>
                            <a:cs typeface="Times New Roman" panose="02020603050405020304" pitchFamily="18" charset="0"/>
                          </a:rPr>
                          <m:t>𝑛</m:t>
                        </m:r>
                      </m:e>
                    </m:d>
                  </m:oMath>
                </a14:m>
                <a:r>
                  <a:rPr lang="en-IN" dirty="0"/>
                  <a:t>  is discrete time output of the filter.</a:t>
                </a:r>
              </a:p>
              <a:p>
                <a:pPr lvl="6"/>
                <a:r>
                  <a:rPr lang="en-IN" dirty="0"/>
                  <a:t>N, M is the order of the filter.</a:t>
                </a:r>
              </a:p>
              <a:p>
                <a:pPr lvl="6"/>
                <a14:m>
                  <m:oMath xmlns:m="http://schemas.openxmlformats.org/officeDocument/2006/math">
                    <m:sSub>
                      <m:sSubPr>
                        <m:ctrlPr>
                          <a:rPr lang="en-IN" i="1" smtClean="0">
                            <a:effectLst/>
                            <a:latin typeface="Cambria Math" panose="02040503050406030204" pitchFamily="18" charset="0"/>
                          </a:rPr>
                        </m:ctrlPr>
                      </m:sSubPr>
                      <m:e>
                        <m:r>
                          <a:rPr lang="en-US" i="1">
                            <a:effectLst/>
                            <a:latin typeface="Cambria Math" panose="02040503050406030204" pitchFamily="18" charset="0"/>
                            <a:ea typeface="DengXian" panose="02010600030101010101" pitchFamily="2" charset="-122"/>
                            <a:cs typeface="Times New Roman" panose="02020603050405020304" pitchFamily="18" charset="0"/>
                          </a:rPr>
                          <m:t>𝑎</m:t>
                        </m:r>
                      </m:e>
                      <m:sub>
                        <m:r>
                          <a:rPr lang="en-US" i="1">
                            <a:effectLst/>
                            <a:latin typeface="Cambria Math" panose="02040503050406030204" pitchFamily="18" charset="0"/>
                            <a:ea typeface="DengXian" panose="02010600030101010101" pitchFamily="2" charset="-122"/>
                            <a:cs typeface="Times New Roman" panose="02020603050405020304" pitchFamily="18" charset="0"/>
                          </a:rPr>
                          <m:t>𝑘</m:t>
                        </m:r>
                      </m:sub>
                    </m:sSub>
                  </m:oMath>
                </a14:m>
                <a:r>
                  <a:rPr lang="en-IN" dirty="0"/>
                  <a:t> is the gain of the filter.</a:t>
                </a:r>
              </a:p>
              <a:p>
                <a:pPr lvl="6"/>
                <a14:m>
                  <m:oMath xmlns:m="http://schemas.openxmlformats.org/officeDocument/2006/math">
                    <m:r>
                      <a:rPr lang="en-US" i="1">
                        <a:latin typeface="Cambria Math" panose="02040503050406030204" pitchFamily="18" charset="0"/>
                        <a:ea typeface="DengXian" panose="02010600030101010101" pitchFamily="2" charset="-122"/>
                        <a:cs typeface="Times New Roman" panose="02020603050405020304" pitchFamily="18" charset="0"/>
                      </a:rPr>
                      <m:t>𝑥</m:t>
                    </m:r>
                    <m:r>
                      <a:rPr lang="en-US" i="1">
                        <a:latin typeface="Cambria Math" panose="02040503050406030204" pitchFamily="18" charset="0"/>
                        <a:ea typeface="DengXian" panose="02010600030101010101" pitchFamily="2" charset="-122"/>
                        <a:cs typeface="Times New Roman" panose="02020603050405020304" pitchFamily="18" charset="0"/>
                      </a:rPr>
                      <m:t> </m:t>
                    </m:r>
                    <m:d>
                      <m:dPr>
                        <m:begChr m:val="["/>
                        <m:endChr m:val="]"/>
                        <m:ctrlPr>
                          <a:rPr lang="en-IN" i="1">
                            <a:effectLst/>
                            <a:latin typeface="Cambria Math" panose="02040503050406030204" pitchFamily="18" charset="0"/>
                          </a:rPr>
                        </m:ctrlPr>
                      </m:dPr>
                      <m:e>
                        <m:r>
                          <a:rPr lang="en-US" i="1">
                            <a:effectLst/>
                            <a:latin typeface="Cambria Math" panose="02040503050406030204" pitchFamily="18" charset="0"/>
                            <a:ea typeface="DengXian" panose="02010600030101010101" pitchFamily="2" charset="-122"/>
                            <a:cs typeface="Times New Roman" panose="02020603050405020304" pitchFamily="18" charset="0"/>
                          </a:rPr>
                          <m:t>𝑛</m:t>
                        </m:r>
                      </m:e>
                    </m:d>
                  </m:oMath>
                </a14:m>
                <a:r>
                  <a:rPr lang="en-IN" dirty="0"/>
                  <a:t>  is the discrete time input to the filter.</a:t>
                </a:r>
              </a:p>
              <a:p>
                <a:pPr lvl="6"/>
                <a:endParaRPr lang="en-US" dirty="0"/>
              </a:p>
              <a:p>
                <a:r>
                  <a:rPr lang="en-US" dirty="0"/>
                  <a:t>2) FIR filter : </a:t>
                </a:r>
                <a14:m>
                  <m:oMath xmlns:m="http://schemas.openxmlformats.org/officeDocument/2006/math">
                    <m:r>
                      <a:rPr lang="en-US" sz="2000" i="1" smtClean="0">
                        <a:effectLst/>
                        <a:latin typeface="Cambria Math" panose="02040503050406030204" pitchFamily="18" charset="0"/>
                        <a:ea typeface="DengXian" panose="02010600030101010101" pitchFamily="2" charset="-122"/>
                        <a:cs typeface="Times New Roman" panose="02020603050405020304" pitchFamily="18" charset="0"/>
                      </a:rPr>
                      <m:t>𝑦</m:t>
                    </m:r>
                    <m:d>
                      <m:dPr>
                        <m:begChr m:val="["/>
                        <m:endChr m:val="]"/>
                        <m:ctrlPr>
                          <a:rPr lang="en-IN" i="1">
                            <a:effectLst/>
                            <a:latin typeface="Cambria Math" panose="02040503050406030204" pitchFamily="18" charset="0"/>
                          </a:rPr>
                        </m:ctrlPr>
                      </m:dPr>
                      <m:e>
                        <m:r>
                          <a:rPr lang="en-US" sz="2000" i="1">
                            <a:effectLst/>
                            <a:latin typeface="Cambria Math" panose="02040503050406030204" pitchFamily="18" charset="0"/>
                            <a:ea typeface="DengXian" panose="02010600030101010101" pitchFamily="2" charset="-122"/>
                            <a:cs typeface="Times New Roman" panose="02020603050405020304" pitchFamily="18" charset="0"/>
                          </a:rPr>
                          <m:t>𝑛</m:t>
                        </m:r>
                      </m:e>
                    </m:d>
                    <m:r>
                      <a:rPr lang="en-US" sz="2000" i="1">
                        <a:effectLst/>
                        <a:latin typeface="Cambria Math" panose="02040503050406030204" pitchFamily="18" charset="0"/>
                        <a:ea typeface="DengXian" panose="02010600030101010101" pitchFamily="2" charset="-122"/>
                        <a:cs typeface="Times New Roman" panose="02020603050405020304" pitchFamily="18" charset="0"/>
                      </a:rPr>
                      <m:t>=</m:t>
                    </m:r>
                    <m:nary>
                      <m:naryPr>
                        <m:chr m:val="∑"/>
                        <m:ctrlPr>
                          <a:rPr lang="en-IN" i="1">
                            <a:effectLst/>
                            <a:latin typeface="Cambria Math" panose="02040503050406030204" pitchFamily="18" charset="0"/>
                          </a:rPr>
                        </m:ctrlPr>
                      </m:naryPr>
                      <m:sub>
                        <m:r>
                          <a:rPr lang="en-US" sz="2000" i="1">
                            <a:effectLst/>
                            <a:latin typeface="Cambria Math" panose="02040503050406030204" pitchFamily="18" charset="0"/>
                            <a:ea typeface="DengXian" panose="02010600030101010101" pitchFamily="2" charset="-122"/>
                            <a:cs typeface="Times New Roman" panose="02020603050405020304" pitchFamily="18" charset="0"/>
                          </a:rPr>
                          <m:t>𝑘</m:t>
                        </m:r>
                        <m:r>
                          <a:rPr lang="en-US" sz="2000" i="1">
                            <a:effectLst/>
                            <a:latin typeface="Cambria Math" panose="02040503050406030204" pitchFamily="18" charset="0"/>
                            <a:ea typeface="DengXian" panose="02010600030101010101" pitchFamily="2" charset="-122"/>
                            <a:cs typeface="Times New Roman" panose="02020603050405020304" pitchFamily="18" charset="0"/>
                          </a:rPr>
                          <m:t>=0 </m:t>
                        </m:r>
                      </m:sub>
                      <m:sup>
                        <m:r>
                          <a:rPr lang="en-US" sz="2000" i="1">
                            <a:effectLst/>
                            <a:latin typeface="Cambria Math" panose="02040503050406030204" pitchFamily="18" charset="0"/>
                            <a:ea typeface="DengXian" panose="02010600030101010101" pitchFamily="2" charset="-122"/>
                            <a:cs typeface="Times New Roman" panose="02020603050405020304" pitchFamily="18" charset="0"/>
                          </a:rPr>
                          <m:t>𝑚</m:t>
                        </m:r>
                      </m:sup>
                      <m:e>
                        <m:sSub>
                          <m:sSubPr>
                            <m:ctrlPr>
                              <a:rPr lang="en-IN" i="1">
                                <a:effectLst/>
                                <a:latin typeface="Cambria Math" panose="02040503050406030204" pitchFamily="18" charset="0"/>
                              </a:rPr>
                            </m:ctrlPr>
                          </m:sSubPr>
                          <m:e>
                            <m:r>
                              <a:rPr lang="en-US" sz="2000" i="1">
                                <a:effectLst/>
                                <a:latin typeface="Cambria Math" panose="02040503050406030204" pitchFamily="18" charset="0"/>
                                <a:ea typeface="DengXian" panose="02010600030101010101" pitchFamily="2" charset="-122"/>
                                <a:cs typeface="Times New Roman" panose="02020603050405020304" pitchFamily="18" charset="0"/>
                              </a:rPr>
                              <m:t>𝑎</m:t>
                            </m:r>
                          </m:e>
                          <m:sub>
                            <m:r>
                              <a:rPr lang="en-US" sz="2000" i="1">
                                <a:effectLst/>
                                <a:latin typeface="Cambria Math" panose="02040503050406030204" pitchFamily="18" charset="0"/>
                                <a:ea typeface="DengXian" panose="02010600030101010101" pitchFamily="2" charset="-122"/>
                                <a:cs typeface="Times New Roman" panose="02020603050405020304" pitchFamily="18" charset="0"/>
                              </a:rPr>
                              <m:t>𝑘</m:t>
                            </m:r>
                          </m:sub>
                        </m:sSub>
                        <m:r>
                          <a:rPr lang="en-US" sz="2000" i="1">
                            <a:effectLst/>
                            <a:latin typeface="Cambria Math" panose="02040503050406030204" pitchFamily="18" charset="0"/>
                            <a:ea typeface="DengXian" panose="02010600030101010101" pitchFamily="2" charset="-122"/>
                            <a:cs typeface="Times New Roman" panose="02020603050405020304" pitchFamily="18" charset="0"/>
                          </a:rPr>
                          <m:t>⋅</m:t>
                        </m:r>
                        <m:r>
                          <a:rPr lang="en-US" sz="2000" i="1" smtClean="0">
                            <a:effectLst/>
                            <a:latin typeface="Cambria Math" panose="02040503050406030204" pitchFamily="18" charset="0"/>
                            <a:ea typeface="DengXian" panose="02010600030101010101" pitchFamily="2" charset="-122"/>
                            <a:cs typeface="Times New Roman" panose="02020603050405020304" pitchFamily="18" charset="0"/>
                          </a:rPr>
                          <m:t>𝑥</m:t>
                        </m:r>
                        <m:d>
                          <m:dPr>
                            <m:begChr m:val="["/>
                            <m:endChr m:val="]"/>
                            <m:ctrlPr>
                              <a:rPr lang="en-IN" i="1">
                                <a:effectLst/>
                                <a:latin typeface="Cambria Math" panose="02040503050406030204" pitchFamily="18" charset="0"/>
                              </a:rPr>
                            </m:ctrlPr>
                          </m:dPr>
                          <m:e>
                            <m:r>
                              <a:rPr lang="en-US" sz="2000" i="1">
                                <a:effectLst/>
                                <a:latin typeface="Cambria Math" panose="02040503050406030204" pitchFamily="18" charset="0"/>
                                <a:ea typeface="DengXian" panose="02010600030101010101" pitchFamily="2" charset="-122"/>
                                <a:cs typeface="Times New Roman" panose="02020603050405020304" pitchFamily="18" charset="0"/>
                              </a:rPr>
                              <m:t>𝑛</m:t>
                            </m:r>
                            <m:r>
                              <a:rPr lang="en-US" sz="2000" i="1">
                                <a:effectLst/>
                                <a:latin typeface="Cambria Math" panose="02040503050406030204" pitchFamily="18" charset="0"/>
                                <a:ea typeface="DengXian" panose="02010600030101010101" pitchFamily="2" charset="-122"/>
                                <a:cs typeface="Times New Roman" panose="02020603050405020304" pitchFamily="18" charset="0"/>
                              </a:rPr>
                              <m:t>−</m:t>
                            </m:r>
                            <m:r>
                              <a:rPr lang="en-US" sz="2000" i="1">
                                <a:effectLst/>
                                <a:latin typeface="Cambria Math" panose="02040503050406030204" pitchFamily="18" charset="0"/>
                                <a:ea typeface="DengXian" panose="02010600030101010101" pitchFamily="2" charset="-122"/>
                                <a:cs typeface="Times New Roman" panose="02020603050405020304" pitchFamily="18" charset="0"/>
                              </a:rPr>
                              <m:t>𝑘</m:t>
                            </m:r>
                          </m:e>
                        </m:d>
                      </m:e>
                    </m:nary>
                  </m:oMath>
                </a14:m>
                <a:endParaRPr lang="en-IN" dirty="0"/>
              </a:p>
              <a:p>
                <a:pPr lvl="6">
                  <a:lnSpc>
                    <a:spcPct val="160000"/>
                  </a:lnSpc>
                </a:pPr>
                <a14:m>
                  <m:oMath xmlns:m="http://schemas.openxmlformats.org/officeDocument/2006/math">
                    <m:r>
                      <a:rPr lang="en-US" sz="1400" i="1" smtClean="0">
                        <a:effectLst/>
                        <a:latin typeface="Cambria Math" panose="02040503050406030204" pitchFamily="18" charset="0"/>
                        <a:ea typeface="DengXian" panose="02010600030101010101" pitchFamily="2" charset="-122"/>
                        <a:cs typeface="Times New Roman" panose="02020603050405020304" pitchFamily="18" charset="0"/>
                      </a:rPr>
                      <m:t>𝑦</m:t>
                    </m:r>
                    <m:d>
                      <m:dPr>
                        <m:begChr m:val="["/>
                        <m:endChr m:val="]"/>
                        <m:ctrlPr>
                          <a:rPr lang="en-IN" i="1">
                            <a:effectLst/>
                            <a:latin typeface="Cambria Math" panose="02040503050406030204" pitchFamily="18" charset="0"/>
                          </a:rPr>
                        </m:ctrlPr>
                      </m:dPr>
                      <m:e>
                        <m:r>
                          <a:rPr lang="en-US" sz="1400" i="1">
                            <a:effectLst/>
                            <a:latin typeface="Cambria Math" panose="02040503050406030204" pitchFamily="18" charset="0"/>
                            <a:ea typeface="DengXian" panose="02010600030101010101" pitchFamily="2" charset="-122"/>
                            <a:cs typeface="Times New Roman" panose="02020603050405020304" pitchFamily="18" charset="0"/>
                          </a:rPr>
                          <m:t>𝑛</m:t>
                        </m:r>
                      </m:e>
                    </m:d>
                  </m:oMath>
                </a14:m>
                <a:r>
                  <a:rPr lang="en-IN" dirty="0"/>
                  <a:t>  is discrete time output of the filter.</a:t>
                </a:r>
              </a:p>
              <a:p>
                <a:pPr lvl="6"/>
                <a:r>
                  <a:rPr lang="en-IN" dirty="0"/>
                  <a:t>m is the order of the filter.</a:t>
                </a:r>
              </a:p>
              <a:p>
                <a:pPr lvl="6"/>
                <a14:m>
                  <m:oMath xmlns:m="http://schemas.openxmlformats.org/officeDocument/2006/math">
                    <m:sSub>
                      <m:sSubPr>
                        <m:ctrlPr>
                          <a:rPr lang="en-IN" i="1" smtClean="0">
                            <a:effectLst/>
                            <a:latin typeface="Cambria Math" panose="02040503050406030204" pitchFamily="18" charset="0"/>
                          </a:rPr>
                        </m:ctrlPr>
                      </m:sSubPr>
                      <m:e>
                        <m:r>
                          <a:rPr lang="en-US" sz="1400" i="1">
                            <a:effectLst/>
                            <a:latin typeface="Cambria Math" panose="02040503050406030204" pitchFamily="18" charset="0"/>
                            <a:ea typeface="DengXian" panose="02010600030101010101" pitchFamily="2" charset="-122"/>
                            <a:cs typeface="Times New Roman" panose="02020603050405020304" pitchFamily="18" charset="0"/>
                          </a:rPr>
                          <m:t>𝑎</m:t>
                        </m:r>
                      </m:e>
                      <m:sub>
                        <m:r>
                          <a:rPr lang="en-US" sz="1400" i="1">
                            <a:effectLst/>
                            <a:latin typeface="Cambria Math" panose="02040503050406030204" pitchFamily="18" charset="0"/>
                            <a:ea typeface="DengXian" panose="02010600030101010101" pitchFamily="2" charset="-122"/>
                            <a:cs typeface="Times New Roman" panose="02020603050405020304" pitchFamily="18" charset="0"/>
                          </a:rPr>
                          <m:t>𝑘</m:t>
                        </m:r>
                      </m:sub>
                    </m:sSub>
                  </m:oMath>
                </a14:m>
                <a:r>
                  <a:rPr lang="en-IN" dirty="0"/>
                  <a:t> is the gain of the filter.</a:t>
                </a:r>
              </a:p>
              <a:p>
                <a:pPr lvl="6"/>
                <a14:m>
                  <m:oMath xmlns:m="http://schemas.openxmlformats.org/officeDocument/2006/math">
                    <m:r>
                      <a:rPr lang="en-US" i="1">
                        <a:latin typeface="Cambria Math" panose="02040503050406030204" pitchFamily="18" charset="0"/>
                        <a:ea typeface="DengXian" panose="02010600030101010101" pitchFamily="2" charset="-122"/>
                        <a:cs typeface="Times New Roman" panose="02020603050405020304" pitchFamily="18" charset="0"/>
                      </a:rPr>
                      <m:t>𝑥</m:t>
                    </m:r>
                    <m:r>
                      <a:rPr lang="en-US" i="1">
                        <a:latin typeface="Cambria Math" panose="02040503050406030204" pitchFamily="18" charset="0"/>
                        <a:ea typeface="DengXian" panose="02010600030101010101" pitchFamily="2" charset="-122"/>
                        <a:cs typeface="Times New Roman" panose="02020603050405020304" pitchFamily="18" charset="0"/>
                      </a:rPr>
                      <m:t> </m:t>
                    </m:r>
                    <m:d>
                      <m:dPr>
                        <m:begChr m:val="["/>
                        <m:endChr m:val="]"/>
                        <m:ctrlPr>
                          <a:rPr lang="en-IN" i="1">
                            <a:effectLst/>
                            <a:latin typeface="Cambria Math" panose="02040503050406030204" pitchFamily="18" charset="0"/>
                          </a:rPr>
                        </m:ctrlPr>
                      </m:dPr>
                      <m:e>
                        <m:r>
                          <a:rPr lang="en-US" sz="1400" i="1">
                            <a:effectLst/>
                            <a:latin typeface="Cambria Math" panose="02040503050406030204" pitchFamily="18" charset="0"/>
                            <a:ea typeface="DengXian" panose="02010600030101010101" pitchFamily="2" charset="-122"/>
                            <a:cs typeface="Times New Roman" panose="02020603050405020304" pitchFamily="18" charset="0"/>
                          </a:rPr>
                          <m:t>𝑛</m:t>
                        </m:r>
                      </m:e>
                    </m:d>
                  </m:oMath>
                </a14:m>
                <a:r>
                  <a:rPr lang="en-IN" dirty="0"/>
                  <a:t>  is the discrete time input to the filter.</a:t>
                </a:r>
              </a:p>
            </p:txBody>
          </p:sp>
        </mc:Choice>
        <mc:Fallback xmlns="">
          <p:sp>
            <p:nvSpPr>
              <p:cNvPr id="3" name="Content Placeholder 2">
                <a:extLst>
                  <a:ext uri="{FF2B5EF4-FFF2-40B4-BE49-F238E27FC236}">
                    <a16:creationId xmlns:a16="http://schemas.microsoft.com/office/drawing/2014/main" id="{43B29302-3AAB-2AFF-5660-1B87B60F5226}"/>
                  </a:ext>
                </a:extLst>
              </p:cNvPr>
              <p:cNvSpPr>
                <a:spLocks noGrp="1" noRot="1" noChangeAspect="1" noMove="1" noResize="1" noEditPoints="1" noAdjustHandles="1" noChangeArrowheads="1" noChangeShapeType="1" noTextEdit="1"/>
              </p:cNvSpPr>
              <p:nvPr>
                <p:ph idx="1"/>
              </p:nvPr>
            </p:nvSpPr>
            <p:spPr>
              <a:xfrm>
                <a:off x="1097280" y="1845734"/>
                <a:ext cx="10241280" cy="4518490"/>
              </a:xfrm>
              <a:blipFill>
                <a:blip r:embed="rId2"/>
                <a:stretch>
                  <a:fillRect l="-536" t="-1754"/>
                </a:stretch>
              </a:blipFill>
            </p:spPr>
            <p:txBody>
              <a:bodyPr/>
              <a:lstStyle/>
              <a:p>
                <a:r>
                  <a:rPr lang="en-IN">
                    <a:noFill/>
                  </a:rPr>
                  <a:t> </a:t>
                </a:r>
              </a:p>
            </p:txBody>
          </p:sp>
        </mc:Fallback>
      </mc:AlternateContent>
      <p:pic>
        <p:nvPicPr>
          <p:cNvPr id="11" name="Picture 10">
            <a:extLst>
              <a:ext uri="{FF2B5EF4-FFF2-40B4-BE49-F238E27FC236}">
                <a16:creationId xmlns:a16="http://schemas.microsoft.com/office/drawing/2014/main" id="{4B70F163-3500-049D-5A61-E758C0E2D97C}"/>
              </a:ext>
            </a:extLst>
          </p:cNvPr>
          <p:cNvPicPr>
            <a:picLocks noChangeAspect="1"/>
          </p:cNvPicPr>
          <p:nvPr/>
        </p:nvPicPr>
        <p:blipFill>
          <a:blip r:embed="rId3"/>
          <a:stretch>
            <a:fillRect/>
          </a:stretch>
        </p:blipFill>
        <p:spPr>
          <a:xfrm>
            <a:off x="2490572" y="2354955"/>
            <a:ext cx="4645568" cy="1074045"/>
          </a:xfrm>
          <a:prstGeom prst="rect">
            <a:avLst/>
          </a:prstGeom>
        </p:spPr>
      </p:pic>
    </p:spTree>
    <p:extLst>
      <p:ext uri="{BB962C8B-B14F-4D97-AF65-F5344CB8AC3E}">
        <p14:creationId xmlns:p14="http://schemas.microsoft.com/office/powerpoint/2010/main" val="323004489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lnDef>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18176</TotalTime>
  <Words>4916</Words>
  <Application>Microsoft Office PowerPoint</Application>
  <PresentationFormat>Widescreen</PresentationFormat>
  <Paragraphs>1091</Paragraphs>
  <Slides>57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57</vt:i4>
      </vt:variant>
    </vt:vector>
  </HeadingPairs>
  <TitlesOfParts>
    <vt:vector size="70" baseType="lpstr">
      <vt:lpstr>Aptos</vt:lpstr>
      <vt:lpstr>Arial</vt:lpstr>
      <vt:lpstr>Arial-BoldItalicMT-Identity-H</vt:lpstr>
      <vt:lpstr>Arial-BoldMT-Identity-H</vt:lpstr>
      <vt:lpstr>ArialMT-Identity-H</vt:lpstr>
      <vt:lpstr>Calibri</vt:lpstr>
      <vt:lpstr>Calibri Light</vt:lpstr>
      <vt:lpstr>Cambria Math</vt:lpstr>
      <vt:lpstr>Google Sans</vt:lpstr>
      <vt:lpstr>Myriad Roman</vt:lpstr>
      <vt:lpstr>Times New Roman</vt:lpstr>
      <vt:lpstr>TimesNewRoman</vt:lpstr>
      <vt:lpstr>Retrospect</vt:lpstr>
      <vt:lpstr>VLSI Architecture for EMT Simulation</vt:lpstr>
      <vt:lpstr>TABLE OF CONTENT (MODULES)</vt:lpstr>
      <vt:lpstr>EMT Network</vt:lpstr>
      <vt:lpstr>Problem Description</vt:lpstr>
      <vt:lpstr>Control Elements:</vt:lpstr>
      <vt:lpstr>Exciter (Observation)</vt:lpstr>
      <vt:lpstr>Input/Output </vt:lpstr>
      <vt:lpstr>Observation: Exciter filter order</vt:lpstr>
      <vt:lpstr>Type of Filters</vt:lpstr>
      <vt:lpstr>General:1st order transfer function</vt:lpstr>
      <vt:lpstr>PowerPoint Presentation</vt:lpstr>
      <vt:lpstr>1st order transfer function (S domain: Euler's approximation)</vt:lpstr>
      <vt:lpstr>Multiplier block</vt:lpstr>
      <vt:lpstr>Connector Block </vt:lpstr>
      <vt:lpstr>Arithmetic block </vt:lpstr>
      <vt:lpstr>FPFA - logical block</vt:lpstr>
      <vt:lpstr>1st order filter implementation</vt:lpstr>
      <vt:lpstr>PowerPoint Presentation</vt:lpstr>
      <vt:lpstr>PowerPoint Presentation</vt:lpstr>
      <vt:lpstr>General:2nd order transfer function</vt:lpstr>
      <vt:lpstr>PowerPoint Presentation</vt:lpstr>
      <vt:lpstr>2nd order transfer function (S domain: Euler's approximation)</vt:lpstr>
      <vt:lpstr>PowerPoint Presentation</vt:lpstr>
      <vt:lpstr>PowerPoint Presentation</vt:lpstr>
      <vt:lpstr>PowerPoint Presentation</vt:lpstr>
      <vt:lpstr>General:3rd order transfer function</vt:lpstr>
      <vt:lpstr>PowerPoint Presentation</vt:lpstr>
      <vt:lpstr>3rd order Implementation </vt:lpstr>
      <vt:lpstr>General:4th order transfer function</vt:lpstr>
      <vt:lpstr>PowerPoint Presentation</vt:lpstr>
      <vt:lpstr>Technical Achievements</vt:lpstr>
      <vt:lpstr>Technical Achievements</vt:lpstr>
      <vt:lpstr>Technical Achievements</vt:lpstr>
      <vt:lpstr>PowerPoint Presentation</vt:lpstr>
      <vt:lpstr>Alternate architecture : 2nd order capable</vt:lpstr>
      <vt:lpstr>PowerPoint Presentation</vt:lpstr>
      <vt:lpstr>PowerPoint Presentation</vt:lpstr>
      <vt:lpstr>PowerPoint Presentation</vt:lpstr>
      <vt:lpstr>PowerPoint Presentation</vt:lpstr>
      <vt:lpstr>PowerPoint Presentation</vt:lpstr>
      <vt:lpstr>Limiter: </vt:lpstr>
      <vt:lpstr>Limiter design 1: (RIPPLE – Limiter )</vt:lpstr>
      <vt:lpstr>RIPPLE – Limiter Equation</vt:lpstr>
      <vt:lpstr>Ripple Comparator: (Block Diagram)</vt:lpstr>
      <vt:lpstr>Selector : (block diagram)</vt:lpstr>
      <vt:lpstr>RIPPLE – Limiter Block diagram</vt:lpstr>
      <vt:lpstr>Delay  – Ripple limiter</vt:lpstr>
      <vt:lpstr>Comparator based Limiter: X–OR–NOR cell based design (4 bit)</vt:lpstr>
      <vt:lpstr>PowerPoint Presentation</vt:lpstr>
      <vt:lpstr>PowerPoint Presentation</vt:lpstr>
      <vt:lpstr>4 bit selector</vt:lpstr>
      <vt:lpstr>PowerPoint Presentation</vt:lpstr>
      <vt:lpstr>Delay  – XNOR limiter</vt:lpstr>
      <vt:lpstr>Miscellaneous </vt:lpstr>
      <vt:lpstr>PowerPoint Presentation</vt:lpstr>
      <vt:lpstr>PowerPoint Presentation</vt:lpstr>
      <vt:lpstr>Alternate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Rajat sharma</dc:creator>
  <cp:lastModifiedBy>Rajat sharma</cp:lastModifiedBy>
  <cp:revision>197</cp:revision>
  <dcterms:created xsi:type="dcterms:W3CDTF">2024-09-11T15:19:31Z</dcterms:created>
  <dcterms:modified xsi:type="dcterms:W3CDTF">2025-02-18T20:07:12Z</dcterms:modified>
</cp:coreProperties>
</file>