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312" r:id="rId3"/>
    <p:sldId id="347" r:id="rId4"/>
    <p:sldId id="310" r:id="rId5"/>
    <p:sldId id="311" r:id="rId6"/>
    <p:sldId id="313" r:id="rId7"/>
    <p:sldId id="373" r:id="rId8"/>
    <p:sldId id="370" r:id="rId9"/>
    <p:sldId id="316" r:id="rId10"/>
    <p:sldId id="317" r:id="rId11"/>
    <p:sldId id="318" r:id="rId12"/>
    <p:sldId id="321" r:id="rId13"/>
    <p:sldId id="328" r:id="rId14"/>
    <p:sldId id="329" r:id="rId15"/>
    <p:sldId id="330" r:id="rId16"/>
    <p:sldId id="374" r:id="rId17"/>
    <p:sldId id="371" r:id="rId18"/>
    <p:sldId id="331" r:id="rId19"/>
    <p:sldId id="372" r:id="rId20"/>
    <p:sldId id="334" r:id="rId21"/>
    <p:sldId id="332" r:id="rId22"/>
    <p:sldId id="333" r:id="rId23"/>
    <p:sldId id="337" r:id="rId24"/>
    <p:sldId id="338" r:id="rId25"/>
    <p:sldId id="341" r:id="rId26"/>
    <p:sldId id="343" r:id="rId27"/>
    <p:sldId id="344" r:id="rId28"/>
    <p:sldId id="339" r:id="rId29"/>
    <p:sldId id="340" r:id="rId30"/>
    <p:sldId id="342" r:id="rId31"/>
    <p:sldId id="346" r:id="rId32"/>
    <p:sldId id="376" r:id="rId33"/>
    <p:sldId id="364" r:id="rId34"/>
    <p:sldId id="361" r:id="rId35"/>
    <p:sldId id="366" r:id="rId36"/>
    <p:sldId id="367" r:id="rId37"/>
    <p:sldId id="380" r:id="rId38"/>
    <p:sldId id="375" r:id="rId39"/>
    <p:sldId id="349" r:id="rId40"/>
    <p:sldId id="357" r:id="rId41"/>
    <p:sldId id="3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ke Chevalier" userId="1f6edb708596418b" providerId="LiveId" clId="{7B9F099C-5CBB-4736-866E-390D923BB037}"/>
    <pc:docChg chg="undo redo custSel addSld delSld modSld sldOrd">
      <pc:chgData name="Blake Chevalier" userId="1f6edb708596418b" providerId="LiveId" clId="{7B9F099C-5CBB-4736-866E-390D923BB037}" dt="2024-07-17T21:55:37.638" v="35575" actId="20577"/>
      <pc:docMkLst>
        <pc:docMk/>
      </pc:docMkLst>
      <pc:sldChg chg="modSp mod">
        <pc:chgData name="Blake Chevalier" userId="1f6edb708596418b" providerId="LiveId" clId="{7B9F099C-5CBB-4736-866E-390D923BB037}" dt="2024-03-26T21:18:39.440" v="24783" actId="20577"/>
        <pc:sldMkLst>
          <pc:docMk/>
          <pc:sldMk cId="1963549891" sldId="256"/>
        </pc:sldMkLst>
        <pc:spChg chg="mod">
          <ac:chgData name="Blake Chevalier" userId="1f6edb708596418b" providerId="LiveId" clId="{7B9F099C-5CBB-4736-866E-390D923BB037}" dt="2024-03-26T21:18:39.440" v="24783" actId="20577"/>
          <ac:spMkLst>
            <pc:docMk/>
            <pc:sldMk cId="1963549891" sldId="256"/>
            <ac:spMk id="2" creationId="{431A87FD-E2A4-99E3-3E03-344C066090FD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963549891" sldId="256"/>
            <ac:spMk id="3" creationId="{9FEA6933-3C49-CE65-FDCD-B6C668B0B6A6}"/>
          </ac:spMkLst>
        </pc:spChg>
      </pc:sldChg>
      <pc:sldChg chg="addSp delSp modSp del mod ord">
        <pc:chgData name="Blake Chevalier" userId="1f6edb708596418b" providerId="LiveId" clId="{7B9F099C-5CBB-4736-866E-390D923BB037}" dt="2024-02-14T04:24:12.588" v="3170" actId="47"/>
        <pc:sldMkLst>
          <pc:docMk/>
          <pc:sldMk cId="2191961767" sldId="257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191961767" sldId="257"/>
            <ac:spMk id="2" creationId="{9C498CD5-EEB7-A5A8-56B3-7B8335D0E534}"/>
          </ac:spMkLst>
        </pc:spChg>
        <pc:spChg chg="mod">
          <ac:chgData name="Blake Chevalier" userId="1f6edb708596418b" providerId="LiveId" clId="{7B9F099C-5CBB-4736-866E-390D923BB037}" dt="2024-02-14T04:02:05.793" v="2692" actId="20577"/>
          <ac:spMkLst>
            <pc:docMk/>
            <pc:sldMk cId="2191961767" sldId="257"/>
            <ac:spMk id="6" creationId="{B1BA2550-AC9A-2AA8-AC92-0E46E913B5EC}"/>
          </ac:spMkLst>
        </pc:spChg>
        <pc:spChg chg="del mod">
          <ac:chgData name="Blake Chevalier" userId="1f6edb708596418b" providerId="LiveId" clId="{7B9F099C-5CBB-4736-866E-390D923BB037}" dt="2024-02-14T04:18:27.718" v="2696" actId="478"/>
          <ac:spMkLst>
            <pc:docMk/>
            <pc:sldMk cId="2191961767" sldId="257"/>
            <ac:spMk id="14" creationId="{317F0882-329A-4427-D032-98BEC54DEFF5}"/>
          </ac:spMkLst>
        </pc:spChg>
        <pc:picChg chg="add mod">
          <ac:chgData name="Blake Chevalier" userId="1f6edb708596418b" providerId="LiveId" clId="{7B9F099C-5CBB-4736-866E-390D923BB037}" dt="2024-02-14T04:18:25.210" v="2695" actId="1076"/>
          <ac:picMkLst>
            <pc:docMk/>
            <pc:sldMk cId="2191961767" sldId="257"/>
            <ac:picMk id="3" creationId="{42277373-5E1F-5592-3A9B-F1126569E11F}"/>
          </ac:picMkLst>
        </pc:picChg>
        <pc:picChg chg="mod">
          <ac:chgData name="Blake Chevalier" userId="1f6edb708596418b" providerId="LiveId" clId="{7B9F099C-5CBB-4736-866E-390D923BB037}" dt="2024-02-13T21:16:10.790" v="76" actId="1076"/>
          <ac:picMkLst>
            <pc:docMk/>
            <pc:sldMk cId="2191961767" sldId="257"/>
            <ac:picMk id="5" creationId="{7B562694-B905-F629-32BB-9F75CF45A382}"/>
          </ac:picMkLst>
        </pc:picChg>
        <pc:picChg chg="del">
          <ac:chgData name="Blake Chevalier" userId="1f6edb708596418b" providerId="LiveId" clId="{7B9F099C-5CBB-4736-866E-390D923BB037}" dt="2024-02-14T04:18:16.318" v="2693" actId="478"/>
          <ac:picMkLst>
            <pc:docMk/>
            <pc:sldMk cId="2191961767" sldId="257"/>
            <ac:picMk id="11" creationId="{C7786AE9-3C15-C8E7-2E44-5F00DE246EE7}"/>
          </ac:picMkLst>
        </pc:picChg>
      </pc:sldChg>
      <pc:sldChg chg="addSp modSp del mod ord">
        <pc:chgData name="Blake Chevalier" userId="1f6edb708596418b" providerId="LiveId" clId="{7B9F099C-5CBB-4736-866E-390D923BB037}" dt="2024-04-04T15:50:29.122" v="26054" actId="47"/>
        <pc:sldMkLst>
          <pc:docMk/>
          <pc:sldMk cId="1894511152" sldId="258"/>
        </pc:sldMkLst>
        <pc:spChg chg="mod">
          <ac:chgData name="Blake Chevalier" userId="1f6edb708596418b" providerId="LiveId" clId="{7B9F099C-5CBB-4736-866E-390D923BB037}" dt="2024-03-26T21:18:04.575" v="24738" actId="20577"/>
          <ac:spMkLst>
            <pc:docMk/>
            <pc:sldMk cId="1894511152" sldId="258"/>
            <ac:spMk id="2" creationId="{A8FE1FA0-5293-6C49-3AB6-E42403E6B032}"/>
          </ac:spMkLst>
        </pc:spChg>
        <pc:spChg chg="add mod">
          <ac:chgData name="Blake Chevalier" userId="1f6edb708596418b" providerId="LiveId" clId="{7B9F099C-5CBB-4736-866E-390D923BB037}" dt="2024-03-26T21:17:19.733" v="24692"/>
          <ac:spMkLst>
            <pc:docMk/>
            <pc:sldMk cId="1894511152" sldId="258"/>
            <ac:spMk id="3" creationId="{FEFDA3FD-05B2-CE68-45CB-E1BF5827836E}"/>
          </ac:spMkLst>
        </pc:spChg>
        <pc:cxnChg chg="add mod">
          <ac:chgData name="Blake Chevalier" userId="1f6edb708596418b" providerId="LiveId" clId="{7B9F099C-5CBB-4736-866E-390D923BB037}" dt="2024-03-26T21:17:19.733" v="24692"/>
          <ac:cxnSpMkLst>
            <pc:docMk/>
            <pc:sldMk cId="1894511152" sldId="258"/>
            <ac:cxnSpMk id="4" creationId="{E3A538F4-5AE9-7DA5-D7E4-CDA489150E05}"/>
          </ac:cxnSpMkLst>
        </pc:cxnChg>
      </pc:sldChg>
      <pc:sldChg chg="modSp del mod">
        <pc:chgData name="Blake Chevalier" userId="1f6edb708596418b" providerId="LiveId" clId="{7B9F099C-5CBB-4736-866E-390D923BB037}" dt="2024-02-14T15:18:23.712" v="3685" actId="47"/>
        <pc:sldMkLst>
          <pc:docMk/>
          <pc:sldMk cId="1641697255" sldId="259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641697255" sldId="259"/>
            <ac:spMk id="2" creationId="{4ED824CD-AA7E-AD28-BEBA-232E3750DA87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641697255" sldId="259"/>
            <ac:spMk id="3" creationId="{3488792B-1173-6B2C-A846-1BCD95A4C6ED}"/>
          </ac:spMkLst>
        </pc:spChg>
        <pc:picChg chg="mod">
          <ac:chgData name="Blake Chevalier" userId="1f6edb708596418b" providerId="LiveId" clId="{7B9F099C-5CBB-4736-866E-390D923BB037}" dt="2024-02-14T15:15:39.475" v="3576" actId="1076"/>
          <ac:picMkLst>
            <pc:docMk/>
            <pc:sldMk cId="1641697255" sldId="259"/>
            <ac:picMk id="5" creationId="{37503C90-5EC8-1B16-AD09-B144531BBF61}"/>
          </ac:picMkLst>
        </pc:picChg>
      </pc:sldChg>
      <pc:sldChg chg="modSp del">
        <pc:chgData name="Blake Chevalier" userId="1f6edb708596418b" providerId="LiveId" clId="{7B9F099C-5CBB-4736-866E-390D923BB037}" dt="2024-02-14T15:15:10.363" v="3574" actId="47"/>
        <pc:sldMkLst>
          <pc:docMk/>
          <pc:sldMk cId="1734485743" sldId="260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734485743" sldId="260"/>
            <ac:spMk id="2" creationId="{BDE6E9C0-18B7-00B9-0F9E-22A5F07479E4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734485743" sldId="260"/>
            <ac:spMk id="3" creationId="{47D80E51-DD96-927E-8807-91733DA84B28}"/>
          </ac:spMkLst>
        </pc:spChg>
      </pc:sldChg>
      <pc:sldChg chg="del">
        <pc:chgData name="Blake Chevalier" userId="1f6edb708596418b" providerId="LiveId" clId="{7B9F099C-5CBB-4736-866E-390D923BB037}" dt="2024-04-04T15:51:39.575" v="26082" actId="47"/>
        <pc:sldMkLst>
          <pc:docMk/>
          <pc:sldMk cId="3368405366" sldId="264"/>
        </pc:sldMkLst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2777115976" sldId="268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777115976" sldId="268"/>
            <ac:spMk id="2" creationId="{DD1ED812-0892-2F68-E28F-10F34CD367D3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777115976" sldId="268"/>
            <ac:spMk id="3" creationId="{D86DD69F-DBAB-6FE9-81B0-E8544A901BE1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3619026633" sldId="273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619026633" sldId="273"/>
            <ac:spMk id="2" creationId="{7633D0B6-FE03-BEFB-60DF-CF4D3B3AD821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619026633" sldId="273"/>
            <ac:spMk id="3" creationId="{D8FDA732-5551-C884-0425-0D36A6B2C6AC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3830972067" sldId="276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830972067" sldId="276"/>
            <ac:spMk id="2" creationId="{BDE6E9C0-18B7-00B9-0F9E-22A5F07479E4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830972067" sldId="276"/>
            <ac:spMk id="3" creationId="{47D80E51-DD96-927E-8807-91733DA84B28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2870480129" sldId="280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870480129" sldId="280"/>
            <ac:spMk id="2" creationId="{94C261A1-4FB2-C428-E390-772A5DC33C99}"/>
          </ac:spMkLst>
        </pc:spChg>
      </pc:sldChg>
      <pc:sldChg chg="modSp del">
        <pc:chgData name="Blake Chevalier" userId="1f6edb708596418b" providerId="LiveId" clId="{7B9F099C-5CBB-4736-866E-390D923BB037}" dt="2024-02-14T15:18:25.099" v="3686" actId="47"/>
        <pc:sldMkLst>
          <pc:docMk/>
          <pc:sldMk cId="2502818068" sldId="281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502818068" sldId="281"/>
            <ac:spMk id="2" creationId="{35E4D4DA-306C-0305-FB78-7C10C82A8A21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502818068" sldId="281"/>
            <ac:spMk id="3" creationId="{10D28356-D401-B36D-8538-C02EC3775FB5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386058148" sldId="284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86058148" sldId="284"/>
            <ac:spMk id="2" creationId="{94C261A1-4FB2-C428-E390-772A5DC33C99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1183428040" sldId="285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183428040" sldId="285"/>
            <ac:spMk id="2" creationId="{664D93CB-F4EF-FC81-79D9-3D35103BC02F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183428040" sldId="285"/>
            <ac:spMk id="3" creationId="{F0061C23-14F2-87E8-96E2-39A0D4D14681}"/>
          </ac:spMkLst>
        </pc:spChg>
      </pc:sldChg>
      <pc:sldChg chg="modSp del">
        <pc:chgData name="Blake Chevalier" userId="1f6edb708596418b" providerId="LiveId" clId="{7B9F099C-5CBB-4736-866E-390D923BB037}" dt="2024-02-14T15:15:11.702" v="3575" actId="47"/>
        <pc:sldMkLst>
          <pc:docMk/>
          <pc:sldMk cId="515402723" sldId="288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515402723" sldId="288"/>
            <ac:spMk id="2" creationId="{8B618336-D994-7700-90CE-CFF049BD8CB7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1474763123" sldId="289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474763123" sldId="289"/>
            <ac:spMk id="2" creationId="{8B618336-D994-7700-90CE-CFF049BD8CB7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2813498946" sldId="290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813498946" sldId="290"/>
            <ac:spMk id="2" creationId="{8B618336-D994-7700-90CE-CFF049BD8CB7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3711480495" sldId="291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711480495" sldId="291"/>
            <ac:spMk id="2" creationId="{8B618336-D994-7700-90CE-CFF049BD8CB7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1583516899" sldId="292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583516899" sldId="292"/>
            <ac:spMk id="2" creationId="{804CD86B-8A0C-B522-ADBB-E712162BB7EB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890813137" sldId="295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890813137" sldId="295"/>
            <ac:spMk id="2" creationId="{06088CE0-4730-0D9B-B3E6-EF9C826052F1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890813137" sldId="295"/>
            <ac:spMk id="3" creationId="{02C91A7A-0EF9-AC55-A524-EBBA29298D16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2901125959" sldId="296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901125959" sldId="296"/>
            <ac:spMk id="2" creationId="{804CD86B-8A0C-B522-ADBB-E712162BB7EB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1442992609" sldId="297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442992609" sldId="297"/>
            <ac:spMk id="2" creationId="{D8B6358D-B758-875B-3A15-1772C0B7B31F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442992609" sldId="297"/>
            <ac:spMk id="3" creationId="{18AB4102-5CAB-2540-B0E5-165F3D65E11E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442992609" sldId="297"/>
            <ac:spMk id="4" creationId="{683465EA-38C1-0207-5D28-A2756D8598EB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442992609" sldId="297"/>
            <ac:spMk id="5" creationId="{CB541AFA-90E9-C233-7AB8-E0F6402DDA02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442992609" sldId="297"/>
            <ac:spMk id="6" creationId="{6FF7D366-F3A5-49CC-4745-620AC3C788EC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3701415543" sldId="298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701415543" sldId="298"/>
            <ac:spMk id="2" creationId="{D8B6358D-B758-875B-3A15-1772C0B7B31F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2496386647" sldId="300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496386647" sldId="300"/>
            <ac:spMk id="2" creationId="{E4F3DFDC-4DC6-0FC7-614D-088E474AD3B7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496386647" sldId="300"/>
            <ac:spMk id="3" creationId="{35C878B1-D574-69F3-08C3-05B7A4032A6D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805884504" sldId="301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805884504" sldId="301"/>
            <ac:spMk id="2" creationId="{2FB28545-5066-92A4-143A-FC729BFEABD5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805884504" sldId="301"/>
            <ac:spMk id="3" creationId="{0D4B600C-A3AC-9772-07A5-CA900CB264E5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3249202184" sldId="302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249202184" sldId="302"/>
            <ac:spMk id="2" creationId="{1D7A62C3-8C56-7D37-8E92-8FE99808AF36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249202184" sldId="302"/>
            <ac:spMk id="3" creationId="{AD4183F0-442E-A036-08D4-4462D3A432E1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2441043245" sldId="303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2441043245" sldId="303"/>
            <ac:spMk id="2" creationId="{F0AA6C36-6701-0F24-0C32-2103A3D16482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1000317495" sldId="304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000317495" sldId="304"/>
            <ac:spMk id="2" creationId="{7633D0B6-FE03-BEFB-60DF-CF4D3B3AD821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000317495" sldId="304"/>
            <ac:spMk id="3" creationId="{D8FDA732-5551-C884-0425-0D36A6B2C6AC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3226168639" sldId="305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226168639" sldId="305"/>
            <ac:spMk id="2" creationId="{F0AA6C36-6701-0F24-0C32-2103A3D16482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3226168639" sldId="305"/>
            <ac:spMk id="5" creationId="{34E84262-8050-758D-0F8C-44576933CD4F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1871657561" sldId="308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1871657561" sldId="308"/>
            <ac:spMk id="2" creationId="{F8A18435-2601-5C63-16DA-572C64E04BD9}"/>
          </ac:spMkLst>
        </pc:spChg>
      </pc:sldChg>
      <pc:sldChg chg="modSp">
        <pc:chgData name="Blake Chevalier" userId="1f6edb708596418b" providerId="LiveId" clId="{7B9F099C-5CBB-4736-866E-390D923BB037}" dt="2024-02-14T01:33:50.337" v="218"/>
        <pc:sldMkLst>
          <pc:docMk/>
          <pc:sldMk cId="4280721706" sldId="309"/>
        </pc:sldMkLst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4280721706" sldId="309"/>
            <ac:spMk id="2" creationId="{201D36DB-F2CA-C7E3-EBC5-BDE196F51F08}"/>
          </ac:spMkLst>
        </pc:spChg>
        <pc:spChg chg="mod">
          <ac:chgData name="Blake Chevalier" userId="1f6edb708596418b" providerId="LiveId" clId="{7B9F099C-5CBB-4736-866E-390D923BB037}" dt="2024-02-14T01:33:50.337" v="218"/>
          <ac:spMkLst>
            <pc:docMk/>
            <pc:sldMk cId="4280721706" sldId="309"/>
            <ac:spMk id="3" creationId="{08180F82-01E1-843A-3030-453A3104375B}"/>
          </ac:spMkLst>
        </pc:spChg>
      </pc:sldChg>
      <pc:sldChg chg="addSp delSp modSp new mod">
        <pc:chgData name="Blake Chevalier" userId="1f6edb708596418b" providerId="LiveId" clId="{7B9F099C-5CBB-4736-866E-390D923BB037}" dt="2024-03-26T21:13:18.602" v="24656" actId="1076"/>
        <pc:sldMkLst>
          <pc:docMk/>
          <pc:sldMk cId="1315836710" sldId="310"/>
        </pc:sldMkLst>
        <pc:spChg chg="del mod">
          <ac:chgData name="Blake Chevalier" userId="1f6edb708596418b" providerId="LiveId" clId="{7B9F099C-5CBB-4736-866E-390D923BB037}" dt="2024-03-26T21:12:39.532" v="24643" actId="478"/>
          <ac:spMkLst>
            <pc:docMk/>
            <pc:sldMk cId="1315836710" sldId="310"/>
            <ac:spMk id="2" creationId="{937AD219-3386-47B8-3FCA-8738302D8690}"/>
          </ac:spMkLst>
        </pc:spChg>
        <pc:spChg chg="mod">
          <ac:chgData name="Blake Chevalier" userId="1f6edb708596418b" providerId="LiveId" clId="{7B9F099C-5CBB-4736-866E-390D923BB037}" dt="2024-03-26T21:12:57.953" v="24654" actId="2711"/>
          <ac:spMkLst>
            <pc:docMk/>
            <pc:sldMk cId="1315836710" sldId="310"/>
            <ac:spMk id="3" creationId="{179493F5-24D0-66CA-6C6D-4F7AE9A91DC5}"/>
          </ac:spMkLst>
        </pc:spChg>
        <pc:spChg chg="add mod">
          <ac:chgData name="Blake Chevalier" userId="1f6edb708596418b" providerId="LiveId" clId="{7B9F099C-5CBB-4736-866E-390D923BB037}" dt="2024-03-26T21:12:37.303" v="24642"/>
          <ac:spMkLst>
            <pc:docMk/>
            <pc:sldMk cId="1315836710" sldId="310"/>
            <ac:spMk id="4" creationId="{FD51C65F-2AAF-8360-FEC3-CC49E96CE6A6}"/>
          </ac:spMkLst>
        </pc:spChg>
        <pc:spChg chg="add mod">
          <ac:chgData name="Blake Chevalier" userId="1f6edb708596418b" providerId="LiveId" clId="{7B9F099C-5CBB-4736-866E-390D923BB037}" dt="2024-03-26T21:13:02.891" v="24655" actId="2711"/>
          <ac:spMkLst>
            <pc:docMk/>
            <pc:sldMk cId="1315836710" sldId="310"/>
            <ac:spMk id="7" creationId="{365DDFFD-081A-2C00-70C6-6561D33B8667}"/>
          </ac:spMkLst>
        </pc:spChg>
        <pc:spChg chg="add del mod">
          <ac:chgData name="Blake Chevalier" userId="1f6edb708596418b" providerId="LiveId" clId="{7B9F099C-5CBB-4736-866E-390D923BB037}" dt="2024-03-26T21:12:43.095" v="24645" actId="478"/>
          <ac:spMkLst>
            <pc:docMk/>
            <pc:sldMk cId="1315836710" sldId="310"/>
            <ac:spMk id="10" creationId="{21B3F9B0-403E-397C-D139-75C040989232}"/>
          </ac:spMkLst>
        </pc:spChg>
        <pc:spChg chg="add mod">
          <ac:chgData name="Blake Chevalier" userId="1f6edb708596418b" providerId="LiveId" clId="{7B9F099C-5CBB-4736-866E-390D923BB037}" dt="2024-03-26T21:12:49.888" v="24653" actId="20577"/>
          <ac:spMkLst>
            <pc:docMk/>
            <pc:sldMk cId="1315836710" sldId="310"/>
            <ac:spMk id="11" creationId="{70B5526C-9BD1-3F5C-6841-BFE0D3E5B959}"/>
          </ac:spMkLst>
        </pc:spChg>
        <pc:picChg chg="add mod">
          <ac:chgData name="Blake Chevalier" userId="1f6edb708596418b" providerId="LiveId" clId="{7B9F099C-5CBB-4736-866E-390D923BB037}" dt="2024-02-14T03:28:39.897" v="1066" actId="1076"/>
          <ac:picMkLst>
            <pc:docMk/>
            <pc:sldMk cId="1315836710" sldId="310"/>
            <ac:picMk id="5" creationId="{AF5A03CC-E4AE-74F6-8550-A0A0A0C5C9E1}"/>
          </ac:picMkLst>
        </pc:picChg>
        <pc:picChg chg="add del mod">
          <ac:chgData name="Blake Chevalier" userId="1f6edb708596418b" providerId="LiveId" clId="{7B9F099C-5CBB-4736-866E-390D923BB037}" dt="2024-02-14T02:39:02.359" v="814" actId="478"/>
          <ac:picMkLst>
            <pc:docMk/>
            <pc:sldMk cId="1315836710" sldId="310"/>
            <ac:picMk id="6" creationId="{815968B4-CB21-F084-2F12-5A806209B063}"/>
          </ac:picMkLst>
        </pc:picChg>
        <pc:picChg chg="add mod">
          <ac:chgData name="Blake Chevalier" userId="1f6edb708596418b" providerId="LiveId" clId="{7B9F099C-5CBB-4736-866E-390D923BB037}" dt="2024-03-26T21:13:18.602" v="24656" actId="1076"/>
          <ac:picMkLst>
            <pc:docMk/>
            <pc:sldMk cId="1315836710" sldId="310"/>
            <ac:picMk id="8" creationId="{CCC3EE5E-91CB-67D5-7646-C0EDEB5558B6}"/>
          </ac:picMkLst>
        </pc:picChg>
        <pc:cxnChg chg="add mod">
          <ac:chgData name="Blake Chevalier" userId="1f6edb708596418b" providerId="LiveId" clId="{7B9F099C-5CBB-4736-866E-390D923BB037}" dt="2024-03-26T21:12:36.343" v="24641"/>
          <ac:cxnSpMkLst>
            <pc:docMk/>
            <pc:sldMk cId="1315836710" sldId="310"/>
            <ac:cxnSpMk id="6" creationId="{018652EA-C1F4-9393-C0F6-CE5D63370193}"/>
          </ac:cxnSpMkLst>
        </pc:cxnChg>
        <pc:cxnChg chg="add mod">
          <ac:chgData name="Blake Chevalier" userId="1f6edb708596418b" providerId="LiveId" clId="{7B9F099C-5CBB-4736-866E-390D923BB037}" dt="2024-03-26T21:12:40.132" v="24644"/>
          <ac:cxnSpMkLst>
            <pc:docMk/>
            <pc:sldMk cId="1315836710" sldId="310"/>
            <ac:cxnSpMk id="12" creationId="{D0D1D4F4-2BF8-37F2-F5B6-77731D57785B}"/>
          </ac:cxnSpMkLst>
        </pc:cxnChg>
      </pc:sldChg>
      <pc:sldChg chg="addSp delSp modSp add mod">
        <pc:chgData name="Blake Chevalier" userId="1f6edb708596418b" providerId="LiveId" clId="{7B9F099C-5CBB-4736-866E-390D923BB037}" dt="2024-03-26T21:16:34.681" v="24691" actId="2711"/>
        <pc:sldMkLst>
          <pc:docMk/>
          <pc:sldMk cId="970975698" sldId="311"/>
        </pc:sldMkLst>
        <pc:spChg chg="del mod">
          <ac:chgData name="Blake Chevalier" userId="1f6edb708596418b" providerId="LiveId" clId="{7B9F099C-5CBB-4736-866E-390D923BB037}" dt="2024-03-26T21:16:08.341" v="24669" actId="478"/>
          <ac:spMkLst>
            <pc:docMk/>
            <pc:sldMk cId="970975698" sldId="311"/>
            <ac:spMk id="2" creationId="{984D0E29-FA3D-40DF-003C-1B4D85D163F6}"/>
          </ac:spMkLst>
        </pc:spChg>
        <pc:spChg chg="mod">
          <ac:chgData name="Blake Chevalier" userId="1f6edb708596418b" providerId="LiveId" clId="{7B9F099C-5CBB-4736-866E-390D923BB037}" dt="2024-03-26T21:16:20.819" v="24689" actId="2711"/>
          <ac:spMkLst>
            <pc:docMk/>
            <pc:sldMk cId="970975698" sldId="311"/>
            <ac:spMk id="3" creationId="{3F0731F6-CE71-8C88-62D2-4C8A601A6F34}"/>
          </ac:spMkLst>
        </pc:spChg>
        <pc:spChg chg="add mod">
          <ac:chgData name="Blake Chevalier" userId="1f6edb708596418b" providerId="LiveId" clId="{7B9F099C-5CBB-4736-866E-390D923BB037}" dt="2024-03-26T21:16:34.681" v="24691" actId="2711"/>
          <ac:spMkLst>
            <pc:docMk/>
            <pc:sldMk cId="970975698" sldId="311"/>
            <ac:spMk id="4" creationId="{381A9EDC-E8BB-507F-B5C4-736D5FD6E540}"/>
          </ac:spMkLst>
        </pc:spChg>
        <pc:spChg chg="del mod">
          <ac:chgData name="Blake Chevalier" userId="1f6edb708596418b" providerId="LiveId" clId="{7B9F099C-5CBB-4736-866E-390D923BB037}" dt="2024-02-14T03:41:46.221" v="1538" actId="478"/>
          <ac:spMkLst>
            <pc:docMk/>
            <pc:sldMk cId="970975698" sldId="311"/>
            <ac:spMk id="7" creationId="{22125BEA-B025-EBAA-E47F-EF7D6FB7660C}"/>
          </ac:spMkLst>
        </pc:spChg>
        <pc:spChg chg="add mod">
          <ac:chgData name="Blake Chevalier" userId="1f6edb708596418b" providerId="LiveId" clId="{7B9F099C-5CBB-4736-866E-390D923BB037}" dt="2024-02-14T15:17:50.685" v="3676" actId="1076"/>
          <ac:spMkLst>
            <pc:docMk/>
            <pc:sldMk cId="970975698" sldId="311"/>
            <ac:spMk id="8" creationId="{7D89255E-C0AA-969D-7804-443223E53CB9}"/>
          </ac:spMkLst>
        </pc:spChg>
        <pc:spChg chg="add del mod">
          <ac:chgData name="Blake Chevalier" userId="1f6edb708596418b" providerId="LiveId" clId="{7B9F099C-5CBB-4736-866E-390D923BB037}" dt="2024-03-26T21:16:12.341" v="24671" actId="478"/>
          <ac:spMkLst>
            <pc:docMk/>
            <pc:sldMk cId="970975698" sldId="311"/>
            <ac:spMk id="9" creationId="{E7DAFD7A-1C54-DE68-376D-B467BF7420E0}"/>
          </ac:spMkLst>
        </pc:spChg>
        <pc:spChg chg="add mod">
          <ac:chgData name="Blake Chevalier" userId="1f6edb708596418b" providerId="LiveId" clId="{7B9F099C-5CBB-4736-866E-390D923BB037}" dt="2024-03-26T21:16:17.075" v="24688" actId="20577"/>
          <ac:spMkLst>
            <pc:docMk/>
            <pc:sldMk cId="970975698" sldId="311"/>
            <ac:spMk id="10" creationId="{051CC86F-C91D-A259-F161-898414A19FF2}"/>
          </ac:spMkLst>
        </pc:spChg>
        <pc:picChg chg="del">
          <ac:chgData name="Blake Chevalier" userId="1f6edb708596418b" providerId="LiveId" clId="{7B9F099C-5CBB-4736-866E-390D923BB037}" dt="2024-02-14T03:41:44.319" v="1537" actId="478"/>
          <ac:picMkLst>
            <pc:docMk/>
            <pc:sldMk cId="970975698" sldId="311"/>
            <ac:picMk id="5" creationId="{25C3CB04-D564-07BF-538E-5845B86DF49A}"/>
          </ac:picMkLst>
        </pc:picChg>
        <pc:picChg chg="add mod">
          <ac:chgData name="Blake Chevalier" userId="1f6edb708596418b" providerId="LiveId" clId="{7B9F099C-5CBB-4736-866E-390D923BB037}" dt="2024-02-14T15:17:16.454" v="3651" actId="14100"/>
          <ac:picMkLst>
            <pc:docMk/>
            <pc:sldMk cId="970975698" sldId="311"/>
            <ac:picMk id="5" creationId="{DAE72691-4F03-3700-575A-CD118DC63EC2}"/>
          </ac:picMkLst>
        </pc:picChg>
        <pc:picChg chg="del">
          <ac:chgData name="Blake Chevalier" userId="1f6edb708596418b" providerId="LiveId" clId="{7B9F099C-5CBB-4736-866E-390D923BB037}" dt="2024-02-14T03:41:41.977" v="1535" actId="478"/>
          <ac:picMkLst>
            <pc:docMk/>
            <pc:sldMk cId="970975698" sldId="311"/>
            <ac:picMk id="8" creationId="{C5B542E3-EC17-6229-3F60-5EA3AAA3CE1A}"/>
          </ac:picMkLst>
        </pc:picChg>
        <pc:picChg chg="add mod">
          <ac:chgData name="Blake Chevalier" userId="1f6edb708596418b" providerId="LiveId" clId="{7B9F099C-5CBB-4736-866E-390D923BB037}" dt="2024-03-26T21:16:27.473" v="24690" actId="1076"/>
          <ac:picMkLst>
            <pc:docMk/>
            <pc:sldMk cId="970975698" sldId="311"/>
            <ac:picMk id="1026" creationId="{947839A3-A548-AA57-2E89-B4BCF5F88C53}"/>
          </ac:picMkLst>
        </pc:picChg>
        <pc:cxnChg chg="add mod">
          <ac:chgData name="Blake Chevalier" userId="1f6edb708596418b" providerId="LiveId" clId="{7B9F099C-5CBB-4736-866E-390D923BB037}" dt="2024-02-14T15:17:45.368" v="3675" actId="1076"/>
          <ac:cxnSpMkLst>
            <pc:docMk/>
            <pc:sldMk cId="970975698" sldId="311"/>
            <ac:cxnSpMk id="7" creationId="{4ED59BB1-991D-AD4A-6582-2DCE06C7AB82}"/>
          </ac:cxnSpMkLst>
        </pc:cxnChg>
        <pc:cxnChg chg="add mod">
          <ac:chgData name="Blake Chevalier" userId="1f6edb708596418b" providerId="LiveId" clId="{7B9F099C-5CBB-4736-866E-390D923BB037}" dt="2024-03-26T21:16:08.658" v="24670"/>
          <ac:cxnSpMkLst>
            <pc:docMk/>
            <pc:sldMk cId="970975698" sldId="311"/>
            <ac:cxnSpMk id="11" creationId="{E1AA3FFA-E488-0F60-198C-4B9E06C9444A}"/>
          </ac:cxnSpMkLst>
        </pc:cxnChg>
      </pc:sldChg>
      <pc:sldChg chg="addSp delSp modSp add mod ord">
        <pc:chgData name="Blake Chevalier" userId="1f6edb708596418b" providerId="LiveId" clId="{7B9F099C-5CBB-4736-866E-390D923BB037}" dt="2024-03-26T21:14:21.981" v="24668" actId="1076"/>
        <pc:sldMkLst>
          <pc:docMk/>
          <pc:sldMk cId="1135579956" sldId="312"/>
        </pc:sldMkLst>
        <pc:spChg chg="del mod">
          <ac:chgData name="Blake Chevalier" userId="1f6edb708596418b" providerId="LiveId" clId="{7B9F099C-5CBB-4736-866E-390D923BB037}" dt="2024-03-26T21:13:54.625" v="24659" actId="478"/>
          <ac:spMkLst>
            <pc:docMk/>
            <pc:sldMk cId="1135579956" sldId="312"/>
            <ac:spMk id="2" creationId="{1604D96E-DF83-BA5F-863E-C519CB0829F6}"/>
          </ac:spMkLst>
        </pc:spChg>
        <pc:spChg chg="mod">
          <ac:chgData name="Blake Chevalier" userId="1f6edb708596418b" providerId="LiveId" clId="{7B9F099C-5CBB-4736-866E-390D923BB037}" dt="2024-03-26T21:14:09.300" v="24666" actId="2711"/>
          <ac:spMkLst>
            <pc:docMk/>
            <pc:sldMk cId="1135579956" sldId="312"/>
            <ac:spMk id="3" creationId="{98877CB4-D887-1E0B-437D-4C9D2DC48703}"/>
          </ac:spMkLst>
        </pc:spChg>
        <pc:spChg chg="add del mod">
          <ac:chgData name="Blake Chevalier" userId="1f6edb708596418b" providerId="LiveId" clId="{7B9F099C-5CBB-4736-866E-390D923BB037}" dt="2024-03-26T21:13:57.412" v="24661" actId="478"/>
          <ac:spMkLst>
            <pc:docMk/>
            <pc:sldMk cId="1135579956" sldId="312"/>
            <ac:spMk id="7" creationId="{8D05A640-4657-B1BE-248D-400EB9CF0180}"/>
          </ac:spMkLst>
        </pc:spChg>
        <pc:spChg chg="del">
          <ac:chgData name="Blake Chevalier" userId="1f6edb708596418b" providerId="LiveId" clId="{7B9F099C-5CBB-4736-866E-390D923BB037}" dt="2024-02-14T04:20:13.522" v="2827" actId="478"/>
          <ac:spMkLst>
            <pc:docMk/>
            <pc:sldMk cId="1135579956" sldId="312"/>
            <ac:spMk id="7" creationId="{B1961ACD-CBD8-227F-B79D-FAD61FCA0374}"/>
          </ac:spMkLst>
        </pc:spChg>
        <pc:spChg chg="add mod">
          <ac:chgData name="Blake Chevalier" userId="1f6edb708596418b" providerId="LiveId" clId="{7B9F099C-5CBB-4736-866E-390D923BB037}" dt="2024-03-26T21:13:59.561" v="24665" actId="20577"/>
          <ac:spMkLst>
            <pc:docMk/>
            <pc:sldMk cId="1135579956" sldId="312"/>
            <ac:spMk id="8" creationId="{ACB25514-948E-15FC-0C22-3FA5A7465DAE}"/>
          </ac:spMkLst>
        </pc:spChg>
        <pc:picChg chg="add mod">
          <ac:chgData name="Blake Chevalier" userId="1f6edb708596418b" providerId="LiveId" clId="{7B9F099C-5CBB-4736-866E-390D923BB037}" dt="2024-03-26T21:14:21.981" v="24668" actId="1076"/>
          <ac:picMkLst>
            <pc:docMk/>
            <pc:sldMk cId="1135579956" sldId="312"/>
            <ac:picMk id="4" creationId="{4E3B0F17-17D4-790A-4F5E-1C1FF62994C5}"/>
          </ac:picMkLst>
        </pc:picChg>
        <pc:picChg chg="del">
          <ac:chgData name="Blake Chevalier" userId="1f6edb708596418b" providerId="LiveId" clId="{7B9F099C-5CBB-4736-866E-390D923BB037}" dt="2024-02-14T04:18:50.856" v="2701" actId="478"/>
          <ac:picMkLst>
            <pc:docMk/>
            <pc:sldMk cId="1135579956" sldId="312"/>
            <ac:picMk id="5" creationId="{AC82D6CF-1D81-65B4-277F-B99B1CADDE4F}"/>
          </ac:picMkLst>
        </pc:picChg>
        <pc:picChg chg="add mod">
          <ac:chgData name="Blake Chevalier" userId="1f6edb708596418b" providerId="LiveId" clId="{7B9F099C-5CBB-4736-866E-390D923BB037}" dt="2024-03-26T21:14:19.415" v="24667" actId="1076"/>
          <ac:picMkLst>
            <pc:docMk/>
            <pc:sldMk cId="1135579956" sldId="312"/>
            <ac:picMk id="6" creationId="{A050F718-8340-86FC-52D0-2CA3CD0DE42E}"/>
          </ac:picMkLst>
        </pc:picChg>
        <pc:picChg chg="del">
          <ac:chgData name="Blake Chevalier" userId="1f6edb708596418b" providerId="LiveId" clId="{7B9F099C-5CBB-4736-866E-390D923BB037}" dt="2024-02-14T04:20:11.361" v="2826" actId="478"/>
          <ac:picMkLst>
            <pc:docMk/>
            <pc:sldMk cId="1135579956" sldId="312"/>
            <ac:picMk id="8" creationId="{2B95FD99-FE3C-FE5E-B3D5-B16D9DE0E8DA}"/>
          </ac:picMkLst>
        </pc:picChg>
        <pc:cxnChg chg="add mod">
          <ac:chgData name="Blake Chevalier" userId="1f6edb708596418b" providerId="LiveId" clId="{7B9F099C-5CBB-4736-866E-390D923BB037}" dt="2024-03-26T21:13:55.094" v="24660"/>
          <ac:cxnSpMkLst>
            <pc:docMk/>
            <pc:sldMk cId="1135579956" sldId="312"/>
            <ac:cxnSpMk id="9" creationId="{52F03A8A-739A-A27F-4CAD-068F42E28EDF}"/>
          </ac:cxnSpMkLst>
        </pc:cxnChg>
      </pc:sldChg>
      <pc:sldChg chg="addSp delSp modSp add mod">
        <pc:chgData name="Blake Chevalier" userId="1f6edb708596418b" providerId="LiveId" clId="{7B9F099C-5CBB-4736-866E-390D923BB037}" dt="2024-03-26T21:12:22.920" v="24640" actId="14100"/>
        <pc:sldMkLst>
          <pc:docMk/>
          <pc:sldMk cId="2471573111" sldId="313"/>
        </pc:sldMkLst>
        <pc:spChg chg="mod">
          <ac:chgData name="Blake Chevalier" userId="1f6edb708596418b" providerId="LiveId" clId="{7B9F099C-5CBB-4736-866E-390D923BB037}" dt="2024-03-26T21:11:06.380" v="24633" actId="1076"/>
          <ac:spMkLst>
            <pc:docMk/>
            <pc:sldMk cId="2471573111" sldId="313"/>
            <ac:spMk id="2" creationId="{61BEFB8B-672A-41A6-1913-C74205520937}"/>
          </ac:spMkLst>
        </pc:spChg>
        <pc:spChg chg="mod">
          <ac:chgData name="Blake Chevalier" userId="1f6edb708596418b" providerId="LiveId" clId="{7B9F099C-5CBB-4736-866E-390D923BB037}" dt="2024-03-26T21:10:24.890" v="24629" actId="1076"/>
          <ac:spMkLst>
            <pc:docMk/>
            <pc:sldMk cId="2471573111" sldId="313"/>
            <ac:spMk id="3" creationId="{4F81A749-8302-3ADB-7895-6F3A24ED376B}"/>
          </ac:spMkLst>
        </pc:spChg>
        <pc:spChg chg="mod">
          <ac:chgData name="Blake Chevalier" userId="1f6edb708596418b" providerId="LiveId" clId="{7B9F099C-5CBB-4736-866E-390D923BB037}" dt="2024-03-26T21:10:55.822" v="24632" actId="1076"/>
          <ac:spMkLst>
            <pc:docMk/>
            <pc:sldMk cId="2471573111" sldId="313"/>
            <ac:spMk id="4" creationId="{B90AD513-B192-F554-B46B-9DAE7D97FA57}"/>
          </ac:spMkLst>
        </pc:spChg>
        <pc:picChg chg="add del mod">
          <ac:chgData name="Blake Chevalier" userId="1f6edb708596418b" providerId="LiveId" clId="{7B9F099C-5CBB-4736-866E-390D923BB037}" dt="2024-02-14T15:11:49.992" v="3563" actId="478"/>
          <ac:picMkLst>
            <pc:docMk/>
            <pc:sldMk cId="2471573111" sldId="313"/>
            <ac:picMk id="6" creationId="{84A69EE5-1FFA-2207-FAAD-77AD9197BB4A}"/>
          </ac:picMkLst>
        </pc:picChg>
        <pc:picChg chg="add mod modCrop">
          <ac:chgData name="Blake Chevalier" userId="1f6edb708596418b" providerId="LiveId" clId="{7B9F099C-5CBB-4736-866E-390D923BB037}" dt="2024-03-26T21:09:44.421" v="24614" actId="1076"/>
          <ac:picMkLst>
            <pc:docMk/>
            <pc:sldMk cId="2471573111" sldId="313"/>
            <ac:picMk id="8" creationId="{8955AF4C-920A-2ED7-CFF6-A7119EA6BAFC}"/>
          </ac:picMkLst>
        </pc:picChg>
        <pc:picChg chg="del">
          <ac:chgData name="Blake Chevalier" userId="1f6edb708596418b" providerId="LiveId" clId="{7B9F099C-5CBB-4736-866E-390D923BB037}" dt="2024-02-14T04:25:44.690" v="3194" actId="478"/>
          <ac:picMkLst>
            <pc:docMk/>
            <pc:sldMk cId="2471573111" sldId="313"/>
            <ac:picMk id="1026" creationId="{37ECC65B-47E7-7538-AC3F-304320B05B57}"/>
          </ac:picMkLst>
        </pc:picChg>
        <pc:cxnChg chg="add mod">
          <ac:chgData name="Blake Chevalier" userId="1f6edb708596418b" providerId="LiveId" clId="{7B9F099C-5CBB-4736-866E-390D923BB037}" dt="2024-03-26T21:12:22.920" v="24640" actId="14100"/>
          <ac:cxnSpMkLst>
            <pc:docMk/>
            <pc:sldMk cId="2471573111" sldId="313"/>
            <ac:cxnSpMk id="6" creationId="{72D89CD5-5E66-2D68-0043-7ABAF5EC5A56}"/>
          </ac:cxnSpMkLst>
        </pc:cxnChg>
      </pc:sldChg>
      <pc:sldChg chg="modSp new del mod">
        <pc:chgData name="Blake Chevalier" userId="1f6edb708596418b" providerId="LiveId" clId="{7B9F099C-5CBB-4736-866E-390D923BB037}" dt="2024-04-04T15:51:33.461" v="26081" actId="47"/>
        <pc:sldMkLst>
          <pc:docMk/>
          <pc:sldMk cId="3560440421" sldId="314"/>
        </pc:sldMkLst>
        <pc:spChg chg="mod">
          <ac:chgData name="Blake Chevalier" userId="1f6edb708596418b" providerId="LiveId" clId="{7B9F099C-5CBB-4736-866E-390D923BB037}" dt="2024-02-14T15:19:56.816" v="3697" actId="20577"/>
          <ac:spMkLst>
            <pc:docMk/>
            <pc:sldMk cId="3560440421" sldId="314"/>
            <ac:spMk id="2" creationId="{EE4EBC7D-CE02-D39E-7EC2-2766C6D5B375}"/>
          </ac:spMkLst>
        </pc:spChg>
      </pc:sldChg>
      <pc:sldChg chg="modSp add mod ord">
        <pc:chgData name="Blake Chevalier" userId="1f6edb708596418b" providerId="LiveId" clId="{7B9F099C-5CBB-4736-866E-390D923BB037}" dt="2024-02-14T15:23:35.428" v="3754" actId="20577"/>
        <pc:sldMkLst>
          <pc:docMk/>
          <pc:sldMk cId="144084922" sldId="315"/>
        </pc:sldMkLst>
        <pc:spChg chg="mod">
          <ac:chgData name="Blake Chevalier" userId="1f6edb708596418b" providerId="LiveId" clId="{7B9F099C-5CBB-4736-866E-390D923BB037}" dt="2024-02-14T15:23:35.428" v="3754" actId="20577"/>
          <ac:spMkLst>
            <pc:docMk/>
            <pc:sldMk cId="144084922" sldId="315"/>
            <ac:spMk id="2" creationId="{BBCB1ADA-540D-B50D-6997-B1228535C610}"/>
          </ac:spMkLst>
        </pc:spChg>
      </pc:sldChg>
      <pc:sldChg chg="addSp delSp modSp add mod ord">
        <pc:chgData name="Blake Chevalier" userId="1f6edb708596418b" providerId="LiveId" clId="{7B9F099C-5CBB-4736-866E-390D923BB037}" dt="2024-03-27T17:25:07.602" v="25091" actId="2711"/>
        <pc:sldMkLst>
          <pc:docMk/>
          <pc:sldMk cId="1027562359" sldId="316"/>
        </pc:sldMkLst>
        <pc:spChg chg="del mod">
          <ac:chgData name="Blake Chevalier" userId="1f6edb708596418b" providerId="LiveId" clId="{7B9F099C-5CBB-4736-866E-390D923BB037}" dt="2024-03-27T17:23:31.413" v="25071" actId="478"/>
          <ac:spMkLst>
            <pc:docMk/>
            <pc:sldMk cId="1027562359" sldId="316"/>
            <ac:spMk id="2" creationId="{ED980A74-A60E-ED9A-4BC8-B9186C6A6F5E}"/>
          </ac:spMkLst>
        </pc:spChg>
        <pc:spChg chg="mod">
          <ac:chgData name="Blake Chevalier" userId="1f6edb708596418b" providerId="LiveId" clId="{7B9F099C-5CBB-4736-866E-390D923BB037}" dt="2024-03-27T17:25:02.269" v="25090" actId="2711"/>
          <ac:spMkLst>
            <pc:docMk/>
            <pc:sldMk cId="1027562359" sldId="316"/>
            <ac:spMk id="3" creationId="{AE1A2F12-DA18-CD82-27BD-165D62B7BD5C}"/>
          </ac:spMkLst>
        </pc:spChg>
        <pc:spChg chg="add del mod">
          <ac:chgData name="Blake Chevalier" userId="1f6edb708596418b" providerId="LiveId" clId="{7B9F099C-5CBB-4736-866E-390D923BB037}" dt="2024-03-27T17:23:28.803" v="25070" actId="21"/>
          <ac:spMkLst>
            <pc:docMk/>
            <pc:sldMk cId="1027562359" sldId="316"/>
            <ac:spMk id="5" creationId="{85C1806E-9E23-6CC0-CEB3-3DA54BD3DC16}"/>
          </ac:spMkLst>
        </pc:spChg>
        <pc:spChg chg="mod">
          <ac:chgData name="Blake Chevalier" userId="1f6edb708596418b" providerId="LiveId" clId="{7B9F099C-5CBB-4736-866E-390D923BB037}" dt="2024-03-27T17:25:07.602" v="25091" actId="2711"/>
          <ac:spMkLst>
            <pc:docMk/>
            <pc:sldMk cId="1027562359" sldId="316"/>
            <ac:spMk id="7" creationId="{CC4B5386-DCB6-D698-97BC-7E7B5CC14F08}"/>
          </ac:spMkLst>
        </pc:spChg>
        <pc:spChg chg="add del mod">
          <ac:chgData name="Blake Chevalier" userId="1f6edb708596418b" providerId="LiveId" clId="{7B9F099C-5CBB-4736-866E-390D923BB037}" dt="2024-03-27T17:23:33.160" v="25072" actId="478"/>
          <ac:spMkLst>
            <pc:docMk/>
            <pc:sldMk cId="1027562359" sldId="316"/>
            <ac:spMk id="9" creationId="{6BF5DB5C-F971-F50B-6E9D-5139CA7617C3}"/>
          </ac:spMkLst>
        </pc:spChg>
        <pc:spChg chg="add mod">
          <ac:chgData name="Blake Chevalier" userId="1f6edb708596418b" providerId="LiveId" clId="{7B9F099C-5CBB-4736-866E-390D923BB037}" dt="2024-03-27T17:23:40.476" v="25089" actId="20577"/>
          <ac:spMkLst>
            <pc:docMk/>
            <pc:sldMk cId="1027562359" sldId="316"/>
            <ac:spMk id="10" creationId="{85C1806E-9E23-6CC0-CEB3-3DA54BD3DC16}"/>
          </ac:spMkLst>
        </pc:spChg>
        <pc:picChg chg="add mod">
          <ac:chgData name="Blake Chevalier" userId="1f6edb708596418b" providerId="LiveId" clId="{7B9F099C-5CBB-4736-866E-390D923BB037}" dt="2024-02-14T19:11:08.822" v="4455" actId="1076"/>
          <ac:picMkLst>
            <pc:docMk/>
            <pc:sldMk cId="1027562359" sldId="316"/>
            <ac:picMk id="4" creationId="{C77FD129-F1FD-C5BE-2D2C-6606D92BD8AE}"/>
          </ac:picMkLst>
        </pc:picChg>
        <pc:picChg chg="del">
          <ac:chgData name="Blake Chevalier" userId="1f6edb708596418b" providerId="LiveId" clId="{7B9F099C-5CBB-4736-866E-390D923BB037}" dt="2024-02-14T15:27:31.224" v="4062" actId="478"/>
          <ac:picMkLst>
            <pc:docMk/>
            <pc:sldMk cId="1027562359" sldId="316"/>
            <ac:picMk id="5" creationId="{DD560A5E-E57D-9A93-D3B2-110EF137CC04}"/>
          </ac:picMkLst>
        </pc:picChg>
        <pc:picChg chg="del">
          <ac:chgData name="Blake Chevalier" userId="1f6edb708596418b" providerId="LiveId" clId="{7B9F099C-5CBB-4736-866E-390D923BB037}" dt="2024-02-14T15:25:15.509" v="3935" actId="478"/>
          <ac:picMkLst>
            <pc:docMk/>
            <pc:sldMk cId="1027562359" sldId="316"/>
            <ac:picMk id="8" creationId="{8BA1C2E8-9255-301F-427A-34824BDFC875}"/>
          </ac:picMkLst>
        </pc:picChg>
        <pc:cxnChg chg="add del mod">
          <ac:chgData name="Blake Chevalier" userId="1f6edb708596418b" providerId="LiveId" clId="{7B9F099C-5CBB-4736-866E-390D923BB037}" dt="2024-03-27T17:23:28.803" v="25070" actId="21"/>
          <ac:cxnSpMkLst>
            <pc:docMk/>
            <pc:sldMk cId="1027562359" sldId="316"/>
            <ac:cxnSpMk id="6" creationId="{32D9C9F4-5AAE-2C1F-7502-EA4B934E0880}"/>
          </ac:cxnSpMkLst>
        </pc:cxnChg>
        <pc:cxnChg chg="add mod">
          <ac:chgData name="Blake Chevalier" userId="1f6edb708596418b" providerId="LiveId" clId="{7B9F099C-5CBB-4736-866E-390D923BB037}" dt="2024-03-27T17:23:33.488" v="25073"/>
          <ac:cxnSpMkLst>
            <pc:docMk/>
            <pc:sldMk cId="1027562359" sldId="316"/>
            <ac:cxnSpMk id="11" creationId="{32D9C9F4-5AAE-2C1F-7502-EA4B934E0880}"/>
          </ac:cxnSpMkLst>
        </pc:cxnChg>
      </pc:sldChg>
      <pc:sldChg chg="addSp delSp modSp add mod">
        <pc:chgData name="Blake Chevalier" userId="1f6edb708596418b" providerId="LiveId" clId="{7B9F099C-5CBB-4736-866E-390D923BB037}" dt="2024-03-27T17:27:46.421" v="25124" actId="20577"/>
        <pc:sldMkLst>
          <pc:docMk/>
          <pc:sldMk cId="3276691316" sldId="317"/>
        </pc:sldMkLst>
        <pc:spChg chg="del mod">
          <ac:chgData name="Blake Chevalier" userId="1f6edb708596418b" providerId="LiveId" clId="{7B9F099C-5CBB-4736-866E-390D923BB037}" dt="2024-03-27T17:27:09.254" v="25095" actId="478"/>
          <ac:spMkLst>
            <pc:docMk/>
            <pc:sldMk cId="3276691316" sldId="317"/>
            <ac:spMk id="2" creationId="{A813AA96-5CD2-3F61-36C2-6F6E52AAA3A1}"/>
          </ac:spMkLst>
        </pc:spChg>
        <pc:spChg chg="mod">
          <ac:chgData name="Blake Chevalier" userId="1f6edb708596418b" providerId="LiveId" clId="{7B9F099C-5CBB-4736-866E-390D923BB037}" dt="2024-03-27T17:27:46.421" v="25124" actId="20577"/>
          <ac:spMkLst>
            <pc:docMk/>
            <pc:sldMk cId="3276691316" sldId="317"/>
            <ac:spMk id="3" creationId="{1CF54ADF-5595-140F-838C-69C2624E1DF3}"/>
          </ac:spMkLst>
        </pc:spChg>
        <pc:spChg chg="add mod">
          <ac:chgData name="Blake Chevalier" userId="1f6edb708596418b" providerId="LiveId" clId="{7B9F099C-5CBB-4736-866E-390D923BB037}" dt="2024-03-27T17:27:03.256" v="25094"/>
          <ac:spMkLst>
            <pc:docMk/>
            <pc:sldMk cId="3276691316" sldId="317"/>
            <ac:spMk id="4" creationId="{C0C56023-A417-4D35-63A7-E12E149976DC}"/>
          </ac:spMkLst>
        </pc:spChg>
        <pc:spChg chg="del mod">
          <ac:chgData name="Blake Chevalier" userId="1f6edb708596418b" providerId="LiveId" clId="{7B9F099C-5CBB-4736-866E-390D923BB037}" dt="2024-02-14T19:32:38.144" v="4929" actId="478"/>
          <ac:spMkLst>
            <pc:docMk/>
            <pc:sldMk cId="3276691316" sldId="317"/>
            <ac:spMk id="7" creationId="{D55DB87F-F65E-A7BE-0B21-545E89D037A7}"/>
          </ac:spMkLst>
        </pc:spChg>
        <pc:spChg chg="add mod">
          <ac:chgData name="Blake Chevalier" userId="1f6edb708596418b" providerId="LiveId" clId="{7B9F099C-5CBB-4736-866E-390D923BB037}" dt="2024-03-27T17:26:23.397" v="25093" actId="2711"/>
          <ac:spMkLst>
            <pc:docMk/>
            <pc:sldMk cId="3276691316" sldId="317"/>
            <ac:spMk id="8" creationId="{B44899C4-6559-0D3B-12B9-970CE1E938E9}"/>
          </ac:spMkLst>
        </pc:spChg>
        <pc:spChg chg="add del mod">
          <ac:chgData name="Blake Chevalier" userId="1f6edb708596418b" providerId="LiveId" clId="{7B9F099C-5CBB-4736-866E-390D923BB037}" dt="2024-03-27T17:27:10.765" v="25096" actId="478"/>
          <ac:spMkLst>
            <pc:docMk/>
            <pc:sldMk cId="3276691316" sldId="317"/>
            <ac:spMk id="9" creationId="{0092A411-1A9F-6EA5-A6B7-318EAAE75CDC}"/>
          </ac:spMkLst>
        </pc:spChg>
        <pc:spChg chg="add del">
          <ac:chgData name="Blake Chevalier" userId="1f6edb708596418b" providerId="LiveId" clId="{7B9F099C-5CBB-4736-866E-390D923BB037}" dt="2024-02-14T19:44:09.095" v="5273" actId="22"/>
          <ac:spMkLst>
            <pc:docMk/>
            <pc:sldMk cId="3276691316" sldId="317"/>
            <ac:spMk id="10" creationId="{3DAF4104-A2A9-60FC-3E61-56CCC5A46504}"/>
          </ac:spMkLst>
        </pc:spChg>
        <pc:spChg chg="add mod">
          <ac:chgData name="Blake Chevalier" userId="1f6edb708596418b" providerId="LiveId" clId="{7B9F099C-5CBB-4736-866E-390D923BB037}" dt="2024-03-27T17:27:18.483" v="25114" actId="20577"/>
          <ac:spMkLst>
            <pc:docMk/>
            <pc:sldMk cId="3276691316" sldId="317"/>
            <ac:spMk id="10" creationId="{4A3C33CF-1B04-637C-DF42-40BD2587C7C7}"/>
          </ac:spMkLst>
        </pc:spChg>
        <pc:spChg chg="add mod">
          <ac:chgData name="Blake Chevalier" userId="1f6edb708596418b" providerId="LiveId" clId="{7B9F099C-5CBB-4736-866E-390D923BB037}" dt="2024-02-14T19:49:30.768" v="5420"/>
          <ac:spMkLst>
            <pc:docMk/>
            <pc:sldMk cId="3276691316" sldId="317"/>
            <ac:spMk id="11" creationId="{51A57813-0CE9-0A96-48F2-F969E136506F}"/>
          </ac:spMkLst>
        </pc:spChg>
        <pc:picChg chg="del">
          <ac:chgData name="Blake Chevalier" userId="1f6edb708596418b" providerId="LiveId" clId="{7B9F099C-5CBB-4736-866E-390D923BB037}" dt="2024-02-14T19:13:25.064" v="4498" actId="478"/>
          <ac:picMkLst>
            <pc:docMk/>
            <pc:sldMk cId="3276691316" sldId="317"/>
            <ac:picMk id="4" creationId="{27FC992A-C4B0-CCE3-7F1C-E68608585489}"/>
          </ac:picMkLst>
        </pc:picChg>
        <pc:picChg chg="add mod">
          <ac:chgData name="Blake Chevalier" userId="1f6edb708596418b" providerId="LiveId" clId="{7B9F099C-5CBB-4736-866E-390D923BB037}" dt="2024-02-14T19:44:38.910" v="5339" actId="1076"/>
          <ac:picMkLst>
            <pc:docMk/>
            <pc:sldMk cId="3276691316" sldId="317"/>
            <ac:picMk id="6" creationId="{056572C8-E601-D326-303D-4BDA4F485C35}"/>
          </ac:picMkLst>
        </pc:picChg>
        <pc:cxnChg chg="add mod">
          <ac:chgData name="Blake Chevalier" userId="1f6edb708596418b" providerId="LiveId" clId="{7B9F099C-5CBB-4736-866E-390D923BB037}" dt="2024-03-27T17:27:03.256" v="25094"/>
          <ac:cxnSpMkLst>
            <pc:docMk/>
            <pc:sldMk cId="3276691316" sldId="317"/>
            <ac:cxnSpMk id="5" creationId="{5B9D6AB7-A30D-2556-C746-4CD15DD79CB3}"/>
          </ac:cxnSpMkLst>
        </pc:cxnChg>
        <pc:cxnChg chg="add mod">
          <ac:chgData name="Blake Chevalier" userId="1f6edb708596418b" providerId="LiveId" clId="{7B9F099C-5CBB-4736-866E-390D923BB037}" dt="2024-03-27T17:27:11.244" v="25097"/>
          <ac:cxnSpMkLst>
            <pc:docMk/>
            <pc:sldMk cId="3276691316" sldId="317"/>
            <ac:cxnSpMk id="11" creationId="{A8F8A2E0-EE2B-0E8A-B8C8-99864E9732EE}"/>
          </ac:cxnSpMkLst>
        </pc:cxnChg>
      </pc:sldChg>
      <pc:sldChg chg="addSp delSp modSp add mod">
        <pc:chgData name="Blake Chevalier" userId="1f6edb708596418b" providerId="LiveId" clId="{7B9F099C-5CBB-4736-866E-390D923BB037}" dt="2024-03-27T17:30:10.485" v="25170" actId="2711"/>
        <pc:sldMkLst>
          <pc:docMk/>
          <pc:sldMk cId="3327156807" sldId="318"/>
        </pc:sldMkLst>
        <pc:spChg chg="del mod">
          <ac:chgData name="Blake Chevalier" userId="1f6edb708596418b" providerId="LiveId" clId="{7B9F099C-5CBB-4736-866E-390D923BB037}" dt="2024-03-27T17:29:32.352" v="25125" actId="478"/>
          <ac:spMkLst>
            <pc:docMk/>
            <pc:sldMk cId="3327156807" sldId="318"/>
            <ac:spMk id="2" creationId="{1FE5F81F-52A9-F40A-53A0-3D2EB6C4DC18}"/>
          </ac:spMkLst>
        </pc:spChg>
        <pc:spChg chg="mod">
          <ac:chgData name="Blake Chevalier" userId="1f6edb708596418b" providerId="LiveId" clId="{7B9F099C-5CBB-4736-866E-390D923BB037}" dt="2024-03-27T17:30:00.481" v="25168" actId="2711"/>
          <ac:spMkLst>
            <pc:docMk/>
            <pc:sldMk cId="3327156807" sldId="318"/>
            <ac:spMk id="3" creationId="{66743475-C9F3-3920-D071-E604852A67AF}"/>
          </ac:spMkLst>
        </pc:spChg>
        <pc:spChg chg="mod">
          <ac:chgData name="Blake Chevalier" userId="1f6edb708596418b" providerId="LiveId" clId="{7B9F099C-5CBB-4736-866E-390D923BB037}" dt="2024-03-27T17:30:05.050" v="25169" actId="2711"/>
          <ac:spMkLst>
            <pc:docMk/>
            <pc:sldMk cId="3327156807" sldId="318"/>
            <ac:spMk id="4" creationId="{5DDBB778-FC76-AF3B-0DCB-8A5BB625A637}"/>
          </ac:spMkLst>
        </pc:spChg>
        <pc:spChg chg="add del mod">
          <ac:chgData name="Blake Chevalier" userId="1f6edb708596418b" providerId="LiveId" clId="{7B9F099C-5CBB-4736-866E-390D923BB037}" dt="2024-03-27T17:29:35.572" v="25127" actId="478"/>
          <ac:spMkLst>
            <pc:docMk/>
            <pc:sldMk cId="3327156807" sldId="318"/>
            <ac:spMk id="6" creationId="{312929B6-8A53-A5F6-84A7-78D29C61203A}"/>
          </ac:spMkLst>
        </pc:spChg>
        <pc:spChg chg="add mod">
          <ac:chgData name="Blake Chevalier" userId="1f6edb708596418b" providerId="LiveId" clId="{7B9F099C-5CBB-4736-866E-390D923BB037}" dt="2024-03-27T17:30:10.485" v="25170" actId="2711"/>
          <ac:spMkLst>
            <pc:docMk/>
            <pc:sldMk cId="3327156807" sldId="318"/>
            <ac:spMk id="7" creationId="{B375C336-DD0D-BCC2-F3EF-84A648FBB6D0}"/>
          </ac:spMkLst>
        </pc:spChg>
        <pc:spChg chg="add mod">
          <ac:chgData name="Blake Chevalier" userId="1f6edb708596418b" providerId="LiveId" clId="{7B9F099C-5CBB-4736-866E-390D923BB037}" dt="2024-03-27T17:29:32.652" v="25126"/>
          <ac:spMkLst>
            <pc:docMk/>
            <pc:sldMk cId="3327156807" sldId="318"/>
            <ac:spMk id="8" creationId="{CE7B2E6F-DBDA-1914-7ACC-75EB0C7C3E17}"/>
          </ac:spMkLst>
        </pc:spChg>
        <pc:spChg chg="add mod">
          <ac:chgData name="Blake Chevalier" userId="1f6edb708596418b" providerId="LiveId" clId="{7B9F099C-5CBB-4736-866E-390D923BB037}" dt="2024-02-21T18:53:32.727" v="8486" actId="255"/>
          <ac:spMkLst>
            <pc:docMk/>
            <pc:sldMk cId="3327156807" sldId="318"/>
            <ac:spMk id="9" creationId="{E9898A9F-65BA-A357-1A28-67E585C74522}"/>
          </ac:spMkLst>
        </pc:spChg>
        <pc:spChg chg="add mod">
          <ac:chgData name="Blake Chevalier" userId="1f6edb708596418b" providerId="LiveId" clId="{7B9F099C-5CBB-4736-866E-390D923BB037}" dt="2024-03-27T17:29:50.677" v="25167" actId="20577"/>
          <ac:spMkLst>
            <pc:docMk/>
            <pc:sldMk cId="3327156807" sldId="318"/>
            <ac:spMk id="11" creationId="{CDA11ED9-4EAA-99B5-F858-2E6E7B68FA0B}"/>
          </ac:spMkLst>
        </pc:spChg>
        <pc:spChg chg="add del mod">
          <ac:chgData name="Blake Chevalier" userId="1f6edb708596418b" providerId="LiveId" clId="{7B9F099C-5CBB-4736-866E-390D923BB037}" dt="2024-02-21T18:17:09.826" v="7912" actId="478"/>
          <ac:spMkLst>
            <pc:docMk/>
            <pc:sldMk cId="3327156807" sldId="318"/>
            <ac:spMk id="12" creationId="{7E64AA21-50B6-E78F-5DA8-15E4AE68C915}"/>
          </ac:spMkLst>
        </pc:spChg>
        <pc:spChg chg="add del mod">
          <ac:chgData name="Blake Chevalier" userId="1f6edb708596418b" providerId="LiveId" clId="{7B9F099C-5CBB-4736-866E-390D923BB037}" dt="2024-02-21T18:19:24.360" v="7929" actId="478"/>
          <ac:spMkLst>
            <pc:docMk/>
            <pc:sldMk cId="3327156807" sldId="318"/>
            <ac:spMk id="15" creationId="{E0751DC5-9270-E9AE-6D0B-E30F1051E059}"/>
          </ac:spMkLst>
        </pc:spChg>
        <pc:picChg chg="add del mod modCrop">
          <ac:chgData name="Blake Chevalier" userId="1f6edb708596418b" providerId="LiveId" clId="{7B9F099C-5CBB-4736-866E-390D923BB037}" dt="2024-02-21T18:15:37.764" v="7807" actId="478"/>
          <ac:picMkLst>
            <pc:docMk/>
            <pc:sldMk cId="3327156807" sldId="318"/>
            <ac:picMk id="6" creationId="{4156A86C-3223-7E45-C812-F4C2AC20C934}"/>
          </ac:picMkLst>
        </pc:picChg>
        <pc:picChg chg="add del mod">
          <ac:chgData name="Blake Chevalier" userId="1f6edb708596418b" providerId="LiveId" clId="{7B9F099C-5CBB-4736-866E-390D923BB037}" dt="2024-02-21T15:20:45.256" v="6459" actId="478"/>
          <ac:picMkLst>
            <pc:docMk/>
            <pc:sldMk cId="3327156807" sldId="318"/>
            <ac:picMk id="6" creationId="{641F274D-A1AD-8CA3-FAF9-DCB927E24810}"/>
          </ac:picMkLst>
        </pc:picChg>
        <pc:picChg chg="add del mod">
          <ac:chgData name="Blake Chevalier" userId="1f6edb708596418b" providerId="LiveId" clId="{7B9F099C-5CBB-4736-866E-390D923BB037}" dt="2024-02-14T21:25:04.982" v="5776" actId="478"/>
          <ac:picMkLst>
            <pc:docMk/>
            <pc:sldMk cId="3327156807" sldId="318"/>
            <ac:picMk id="6" creationId="{7D61AC60-AF38-B15E-7AC0-162CE4816EEB}"/>
          </ac:picMkLst>
        </pc:picChg>
        <pc:picChg chg="del">
          <ac:chgData name="Blake Chevalier" userId="1f6edb708596418b" providerId="LiveId" clId="{7B9F099C-5CBB-4736-866E-390D923BB037}" dt="2024-02-14T19:43:25.217" v="5265" actId="478"/>
          <ac:picMkLst>
            <pc:docMk/>
            <pc:sldMk cId="3327156807" sldId="318"/>
            <ac:picMk id="8" creationId="{56E7F410-C3D7-38F8-88BF-1903A1FEF023}"/>
          </ac:picMkLst>
        </pc:picChg>
        <pc:picChg chg="add del mod modCrop">
          <ac:chgData name="Blake Chevalier" userId="1f6edb708596418b" providerId="LiveId" clId="{7B9F099C-5CBB-4736-866E-390D923BB037}" dt="2024-02-21T18:07:47.104" v="7784" actId="478"/>
          <ac:picMkLst>
            <pc:docMk/>
            <pc:sldMk cId="3327156807" sldId="318"/>
            <ac:picMk id="8" creationId="{68042EE9-BEC9-5CDA-6998-F082E21EBE48}"/>
          </ac:picMkLst>
        </pc:picChg>
        <pc:picChg chg="add del mod modCrop">
          <ac:chgData name="Blake Chevalier" userId="1f6edb708596418b" providerId="LiveId" clId="{7B9F099C-5CBB-4736-866E-390D923BB037}" dt="2024-02-21T18:18:40.114" v="7918" actId="478"/>
          <ac:picMkLst>
            <pc:docMk/>
            <pc:sldMk cId="3327156807" sldId="318"/>
            <ac:picMk id="11" creationId="{301C2415-1D7D-2858-3456-94B0245A5AE0}"/>
          </ac:picMkLst>
        </pc:picChg>
        <pc:picChg chg="add del mod">
          <ac:chgData name="Blake Chevalier" userId="1f6edb708596418b" providerId="LiveId" clId="{7B9F099C-5CBB-4736-866E-390D923BB037}" dt="2024-02-20T03:01:52.603" v="5790" actId="478"/>
          <ac:picMkLst>
            <pc:docMk/>
            <pc:sldMk cId="3327156807" sldId="318"/>
            <ac:picMk id="11" creationId="{4AA104B5-E46B-19B7-ACCE-F996036ED811}"/>
          </ac:picMkLst>
        </pc:picChg>
        <pc:picChg chg="add del mod modCrop">
          <ac:chgData name="Blake Chevalier" userId="1f6edb708596418b" providerId="LiveId" clId="{7B9F099C-5CBB-4736-866E-390D923BB037}" dt="2024-02-21T21:04:59.804" v="10949" actId="478"/>
          <ac:picMkLst>
            <pc:docMk/>
            <pc:sldMk cId="3327156807" sldId="318"/>
            <ac:picMk id="14" creationId="{821A670F-C1EF-6D66-3FE2-D2C634AA52A0}"/>
          </ac:picMkLst>
        </pc:picChg>
        <pc:picChg chg="add del mod">
          <ac:chgData name="Blake Chevalier" userId="1f6edb708596418b" providerId="LiveId" clId="{7B9F099C-5CBB-4736-866E-390D923BB037}" dt="2024-02-21T21:13:48.571" v="10957" actId="478"/>
          <ac:picMkLst>
            <pc:docMk/>
            <pc:sldMk cId="3327156807" sldId="318"/>
            <ac:picMk id="17" creationId="{282B4311-CC51-DC15-7D00-F59D7F946ABD}"/>
          </ac:picMkLst>
        </pc:picChg>
        <pc:picChg chg="add mod modCrop">
          <ac:chgData name="Blake Chevalier" userId="1f6edb708596418b" providerId="LiveId" clId="{7B9F099C-5CBB-4736-866E-390D923BB037}" dt="2024-02-21T21:14:02.738" v="10965" actId="14100"/>
          <ac:picMkLst>
            <pc:docMk/>
            <pc:sldMk cId="3327156807" sldId="318"/>
            <ac:picMk id="19" creationId="{8BB18EA2-714C-B790-BB67-E8DED95624A4}"/>
          </ac:picMkLst>
        </pc:picChg>
        <pc:cxnChg chg="add mod">
          <ac:chgData name="Blake Chevalier" userId="1f6edb708596418b" providerId="LiveId" clId="{7B9F099C-5CBB-4736-866E-390D923BB037}" dt="2024-03-27T17:29:32.652" v="25126"/>
          <ac:cxnSpMkLst>
            <pc:docMk/>
            <pc:sldMk cId="3327156807" sldId="318"/>
            <ac:cxnSpMk id="10" creationId="{53354F87-EF4B-6064-A1A6-5C01381ACCEE}"/>
          </ac:cxnSpMkLst>
        </pc:cxnChg>
        <pc:cxnChg chg="add mod">
          <ac:chgData name="Blake Chevalier" userId="1f6edb708596418b" providerId="LiveId" clId="{7B9F099C-5CBB-4736-866E-390D923BB037}" dt="2024-03-27T17:29:35.944" v="25128"/>
          <ac:cxnSpMkLst>
            <pc:docMk/>
            <pc:sldMk cId="3327156807" sldId="318"/>
            <ac:cxnSpMk id="12" creationId="{41EC1234-93AA-4661-F1FF-5387618D026A}"/>
          </ac:cxnSpMkLst>
        </pc:cxnChg>
      </pc:sldChg>
      <pc:sldChg chg="delSp modSp add del mod">
        <pc:chgData name="Blake Chevalier" userId="1f6edb708596418b" providerId="LiveId" clId="{7B9F099C-5CBB-4736-866E-390D923BB037}" dt="2024-04-04T15:51:32.237" v="26080" actId="47"/>
        <pc:sldMkLst>
          <pc:docMk/>
          <pc:sldMk cId="2688614765" sldId="319"/>
        </pc:sldMkLst>
        <pc:spChg chg="del mod">
          <ac:chgData name="Blake Chevalier" userId="1f6edb708596418b" providerId="LiveId" clId="{7B9F099C-5CBB-4736-866E-390D923BB037}" dt="2024-02-14T19:47:04.601" v="5393" actId="478"/>
          <ac:spMkLst>
            <pc:docMk/>
            <pc:sldMk cId="2688614765" sldId="319"/>
            <ac:spMk id="2" creationId="{54CDED22-E5B7-91C0-0B76-ABD753F8C1A1}"/>
          </ac:spMkLst>
        </pc:spChg>
        <pc:spChg chg="mod">
          <ac:chgData name="Blake Chevalier" userId="1f6edb708596418b" providerId="LiveId" clId="{7B9F099C-5CBB-4736-866E-390D923BB037}" dt="2024-03-20T20:02:43.968" v="19483" actId="5793"/>
          <ac:spMkLst>
            <pc:docMk/>
            <pc:sldMk cId="2688614765" sldId="319"/>
            <ac:spMk id="3" creationId="{A4A695BB-0BB4-5A9A-F557-089793E5C539}"/>
          </ac:spMkLst>
        </pc:spChg>
        <pc:spChg chg="mod">
          <ac:chgData name="Blake Chevalier" userId="1f6edb708596418b" providerId="LiveId" clId="{7B9F099C-5CBB-4736-866E-390D923BB037}" dt="2024-02-14T19:46:46.451" v="5363" actId="5793"/>
          <ac:spMkLst>
            <pc:docMk/>
            <pc:sldMk cId="2688614765" sldId="319"/>
            <ac:spMk id="4" creationId="{4C1BEA2C-E3F5-9A6D-E451-A2D7F2427788}"/>
          </ac:spMkLst>
        </pc:spChg>
      </pc:sldChg>
      <pc:sldChg chg="delSp modSp add del mod">
        <pc:chgData name="Blake Chevalier" userId="1f6edb708596418b" providerId="LiveId" clId="{7B9F099C-5CBB-4736-866E-390D923BB037}" dt="2024-02-21T15:48:20.372" v="7328" actId="47"/>
        <pc:sldMkLst>
          <pc:docMk/>
          <pc:sldMk cId="1061613096" sldId="320"/>
        </pc:sldMkLst>
        <pc:spChg chg="mod">
          <ac:chgData name="Blake Chevalier" userId="1f6edb708596418b" providerId="LiveId" clId="{7B9F099C-5CBB-4736-866E-390D923BB037}" dt="2024-02-20T03:11:36.389" v="6070" actId="20577"/>
          <ac:spMkLst>
            <pc:docMk/>
            <pc:sldMk cId="1061613096" sldId="320"/>
            <ac:spMk id="2" creationId="{29B5409C-F97B-FEEA-6CD5-992240788C74}"/>
          </ac:spMkLst>
        </pc:spChg>
        <pc:spChg chg="mod">
          <ac:chgData name="Blake Chevalier" userId="1f6edb708596418b" providerId="LiveId" clId="{7B9F099C-5CBB-4736-866E-390D923BB037}" dt="2024-02-20T03:22:11.182" v="6350" actId="14100"/>
          <ac:spMkLst>
            <pc:docMk/>
            <pc:sldMk cId="1061613096" sldId="320"/>
            <ac:spMk id="3" creationId="{81BAD6F2-6103-D78F-3FD1-CFFBF3B5A705}"/>
          </ac:spMkLst>
        </pc:spChg>
        <pc:spChg chg="del">
          <ac:chgData name="Blake Chevalier" userId="1f6edb708596418b" providerId="LiveId" clId="{7B9F099C-5CBB-4736-866E-390D923BB037}" dt="2024-02-20T03:11:41.243" v="6072" actId="478"/>
          <ac:spMkLst>
            <pc:docMk/>
            <pc:sldMk cId="1061613096" sldId="320"/>
            <ac:spMk id="7" creationId="{BA202237-EDF9-A427-C18E-76EC3F174FB5}"/>
          </ac:spMkLst>
        </pc:spChg>
        <pc:spChg chg="del">
          <ac:chgData name="Blake Chevalier" userId="1f6edb708596418b" providerId="LiveId" clId="{7B9F099C-5CBB-4736-866E-390D923BB037}" dt="2024-02-20T03:11:44.415" v="6073" actId="478"/>
          <ac:spMkLst>
            <pc:docMk/>
            <pc:sldMk cId="1061613096" sldId="320"/>
            <ac:spMk id="9" creationId="{C63270A4-8143-A12D-D79D-2F9B6EAA1D97}"/>
          </ac:spMkLst>
        </pc:spChg>
        <pc:picChg chg="del">
          <ac:chgData name="Blake Chevalier" userId="1f6edb708596418b" providerId="LiveId" clId="{7B9F099C-5CBB-4736-866E-390D923BB037}" dt="2024-02-20T03:11:38.324" v="6071" actId="478"/>
          <ac:picMkLst>
            <pc:docMk/>
            <pc:sldMk cId="1061613096" sldId="320"/>
            <ac:picMk id="6" creationId="{7FFB84C8-1407-F747-A86D-6A8B0DE283A9}"/>
          </ac:picMkLst>
        </pc:picChg>
      </pc:sldChg>
      <pc:sldChg chg="addSp delSp modSp add mod ord">
        <pc:chgData name="Blake Chevalier" userId="1f6edb708596418b" providerId="LiveId" clId="{7B9F099C-5CBB-4736-866E-390D923BB037}" dt="2024-03-27T18:02:20.065" v="25395" actId="20577"/>
        <pc:sldMkLst>
          <pc:docMk/>
          <pc:sldMk cId="1822271427" sldId="321"/>
        </pc:sldMkLst>
        <pc:spChg chg="add del mod">
          <ac:chgData name="Blake Chevalier" userId="1f6edb708596418b" providerId="LiveId" clId="{7B9F099C-5CBB-4736-866E-390D923BB037}" dt="2024-03-27T18:02:01.529" v="25362" actId="478"/>
          <ac:spMkLst>
            <pc:docMk/>
            <pc:sldMk cId="1822271427" sldId="321"/>
            <ac:spMk id="2" creationId="{2E6C6DDC-5DE4-A5A4-701B-D13E38618C4B}"/>
          </ac:spMkLst>
        </pc:spChg>
        <pc:spChg chg="del mod">
          <ac:chgData name="Blake Chevalier" userId="1f6edb708596418b" providerId="LiveId" clId="{7B9F099C-5CBB-4736-866E-390D923BB037}" dt="2024-02-27T23:09:08.974" v="11596" actId="478"/>
          <ac:spMkLst>
            <pc:docMk/>
            <pc:sldMk cId="1822271427" sldId="321"/>
            <ac:spMk id="3" creationId="{4930B48D-CD01-902E-8C68-4B8CB2111DAD}"/>
          </ac:spMkLst>
        </pc:spChg>
        <pc:spChg chg="add del mod">
          <ac:chgData name="Blake Chevalier" userId="1f6edb708596418b" providerId="LiveId" clId="{7B9F099C-5CBB-4736-866E-390D923BB037}" dt="2024-03-27T18:01:39.107" v="25361" actId="478"/>
          <ac:spMkLst>
            <pc:docMk/>
            <pc:sldMk cId="1822271427" sldId="321"/>
            <ac:spMk id="4" creationId="{AD2D1AF2-0C3A-E218-B095-970588E0F888}"/>
          </ac:spMkLst>
        </pc:spChg>
        <pc:spChg chg="del mod">
          <ac:chgData name="Blake Chevalier" userId="1f6edb708596418b" providerId="LiveId" clId="{7B9F099C-5CBB-4736-866E-390D923BB037}" dt="2024-02-28T01:10:38.122" v="12496" actId="478"/>
          <ac:spMkLst>
            <pc:docMk/>
            <pc:sldMk cId="1822271427" sldId="321"/>
            <ac:spMk id="4" creationId="{EF027B40-05BD-B378-5D2D-F252DF9DE874}"/>
          </ac:spMkLst>
        </pc:spChg>
        <pc:spChg chg="add del mod">
          <ac:chgData name="Blake Chevalier" userId="1f6edb708596418b" providerId="LiveId" clId="{7B9F099C-5CBB-4736-866E-390D923BB037}" dt="2024-02-28T01:06:20.063" v="12311"/>
          <ac:spMkLst>
            <pc:docMk/>
            <pc:sldMk cId="1822271427" sldId="321"/>
            <ac:spMk id="6" creationId="{17B95CFB-C595-BFF0-B33F-5E0AD6DB9577}"/>
          </ac:spMkLst>
        </pc:spChg>
        <pc:spChg chg="add del">
          <ac:chgData name="Blake Chevalier" userId="1f6edb708596418b" providerId="LiveId" clId="{7B9F099C-5CBB-4736-866E-390D923BB037}" dt="2024-03-27T18:01:35.820" v="25359" actId="22"/>
          <ac:spMkLst>
            <pc:docMk/>
            <pc:sldMk cId="1822271427" sldId="321"/>
            <ac:spMk id="6" creationId="{BFC7C36A-97FF-72A9-B598-62656B9B5C9C}"/>
          </ac:spMkLst>
        </pc:spChg>
        <pc:spChg chg="del mod">
          <ac:chgData name="Blake Chevalier" userId="1f6edb708596418b" providerId="LiveId" clId="{7B9F099C-5CBB-4736-866E-390D923BB037}" dt="2024-02-21T15:29:27.310" v="6770" actId="478"/>
          <ac:spMkLst>
            <pc:docMk/>
            <pc:sldMk cId="1822271427" sldId="321"/>
            <ac:spMk id="7" creationId="{A9B7B05E-CFD4-C24A-91C6-E9F49C7A097F}"/>
          </ac:spMkLst>
        </pc:spChg>
        <pc:spChg chg="add del mod">
          <ac:chgData name="Blake Chevalier" userId="1f6edb708596418b" providerId="LiveId" clId="{7B9F099C-5CBB-4736-866E-390D923BB037}" dt="2024-03-27T18:02:03.535" v="25363" actId="478"/>
          <ac:spMkLst>
            <pc:docMk/>
            <pc:sldMk cId="1822271427" sldId="321"/>
            <ac:spMk id="8" creationId="{4C8AC5FA-664F-8874-194F-2BD5D4B28735}"/>
          </ac:spMkLst>
        </pc:spChg>
        <pc:spChg chg="mod">
          <ac:chgData name="Blake Chevalier" userId="1f6edb708596418b" providerId="LiveId" clId="{7B9F099C-5CBB-4736-866E-390D923BB037}" dt="2024-03-27T17:45:59.398" v="25240" actId="2711"/>
          <ac:spMkLst>
            <pc:docMk/>
            <pc:sldMk cId="1822271427" sldId="321"/>
            <ac:spMk id="9" creationId="{908F2C5E-DF89-8394-B244-1B684C86E9D1}"/>
          </ac:spMkLst>
        </pc:spChg>
        <pc:spChg chg="add mod">
          <ac:chgData name="Blake Chevalier" userId="1f6edb708596418b" providerId="LiveId" clId="{7B9F099C-5CBB-4736-866E-390D923BB037}" dt="2024-03-27T18:02:20.065" v="25395" actId="20577"/>
          <ac:spMkLst>
            <pc:docMk/>
            <pc:sldMk cId="1822271427" sldId="321"/>
            <ac:spMk id="10" creationId="{64676691-7C5F-3A77-840F-CC68E222F995}"/>
          </ac:spMkLst>
        </pc:spChg>
        <pc:spChg chg="add mod">
          <ac:chgData name="Blake Chevalier" userId="1f6edb708596418b" providerId="LiveId" clId="{7B9F099C-5CBB-4736-866E-390D923BB037}" dt="2024-03-27T17:46:25.650" v="25242" actId="1076"/>
          <ac:spMkLst>
            <pc:docMk/>
            <pc:sldMk cId="1822271427" sldId="321"/>
            <ac:spMk id="12" creationId="{41EDB855-8D18-48F1-D74D-061712D87065}"/>
          </ac:spMkLst>
        </pc:spChg>
        <pc:spChg chg="add mod">
          <ac:chgData name="Blake Chevalier" userId="1f6edb708596418b" providerId="LiveId" clId="{7B9F099C-5CBB-4736-866E-390D923BB037}" dt="2024-03-27T17:46:29.885" v="25243" actId="1076"/>
          <ac:spMkLst>
            <pc:docMk/>
            <pc:sldMk cId="1822271427" sldId="321"/>
            <ac:spMk id="13" creationId="{683C1FA5-3644-FF06-B54E-40F2BB6E4615}"/>
          </ac:spMkLst>
        </pc:spChg>
        <pc:spChg chg="add mod">
          <ac:chgData name="Blake Chevalier" userId="1f6edb708596418b" providerId="LiveId" clId="{7B9F099C-5CBB-4736-866E-390D923BB037}" dt="2024-03-27T17:45:59.398" v="25240" actId="2711"/>
          <ac:spMkLst>
            <pc:docMk/>
            <pc:sldMk cId="1822271427" sldId="321"/>
            <ac:spMk id="14" creationId="{C8425DC4-2CE3-C357-861E-64F5000992A1}"/>
          </ac:spMkLst>
        </pc:spChg>
        <pc:picChg chg="add del mod modCrop">
          <ac:chgData name="Blake Chevalier" userId="1f6edb708596418b" providerId="LiveId" clId="{7B9F099C-5CBB-4736-866E-390D923BB037}" dt="2024-02-28T01:06:32.221" v="12312" actId="478"/>
          <ac:picMkLst>
            <pc:docMk/>
            <pc:sldMk cId="1822271427" sldId="321"/>
            <ac:picMk id="5" creationId="{70B93A3A-97D3-639F-85F3-74B434B410ED}"/>
          </ac:picMkLst>
        </pc:picChg>
        <pc:picChg chg="add del mod">
          <ac:chgData name="Blake Chevalier" userId="1f6edb708596418b" providerId="LiveId" clId="{7B9F099C-5CBB-4736-866E-390D923BB037}" dt="2024-02-27T23:08:52.457" v="11594" actId="478"/>
          <ac:picMkLst>
            <pc:docMk/>
            <pc:sldMk cId="1822271427" sldId="321"/>
            <ac:picMk id="6" creationId="{476B7147-B82D-622C-BE47-18F668576965}"/>
          </ac:picMkLst>
        </pc:picChg>
        <pc:picChg chg="del">
          <ac:chgData name="Blake Chevalier" userId="1f6edb708596418b" providerId="LiveId" clId="{7B9F099C-5CBB-4736-866E-390D923BB037}" dt="2024-02-21T15:27:14.133" v="6655" actId="478"/>
          <ac:picMkLst>
            <pc:docMk/>
            <pc:sldMk cId="1822271427" sldId="321"/>
            <ac:picMk id="8" creationId="{09B3AB0A-D9DC-58A6-8290-D28C19E43F80}"/>
          </ac:picMkLst>
        </pc:picChg>
        <pc:picChg chg="add del mod modCrop">
          <ac:chgData name="Blake Chevalier" userId="1f6edb708596418b" providerId="LiveId" clId="{7B9F099C-5CBB-4736-866E-390D923BB037}" dt="2024-02-28T02:21:51.595" v="14061" actId="478"/>
          <ac:picMkLst>
            <pc:docMk/>
            <pc:sldMk cId="1822271427" sldId="321"/>
            <ac:picMk id="8" creationId="{579CAB80-D98F-3246-C602-BFE407E6AA57}"/>
          </ac:picMkLst>
        </pc:picChg>
        <pc:picChg chg="add del mod modCrop">
          <ac:chgData name="Blake Chevalier" userId="1f6edb708596418b" providerId="LiveId" clId="{7B9F099C-5CBB-4736-866E-390D923BB037}" dt="2024-02-28T02:20:59.420" v="14055" actId="478"/>
          <ac:picMkLst>
            <pc:docMk/>
            <pc:sldMk cId="1822271427" sldId="321"/>
            <ac:picMk id="11" creationId="{2D534C60-AA96-FDB9-1637-5340AA338416}"/>
          </ac:picMkLst>
        </pc:picChg>
        <pc:picChg chg="add mod">
          <ac:chgData name="Blake Chevalier" userId="1f6edb708596418b" providerId="LiveId" clId="{7B9F099C-5CBB-4736-866E-390D923BB037}" dt="2024-02-28T02:22:03.736" v="14069" actId="1076"/>
          <ac:picMkLst>
            <pc:docMk/>
            <pc:sldMk cId="1822271427" sldId="321"/>
            <ac:picMk id="15" creationId="{E7DD1E4D-1297-6790-5A7A-B186C99EBC6D}"/>
          </ac:picMkLst>
        </pc:picChg>
        <pc:picChg chg="add mod">
          <ac:chgData name="Blake Chevalier" userId="1f6edb708596418b" providerId="LiveId" clId="{7B9F099C-5CBB-4736-866E-390D923BB037}" dt="2024-02-28T02:21:59.451" v="14066" actId="1076"/>
          <ac:picMkLst>
            <pc:docMk/>
            <pc:sldMk cId="1822271427" sldId="321"/>
            <ac:picMk id="17" creationId="{1B7EB874-DA61-CE4B-D134-71BA582F5882}"/>
          </ac:picMkLst>
        </pc:picChg>
        <pc:cxnChg chg="add mod">
          <ac:chgData name="Blake Chevalier" userId="1f6edb708596418b" providerId="LiveId" clId="{7B9F099C-5CBB-4736-866E-390D923BB037}" dt="2024-03-27T18:02:03.843" v="25364"/>
          <ac:cxnSpMkLst>
            <pc:docMk/>
            <pc:sldMk cId="1822271427" sldId="321"/>
            <ac:cxnSpMk id="11" creationId="{0452B06C-1C38-28EA-924F-D54CDD2BC4B1}"/>
          </ac:cxnSpMkLst>
        </pc:cxnChg>
      </pc:sldChg>
      <pc:sldChg chg="new del">
        <pc:chgData name="Blake Chevalier" userId="1f6edb708596418b" providerId="LiveId" clId="{7B9F099C-5CBB-4736-866E-390D923BB037}" dt="2024-02-21T15:32:30.013" v="7116" actId="47"/>
        <pc:sldMkLst>
          <pc:docMk/>
          <pc:sldMk cId="1324956111" sldId="322"/>
        </pc:sldMkLst>
      </pc:sldChg>
      <pc:sldChg chg="modSp add mod ord">
        <pc:chgData name="Blake Chevalier" userId="1f6edb708596418b" providerId="LiveId" clId="{7B9F099C-5CBB-4736-866E-390D923BB037}" dt="2024-02-21T15:32:47.322" v="7166" actId="20577"/>
        <pc:sldMkLst>
          <pc:docMk/>
          <pc:sldMk cId="3681235942" sldId="322"/>
        </pc:sldMkLst>
        <pc:spChg chg="mod">
          <ac:chgData name="Blake Chevalier" userId="1f6edb708596418b" providerId="LiveId" clId="{7B9F099C-5CBB-4736-866E-390D923BB037}" dt="2024-02-21T15:32:47.322" v="7166" actId="20577"/>
          <ac:spMkLst>
            <pc:docMk/>
            <pc:sldMk cId="3681235942" sldId="322"/>
            <ac:spMk id="2" creationId="{BFD36A91-C168-174B-6B25-D073F1B441B6}"/>
          </ac:spMkLst>
        </pc:spChg>
      </pc:sldChg>
      <pc:sldChg chg="addSp delSp modSp add mod ord">
        <pc:chgData name="Blake Chevalier" userId="1f6edb708596418b" providerId="LiveId" clId="{7B9F099C-5CBB-4736-866E-390D923BB037}" dt="2024-03-27T18:00:02.044" v="25316" actId="20577"/>
        <pc:sldMkLst>
          <pc:docMk/>
          <pc:sldMk cId="2952329373" sldId="323"/>
        </pc:sldMkLst>
        <pc:spChg chg="del mod">
          <ac:chgData name="Blake Chevalier" userId="1f6edb708596418b" providerId="LiveId" clId="{7B9F099C-5CBB-4736-866E-390D923BB037}" dt="2024-03-27T17:59:47.759" v="25292" actId="478"/>
          <ac:spMkLst>
            <pc:docMk/>
            <pc:sldMk cId="2952329373" sldId="323"/>
            <ac:spMk id="2" creationId="{15BDB979-6193-1EC0-EB52-26895D102004}"/>
          </ac:spMkLst>
        </pc:spChg>
        <pc:spChg chg="mod">
          <ac:chgData name="Blake Chevalier" userId="1f6edb708596418b" providerId="LiveId" clId="{7B9F099C-5CBB-4736-866E-390D923BB037}" dt="2024-03-27T17:32:59.509" v="25171" actId="2711"/>
          <ac:spMkLst>
            <pc:docMk/>
            <pc:sldMk cId="2952329373" sldId="323"/>
            <ac:spMk id="3" creationId="{29F01CA7-5081-278F-8742-FAA45660FDCB}"/>
          </ac:spMkLst>
        </pc:spChg>
        <pc:spChg chg="mod">
          <ac:chgData name="Blake Chevalier" userId="1f6edb708596418b" providerId="LiveId" clId="{7B9F099C-5CBB-4736-866E-390D923BB037}" dt="2024-03-27T17:33:30.867" v="25221" actId="20577"/>
          <ac:spMkLst>
            <pc:docMk/>
            <pc:sldMk cId="2952329373" sldId="323"/>
            <ac:spMk id="4" creationId="{DC82C425-2965-17D8-281D-28DA9D66E99A}"/>
          </ac:spMkLst>
        </pc:spChg>
        <pc:spChg chg="add del mod">
          <ac:chgData name="Blake Chevalier" userId="1f6edb708596418b" providerId="LiveId" clId="{7B9F099C-5CBB-4736-866E-390D923BB037}" dt="2024-03-27T17:59:51.569" v="25294" actId="478"/>
          <ac:spMkLst>
            <pc:docMk/>
            <pc:sldMk cId="2952329373" sldId="323"/>
            <ac:spMk id="6" creationId="{E861CF2A-2948-33AD-3EAC-922616BBF2E4}"/>
          </ac:spMkLst>
        </pc:spChg>
        <pc:spChg chg="del">
          <ac:chgData name="Blake Chevalier" userId="1f6edb708596418b" providerId="LiveId" clId="{7B9F099C-5CBB-4736-866E-390D923BB037}" dt="2024-02-21T15:33:03.535" v="7171" actId="478"/>
          <ac:spMkLst>
            <pc:docMk/>
            <pc:sldMk cId="2952329373" sldId="323"/>
            <ac:spMk id="7" creationId="{AE47E5B9-4513-8DB4-5475-9FD17165504F}"/>
          </ac:spMkLst>
        </pc:spChg>
        <pc:spChg chg="add mod">
          <ac:chgData name="Blake Chevalier" userId="1f6edb708596418b" providerId="LiveId" clId="{7B9F099C-5CBB-4736-866E-390D923BB037}" dt="2024-03-27T18:00:02.044" v="25316" actId="20577"/>
          <ac:spMkLst>
            <pc:docMk/>
            <pc:sldMk cId="2952329373" sldId="323"/>
            <ac:spMk id="7" creationId="{D9953B1B-1C21-FB07-D2AF-DD9EFB939F4E}"/>
          </ac:spMkLst>
        </pc:spChg>
        <pc:spChg chg="del">
          <ac:chgData name="Blake Chevalier" userId="1f6edb708596418b" providerId="LiveId" clId="{7B9F099C-5CBB-4736-866E-390D923BB037}" dt="2024-02-21T15:33:01.355" v="7170" actId="478"/>
          <ac:spMkLst>
            <pc:docMk/>
            <pc:sldMk cId="2952329373" sldId="323"/>
            <ac:spMk id="9" creationId="{5F8C3408-1BBA-F5E6-DD55-B55796FE4A75}"/>
          </ac:spMkLst>
        </pc:spChg>
        <pc:picChg chg="add del mod">
          <ac:chgData name="Blake Chevalier" userId="1f6edb708596418b" providerId="LiveId" clId="{7B9F099C-5CBB-4736-866E-390D923BB037}" dt="2024-02-21T21:01:13.175" v="10937" actId="478"/>
          <ac:picMkLst>
            <pc:docMk/>
            <pc:sldMk cId="2952329373" sldId="323"/>
            <ac:picMk id="5" creationId="{1B25576F-CDE8-ECF1-13F4-CFF9515C730D}"/>
          </ac:picMkLst>
        </pc:picChg>
        <pc:picChg chg="add del mod">
          <ac:chgData name="Blake Chevalier" userId="1f6edb708596418b" providerId="LiveId" clId="{7B9F099C-5CBB-4736-866E-390D923BB037}" dt="2024-02-21T18:17:13.793" v="7913" actId="478"/>
          <ac:picMkLst>
            <pc:docMk/>
            <pc:sldMk cId="2952329373" sldId="323"/>
            <ac:picMk id="6" creationId="{FC0A6E63-0F81-DC5D-9D47-B381F8DC1F18}"/>
          </ac:picMkLst>
        </pc:picChg>
        <pc:picChg chg="add del mod modCrop">
          <ac:chgData name="Blake Chevalier" userId="1f6edb708596418b" providerId="LiveId" clId="{7B9F099C-5CBB-4736-866E-390D923BB037}" dt="2024-02-21T21:15:27.771" v="10968" actId="478"/>
          <ac:picMkLst>
            <pc:docMk/>
            <pc:sldMk cId="2952329373" sldId="323"/>
            <ac:picMk id="8" creationId="{0728C9A2-EED9-0272-942F-06B236DE973C}"/>
          </ac:picMkLst>
        </pc:picChg>
        <pc:picChg chg="del mod">
          <ac:chgData name="Blake Chevalier" userId="1f6edb708596418b" providerId="LiveId" clId="{7B9F099C-5CBB-4736-866E-390D923BB037}" dt="2024-02-21T15:52:05.326" v="7519" actId="478"/>
          <ac:picMkLst>
            <pc:docMk/>
            <pc:sldMk cId="2952329373" sldId="323"/>
            <ac:picMk id="8" creationId="{E4792891-C666-E315-6DB8-ACA4B2350B66}"/>
          </ac:picMkLst>
        </pc:picChg>
        <pc:picChg chg="add mod modCrop">
          <ac:chgData name="Blake Chevalier" userId="1f6edb708596418b" providerId="LiveId" clId="{7B9F099C-5CBB-4736-866E-390D923BB037}" dt="2024-02-21T21:15:40.964" v="10974" actId="1076"/>
          <ac:picMkLst>
            <pc:docMk/>
            <pc:sldMk cId="2952329373" sldId="323"/>
            <ac:picMk id="10" creationId="{E1FFE924-5BE8-73EE-FC60-19FBF86A0877}"/>
          </ac:picMkLst>
        </pc:picChg>
        <pc:cxnChg chg="add mod">
          <ac:chgData name="Blake Chevalier" userId="1f6edb708596418b" providerId="LiveId" clId="{7B9F099C-5CBB-4736-866E-390D923BB037}" dt="2024-03-27T17:59:48.438" v="25293"/>
          <ac:cxnSpMkLst>
            <pc:docMk/>
            <pc:sldMk cId="2952329373" sldId="323"/>
            <ac:cxnSpMk id="8" creationId="{AC3B494D-DBB6-2309-43E5-E8816AA155FD}"/>
          </ac:cxnSpMkLst>
        </pc:cxnChg>
      </pc:sldChg>
      <pc:sldChg chg="addSp delSp modSp add mod">
        <pc:chgData name="Blake Chevalier" userId="1f6edb708596418b" providerId="LiveId" clId="{7B9F099C-5CBB-4736-866E-390D923BB037}" dt="2024-03-27T18:00:28.157" v="25349" actId="20577"/>
        <pc:sldMkLst>
          <pc:docMk/>
          <pc:sldMk cId="3994089357" sldId="324"/>
        </pc:sldMkLst>
        <pc:spChg chg="del mod">
          <ac:chgData name="Blake Chevalier" userId="1f6edb708596418b" providerId="LiveId" clId="{7B9F099C-5CBB-4736-866E-390D923BB037}" dt="2024-03-27T18:00:07.809" v="25317" actId="478"/>
          <ac:spMkLst>
            <pc:docMk/>
            <pc:sldMk cId="3994089357" sldId="324"/>
            <ac:spMk id="2" creationId="{569EA2A7-0EAF-ECCF-B8FB-765301CFABE0}"/>
          </ac:spMkLst>
        </pc:spChg>
        <pc:spChg chg="mod">
          <ac:chgData name="Blake Chevalier" userId="1f6edb708596418b" providerId="LiveId" clId="{7B9F099C-5CBB-4736-866E-390D923BB037}" dt="2024-03-27T17:33:43.977" v="25222" actId="2711"/>
          <ac:spMkLst>
            <pc:docMk/>
            <pc:sldMk cId="3994089357" sldId="324"/>
            <ac:spMk id="3" creationId="{D3735C88-99ED-948F-08A9-E557E4C95B28}"/>
          </ac:spMkLst>
        </pc:spChg>
        <pc:spChg chg="del mod">
          <ac:chgData name="Blake Chevalier" userId="1f6edb708596418b" providerId="LiveId" clId="{7B9F099C-5CBB-4736-866E-390D923BB037}" dt="2024-02-21T18:49:50.488" v="8215" actId="478"/>
          <ac:spMkLst>
            <pc:docMk/>
            <pc:sldMk cId="3994089357" sldId="324"/>
            <ac:spMk id="4" creationId="{B1E3FAB4-9C08-EE3F-DB94-3CAA2B3C3058}"/>
          </ac:spMkLst>
        </pc:spChg>
        <pc:spChg chg="add del mod">
          <ac:chgData name="Blake Chevalier" userId="1f6edb708596418b" providerId="LiveId" clId="{7B9F099C-5CBB-4736-866E-390D923BB037}" dt="2024-03-27T18:00:09.450" v="25318" actId="478"/>
          <ac:spMkLst>
            <pc:docMk/>
            <pc:sldMk cId="3994089357" sldId="324"/>
            <ac:spMk id="5" creationId="{2F33816D-88E7-8231-C534-26B125671DE3}"/>
          </ac:spMkLst>
        </pc:spChg>
        <pc:spChg chg="add mod">
          <ac:chgData name="Blake Chevalier" userId="1f6edb708596418b" providerId="LiveId" clId="{7B9F099C-5CBB-4736-866E-390D923BB037}" dt="2024-03-27T18:00:28.157" v="25349" actId="20577"/>
          <ac:spMkLst>
            <pc:docMk/>
            <pc:sldMk cId="3994089357" sldId="324"/>
            <ac:spMk id="6" creationId="{46196712-B0E1-60FA-870B-EBA48DD09E03}"/>
          </ac:spMkLst>
        </pc:spChg>
        <pc:spChg chg="add mod">
          <ac:chgData name="Blake Chevalier" userId="1f6edb708596418b" providerId="LiveId" clId="{7B9F099C-5CBB-4736-866E-390D923BB037}" dt="2024-03-27T17:33:58.165" v="25225" actId="1076"/>
          <ac:spMkLst>
            <pc:docMk/>
            <pc:sldMk cId="3994089357" sldId="324"/>
            <ac:spMk id="7" creationId="{4E8DF1C2-A487-9F27-287E-BEFB5D7BB074}"/>
          </ac:spMkLst>
        </pc:spChg>
        <pc:spChg chg="add del mod">
          <ac:chgData name="Blake Chevalier" userId="1f6edb708596418b" providerId="LiveId" clId="{7B9F099C-5CBB-4736-866E-390D923BB037}" dt="2024-02-21T19:22:07.758" v="9263" actId="478"/>
          <ac:spMkLst>
            <pc:docMk/>
            <pc:sldMk cId="3994089357" sldId="324"/>
            <ac:spMk id="10" creationId="{1D3BA1F3-B39E-C89D-D12A-3CF59A6F961C}"/>
          </ac:spMkLst>
        </pc:spChg>
        <pc:spChg chg="add mod">
          <ac:chgData name="Blake Chevalier" userId="1f6edb708596418b" providerId="LiveId" clId="{7B9F099C-5CBB-4736-866E-390D923BB037}" dt="2024-03-27T17:33:43.977" v="25222" actId="2711"/>
          <ac:spMkLst>
            <pc:docMk/>
            <pc:sldMk cId="3994089357" sldId="324"/>
            <ac:spMk id="13" creationId="{5D219026-46AE-E8CB-52E9-8ADAD6C2AC77}"/>
          </ac:spMkLst>
        </pc:spChg>
        <pc:graphicFrameChg chg="add mod modGraphic">
          <ac:chgData name="Blake Chevalier" userId="1f6edb708596418b" providerId="LiveId" clId="{7B9F099C-5CBB-4736-866E-390D923BB037}" dt="2024-03-27T17:33:49.588" v="25223" actId="2711"/>
          <ac:graphicFrameMkLst>
            <pc:docMk/>
            <pc:sldMk cId="3994089357" sldId="324"/>
            <ac:graphicFrameMk id="9" creationId="{E1D4D973-AC41-A108-E7F9-C24EC20CE29F}"/>
          </ac:graphicFrameMkLst>
        </pc:graphicFrameChg>
        <pc:picChg chg="add del mod">
          <ac:chgData name="Blake Chevalier" userId="1f6edb708596418b" providerId="LiveId" clId="{7B9F099C-5CBB-4736-866E-390D923BB037}" dt="2024-02-21T19:21:27.325" v="9238" actId="478"/>
          <ac:picMkLst>
            <pc:docMk/>
            <pc:sldMk cId="3994089357" sldId="324"/>
            <ac:picMk id="6" creationId="{4BCB3B7B-6CC1-EB92-81BD-AA27C81B6566}"/>
          </ac:picMkLst>
        </pc:picChg>
        <pc:picChg chg="del mod">
          <ac:chgData name="Blake Chevalier" userId="1f6edb708596418b" providerId="LiveId" clId="{7B9F099C-5CBB-4736-866E-390D923BB037}" dt="2024-02-21T17:05:59.514" v="7783" actId="478"/>
          <ac:picMkLst>
            <pc:docMk/>
            <pc:sldMk cId="3994089357" sldId="324"/>
            <ac:picMk id="8" creationId="{8031BFD7-D012-04B6-B4D3-A11BBB3651AC}"/>
          </ac:picMkLst>
        </pc:picChg>
        <pc:picChg chg="add del mod">
          <ac:chgData name="Blake Chevalier" userId="1f6edb708596418b" providerId="LiveId" clId="{7B9F099C-5CBB-4736-866E-390D923BB037}" dt="2024-02-21T19:28:17.897" v="9598" actId="478"/>
          <ac:picMkLst>
            <pc:docMk/>
            <pc:sldMk cId="3994089357" sldId="324"/>
            <ac:picMk id="12" creationId="{169A6D2D-E331-DEB2-BE9C-BCF469772975}"/>
          </ac:picMkLst>
        </pc:picChg>
        <pc:picChg chg="add mod modCrop">
          <ac:chgData name="Blake Chevalier" userId="1f6edb708596418b" providerId="LiveId" clId="{7B9F099C-5CBB-4736-866E-390D923BB037}" dt="2024-02-21T19:28:27.352" v="9602" actId="1076"/>
          <ac:picMkLst>
            <pc:docMk/>
            <pc:sldMk cId="3994089357" sldId="324"/>
            <ac:picMk id="15" creationId="{69AB7385-896A-D15A-A93E-C2EFA215DC2A}"/>
          </ac:picMkLst>
        </pc:picChg>
        <pc:cxnChg chg="add mod">
          <ac:chgData name="Blake Chevalier" userId="1f6edb708596418b" providerId="LiveId" clId="{7B9F099C-5CBB-4736-866E-390D923BB037}" dt="2024-03-27T18:00:09.844" v="25319"/>
          <ac:cxnSpMkLst>
            <pc:docMk/>
            <pc:sldMk cId="3994089357" sldId="324"/>
            <ac:cxnSpMk id="8" creationId="{E512019B-BBB1-D93E-CE26-458AFEC5BE78}"/>
          </ac:cxnSpMkLst>
        </pc:cxnChg>
      </pc:sldChg>
      <pc:sldChg chg="addSp delSp modSp add del mod">
        <pc:chgData name="Blake Chevalier" userId="1f6edb708596418b" providerId="LiveId" clId="{7B9F099C-5CBB-4736-866E-390D923BB037}" dt="2024-02-27T23:08:38.418" v="11592" actId="47"/>
        <pc:sldMkLst>
          <pc:docMk/>
          <pc:sldMk cId="1938073711" sldId="325"/>
        </pc:sldMkLst>
        <pc:spChg chg="mod">
          <ac:chgData name="Blake Chevalier" userId="1f6edb708596418b" providerId="LiveId" clId="{7B9F099C-5CBB-4736-866E-390D923BB037}" dt="2024-02-21T19:57:28.821" v="10796" actId="20577"/>
          <ac:spMkLst>
            <pc:docMk/>
            <pc:sldMk cId="1938073711" sldId="325"/>
            <ac:spMk id="2" creationId="{270F176E-CB8C-DEA6-2769-221E9B3C0F8E}"/>
          </ac:spMkLst>
        </pc:spChg>
        <pc:spChg chg="del">
          <ac:chgData name="Blake Chevalier" userId="1f6edb708596418b" providerId="LiveId" clId="{7B9F099C-5CBB-4736-866E-390D923BB037}" dt="2024-02-21T19:57:15.477" v="10760" actId="478"/>
          <ac:spMkLst>
            <pc:docMk/>
            <pc:sldMk cId="1938073711" sldId="325"/>
            <ac:spMk id="3" creationId="{B8ECD734-E560-6481-D569-87916E72D0D5}"/>
          </ac:spMkLst>
        </pc:spChg>
        <pc:spChg chg="add del mod">
          <ac:chgData name="Blake Chevalier" userId="1f6edb708596418b" providerId="LiveId" clId="{7B9F099C-5CBB-4736-866E-390D923BB037}" dt="2024-02-21T19:57:17.773" v="10761" actId="478"/>
          <ac:spMkLst>
            <pc:docMk/>
            <pc:sldMk cId="1938073711" sldId="325"/>
            <ac:spMk id="5" creationId="{121BC4D8-152D-E492-DFC8-E9916A9A0ECE}"/>
          </ac:spMkLst>
        </pc:spChg>
        <pc:spChg chg="mod">
          <ac:chgData name="Blake Chevalier" userId="1f6edb708596418b" providerId="LiveId" clId="{7B9F099C-5CBB-4736-866E-390D923BB037}" dt="2024-02-21T20:55:01.744" v="10936" actId="20577"/>
          <ac:spMkLst>
            <pc:docMk/>
            <pc:sldMk cId="1938073711" sldId="325"/>
            <ac:spMk id="7" creationId="{B3EC1B75-3F5B-804B-E630-8CF67F7BA740}"/>
          </ac:spMkLst>
        </pc:spChg>
        <pc:picChg chg="del mod">
          <ac:chgData name="Blake Chevalier" userId="1f6edb708596418b" providerId="LiveId" clId="{7B9F099C-5CBB-4736-866E-390D923BB037}" dt="2024-02-21T20:40:47.719" v="10801" actId="478"/>
          <ac:picMkLst>
            <pc:docMk/>
            <pc:sldMk cId="1938073711" sldId="325"/>
            <ac:picMk id="6" creationId="{755EB2C1-2053-C604-75CB-D518D603B348}"/>
          </ac:picMkLst>
        </pc:picChg>
      </pc:sldChg>
      <pc:sldChg chg="addSp delSp modSp add mod">
        <pc:chgData name="Blake Chevalier" userId="1f6edb708596418b" providerId="LiveId" clId="{7B9F099C-5CBB-4736-866E-390D923BB037}" dt="2024-03-27T18:00:49.043" v="25355" actId="20577"/>
        <pc:sldMkLst>
          <pc:docMk/>
          <pc:sldMk cId="788670646" sldId="326"/>
        </pc:sldMkLst>
        <pc:spChg chg="del mod">
          <ac:chgData name="Blake Chevalier" userId="1f6edb708596418b" providerId="LiveId" clId="{7B9F099C-5CBB-4736-866E-390D923BB037}" dt="2024-03-27T18:00:31.917" v="25350" actId="478"/>
          <ac:spMkLst>
            <pc:docMk/>
            <pc:sldMk cId="788670646" sldId="326"/>
            <ac:spMk id="2" creationId="{99C60BDB-749A-C66D-B535-D627FD324455}"/>
          </ac:spMkLst>
        </pc:spChg>
        <pc:spChg chg="add mod">
          <ac:chgData name="Blake Chevalier" userId="1f6edb708596418b" providerId="LiveId" clId="{7B9F099C-5CBB-4736-866E-390D923BB037}" dt="2024-03-27T17:36:49.332" v="25236" actId="2711"/>
          <ac:spMkLst>
            <pc:docMk/>
            <pc:sldMk cId="788670646" sldId="326"/>
            <ac:spMk id="3" creationId="{9A7A00F1-67B6-FD8C-02B8-96BFEFDA4F4F}"/>
          </ac:spMkLst>
        </pc:spChg>
        <pc:spChg chg="del">
          <ac:chgData name="Blake Chevalier" userId="1f6edb708596418b" providerId="LiveId" clId="{7B9F099C-5CBB-4736-866E-390D923BB037}" dt="2024-02-21T19:21:56.690" v="9259" actId="478"/>
          <ac:spMkLst>
            <pc:docMk/>
            <pc:sldMk cId="788670646" sldId="326"/>
            <ac:spMk id="3" creationId="{CAC955D3-7C83-E9D2-39FD-96D94507DB1C}"/>
          </ac:spMkLst>
        </pc:spChg>
        <pc:spChg chg="add del mod">
          <ac:chgData name="Blake Chevalier" userId="1f6edb708596418b" providerId="LiveId" clId="{7B9F099C-5CBB-4736-866E-390D923BB037}" dt="2024-03-27T18:00:35.283" v="25351" actId="478"/>
          <ac:spMkLst>
            <pc:docMk/>
            <pc:sldMk cId="788670646" sldId="326"/>
            <ac:spMk id="5" creationId="{45252A12-11E4-AA45-BAA5-5B8274D3D057}"/>
          </ac:spMkLst>
        </pc:spChg>
        <pc:spChg chg="add del mod">
          <ac:chgData name="Blake Chevalier" userId="1f6edb708596418b" providerId="LiveId" clId="{7B9F099C-5CBB-4736-866E-390D923BB037}" dt="2024-02-21T19:21:59.045" v="9260" actId="478"/>
          <ac:spMkLst>
            <pc:docMk/>
            <pc:sldMk cId="788670646" sldId="326"/>
            <ac:spMk id="5" creationId="{4B59C096-2BA0-DC5B-C1CF-95466105BA2A}"/>
          </ac:spMkLst>
        </pc:spChg>
        <pc:spChg chg="add mod">
          <ac:chgData name="Blake Chevalier" userId="1f6edb708596418b" providerId="LiveId" clId="{7B9F099C-5CBB-4736-866E-390D923BB037}" dt="2024-03-27T18:00:49.043" v="25355" actId="20577"/>
          <ac:spMkLst>
            <pc:docMk/>
            <pc:sldMk cId="788670646" sldId="326"/>
            <ac:spMk id="6" creationId="{65BB6015-31C2-B3A0-B02B-DDBD0B0C8C33}"/>
          </ac:spMkLst>
        </pc:spChg>
        <pc:spChg chg="mod">
          <ac:chgData name="Blake Chevalier" userId="1f6edb708596418b" providerId="LiveId" clId="{7B9F099C-5CBB-4736-866E-390D923BB037}" dt="2024-03-27T17:36:39.037" v="25235" actId="2711"/>
          <ac:spMkLst>
            <pc:docMk/>
            <pc:sldMk cId="788670646" sldId="326"/>
            <ac:spMk id="7" creationId="{8A22EB45-E9D3-80E2-5355-B908C6390E30}"/>
          </ac:spMkLst>
        </pc:spChg>
        <pc:spChg chg="del mod">
          <ac:chgData name="Blake Chevalier" userId="1f6edb708596418b" providerId="LiveId" clId="{7B9F099C-5CBB-4736-866E-390D923BB037}" dt="2024-02-21T19:34:48.546" v="10083" actId="478"/>
          <ac:spMkLst>
            <pc:docMk/>
            <pc:sldMk cId="788670646" sldId="326"/>
            <ac:spMk id="10" creationId="{F609CCD5-0BFA-0E8E-3B56-88C6EDBDB7D5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11" creationId="{698EB343-DD7A-69F6-9363-13463D0AD294}"/>
          </ac:spMkLst>
        </pc:spChg>
        <pc:spChg chg="add mod">
          <ac:chgData name="Blake Chevalier" userId="1f6edb708596418b" providerId="LiveId" clId="{7B9F099C-5CBB-4736-866E-390D923BB037}" dt="2024-02-21T19:42:24" v="10427"/>
          <ac:spMkLst>
            <pc:docMk/>
            <pc:sldMk cId="788670646" sldId="326"/>
            <ac:spMk id="13" creationId="{FE4C6B34-3C51-CA8C-B77C-213F27F4C2A9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14" creationId="{AFFE2CC0-52AD-4ED8-8AEF-BEB9E5EC394C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15" creationId="{C06910D3-A152-CE04-74C5-07B6810C1E02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16" creationId="{51C5247F-5216-C7D5-AB9A-6FB41DCEFFDC}"/>
          </ac:spMkLst>
        </pc:spChg>
        <pc:spChg chg="add mod">
          <ac:chgData name="Blake Chevalier" userId="1f6edb708596418b" providerId="LiveId" clId="{7B9F099C-5CBB-4736-866E-390D923BB037}" dt="2024-03-27T17:36:30.563" v="25233" actId="1076"/>
          <ac:spMkLst>
            <pc:docMk/>
            <pc:sldMk cId="788670646" sldId="326"/>
            <ac:spMk id="17" creationId="{9FB7509A-7595-1BF5-23E2-2001CC52CD35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18" creationId="{7944149F-31F3-9EC5-6468-6B60E780C33A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23" creationId="{2D2054D2-3EB2-E7F0-66FD-E407BAEC342A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27" creationId="{3F19D736-8436-61A3-84F0-439423548E4A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28" creationId="{BCA220AC-1C58-50B3-BDE9-DBD05EE567EA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29" creationId="{2EB9CE0D-6C7D-269B-B54A-88B32449C142}"/>
          </ac:spMkLst>
        </pc:spChg>
        <pc:spChg chg="add del mod">
          <ac:chgData name="Blake Chevalier" userId="1f6edb708596418b" providerId="LiveId" clId="{7B9F099C-5CBB-4736-866E-390D923BB037}" dt="2024-02-21T19:53:43.203" v="10652" actId="478"/>
          <ac:spMkLst>
            <pc:docMk/>
            <pc:sldMk cId="788670646" sldId="326"/>
            <ac:spMk id="30" creationId="{F181A4E4-E274-AF75-9D73-E181090DF80C}"/>
          </ac:spMkLst>
        </pc:spChg>
        <pc:spChg chg="add del mod">
          <ac:chgData name="Blake Chevalier" userId="1f6edb708596418b" providerId="LiveId" clId="{7B9F099C-5CBB-4736-866E-390D923BB037}" dt="2024-02-21T19:53:43.824" v="10653" actId="478"/>
          <ac:spMkLst>
            <pc:docMk/>
            <pc:sldMk cId="788670646" sldId="326"/>
            <ac:spMk id="31" creationId="{B8D59AB2-8C5C-DF31-69AA-2550260567F2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32" creationId="{E4390910-0F14-492F-83F9-446D000FA2CE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33" creationId="{6741D6B2-0C14-DD11-348E-A03642911255}"/>
          </ac:spMkLst>
        </pc:spChg>
        <pc:spChg chg="add mod">
          <ac:chgData name="Blake Chevalier" userId="1f6edb708596418b" providerId="LiveId" clId="{7B9F099C-5CBB-4736-866E-390D923BB037}" dt="2024-03-27T17:37:04.128" v="25238" actId="1076"/>
          <ac:spMkLst>
            <pc:docMk/>
            <pc:sldMk cId="788670646" sldId="326"/>
            <ac:spMk id="46" creationId="{82B28C0F-63DC-602A-E0D7-446ECE61F44B}"/>
          </ac:spMkLst>
        </pc:spChg>
        <pc:spChg chg="add mod">
          <ac:chgData name="Blake Chevalier" userId="1f6edb708596418b" providerId="LiveId" clId="{7B9F099C-5CBB-4736-866E-390D923BB037}" dt="2024-03-27T17:37:09.781" v="25239" actId="1076"/>
          <ac:spMkLst>
            <pc:docMk/>
            <pc:sldMk cId="788670646" sldId="326"/>
            <ac:spMk id="49" creationId="{E1E0D5CF-9FE6-54CA-F322-414E719EA2A3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50" creationId="{89BD20FF-F96F-422F-C9FC-BC8992833699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51" creationId="{631A31CF-32B1-1FCB-B28D-0C2694986AFC}"/>
          </ac:spMkLst>
        </pc:spChg>
        <pc:spChg chg="add mod">
          <ac:chgData name="Blake Chevalier" userId="1f6edb708596418b" providerId="LiveId" clId="{7B9F099C-5CBB-4736-866E-390D923BB037}" dt="2024-03-27T17:37:01.016" v="25237" actId="1076"/>
          <ac:spMkLst>
            <pc:docMk/>
            <pc:sldMk cId="788670646" sldId="326"/>
            <ac:spMk id="52" creationId="{66EC2F2C-7CBD-174B-B56A-EEE6B97FD8D6}"/>
          </ac:spMkLst>
        </pc:spChg>
        <pc:graphicFrameChg chg="del mod">
          <ac:chgData name="Blake Chevalier" userId="1f6edb708596418b" providerId="LiveId" clId="{7B9F099C-5CBB-4736-866E-390D923BB037}" dt="2024-02-21T19:34:50.276" v="10084" actId="478"/>
          <ac:graphicFrameMkLst>
            <pc:docMk/>
            <pc:sldMk cId="788670646" sldId="326"/>
            <ac:graphicFrameMk id="9" creationId="{9D55B157-2B88-719F-792F-5E6F7ABAAE78}"/>
          </ac:graphicFrameMkLst>
        </pc:graphicFrameChg>
        <pc:picChg chg="add del mod modCrop">
          <ac:chgData name="Blake Chevalier" userId="1f6edb708596418b" providerId="LiveId" clId="{7B9F099C-5CBB-4736-866E-390D923BB037}" dt="2024-02-21T19:42:01.413" v="10411" actId="478"/>
          <ac:picMkLst>
            <pc:docMk/>
            <pc:sldMk cId="788670646" sldId="326"/>
            <ac:picMk id="8" creationId="{3997666E-C83C-45A1-442C-C53391D3AA8A}"/>
          </ac:picMkLst>
        </pc:picChg>
        <pc:picChg chg="del mod">
          <ac:chgData name="Blake Chevalier" userId="1f6edb708596418b" providerId="LiveId" clId="{7B9F099C-5CBB-4736-866E-390D923BB037}" dt="2024-02-21T19:28:32.881" v="9603" actId="478"/>
          <ac:picMkLst>
            <pc:docMk/>
            <pc:sldMk cId="788670646" sldId="326"/>
            <ac:picMk id="12" creationId="{1D6FCBCC-47F5-D9A3-B7C6-04ACDEA9A012}"/>
          </ac:picMkLst>
        </pc:picChg>
        <pc:cxnChg chg="add mod">
          <ac:chgData name="Blake Chevalier" userId="1f6edb708596418b" providerId="LiveId" clId="{7B9F099C-5CBB-4736-866E-390D923BB037}" dt="2024-03-27T18:00:35.792" v="25352"/>
          <ac:cxnSpMkLst>
            <pc:docMk/>
            <pc:sldMk cId="788670646" sldId="326"/>
            <ac:cxnSpMk id="8" creationId="{0C3EFB21-4B0C-24EF-A66B-DD93ED561423}"/>
          </ac:cxnSpMkLst>
        </pc:cxnChg>
        <pc:cxnChg chg="add del mod">
          <ac:chgData name="Blake Chevalier" userId="1f6edb708596418b" providerId="LiveId" clId="{7B9F099C-5CBB-4736-866E-390D923BB037}" dt="2024-02-21T19:51:51.436" v="10584" actId="11529"/>
          <ac:cxnSpMkLst>
            <pc:docMk/>
            <pc:sldMk cId="788670646" sldId="326"/>
            <ac:cxnSpMk id="20" creationId="{4CED74BA-DA7B-A2FC-2E89-DB128AE2872D}"/>
          </ac:cxnSpMkLst>
        </pc:cxnChg>
        <pc:cxnChg chg="add mod">
          <ac:chgData name="Blake Chevalier" userId="1f6edb708596418b" providerId="LiveId" clId="{7B9F099C-5CBB-4736-866E-390D923BB037}" dt="2024-03-27T17:37:01.016" v="25237" actId="1076"/>
          <ac:cxnSpMkLst>
            <pc:docMk/>
            <pc:sldMk cId="788670646" sldId="326"/>
            <ac:cxnSpMk id="22" creationId="{2B91146A-5DF0-8D4F-55A1-39F9E9AE3135}"/>
          </ac:cxnSpMkLst>
        </pc:cxnChg>
        <pc:cxnChg chg="add mod">
          <ac:chgData name="Blake Chevalier" userId="1f6edb708596418b" providerId="LiveId" clId="{7B9F099C-5CBB-4736-866E-390D923BB037}" dt="2024-03-27T17:37:01.016" v="25237" actId="1076"/>
          <ac:cxnSpMkLst>
            <pc:docMk/>
            <pc:sldMk cId="788670646" sldId="326"/>
            <ac:cxnSpMk id="26" creationId="{988F7221-117D-E20F-7A28-8380F26B17B2}"/>
          </ac:cxnSpMkLst>
        </pc:cxnChg>
        <pc:cxnChg chg="add mod">
          <ac:chgData name="Blake Chevalier" userId="1f6edb708596418b" providerId="LiveId" clId="{7B9F099C-5CBB-4736-866E-390D923BB037}" dt="2024-03-27T17:37:01.016" v="25237" actId="1076"/>
          <ac:cxnSpMkLst>
            <pc:docMk/>
            <pc:sldMk cId="788670646" sldId="326"/>
            <ac:cxnSpMk id="35" creationId="{211916A1-A9B2-74D9-BE2F-6BF8881EEFF7}"/>
          </ac:cxnSpMkLst>
        </pc:cxnChg>
        <pc:cxnChg chg="add mod">
          <ac:chgData name="Blake Chevalier" userId="1f6edb708596418b" providerId="LiveId" clId="{7B9F099C-5CBB-4736-866E-390D923BB037}" dt="2024-03-27T17:37:01.016" v="25237" actId="1076"/>
          <ac:cxnSpMkLst>
            <pc:docMk/>
            <pc:sldMk cId="788670646" sldId="326"/>
            <ac:cxnSpMk id="37" creationId="{71815C66-9BAE-706E-1770-97FFA1DCDEFD}"/>
          </ac:cxnSpMkLst>
        </pc:cxnChg>
        <pc:cxnChg chg="add mod">
          <ac:chgData name="Blake Chevalier" userId="1f6edb708596418b" providerId="LiveId" clId="{7B9F099C-5CBB-4736-866E-390D923BB037}" dt="2024-03-27T17:37:01.016" v="25237" actId="1076"/>
          <ac:cxnSpMkLst>
            <pc:docMk/>
            <pc:sldMk cId="788670646" sldId="326"/>
            <ac:cxnSpMk id="39" creationId="{F4D6E82F-C1C8-1041-F7D1-DC6BD42027CE}"/>
          </ac:cxnSpMkLst>
        </pc:cxnChg>
        <pc:cxnChg chg="add mod">
          <ac:chgData name="Blake Chevalier" userId="1f6edb708596418b" providerId="LiveId" clId="{7B9F099C-5CBB-4736-866E-390D923BB037}" dt="2024-03-27T17:37:01.016" v="25237" actId="1076"/>
          <ac:cxnSpMkLst>
            <pc:docMk/>
            <pc:sldMk cId="788670646" sldId="326"/>
            <ac:cxnSpMk id="44" creationId="{FDB26D41-28C0-A47F-E3CD-D5BD609C9675}"/>
          </ac:cxnSpMkLst>
        </pc:cxnChg>
        <pc:cxnChg chg="add mod">
          <ac:chgData name="Blake Chevalier" userId="1f6edb708596418b" providerId="LiveId" clId="{7B9F099C-5CBB-4736-866E-390D923BB037}" dt="2024-03-27T17:37:01.016" v="25237" actId="1076"/>
          <ac:cxnSpMkLst>
            <pc:docMk/>
            <pc:sldMk cId="788670646" sldId="326"/>
            <ac:cxnSpMk id="48" creationId="{6882E6EF-932E-1210-9F68-C0438F42D7EA}"/>
          </ac:cxnSpMkLst>
        </pc:cxnChg>
      </pc:sldChg>
      <pc:sldChg chg="delSp modSp add del mod ord">
        <pc:chgData name="Blake Chevalier" userId="1f6edb708596418b" providerId="LiveId" clId="{7B9F099C-5CBB-4736-866E-390D923BB037}" dt="2024-02-28T02:05:00.010" v="13932" actId="47"/>
        <pc:sldMkLst>
          <pc:docMk/>
          <pc:sldMk cId="1495778065" sldId="327"/>
        </pc:sldMkLst>
        <pc:spChg chg="mod">
          <ac:chgData name="Blake Chevalier" userId="1f6edb708596418b" providerId="LiveId" clId="{7B9F099C-5CBB-4736-866E-390D923BB037}" dt="2024-02-27T16:48:45.222" v="11344" actId="20577"/>
          <ac:spMkLst>
            <pc:docMk/>
            <pc:sldMk cId="1495778065" sldId="327"/>
            <ac:spMk id="3" creationId="{970373DB-CBCA-328F-5E8C-A442B03A1719}"/>
          </ac:spMkLst>
        </pc:spChg>
        <pc:spChg chg="del">
          <ac:chgData name="Blake Chevalier" userId="1f6edb708596418b" providerId="LiveId" clId="{7B9F099C-5CBB-4736-866E-390D923BB037}" dt="2024-02-27T16:49:10.522" v="11345" actId="478"/>
          <ac:spMkLst>
            <pc:docMk/>
            <pc:sldMk cId="1495778065" sldId="327"/>
            <ac:spMk id="4" creationId="{DAAFFC3F-396F-2854-2620-A1029D350924}"/>
          </ac:spMkLst>
        </pc:spChg>
        <pc:spChg chg="mod">
          <ac:chgData name="Blake Chevalier" userId="1f6edb708596418b" providerId="LiveId" clId="{7B9F099C-5CBB-4736-866E-390D923BB037}" dt="2024-02-27T16:27:28.251" v="11315" actId="1076"/>
          <ac:spMkLst>
            <pc:docMk/>
            <pc:sldMk cId="1495778065" sldId="327"/>
            <ac:spMk id="9" creationId="{23A581BF-EEAD-B376-F118-2042A9A51F0B}"/>
          </ac:spMkLst>
        </pc:spChg>
        <pc:picChg chg="del mod">
          <ac:chgData name="Blake Chevalier" userId="1f6edb708596418b" providerId="LiveId" clId="{7B9F099C-5CBB-4736-866E-390D923BB037}" dt="2024-02-27T23:08:45.610" v="11593" actId="478"/>
          <ac:picMkLst>
            <pc:docMk/>
            <pc:sldMk cId="1495778065" sldId="327"/>
            <ac:picMk id="6" creationId="{C55B122E-EBA9-9B1E-F9B5-4BD301334E05}"/>
          </ac:picMkLst>
        </pc:picChg>
      </pc:sldChg>
      <pc:sldChg chg="addSp delSp modSp add mod">
        <pc:chgData name="Blake Chevalier" userId="1f6edb708596418b" providerId="LiveId" clId="{7B9F099C-5CBB-4736-866E-390D923BB037}" dt="2024-03-27T18:02:36.778" v="25401" actId="1076"/>
        <pc:sldMkLst>
          <pc:docMk/>
          <pc:sldMk cId="3033777887" sldId="328"/>
        </pc:sldMkLst>
        <pc:spChg chg="del mod">
          <ac:chgData name="Blake Chevalier" userId="1f6edb708596418b" providerId="LiveId" clId="{7B9F099C-5CBB-4736-866E-390D923BB037}" dt="2024-03-27T18:02:29.224" v="25396" actId="478"/>
          <ac:spMkLst>
            <pc:docMk/>
            <pc:sldMk cId="3033777887" sldId="328"/>
            <ac:spMk id="2" creationId="{BFBED320-AACA-A221-AFC6-2CB83E4EBCB3}"/>
          </ac:spMkLst>
        </pc:spChg>
        <pc:spChg chg="add del mod">
          <ac:chgData name="Blake Chevalier" userId="1f6edb708596418b" providerId="LiveId" clId="{7B9F099C-5CBB-4736-866E-390D923BB037}" dt="2024-03-27T18:02:30.795" v="25397" actId="478"/>
          <ac:spMkLst>
            <pc:docMk/>
            <pc:sldMk cId="3033777887" sldId="328"/>
            <ac:spMk id="4" creationId="{1F6D49EA-ADE2-E394-E5BB-1ECF83F84114}"/>
          </ac:spMkLst>
        </pc:spChg>
        <pc:spChg chg="del">
          <ac:chgData name="Blake Chevalier" userId="1f6edb708596418b" providerId="LiveId" clId="{7B9F099C-5CBB-4736-866E-390D923BB037}" dt="2024-02-28T01:17:15.738" v="12987" actId="478"/>
          <ac:spMkLst>
            <pc:docMk/>
            <pc:sldMk cId="3033777887" sldId="328"/>
            <ac:spMk id="4" creationId="{6ED96F40-4F43-B7E5-391F-121AB5927CAA}"/>
          </ac:spMkLst>
        </pc:spChg>
        <pc:spChg chg="mod">
          <ac:chgData name="Blake Chevalier" userId="1f6edb708596418b" providerId="LiveId" clId="{7B9F099C-5CBB-4736-866E-390D923BB037}" dt="2024-03-27T17:51:23.071" v="25272" actId="20577"/>
          <ac:spMkLst>
            <pc:docMk/>
            <pc:sldMk cId="3033777887" sldId="328"/>
            <ac:spMk id="6" creationId="{188CDAC0-EC60-7695-28B2-240D3801A183}"/>
          </ac:spMkLst>
        </pc:spChg>
        <pc:spChg chg="add mod">
          <ac:chgData name="Blake Chevalier" userId="1f6edb708596418b" providerId="LiveId" clId="{7B9F099C-5CBB-4736-866E-390D923BB037}" dt="2024-03-27T18:02:36.778" v="25401" actId="1076"/>
          <ac:spMkLst>
            <pc:docMk/>
            <pc:sldMk cId="3033777887" sldId="328"/>
            <ac:spMk id="7" creationId="{C3DBD0E4-88C9-D2F5-9FA9-7E7E7EBF0B28}"/>
          </ac:spMkLst>
        </pc:spChg>
        <pc:spChg chg="add mod">
          <ac:chgData name="Blake Chevalier" userId="1f6edb708596418b" providerId="LiveId" clId="{7B9F099C-5CBB-4736-866E-390D923BB037}" dt="2024-03-27T18:02:33.657" v="25400" actId="20577"/>
          <ac:spMkLst>
            <pc:docMk/>
            <pc:sldMk cId="3033777887" sldId="328"/>
            <ac:spMk id="8" creationId="{4907B1EA-FBE2-AB9B-2025-2AC824288E03}"/>
          </ac:spMkLst>
        </pc:spChg>
        <pc:spChg chg="mod">
          <ac:chgData name="Blake Chevalier" userId="1f6edb708596418b" providerId="LiveId" clId="{7B9F099C-5CBB-4736-866E-390D923BB037}" dt="2024-03-27T17:47:14.995" v="25244" actId="2711"/>
          <ac:spMkLst>
            <pc:docMk/>
            <pc:sldMk cId="3033777887" sldId="328"/>
            <ac:spMk id="9" creationId="{0A8FA3B3-326C-E8CD-FB30-000809DDE1A4}"/>
          </ac:spMkLst>
        </pc:spChg>
        <pc:picChg chg="mod">
          <ac:chgData name="Blake Chevalier" userId="1f6edb708596418b" providerId="LiveId" clId="{7B9F099C-5CBB-4736-866E-390D923BB037}" dt="2024-03-27T17:47:40.761" v="25266" actId="1076"/>
          <ac:picMkLst>
            <pc:docMk/>
            <pc:sldMk cId="3033777887" sldId="328"/>
            <ac:picMk id="5" creationId="{D653B69D-8185-2E88-3393-601F0493F440}"/>
          </ac:picMkLst>
        </pc:picChg>
        <pc:cxnChg chg="add mod">
          <ac:chgData name="Blake Chevalier" userId="1f6edb708596418b" providerId="LiveId" clId="{7B9F099C-5CBB-4736-866E-390D923BB037}" dt="2024-03-27T18:02:31.708" v="25398"/>
          <ac:cxnSpMkLst>
            <pc:docMk/>
            <pc:sldMk cId="3033777887" sldId="328"/>
            <ac:cxnSpMk id="10" creationId="{10F17BD7-D2C8-8A4A-D166-B8176F21CABF}"/>
          </ac:cxnSpMkLst>
        </pc:cxnChg>
      </pc:sldChg>
      <pc:sldChg chg="addSp delSp modSp add mod">
        <pc:chgData name="Blake Chevalier" userId="1f6edb708596418b" providerId="LiveId" clId="{7B9F099C-5CBB-4736-866E-390D923BB037}" dt="2024-03-27T18:02:53.878" v="25429" actId="20577"/>
        <pc:sldMkLst>
          <pc:docMk/>
          <pc:sldMk cId="4139615616" sldId="329"/>
        </pc:sldMkLst>
        <pc:spChg chg="del mod">
          <ac:chgData name="Blake Chevalier" userId="1f6edb708596418b" providerId="LiveId" clId="{7B9F099C-5CBB-4736-866E-390D923BB037}" dt="2024-03-27T18:02:42.949" v="25402" actId="478"/>
          <ac:spMkLst>
            <pc:docMk/>
            <pc:sldMk cId="4139615616" sldId="329"/>
            <ac:spMk id="2" creationId="{02F7AB3C-9A64-59A1-A58D-BBD39F83C158}"/>
          </ac:spMkLst>
        </pc:spChg>
        <pc:spChg chg="add del mod">
          <ac:chgData name="Blake Chevalier" userId="1f6edb708596418b" providerId="LiveId" clId="{7B9F099C-5CBB-4736-866E-390D923BB037}" dt="2024-03-27T18:02:45.580" v="25403" actId="478"/>
          <ac:spMkLst>
            <pc:docMk/>
            <pc:sldMk cId="4139615616" sldId="329"/>
            <ac:spMk id="4" creationId="{C11652EE-5F55-1B73-7E73-5609F9427EB9}"/>
          </ac:spMkLst>
        </pc:spChg>
        <pc:spChg chg="add mod">
          <ac:chgData name="Blake Chevalier" userId="1f6edb708596418b" providerId="LiveId" clId="{7B9F099C-5CBB-4736-866E-390D923BB037}" dt="2024-03-27T18:02:53.878" v="25429" actId="20577"/>
          <ac:spMkLst>
            <pc:docMk/>
            <pc:sldMk cId="4139615616" sldId="329"/>
            <ac:spMk id="5" creationId="{81D271B6-F9E9-6951-341A-776C2A4E0AE0}"/>
          </ac:spMkLst>
        </pc:spChg>
        <pc:spChg chg="mod">
          <ac:chgData name="Blake Chevalier" userId="1f6edb708596418b" providerId="LiveId" clId="{7B9F099C-5CBB-4736-866E-390D923BB037}" dt="2024-02-28T01:21:13.086" v="13251" actId="20577"/>
          <ac:spMkLst>
            <pc:docMk/>
            <pc:sldMk cId="4139615616" sldId="329"/>
            <ac:spMk id="6" creationId="{A53F55B4-87E8-0FE8-4EB1-646F3AD7688B}"/>
          </ac:spMkLst>
        </pc:spChg>
        <pc:spChg chg="mod">
          <ac:chgData name="Blake Chevalier" userId="1f6edb708596418b" providerId="LiveId" clId="{7B9F099C-5CBB-4736-866E-390D923BB037}" dt="2024-03-27T17:49:25.012" v="25267" actId="2711"/>
          <ac:spMkLst>
            <pc:docMk/>
            <pc:sldMk cId="4139615616" sldId="329"/>
            <ac:spMk id="9" creationId="{2381CABE-E655-67AC-424F-668FB7779D68}"/>
          </ac:spMkLst>
        </pc:spChg>
        <pc:spChg chg="add mod">
          <ac:chgData name="Blake Chevalier" userId="1f6edb708596418b" providerId="LiveId" clId="{7B9F099C-5CBB-4736-866E-390D923BB037}" dt="2024-03-27T17:49:25.012" v="25267" actId="2711"/>
          <ac:spMkLst>
            <pc:docMk/>
            <pc:sldMk cId="4139615616" sldId="329"/>
            <ac:spMk id="12" creationId="{8B132B7E-C9F6-9799-7B03-2C36CFA79137}"/>
          </ac:spMkLst>
        </pc:spChg>
        <pc:spChg chg="add mod">
          <ac:chgData name="Blake Chevalier" userId="1f6edb708596418b" providerId="LiveId" clId="{7B9F099C-5CBB-4736-866E-390D923BB037}" dt="2024-02-28T01:52:48.569" v="13545" actId="1076"/>
          <ac:spMkLst>
            <pc:docMk/>
            <pc:sldMk cId="4139615616" sldId="329"/>
            <ac:spMk id="13" creationId="{EACC357E-0409-1768-F915-DB701242CE34}"/>
          </ac:spMkLst>
        </pc:spChg>
        <pc:picChg chg="add del mod modCrop">
          <ac:chgData name="Blake Chevalier" userId="1f6edb708596418b" providerId="LiveId" clId="{7B9F099C-5CBB-4736-866E-390D923BB037}" dt="2024-02-28T01:42:54.345" v="13261" actId="478"/>
          <ac:picMkLst>
            <pc:docMk/>
            <pc:sldMk cId="4139615616" sldId="329"/>
            <ac:picMk id="4" creationId="{2E83C6DC-EEB6-45AD-B262-E6FEA2005BCF}"/>
          </ac:picMkLst>
        </pc:picChg>
        <pc:picChg chg="del">
          <ac:chgData name="Blake Chevalier" userId="1f6edb708596418b" providerId="LiveId" clId="{7B9F099C-5CBB-4736-866E-390D923BB037}" dt="2024-02-28T01:20:47.917" v="13190" actId="478"/>
          <ac:picMkLst>
            <pc:docMk/>
            <pc:sldMk cId="4139615616" sldId="329"/>
            <ac:picMk id="5" creationId="{7C36C278-BE16-6F97-153C-DF694D3E5060}"/>
          </ac:picMkLst>
        </pc:picChg>
        <pc:picChg chg="add mod modCrop">
          <ac:chgData name="Blake Chevalier" userId="1f6edb708596418b" providerId="LiveId" clId="{7B9F099C-5CBB-4736-866E-390D923BB037}" dt="2024-02-28T01:51:47.512" v="13515" actId="1076"/>
          <ac:picMkLst>
            <pc:docMk/>
            <pc:sldMk cId="4139615616" sldId="329"/>
            <ac:picMk id="8" creationId="{F24AB5B4-0453-CEE4-A958-FB66DE3BB5C7}"/>
          </ac:picMkLst>
        </pc:picChg>
        <pc:picChg chg="add mod">
          <ac:chgData name="Blake Chevalier" userId="1f6edb708596418b" providerId="LiveId" clId="{7B9F099C-5CBB-4736-866E-390D923BB037}" dt="2024-02-28T01:52:11.481" v="13521" actId="14100"/>
          <ac:picMkLst>
            <pc:docMk/>
            <pc:sldMk cId="4139615616" sldId="329"/>
            <ac:picMk id="11" creationId="{8286F52B-6510-6EA8-7BE2-9721B4C05DD8}"/>
          </ac:picMkLst>
        </pc:picChg>
        <pc:cxnChg chg="add mod">
          <ac:chgData name="Blake Chevalier" userId="1f6edb708596418b" providerId="LiveId" clId="{7B9F099C-5CBB-4736-866E-390D923BB037}" dt="2024-03-27T18:02:45.999" v="25404"/>
          <ac:cxnSpMkLst>
            <pc:docMk/>
            <pc:sldMk cId="4139615616" sldId="329"/>
            <ac:cxnSpMk id="7" creationId="{7C1B04C4-9DCA-D335-5C0B-759AF8049193}"/>
          </ac:cxnSpMkLst>
        </pc:cxnChg>
      </pc:sldChg>
      <pc:sldChg chg="addSp delSp modSp add mod">
        <pc:chgData name="Blake Chevalier" userId="1f6edb708596418b" providerId="LiveId" clId="{7B9F099C-5CBB-4736-866E-390D923BB037}" dt="2024-05-10T12:49:42.768" v="28811" actId="20577"/>
        <pc:sldMkLst>
          <pc:docMk/>
          <pc:sldMk cId="1967569334" sldId="330"/>
        </pc:sldMkLst>
        <pc:spChg chg="del mod">
          <ac:chgData name="Blake Chevalier" userId="1f6edb708596418b" providerId="LiveId" clId="{7B9F099C-5CBB-4736-866E-390D923BB037}" dt="2024-03-27T18:03:05.712" v="25430" actId="478"/>
          <ac:spMkLst>
            <pc:docMk/>
            <pc:sldMk cId="1967569334" sldId="330"/>
            <ac:spMk id="2" creationId="{121A2745-0640-23F2-4A80-C7B1CFE5D883}"/>
          </ac:spMkLst>
        </pc:spChg>
        <pc:spChg chg="add mod">
          <ac:chgData name="Blake Chevalier" userId="1f6edb708596418b" providerId="LiveId" clId="{7B9F099C-5CBB-4736-866E-390D923BB037}" dt="2024-05-10T12:49:42.768" v="28811" actId="20577"/>
          <ac:spMkLst>
            <pc:docMk/>
            <pc:sldMk cId="1967569334" sldId="330"/>
            <ac:spMk id="3" creationId="{F0E34C25-B3EB-0FDF-97DC-74322EF278E6}"/>
          </ac:spMkLst>
        </pc:spChg>
        <pc:spChg chg="add del mod">
          <ac:chgData name="Blake Chevalier" userId="1f6edb708596418b" providerId="LiveId" clId="{7B9F099C-5CBB-4736-866E-390D923BB037}" dt="2024-03-27T18:03:08.794" v="25432" actId="478"/>
          <ac:spMkLst>
            <pc:docMk/>
            <pc:sldMk cId="1967569334" sldId="330"/>
            <ac:spMk id="4" creationId="{9AA15F3C-EF2E-DF9D-36C8-4320D0551CEC}"/>
          </ac:spMkLst>
        </pc:spChg>
        <pc:spChg chg="add mod">
          <ac:chgData name="Blake Chevalier" userId="1f6edb708596418b" providerId="LiveId" clId="{7B9F099C-5CBB-4736-866E-390D923BB037}" dt="2024-03-27T18:03:16.677" v="25455" actId="20577"/>
          <ac:spMkLst>
            <pc:docMk/>
            <pc:sldMk cId="1967569334" sldId="330"/>
            <ac:spMk id="5" creationId="{55A8FB50-563D-616A-2231-7E4B7E9726A7}"/>
          </ac:spMkLst>
        </pc:spChg>
        <pc:spChg chg="del">
          <ac:chgData name="Blake Chevalier" userId="1f6edb708596418b" providerId="LiveId" clId="{7B9F099C-5CBB-4736-866E-390D923BB037}" dt="2024-02-28T02:32:31.302" v="14272" actId="478"/>
          <ac:spMkLst>
            <pc:docMk/>
            <pc:sldMk cId="1967569334" sldId="330"/>
            <ac:spMk id="6" creationId="{9198EDDB-A3E6-67F5-75D2-9788A0C6D2D2}"/>
          </ac:spMkLst>
        </pc:spChg>
        <pc:spChg chg="mod">
          <ac:chgData name="Blake Chevalier" userId="1f6edb708596418b" providerId="LiveId" clId="{7B9F099C-5CBB-4736-866E-390D923BB037}" dt="2024-03-27T17:53:15.136" v="25273" actId="2711"/>
          <ac:spMkLst>
            <pc:docMk/>
            <pc:sldMk cId="1967569334" sldId="330"/>
            <ac:spMk id="9" creationId="{CF639D7D-4570-8F8D-0DB4-1E1386843121}"/>
          </ac:spMkLst>
        </pc:spChg>
        <pc:spChg chg="add mod">
          <ac:chgData name="Blake Chevalier" userId="1f6edb708596418b" providerId="LiveId" clId="{7B9F099C-5CBB-4736-866E-390D923BB037}" dt="2024-03-27T17:54:28.851" v="25282" actId="14100"/>
          <ac:spMkLst>
            <pc:docMk/>
            <pc:sldMk cId="1967569334" sldId="330"/>
            <ac:spMk id="10" creationId="{15FB64AD-5769-63B3-D77F-C8F231AE8FC3}"/>
          </ac:spMkLst>
        </pc:spChg>
        <pc:spChg chg="del">
          <ac:chgData name="Blake Chevalier" userId="1f6edb708596418b" providerId="LiveId" clId="{7B9F099C-5CBB-4736-866E-390D923BB037}" dt="2024-02-28T02:00:00.085" v="13917" actId="478"/>
          <ac:spMkLst>
            <pc:docMk/>
            <pc:sldMk cId="1967569334" sldId="330"/>
            <ac:spMk id="12" creationId="{4170F266-1043-F90F-2D0A-6318A43C1587}"/>
          </ac:spMkLst>
        </pc:spChg>
        <pc:spChg chg="del">
          <ac:chgData name="Blake Chevalier" userId="1f6edb708596418b" providerId="LiveId" clId="{7B9F099C-5CBB-4736-866E-390D923BB037}" dt="2024-02-28T02:01:46.884" v="13918" actId="478"/>
          <ac:spMkLst>
            <pc:docMk/>
            <pc:sldMk cId="1967569334" sldId="330"/>
            <ac:spMk id="13" creationId="{57E88A8A-0FEA-9FA7-CD69-319835C7D71F}"/>
          </ac:spMkLst>
        </pc:spChg>
        <pc:spChg chg="add mod">
          <ac:chgData name="Blake Chevalier" userId="1f6edb708596418b" providerId="LiveId" clId="{7B9F099C-5CBB-4736-866E-390D923BB037}" dt="2024-03-27T18:04:41.471" v="25481" actId="20577"/>
          <ac:spMkLst>
            <pc:docMk/>
            <pc:sldMk cId="1967569334" sldId="330"/>
            <ac:spMk id="15" creationId="{17334281-B2EB-078C-FE77-28C72421DDA5}"/>
          </ac:spMkLst>
        </pc:spChg>
        <pc:picChg chg="add del mod modCrop">
          <ac:chgData name="Blake Chevalier" userId="1f6edb708596418b" providerId="LiveId" clId="{7B9F099C-5CBB-4736-866E-390D923BB037}" dt="2024-02-28T03:13:06.315" v="14574" actId="478"/>
          <ac:picMkLst>
            <pc:docMk/>
            <pc:sldMk cId="1967569334" sldId="330"/>
            <ac:picMk id="4" creationId="{671C7196-E63F-15E9-D929-DDC8A921AD36}"/>
          </ac:picMkLst>
        </pc:picChg>
        <pc:picChg chg="add mod">
          <ac:chgData name="Blake Chevalier" userId="1f6edb708596418b" providerId="LiveId" clId="{7B9F099C-5CBB-4736-866E-390D923BB037}" dt="2024-02-28T02:31:14.974" v="14103"/>
          <ac:picMkLst>
            <pc:docMk/>
            <pc:sldMk cId="1967569334" sldId="330"/>
            <ac:picMk id="5" creationId="{AD0523BE-0635-4C0C-4818-431EFA552E0F}"/>
          </ac:picMkLst>
        </pc:picChg>
        <pc:picChg chg="add mod">
          <ac:chgData name="Blake Chevalier" userId="1f6edb708596418b" providerId="LiveId" clId="{7B9F099C-5CBB-4736-866E-390D923BB037}" dt="2024-02-28T02:31:17.206" v="14104"/>
          <ac:picMkLst>
            <pc:docMk/>
            <pc:sldMk cId="1967569334" sldId="330"/>
            <ac:picMk id="7" creationId="{1E62B251-6604-2FFB-B2F1-A40A3B8F6436}"/>
          </ac:picMkLst>
        </pc:picChg>
        <pc:picChg chg="add del">
          <ac:chgData name="Blake Chevalier" userId="1f6edb708596418b" providerId="LiveId" clId="{7B9F099C-5CBB-4736-866E-390D923BB037}" dt="2024-02-28T01:54:15.212" v="13559" actId="478"/>
          <ac:picMkLst>
            <pc:docMk/>
            <pc:sldMk cId="1967569334" sldId="330"/>
            <ac:picMk id="8" creationId="{73AAF53F-3B76-EEE1-9B29-8EAF1C309CF3}"/>
          </ac:picMkLst>
        </pc:picChg>
        <pc:picChg chg="add del mod">
          <ac:chgData name="Blake Chevalier" userId="1f6edb708596418b" providerId="LiveId" clId="{7B9F099C-5CBB-4736-866E-390D923BB037}" dt="2024-02-28T01:54:15.623" v="13560" actId="478"/>
          <ac:picMkLst>
            <pc:docMk/>
            <pc:sldMk cId="1967569334" sldId="330"/>
            <ac:picMk id="11" creationId="{56837DB1-6D40-425F-0BC9-0AD999D30D8E}"/>
          </ac:picMkLst>
        </pc:picChg>
        <pc:picChg chg="add mod modCrop">
          <ac:chgData name="Blake Chevalier" userId="1f6edb708596418b" providerId="LiveId" clId="{7B9F099C-5CBB-4736-866E-390D923BB037}" dt="2024-03-27T18:04:17.406" v="25458" actId="1076"/>
          <ac:picMkLst>
            <pc:docMk/>
            <pc:sldMk cId="1967569334" sldId="330"/>
            <ac:picMk id="17" creationId="{69C06C69-C9A1-B1AE-4879-34946AD43625}"/>
          </ac:picMkLst>
        </pc:picChg>
        <pc:cxnChg chg="add mod">
          <ac:chgData name="Blake Chevalier" userId="1f6edb708596418b" providerId="LiveId" clId="{7B9F099C-5CBB-4736-866E-390D923BB037}" dt="2024-03-27T18:03:05.997" v="25431"/>
          <ac:cxnSpMkLst>
            <pc:docMk/>
            <pc:sldMk cId="1967569334" sldId="330"/>
            <ac:cxnSpMk id="6" creationId="{5852EAF4-F769-14E7-5BF4-D5844AFD2B8B}"/>
          </ac:cxnSpMkLst>
        </pc:cxnChg>
      </pc:sldChg>
      <pc:sldChg chg="addSp delSp modSp add mod">
        <pc:chgData name="Blake Chevalier" userId="1f6edb708596418b" providerId="LiveId" clId="{7B9F099C-5CBB-4736-866E-390D923BB037}" dt="2024-03-27T17:57:10.194" v="25291" actId="2711"/>
        <pc:sldMkLst>
          <pc:docMk/>
          <pc:sldMk cId="623309701" sldId="331"/>
        </pc:sldMkLst>
        <pc:spChg chg="mod">
          <ac:chgData name="Blake Chevalier" userId="1f6edb708596418b" providerId="LiveId" clId="{7B9F099C-5CBB-4736-866E-390D923BB037}" dt="2024-03-06T03:12:10.268" v="14620" actId="20577"/>
          <ac:spMkLst>
            <pc:docMk/>
            <pc:sldMk cId="623309701" sldId="331"/>
            <ac:spMk id="2" creationId="{0FA71F5C-746F-474A-2F0D-B6D6F51AD214}"/>
          </ac:spMkLst>
        </pc:spChg>
        <pc:spChg chg="add mod">
          <ac:chgData name="Blake Chevalier" userId="1f6edb708596418b" providerId="LiveId" clId="{7B9F099C-5CBB-4736-866E-390D923BB037}" dt="2024-03-27T17:57:10.194" v="25291" actId="2711"/>
          <ac:spMkLst>
            <pc:docMk/>
            <pc:sldMk cId="623309701" sldId="331"/>
            <ac:spMk id="3" creationId="{1BD11255-9A81-2883-3E17-0C8BA3F7B4F2}"/>
          </ac:spMkLst>
        </pc:spChg>
        <pc:spChg chg="add mod">
          <ac:chgData name="Blake Chevalier" userId="1f6edb708596418b" providerId="LiveId" clId="{7B9F099C-5CBB-4736-866E-390D923BB037}" dt="2024-03-27T17:57:10.194" v="25291" actId="2711"/>
          <ac:spMkLst>
            <pc:docMk/>
            <pc:sldMk cId="623309701" sldId="331"/>
            <ac:spMk id="6" creationId="{EF08BBCD-46B8-25DE-5E7A-623EFB749FFE}"/>
          </ac:spMkLst>
        </pc:spChg>
        <pc:spChg chg="mod">
          <ac:chgData name="Blake Chevalier" userId="1f6edb708596418b" providerId="LiveId" clId="{7B9F099C-5CBB-4736-866E-390D923BB037}" dt="2024-03-27T17:57:10.194" v="25291" actId="2711"/>
          <ac:spMkLst>
            <pc:docMk/>
            <pc:sldMk cId="623309701" sldId="331"/>
            <ac:spMk id="9" creationId="{6B4DFA75-FF56-BF23-5814-14CE36D2A30C}"/>
          </ac:spMkLst>
        </pc:spChg>
        <pc:spChg chg="del">
          <ac:chgData name="Blake Chevalier" userId="1f6edb708596418b" providerId="LiveId" clId="{7B9F099C-5CBB-4736-866E-390D923BB037}" dt="2024-03-06T03:10:47.775" v="14588" actId="478"/>
          <ac:spMkLst>
            <pc:docMk/>
            <pc:sldMk cId="623309701" sldId="331"/>
            <ac:spMk id="10" creationId="{3046DC04-8282-2325-AB10-01D688A18E0A}"/>
          </ac:spMkLst>
        </pc:spChg>
        <pc:spChg chg="del">
          <ac:chgData name="Blake Chevalier" userId="1f6edb708596418b" providerId="LiveId" clId="{7B9F099C-5CBB-4736-866E-390D923BB037}" dt="2024-03-06T03:10:56.915" v="14589" actId="478"/>
          <ac:spMkLst>
            <pc:docMk/>
            <pc:sldMk cId="623309701" sldId="331"/>
            <ac:spMk id="15" creationId="{04B9A982-952B-A706-A394-169D2CAA03CF}"/>
          </ac:spMkLst>
        </pc:spChg>
        <pc:picChg chg="add mod modCrop">
          <ac:chgData name="Blake Chevalier" userId="1f6edb708596418b" providerId="LiveId" clId="{7B9F099C-5CBB-4736-866E-390D923BB037}" dt="2024-03-06T04:31:45.106" v="14945" actId="1076"/>
          <ac:picMkLst>
            <pc:docMk/>
            <pc:sldMk cId="623309701" sldId="331"/>
            <ac:picMk id="5" creationId="{9141F091-DB62-11BB-57EC-AD24CD75A0D4}"/>
          </ac:picMkLst>
        </pc:picChg>
        <pc:picChg chg="del">
          <ac:chgData name="Blake Chevalier" userId="1f6edb708596418b" providerId="LiveId" clId="{7B9F099C-5CBB-4736-866E-390D923BB037}" dt="2024-03-06T03:10:43.454" v="14587" actId="478"/>
          <ac:picMkLst>
            <pc:docMk/>
            <pc:sldMk cId="623309701" sldId="331"/>
            <ac:picMk id="17" creationId="{1C29B48F-F92C-37A2-7A31-937EBE757A83}"/>
          </ac:picMkLst>
        </pc:picChg>
      </pc:sldChg>
      <pc:sldChg chg="addSp delSp modSp add del mod ord">
        <pc:chgData name="Blake Chevalier" userId="1f6edb708596418b" providerId="LiveId" clId="{7B9F099C-5CBB-4736-866E-390D923BB037}" dt="2024-03-06T03:09:51.088" v="14585" actId="47"/>
        <pc:sldMkLst>
          <pc:docMk/>
          <pc:sldMk cId="3930231591" sldId="331"/>
        </pc:sldMkLst>
        <pc:spChg chg="mod">
          <ac:chgData name="Blake Chevalier" userId="1f6edb708596418b" providerId="LiveId" clId="{7B9F099C-5CBB-4736-866E-390D923BB037}" dt="2024-02-28T02:19:11.445" v="13944" actId="20577"/>
          <ac:spMkLst>
            <pc:docMk/>
            <pc:sldMk cId="3930231591" sldId="331"/>
            <ac:spMk id="2" creationId="{A7286FE3-C1EA-F136-8C06-7FCB4DB7C05D}"/>
          </ac:spMkLst>
        </pc:spChg>
        <pc:spChg chg="mod">
          <ac:chgData name="Blake Chevalier" userId="1f6edb708596418b" providerId="LiveId" clId="{7B9F099C-5CBB-4736-866E-390D923BB037}" dt="2024-02-28T02:19:37.408" v="14042" actId="20577"/>
          <ac:spMkLst>
            <pc:docMk/>
            <pc:sldMk cId="3930231591" sldId="331"/>
            <ac:spMk id="3" creationId="{F89CB9EF-6C56-8BDC-41BF-4B62703F1D35}"/>
          </ac:spMkLst>
        </pc:spChg>
        <pc:spChg chg="add mod">
          <ac:chgData name="Blake Chevalier" userId="1f6edb708596418b" providerId="LiveId" clId="{7B9F099C-5CBB-4736-866E-390D923BB037}" dt="2024-02-28T02:20:22.403" v="14054" actId="1076"/>
          <ac:spMkLst>
            <pc:docMk/>
            <pc:sldMk cId="3930231591" sldId="331"/>
            <ac:spMk id="7" creationId="{9E63B6D6-8B59-8E82-1953-CAF800F860D1}"/>
          </ac:spMkLst>
        </pc:spChg>
        <pc:spChg chg="del">
          <ac:chgData name="Blake Chevalier" userId="1f6edb708596418b" providerId="LiveId" clId="{7B9F099C-5CBB-4736-866E-390D923BB037}" dt="2024-02-28T02:19:15.660" v="13945" actId="478"/>
          <ac:spMkLst>
            <pc:docMk/>
            <pc:sldMk cId="3930231591" sldId="331"/>
            <ac:spMk id="8" creationId="{454483E7-594B-BDC9-D3FB-708E8AB78F61}"/>
          </ac:spMkLst>
        </pc:spChg>
        <pc:picChg chg="add mod">
          <ac:chgData name="Blake Chevalier" userId="1f6edb708596418b" providerId="LiveId" clId="{7B9F099C-5CBB-4736-866E-390D923BB037}" dt="2024-02-28T02:20:13.662" v="14047" actId="1076"/>
          <ac:picMkLst>
            <pc:docMk/>
            <pc:sldMk cId="3930231591" sldId="331"/>
            <ac:picMk id="5" creationId="{85BB8AE0-D02C-1FD3-FF28-757C61B255E8}"/>
          </ac:picMkLst>
        </pc:picChg>
        <pc:picChg chg="mod">
          <ac:chgData name="Blake Chevalier" userId="1f6edb708596418b" providerId="LiveId" clId="{7B9F099C-5CBB-4736-866E-390D923BB037}" dt="2024-02-28T02:19:41.276" v="14043" actId="1076"/>
          <ac:picMkLst>
            <pc:docMk/>
            <pc:sldMk cId="3930231591" sldId="331"/>
            <ac:picMk id="6" creationId="{E41DB348-B6CF-2795-5743-B2C2FC80BE94}"/>
          </ac:picMkLst>
        </pc:picChg>
      </pc:sldChg>
      <pc:sldChg chg="addSp delSp modSp add mod">
        <pc:chgData name="Blake Chevalier" userId="1f6edb708596418b" providerId="LiveId" clId="{7B9F099C-5CBB-4736-866E-390D923BB037}" dt="2024-03-25T18:56:25.051" v="20705" actId="20577"/>
        <pc:sldMkLst>
          <pc:docMk/>
          <pc:sldMk cId="4033311927" sldId="332"/>
        </pc:sldMkLst>
        <pc:spChg chg="mod">
          <ac:chgData name="Blake Chevalier" userId="1f6edb708596418b" providerId="LiveId" clId="{7B9F099C-5CBB-4736-866E-390D923BB037}" dt="2024-03-06T04:52:35.481" v="15256" actId="20577"/>
          <ac:spMkLst>
            <pc:docMk/>
            <pc:sldMk cId="4033311927" sldId="332"/>
            <ac:spMk id="2" creationId="{E97615E3-3700-91FC-DBF8-4952D4C16E56}"/>
          </ac:spMkLst>
        </pc:spChg>
        <pc:spChg chg="del mod">
          <ac:chgData name="Blake Chevalier" userId="1f6edb708596418b" providerId="LiveId" clId="{7B9F099C-5CBB-4736-866E-390D923BB037}" dt="2024-03-06T20:09:49.318" v="15524" actId="478"/>
          <ac:spMkLst>
            <pc:docMk/>
            <pc:sldMk cId="4033311927" sldId="332"/>
            <ac:spMk id="3" creationId="{9B05448D-82F9-9EF3-C7F2-1289BE3633CF}"/>
          </ac:spMkLst>
        </pc:spChg>
        <pc:spChg chg="del">
          <ac:chgData name="Blake Chevalier" userId="1f6edb708596418b" providerId="LiveId" clId="{7B9F099C-5CBB-4736-866E-390D923BB037}" dt="2024-03-06T16:39:11.590" v="15516" actId="478"/>
          <ac:spMkLst>
            <pc:docMk/>
            <pc:sldMk cId="4033311927" sldId="332"/>
            <ac:spMk id="6" creationId="{DA6D6A4C-355B-2ADD-C7A8-51ED883B5393}"/>
          </ac:spMkLst>
        </pc:spChg>
        <pc:spChg chg="add mod">
          <ac:chgData name="Blake Chevalier" userId="1f6edb708596418b" providerId="LiveId" clId="{7B9F099C-5CBB-4736-866E-390D923BB037}" dt="2024-03-06T20:11:19.517" v="15613" actId="1076"/>
          <ac:spMkLst>
            <pc:docMk/>
            <pc:sldMk cId="4033311927" sldId="332"/>
            <ac:spMk id="7" creationId="{E99AED14-B1EE-BD8B-B647-932E7DBC4F2F}"/>
          </ac:spMkLst>
        </pc:spChg>
        <pc:spChg chg="mod">
          <ac:chgData name="Blake Chevalier" userId="1f6edb708596418b" providerId="LiveId" clId="{7B9F099C-5CBB-4736-866E-390D923BB037}" dt="2024-03-25T18:56:25.051" v="20705" actId="20577"/>
          <ac:spMkLst>
            <pc:docMk/>
            <pc:sldMk cId="4033311927" sldId="332"/>
            <ac:spMk id="9" creationId="{4FE54538-EC8D-DAFB-A950-E0B6A31A23BB}"/>
          </ac:spMkLst>
        </pc:spChg>
        <pc:picChg chg="del">
          <ac:chgData name="Blake Chevalier" userId="1f6edb708596418b" providerId="LiveId" clId="{7B9F099C-5CBB-4736-866E-390D923BB037}" dt="2024-03-06T04:52:42.788" v="15257" actId="478"/>
          <ac:picMkLst>
            <pc:docMk/>
            <pc:sldMk cId="4033311927" sldId="332"/>
            <ac:picMk id="5" creationId="{23E679A6-B7E0-FC5E-5EEA-F4FC1D9BFDAC}"/>
          </ac:picMkLst>
        </pc:picChg>
        <pc:picChg chg="add mod">
          <ac:chgData name="Blake Chevalier" userId="1f6edb708596418b" providerId="LiveId" clId="{7B9F099C-5CBB-4736-866E-390D923BB037}" dt="2024-03-06T20:29:00.829" v="15614" actId="1076"/>
          <ac:picMkLst>
            <pc:docMk/>
            <pc:sldMk cId="4033311927" sldId="332"/>
            <ac:picMk id="5" creationId="{6A598CD2-614C-8387-B25B-39E8347A135C}"/>
          </ac:picMkLst>
        </pc:picChg>
      </pc:sldChg>
      <pc:sldChg chg="addSp delSp modSp add mod">
        <pc:chgData name="Blake Chevalier" userId="1f6edb708596418b" providerId="LiveId" clId="{7B9F099C-5CBB-4736-866E-390D923BB037}" dt="2024-03-06T21:16:55.656" v="15765" actId="14100"/>
        <pc:sldMkLst>
          <pc:docMk/>
          <pc:sldMk cId="3204921824" sldId="333"/>
        </pc:sldMkLst>
        <pc:spChg chg="del">
          <ac:chgData name="Blake Chevalier" userId="1f6edb708596418b" providerId="LiveId" clId="{7B9F099C-5CBB-4736-866E-390D923BB037}" dt="2024-03-06T20:29:20.343" v="15617" actId="478"/>
          <ac:spMkLst>
            <pc:docMk/>
            <pc:sldMk cId="3204921824" sldId="333"/>
            <ac:spMk id="7" creationId="{F073EA80-D692-FD0B-8EF2-D4FC58991309}"/>
          </ac:spMkLst>
        </pc:spChg>
        <pc:spChg chg="mod">
          <ac:chgData name="Blake Chevalier" userId="1f6edb708596418b" providerId="LiveId" clId="{7B9F099C-5CBB-4736-866E-390D923BB037}" dt="2024-03-06T20:30:48.006" v="15729" actId="20577"/>
          <ac:spMkLst>
            <pc:docMk/>
            <pc:sldMk cId="3204921824" sldId="333"/>
            <ac:spMk id="9" creationId="{DDD5E1BB-2504-5CE7-244D-35D64080EDD9}"/>
          </ac:spMkLst>
        </pc:spChg>
        <pc:picChg chg="add del">
          <ac:chgData name="Blake Chevalier" userId="1f6edb708596418b" providerId="LiveId" clId="{7B9F099C-5CBB-4736-866E-390D923BB037}" dt="2024-03-06T20:44:08.378" v="15731" actId="478"/>
          <ac:picMkLst>
            <pc:docMk/>
            <pc:sldMk cId="3204921824" sldId="333"/>
            <ac:picMk id="4" creationId="{238E4BBA-A520-07EF-5659-7EDB67870C03}"/>
          </ac:picMkLst>
        </pc:picChg>
        <pc:picChg chg="del">
          <ac:chgData name="Blake Chevalier" userId="1f6edb708596418b" providerId="LiveId" clId="{7B9F099C-5CBB-4736-866E-390D923BB037}" dt="2024-03-06T20:29:15.666" v="15616" actId="478"/>
          <ac:picMkLst>
            <pc:docMk/>
            <pc:sldMk cId="3204921824" sldId="333"/>
            <ac:picMk id="5" creationId="{61AAA10C-6053-33AE-B75E-0C9CDF891505}"/>
          </ac:picMkLst>
        </pc:picChg>
        <pc:picChg chg="add mod modCrop">
          <ac:chgData name="Blake Chevalier" userId="1f6edb708596418b" providerId="LiveId" clId="{7B9F099C-5CBB-4736-866E-390D923BB037}" dt="2024-03-06T21:16:46.322" v="15762" actId="1076"/>
          <ac:picMkLst>
            <pc:docMk/>
            <pc:sldMk cId="3204921824" sldId="333"/>
            <ac:picMk id="8" creationId="{36156A2E-2B7B-E9EE-5187-8C2A00EAE05E}"/>
          </ac:picMkLst>
        </pc:picChg>
        <pc:picChg chg="add mod">
          <ac:chgData name="Blake Chevalier" userId="1f6edb708596418b" providerId="LiveId" clId="{7B9F099C-5CBB-4736-866E-390D923BB037}" dt="2024-03-06T21:16:40.436" v="15760" actId="14100"/>
          <ac:picMkLst>
            <pc:docMk/>
            <pc:sldMk cId="3204921824" sldId="333"/>
            <ac:picMk id="11" creationId="{066A9AF3-F73B-399E-64F4-03B7966984D4}"/>
          </ac:picMkLst>
        </pc:picChg>
        <pc:picChg chg="add mod modCrop">
          <ac:chgData name="Blake Chevalier" userId="1f6edb708596418b" providerId="LiveId" clId="{7B9F099C-5CBB-4736-866E-390D923BB037}" dt="2024-03-06T21:16:55.656" v="15765" actId="14100"/>
          <ac:picMkLst>
            <pc:docMk/>
            <pc:sldMk cId="3204921824" sldId="333"/>
            <ac:picMk id="13" creationId="{0A492B04-9BEF-6EF6-DF23-2D4F2DDF574C}"/>
          </ac:picMkLst>
        </pc:picChg>
      </pc:sldChg>
      <pc:sldChg chg="addSp delSp modSp add mod ord">
        <pc:chgData name="Blake Chevalier" userId="1f6edb708596418b" providerId="LiveId" clId="{7B9F099C-5CBB-4736-866E-390D923BB037}" dt="2024-03-25T18:56:57.198" v="20749"/>
        <pc:sldMkLst>
          <pc:docMk/>
          <pc:sldMk cId="131423156" sldId="334"/>
        </pc:sldMkLst>
        <pc:spChg chg="mod">
          <ac:chgData name="Blake Chevalier" userId="1f6edb708596418b" providerId="LiveId" clId="{7B9F099C-5CBB-4736-866E-390D923BB037}" dt="2024-03-25T18:56:43.116" v="20734" actId="20577"/>
          <ac:spMkLst>
            <pc:docMk/>
            <pc:sldMk cId="131423156" sldId="334"/>
            <ac:spMk id="2" creationId="{32C0BEDB-6B9D-83F7-0C14-568E55D398C9}"/>
          </ac:spMkLst>
        </pc:spChg>
        <pc:spChg chg="add mod">
          <ac:chgData name="Blake Chevalier" userId="1f6edb708596418b" providerId="LiveId" clId="{7B9F099C-5CBB-4736-866E-390D923BB037}" dt="2024-03-25T18:46:32.003" v="20131" actId="20577"/>
          <ac:spMkLst>
            <pc:docMk/>
            <pc:sldMk cId="131423156" sldId="334"/>
            <ac:spMk id="4" creationId="{F6A624C9-70F0-90E2-F474-1041BB40A314}"/>
          </ac:spMkLst>
        </pc:spChg>
        <pc:spChg chg="del mod">
          <ac:chgData name="Blake Chevalier" userId="1f6edb708596418b" providerId="LiveId" clId="{7B9F099C-5CBB-4736-866E-390D923BB037}" dt="2024-03-12T20:00:07.839" v="15789" actId="478"/>
          <ac:spMkLst>
            <pc:docMk/>
            <pc:sldMk cId="131423156" sldId="334"/>
            <ac:spMk id="9" creationId="{DDD5E1BB-2504-5CE7-244D-35D64080EDD9}"/>
          </ac:spMkLst>
        </pc:spChg>
        <pc:picChg chg="del">
          <ac:chgData name="Blake Chevalier" userId="1f6edb708596418b" providerId="LiveId" clId="{7B9F099C-5CBB-4736-866E-390D923BB037}" dt="2024-03-12T20:00:01.333" v="15785" actId="478"/>
          <ac:picMkLst>
            <pc:docMk/>
            <pc:sldMk cId="131423156" sldId="334"/>
            <ac:picMk id="8" creationId="{36156A2E-2B7B-E9EE-5187-8C2A00EAE05E}"/>
          </ac:picMkLst>
        </pc:picChg>
        <pc:picChg chg="del">
          <ac:chgData name="Blake Chevalier" userId="1f6edb708596418b" providerId="LiveId" clId="{7B9F099C-5CBB-4736-866E-390D923BB037}" dt="2024-03-12T20:00:00.297" v="15783" actId="478"/>
          <ac:picMkLst>
            <pc:docMk/>
            <pc:sldMk cId="131423156" sldId="334"/>
            <ac:picMk id="11" creationId="{066A9AF3-F73B-399E-64F4-03B7966984D4}"/>
          </ac:picMkLst>
        </pc:picChg>
        <pc:picChg chg="del">
          <ac:chgData name="Blake Chevalier" userId="1f6edb708596418b" providerId="LiveId" clId="{7B9F099C-5CBB-4736-866E-390D923BB037}" dt="2024-03-12T20:00:00.832" v="15784" actId="478"/>
          <ac:picMkLst>
            <pc:docMk/>
            <pc:sldMk cId="131423156" sldId="334"/>
            <ac:picMk id="13" creationId="{0A492B04-9BEF-6EF6-DF23-2D4F2DDF574C}"/>
          </ac:picMkLst>
        </pc:picChg>
      </pc:sldChg>
      <pc:sldChg chg="addSp delSp modSp del mod ord">
        <pc:chgData name="Blake Chevalier" userId="1f6edb708596418b" providerId="LiveId" clId="{7B9F099C-5CBB-4736-866E-390D923BB037}" dt="2024-03-25T18:57:56.904" v="20755" actId="47"/>
        <pc:sldMkLst>
          <pc:docMk/>
          <pc:sldMk cId="1781783063" sldId="336"/>
        </pc:sldMkLst>
        <pc:spChg chg="mod">
          <ac:chgData name="Blake Chevalier" userId="1f6edb708596418b" providerId="LiveId" clId="{7B9F099C-5CBB-4736-866E-390D923BB037}" dt="2024-03-20T19:47:27.673" v="18627" actId="20577"/>
          <ac:spMkLst>
            <pc:docMk/>
            <pc:sldMk cId="1781783063" sldId="336"/>
            <ac:spMk id="4" creationId="{F6A624C9-70F0-90E2-F474-1041BB40A314}"/>
          </ac:spMkLst>
        </pc:spChg>
        <pc:spChg chg="add mod">
          <ac:chgData name="Blake Chevalier" userId="1f6edb708596418b" providerId="LiveId" clId="{7B9F099C-5CBB-4736-866E-390D923BB037}" dt="2024-03-25T18:57:46.793" v="20754" actId="1076"/>
          <ac:spMkLst>
            <pc:docMk/>
            <pc:sldMk cId="1781783063" sldId="336"/>
            <ac:spMk id="6" creationId="{A00CF799-925A-1AE7-DCA9-1C5A9C90AEBE}"/>
          </ac:spMkLst>
        </pc:spChg>
        <pc:spChg chg="add del mod">
          <ac:chgData name="Blake Chevalier" userId="1f6edb708596418b" providerId="LiveId" clId="{7B9F099C-5CBB-4736-866E-390D923BB037}" dt="2024-03-25T18:57:41.801" v="20753" actId="478"/>
          <ac:spMkLst>
            <pc:docMk/>
            <pc:sldMk cId="1781783063" sldId="336"/>
            <ac:spMk id="7" creationId="{6180C4CD-A6CA-C126-C39C-C7456BFE2AE5}"/>
          </ac:spMkLst>
        </pc:spChg>
        <pc:picChg chg="add mod">
          <ac:chgData name="Blake Chevalier" userId="1f6edb708596418b" providerId="LiveId" clId="{7B9F099C-5CBB-4736-866E-390D923BB037}" dt="2024-03-25T18:57:46.793" v="20754" actId="1076"/>
          <ac:picMkLst>
            <pc:docMk/>
            <pc:sldMk cId="1781783063" sldId="336"/>
            <ac:picMk id="5" creationId="{58FD1DEB-8A85-D907-C312-37E2D96CB084}"/>
          </ac:picMkLst>
        </pc:picChg>
      </pc:sldChg>
      <pc:sldChg chg="addSp modSp new del mod ord">
        <pc:chgData name="Blake Chevalier" userId="1f6edb708596418b" providerId="LiveId" clId="{7B9F099C-5CBB-4736-866E-390D923BB037}" dt="2024-03-20T01:22:06.680" v="17331" actId="47"/>
        <pc:sldMkLst>
          <pc:docMk/>
          <pc:sldMk cId="243544806" sldId="337"/>
        </pc:sldMkLst>
        <pc:spChg chg="mod">
          <ac:chgData name="Blake Chevalier" userId="1f6edb708596418b" providerId="LiveId" clId="{7B9F099C-5CBB-4736-866E-390D923BB037}" dt="2024-03-20T00:02:43.226" v="17074" actId="20577"/>
          <ac:spMkLst>
            <pc:docMk/>
            <pc:sldMk cId="243544806" sldId="337"/>
            <ac:spMk id="2" creationId="{C070A4D1-15C8-BAF2-5EFA-934B4D121713}"/>
          </ac:spMkLst>
        </pc:spChg>
        <pc:spChg chg="mod">
          <ac:chgData name="Blake Chevalier" userId="1f6edb708596418b" providerId="LiveId" clId="{7B9F099C-5CBB-4736-866E-390D923BB037}" dt="2024-03-20T00:07:20.086" v="17320" actId="15"/>
          <ac:spMkLst>
            <pc:docMk/>
            <pc:sldMk cId="243544806" sldId="337"/>
            <ac:spMk id="3" creationId="{C30A4DDE-F066-4991-56E5-8D8B9F0B7EE6}"/>
          </ac:spMkLst>
        </pc:spChg>
        <pc:picChg chg="add mod modCrop">
          <ac:chgData name="Blake Chevalier" userId="1f6edb708596418b" providerId="LiveId" clId="{7B9F099C-5CBB-4736-866E-390D923BB037}" dt="2024-03-20T00:32:04.826" v="17329" actId="1076"/>
          <ac:picMkLst>
            <pc:docMk/>
            <pc:sldMk cId="243544806" sldId="337"/>
            <ac:picMk id="5" creationId="{79FD74AA-7C42-DBDE-AD0E-7933FAEC3FDC}"/>
          </ac:picMkLst>
        </pc:picChg>
        <pc:picChg chg="add mod">
          <ac:chgData name="Blake Chevalier" userId="1f6edb708596418b" providerId="LiveId" clId="{7B9F099C-5CBB-4736-866E-390D923BB037}" dt="2024-03-20T00:32:06.843" v="17330" actId="1076"/>
          <ac:picMkLst>
            <pc:docMk/>
            <pc:sldMk cId="243544806" sldId="337"/>
            <ac:picMk id="6" creationId="{5D1B5143-E297-55B5-FEF7-5F7E6AE30D24}"/>
          </ac:picMkLst>
        </pc:picChg>
      </pc:sldChg>
      <pc:sldChg chg="addSp delSp modSp add mod ord">
        <pc:chgData name="Blake Chevalier" userId="1f6edb708596418b" providerId="LiveId" clId="{7B9F099C-5CBB-4736-866E-390D923BB037}" dt="2024-03-27T20:50:59.837" v="25513" actId="20577"/>
        <pc:sldMkLst>
          <pc:docMk/>
          <pc:sldMk cId="1907159670" sldId="337"/>
        </pc:sldMkLst>
        <pc:spChg chg="mod">
          <ac:chgData name="Blake Chevalier" userId="1f6edb708596418b" providerId="LiveId" clId="{7B9F099C-5CBB-4736-866E-390D923BB037}" dt="2024-03-25T18:56:53.500" v="20747" actId="20577"/>
          <ac:spMkLst>
            <pc:docMk/>
            <pc:sldMk cId="1907159670" sldId="337"/>
            <ac:spMk id="2" creationId="{32C0BEDB-6B9D-83F7-0C14-568E55D398C9}"/>
          </ac:spMkLst>
        </pc:spChg>
        <pc:spChg chg="add del mod">
          <ac:chgData name="Blake Chevalier" userId="1f6edb708596418b" providerId="LiveId" clId="{7B9F099C-5CBB-4736-866E-390D923BB037}" dt="2024-03-20T14:53:23.151" v="18379" actId="478"/>
          <ac:spMkLst>
            <pc:docMk/>
            <pc:sldMk cId="1907159670" sldId="337"/>
            <ac:spMk id="3" creationId="{792605EF-28C1-020C-A267-B142C6E15147}"/>
          </ac:spMkLst>
        </pc:spChg>
        <pc:spChg chg="mod">
          <ac:chgData name="Blake Chevalier" userId="1f6edb708596418b" providerId="LiveId" clId="{7B9F099C-5CBB-4736-866E-390D923BB037}" dt="2024-03-27T20:50:59.837" v="25513" actId="20577"/>
          <ac:spMkLst>
            <pc:docMk/>
            <pc:sldMk cId="1907159670" sldId="337"/>
            <ac:spMk id="4" creationId="{F6A624C9-70F0-90E2-F474-1041BB40A314}"/>
          </ac:spMkLst>
        </pc:spChg>
        <pc:graphicFrameChg chg="add del mod modGraphic">
          <ac:chgData name="Blake Chevalier" userId="1f6edb708596418b" providerId="LiveId" clId="{7B9F099C-5CBB-4736-866E-390D923BB037}" dt="2024-03-25T18:40:02.211" v="20063" actId="478"/>
          <ac:graphicFrameMkLst>
            <pc:docMk/>
            <pc:sldMk cId="1907159670" sldId="337"/>
            <ac:graphicFrameMk id="3" creationId="{FA547AF0-14A6-6127-8791-6C116B0E7232}"/>
          </ac:graphicFrameMkLst>
        </pc:graphicFrameChg>
      </pc:sldChg>
      <pc:sldChg chg="addSp delSp modSp add mod">
        <pc:chgData name="Blake Chevalier" userId="1f6edb708596418b" providerId="LiveId" clId="{7B9F099C-5CBB-4736-866E-390D923BB037}" dt="2024-03-26T16:30:02.134" v="23664" actId="1076"/>
        <pc:sldMkLst>
          <pc:docMk/>
          <pc:sldMk cId="362460714" sldId="338"/>
        </pc:sldMkLst>
        <pc:spChg chg="mod">
          <ac:chgData name="Blake Chevalier" userId="1f6edb708596418b" providerId="LiveId" clId="{7B9F099C-5CBB-4736-866E-390D923BB037}" dt="2024-03-25T04:39:46.334" v="19507" actId="20577"/>
          <ac:spMkLst>
            <pc:docMk/>
            <pc:sldMk cId="362460714" sldId="338"/>
            <ac:spMk id="2" creationId="{32C0BEDB-6B9D-83F7-0C14-568E55D398C9}"/>
          </ac:spMkLst>
        </pc:spChg>
        <pc:spChg chg="add mod">
          <ac:chgData name="Blake Chevalier" userId="1f6edb708596418b" providerId="LiveId" clId="{7B9F099C-5CBB-4736-866E-390D923BB037}" dt="2024-03-25T19:12:18.919" v="20795" actId="1076"/>
          <ac:spMkLst>
            <pc:docMk/>
            <pc:sldMk cId="362460714" sldId="338"/>
            <ac:spMk id="3" creationId="{1444655E-4412-0F37-EEFC-29853D759153}"/>
          </ac:spMkLst>
        </pc:spChg>
        <pc:spChg chg="add mod">
          <ac:chgData name="Blake Chevalier" userId="1f6edb708596418b" providerId="LiveId" clId="{7B9F099C-5CBB-4736-866E-390D923BB037}" dt="2024-03-26T16:30:02.134" v="23664" actId="1076"/>
          <ac:spMkLst>
            <pc:docMk/>
            <pc:sldMk cId="362460714" sldId="338"/>
            <ac:spMk id="4" creationId="{E77C4B3B-D993-C007-AA15-8669CCA06959}"/>
          </ac:spMkLst>
        </pc:spChg>
        <pc:spChg chg="del mod">
          <ac:chgData name="Blake Chevalier" userId="1f6edb708596418b" providerId="LiveId" clId="{7B9F099C-5CBB-4736-866E-390D923BB037}" dt="2024-03-25T04:39:47.212" v="19509"/>
          <ac:spMkLst>
            <pc:docMk/>
            <pc:sldMk cId="362460714" sldId="338"/>
            <ac:spMk id="4" creationId="{F6A624C9-70F0-90E2-F474-1041BB40A314}"/>
          </ac:spMkLst>
        </pc:spChg>
        <pc:spChg chg="del">
          <ac:chgData name="Blake Chevalier" userId="1f6edb708596418b" providerId="LiveId" clId="{7B9F099C-5CBB-4736-866E-390D923BB037}" dt="2024-03-25T04:39:03.236" v="19494" actId="478"/>
          <ac:spMkLst>
            <pc:docMk/>
            <pc:sldMk cId="362460714" sldId="338"/>
            <ac:spMk id="6" creationId="{A00CF799-925A-1AE7-DCA9-1C5A9C90AEBE}"/>
          </ac:spMkLst>
        </pc:spChg>
        <pc:spChg chg="add mod">
          <ac:chgData name="Blake Chevalier" userId="1f6edb708596418b" providerId="LiveId" clId="{7B9F099C-5CBB-4736-866E-390D923BB037}" dt="2024-03-26T15:48:57.794" v="23328" actId="1076"/>
          <ac:spMkLst>
            <pc:docMk/>
            <pc:sldMk cId="362460714" sldId="338"/>
            <ac:spMk id="6" creationId="{A81B7E49-1D50-EC1F-170A-696AC83460FE}"/>
          </ac:spMkLst>
        </pc:spChg>
        <pc:spChg chg="del">
          <ac:chgData name="Blake Chevalier" userId="1f6edb708596418b" providerId="LiveId" clId="{7B9F099C-5CBB-4736-866E-390D923BB037}" dt="2024-03-25T04:39:06.923" v="19496" actId="478"/>
          <ac:spMkLst>
            <pc:docMk/>
            <pc:sldMk cId="362460714" sldId="338"/>
            <ac:spMk id="7" creationId="{6180C4CD-A6CA-C126-C39C-C7456BFE2AE5}"/>
          </ac:spMkLst>
        </pc:spChg>
        <pc:picChg chg="add mod">
          <ac:chgData name="Blake Chevalier" userId="1f6edb708596418b" providerId="LiveId" clId="{7B9F099C-5CBB-4736-866E-390D923BB037}" dt="2024-03-25T19:13:41.795" v="20800" actId="1076"/>
          <ac:picMkLst>
            <pc:docMk/>
            <pc:sldMk cId="362460714" sldId="338"/>
            <ac:picMk id="5" creationId="{4C96CA57-B2EA-27D5-2DD8-D6246B63166A}"/>
          </ac:picMkLst>
        </pc:picChg>
        <pc:picChg chg="del">
          <ac:chgData name="Blake Chevalier" userId="1f6edb708596418b" providerId="LiveId" clId="{7B9F099C-5CBB-4736-866E-390D923BB037}" dt="2024-03-25T04:39:04.058" v="19495" actId="478"/>
          <ac:picMkLst>
            <pc:docMk/>
            <pc:sldMk cId="362460714" sldId="338"/>
            <ac:picMk id="5" creationId="{58FD1DEB-8A85-D907-C312-37E2D96CB084}"/>
          </ac:picMkLst>
        </pc:picChg>
      </pc:sldChg>
      <pc:sldChg chg="addSp delSp modSp add mod ord">
        <pc:chgData name="Blake Chevalier" userId="1f6edb708596418b" providerId="LiveId" clId="{7B9F099C-5CBB-4736-866E-390D923BB037}" dt="2024-03-26T17:02:47.812" v="24400"/>
        <pc:sldMkLst>
          <pc:docMk/>
          <pc:sldMk cId="1652913723" sldId="339"/>
        </pc:sldMkLst>
        <pc:spChg chg="mod">
          <ac:chgData name="Blake Chevalier" userId="1f6edb708596418b" providerId="LiveId" clId="{7B9F099C-5CBB-4736-866E-390D923BB037}" dt="2024-03-25T19:33:04.113" v="20915" actId="1076"/>
          <ac:spMkLst>
            <pc:docMk/>
            <pc:sldMk cId="1652913723" sldId="339"/>
            <ac:spMk id="3" creationId="{1444655E-4412-0F37-EEFC-29853D759153}"/>
          </ac:spMkLst>
        </pc:spChg>
        <pc:spChg chg="add mod">
          <ac:chgData name="Blake Chevalier" userId="1f6edb708596418b" providerId="LiveId" clId="{7B9F099C-5CBB-4736-866E-390D923BB037}" dt="2024-03-26T16:35:55.916" v="23788" actId="1076"/>
          <ac:spMkLst>
            <pc:docMk/>
            <pc:sldMk cId="1652913723" sldId="339"/>
            <ac:spMk id="4" creationId="{5FB551D1-17F4-9DB2-48CC-81FF5C8C5370}"/>
          </ac:spMkLst>
        </pc:spChg>
        <pc:spChg chg="add mod">
          <ac:chgData name="Blake Chevalier" userId="1f6edb708596418b" providerId="LiveId" clId="{7B9F099C-5CBB-4736-866E-390D923BB037}" dt="2024-03-26T15:31:07.389" v="23205" actId="20577"/>
          <ac:spMkLst>
            <pc:docMk/>
            <pc:sldMk cId="1652913723" sldId="339"/>
            <ac:spMk id="7" creationId="{A8EF178A-01A6-63F8-363E-0F6B4F5E5DF0}"/>
          </ac:spMkLst>
        </pc:spChg>
        <pc:picChg chg="del">
          <ac:chgData name="Blake Chevalier" userId="1f6edb708596418b" providerId="LiveId" clId="{7B9F099C-5CBB-4736-866E-390D923BB037}" dt="2024-03-25T19:11:45.812" v="20789" actId="478"/>
          <ac:picMkLst>
            <pc:docMk/>
            <pc:sldMk cId="1652913723" sldId="339"/>
            <ac:picMk id="5" creationId="{4C96CA57-B2EA-27D5-2DD8-D6246B63166A}"/>
          </ac:picMkLst>
        </pc:picChg>
        <pc:picChg chg="add mod">
          <ac:chgData name="Blake Chevalier" userId="1f6edb708596418b" providerId="LiveId" clId="{7B9F099C-5CBB-4736-866E-390D923BB037}" dt="2024-03-26T16:35:53.937" v="23787" actId="1076"/>
          <ac:picMkLst>
            <pc:docMk/>
            <pc:sldMk cId="1652913723" sldId="339"/>
            <ac:picMk id="6" creationId="{5A98C039-5795-FDEA-9F09-8503F8FC8D6F}"/>
          </ac:picMkLst>
        </pc:picChg>
      </pc:sldChg>
      <pc:sldChg chg="addSp delSp modSp add mod">
        <pc:chgData name="Blake Chevalier" userId="1f6edb708596418b" providerId="LiveId" clId="{7B9F099C-5CBB-4736-866E-390D923BB037}" dt="2024-03-26T21:06:08.395" v="24608" actId="1076"/>
        <pc:sldMkLst>
          <pc:docMk/>
          <pc:sldMk cId="479821957" sldId="340"/>
        </pc:sldMkLst>
        <pc:spChg chg="add mod">
          <ac:chgData name="Blake Chevalier" userId="1f6edb708596418b" providerId="LiveId" clId="{7B9F099C-5CBB-4736-866E-390D923BB037}" dt="2024-03-26T16:53:01.720" v="24232" actId="20577"/>
          <ac:spMkLst>
            <pc:docMk/>
            <pc:sldMk cId="479821957" sldId="340"/>
            <ac:spMk id="4" creationId="{0FAEBD9E-52D3-62DA-F11C-8872C7A5BC80}"/>
          </ac:spMkLst>
        </pc:spChg>
        <pc:spChg chg="mod">
          <ac:chgData name="Blake Chevalier" userId="1f6edb708596418b" providerId="LiveId" clId="{7B9F099C-5CBB-4736-866E-390D923BB037}" dt="2024-03-25T19:34:58.988" v="21076" actId="20577"/>
          <ac:spMkLst>
            <pc:docMk/>
            <pc:sldMk cId="479821957" sldId="340"/>
            <ac:spMk id="7" creationId="{A8EF178A-01A6-63F8-363E-0F6B4F5E5DF0}"/>
          </ac:spMkLst>
        </pc:spChg>
        <pc:spChg chg="add mod">
          <ac:chgData name="Blake Chevalier" userId="1f6edb708596418b" providerId="LiveId" clId="{7B9F099C-5CBB-4736-866E-390D923BB037}" dt="2024-03-26T16:36:10.439" v="23794" actId="20577"/>
          <ac:spMkLst>
            <pc:docMk/>
            <pc:sldMk cId="479821957" sldId="340"/>
            <ac:spMk id="8" creationId="{893691D2-FFFA-A472-3956-BC2983BE17E3}"/>
          </ac:spMkLst>
        </pc:spChg>
        <pc:picChg chg="add del mod">
          <ac:chgData name="Blake Chevalier" userId="1f6edb708596418b" providerId="LiveId" clId="{7B9F099C-5CBB-4736-866E-390D923BB037}" dt="2024-03-26T15:52:08.787" v="23364" actId="478"/>
          <ac:picMkLst>
            <pc:docMk/>
            <pc:sldMk cId="479821957" sldId="340"/>
            <ac:picMk id="5" creationId="{0C6FAB6E-F03F-892B-28FC-EAC1423B2507}"/>
          </ac:picMkLst>
        </pc:picChg>
        <pc:picChg chg="del">
          <ac:chgData name="Blake Chevalier" userId="1f6edb708596418b" providerId="LiveId" clId="{7B9F099C-5CBB-4736-866E-390D923BB037}" dt="2024-03-25T19:50:06.935" v="21077" actId="478"/>
          <ac:picMkLst>
            <pc:docMk/>
            <pc:sldMk cId="479821957" sldId="340"/>
            <ac:picMk id="6" creationId="{5A98C039-5795-FDEA-9F09-8503F8FC8D6F}"/>
          </ac:picMkLst>
        </pc:picChg>
        <pc:picChg chg="add mod modCrop">
          <ac:chgData name="Blake Chevalier" userId="1f6edb708596418b" providerId="LiveId" clId="{7B9F099C-5CBB-4736-866E-390D923BB037}" dt="2024-03-26T21:06:08.395" v="24608" actId="1076"/>
          <ac:picMkLst>
            <pc:docMk/>
            <pc:sldMk cId="479821957" sldId="340"/>
            <ac:picMk id="6" creationId="{928ABD71-7EC0-66C1-C297-867E2B1F283A}"/>
          </ac:picMkLst>
        </pc:picChg>
      </pc:sldChg>
      <pc:sldChg chg="addSp delSp modSp add mod">
        <pc:chgData name="Blake Chevalier" userId="1f6edb708596418b" providerId="LiveId" clId="{7B9F099C-5CBB-4736-866E-390D923BB037}" dt="2024-03-26T16:30:21.830" v="23703" actId="14100"/>
        <pc:sldMkLst>
          <pc:docMk/>
          <pc:sldMk cId="3532242671" sldId="341"/>
        </pc:sldMkLst>
        <pc:spChg chg="add mod">
          <ac:chgData name="Blake Chevalier" userId="1f6edb708596418b" providerId="LiveId" clId="{7B9F099C-5CBB-4736-866E-390D923BB037}" dt="2024-03-26T16:30:21.830" v="23703" actId="14100"/>
          <ac:spMkLst>
            <pc:docMk/>
            <pc:sldMk cId="3532242671" sldId="341"/>
            <ac:spMk id="4" creationId="{DA5B141E-C489-0246-3ED2-26B563182A85}"/>
          </ac:spMkLst>
        </pc:spChg>
        <pc:spChg chg="mod">
          <ac:chgData name="Blake Chevalier" userId="1f6edb708596418b" providerId="LiveId" clId="{7B9F099C-5CBB-4736-866E-390D923BB037}" dt="2024-03-26T16:27:49.544" v="23619" actId="20577"/>
          <ac:spMkLst>
            <pc:docMk/>
            <pc:sldMk cId="3532242671" sldId="341"/>
            <ac:spMk id="6" creationId="{A81B7E49-1D50-EC1F-170A-696AC83460FE}"/>
          </ac:spMkLst>
        </pc:spChg>
        <pc:picChg chg="del">
          <ac:chgData name="Blake Chevalier" userId="1f6edb708596418b" providerId="LiveId" clId="{7B9F099C-5CBB-4736-866E-390D923BB037}" dt="2024-03-25T23:13:48.053" v="21393" actId="478"/>
          <ac:picMkLst>
            <pc:docMk/>
            <pc:sldMk cId="3532242671" sldId="341"/>
            <ac:picMk id="5" creationId="{4C96CA57-B2EA-27D5-2DD8-D6246B63166A}"/>
          </ac:picMkLst>
        </pc:picChg>
        <pc:picChg chg="add mod">
          <ac:chgData name="Blake Chevalier" userId="1f6edb708596418b" providerId="LiveId" clId="{7B9F099C-5CBB-4736-866E-390D923BB037}" dt="2024-03-25T23:19:05.292" v="21397" actId="1076"/>
          <ac:picMkLst>
            <pc:docMk/>
            <pc:sldMk cId="3532242671" sldId="341"/>
            <ac:picMk id="7" creationId="{58201F9D-BAE5-B333-B7B0-674F5BA8B272}"/>
          </ac:picMkLst>
        </pc:picChg>
      </pc:sldChg>
      <pc:sldChg chg="addSp delSp modSp add mod">
        <pc:chgData name="Blake Chevalier" userId="1f6edb708596418b" providerId="LiveId" clId="{7B9F099C-5CBB-4736-866E-390D923BB037}" dt="2024-04-01T22:36:33.154" v="25589" actId="22"/>
        <pc:sldMkLst>
          <pc:docMk/>
          <pc:sldMk cId="209465603" sldId="342"/>
        </pc:sldMkLst>
        <pc:spChg chg="mod">
          <ac:chgData name="Blake Chevalier" userId="1f6edb708596418b" providerId="LiveId" clId="{7B9F099C-5CBB-4736-866E-390D923BB037}" dt="2024-03-25T23:24:32.139" v="21469" actId="20577"/>
          <ac:spMkLst>
            <pc:docMk/>
            <pc:sldMk cId="209465603" sldId="342"/>
            <ac:spMk id="2" creationId="{32C0BEDB-6B9D-83F7-0C14-568E55D398C9}"/>
          </ac:spMkLst>
        </pc:spChg>
        <pc:spChg chg="del">
          <ac:chgData name="Blake Chevalier" userId="1f6edb708596418b" providerId="LiveId" clId="{7B9F099C-5CBB-4736-866E-390D923BB037}" dt="2024-03-25T23:24:38.026" v="21471" actId="478"/>
          <ac:spMkLst>
            <pc:docMk/>
            <pc:sldMk cId="209465603" sldId="342"/>
            <ac:spMk id="3" creationId="{1444655E-4412-0F37-EEFC-29853D759153}"/>
          </ac:spMkLst>
        </pc:spChg>
        <pc:spChg chg="mod">
          <ac:chgData name="Blake Chevalier" userId="1f6edb708596418b" providerId="LiveId" clId="{7B9F099C-5CBB-4736-866E-390D923BB037}" dt="2024-03-26T16:56:50.976" v="24329" actId="20577"/>
          <ac:spMkLst>
            <pc:docMk/>
            <pc:sldMk cId="209465603" sldId="342"/>
            <ac:spMk id="4" creationId="{0FAEBD9E-52D3-62DA-F11C-8872C7A5BC80}"/>
          </ac:spMkLst>
        </pc:spChg>
        <pc:spChg chg="add del mod">
          <ac:chgData name="Blake Chevalier" userId="1f6edb708596418b" providerId="LiveId" clId="{7B9F099C-5CBB-4736-866E-390D923BB037}" dt="2024-03-26T16:34:59.513" v="23784" actId="478"/>
          <ac:spMkLst>
            <pc:docMk/>
            <pc:sldMk cId="209465603" sldId="342"/>
            <ac:spMk id="5" creationId="{577F25DD-1A6D-93D2-E7E6-D632AF545FE3}"/>
          </ac:spMkLst>
        </pc:spChg>
        <pc:spChg chg="add del">
          <ac:chgData name="Blake Chevalier" userId="1f6edb708596418b" providerId="LiveId" clId="{7B9F099C-5CBB-4736-866E-390D923BB037}" dt="2024-04-01T22:36:33.154" v="25589" actId="22"/>
          <ac:spMkLst>
            <pc:docMk/>
            <pc:sldMk cId="209465603" sldId="342"/>
            <ac:spMk id="6" creationId="{61129C6C-6B3A-C2EA-1009-B87A8BC85EC5}"/>
          </ac:spMkLst>
        </pc:spChg>
        <pc:spChg chg="add del mod">
          <ac:chgData name="Blake Chevalier" userId="1f6edb708596418b" providerId="LiveId" clId="{7B9F099C-5CBB-4736-866E-390D923BB037}" dt="2024-03-26T04:28:56" v="22624" actId="478"/>
          <ac:spMkLst>
            <pc:docMk/>
            <pc:sldMk cId="209465603" sldId="342"/>
            <ac:spMk id="6" creationId="{6178ED39-BA12-B826-2E8F-D8A0A2A207D1}"/>
          </ac:spMkLst>
        </pc:spChg>
        <pc:spChg chg="del">
          <ac:chgData name="Blake Chevalier" userId="1f6edb708596418b" providerId="LiveId" clId="{7B9F099C-5CBB-4736-866E-390D923BB037}" dt="2024-03-26T16:44:24.274" v="24106" actId="478"/>
          <ac:spMkLst>
            <pc:docMk/>
            <pc:sldMk cId="209465603" sldId="342"/>
            <ac:spMk id="7" creationId="{A8EF178A-01A6-63F8-363E-0F6B4F5E5DF0}"/>
          </ac:spMkLst>
        </pc:spChg>
        <pc:spChg chg="add del mod">
          <ac:chgData name="Blake Chevalier" userId="1f6edb708596418b" providerId="LiveId" clId="{7B9F099C-5CBB-4736-866E-390D923BB037}" dt="2024-03-26T17:14:21.770" v="24440" actId="478"/>
          <ac:spMkLst>
            <pc:docMk/>
            <pc:sldMk cId="209465603" sldId="342"/>
            <ac:spMk id="8" creationId="{B8F07446-EBCF-EA96-EC2F-728F8146745C}"/>
          </ac:spMkLst>
        </pc:spChg>
        <pc:graphicFrameChg chg="add mod modGraphic">
          <ac:chgData name="Blake Chevalier" userId="1f6edb708596418b" providerId="LiveId" clId="{7B9F099C-5CBB-4736-866E-390D923BB037}" dt="2024-03-27T18:12:05.888" v="25508" actId="20577"/>
          <ac:graphicFrameMkLst>
            <pc:docMk/>
            <pc:sldMk cId="209465603" sldId="342"/>
            <ac:graphicFrameMk id="3" creationId="{E65DA480-B6C8-E878-8ED0-4990F256E200}"/>
          </ac:graphicFrameMkLst>
        </pc:graphicFrameChg>
        <pc:graphicFrameChg chg="add">
          <ac:chgData name="Blake Chevalier" userId="1f6edb708596418b" providerId="LiveId" clId="{7B9F099C-5CBB-4736-866E-390D923BB037}" dt="2024-03-26T16:32:58.782" v="23766"/>
          <ac:graphicFrameMkLst>
            <pc:docMk/>
            <pc:sldMk cId="209465603" sldId="342"/>
            <ac:graphicFrameMk id="6" creationId="{9287C2A8-DB59-D854-0A57-79DF474B015D}"/>
          </ac:graphicFrameMkLst>
        </pc:graphicFrameChg>
        <pc:picChg chg="del">
          <ac:chgData name="Blake Chevalier" userId="1f6edb708596418b" providerId="LiveId" clId="{7B9F099C-5CBB-4736-866E-390D923BB037}" dt="2024-03-25T23:24:35.137" v="21470" actId="478"/>
          <ac:picMkLst>
            <pc:docMk/>
            <pc:sldMk cId="209465603" sldId="342"/>
            <ac:picMk id="5" creationId="{0C6FAB6E-F03F-892B-28FC-EAC1423B2507}"/>
          </ac:picMkLst>
        </pc:picChg>
      </pc:sldChg>
      <pc:sldChg chg="addSp delSp modSp add mod ord">
        <pc:chgData name="Blake Chevalier" userId="1f6edb708596418b" providerId="LiveId" clId="{7B9F099C-5CBB-4736-866E-390D923BB037}" dt="2024-03-26T21:56:03.637" v="24961" actId="20577"/>
        <pc:sldMkLst>
          <pc:docMk/>
          <pc:sldMk cId="119157631" sldId="343"/>
        </pc:sldMkLst>
        <pc:spChg chg="mod">
          <ac:chgData name="Blake Chevalier" userId="1f6edb708596418b" providerId="LiveId" clId="{7B9F099C-5CBB-4736-866E-390D923BB037}" dt="2024-03-26T21:21:21.581" v="24791" actId="20577"/>
          <ac:spMkLst>
            <pc:docMk/>
            <pc:sldMk cId="119157631" sldId="343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3-26T21:56:03.637" v="24961" actId="20577"/>
          <ac:spMkLst>
            <pc:docMk/>
            <pc:sldMk cId="119157631" sldId="343"/>
            <ac:spMk id="6" creationId="{A81B7E49-1D50-EC1F-170A-696AC83460FE}"/>
          </ac:spMkLst>
        </pc:spChg>
        <pc:spChg chg="add mod">
          <ac:chgData name="Blake Chevalier" userId="1f6edb708596418b" providerId="LiveId" clId="{7B9F099C-5CBB-4736-866E-390D923BB037}" dt="2024-03-26T16:49:47.500" v="24155" actId="20577"/>
          <ac:spMkLst>
            <pc:docMk/>
            <pc:sldMk cId="119157631" sldId="343"/>
            <ac:spMk id="7" creationId="{F2D42C7B-27EA-724A-4253-C06751A4F518}"/>
          </ac:spMkLst>
        </pc:spChg>
        <pc:picChg chg="add del mod">
          <ac:chgData name="Blake Chevalier" userId="1f6edb708596418b" providerId="LiveId" clId="{7B9F099C-5CBB-4736-866E-390D923BB037}" dt="2024-03-26T16:00:29.419" v="23368" actId="22"/>
          <ac:picMkLst>
            <pc:docMk/>
            <pc:sldMk cId="119157631" sldId="343"/>
            <ac:picMk id="5" creationId="{CCF6B422-3F11-1E9B-4AE1-ED4A7CFB75E3}"/>
          </ac:picMkLst>
        </pc:picChg>
        <pc:picChg chg="del">
          <ac:chgData name="Blake Chevalier" userId="1f6edb708596418b" providerId="LiveId" clId="{7B9F099C-5CBB-4736-866E-390D923BB037}" dt="2024-03-26T15:51:59.316" v="23363" actId="478"/>
          <ac:picMkLst>
            <pc:docMk/>
            <pc:sldMk cId="119157631" sldId="343"/>
            <ac:picMk id="7" creationId="{58201F9D-BAE5-B333-B7B0-674F5BA8B272}"/>
          </ac:picMkLst>
        </pc:picChg>
        <pc:picChg chg="add mod modCrop">
          <ac:chgData name="Blake Chevalier" userId="1f6edb708596418b" providerId="LiveId" clId="{7B9F099C-5CBB-4736-866E-390D923BB037}" dt="2024-03-26T16:32:31.936" v="23763" actId="1076"/>
          <ac:picMkLst>
            <pc:docMk/>
            <pc:sldMk cId="119157631" sldId="343"/>
            <ac:picMk id="9" creationId="{55DD0B96-4C56-3D40-7E63-F9EA0203480A}"/>
          </ac:picMkLst>
        </pc:picChg>
      </pc:sldChg>
      <pc:sldChg chg="delSp modSp add del mod">
        <pc:chgData name="Blake Chevalier" userId="1f6edb708596418b" providerId="LiveId" clId="{7B9F099C-5CBB-4736-866E-390D923BB037}" dt="2024-03-26T04:52:36.853" v="22945" actId="47"/>
        <pc:sldMkLst>
          <pc:docMk/>
          <pc:sldMk cId="1100983503" sldId="343"/>
        </pc:sldMkLst>
        <pc:spChg chg="mod">
          <ac:chgData name="Blake Chevalier" userId="1f6edb708596418b" providerId="LiveId" clId="{7B9F099C-5CBB-4736-866E-390D923BB037}" dt="2024-03-25T23:50:54.582" v="22383" actId="20577"/>
          <ac:spMkLst>
            <pc:docMk/>
            <pc:sldMk cId="1100983503" sldId="343"/>
            <ac:spMk id="4" creationId="{0FAEBD9E-52D3-62DA-F11C-8872C7A5BC80}"/>
          </ac:spMkLst>
        </pc:spChg>
        <pc:spChg chg="del">
          <ac:chgData name="Blake Chevalier" userId="1f6edb708596418b" providerId="LiveId" clId="{7B9F099C-5CBB-4736-866E-390D923BB037}" dt="2024-03-25T23:49:37.399" v="22160" actId="478"/>
          <ac:spMkLst>
            <pc:docMk/>
            <pc:sldMk cId="1100983503" sldId="343"/>
            <ac:spMk id="6" creationId="{6178ED39-BA12-B826-2E8F-D8A0A2A207D1}"/>
          </ac:spMkLst>
        </pc:spChg>
      </pc:sldChg>
      <pc:sldChg chg="addSp delSp modSp add mod">
        <pc:chgData name="Blake Chevalier" userId="1f6edb708596418b" providerId="LiveId" clId="{7B9F099C-5CBB-4736-866E-390D923BB037}" dt="2024-03-26T21:59:04.550" v="25064" actId="1076"/>
        <pc:sldMkLst>
          <pc:docMk/>
          <pc:sldMk cId="1260940178" sldId="344"/>
        </pc:sldMkLst>
        <pc:spChg chg="mod">
          <ac:chgData name="Blake Chevalier" userId="1f6edb708596418b" providerId="LiveId" clId="{7B9F099C-5CBB-4736-866E-390D923BB037}" dt="2024-03-26T21:21:26.695" v="24794" actId="20577"/>
          <ac:spMkLst>
            <pc:docMk/>
            <pc:sldMk cId="1260940178" sldId="344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3-26T21:59:04.550" v="25064" actId="1076"/>
          <ac:spMkLst>
            <pc:docMk/>
            <pc:sldMk cId="1260940178" sldId="344"/>
            <ac:spMk id="6" creationId="{A81B7E49-1D50-EC1F-170A-696AC83460FE}"/>
          </ac:spMkLst>
        </pc:spChg>
        <pc:spChg chg="mod">
          <ac:chgData name="Blake Chevalier" userId="1f6edb708596418b" providerId="LiveId" clId="{7B9F099C-5CBB-4736-866E-390D923BB037}" dt="2024-03-26T17:12:15.337" v="24423" actId="20577"/>
          <ac:spMkLst>
            <pc:docMk/>
            <pc:sldMk cId="1260940178" sldId="344"/>
            <ac:spMk id="7" creationId="{F2D42C7B-27EA-724A-4253-C06751A4F518}"/>
          </ac:spMkLst>
        </pc:spChg>
        <pc:picChg chg="add mod modCrop">
          <ac:chgData name="Blake Chevalier" userId="1f6edb708596418b" providerId="LiveId" clId="{7B9F099C-5CBB-4736-866E-390D923BB037}" dt="2024-03-26T21:44:54.012" v="24922" actId="732"/>
          <ac:picMkLst>
            <pc:docMk/>
            <pc:sldMk cId="1260940178" sldId="344"/>
            <ac:picMk id="5" creationId="{50D4A13D-9D14-04B9-DEE6-C3D42FB36985}"/>
          </ac:picMkLst>
        </pc:picChg>
        <pc:picChg chg="del">
          <ac:chgData name="Blake Chevalier" userId="1f6edb708596418b" providerId="LiveId" clId="{7B9F099C-5CBB-4736-866E-390D923BB037}" dt="2024-03-26T16:53:09.897" v="24235" actId="478"/>
          <ac:picMkLst>
            <pc:docMk/>
            <pc:sldMk cId="1260940178" sldId="344"/>
            <ac:picMk id="9" creationId="{55DD0B96-4C56-3D40-7E63-F9EA0203480A}"/>
          </ac:picMkLst>
        </pc:picChg>
      </pc:sldChg>
      <pc:sldChg chg="modSp add del mod">
        <pc:chgData name="Blake Chevalier" userId="1f6edb708596418b" providerId="LiveId" clId="{7B9F099C-5CBB-4736-866E-390D923BB037}" dt="2024-04-04T15:50:57.136" v="26061" actId="47"/>
        <pc:sldMkLst>
          <pc:docMk/>
          <pc:sldMk cId="2826672732" sldId="345"/>
        </pc:sldMkLst>
        <pc:spChg chg="mod">
          <ac:chgData name="Blake Chevalier" userId="1f6edb708596418b" providerId="LiveId" clId="{7B9F099C-5CBB-4736-866E-390D923BB037}" dt="2024-04-04T15:50:35.876" v="26057" actId="20577"/>
          <ac:spMkLst>
            <pc:docMk/>
            <pc:sldMk cId="2826672732" sldId="345"/>
            <ac:spMk id="2" creationId="{A8FE1FA0-5293-6C49-3AB6-E42403E6B032}"/>
          </ac:spMkLst>
        </pc:spChg>
      </pc:sldChg>
      <pc:sldChg chg="add del">
        <pc:chgData name="Blake Chevalier" userId="1f6edb708596418b" providerId="LiveId" clId="{7B9F099C-5CBB-4736-866E-390D923BB037}" dt="2024-03-26T21:17:35.006" v="24702" actId="47"/>
        <pc:sldMkLst>
          <pc:docMk/>
          <pc:sldMk cId="4183944659" sldId="345"/>
        </pc:sldMkLst>
      </pc:sldChg>
      <pc:sldChg chg="modSp add mod">
        <pc:chgData name="Blake Chevalier" userId="1f6edb708596418b" providerId="LiveId" clId="{7B9F099C-5CBB-4736-866E-390D923BB037}" dt="2024-04-02T15:28:18.824" v="26053" actId="20577"/>
        <pc:sldMkLst>
          <pc:docMk/>
          <pc:sldMk cId="3043558671" sldId="346"/>
        </pc:sldMkLst>
        <pc:spChg chg="mod">
          <ac:chgData name="Blake Chevalier" userId="1f6edb708596418b" providerId="LiveId" clId="{7B9F099C-5CBB-4736-866E-390D923BB037}" dt="2024-04-01T22:48:59.995" v="25726" actId="20577"/>
          <ac:spMkLst>
            <pc:docMk/>
            <pc:sldMk cId="3043558671" sldId="346"/>
            <ac:spMk id="4" creationId="{0FAEBD9E-52D3-62DA-F11C-8872C7A5BC80}"/>
          </ac:spMkLst>
        </pc:spChg>
        <pc:graphicFrameChg chg="mod modGraphic">
          <ac:chgData name="Blake Chevalier" userId="1f6edb708596418b" providerId="LiveId" clId="{7B9F099C-5CBB-4736-866E-390D923BB037}" dt="2024-04-02T15:28:18.824" v="26053" actId="20577"/>
          <ac:graphicFrameMkLst>
            <pc:docMk/>
            <pc:sldMk cId="3043558671" sldId="346"/>
            <ac:graphicFrameMk id="3" creationId="{E65DA480-B6C8-E878-8ED0-4990F256E200}"/>
          </ac:graphicFrameMkLst>
        </pc:graphicFrameChg>
      </pc:sldChg>
      <pc:sldChg chg="modSp add mod ord">
        <pc:chgData name="Blake Chevalier" userId="1f6edb708596418b" providerId="LiveId" clId="{7B9F099C-5CBB-4736-866E-390D923BB037}" dt="2024-04-04T15:51:03.522" v="26076" actId="20577"/>
        <pc:sldMkLst>
          <pc:docMk/>
          <pc:sldMk cId="1944572152" sldId="347"/>
        </pc:sldMkLst>
        <pc:spChg chg="mod">
          <ac:chgData name="Blake Chevalier" userId="1f6edb708596418b" providerId="LiveId" clId="{7B9F099C-5CBB-4736-866E-390D923BB037}" dt="2024-04-04T15:51:03.522" v="26076" actId="20577"/>
          <ac:spMkLst>
            <pc:docMk/>
            <pc:sldMk cId="1944572152" sldId="347"/>
            <ac:spMk id="2" creationId="{A8FE1FA0-5293-6C49-3AB6-E42403E6B032}"/>
          </ac:spMkLst>
        </pc:spChg>
      </pc:sldChg>
      <pc:sldChg chg="add del">
        <pc:chgData name="Blake Chevalier" userId="1f6edb708596418b" providerId="LiveId" clId="{7B9F099C-5CBB-4736-866E-390D923BB037}" dt="2024-04-16T19:50:45.663" v="26716" actId="47"/>
        <pc:sldMkLst>
          <pc:docMk/>
          <pc:sldMk cId="1984826536" sldId="348"/>
        </pc:sldMkLst>
      </pc:sldChg>
      <pc:sldChg chg="add del">
        <pc:chgData name="Blake Chevalier" userId="1f6edb708596418b" providerId="LiveId" clId="{7B9F099C-5CBB-4736-866E-390D923BB037}" dt="2024-04-04T15:51:11.735" v="26078" actId="47"/>
        <pc:sldMkLst>
          <pc:docMk/>
          <pc:sldMk cId="4170577311" sldId="348"/>
        </pc:sldMkLst>
      </pc:sldChg>
      <pc:sldChg chg="modSp add mod ord">
        <pc:chgData name="Blake Chevalier" userId="1f6edb708596418b" providerId="LiveId" clId="{7B9F099C-5CBB-4736-866E-390D923BB037}" dt="2024-04-04T15:51:56.799" v="26098" actId="20577"/>
        <pc:sldMkLst>
          <pc:docMk/>
          <pc:sldMk cId="77297930" sldId="349"/>
        </pc:sldMkLst>
        <pc:spChg chg="mod">
          <ac:chgData name="Blake Chevalier" userId="1f6edb708596418b" providerId="LiveId" clId="{7B9F099C-5CBB-4736-866E-390D923BB037}" dt="2024-04-04T15:51:56.799" v="26098" actId="20577"/>
          <ac:spMkLst>
            <pc:docMk/>
            <pc:sldMk cId="77297930" sldId="349"/>
            <ac:spMk id="2" creationId="{A8FE1FA0-5293-6C49-3AB6-E42403E6B032}"/>
          </ac:spMkLst>
        </pc:spChg>
      </pc:sldChg>
      <pc:sldChg chg="modSp add mod">
        <pc:chgData name="Blake Chevalier" userId="1f6edb708596418b" providerId="LiveId" clId="{7B9F099C-5CBB-4736-866E-390D923BB037}" dt="2024-04-24T20:37:03.875" v="27404" actId="14734"/>
        <pc:sldMkLst>
          <pc:docMk/>
          <pc:sldMk cId="3564081119" sldId="350"/>
        </pc:sldMkLst>
        <pc:spChg chg="mod">
          <ac:chgData name="Blake Chevalier" userId="1f6edb708596418b" providerId="LiveId" clId="{7B9F099C-5CBB-4736-866E-390D923BB037}" dt="2024-04-14T23:03:06.717" v="26118" actId="20577"/>
          <ac:spMkLst>
            <pc:docMk/>
            <pc:sldMk cId="3564081119" sldId="350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4-24T18:08:34.634" v="27261" actId="1076"/>
          <ac:spMkLst>
            <pc:docMk/>
            <pc:sldMk cId="3564081119" sldId="350"/>
            <ac:spMk id="4" creationId="{0FAEBD9E-52D3-62DA-F11C-8872C7A5BC80}"/>
          </ac:spMkLst>
        </pc:spChg>
        <pc:graphicFrameChg chg="mod modGraphic">
          <ac:chgData name="Blake Chevalier" userId="1f6edb708596418b" providerId="LiveId" clId="{7B9F099C-5CBB-4736-866E-390D923BB037}" dt="2024-04-24T20:37:03.875" v="27404" actId="14734"/>
          <ac:graphicFrameMkLst>
            <pc:docMk/>
            <pc:sldMk cId="3564081119" sldId="350"/>
            <ac:graphicFrameMk id="3" creationId="{E65DA480-B6C8-E878-8ED0-4990F256E200}"/>
          </ac:graphicFrameMkLst>
        </pc:graphicFrameChg>
      </pc:sldChg>
      <pc:sldChg chg="addSp delSp modSp add del mod">
        <pc:chgData name="Blake Chevalier" userId="1f6edb708596418b" providerId="LiveId" clId="{7B9F099C-5CBB-4736-866E-390D923BB037}" dt="2024-05-05T22:38:57.839" v="27555" actId="47"/>
        <pc:sldMkLst>
          <pc:docMk/>
          <pc:sldMk cId="406618796" sldId="351"/>
        </pc:sldMkLst>
        <pc:spChg chg="mod">
          <ac:chgData name="Blake Chevalier" userId="1f6edb708596418b" providerId="LiveId" clId="{7B9F099C-5CBB-4736-866E-390D923BB037}" dt="2024-04-16T19:45:31.332" v="26573" actId="20577"/>
          <ac:spMkLst>
            <pc:docMk/>
            <pc:sldMk cId="406618796" sldId="351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4-24T20:21:19.769" v="27401" actId="15"/>
          <ac:spMkLst>
            <pc:docMk/>
            <pc:sldMk cId="406618796" sldId="351"/>
            <ac:spMk id="4" creationId="{0FAEBD9E-52D3-62DA-F11C-8872C7A5BC80}"/>
          </ac:spMkLst>
        </pc:spChg>
        <pc:graphicFrameChg chg="del">
          <ac:chgData name="Blake Chevalier" userId="1f6edb708596418b" providerId="LiveId" clId="{7B9F099C-5CBB-4736-866E-390D923BB037}" dt="2024-04-16T19:45:25.339" v="26557" actId="478"/>
          <ac:graphicFrameMkLst>
            <pc:docMk/>
            <pc:sldMk cId="406618796" sldId="351"/>
            <ac:graphicFrameMk id="3" creationId="{E65DA480-B6C8-E878-8ED0-4990F256E200}"/>
          </ac:graphicFrameMkLst>
        </pc:graphicFrameChg>
        <pc:picChg chg="add mod">
          <ac:chgData name="Blake Chevalier" userId="1f6edb708596418b" providerId="LiveId" clId="{7B9F099C-5CBB-4736-866E-390D923BB037}" dt="2024-04-24T20:21:22.047" v="27402" actId="1076"/>
          <ac:picMkLst>
            <pc:docMk/>
            <pc:sldMk cId="406618796" sldId="351"/>
            <ac:picMk id="5" creationId="{AFC19B05-9A6E-BB6C-6193-5138774939C1}"/>
          </ac:picMkLst>
        </pc:picChg>
      </pc:sldChg>
      <pc:sldChg chg="addSp delSp modSp add mod">
        <pc:chgData name="Blake Chevalier" userId="1f6edb708596418b" providerId="LiveId" clId="{7B9F099C-5CBB-4736-866E-390D923BB037}" dt="2024-07-02T06:25:27.084" v="33040" actId="20577"/>
        <pc:sldMkLst>
          <pc:docMk/>
          <pc:sldMk cId="4285416415" sldId="352"/>
        </pc:sldMkLst>
        <pc:spChg chg="mod">
          <ac:chgData name="Blake Chevalier" userId="1f6edb708596418b" providerId="LiveId" clId="{7B9F099C-5CBB-4736-866E-390D923BB037}" dt="2024-05-05T22:39:09.915" v="27584" actId="20577"/>
          <ac:spMkLst>
            <pc:docMk/>
            <pc:sldMk cId="4285416415" sldId="352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7-02T06:25:27.084" v="33040" actId="20577"/>
          <ac:spMkLst>
            <pc:docMk/>
            <pc:sldMk cId="4285416415" sldId="352"/>
            <ac:spMk id="4" creationId="{0FAEBD9E-52D3-62DA-F11C-8872C7A5BC80}"/>
          </ac:spMkLst>
        </pc:spChg>
        <pc:graphicFrameChg chg="add mod modGraphic">
          <ac:chgData name="Blake Chevalier" userId="1f6edb708596418b" providerId="LiveId" clId="{7B9F099C-5CBB-4736-866E-390D923BB037}" dt="2024-05-22T15:39:59.590" v="30433" actId="1076"/>
          <ac:graphicFrameMkLst>
            <pc:docMk/>
            <pc:sldMk cId="4285416415" sldId="352"/>
            <ac:graphicFrameMk id="3" creationId="{4EFEB28D-BB71-E5A8-84E8-87205294654F}"/>
          </ac:graphicFrameMkLst>
        </pc:graphicFrameChg>
        <pc:picChg chg="del mod">
          <ac:chgData name="Blake Chevalier" userId="1f6edb708596418b" providerId="LiveId" clId="{7B9F099C-5CBB-4736-866E-390D923BB037}" dt="2024-05-05T22:39:00.548" v="27556" actId="478"/>
          <ac:picMkLst>
            <pc:docMk/>
            <pc:sldMk cId="4285416415" sldId="352"/>
            <ac:picMk id="5" creationId="{AFC19B05-9A6E-BB6C-6193-5138774939C1}"/>
          </ac:picMkLst>
        </pc:picChg>
      </pc:sldChg>
      <pc:sldChg chg="modSp add del mod">
        <pc:chgData name="Blake Chevalier" userId="1f6edb708596418b" providerId="LiveId" clId="{7B9F099C-5CBB-4736-866E-390D923BB037}" dt="2024-05-22T18:42:17.566" v="30434" actId="47"/>
        <pc:sldMkLst>
          <pc:docMk/>
          <pc:sldMk cId="3891003601" sldId="353"/>
        </pc:sldMkLst>
        <pc:spChg chg="mod">
          <ac:chgData name="Blake Chevalier" userId="1f6edb708596418b" providerId="LiveId" clId="{7B9F099C-5CBB-4736-866E-390D923BB037}" dt="2024-05-10T12:53:06.246" v="29102" actId="20577"/>
          <ac:spMkLst>
            <pc:docMk/>
            <pc:sldMk cId="3891003601" sldId="353"/>
            <ac:spMk id="4" creationId="{0FAEBD9E-52D3-62DA-F11C-8872C7A5BC80}"/>
          </ac:spMkLst>
        </pc:spChg>
      </pc:sldChg>
      <pc:sldChg chg="modSp new del mod">
        <pc:chgData name="Blake Chevalier" userId="1f6edb708596418b" providerId="LiveId" clId="{7B9F099C-5CBB-4736-866E-390D923BB037}" dt="2024-05-22T18:42:21.831" v="30435" actId="47"/>
        <pc:sldMkLst>
          <pc:docMk/>
          <pc:sldMk cId="1628571799" sldId="354"/>
        </pc:sldMkLst>
        <pc:spChg chg="mod">
          <ac:chgData name="Blake Chevalier" userId="1f6edb708596418b" providerId="LiveId" clId="{7B9F099C-5CBB-4736-866E-390D923BB037}" dt="2024-05-19T23:28:05.459" v="29570" actId="15"/>
          <ac:spMkLst>
            <pc:docMk/>
            <pc:sldMk cId="1628571799" sldId="354"/>
            <ac:spMk id="3" creationId="{0F30FCC2-36B2-BE98-1E60-E4E12F6B402E}"/>
          </ac:spMkLst>
        </pc:spChg>
      </pc:sldChg>
      <pc:sldChg chg="modSp new del mod">
        <pc:chgData name="Blake Chevalier" userId="1f6edb708596418b" providerId="LiveId" clId="{7B9F099C-5CBB-4736-866E-390D923BB037}" dt="2024-05-22T14:55:40.884" v="29571" actId="47"/>
        <pc:sldMkLst>
          <pc:docMk/>
          <pc:sldMk cId="2671996729" sldId="355"/>
        </pc:sldMkLst>
        <pc:spChg chg="mod">
          <ac:chgData name="Blake Chevalier" userId="1f6edb708596418b" providerId="LiveId" clId="{7B9F099C-5CBB-4736-866E-390D923BB037}" dt="2024-05-15T14:47:21.092" v="29257" actId="20577"/>
          <ac:spMkLst>
            <pc:docMk/>
            <pc:sldMk cId="2671996729" sldId="355"/>
            <ac:spMk id="2" creationId="{3AEAB2B3-BACE-649A-86B6-37FB16E6EFFA}"/>
          </ac:spMkLst>
        </pc:spChg>
        <pc:spChg chg="mod">
          <ac:chgData name="Blake Chevalier" userId="1f6edb708596418b" providerId="LiveId" clId="{7B9F099C-5CBB-4736-866E-390D923BB037}" dt="2024-05-15T14:48:38.142" v="29400" actId="20577"/>
          <ac:spMkLst>
            <pc:docMk/>
            <pc:sldMk cId="2671996729" sldId="355"/>
            <ac:spMk id="3" creationId="{1D7768E5-49E9-88AB-A91C-DBF42711F2D0}"/>
          </ac:spMkLst>
        </pc:spChg>
      </pc:sldChg>
      <pc:sldChg chg="modSp add del mod ord">
        <pc:chgData name="Blake Chevalier" userId="1f6edb708596418b" providerId="LiveId" clId="{7B9F099C-5CBB-4736-866E-390D923BB037}" dt="2024-07-02T06:47:53.153" v="33041" actId="47"/>
        <pc:sldMkLst>
          <pc:docMk/>
          <pc:sldMk cId="3350068959" sldId="355"/>
        </pc:sldMkLst>
        <pc:spChg chg="mod">
          <ac:chgData name="Blake Chevalier" userId="1f6edb708596418b" providerId="LiveId" clId="{7B9F099C-5CBB-4736-866E-390D923BB037}" dt="2024-05-22T15:04:37.139" v="29593" actId="20577"/>
          <ac:spMkLst>
            <pc:docMk/>
            <pc:sldMk cId="3350068959" sldId="355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5-22T18:51:08.907" v="30613" actId="20577"/>
          <ac:spMkLst>
            <pc:docMk/>
            <pc:sldMk cId="3350068959" sldId="355"/>
            <ac:spMk id="4" creationId="{0FAEBD9E-52D3-62DA-F11C-8872C7A5BC80}"/>
          </ac:spMkLst>
        </pc:spChg>
      </pc:sldChg>
      <pc:sldChg chg="addSp delSp modSp add del mod ord">
        <pc:chgData name="Blake Chevalier" userId="1f6edb708596418b" providerId="LiveId" clId="{7B9F099C-5CBB-4736-866E-390D923BB037}" dt="2024-07-02T07:37:44.254" v="33650" actId="47"/>
        <pc:sldMkLst>
          <pc:docMk/>
          <pc:sldMk cId="928835654" sldId="356"/>
        </pc:sldMkLst>
        <pc:spChg chg="mod">
          <ac:chgData name="Blake Chevalier" userId="1f6edb708596418b" providerId="LiveId" clId="{7B9F099C-5CBB-4736-866E-390D923BB037}" dt="2024-05-22T18:51:58.781" v="30655" actId="20577"/>
          <ac:spMkLst>
            <pc:docMk/>
            <pc:sldMk cId="928835654" sldId="356"/>
            <ac:spMk id="2" creationId="{32C0BEDB-6B9D-83F7-0C14-568E55D398C9}"/>
          </ac:spMkLst>
        </pc:spChg>
        <pc:spChg chg="add del mod">
          <ac:chgData name="Blake Chevalier" userId="1f6edb708596418b" providerId="LiveId" clId="{7B9F099C-5CBB-4736-866E-390D923BB037}" dt="2024-07-02T06:49:40.818" v="33057" actId="20577"/>
          <ac:spMkLst>
            <pc:docMk/>
            <pc:sldMk cId="928835654" sldId="356"/>
            <ac:spMk id="4" creationId="{0FAEBD9E-52D3-62DA-F11C-8872C7A5BC80}"/>
          </ac:spMkLst>
        </pc:spChg>
        <pc:graphicFrameChg chg="add del mod modGraphic">
          <ac:chgData name="Blake Chevalier" userId="1f6edb708596418b" providerId="LiveId" clId="{7B9F099C-5CBB-4736-866E-390D923BB037}" dt="2024-07-02T06:49:45.933" v="33058" actId="1076"/>
          <ac:graphicFrameMkLst>
            <pc:docMk/>
            <pc:sldMk cId="928835654" sldId="356"/>
            <ac:graphicFrameMk id="3" creationId="{15E18D1F-9A06-E88D-2857-55122BE72F12}"/>
          </ac:graphicFrameMkLst>
        </pc:graphicFrameChg>
        <pc:graphicFrameChg chg="del">
          <ac:chgData name="Blake Chevalier" userId="1f6edb708596418b" providerId="LiveId" clId="{7B9F099C-5CBB-4736-866E-390D923BB037}" dt="2024-05-22T18:53:04.815" v="30783" actId="478"/>
          <ac:graphicFrameMkLst>
            <pc:docMk/>
            <pc:sldMk cId="928835654" sldId="356"/>
            <ac:graphicFrameMk id="3" creationId="{4EFEB28D-BB71-E5A8-84E8-87205294654F}"/>
          </ac:graphicFrameMkLst>
        </pc:graphicFrameChg>
      </pc:sldChg>
      <pc:sldChg chg="addSp modSp add mod">
        <pc:chgData name="Blake Chevalier" userId="1f6edb708596418b" providerId="LiveId" clId="{7B9F099C-5CBB-4736-866E-390D923BB037}" dt="2024-05-29T17:30:10.945" v="31804" actId="14100"/>
        <pc:sldMkLst>
          <pc:docMk/>
          <pc:sldMk cId="159406143" sldId="357"/>
        </pc:sldMkLst>
        <pc:spChg chg="mod">
          <ac:chgData name="Blake Chevalier" userId="1f6edb708596418b" providerId="LiveId" clId="{7B9F099C-5CBB-4736-866E-390D923BB037}" dt="2024-05-29T17:30:03.856" v="31802" actId="20577"/>
          <ac:spMkLst>
            <pc:docMk/>
            <pc:sldMk cId="159406143" sldId="357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5-29T17:22:58.612" v="31774" actId="20577"/>
          <ac:spMkLst>
            <pc:docMk/>
            <pc:sldMk cId="159406143" sldId="357"/>
            <ac:spMk id="4" creationId="{0FAEBD9E-52D3-62DA-F11C-8872C7A5BC80}"/>
          </ac:spMkLst>
        </pc:spChg>
        <pc:spChg chg="add mod">
          <ac:chgData name="Blake Chevalier" userId="1f6edb708596418b" providerId="LiveId" clId="{7B9F099C-5CBB-4736-866E-390D923BB037}" dt="2024-05-29T17:30:10.945" v="31804" actId="14100"/>
          <ac:spMkLst>
            <pc:docMk/>
            <pc:sldMk cId="159406143" sldId="357"/>
            <ac:spMk id="5" creationId="{58D6F840-36CD-FAE5-DECD-7198E7B28A80}"/>
          </ac:spMkLst>
        </pc:spChg>
        <pc:picChg chg="add mod">
          <ac:chgData name="Blake Chevalier" userId="1f6edb708596418b" providerId="LiveId" clId="{7B9F099C-5CBB-4736-866E-390D923BB037}" dt="2024-05-29T17:29:17.203" v="31782" actId="1076"/>
          <ac:picMkLst>
            <pc:docMk/>
            <pc:sldMk cId="159406143" sldId="357"/>
            <ac:picMk id="3" creationId="{572CF8F5-B508-686D-964B-D361709615FE}"/>
          </ac:picMkLst>
        </pc:picChg>
      </pc:sldChg>
      <pc:sldChg chg="addSp delSp modSp add mod">
        <pc:chgData name="Blake Chevalier" userId="1f6edb708596418b" providerId="LiveId" clId="{7B9F099C-5CBB-4736-866E-390D923BB037}" dt="2024-05-29T18:06:09.840" v="32433" actId="1076"/>
        <pc:sldMkLst>
          <pc:docMk/>
          <pc:sldMk cId="1745063053" sldId="358"/>
        </pc:sldMkLst>
        <pc:spChg chg="mod">
          <ac:chgData name="Blake Chevalier" userId="1f6edb708596418b" providerId="LiveId" clId="{7B9F099C-5CBB-4736-866E-390D923BB037}" dt="2024-05-29T17:33:35.373" v="31824" actId="20577"/>
          <ac:spMkLst>
            <pc:docMk/>
            <pc:sldMk cId="1745063053" sldId="358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5-29T18:05:51.205" v="32428" actId="20577"/>
          <ac:spMkLst>
            <pc:docMk/>
            <pc:sldMk cId="1745063053" sldId="358"/>
            <ac:spMk id="4" creationId="{0FAEBD9E-52D3-62DA-F11C-8872C7A5BC80}"/>
          </ac:spMkLst>
        </pc:spChg>
        <pc:spChg chg="add del mod">
          <ac:chgData name="Blake Chevalier" userId="1f6edb708596418b" providerId="LiveId" clId="{7B9F099C-5CBB-4736-866E-390D923BB037}" dt="2024-05-29T18:06:04.924" v="32432" actId="1076"/>
          <ac:spMkLst>
            <pc:docMk/>
            <pc:sldMk cId="1745063053" sldId="358"/>
            <ac:spMk id="5" creationId="{58D6F840-36CD-FAE5-DECD-7198E7B28A80}"/>
          </ac:spMkLst>
        </pc:spChg>
        <pc:spChg chg="add mod">
          <ac:chgData name="Blake Chevalier" userId="1f6edb708596418b" providerId="LiveId" clId="{7B9F099C-5CBB-4736-866E-390D923BB037}" dt="2024-05-29T18:06:09.840" v="32433" actId="1076"/>
          <ac:spMkLst>
            <pc:docMk/>
            <pc:sldMk cId="1745063053" sldId="358"/>
            <ac:spMk id="6" creationId="{551D3883-030C-4A6A-E39E-A82C0FD73D55}"/>
          </ac:spMkLst>
        </pc:spChg>
        <pc:picChg chg="mod">
          <ac:chgData name="Blake Chevalier" userId="1f6edb708596418b" providerId="LiveId" clId="{7B9F099C-5CBB-4736-866E-390D923BB037}" dt="2024-05-29T18:06:02.736" v="32431" actId="1076"/>
          <ac:picMkLst>
            <pc:docMk/>
            <pc:sldMk cId="1745063053" sldId="358"/>
            <ac:picMk id="3" creationId="{572CF8F5-B508-686D-964B-D361709615FE}"/>
          </ac:picMkLst>
        </pc:picChg>
      </pc:sldChg>
      <pc:sldChg chg="delSp modSp add del mod">
        <pc:chgData name="Blake Chevalier" userId="1f6edb708596418b" providerId="LiveId" clId="{7B9F099C-5CBB-4736-866E-390D923BB037}" dt="2024-07-02T07:18:35.420" v="33284" actId="47"/>
        <pc:sldMkLst>
          <pc:docMk/>
          <pc:sldMk cId="3137284311" sldId="359"/>
        </pc:sldMkLst>
        <pc:spChg chg="mod">
          <ac:chgData name="Blake Chevalier" userId="1f6edb708596418b" providerId="LiveId" clId="{7B9F099C-5CBB-4736-866E-390D923BB037}" dt="2024-06-05T01:30:52.477" v="32583" actId="20577"/>
          <ac:spMkLst>
            <pc:docMk/>
            <pc:sldMk cId="3137284311" sldId="359"/>
            <ac:spMk id="2" creationId="{32C0BEDB-6B9D-83F7-0C14-568E55D398C9}"/>
          </ac:spMkLst>
        </pc:spChg>
        <pc:spChg chg="mod">
          <ac:chgData name="Blake Chevalier" userId="1f6edb708596418b" providerId="LiveId" clId="{7B9F099C-5CBB-4736-866E-390D923BB037}" dt="2024-06-11T23:51:18.365" v="32919" actId="20577"/>
          <ac:spMkLst>
            <pc:docMk/>
            <pc:sldMk cId="3137284311" sldId="359"/>
            <ac:spMk id="4" creationId="{0FAEBD9E-52D3-62DA-F11C-8872C7A5BC80}"/>
          </ac:spMkLst>
        </pc:spChg>
        <pc:spChg chg="del">
          <ac:chgData name="Blake Chevalier" userId="1f6edb708596418b" providerId="LiveId" clId="{7B9F099C-5CBB-4736-866E-390D923BB037}" dt="2024-05-29T18:11:27.973" v="32435" actId="478"/>
          <ac:spMkLst>
            <pc:docMk/>
            <pc:sldMk cId="3137284311" sldId="359"/>
            <ac:spMk id="5" creationId="{58D6F840-36CD-FAE5-DECD-7198E7B28A80}"/>
          </ac:spMkLst>
        </pc:spChg>
        <pc:spChg chg="del mod">
          <ac:chgData name="Blake Chevalier" userId="1f6edb708596418b" providerId="LiveId" clId="{7B9F099C-5CBB-4736-866E-390D923BB037}" dt="2024-05-29T18:11:32.803" v="32437" actId="478"/>
          <ac:spMkLst>
            <pc:docMk/>
            <pc:sldMk cId="3137284311" sldId="359"/>
            <ac:spMk id="6" creationId="{551D3883-030C-4A6A-E39E-A82C0FD73D55}"/>
          </ac:spMkLst>
        </pc:spChg>
      </pc:sldChg>
      <pc:sldChg chg="del">
        <pc:chgData name="Blake Chevalier" userId="1f6edb708596418b" providerId="LiveId" clId="{7B9F099C-5CBB-4736-866E-390D923BB037}" dt="2024-07-02T07:18:36.645" v="33285" actId="47"/>
        <pc:sldMkLst>
          <pc:docMk/>
          <pc:sldMk cId="2147783414" sldId="360"/>
        </pc:sldMkLst>
      </pc:sldChg>
      <pc:sldChg chg="modSp mod ord">
        <pc:chgData name="Blake Chevalier" userId="1f6edb708596418b" providerId="LiveId" clId="{7B9F099C-5CBB-4736-866E-390D923BB037}" dt="2024-07-17T18:19:55.837" v="35023" actId="1076"/>
        <pc:sldMkLst>
          <pc:docMk/>
          <pc:sldMk cId="1599965279" sldId="361"/>
        </pc:sldMkLst>
        <pc:graphicFrameChg chg="mod modGraphic">
          <ac:chgData name="Blake Chevalier" userId="1f6edb708596418b" providerId="LiveId" clId="{7B9F099C-5CBB-4736-866E-390D923BB037}" dt="2024-07-17T18:19:55.837" v="35023" actId="1076"/>
          <ac:graphicFrameMkLst>
            <pc:docMk/>
            <pc:sldMk cId="1599965279" sldId="361"/>
            <ac:graphicFrameMk id="8" creationId="{A788952E-C2EA-AC5F-1931-FED1BBB2EC8A}"/>
          </ac:graphicFrameMkLst>
        </pc:graphicFrameChg>
      </pc:sldChg>
      <pc:sldChg chg="addSp delSp modSp add del mod">
        <pc:chgData name="Blake Chevalier" userId="1f6edb708596418b" providerId="LiveId" clId="{7B9F099C-5CBB-4736-866E-390D923BB037}" dt="2024-07-17T17:08:56.292" v="34946" actId="47"/>
        <pc:sldMkLst>
          <pc:docMk/>
          <pc:sldMk cId="1914218558" sldId="362"/>
        </pc:sldMkLst>
        <pc:spChg chg="add mod">
          <ac:chgData name="Blake Chevalier" userId="1f6edb708596418b" providerId="LiveId" clId="{7B9F099C-5CBB-4736-866E-390D923BB037}" dt="2024-07-02T07:32:36.864" v="33649" actId="20577"/>
          <ac:spMkLst>
            <pc:docMk/>
            <pc:sldMk cId="1914218558" sldId="362"/>
            <ac:spMk id="4" creationId="{96BABA44-43D0-A1AC-59B6-087FD61E9D17}"/>
          </ac:spMkLst>
        </pc:spChg>
        <pc:spChg chg="mod">
          <ac:chgData name="Blake Chevalier" userId="1f6edb708596418b" providerId="LiveId" clId="{7B9F099C-5CBB-4736-866E-390D923BB037}" dt="2024-07-02T07:17:09.525" v="33279" actId="1076"/>
          <ac:spMkLst>
            <pc:docMk/>
            <pc:sldMk cId="1914218558" sldId="362"/>
            <ac:spMk id="7" creationId="{87D3CE73-BE1A-F829-C13A-711E5BD08282}"/>
          </ac:spMkLst>
        </pc:spChg>
        <pc:graphicFrameChg chg="del">
          <ac:chgData name="Blake Chevalier" userId="1f6edb708596418b" providerId="LiveId" clId="{7B9F099C-5CBB-4736-866E-390D923BB037}" dt="2024-07-02T06:51:35.412" v="33062" actId="478"/>
          <ac:graphicFrameMkLst>
            <pc:docMk/>
            <pc:sldMk cId="1914218558" sldId="362"/>
            <ac:graphicFrameMk id="8" creationId="{A788952E-C2EA-AC5F-1931-FED1BBB2EC8A}"/>
          </ac:graphicFrameMkLst>
        </pc:graphicFrameChg>
        <pc:picChg chg="add mod">
          <ac:chgData name="Blake Chevalier" userId="1f6edb708596418b" providerId="LiveId" clId="{7B9F099C-5CBB-4736-866E-390D923BB037}" dt="2024-07-02T07:17:21.383" v="33282" actId="1076"/>
          <ac:picMkLst>
            <pc:docMk/>
            <pc:sldMk cId="1914218558" sldId="362"/>
            <ac:picMk id="3" creationId="{9D1267EC-2CC6-206C-C657-1E0BD3D1FCEF}"/>
          </ac:picMkLst>
        </pc:picChg>
      </pc:sldChg>
      <pc:sldChg chg="delSp modSp add del mod">
        <pc:chgData name="Blake Chevalier" userId="1f6edb708596418b" providerId="LiveId" clId="{7B9F099C-5CBB-4736-866E-390D923BB037}" dt="2024-07-10T21:56:07.196" v="34937" actId="47"/>
        <pc:sldMkLst>
          <pc:docMk/>
          <pc:sldMk cId="1379719565" sldId="363"/>
        </pc:sldMkLst>
        <pc:spChg chg="mod">
          <ac:chgData name="Blake Chevalier" userId="1f6edb708596418b" providerId="LiveId" clId="{7B9F099C-5CBB-4736-866E-390D923BB037}" dt="2024-07-02T07:19:04.106" v="33305" actId="20577"/>
          <ac:spMkLst>
            <pc:docMk/>
            <pc:sldMk cId="1379719565" sldId="363"/>
            <ac:spMk id="2" creationId="{32C0BEDB-6B9D-83F7-0C14-568E55D398C9}"/>
          </ac:spMkLst>
        </pc:spChg>
        <pc:spChg chg="del">
          <ac:chgData name="Blake Chevalier" userId="1f6edb708596418b" providerId="LiveId" clId="{7B9F099C-5CBB-4736-866E-390D923BB037}" dt="2024-07-02T07:18:42.756" v="33287" actId="478"/>
          <ac:spMkLst>
            <pc:docMk/>
            <pc:sldMk cId="1379719565" sldId="363"/>
            <ac:spMk id="4" creationId="{96BABA44-43D0-A1AC-59B6-087FD61E9D17}"/>
          </ac:spMkLst>
        </pc:spChg>
        <pc:spChg chg="mod">
          <ac:chgData name="Blake Chevalier" userId="1f6edb708596418b" providerId="LiveId" clId="{7B9F099C-5CBB-4736-866E-390D923BB037}" dt="2024-07-02T07:27:09.179" v="33547" actId="20577"/>
          <ac:spMkLst>
            <pc:docMk/>
            <pc:sldMk cId="1379719565" sldId="363"/>
            <ac:spMk id="7" creationId="{87D3CE73-BE1A-F829-C13A-711E5BD08282}"/>
          </ac:spMkLst>
        </pc:spChg>
        <pc:picChg chg="del">
          <ac:chgData name="Blake Chevalier" userId="1f6edb708596418b" providerId="LiveId" clId="{7B9F099C-5CBB-4736-866E-390D923BB037}" dt="2024-07-02T07:18:40.510" v="33286" actId="478"/>
          <ac:picMkLst>
            <pc:docMk/>
            <pc:sldMk cId="1379719565" sldId="363"/>
            <ac:picMk id="3" creationId="{9D1267EC-2CC6-206C-C657-1E0BD3D1FCEF}"/>
          </ac:picMkLst>
        </pc:picChg>
      </pc:sldChg>
      <pc:sldChg chg="addSp modSp mod">
        <pc:chgData name="Blake Chevalier" userId="1f6edb708596418b" providerId="LiveId" clId="{7B9F099C-5CBB-4736-866E-390D923BB037}" dt="2024-07-17T21:55:37.638" v="35575" actId="20577"/>
        <pc:sldMkLst>
          <pc:docMk/>
          <pc:sldMk cId="557230613" sldId="364"/>
        </pc:sldMkLst>
        <pc:spChg chg="mod">
          <ac:chgData name="Blake Chevalier" userId="1f6edb708596418b" providerId="LiveId" clId="{7B9F099C-5CBB-4736-866E-390D923BB037}" dt="2024-07-10T20:05:28.334" v="33824" actId="20577"/>
          <ac:spMkLst>
            <pc:docMk/>
            <pc:sldMk cId="557230613" sldId="364"/>
            <ac:spMk id="2" creationId="{32C0BEDB-6B9D-83F7-0C14-568E55D398C9}"/>
          </ac:spMkLst>
        </pc:spChg>
        <pc:spChg chg="add mod">
          <ac:chgData name="Blake Chevalier" userId="1f6edb708596418b" providerId="LiveId" clId="{7B9F099C-5CBB-4736-866E-390D923BB037}" dt="2024-07-10T20:48:26.342" v="34710" actId="1076"/>
          <ac:spMkLst>
            <pc:docMk/>
            <pc:sldMk cId="557230613" sldId="364"/>
            <ac:spMk id="3" creationId="{ED0C0352-DB48-6686-DCD2-0514F744579D}"/>
          </ac:spMkLst>
        </pc:spChg>
        <pc:spChg chg="add mod">
          <ac:chgData name="Blake Chevalier" userId="1f6edb708596418b" providerId="LiveId" clId="{7B9F099C-5CBB-4736-866E-390D923BB037}" dt="2024-07-10T20:48:26.342" v="34710" actId="1076"/>
          <ac:spMkLst>
            <pc:docMk/>
            <pc:sldMk cId="557230613" sldId="364"/>
            <ac:spMk id="4" creationId="{261F36AB-12BA-532B-DD0A-4FFD162A46B3}"/>
          </ac:spMkLst>
        </pc:spChg>
        <pc:spChg chg="add mod">
          <ac:chgData name="Blake Chevalier" userId="1f6edb708596418b" providerId="LiveId" clId="{7B9F099C-5CBB-4736-866E-390D923BB037}" dt="2024-07-10T20:48:06.190" v="34704" actId="1076"/>
          <ac:spMkLst>
            <pc:docMk/>
            <pc:sldMk cId="557230613" sldId="364"/>
            <ac:spMk id="6" creationId="{31AA3B5E-B551-8BC2-6E89-878F24E5B0CF}"/>
          </ac:spMkLst>
        </pc:spChg>
        <pc:spChg chg="mod">
          <ac:chgData name="Blake Chevalier" userId="1f6edb708596418b" providerId="LiveId" clId="{7B9F099C-5CBB-4736-866E-390D923BB037}" dt="2024-07-17T21:55:37.638" v="35575" actId="20577"/>
          <ac:spMkLst>
            <pc:docMk/>
            <pc:sldMk cId="557230613" sldId="364"/>
            <ac:spMk id="7" creationId="{87D3CE73-BE1A-F829-C13A-711E5BD08282}"/>
          </ac:spMkLst>
        </pc:spChg>
        <pc:graphicFrameChg chg="add mod modGraphic">
          <ac:chgData name="Blake Chevalier" userId="1f6edb708596418b" providerId="LiveId" clId="{7B9F099C-5CBB-4736-866E-390D923BB037}" dt="2024-07-10T20:50:39.821" v="34755" actId="20577"/>
          <ac:graphicFrameMkLst>
            <pc:docMk/>
            <pc:sldMk cId="557230613" sldId="364"/>
            <ac:graphicFrameMk id="5" creationId="{E6949C2F-D105-0348-7955-DF874574B7CB}"/>
          </ac:graphicFrameMkLst>
        </pc:graphicFrameChg>
        <pc:graphicFrameChg chg="add mod modGraphic">
          <ac:chgData name="Blake Chevalier" userId="1f6edb708596418b" providerId="LiveId" clId="{7B9F099C-5CBB-4736-866E-390D923BB037}" dt="2024-07-10T20:48:06.190" v="34704" actId="1076"/>
          <ac:graphicFrameMkLst>
            <pc:docMk/>
            <pc:sldMk cId="557230613" sldId="364"/>
            <ac:graphicFrameMk id="8" creationId="{99544FC0-B95C-4D19-2913-6B8B8B1E957A}"/>
          </ac:graphicFrameMkLst>
        </pc:graphicFrameChg>
      </pc:sldChg>
      <pc:sldChg chg="addSp delSp modSp add mod ord">
        <pc:chgData name="Blake Chevalier" userId="1f6edb708596418b" providerId="LiveId" clId="{7B9F099C-5CBB-4736-866E-390D923BB037}" dt="2024-07-17T21:35:16.056" v="35568" actId="1076"/>
        <pc:sldMkLst>
          <pc:docMk/>
          <pc:sldMk cId="576099994" sldId="365"/>
        </pc:sldMkLst>
        <pc:spChg chg="mod">
          <ac:chgData name="Blake Chevalier" userId="1f6edb708596418b" providerId="LiveId" clId="{7B9F099C-5CBB-4736-866E-390D923BB037}" dt="2024-07-17T19:27:02.207" v="35278" actId="20577"/>
          <ac:spMkLst>
            <pc:docMk/>
            <pc:sldMk cId="576099994" sldId="365"/>
            <ac:spMk id="2" creationId="{32C0BEDB-6B9D-83F7-0C14-568E55D398C9}"/>
          </ac:spMkLst>
        </pc:spChg>
        <pc:spChg chg="del">
          <ac:chgData name="Blake Chevalier" userId="1f6edb708596418b" providerId="LiveId" clId="{7B9F099C-5CBB-4736-866E-390D923BB037}" dt="2024-07-10T21:48:53.051" v="34763" actId="478"/>
          <ac:spMkLst>
            <pc:docMk/>
            <pc:sldMk cId="576099994" sldId="365"/>
            <ac:spMk id="3" creationId="{ED0C0352-DB48-6686-DCD2-0514F744579D}"/>
          </ac:spMkLst>
        </pc:spChg>
        <pc:spChg chg="del">
          <ac:chgData name="Blake Chevalier" userId="1f6edb708596418b" providerId="LiveId" clId="{7B9F099C-5CBB-4736-866E-390D923BB037}" dt="2024-07-10T21:48:53.596" v="34764" actId="478"/>
          <ac:spMkLst>
            <pc:docMk/>
            <pc:sldMk cId="576099994" sldId="365"/>
            <ac:spMk id="4" creationId="{261F36AB-12BA-532B-DD0A-4FFD162A46B3}"/>
          </ac:spMkLst>
        </pc:spChg>
        <pc:spChg chg="add del mod">
          <ac:chgData name="Blake Chevalier" userId="1f6edb708596418b" providerId="LiveId" clId="{7B9F099C-5CBB-4736-866E-390D923BB037}" dt="2024-07-17T18:32:11.599" v="35077" actId="478"/>
          <ac:spMkLst>
            <pc:docMk/>
            <pc:sldMk cId="576099994" sldId="365"/>
            <ac:spMk id="4" creationId="{7E3A2F74-E073-ADB5-2BC5-F77F39C28234}"/>
          </ac:spMkLst>
        </pc:spChg>
        <pc:spChg chg="add del mod">
          <ac:chgData name="Blake Chevalier" userId="1f6edb708596418b" providerId="LiveId" clId="{7B9F099C-5CBB-4736-866E-390D923BB037}" dt="2024-07-17T18:32:09.529" v="35076" actId="478"/>
          <ac:spMkLst>
            <pc:docMk/>
            <pc:sldMk cId="576099994" sldId="365"/>
            <ac:spMk id="5" creationId="{076DD228-9D35-8F57-06A2-469A1E046739}"/>
          </ac:spMkLst>
        </pc:spChg>
        <pc:spChg chg="del mod">
          <ac:chgData name="Blake Chevalier" userId="1f6edb708596418b" providerId="LiveId" clId="{7B9F099C-5CBB-4736-866E-390D923BB037}" dt="2024-07-10T21:48:48.344" v="34759" actId="478"/>
          <ac:spMkLst>
            <pc:docMk/>
            <pc:sldMk cId="576099994" sldId="365"/>
            <ac:spMk id="6" creationId="{31AA3B5E-B551-8BC2-6E89-878F24E5B0CF}"/>
          </ac:spMkLst>
        </pc:spChg>
        <pc:spChg chg="del mod">
          <ac:chgData name="Blake Chevalier" userId="1f6edb708596418b" providerId="LiveId" clId="{7B9F099C-5CBB-4736-866E-390D923BB037}" dt="2024-07-10T21:48:50.851" v="34762" actId="478"/>
          <ac:spMkLst>
            <pc:docMk/>
            <pc:sldMk cId="576099994" sldId="365"/>
            <ac:spMk id="7" creationId="{87D3CE73-BE1A-F829-C13A-711E5BD08282}"/>
          </ac:spMkLst>
        </pc:spChg>
        <pc:spChg chg="add mod">
          <ac:chgData name="Blake Chevalier" userId="1f6edb708596418b" providerId="LiveId" clId="{7B9F099C-5CBB-4736-866E-390D923BB037}" dt="2024-07-17T19:33:24.629" v="35550" actId="1076"/>
          <ac:spMkLst>
            <pc:docMk/>
            <pc:sldMk cId="576099994" sldId="365"/>
            <ac:spMk id="9" creationId="{9D695757-E14B-79F5-DF5B-3FD9176FF92C}"/>
          </ac:spMkLst>
        </pc:spChg>
        <pc:graphicFrameChg chg="del">
          <ac:chgData name="Blake Chevalier" userId="1f6edb708596418b" providerId="LiveId" clId="{7B9F099C-5CBB-4736-866E-390D923BB037}" dt="2024-07-10T21:48:49.266" v="34760" actId="478"/>
          <ac:graphicFrameMkLst>
            <pc:docMk/>
            <pc:sldMk cId="576099994" sldId="365"/>
            <ac:graphicFrameMk id="5" creationId="{E6949C2F-D105-0348-7955-DF874574B7CB}"/>
          </ac:graphicFrameMkLst>
        </pc:graphicFrameChg>
        <pc:graphicFrameChg chg="del">
          <ac:chgData name="Blake Chevalier" userId="1f6edb708596418b" providerId="LiveId" clId="{7B9F099C-5CBB-4736-866E-390D923BB037}" dt="2024-07-10T21:48:46.895" v="34757" actId="478"/>
          <ac:graphicFrameMkLst>
            <pc:docMk/>
            <pc:sldMk cId="576099994" sldId="365"/>
            <ac:graphicFrameMk id="8" creationId="{99544FC0-B95C-4D19-2913-6B8B8B1E957A}"/>
          </ac:graphicFrameMkLst>
        </pc:graphicFrameChg>
        <pc:picChg chg="add del mod">
          <ac:chgData name="Blake Chevalier" userId="1f6edb708596418b" providerId="LiveId" clId="{7B9F099C-5CBB-4736-866E-390D923BB037}" dt="2024-07-17T21:34:44.128" v="35556" actId="478"/>
          <ac:picMkLst>
            <pc:docMk/>
            <pc:sldMk cId="576099994" sldId="365"/>
            <ac:picMk id="3" creationId="{86A2F3FB-012A-00DD-FF0F-B5C6AE8FF16E}"/>
          </ac:picMkLst>
        </pc:picChg>
        <pc:picChg chg="add mod modCrop">
          <ac:chgData name="Blake Chevalier" userId="1f6edb708596418b" providerId="LiveId" clId="{7B9F099C-5CBB-4736-866E-390D923BB037}" dt="2024-07-17T21:35:16.056" v="35568" actId="1076"/>
          <ac:picMkLst>
            <pc:docMk/>
            <pc:sldMk cId="576099994" sldId="365"/>
            <ac:picMk id="5" creationId="{4BC981C4-8FCA-84AE-AAAE-1F566FEB389B}"/>
          </ac:picMkLst>
        </pc:picChg>
      </pc:sldChg>
    </pc:docChg>
  </pc:docChgLst>
  <pc:docChgLst>
    <pc:chgData name="Blake" userId="1f6edb708596418b" providerId="LiveId" clId="{E6E1CA50-4DF0-430F-A4C4-E82B9A2F91DB}"/>
    <pc:docChg chg="undo redo custSel addSld delSld modSld sldOrd">
      <pc:chgData name="Blake" userId="1f6edb708596418b" providerId="LiveId" clId="{E6E1CA50-4DF0-430F-A4C4-E82B9A2F91DB}" dt="2023-08-11T20:33:39.658" v="10813" actId="255"/>
      <pc:docMkLst>
        <pc:docMk/>
      </pc:docMkLst>
      <pc:sldChg chg="modSp mod">
        <pc:chgData name="Blake" userId="1f6edb708596418b" providerId="LiveId" clId="{E6E1CA50-4DF0-430F-A4C4-E82B9A2F91DB}" dt="2023-08-11T20:25:43.818" v="10762" actId="20577"/>
        <pc:sldMkLst>
          <pc:docMk/>
          <pc:sldMk cId="1963549891" sldId="256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963549891" sldId="256"/>
            <ac:spMk id="2" creationId="{431A87FD-E2A4-99E3-3E03-344C066090FD}"/>
          </ac:spMkLst>
        </pc:spChg>
        <pc:spChg chg="mod">
          <ac:chgData name="Blake" userId="1f6edb708596418b" providerId="LiveId" clId="{E6E1CA50-4DF0-430F-A4C4-E82B9A2F91DB}" dt="2023-08-11T20:25:43.818" v="10762" actId="20577"/>
          <ac:spMkLst>
            <pc:docMk/>
            <pc:sldMk cId="1963549891" sldId="256"/>
            <ac:spMk id="3" creationId="{9FEA6933-3C49-CE65-FDCD-B6C668B0B6A6}"/>
          </ac:spMkLst>
        </pc:spChg>
      </pc:sldChg>
      <pc:sldChg chg="modSp mod">
        <pc:chgData name="Blake" userId="1f6edb708596418b" providerId="LiveId" clId="{E6E1CA50-4DF0-430F-A4C4-E82B9A2F91DB}" dt="2023-08-11T20:33:39.658" v="10813" actId="255"/>
        <pc:sldMkLst>
          <pc:docMk/>
          <pc:sldMk cId="2191961767" sldId="257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191961767" sldId="257"/>
            <ac:spMk id="2" creationId="{9C498CD5-EEB7-A5A8-56B3-7B8335D0E534}"/>
          </ac:spMkLst>
        </pc:spChg>
        <pc:spChg chg="mod">
          <ac:chgData name="Blake" userId="1f6edb708596418b" providerId="LiveId" clId="{E6E1CA50-4DF0-430F-A4C4-E82B9A2F91DB}" dt="2023-08-11T20:33:36.127" v="10812" actId="255"/>
          <ac:spMkLst>
            <pc:docMk/>
            <pc:sldMk cId="2191961767" sldId="257"/>
            <ac:spMk id="6" creationId="{B1BA2550-AC9A-2AA8-AC92-0E46E913B5EC}"/>
          </ac:spMkLst>
        </pc:spChg>
        <pc:spChg chg="mod">
          <ac:chgData name="Blake" userId="1f6edb708596418b" providerId="LiveId" clId="{E6E1CA50-4DF0-430F-A4C4-E82B9A2F91DB}" dt="2023-08-11T20:33:39.658" v="10813" actId="255"/>
          <ac:spMkLst>
            <pc:docMk/>
            <pc:sldMk cId="2191961767" sldId="257"/>
            <ac:spMk id="13" creationId="{2645DB14-C7FF-46DC-6A2A-DF2601A8088D}"/>
          </ac:spMkLst>
        </pc:spChg>
        <pc:spChg chg="mod">
          <ac:chgData name="Blake" userId="1f6edb708596418b" providerId="LiveId" clId="{E6E1CA50-4DF0-430F-A4C4-E82B9A2F91DB}" dt="2023-08-11T19:54:11.585" v="9563" actId="1076"/>
          <ac:spMkLst>
            <pc:docMk/>
            <pc:sldMk cId="2191961767" sldId="257"/>
            <ac:spMk id="14" creationId="{317F0882-329A-4427-D032-98BEC54DEFF5}"/>
          </ac:spMkLst>
        </pc:spChg>
        <pc:picChg chg="mod">
          <ac:chgData name="Blake" userId="1f6edb708596418b" providerId="LiveId" clId="{E6E1CA50-4DF0-430F-A4C4-E82B9A2F91DB}" dt="2023-08-11T19:54:08.087" v="9562" actId="1076"/>
          <ac:picMkLst>
            <pc:docMk/>
            <pc:sldMk cId="2191961767" sldId="257"/>
            <ac:picMk id="5" creationId="{7B562694-B905-F629-32BB-9F75CF45A382}"/>
          </ac:picMkLst>
        </pc:picChg>
        <pc:picChg chg="mod">
          <ac:chgData name="Blake" userId="1f6edb708596418b" providerId="LiveId" clId="{E6E1CA50-4DF0-430F-A4C4-E82B9A2F91DB}" dt="2023-08-11T19:54:21.562" v="9565" actId="1076"/>
          <ac:picMkLst>
            <pc:docMk/>
            <pc:sldMk cId="2191961767" sldId="257"/>
            <ac:picMk id="11" creationId="{C7786AE9-3C15-C8E7-2E44-5F00DE246EE7}"/>
          </ac:picMkLst>
        </pc:picChg>
      </pc:sldChg>
      <pc:sldChg chg="modSp mod">
        <pc:chgData name="Blake" userId="1f6edb708596418b" providerId="LiveId" clId="{E6E1CA50-4DF0-430F-A4C4-E82B9A2F91DB}" dt="2023-08-03T19:06:36.649" v="8013" actId="2711"/>
        <pc:sldMkLst>
          <pc:docMk/>
          <pc:sldMk cId="1894511152" sldId="258"/>
        </pc:sldMkLst>
        <pc:spChg chg="mod">
          <ac:chgData name="Blake" userId="1f6edb708596418b" providerId="LiveId" clId="{E6E1CA50-4DF0-430F-A4C4-E82B9A2F91DB}" dt="2023-08-03T19:06:36.649" v="8013" actId="2711"/>
          <ac:spMkLst>
            <pc:docMk/>
            <pc:sldMk cId="1894511152" sldId="258"/>
            <ac:spMk id="2" creationId="{A8FE1FA0-5293-6C49-3AB6-E42403E6B032}"/>
          </ac:spMkLst>
        </pc:spChg>
      </pc:sldChg>
      <pc:sldChg chg="addSp modSp mod">
        <pc:chgData name="Blake" userId="1f6edb708596418b" providerId="LiveId" clId="{E6E1CA50-4DF0-430F-A4C4-E82B9A2F91DB}" dt="2023-08-11T20:33:30.395" v="10811" actId="255"/>
        <pc:sldMkLst>
          <pc:docMk/>
          <pc:sldMk cId="1641697255" sldId="259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641697255" sldId="259"/>
            <ac:spMk id="2" creationId="{4ED824CD-AA7E-AD28-BEBA-232E3750DA87}"/>
          </ac:spMkLst>
        </pc:spChg>
        <pc:spChg chg="mod">
          <ac:chgData name="Blake" userId="1f6edb708596418b" providerId="LiveId" clId="{E6E1CA50-4DF0-430F-A4C4-E82B9A2F91DB}" dt="2023-08-11T20:33:30.395" v="10811" actId="255"/>
          <ac:spMkLst>
            <pc:docMk/>
            <pc:sldMk cId="1641697255" sldId="259"/>
            <ac:spMk id="3" creationId="{3488792B-1173-6B2C-A846-1BCD95A4C6ED}"/>
          </ac:spMkLst>
        </pc:spChg>
        <pc:spChg chg="mod">
          <ac:chgData name="Blake" userId="1f6edb708596418b" providerId="LiveId" clId="{E6E1CA50-4DF0-430F-A4C4-E82B9A2F91DB}" dt="2023-06-25T18:45:35.207" v="1005" actId="1076"/>
          <ac:spMkLst>
            <pc:docMk/>
            <pc:sldMk cId="1641697255" sldId="259"/>
            <ac:spMk id="4" creationId="{676D5222-ECAF-A454-28A1-F2BAAF744E23}"/>
          </ac:spMkLst>
        </pc:spChg>
        <pc:picChg chg="add mod">
          <ac:chgData name="Blake" userId="1f6edb708596418b" providerId="LiveId" clId="{E6E1CA50-4DF0-430F-A4C4-E82B9A2F91DB}" dt="2023-06-25T18:45:24.775" v="1001" actId="1076"/>
          <ac:picMkLst>
            <pc:docMk/>
            <pc:sldMk cId="1641697255" sldId="259"/>
            <ac:picMk id="5" creationId="{37503C90-5EC8-1B16-AD09-B144531BBF61}"/>
          </ac:picMkLst>
        </pc:picChg>
      </pc:sldChg>
      <pc:sldChg chg="modSp mod">
        <pc:chgData name="Blake" userId="1f6edb708596418b" providerId="LiveId" clId="{E6E1CA50-4DF0-430F-A4C4-E82B9A2F91DB}" dt="2023-08-11T20:33:19.880" v="10809" actId="255"/>
        <pc:sldMkLst>
          <pc:docMk/>
          <pc:sldMk cId="1734485743" sldId="260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734485743" sldId="260"/>
            <ac:spMk id="2" creationId="{BDE6E9C0-18B7-00B9-0F9E-22A5F07479E4}"/>
          </ac:spMkLst>
        </pc:spChg>
        <pc:spChg chg="mod">
          <ac:chgData name="Blake" userId="1f6edb708596418b" providerId="LiveId" clId="{E6E1CA50-4DF0-430F-A4C4-E82B9A2F91DB}" dt="2023-08-11T20:33:19.880" v="10809" actId="255"/>
          <ac:spMkLst>
            <pc:docMk/>
            <pc:sldMk cId="1734485743" sldId="260"/>
            <ac:spMk id="3" creationId="{47D80E51-DD96-927E-8807-91733DA84B28}"/>
          </ac:spMkLst>
        </pc:spChg>
      </pc:sldChg>
      <pc:sldChg chg="addSp delSp modSp del mod ord">
        <pc:chgData name="Blake" userId="1f6edb708596418b" providerId="LiveId" clId="{E6E1CA50-4DF0-430F-A4C4-E82B9A2F91DB}" dt="2023-07-14T02:01:06.975" v="4311" actId="47"/>
        <pc:sldMkLst>
          <pc:docMk/>
          <pc:sldMk cId="1409801244" sldId="261"/>
        </pc:sldMkLst>
        <pc:spChg chg="mod">
          <ac:chgData name="Blake" userId="1f6edb708596418b" providerId="LiveId" clId="{E6E1CA50-4DF0-430F-A4C4-E82B9A2F91DB}" dt="2023-06-22T16:28:55.888" v="1" actId="207"/>
          <ac:spMkLst>
            <pc:docMk/>
            <pc:sldMk cId="1409801244" sldId="261"/>
            <ac:spMk id="4" creationId="{2466662D-0E76-976A-7CBB-13C47539B49B}"/>
          </ac:spMkLst>
        </pc:spChg>
        <pc:spChg chg="del">
          <ac:chgData name="Blake" userId="1f6edb708596418b" providerId="LiveId" clId="{E6E1CA50-4DF0-430F-A4C4-E82B9A2F91DB}" dt="2023-06-25T18:46:47.870" v="1007" actId="478"/>
          <ac:spMkLst>
            <pc:docMk/>
            <pc:sldMk cId="1409801244" sldId="261"/>
            <ac:spMk id="5" creationId="{C3DFCA27-B291-75CD-DA4B-B2DC9562FAF6}"/>
          </ac:spMkLst>
        </pc:spChg>
        <pc:spChg chg="mod">
          <ac:chgData name="Blake" userId="1f6edb708596418b" providerId="LiveId" clId="{E6E1CA50-4DF0-430F-A4C4-E82B9A2F91DB}" dt="2023-06-22T16:29:00.759" v="2" actId="207"/>
          <ac:spMkLst>
            <pc:docMk/>
            <pc:sldMk cId="1409801244" sldId="261"/>
            <ac:spMk id="6" creationId="{DC2C8662-B109-2D3F-67F7-5E8DC774B880}"/>
          </ac:spMkLst>
        </pc:spChg>
        <pc:spChg chg="mod">
          <ac:chgData name="Blake" userId="1f6edb708596418b" providerId="LiveId" clId="{E6E1CA50-4DF0-430F-A4C4-E82B9A2F91DB}" dt="2023-06-25T19:09:02.855" v="1058" actId="1076"/>
          <ac:spMkLst>
            <pc:docMk/>
            <pc:sldMk cId="1409801244" sldId="261"/>
            <ac:spMk id="7" creationId="{B0DA8A9B-68EB-06C5-9FBD-7808DAF145C8}"/>
          </ac:spMkLst>
        </pc:spChg>
        <pc:spChg chg="mod">
          <ac:chgData name="Blake" userId="1f6edb708596418b" providerId="LiveId" clId="{E6E1CA50-4DF0-430F-A4C4-E82B9A2F91DB}" dt="2023-06-22T18:16:11.441" v="180" actId="20577"/>
          <ac:spMkLst>
            <pc:docMk/>
            <pc:sldMk cId="1409801244" sldId="261"/>
            <ac:spMk id="9" creationId="{57EA292D-C9E0-E48D-020F-EEB3FAD69D1E}"/>
          </ac:spMkLst>
        </pc:spChg>
        <pc:spChg chg="mod">
          <ac:chgData name="Blake" userId="1f6edb708596418b" providerId="LiveId" clId="{E6E1CA50-4DF0-430F-A4C4-E82B9A2F91DB}" dt="2023-06-22T18:16:13.377" v="181" actId="20577"/>
          <ac:spMkLst>
            <pc:docMk/>
            <pc:sldMk cId="1409801244" sldId="261"/>
            <ac:spMk id="11" creationId="{AC35F90B-B852-8884-CD40-5D057F6CA4DD}"/>
          </ac:spMkLst>
        </pc:spChg>
        <pc:spChg chg="mod">
          <ac:chgData name="Blake" userId="1f6edb708596418b" providerId="LiveId" clId="{E6E1CA50-4DF0-430F-A4C4-E82B9A2F91DB}" dt="2023-06-25T19:22:01.578" v="1079" actId="1076"/>
          <ac:spMkLst>
            <pc:docMk/>
            <pc:sldMk cId="1409801244" sldId="261"/>
            <ac:spMk id="14" creationId="{1FAC7092-17F9-231D-FE7D-5AD266C08A85}"/>
          </ac:spMkLst>
        </pc:spChg>
        <pc:spChg chg="del">
          <ac:chgData name="Blake" userId="1f6edb708596418b" providerId="LiveId" clId="{E6E1CA50-4DF0-430F-A4C4-E82B9A2F91DB}" dt="2023-06-25T18:46:49.868" v="1008" actId="478"/>
          <ac:spMkLst>
            <pc:docMk/>
            <pc:sldMk cId="1409801244" sldId="261"/>
            <ac:spMk id="16" creationId="{6A376C2F-A796-10EF-90A5-237017840379}"/>
          </ac:spMkLst>
        </pc:spChg>
        <pc:spChg chg="add mod">
          <ac:chgData name="Blake" userId="1f6edb708596418b" providerId="LiveId" clId="{E6E1CA50-4DF0-430F-A4C4-E82B9A2F91DB}" dt="2023-06-25T19:22:43.076" v="1086" actId="1076"/>
          <ac:spMkLst>
            <pc:docMk/>
            <pc:sldMk cId="1409801244" sldId="261"/>
            <ac:spMk id="19" creationId="{DF3142AE-E9DF-282E-B11C-53042BD838EC}"/>
          </ac:spMkLst>
        </pc:spChg>
        <pc:spChg chg="add del mod">
          <ac:chgData name="Blake" userId="1f6edb708596418b" providerId="LiveId" clId="{E6E1CA50-4DF0-430F-A4C4-E82B9A2F91DB}" dt="2023-06-25T18:54:41.570" v="1020" actId="478"/>
          <ac:spMkLst>
            <pc:docMk/>
            <pc:sldMk cId="1409801244" sldId="261"/>
            <ac:spMk id="28" creationId="{98F7164A-C548-BC58-ED82-CBEADF7DF3D4}"/>
          </ac:spMkLst>
        </pc:spChg>
        <pc:spChg chg="mod">
          <ac:chgData name="Blake" userId="1f6edb708596418b" providerId="LiveId" clId="{E6E1CA50-4DF0-430F-A4C4-E82B9A2F91DB}" dt="2023-06-25T18:54:34.148" v="1016" actId="1076"/>
          <ac:spMkLst>
            <pc:docMk/>
            <pc:sldMk cId="1409801244" sldId="261"/>
            <ac:spMk id="29" creationId="{A4DEA8E3-45FF-2980-45B5-CBA421767281}"/>
          </ac:spMkLst>
        </pc:spChg>
        <pc:spChg chg="add mod">
          <ac:chgData name="Blake" userId="1f6edb708596418b" providerId="LiveId" clId="{E6E1CA50-4DF0-430F-A4C4-E82B9A2F91DB}" dt="2023-06-25T19:22:45.923" v="1087" actId="1076"/>
          <ac:spMkLst>
            <pc:docMk/>
            <pc:sldMk cId="1409801244" sldId="261"/>
            <ac:spMk id="30" creationId="{9C9D07D7-DCB3-5BCF-C0A2-8405A60F208C}"/>
          </ac:spMkLst>
        </pc:spChg>
        <pc:spChg chg="add mod">
          <ac:chgData name="Blake" userId="1f6edb708596418b" providerId="LiveId" clId="{E6E1CA50-4DF0-430F-A4C4-E82B9A2F91DB}" dt="2023-06-25T18:56:53.510" v="1046" actId="1076"/>
          <ac:spMkLst>
            <pc:docMk/>
            <pc:sldMk cId="1409801244" sldId="261"/>
            <ac:spMk id="41" creationId="{FD3A31BF-5AF3-1836-6819-C111FC98D7B9}"/>
          </ac:spMkLst>
        </pc:spChg>
        <pc:spChg chg="add del mod">
          <ac:chgData name="Blake" userId="1f6edb708596418b" providerId="LiveId" clId="{E6E1CA50-4DF0-430F-A4C4-E82B9A2F91DB}" dt="2023-06-25T19:08:36.637" v="1049" actId="478"/>
          <ac:spMkLst>
            <pc:docMk/>
            <pc:sldMk cId="1409801244" sldId="261"/>
            <ac:spMk id="52" creationId="{7558E6A9-CD6E-E3A6-9034-03FD5CC25873}"/>
          </ac:spMkLst>
        </pc:spChg>
        <pc:spChg chg="add mod">
          <ac:chgData name="Blake" userId="1f6edb708596418b" providerId="LiveId" clId="{E6E1CA50-4DF0-430F-A4C4-E82B9A2F91DB}" dt="2023-06-29T19:04:36.448" v="2568" actId="20577"/>
          <ac:spMkLst>
            <pc:docMk/>
            <pc:sldMk cId="1409801244" sldId="261"/>
            <ac:spMk id="53" creationId="{DE1E872D-86B3-FDFE-D35A-DCA6B422FA6B}"/>
          </ac:spMkLst>
        </pc:spChg>
        <pc:spChg chg="add mod">
          <ac:chgData name="Blake" userId="1f6edb708596418b" providerId="LiveId" clId="{E6E1CA50-4DF0-430F-A4C4-E82B9A2F91DB}" dt="2023-06-25T19:21:15.807" v="1068" actId="1076"/>
          <ac:spMkLst>
            <pc:docMk/>
            <pc:sldMk cId="1409801244" sldId="261"/>
            <ac:spMk id="64" creationId="{859503A1-9E2F-47F1-D559-6C1726F47F90}"/>
          </ac:spMkLst>
        </pc:spChg>
        <pc:spChg chg="add mod">
          <ac:chgData name="Blake" userId="1f6edb708596418b" providerId="LiveId" clId="{E6E1CA50-4DF0-430F-A4C4-E82B9A2F91DB}" dt="2023-06-25T19:22:21.549" v="1084" actId="1076"/>
          <ac:spMkLst>
            <pc:docMk/>
            <pc:sldMk cId="1409801244" sldId="261"/>
            <ac:spMk id="75" creationId="{34F36DC0-6D55-41C5-26B3-A867D73840C4}"/>
          </ac:spMkLst>
        </pc:spChg>
        <pc:spChg chg="add del mod">
          <ac:chgData name="Blake" userId="1f6edb708596418b" providerId="LiveId" clId="{E6E1CA50-4DF0-430F-A4C4-E82B9A2F91DB}" dt="2023-06-29T19:05:20.910" v="2569" actId="21"/>
          <ac:spMkLst>
            <pc:docMk/>
            <pc:sldMk cId="1409801244" sldId="261"/>
            <ac:spMk id="76" creationId="{B88A7BEE-4D58-8187-E20B-5C2E517E1046}"/>
          </ac:spMkLst>
        </pc:spChg>
        <pc:spChg chg="add mod">
          <ac:chgData name="Blake" userId="1f6edb708596418b" providerId="LiveId" clId="{E6E1CA50-4DF0-430F-A4C4-E82B9A2F91DB}" dt="2023-06-29T19:05:37.945" v="2580" actId="1076"/>
          <ac:spMkLst>
            <pc:docMk/>
            <pc:sldMk cId="1409801244" sldId="261"/>
            <ac:spMk id="95" creationId="{3A410A51-B021-7DA7-B5D1-1E4CBB91FFCE}"/>
          </ac:spMkLst>
        </pc:spChg>
        <pc:spChg chg="add mod">
          <ac:chgData name="Blake" userId="1f6edb708596418b" providerId="LiveId" clId="{E6E1CA50-4DF0-430F-A4C4-E82B9A2F91DB}" dt="2023-06-29T19:05:32.757" v="2579" actId="20577"/>
          <ac:spMkLst>
            <pc:docMk/>
            <pc:sldMk cId="1409801244" sldId="261"/>
            <ac:spMk id="96" creationId="{BE229A0A-E50C-8AC9-5A73-532C5D9067ED}"/>
          </ac:spMkLst>
        </pc:spChg>
        <pc:cxnChg chg="add del mod">
          <ac:chgData name="Blake" userId="1f6edb708596418b" providerId="LiveId" clId="{E6E1CA50-4DF0-430F-A4C4-E82B9A2F91DB}" dt="2023-06-25T18:54:31.670" v="1015" actId="478"/>
          <ac:cxnSpMkLst>
            <pc:docMk/>
            <pc:sldMk cId="1409801244" sldId="261"/>
            <ac:cxnSpMk id="8" creationId="{34F7EE19-5F6F-D120-DF93-88414AFC211E}"/>
          </ac:cxnSpMkLst>
        </pc:cxnChg>
        <pc:cxnChg chg="mod">
          <ac:chgData name="Blake" userId="1f6edb708596418b" providerId="LiveId" clId="{E6E1CA50-4DF0-430F-A4C4-E82B9A2F91DB}" dt="2023-06-25T19:22:01.578" v="1079" actId="1076"/>
          <ac:cxnSpMkLst>
            <pc:docMk/>
            <pc:sldMk cId="1409801244" sldId="261"/>
            <ac:cxnSpMk id="20" creationId="{110D4482-D451-00BA-4A50-26195BCC34D9}"/>
          </ac:cxnSpMkLst>
        </pc:cxnChg>
        <pc:cxnChg chg="del mod">
          <ac:chgData name="Blake" userId="1f6edb708596418b" providerId="LiveId" clId="{E6E1CA50-4DF0-430F-A4C4-E82B9A2F91DB}" dt="2023-06-25T18:46:51.930" v="1009" actId="478"/>
          <ac:cxnSpMkLst>
            <pc:docMk/>
            <pc:sldMk cId="1409801244" sldId="261"/>
            <ac:cxnSpMk id="24" creationId="{CFA95847-28C7-9574-6DA2-5F957AF4D2D4}"/>
          </ac:cxnSpMkLst>
        </pc:cxnChg>
        <pc:cxnChg chg="del mod">
          <ac:chgData name="Blake" userId="1f6edb708596418b" providerId="LiveId" clId="{E6E1CA50-4DF0-430F-A4C4-E82B9A2F91DB}" dt="2023-06-25T18:46:53.946" v="1010" actId="478"/>
          <ac:cxnSpMkLst>
            <pc:docMk/>
            <pc:sldMk cId="1409801244" sldId="261"/>
            <ac:cxnSpMk id="26" creationId="{3068C49D-E0E1-2A63-2E8F-A51B386EC2EB}"/>
          </ac:cxnSpMkLst>
        </pc:cxnChg>
        <pc:cxnChg chg="mod">
          <ac:chgData name="Blake" userId="1f6edb708596418b" providerId="LiveId" clId="{E6E1CA50-4DF0-430F-A4C4-E82B9A2F91DB}" dt="2023-06-25T18:54:34.148" v="1016" actId="1076"/>
          <ac:cxnSpMkLst>
            <pc:docMk/>
            <pc:sldMk cId="1409801244" sldId="261"/>
            <ac:cxnSpMk id="31" creationId="{6C002EC1-8E7D-9FB4-5A6D-59491C428294}"/>
          </ac:cxnSpMkLst>
        </pc:cxnChg>
        <pc:cxnChg chg="mod">
          <ac:chgData name="Blake" userId="1f6edb708596418b" providerId="LiveId" clId="{E6E1CA50-4DF0-430F-A4C4-E82B9A2F91DB}" dt="2023-06-25T18:54:34.148" v="1016" actId="1076"/>
          <ac:cxnSpMkLst>
            <pc:docMk/>
            <pc:sldMk cId="1409801244" sldId="261"/>
            <ac:cxnSpMk id="33" creationId="{039E888D-21B0-FC26-69BA-03F5B1F6294D}"/>
          </ac:cxnSpMkLst>
        </pc:cxnChg>
        <pc:cxnChg chg="add mod">
          <ac:chgData name="Blake" userId="1f6edb708596418b" providerId="LiveId" clId="{E6E1CA50-4DF0-430F-A4C4-E82B9A2F91DB}" dt="2023-06-25T19:22:43.076" v="1086" actId="1076"/>
          <ac:cxnSpMkLst>
            <pc:docMk/>
            <pc:sldMk cId="1409801244" sldId="261"/>
            <ac:cxnSpMk id="34" creationId="{3D7FF507-A4DB-0EFD-BC56-98CA86F7847F}"/>
          </ac:cxnSpMkLst>
        </pc:cxnChg>
        <pc:cxnChg chg="add mod">
          <ac:chgData name="Blake" userId="1f6edb708596418b" providerId="LiveId" clId="{E6E1CA50-4DF0-430F-A4C4-E82B9A2F91DB}" dt="2023-06-25T19:22:45.923" v="1087" actId="1076"/>
          <ac:cxnSpMkLst>
            <pc:docMk/>
            <pc:sldMk cId="1409801244" sldId="261"/>
            <ac:cxnSpMk id="36" creationId="{2AC18F5E-F32A-E8F3-5BAE-773ADE5036EA}"/>
          </ac:cxnSpMkLst>
        </pc:cxnChg>
        <pc:cxnChg chg="add mod">
          <ac:chgData name="Blake" userId="1f6edb708596418b" providerId="LiveId" clId="{E6E1CA50-4DF0-430F-A4C4-E82B9A2F91DB}" dt="2023-06-25T19:22:43.076" v="1086" actId="1076"/>
          <ac:cxnSpMkLst>
            <pc:docMk/>
            <pc:sldMk cId="1409801244" sldId="261"/>
            <ac:cxnSpMk id="39" creationId="{A9414426-7262-DB81-CFD7-7CDA23A6BBBC}"/>
          </ac:cxnSpMkLst>
        </pc:cxnChg>
        <pc:cxnChg chg="mod">
          <ac:chgData name="Blake" userId="1f6edb708596418b" providerId="LiveId" clId="{E6E1CA50-4DF0-430F-A4C4-E82B9A2F91DB}" dt="2023-06-25T19:09:02.855" v="1058" actId="1076"/>
          <ac:cxnSpMkLst>
            <pc:docMk/>
            <pc:sldMk cId="1409801244" sldId="261"/>
            <ac:cxnSpMk id="40" creationId="{137F079B-92F3-59D8-3D8B-1E7916511644}"/>
          </ac:cxnSpMkLst>
        </pc:cxnChg>
        <pc:cxnChg chg="del mod">
          <ac:chgData name="Blake" userId="1f6edb708596418b" providerId="LiveId" clId="{E6E1CA50-4DF0-430F-A4C4-E82B9A2F91DB}" dt="2023-06-25T19:08:56.747" v="1056" actId="478"/>
          <ac:cxnSpMkLst>
            <pc:docMk/>
            <pc:sldMk cId="1409801244" sldId="261"/>
            <ac:cxnSpMk id="44" creationId="{C0CC0551-C158-8FBE-FFFF-B6353327E903}"/>
          </ac:cxnSpMkLst>
        </pc:cxnChg>
        <pc:cxnChg chg="add del mod">
          <ac:chgData name="Blake" userId="1f6edb708596418b" providerId="LiveId" clId="{E6E1CA50-4DF0-430F-A4C4-E82B9A2F91DB}" dt="2023-06-25T18:56:45.966" v="1044" actId="11529"/>
          <ac:cxnSpMkLst>
            <pc:docMk/>
            <pc:sldMk cId="1409801244" sldId="261"/>
            <ac:cxnSpMk id="46" creationId="{A12A433B-1EA0-5516-444D-66D084804FEE}"/>
          </ac:cxnSpMkLst>
        </pc:cxnChg>
        <pc:cxnChg chg="add mod">
          <ac:chgData name="Blake" userId="1f6edb708596418b" providerId="LiveId" clId="{E6E1CA50-4DF0-430F-A4C4-E82B9A2F91DB}" dt="2023-06-25T19:09:02.855" v="1058" actId="1076"/>
          <ac:cxnSpMkLst>
            <pc:docMk/>
            <pc:sldMk cId="1409801244" sldId="261"/>
            <ac:cxnSpMk id="49" creationId="{3BBA60E5-327B-E57D-8340-1C23DDF95C6D}"/>
          </ac:cxnSpMkLst>
        </pc:cxnChg>
        <pc:cxnChg chg="add mod">
          <ac:chgData name="Blake" userId="1f6edb708596418b" providerId="LiveId" clId="{E6E1CA50-4DF0-430F-A4C4-E82B9A2F91DB}" dt="2023-06-25T19:21:08.522" v="1066" actId="1076"/>
          <ac:cxnSpMkLst>
            <pc:docMk/>
            <pc:sldMk cId="1409801244" sldId="261"/>
            <ac:cxnSpMk id="55" creationId="{6EAE5116-33BD-EE67-8BB9-2E0F1C542744}"/>
          </ac:cxnSpMkLst>
        </pc:cxnChg>
        <pc:cxnChg chg="add mod">
          <ac:chgData name="Blake" userId="1f6edb708596418b" providerId="LiveId" clId="{E6E1CA50-4DF0-430F-A4C4-E82B9A2F91DB}" dt="2023-06-25T19:21:08.522" v="1066" actId="1076"/>
          <ac:cxnSpMkLst>
            <pc:docMk/>
            <pc:sldMk cId="1409801244" sldId="261"/>
            <ac:cxnSpMk id="63" creationId="{93E24267-2515-4038-146F-FBCE22E7CD32}"/>
          </ac:cxnSpMkLst>
        </pc:cxnChg>
        <pc:cxnChg chg="add del mod">
          <ac:chgData name="Blake" userId="1f6edb708596418b" providerId="LiveId" clId="{E6E1CA50-4DF0-430F-A4C4-E82B9A2F91DB}" dt="2023-06-25T19:21:01.037" v="1064" actId="11529"/>
          <ac:cxnSpMkLst>
            <pc:docMk/>
            <pc:sldMk cId="1409801244" sldId="261"/>
            <ac:cxnSpMk id="66" creationId="{37DAC617-DB6B-1A2F-FC80-682BF82B260D}"/>
          </ac:cxnSpMkLst>
        </pc:cxnChg>
        <pc:cxnChg chg="add mod">
          <ac:chgData name="Blake" userId="1f6edb708596418b" providerId="LiveId" clId="{E6E1CA50-4DF0-430F-A4C4-E82B9A2F91DB}" dt="2023-06-25T19:21:15.807" v="1068" actId="1076"/>
          <ac:cxnSpMkLst>
            <pc:docMk/>
            <pc:sldMk cId="1409801244" sldId="261"/>
            <ac:cxnSpMk id="68" creationId="{80DB6041-3F69-E4BF-2F14-052E7697839C}"/>
          </ac:cxnSpMkLst>
        </pc:cxnChg>
        <pc:cxnChg chg="mod">
          <ac:chgData name="Blake" userId="1f6edb708596418b" providerId="LiveId" clId="{E6E1CA50-4DF0-430F-A4C4-E82B9A2F91DB}" dt="2023-06-25T19:22:01.578" v="1079" actId="1076"/>
          <ac:cxnSpMkLst>
            <pc:docMk/>
            <pc:sldMk cId="1409801244" sldId="261"/>
            <ac:cxnSpMk id="73" creationId="{2FC23258-FD0E-BA6C-359D-283AD2845CAE}"/>
          </ac:cxnSpMkLst>
        </pc:cxnChg>
        <pc:cxnChg chg="add mod">
          <ac:chgData name="Blake" userId="1f6edb708596418b" providerId="LiveId" clId="{E6E1CA50-4DF0-430F-A4C4-E82B9A2F91DB}" dt="2023-06-25T19:22:21.549" v="1084" actId="1076"/>
          <ac:cxnSpMkLst>
            <pc:docMk/>
            <pc:sldMk cId="1409801244" sldId="261"/>
            <ac:cxnSpMk id="87" creationId="{712BE4C4-448E-48B0-04FB-95419C50AC01}"/>
          </ac:cxnSpMkLst>
        </pc:cxnChg>
        <pc:cxnChg chg="add del mod">
          <ac:chgData name="Blake" userId="1f6edb708596418b" providerId="LiveId" clId="{E6E1CA50-4DF0-430F-A4C4-E82B9A2F91DB}" dt="2023-06-29T19:05:24.493" v="2572" actId="478"/>
          <ac:cxnSpMkLst>
            <pc:docMk/>
            <pc:sldMk cId="1409801244" sldId="261"/>
            <ac:cxnSpMk id="90" creationId="{5E8DBD84-DADC-8F5B-C633-358944F22459}"/>
          </ac:cxnSpMkLst>
        </pc:cxnChg>
      </pc:sldChg>
      <pc:sldChg chg="modSp del mod">
        <pc:chgData name="Blake" userId="1f6edb708596418b" providerId="LiveId" clId="{E6E1CA50-4DF0-430F-A4C4-E82B9A2F91DB}" dt="2023-06-22T18:12:20.365" v="84" actId="47"/>
        <pc:sldMkLst>
          <pc:docMk/>
          <pc:sldMk cId="972249186" sldId="263"/>
        </pc:sldMkLst>
        <pc:spChg chg="mod">
          <ac:chgData name="Blake" userId="1f6edb708596418b" providerId="LiveId" clId="{E6E1CA50-4DF0-430F-A4C4-E82B9A2F91DB}" dt="2023-06-22T16:29:56.440" v="83" actId="20577"/>
          <ac:spMkLst>
            <pc:docMk/>
            <pc:sldMk cId="972249186" sldId="263"/>
            <ac:spMk id="2" creationId="{AC468DA9-5665-6A2A-AA60-1635966F480C}"/>
          </ac:spMkLst>
        </pc:spChg>
        <pc:spChg chg="mod">
          <ac:chgData name="Blake" userId="1f6edb708596418b" providerId="LiveId" clId="{E6E1CA50-4DF0-430F-A4C4-E82B9A2F91DB}" dt="2023-06-22T16:29:28.624" v="40" actId="20577"/>
          <ac:spMkLst>
            <pc:docMk/>
            <pc:sldMk cId="972249186" sldId="263"/>
            <ac:spMk id="3" creationId="{19B8B73E-A648-CAFF-27B7-6A7EA288F349}"/>
          </ac:spMkLst>
        </pc:spChg>
      </pc:sldChg>
      <pc:sldChg chg="modSp mod">
        <pc:chgData name="Blake" userId="1f6edb708596418b" providerId="LiveId" clId="{E6E1CA50-4DF0-430F-A4C4-E82B9A2F91DB}" dt="2023-08-03T19:08:31.927" v="8027" actId="2711"/>
        <pc:sldMkLst>
          <pc:docMk/>
          <pc:sldMk cId="3368405366" sldId="264"/>
        </pc:sldMkLst>
        <pc:spChg chg="mod">
          <ac:chgData name="Blake" userId="1f6edb708596418b" providerId="LiveId" clId="{E6E1CA50-4DF0-430F-A4C4-E82B9A2F91DB}" dt="2023-08-03T19:08:31.927" v="8027" actId="2711"/>
          <ac:spMkLst>
            <pc:docMk/>
            <pc:sldMk cId="3368405366" sldId="264"/>
            <ac:spMk id="2" creationId="{A8FE1FA0-5293-6C49-3AB6-E42403E6B032}"/>
          </ac:spMkLst>
        </pc:spChg>
      </pc:sldChg>
      <pc:sldChg chg="modSp del mod">
        <pc:chgData name="Blake" userId="1f6edb708596418b" providerId="LiveId" clId="{E6E1CA50-4DF0-430F-A4C4-E82B9A2F91DB}" dt="2023-06-22T18:36:22.894" v="530" actId="47"/>
        <pc:sldMkLst>
          <pc:docMk/>
          <pc:sldMk cId="4277989809" sldId="267"/>
        </pc:sldMkLst>
        <pc:spChg chg="mod">
          <ac:chgData name="Blake" userId="1f6edb708596418b" providerId="LiveId" clId="{E6E1CA50-4DF0-430F-A4C4-E82B9A2F91DB}" dt="2023-06-22T18:12:34.433" v="122" actId="20577"/>
          <ac:spMkLst>
            <pc:docMk/>
            <pc:sldMk cId="4277989809" sldId="267"/>
            <ac:spMk id="2" creationId="{021828A7-3E32-DD3C-3D8C-0713CDCBA48C}"/>
          </ac:spMkLst>
        </pc:spChg>
        <pc:spChg chg="mod">
          <ac:chgData name="Blake" userId="1f6edb708596418b" providerId="LiveId" clId="{E6E1CA50-4DF0-430F-A4C4-E82B9A2F91DB}" dt="2023-06-22T16:29:14.687" v="39" actId="5793"/>
          <ac:spMkLst>
            <pc:docMk/>
            <pc:sldMk cId="4277989809" sldId="267"/>
            <ac:spMk id="3" creationId="{8031A90B-2182-EB76-D3D8-D34C615E2199}"/>
          </ac:spMkLst>
        </pc:spChg>
      </pc:sldChg>
      <pc:sldChg chg="addSp delSp modSp mod">
        <pc:chgData name="Blake" userId="1f6edb708596418b" providerId="LiveId" clId="{E6E1CA50-4DF0-430F-A4C4-E82B9A2F91DB}" dt="2023-08-11T20:33:15.233" v="10808" actId="255"/>
        <pc:sldMkLst>
          <pc:docMk/>
          <pc:sldMk cId="2777115976" sldId="268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777115976" sldId="268"/>
            <ac:spMk id="2" creationId="{DD1ED812-0892-2F68-E28F-10F34CD367D3}"/>
          </ac:spMkLst>
        </pc:spChg>
        <pc:spChg chg="mod">
          <ac:chgData name="Blake" userId="1f6edb708596418b" providerId="LiveId" clId="{E6E1CA50-4DF0-430F-A4C4-E82B9A2F91DB}" dt="2023-08-11T20:33:15.233" v="10808" actId="255"/>
          <ac:spMkLst>
            <pc:docMk/>
            <pc:sldMk cId="2777115976" sldId="268"/>
            <ac:spMk id="3" creationId="{D86DD69F-DBAB-6FE9-81B0-E8544A901BE1}"/>
          </ac:spMkLst>
        </pc:spChg>
        <pc:spChg chg="mod">
          <ac:chgData name="Blake" userId="1f6edb708596418b" providerId="LiveId" clId="{E6E1CA50-4DF0-430F-A4C4-E82B9A2F91DB}" dt="2023-08-11T20:26:56.431" v="10764" actId="1076"/>
          <ac:spMkLst>
            <pc:docMk/>
            <pc:sldMk cId="2777115976" sldId="268"/>
            <ac:spMk id="6" creationId="{A9B35C45-0448-80D3-C680-F23F2BE3584C}"/>
          </ac:spMkLst>
        </pc:spChg>
        <pc:spChg chg="mod">
          <ac:chgData name="Blake" userId="1f6edb708596418b" providerId="LiveId" clId="{E6E1CA50-4DF0-430F-A4C4-E82B9A2F91DB}" dt="2023-06-22T19:09:57.908" v="748" actId="20577"/>
          <ac:spMkLst>
            <pc:docMk/>
            <pc:sldMk cId="2777115976" sldId="268"/>
            <ac:spMk id="12" creationId="{2DEBE930-32DF-E90B-4FA6-CE5B0204B08A}"/>
          </ac:spMkLst>
        </pc:spChg>
        <pc:picChg chg="add del mod">
          <ac:chgData name="Blake" userId="1f6edb708596418b" providerId="LiveId" clId="{E6E1CA50-4DF0-430F-A4C4-E82B9A2F91DB}" dt="2023-08-11T20:26:52.583" v="10763" actId="478"/>
          <ac:picMkLst>
            <pc:docMk/>
            <pc:sldMk cId="2777115976" sldId="268"/>
            <ac:picMk id="4" creationId="{0CDFC408-0C15-7325-9959-922D450E6D74}"/>
          </ac:picMkLst>
        </pc:picChg>
      </pc:sldChg>
      <pc:sldChg chg="addSp delSp modSp add del mod">
        <pc:chgData name="Blake" userId="1f6edb708596418b" providerId="LiveId" clId="{E6E1CA50-4DF0-430F-A4C4-E82B9A2F91DB}" dt="2023-07-14T16:22:37.199" v="4363" actId="47"/>
        <pc:sldMkLst>
          <pc:docMk/>
          <pc:sldMk cId="1743921988" sldId="269"/>
        </pc:sldMkLst>
        <pc:spChg chg="mod">
          <ac:chgData name="Blake" userId="1f6edb708596418b" providerId="LiveId" clId="{E6E1CA50-4DF0-430F-A4C4-E82B9A2F91DB}" dt="2023-06-22T16:28:44.100" v="0" actId="207"/>
          <ac:spMkLst>
            <pc:docMk/>
            <pc:sldMk cId="1743921988" sldId="269"/>
            <ac:spMk id="4" creationId="{2466662D-0E76-976A-7CBB-13C47539B49B}"/>
          </ac:spMkLst>
        </pc:spChg>
        <pc:spChg chg="add mod">
          <ac:chgData name="Blake" userId="1f6edb708596418b" providerId="LiveId" clId="{E6E1CA50-4DF0-430F-A4C4-E82B9A2F91DB}" dt="2023-06-25T19:27:41.934" v="1103" actId="1076"/>
          <ac:spMkLst>
            <pc:docMk/>
            <pc:sldMk cId="1743921988" sldId="269"/>
            <ac:spMk id="9" creationId="{1BBF5648-8166-FF97-24BB-BA7AE41922F5}"/>
          </ac:spMkLst>
        </pc:spChg>
        <pc:spChg chg="add mod">
          <ac:chgData name="Blake" userId="1f6edb708596418b" providerId="LiveId" clId="{E6E1CA50-4DF0-430F-A4C4-E82B9A2F91DB}" dt="2023-06-25T19:27:55.655" v="1107" actId="1076"/>
          <ac:spMkLst>
            <pc:docMk/>
            <pc:sldMk cId="1743921988" sldId="269"/>
            <ac:spMk id="10" creationId="{5EED6754-EEBD-186D-904E-9ADB1406D56C}"/>
          </ac:spMkLst>
        </pc:spChg>
        <pc:spChg chg="add mod">
          <ac:chgData name="Blake" userId="1f6edb708596418b" providerId="LiveId" clId="{E6E1CA50-4DF0-430F-A4C4-E82B9A2F91DB}" dt="2023-06-25T19:30:45.185" v="1173" actId="1076"/>
          <ac:spMkLst>
            <pc:docMk/>
            <pc:sldMk cId="1743921988" sldId="269"/>
            <ac:spMk id="20" creationId="{BB43054C-014B-ED4E-10EB-849748D3DB16}"/>
          </ac:spMkLst>
        </pc:spChg>
        <pc:spChg chg="add mod">
          <ac:chgData name="Blake" userId="1f6edb708596418b" providerId="LiveId" clId="{E6E1CA50-4DF0-430F-A4C4-E82B9A2F91DB}" dt="2023-06-25T19:30:42.993" v="1172" actId="1076"/>
          <ac:spMkLst>
            <pc:docMk/>
            <pc:sldMk cId="1743921988" sldId="269"/>
            <ac:spMk id="21" creationId="{DA594CFE-469C-72F6-6F8F-722D8D605F27}"/>
          </ac:spMkLst>
        </pc:spChg>
        <pc:spChg chg="mod">
          <ac:chgData name="Blake" userId="1f6edb708596418b" providerId="LiveId" clId="{E6E1CA50-4DF0-430F-A4C4-E82B9A2F91DB}" dt="2023-06-22T18:25:34.292" v="387" actId="20577"/>
          <ac:spMkLst>
            <pc:docMk/>
            <pc:sldMk cId="1743921988" sldId="269"/>
            <ac:spMk id="30" creationId="{CB217941-0410-49B2-094D-02355D39F941}"/>
          </ac:spMkLst>
        </pc:spChg>
        <pc:spChg chg="add mod">
          <ac:chgData name="Blake" userId="1f6edb708596418b" providerId="LiveId" clId="{E6E1CA50-4DF0-430F-A4C4-E82B9A2F91DB}" dt="2023-06-25T19:32:50.690" v="1178" actId="20577"/>
          <ac:spMkLst>
            <pc:docMk/>
            <pc:sldMk cId="1743921988" sldId="269"/>
            <ac:spMk id="43" creationId="{1918FACD-E2CA-68AD-9911-4E6ACF6FAD9F}"/>
          </ac:spMkLst>
        </pc:spChg>
        <pc:spChg chg="mod">
          <ac:chgData name="Blake" userId="1f6edb708596418b" providerId="LiveId" clId="{E6E1CA50-4DF0-430F-A4C4-E82B9A2F91DB}" dt="2023-06-22T18:25:35.146" v="388" actId="20577"/>
          <ac:spMkLst>
            <pc:docMk/>
            <pc:sldMk cId="1743921988" sldId="269"/>
            <ac:spMk id="51" creationId="{CC9839C4-DABF-D35F-DD02-EF4856EFC07E}"/>
          </ac:spMkLst>
        </pc:spChg>
        <pc:spChg chg="mod">
          <ac:chgData name="Blake" userId="1f6edb708596418b" providerId="LiveId" clId="{E6E1CA50-4DF0-430F-A4C4-E82B9A2F91DB}" dt="2023-06-25T19:27:19.280" v="1096" actId="1076"/>
          <ac:spMkLst>
            <pc:docMk/>
            <pc:sldMk cId="1743921988" sldId="269"/>
            <ac:spMk id="82" creationId="{54B9B4B4-5C8F-40C8-0E71-444F6AC8292F}"/>
          </ac:spMkLst>
        </pc:spChg>
        <pc:picChg chg="add del">
          <ac:chgData name="Blake" userId="1f6edb708596418b" providerId="LiveId" clId="{E6E1CA50-4DF0-430F-A4C4-E82B9A2F91DB}" dt="2023-07-14T14:55:45.220" v="4338" actId="478"/>
          <ac:picMkLst>
            <pc:docMk/>
            <pc:sldMk cId="1743921988" sldId="269"/>
            <ac:picMk id="5" creationId="{2104E88F-F319-1E30-04E2-4706531F2241}"/>
          </ac:picMkLst>
        </pc:picChg>
        <pc:cxnChg chg="add del mod">
          <ac:chgData name="Blake" userId="1f6edb708596418b" providerId="LiveId" clId="{E6E1CA50-4DF0-430F-A4C4-E82B9A2F91DB}" dt="2023-06-25T19:27:33.689" v="1099" actId="478"/>
          <ac:cxnSpMkLst>
            <pc:docMk/>
            <pc:sldMk cId="1743921988" sldId="269"/>
            <ac:cxnSpMk id="11" creationId="{A3703F20-ACD1-1650-1F55-B1C55FEF71E0}"/>
          </ac:cxnSpMkLst>
        </pc:cxnChg>
        <pc:cxnChg chg="add">
          <ac:chgData name="Blake" userId="1f6edb708596418b" providerId="LiveId" clId="{E6E1CA50-4DF0-430F-A4C4-E82B9A2F91DB}" dt="2023-06-25T19:27:48.608" v="1105" actId="11529"/>
          <ac:cxnSpMkLst>
            <pc:docMk/>
            <pc:sldMk cId="1743921988" sldId="269"/>
            <ac:cxnSpMk id="13" creationId="{7E20D470-FE25-F01C-29EB-1F7490A4EB6C}"/>
          </ac:cxnSpMkLst>
        </pc:cxnChg>
        <pc:cxnChg chg="add mod">
          <ac:chgData name="Blake" userId="1f6edb708596418b" providerId="LiveId" clId="{E6E1CA50-4DF0-430F-A4C4-E82B9A2F91DB}" dt="2023-06-25T19:27:55.655" v="1107" actId="1076"/>
          <ac:cxnSpMkLst>
            <pc:docMk/>
            <pc:sldMk cId="1743921988" sldId="269"/>
            <ac:cxnSpMk id="15" creationId="{E72B9DF1-DAC9-3B63-7A75-CDD5B114D89E}"/>
          </ac:cxnSpMkLst>
        </pc:cxnChg>
        <pc:cxnChg chg="add">
          <ac:chgData name="Blake" userId="1f6edb708596418b" providerId="LiveId" clId="{E6E1CA50-4DF0-430F-A4C4-E82B9A2F91DB}" dt="2023-06-25T19:28:01.904" v="1108" actId="11529"/>
          <ac:cxnSpMkLst>
            <pc:docMk/>
            <pc:sldMk cId="1743921988" sldId="269"/>
            <ac:cxnSpMk id="19" creationId="{41B1DB84-76D4-72D6-33AE-1C4DDC8CF703}"/>
          </ac:cxnSpMkLst>
        </pc:cxnChg>
        <pc:cxnChg chg="add mod">
          <ac:chgData name="Blake" userId="1f6edb708596418b" providerId="LiveId" clId="{E6E1CA50-4DF0-430F-A4C4-E82B9A2F91DB}" dt="2023-06-25T19:30:45.185" v="1173" actId="1076"/>
          <ac:cxnSpMkLst>
            <pc:docMk/>
            <pc:sldMk cId="1743921988" sldId="269"/>
            <ac:cxnSpMk id="23" creationId="{AB77BF46-D8D0-B9A7-C0E4-C2C0B4F5D53C}"/>
          </ac:cxnSpMkLst>
        </pc:cxnChg>
        <pc:cxnChg chg="add mod">
          <ac:chgData name="Blake" userId="1f6edb708596418b" providerId="LiveId" clId="{E6E1CA50-4DF0-430F-A4C4-E82B9A2F91DB}" dt="2023-06-25T19:30:42.993" v="1172" actId="1076"/>
          <ac:cxnSpMkLst>
            <pc:docMk/>
            <pc:sldMk cId="1743921988" sldId="269"/>
            <ac:cxnSpMk id="25" creationId="{BAA72FF7-1837-6EDC-DC0D-2087C77CFEA2}"/>
          </ac:cxnSpMkLst>
        </pc:cxnChg>
        <pc:cxnChg chg="add mod">
          <ac:chgData name="Blake" userId="1f6edb708596418b" providerId="LiveId" clId="{E6E1CA50-4DF0-430F-A4C4-E82B9A2F91DB}" dt="2023-06-25T19:30:42.993" v="1172" actId="1076"/>
          <ac:cxnSpMkLst>
            <pc:docMk/>
            <pc:sldMk cId="1743921988" sldId="269"/>
            <ac:cxnSpMk id="29" creationId="{EA8C9F4A-D9D5-5691-CD76-3BFC4A843CB3}"/>
          </ac:cxnSpMkLst>
        </pc:cxnChg>
        <pc:cxnChg chg="add">
          <ac:chgData name="Blake" userId="1f6edb708596418b" providerId="LiveId" clId="{E6E1CA50-4DF0-430F-A4C4-E82B9A2F91DB}" dt="2023-06-25T19:32:55.519" v="1179" actId="11529"/>
          <ac:cxnSpMkLst>
            <pc:docMk/>
            <pc:sldMk cId="1743921988" sldId="269"/>
            <ac:cxnSpMk id="45" creationId="{0D05B7E4-C71D-8E14-A5B5-3E9CBC9D12FF}"/>
          </ac:cxnSpMkLst>
        </pc:cxnChg>
        <pc:cxnChg chg="del mod">
          <ac:chgData name="Blake" userId="1f6edb708596418b" providerId="LiveId" clId="{E6E1CA50-4DF0-430F-A4C4-E82B9A2F91DB}" dt="2023-06-25T19:30:17.448" v="1166" actId="478"/>
          <ac:cxnSpMkLst>
            <pc:docMk/>
            <pc:sldMk cId="1743921988" sldId="269"/>
            <ac:cxnSpMk id="49" creationId="{B50C0C1E-6517-8888-FDB3-2904A26E4FB1}"/>
          </ac:cxnSpMkLst>
        </pc:cxnChg>
        <pc:cxnChg chg="mod">
          <ac:chgData name="Blake" userId="1f6edb708596418b" providerId="LiveId" clId="{E6E1CA50-4DF0-430F-A4C4-E82B9A2F91DB}" dt="2023-06-25T19:27:19.280" v="1096" actId="1076"/>
          <ac:cxnSpMkLst>
            <pc:docMk/>
            <pc:sldMk cId="1743921988" sldId="269"/>
            <ac:cxnSpMk id="92" creationId="{4985DA14-BD0E-68CA-97B7-69F751C10790}"/>
          </ac:cxnSpMkLst>
        </pc:cxnChg>
        <pc:cxnChg chg="del mod">
          <ac:chgData name="Blake" userId="1f6edb708596418b" providerId="LiveId" clId="{E6E1CA50-4DF0-430F-A4C4-E82B9A2F91DB}" dt="2023-06-25T19:27:39.288" v="1102" actId="478"/>
          <ac:cxnSpMkLst>
            <pc:docMk/>
            <pc:sldMk cId="1743921988" sldId="269"/>
            <ac:cxnSpMk id="94" creationId="{BC63295A-2AC0-B9A7-8426-FA0D0318C95D}"/>
          </ac:cxnSpMkLst>
        </pc:cxnChg>
        <pc:cxnChg chg="mod">
          <ac:chgData name="Blake" userId="1f6edb708596418b" providerId="LiveId" clId="{E6E1CA50-4DF0-430F-A4C4-E82B9A2F91DB}" dt="2023-06-22T19:11:27.727" v="749" actId="1076"/>
          <ac:cxnSpMkLst>
            <pc:docMk/>
            <pc:sldMk cId="1743921988" sldId="269"/>
            <ac:cxnSpMk id="111" creationId="{92FA9575-6001-3660-5BB8-1BB1CF12C6F6}"/>
          </ac:cxnSpMkLst>
        </pc:cxnChg>
      </pc:sldChg>
      <pc:sldChg chg="addSp delSp modSp new del mod">
        <pc:chgData name="Blake" userId="1f6edb708596418b" providerId="LiveId" clId="{E6E1CA50-4DF0-430F-A4C4-E82B9A2F91DB}" dt="2023-06-25T19:59:27.209" v="1564" actId="47"/>
        <pc:sldMkLst>
          <pc:docMk/>
          <pc:sldMk cId="1871757690" sldId="270"/>
        </pc:sldMkLst>
        <pc:spChg chg="mod">
          <ac:chgData name="Blake" userId="1f6edb708596418b" providerId="LiveId" clId="{E6E1CA50-4DF0-430F-A4C4-E82B9A2F91DB}" dt="2023-06-22T18:12:47.820" v="124"/>
          <ac:spMkLst>
            <pc:docMk/>
            <pc:sldMk cId="1871757690" sldId="270"/>
            <ac:spMk id="2" creationId="{12F87B47-40DA-C80C-0409-966CF47FF17A}"/>
          </ac:spMkLst>
        </pc:spChg>
        <pc:spChg chg="mod">
          <ac:chgData name="Blake" userId="1f6edb708596418b" providerId="LiveId" clId="{E6E1CA50-4DF0-430F-A4C4-E82B9A2F91DB}" dt="2023-06-22T18:22:04.733" v="384" actId="1076"/>
          <ac:spMkLst>
            <pc:docMk/>
            <pc:sldMk cId="1871757690" sldId="270"/>
            <ac:spMk id="3" creationId="{75AE3BBA-1769-7B69-1EB2-14B9FE67EE20}"/>
          </ac:spMkLst>
        </pc:spChg>
        <pc:spChg chg="del mod">
          <ac:chgData name="Blake" userId="1f6edb708596418b" providerId="LiveId" clId="{E6E1CA50-4DF0-430F-A4C4-E82B9A2F91DB}" dt="2023-06-22T18:15:11.391" v="172" actId="478"/>
          <ac:spMkLst>
            <pc:docMk/>
            <pc:sldMk cId="1871757690" sldId="270"/>
            <ac:spMk id="4" creationId="{F5D608DF-09B1-89FF-5265-19E776CAC87D}"/>
          </ac:spMkLst>
        </pc:spChg>
        <pc:spChg chg="mod">
          <ac:chgData name="Blake" userId="1f6edb708596418b" providerId="LiveId" clId="{E6E1CA50-4DF0-430F-A4C4-E82B9A2F91DB}" dt="2023-06-22T18:14:21.840" v="166" actId="1076"/>
          <ac:spMkLst>
            <pc:docMk/>
            <pc:sldMk cId="1871757690" sldId="270"/>
            <ac:spMk id="5" creationId="{E8684FEC-8898-C165-0949-43C79FA2450B}"/>
          </ac:spMkLst>
        </pc:spChg>
        <pc:spChg chg="del mod">
          <ac:chgData name="Blake" userId="1f6edb708596418b" providerId="LiveId" clId="{E6E1CA50-4DF0-430F-A4C4-E82B9A2F91DB}" dt="2023-06-22T18:15:13.591" v="173" actId="478"/>
          <ac:spMkLst>
            <pc:docMk/>
            <pc:sldMk cId="1871757690" sldId="270"/>
            <ac:spMk id="6" creationId="{AC497BBA-9BB5-713C-3953-F2E1056C1D92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15" creationId="{8A98198E-97F7-254C-760D-4498007B7D07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16" creationId="{36BAFC4B-39FC-2D91-3171-1342AABCBEF7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17" creationId="{AD1B1E3B-C947-AF68-0730-135DC19601C5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18" creationId="{414688F5-8671-43D9-036A-73BA16C8EDD0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19" creationId="{C968D671-5316-4B7C-A229-28B983BA60CB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20" creationId="{0498DF13-6CF2-55B2-D1F6-55FF5C77D6A1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21" creationId="{0DDEC0FC-8309-E6B6-69AC-9940247A5C38}"/>
          </ac:spMkLst>
        </pc:spChg>
        <pc:spChg chg="add mod">
          <ac:chgData name="Blake" userId="1f6edb708596418b" providerId="LiveId" clId="{E6E1CA50-4DF0-430F-A4C4-E82B9A2F91DB}" dt="2023-06-22T18:21:59.487" v="383" actId="1076"/>
          <ac:spMkLst>
            <pc:docMk/>
            <pc:sldMk cId="1871757690" sldId="270"/>
            <ac:spMk id="22" creationId="{29AF741B-80AE-4AFF-C46E-59A7EFD0D446}"/>
          </ac:spMkLst>
        </pc:spChg>
        <pc:spChg chg="add mod">
          <ac:chgData name="Blake" userId="1f6edb708596418b" providerId="LiveId" clId="{E6E1CA50-4DF0-430F-A4C4-E82B9A2F91DB}" dt="2023-06-22T18:45:47.159" v="638" actId="1076"/>
          <ac:spMkLst>
            <pc:docMk/>
            <pc:sldMk cId="1871757690" sldId="270"/>
            <ac:spMk id="23" creationId="{6FA244AB-B224-9162-0F4A-62539A52B793}"/>
          </ac:spMkLst>
        </pc:spChg>
        <pc:spChg chg="add mod">
          <ac:chgData name="Blake" userId="1f6edb708596418b" providerId="LiveId" clId="{E6E1CA50-4DF0-430F-A4C4-E82B9A2F91DB}" dt="2023-06-22T18:45:47.159" v="638" actId="1076"/>
          <ac:spMkLst>
            <pc:docMk/>
            <pc:sldMk cId="1871757690" sldId="270"/>
            <ac:spMk id="24" creationId="{3A0AA931-B33F-26F2-411A-B98F8A7E893B}"/>
          </ac:spMkLst>
        </pc:spChg>
        <pc:spChg chg="add mod">
          <ac:chgData name="Blake" userId="1f6edb708596418b" providerId="LiveId" clId="{E6E1CA50-4DF0-430F-A4C4-E82B9A2F91DB}" dt="2023-06-22T18:45:43.580" v="637" actId="1076"/>
          <ac:spMkLst>
            <pc:docMk/>
            <pc:sldMk cId="1871757690" sldId="270"/>
            <ac:spMk id="25" creationId="{36FEE508-7BE5-5FE7-F4AD-DD2A12C93351}"/>
          </ac:spMkLst>
        </pc:spChg>
        <pc:spChg chg="add mod">
          <ac:chgData name="Blake" userId="1f6edb708596418b" providerId="LiveId" clId="{E6E1CA50-4DF0-430F-A4C4-E82B9A2F91DB}" dt="2023-06-22T18:45:43.580" v="637" actId="1076"/>
          <ac:spMkLst>
            <pc:docMk/>
            <pc:sldMk cId="1871757690" sldId="270"/>
            <ac:spMk id="26" creationId="{E443F137-5EF0-4AA2-F31E-8AF611ECC8AE}"/>
          </ac:spMkLst>
        </pc:spChg>
        <pc:spChg chg="add mod">
          <ac:chgData name="Blake" userId="1f6edb708596418b" providerId="LiveId" clId="{E6E1CA50-4DF0-430F-A4C4-E82B9A2F91DB}" dt="2023-06-22T18:45:51.248" v="639" actId="14100"/>
          <ac:spMkLst>
            <pc:docMk/>
            <pc:sldMk cId="1871757690" sldId="270"/>
            <ac:spMk id="27" creationId="{376F8662-4425-8589-DC0D-B94C6DA8DBB3}"/>
          </ac:spMkLst>
        </pc:spChg>
        <pc:spChg chg="add mod">
          <ac:chgData name="Blake" userId="1f6edb708596418b" providerId="LiveId" clId="{E6E1CA50-4DF0-430F-A4C4-E82B9A2F91DB}" dt="2023-06-22T18:45:54.268" v="640" actId="1076"/>
          <ac:spMkLst>
            <pc:docMk/>
            <pc:sldMk cId="1871757690" sldId="270"/>
            <ac:spMk id="28" creationId="{FD9C3411-8ED4-FC53-B439-CF5597778D17}"/>
          </ac:spMkLst>
        </pc:spChg>
        <pc:spChg chg="add mod">
          <ac:chgData name="Blake" userId="1f6edb708596418b" providerId="LiveId" clId="{E6E1CA50-4DF0-430F-A4C4-E82B9A2F91DB}" dt="2023-06-22T18:45:57.715" v="641" actId="1076"/>
          <ac:spMkLst>
            <pc:docMk/>
            <pc:sldMk cId="1871757690" sldId="270"/>
            <ac:spMk id="30" creationId="{CF5CC9A9-2F8D-ED75-DE7C-7186A52A95BD}"/>
          </ac:spMkLst>
        </pc:spChg>
        <pc:spChg chg="add mod">
          <ac:chgData name="Blake" userId="1f6edb708596418b" providerId="LiveId" clId="{E6E1CA50-4DF0-430F-A4C4-E82B9A2F91DB}" dt="2023-06-22T18:46:01.399" v="642" actId="1076"/>
          <ac:spMkLst>
            <pc:docMk/>
            <pc:sldMk cId="1871757690" sldId="270"/>
            <ac:spMk id="31" creationId="{134F5996-613D-E4AF-F5C8-C6E5FEFAFB3B}"/>
          </ac:spMkLst>
        </pc:spChg>
        <pc:spChg chg="add mod">
          <ac:chgData name="Blake" userId="1f6edb708596418b" providerId="LiveId" clId="{E6E1CA50-4DF0-430F-A4C4-E82B9A2F91DB}" dt="2023-06-22T18:25:42.356" v="390" actId="1076"/>
          <ac:spMkLst>
            <pc:docMk/>
            <pc:sldMk cId="1871757690" sldId="270"/>
            <ac:spMk id="38" creationId="{C299B913-04C3-1499-4A04-59CAE964E4AE}"/>
          </ac:spMkLst>
        </pc:spChg>
        <pc:spChg chg="add mod">
          <ac:chgData name="Blake" userId="1f6edb708596418b" providerId="LiveId" clId="{E6E1CA50-4DF0-430F-A4C4-E82B9A2F91DB}" dt="2023-06-22T18:26:19.620" v="392" actId="207"/>
          <ac:spMkLst>
            <pc:docMk/>
            <pc:sldMk cId="1871757690" sldId="270"/>
            <ac:spMk id="39" creationId="{D10B67B4-3EDE-BCF1-F4F0-F9ABB44C2050}"/>
          </ac:spMkLst>
        </pc:spChg>
        <pc:spChg chg="add mod">
          <ac:chgData name="Blake" userId="1f6edb708596418b" providerId="LiveId" clId="{E6E1CA50-4DF0-430F-A4C4-E82B9A2F91DB}" dt="2023-06-22T18:26:45.072" v="433" actId="1076"/>
          <ac:spMkLst>
            <pc:docMk/>
            <pc:sldMk cId="1871757690" sldId="270"/>
            <ac:spMk id="40" creationId="{AEEB9601-45C9-DC45-9686-AD34C29CD25D}"/>
          </ac:spMkLst>
        </pc:spChg>
        <pc:spChg chg="add mod">
          <ac:chgData name="Blake" userId="1f6edb708596418b" providerId="LiveId" clId="{E6E1CA50-4DF0-430F-A4C4-E82B9A2F91DB}" dt="2023-06-22T18:28:52.877" v="457" actId="1076"/>
          <ac:spMkLst>
            <pc:docMk/>
            <pc:sldMk cId="1871757690" sldId="270"/>
            <ac:spMk id="41" creationId="{DABDC850-FB9E-EECF-AD85-01ADCEAFE55D}"/>
          </ac:spMkLst>
        </pc:spChg>
        <pc:spChg chg="add mod">
          <ac:chgData name="Blake" userId="1f6edb708596418b" providerId="LiveId" clId="{E6E1CA50-4DF0-430F-A4C4-E82B9A2F91DB}" dt="2023-06-22T18:51:16.452" v="669" actId="1076"/>
          <ac:spMkLst>
            <pc:docMk/>
            <pc:sldMk cId="1871757690" sldId="270"/>
            <ac:spMk id="42" creationId="{958938BE-37B5-C34D-2472-AEAF1579B46C}"/>
          </ac:spMkLst>
        </pc:spChg>
        <pc:spChg chg="add mod">
          <ac:chgData name="Blake" userId="1f6edb708596418b" providerId="LiveId" clId="{E6E1CA50-4DF0-430F-A4C4-E82B9A2F91DB}" dt="2023-06-22T18:51:01.212" v="658" actId="1076"/>
          <ac:spMkLst>
            <pc:docMk/>
            <pc:sldMk cId="1871757690" sldId="270"/>
            <ac:spMk id="43" creationId="{EC161704-A8C8-0240-9D8F-11A1374961D3}"/>
          </ac:spMkLst>
        </pc:spChg>
        <pc:spChg chg="add mod">
          <ac:chgData name="Blake" userId="1f6edb708596418b" providerId="LiveId" clId="{E6E1CA50-4DF0-430F-A4C4-E82B9A2F91DB}" dt="2023-06-22T18:51:10.297" v="667" actId="14100"/>
          <ac:spMkLst>
            <pc:docMk/>
            <pc:sldMk cId="1871757690" sldId="270"/>
            <ac:spMk id="44" creationId="{6E55AA4A-A1DE-5239-A68F-04E6AADECEE4}"/>
          </ac:spMkLst>
        </pc:spChg>
        <pc:spChg chg="add mod">
          <ac:chgData name="Blake" userId="1f6edb708596418b" providerId="LiveId" clId="{E6E1CA50-4DF0-430F-A4C4-E82B9A2F91DB}" dt="2023-06-22T18:51:31.641" v="673" actId="1076"/>
          <ac:spMkLst>
            <pc:docMk/>
            <pc:sldMk cId="1871757690" sldId="270"/>
            <ac:spMk id="45" creationId="{D6C0222E-3831-0487-0744-A0CB0FC9E134}"/>
          </ac:spMkLst>
        </pc:spChg>
        <pc:spChg chg="add mod">
          <ac:chgData name="Blake" userId="1f6edb708596418b" providerId="LiveId" clId="{E6E1CA50-4DF0-430F-A4C4-E82B9A2F91DB}" dt="2023-06-22T18:51:31.641" v="673" actId="1076"/>
          <ac:spMkLst>
            <pc:docMk/>
            <pc:sldMk cId="1871757690" sldId="270"/>
            <ac:spMk id="46" creationId="{269B072B-8645-6360-050E-584E4BE2B0CE}"/>
          </ac:spMkLst>
        </pc:spChg>
        <pc:spChg chg="add mod">
          <ac:chgData name="Blake" userId="1f6edb708596418b" providerId="LiveId" clId="{E6E1CA50-4DF0-430F-A4C4-E82B9A2F91DB}" dt="2023-06-22T18:30:18.505" v="467" actId="1076"/>
          <ac:spMkLst>
            <pc:docMk/>
            <pc:sldMk cId="1871757690" sldId="270"/>
            <ac:spMk id="47" creationId="{0B9E4083-EC76-A276-EBF3-39C801178053}"/>
          </ac:spMkLst>
        </pc:spChg>
        <pc:spChg chg="add mod">
          <ac:chgData name="Blake" userId="1f6edb708596418b" providerId="LiveId" clId="{E6E1CA50-4DF0-430F-A4C4-E82B9A2F91DB}" dt="2023-06-22T18:30:22.712" v="469" actId="1076"/>
          <ac:spMkLst>
            <pc:docMk/>
            <pc:sldMk cId="1871757690" sldId="270"/>
            <ac:spMk id="48" creationId="{70984605-651A-538B-D8DC-35257401BD3F}"/>
          </ac:spMkLst>
        </pc:spChg>
        <pc:spChg chg="add mod">
          <ac:chgData name="Blake" userId="1f6edb708596418b" providerId="LiveId" clId="{E6E1CA50-4DF0-430F-A4C4-E82B9A2F91DB}" dt="2023-06-22T18:30:38.289" v="480" actId="1076"/>
          <ac:spMkLst>
            <pc:docMk/>
            <pc:sldMk cId="1871757690" sldId="270"/>
            <ac:spMk id="49" creationId="{8C348A3A-9114-47E8-BB3C-892E1791D630}"/>
          </ac:spMkLst>
        </pc:spChg>
        <pc:spChg chg="add del mod">
          <ac:chgData name="Blake" userId="1f6edb708596418b" providerId="LiveId" clId="{E6E1CA50-4DF0-430F-A4C4-E82B9A2F91DB}" dt="2023-06-22T18:31:34.157" v="486"/>
          <ac:spMkLst>
            <pc:docMk/>
            <pc:sldMk cId="1871757690" sldId="270"/>
            <ac:spMk id="51" creationId="{A6DC4026-C405-E7AE-C76E-597346E63E77}"/>
          </ac:spMkLst>
        </pc:spChg>
        <pc:spChg chg="add mod">
          <ac:chgData name="Blake" userId="1f6edb708596418b" providerId="LiveId" clId="{E6E1CA50-4DF0-430F-A4C4-E82B9A2F91DB}" dt="2023-06-22T18:52:19.504" v="674" actId="1076"/>
          <ac:spMkLst>
            <pc:docMk/>
            <pc:sldMk cId="1871757690" sldId="270"/>
            <ac:spMk id="53" creationId="{A3522E94-DCEF-3CD5-22A4-C3F73E449C4B}"/>
          </ac:spMkLst>
        </pc:spChg>
        <pc:spChg chg="add mod">
          <ac:chgData name="Blake" userId="1f6edb708596418b" providerId="LiveId" clId="{E6E1CA50-4DF0-430F-A4C4-E82B9A2F91DB}" dt="2023-06-22T18:52:19.504" v="674" actId="1076"/>
          <ac:spMkLst>
            <pc:docMk/>
            <pc:sldMk cId="1871757690" sldId="270"/>
            <ac:spMk id="54" creationId="{2BE53A28-60FD-1A0E-27DE-8E7B41B28AA7}"/>
          </ac:spMkLst>
        </pc:spChg>
        <pc:spChg chg="add mod">
          <ac:chgData name="Blake" userId="1f6edb708596418b" providerId="LiveId" clId="{E6E1CA50-4DF0-430F-A4C4-E82B9A2F91DB}" dt="2023-06-22T18:52:57.874" v="691" actId="1076"/>
          <ac:spMkLst>
            <pc:docMk/>
            <pc:sldMk cId="1871757690" sldId="270"/>
            <ac:spMk id="56" creationId="{99E7D492-3F7D-FA7B-A69F-5145325C467D}"/>
          </ac:spMkLst>
        </pc:spChg>
        <pc:spChg chg="add mod">
          <ac:chgData name="Blake" userId="1f6edb708596418b" providerId="LiveId" clId="{E6E1CA50-4DF0-430F-A4C4-E82B9A2F91DB}" dt="2023-06-22T18:53:03.503" v="692" actId="1076"/>
          <ac:spMkLst>
            <pc:docMk/>
            <pc:sldMk cId="1871757690" sldId="270"/>
            <ac:spMk id="58" creationId="{3E33673A-CF2A-0889-7B65-6BD13409EA75}"/>
          </ac:spMkLst>
        </pc:spChg>
        <pc:spChg chg="add mod">
          <ac:chgData name="Blake" userId="1f6edb708596418b" providerId="LiveId" clId="{E6E1CA50-4DF0-430F-A4C4-E82B9A2F91DB}" dt="2023-06-22T18:57:16.091" v="698" actId="1076"/>
          <ac:spMkLst>
            <pc:docMk/>
            <pc:sldMk cId="1871757690" sldId="270"/>
            <ac:spMk id="60" creationId="{CF4FFB31-70C5-753C-E1D1-3FDF426515D3}"/>
          </ac:spMkLst>
        </pc:spChg>
        <pc:spChg chg="add mod">
          <ac:chgData name="Blake" userId="1f6edb708596418b" providerId="LiveId" clId="{E6E1CA50-4DF0-430F-A4C4-E82B9A2F91DB}" dt="2023-06-22T18:57:16.091" v="698" actId="1076"/>
          <ac:spMkLst>
            <pc:docMk/>
            <pc:sldMk cId="1871757690" sldId="270"/>
            <ac:spMk id="61" creationId="{58B18DEF-2FF8-2FD4-DFE7-6E8C379502DD}"/>
          </ac:spMkLst>
        </pc:spChg>
        <pc:spChg chg="add mod">
          <ac:chgData name="Blake" userId="1f6edb708596418b" providerId="LiveId" clId="{E6E1CA50-4DF0-430F-A4C4-E82B9A2F91DB}" dt="2023-06-22T18:57:46.894" v="700" actId="1076"/>
          <ac:spMkLst>
            <pc:docMk/>
            <pc:sldMk cId="1871757690" sldId="270"/>
            <ac:spMk id="62" creationId="{00454152-26D4-1D33-6FD0-C35E84DD1618}"/>
          </ac:spMkLst>
        </pc:spChg>
        <pc:spChg chg="add mod">
          <ac:chgData name="Blake" userId="1f6edb708596418b" providerId="LiveId" clId="{E6E1CA50-4DF0-430F-A4C4-E82B9A2F91DB}" dt="2023-06-22T18:57:46.894" v="700" actId="1076"/>
          <ac:spMkLst>
            <pc:docMk/>
            <pc:sldMk cId="1871757690" sldId="270"/>
            <ac:spMk id="63" creationId="{12C368E5-24DD-C12A-9681-8BEC9650E0ED}"/>
          </ac:spMkLst>
        </pc:spChg>
        <pc:cxnChg chg="add mod">
          <ac:chgData name="Blake" userId="1f6edb708596418b" providerId="LiveId" clId="{E6E1CA50-4DF0-430F-A4C4-E82B9A2F91DB}" dt="2023-06-22T18:21:59.487" v="383" actId="1076"/>
          <ac:cxnSpMkLst>
            <pc:docMk/>
            <pc:sldMk cId="1871757690" sldId="270"/>
            <ac:cxnSpMk id="10" creationId="{BE3864A2-FDB4-839F-47A9-DD23694426CB}"/>
          </ac:cxnSpMkLst>
        </pc:cxnChg>
        <pc:cxnChg chg="add mod">
          <ac:chgData name="Blake" userId="1f6edb708596418b" providerId="LiveId" clId="{E6E1CA50-4DF0-430F-A4C4-E82B9A2F91DB}" dt="2023-06-22T18:21:59.487" v="383" actId="1076"/>
          <ac:cxnSpMkLst>
            <pc:docMk/>
            <pc:sldMk cId="1871757690" sldId="270"/>
            <ac:cxnSpMk id="13" creationId="{3187D5C4-FCAC-99AE-4290-E7561DF4C0F8}"/>
          </ac:cxnSpMkLst>
        </pc:cxnChg>
        <pc:cxnChg chg="add mod">
          <ac:chgData name="Blake" userId="1f6edb708596418b" providerId="LiveId" clId="{E6E1CA50-4DF0-430F-A4C4-E82B9A2F91DB}" dt="2023-06-22T18:21:59.487" v="383" actId="1076"/>
          <ac:cxnSpMkLst>
            <pc:docMk/>
            <pc:sldMk cId="1871757690" sldId="270"/>
            <ac:cxnSpMk id="14" creationId="{B1CF20B2-B8E9-BA7A-9B5C-69BBA2A1888E}"/>
          </ac:cxnSpMkLst>
        </pc:cxnChg>
        <pc:cxnChg chg="add del mod">
          <ac:chgData name="Blake" userId="1f6edb708596418b" providerId="LiveId" clId="{E6E1CA50-4DF0-430F-A4C4-E82B9A2F91DB}" dt="2023-06-22T18:47:33.977" v="657" actId="478"/>
          <ac:cxnSpMkLst>
            <pc:docMk/>
            <pc:sldMk cId="1871757690" sldId="270"/>
            <ac:cxnSpMk id="29" creationId="{550CBB34-08DB-561F-2E55-6CDF1F5B75FE}"/>
          </ac:cxnSpMkLst>
        </pc:cxnChg>
        <pc:cxnChg chg="add mod">
          <ac:chgData name="Blake" userId="1f6edb708596418b" providerId="LiveId" clId="{E6E1CA50-4DF0-430F-A4C4-E82B9A2F91DB}" dt="2023-06-22T18:21:52.549" v="382" actId="1076"/>
          <ac:cxnSpMkLst>
            <pc:docMk/>
            <pc:sldMk cId="1871757690" sldId="270"/>
            <ac:cxnSpMk id="33" creationId="{551FDCEA-1AD1-F3FC-1250-21A69EC07184}"/>
          </ac:cxnSpMkLst>
        </pc:cxnChg>
        <pc:cxnChg chg="add mod">
          <ac:chgData name="Blake" userId="1f6edb708596418b" providerId="LiveId" clId="{E6E1CA50-4DF0-430F-A4C4-E82B9A2F91DB}" dt="2023-06-22T18:28:55.627" v="458" actId="1076"/>
          <ac:cxnSpMkLst>
            <pc:docMk/>
            <pc:sldMk cId="1871757690" sldId="270"/>
            <ac:cxnSpMk id="35" creationId="{3EB20195-1E16-C91F-9619-C9F064E2F722}"/>
          </ac:cxnSpMkLst>
        </pc:cxnChg>
        <pc:cxnChg chg="add mod">
          <ac:chgData name="Blake" userId="1f6edb708596418b" providerId="LiveId" clId="{E6E1CA50-4DF0-430F-A4C4-E82B9A2F91DB}" dt="2023-06-22T18:51:21.416" v="672" actId="1076"/>
          <ac:cxnSpMkLst>
            <pc:docMk/>
            <pc:sldMk cId="1871757690" sldId="270"/>
            <ac:cxnSpMk id="36" creationId="{90473609-033D-E2FD-4AA9-5B2528BA0842}"/>
          </ac:cxnSpMkLst>
        </pc:cxnChg>
        <pc:cxnChg chg="add mod">
          <ac:chgData name="Blake" userId="1f6edb708596418b" providerId="LiveId" clId="{E6E1CA50-4DF0-430F-A4C4-E82B9A2F91DB}" dt="2023-06-22T18:32:20.034" v="507" actId="1076"/>
          <ac:cxnSpMkLst>
            <pc:docMk/>
            <pc:sldMk cId="1871757690" sldId="270"/>
            <ac:cxnSpMk id="37" creationId="{887412CF-66AB-CB9B-4CA7-23B763B837C3}"/>
          </ac:cxnSpMkLst>
        </pc:cxnChg>
        <pc:cxnChg chg="add mod">
          <ac:chgData name="Blake" userId="1f6edb708596418b" providerId="LiveId" clId="{E6E1CA50-4DF0-430F-A4C4-E82B9A2F91DB}" dt="2023-06-22T18:32:25.946" v="509" actId="1076"/>
          <ac:cxnSpMkLst>
            <pc:docMk/>
            <pc:sldMk cId="1871757690" sldId="270"/>
            <ac:cxnSpMk id="50" creationId="{929D8C8D-F157-11CA-3FBF-79BFADC525C9}"/>
          </ac:cxnSpMkLst>
        </pc:cxnChg>
        <pc:cxnChg chg="add del mod">
          <ac:chgData name="Blake" userId="1f6edb708596418b" providerId="LiveId" clId="{E6E1CA50-4DF0-430F-A4C4-E82B9A2F91DB}" dt="2023-06-22T18:31:34.157" v="486"/>
          <ac:cxnSpMkLst>
            <pc:docMk/>
            <pc:sldMk cId="1871757690" sldId="270"/>
            <ac:cxnSpMk id="52" creationId="{9CE43E90-3B5E-92C1-774E-BD2A473763F9}"/>
          </ac:cxnSpMkLst>
        </pc:cxnChg>
        <pc:cxnChg chg="add del mod">
          <ac:chgData name="Blake" userId="1f6edb708596418b" providerId="LiveId" clId="{E6E1CA50-4DF0-430F-A4C4-E82B9A2F91DB}" dt="2023-06-22T18:53:05.941" v="693" actId="478"/>
          <ac:cxnSpMkLst>
            <pc:docMk/>
            <pc:sldMk cId="1871757690" sldId="270"/>
            <ac:cxnSpMk id="55" creationId="{1904648A-ADC4-8EC1-A87F-11D972677D4B}"/>
          </ac:cxnSpMkLst>
        </pc:cxnChg>
        <pc:cxnChg chg="add del mod">
          <ac:chgData name="Blake" userId="1f6edb708596418b" providerId="LiveId" clId="{E6E1CA50-4DF0-430F-A4C4-E82B9A2F91DB}" dt="2023-06-22T18:33:47.392" v="516" actId="478"/>
          <ac:cxnSpMkLst>
            <pc:docMk/>
            <pc:sldMk cId="1871757690" sldId="270"/>
            <ac:cxnSpMk id="57" creationId="{E55D611B-74FE-3C1A-DD45-B56B07AB19C8}"/>
          </ac:cxnSpMkLst>
        </pc:cxnChg>
        <pc:cxnChg chg="add del mod">
          <ac:chgData name="Blake" userId="1f6edb708596418b" providerId="LiveId" clId="{E6E1CA50-4DF0-430F-A4C4-E82B9A2F91DB}" dt="2023-06-22T18:59:11.205" v="720" actId="478"/>
          <ac:cxnSpMkLst>
            <pc:docMk/>
            <pc:sldMk cId="1871757690" sldId="270"/>
            <ac:cxnSpMk id="64" creationId="{10980B6C-2226-6DDB-BE50-C6874EDEFE17}"/>
          </ac:cxnSpMkLst>
        </pc:cxnChg>
      </pc:sldChg>
      <pc:sldChg chg="addSp delSp modSp add del mod">
        <pc:chgData name="Blake" userId="1f6edb708596418b" providerId="LiveId" clId="{E6E1CA50-4DF0-430F-A4C4-E82B9A2F91DB}" dt="2023-06-25T18:32:23.534" v="784" actId="47"/>
        <pc:sldMkLst>
          <pc:docMk/>
          <pc:sldMk cId="3561762405" sldId="271"/>
        </pc:sldMkLst>
        <pc:spChg chg="mod">
          <ac:chgData name="Blake" userId="1f6edb708596418b" providerId="LiveId" clId="{E6E1CA50-4DF0-430F-A4C4-E82B9A2F91DB}" dt="2023-06-22T18:57:55.566" v="711" actId="20577"/>
          <ac:spMkLst>
            <pc:docMk/>
            <pc:sldMk cId="3561762405" sldId="271"/>
            <ac:spMk id="2" creationId="{8B618336-D994-7700-90CE-CFF049BD8CB7}"/>
          </ac:spMkLst>
        </pc:spChg>
        <pc:spChg chg="del">
          <ac:chgData name="Blake" userId="1f6edb708596418b" providerId="LiveId" clId="{E6E1CA50-4DF0-430F-A4C4-E82B9A2F91DB}" dt="2023-06-22T18:42:04.038" v="594" actId="478"/>
          <ac:spMkLst>
            <pc:docMk/>
            <pc:sldMk cId="3561762405" sldId="271"/>
            <ac:spMk id="5" creationId="{C3DFCA27-B291-75CD-DA4B-B2DC9562FAF6}"/>
          </ac:spMkLst>
        </pc:spChg>
        <pc:spChg chg="mod">
          <ac:chgData name="Blake" userId="1f6edb708596418b" providerId="LiveId" clId="{E6E1CA50-4DF0-430F-A4C4-E82B9A2F91DB}" dt="2023-06-22T18:46:33.664" v="645" actId="1076"/>
          <ac:spMkLst>
            <pc:docMk/>
            <pc:sldMk cId="3561762405" sldId="271"/>
            <ac:spMk id="7" creationId="{B0DA8A9B-68EB-06C5-9FBD-7808DAF145C8}"/>
          </ac:spMkLst>
        </pc:spChg>
        <pc:spChg chg="mod">
          <ac:chgData name="Blake" userId="1f6edb708596418b" providerId="LiveId" clId="{E6E1CA50-4DF0-430F-A4C4-E82B9A2F91DB}" dt="2023-06-22T18:43:35.974" v="612" actId="1076"/>
          <ac:spMkLst>
            <pc:docMk/>
            <pc:sldMk cId="3561762405" sldId="271"/>
            <ac:spMk id="9" creationId="{57EA292D-C9E0-E48D-020F-EEB3FAD69D1E}"/>
          </ac:spMkLst>
        </pc:spChg>
        <pc:spChg chg="mod">
          <ac:chgData name="Blake" userId="1f6edb708596418b" providerId="LiveId" clId="{E6E1CA50-4DF0-430F-A4C4-E82B9A2F91DB}" dt="2023-06-22T18:46:43.388" v="646" actId="1076"/>
          <ac:spMkLst>
            <pc:docMk/>
            <pc:sldMk cId="3561762405" sldId="271"/>
            <ac:spMk id="10" creationId="{94C9FEB2-4148-CF00-24D8-C448E17D4B2A}"/>
          </ac:spMkLst>
        </pc:spChg>
        <pc:spChg chg="mod">
          <ac:chgData name="Blake" userId="1f6edb708596418b" providerId="LiveId" clId="{E6E1CA50-4DF0-430F-A4C4-E82B9A2F91DB}" dt="2023-06-22T18:44:24.034" v="617" actId="1076"/>
          <ac:spMkLst>
            <pc:docMk/>
            <pc:sldMk cId="3561762405" sldId="271"/>
            <ac:spMk id="11" creationId="{AC35F90B-B852-8884-CD40-5D057F6CA4DD}"/>
          </ac:spMkLst>
        </pc:spChg>
        <pc:spChg chg="del mod">
          <ac:chgData name="Blake" userId="1f6edb708596418b" providerId="LiveId" clId="{E6E1CA50-4DF0-430F-A4C4-E82B9A2F91DB}" dt="2023-06-22T18:40:48.845" v="578" actId="478"/>
          <ac:spMkLst>
            <pc:docMk/>
            <pc:sldMk cId="3561762405" sldId="271"/>
            <ac:spMk id="12" creationId="{356B2B4C-683D-89A6-305E-F18CC59086F5}"/>
          </ac:spMkLst>
        </pc:spChg>
        <pc:spChg chg="mod">
          <ac:chgData name="Blake" userId="1f6edb708596418b" providerId="LiveId" clId="{E6E1CA50-4DF0-430F-A4C4-E82B9A2F91DB}" dt="2023-06-22T18:46:31.186" v="644" actId="1076"/>
          <ac:spMkLst>
            <pc:docMk/>
            <pc:sldMk cId="3561762405" sldId="271"/>
            <ac:spMk id="14" creationId="{1FAC7092-17F9-231D-FE7D-5AD266C08A85}"/>
          </ac:spMkLst>
        </pc:spChg>
        <pc:spChg chg="del mod">
          <ac:chgData name="Blake" userId="1f6edb708596418b" providerId="LiveId" clId="{E6E1CA50-4DF0-430F-A4C4-E82B9A2F91DB}" dt="2023-06-22T18:42:01.956" v="593" actId="478"/>
          <ac:spMkLst>
            <pc:docMk/>
            <pc:sldMk cId="3561762405" sldId="271"/>
            <ac:spMk id="16" creationId="{6A376C2F-A796-10EF-90A5-237017840379}"/>
          </ac:spMkLst>
        </pc:spChg>
        <pc:spChg chg="mod">
          <ac:chgData name="Blake" userId="1f6edb708596418b" providerId="LiveId" clId="{E6E1CA50-4DF0-430F-A4C4-E82B9A2F91DB}" dt="2023-06-22T18:43:22.451" v="609" actId="1076"/>
          <ac:spMkLst>
            <pc:docMk/>
            <pc:sldMk cId="3561762405" sldId="271"/>
            <ac:spMk id="29" creationId="{A4DEA8E3-45FF-2980-45B5-CBA421767281}"/>
          </ac:spMkLst>
        </pc:spChg>
        <pc:spChg chg="add mod">
          <ac:chgData name="Blake" userId="1f6edb708596418b" providerId="LiveId" clId="{E6E1CA50-4DF0-430F-A4C4-E82B9A2F91DB}" dt="2023-06-22T18:43:24.382" v="610" actId="1076"/>
          <ac:spMkLst>
            <pc:docMk/>
            <pc:sldMk cId="3561762405" sldId="271"/>
            <ac:spMk id="36" creationId="{86BBC931-38DC-0DAD-3A00-763CDD3E757C}"/>
          </ac:spMkLst>
        </pc:spChg>
        <pc:spChg chg="add del mod">
          <ac:chgData name="Blake" userId="1f6edb708596418b" providerId="LiveId" clId="{E6E1CA50-4DF0-430F-A4C4-E82B9A2F91DB}" dt="2023-06-22T18:46:28.319" v="643" actId="478"/>
          <ac:spMkLst>
            <pc:docMk/>
            <pc:sldMk cId="3561762405" sldId="271"/>
            <ac:spMk id="58" creationId="{A252645D-FAD7-B2F6-713A-E55A6516BCD3}"/>
          </ac:spMkLst>
        </pc:spChg>
        <pc:spChg chg="mod">
          <ac:chgData name="Blake" userId="1f6edb708596418b" providerId="LiveId" clId="{E6E1CA50-4DF0-430F-A4C4-E82B9A2F91DB}" dt="2023-06-22T18:44:26.777" v="618" actId="1076"/>
          <ac:spMkLst>
            <pc:docMk/>
            <pc:sldMk cId="3561762405" sldId="271"/>
            <ac:spMk id="80" creationId="{556A990B-5509-3C7D-ABE3-F4F19814ED95}"/>
          </ac:spMkLst>
        </pc:spChg>
        <pc:spChg chg="mod">
          <ac:chgData name="Blake" userId="1f6edb708596418b" providerId="LiveId" clId="{E6E1CA50-4DF0-430F-A4C4-E82B9A2F91DB}" dt="2023-06-22T18:43:35.974" v="612" actId="1076"/>
          <ac:spMkLst>
            <pc:docMk/>
            <pc:sldMk cId="3561762405" sldId="271"/>
            <ac:spMk id="81" creationId="{7FDE6572-E7F4-BD8C-691E-279D62B4C206}"/>
          </ac:spMkLst>
        </pc:spChg>
        <pc:cxnChg chg="del mod">
          <ac:chgData name="Blake" userId="1f6edb708596418b" providerId="LiveId" clId="{E6E1CA50-4DF0-430F-A4C4-E82B9A2F91DB}" dt="2023-06-22T18:42:07.391" v="596" actId="478"/>
          <ac:cxnSpMkLst>
            <pc:docMk/>
            <pc:sldMk cId="3561762405" sldId="271"/>
            <ac:cxnSpMk id="20" creationId="{110D4482-D451-00BA-4A50-26195BCC34D9}"/>
          </ac:cxnSpMkLst>
        </pc:cxnChg>
        <pc:cxnChg chg="del mod">
          <ac:chgData name="Blake" userId="1f6edb708596418b" providerId="LiveId" clId="{E6E1CA50-4DF0-430F-A4C4-E82B9A2F91DB}" dt="2023-06-22T18:42:08.214" v="597" actId="478"/>
          <ac:cxnSpMkLst>
            <pc:docMk/>
            <pc:sldMk cId="3561762405" sldId="271"/>
            <ac:cxnSpMk id="24" creationId="{CFA95847-28C7-9574-6DA2-5F957AF4D2D4}"/>
          </ac:cxnSpMkLst>
        </pc:cxnChg>
        <pc:cxnChg chg="del mod">
          <ac:chgData name="Blake" userId="1f6edb708596418b" providerId="LiveId" clId="{E6E1CA50-4DF0-430F-A4C4-E82B9A2F91DB}" dt="2023-06-22T18:42:06.448" v="595" actId="478"/>
          <ac:cxnSpMkLst>
            <pc:docMk/>
            <pc:sldMk cId="3561762405" sldId="271"/>
            <ac:cxnSpMk id="26" creationId="{3068C49D-E0E1-2A63-2E8F-A51B386EC2EB}"/>
          </ac:cxnSpMkLst>
        </pc:cxnChg>
        <pc:cxnChg chg="mod">
          <ac:chgData name="Blake" userId="1f6edb708596418b" providerId="LiveId" clId="{E6E1CA50-4DF0-430F-A4C4-E82B9A2F91DB}" dt="2023-06-22T18:43:35.974" v="612" actId="1076"/>
          <ac:cxnSpMkLst>
            <pc:docMk/>
            <pc:sldMk cId="3561762405" sldId="271"/>
            <ac:cxnSpMk id="31" creationId="{6C002EC1-8E7D-9FB4-5A6D-59491C428294}"/>
          </ac:cxnSpMkLst>
        </pc:cxnChg>
        <pc:cxnChg chg="mod">
          <ac:chgData name="Blake" userId="1f6edb708596418b" providerId="LiveId" clId="{E6E1CA50-4DF0-430F-A4C4-E82B9A2F91DB}" dt="2023-06-22T18:43:22.451" v="609" actId="1076"/>
          <ac:cxnSpMkLst>
            <pc:docMk/>
            <pc:sldMk cId="3561762405" sldId="271"/>
            <ac:cxnSpMk id="33" creationId="{039E888D-21B0-FC26-69BA-03F5B1F6294D}"/>
          </ac:cxnSpMkLst>
        </pc:cxnChg>
        <pc:cxnChg chg="mod">
          <ac:chgData name="Blake" userId="1f6edb708596418b" providerId="LiveId" clId="{E6E1CA50-4DF0-430F-A4C4-E82B9A2F91DB}" dt="2023-06-22T18:43:35.974" v="612" actId="1076"/>
          <ac:cxnSpMkLst>
            <pc:docMk/>
            <pc:sldMk cId="3561762405" sldId="271"/>
            <ac:cxnSpMk id="38" creationId="{D2FFA980-8F7F-CC21-8E60-8AB10247204E}"/>
          </ac:cxnSpMkLst>
        </pc:cxnChg>
        <pc:cxnChg chg="mod">
          <ac:chgData name="Blake" userId="1f6edb708596418b" providerId="LiveId" clId="{E6E1CA50-4DF0-430F-A4C4-E82B9A2F91DB}" dt="2023-06-22T18:46:33.664" v="645" actId="1076"/>
          <ac:cxnSpMkLst>
            <pc:docMk/>
            <pc:sldMk cId="3561762405" sldId="271"/>
            <ac:cxnSpMk id="40" creationId="{137F079B-92F3-59D8-3D8B-1E7916511644}"/>
          </ac:cxnSpMkLst>
        </pc:cxnChg>
        <pc:cxnChg chg="del mod">
          <ac:chgData name="Blake" userId="1f6edb708596418b" providerId="LiveId" clId="{E6E1CA50-4DF0-430F-A4C4-E82B9A2F91DB}" dt="2023-06-22T18:42:10.130" v="598" actId="478"/>
          <ac:cxnSpMkLst>
            <pc:docMk/>
            <pc:sldMk cId="3561762405" sldId="271"/>
            <ac:cxnSpMk id="44" creationId="{C0CC0551-C158-8FBE-FFFF-B6353327E903}"/>
          </ac:cxnSpMkLst>
        </pc:cxnChg>
        <pc:cxnChg chg="del mod">
          <ac:chgData name="Blake" userId="1f6edb708596418b" providerId="LiveId" clId="{E6E1CA50-4DF0-430F-A4C4-E82B9A2F91DB}" dt="2023-06-22T18:40:51.517" v="579" actId="478"/>
          <ac:cxnSpMkLst>
            <pc:docMk/>
            <pc:sldMk cId="3561762405" sldId="271"/>
            <ac:cxnSpMk id="48" creationId="{DB73D713-71E5-208C-F22B-15C78AD00BEB}"/>
          </ac:cxnSpMkLst>
        </pc:cxnChg>
        <pc:cxnChg chg="del mod">
          <ac:chgData name="Blake" userId="1f6edb708596418b" providerId="LiveId" clId="{E6E1CA50-4DF0-430F-A4C4-E82B9A2F91DB}" dt="2023-06-22T18:40:52.578" v="580" actId="478"/>
          <ac:cxnSpMkLst>
            <pc:docMk/>
            <pc:sldMk cId="3561762405" sldId="271"/>
            <ac:cxnSpMk id="50" creationId="{F8B23223-DF3D-EAB7-9CFA-4E0A6EF33C88}"/>
          </ac:cxnSpMkLst>
        </pc:cxnChg>
        <pc:cxnChg chg="add mod">
          <ac:chgData name="Blake" userId="1f6edb708596418b" providerId="LiveId" clId="{E6E1CA50-4DF0-430F-A4C4-E82B9A2F91DB}" dt="2023-06-22T18:46:43.388" v="646" actId="1076"/>
          <ac:cxnSpMkLst>
            <pc:docMk/>
            <pc:sldMk cId="3561762405" sldId="271"/>
            <ac:cxnSpMk id="54" creationId="{52B232A3-40F9-F998-2F5C-05E80A0AD5D1}"/>
          </ac:cxnSpMkLst>
        </pc:cxnChg>
        <pc:cxnChg chg="del mod">
          <ac:chgData name="Blake" userId="1f6edb708596418b" providerId="LiveId" clId="{E6E1CA50-4DF0-430F-A4C4-E82B9A2F91DB}" dt="2023-06-22T18:40:55.980" v="582" actId="478"/>
          <ac:cxnSpMkLst>
            <pc:docMk/>
            <pc:sldMk cId="3561762405" sldId="271"/>
            <ac:cxnSpMk id="56" creationId="{5E7E5A0B-EEF2-9C3E-7813-FE7271DA7B65}"/>
          </ac:cxnSpMkLst>
        </pc:cxnChg>
        <pc:cxnChg chg="add mod">
          <ac:chgData name="Blake" userId="1f6edb708596418b" providerId="LiveId" clId="{E6E1CA50-4DF0-430F-A4C4-E82B9A2F91DB}" dt="2023-06-22T18:46:43.388" v="646" actId="1076"/>
          <ac:cxnSpMkLst>
            <pc:docMk/>
            <pc:sldMk cId="3561762405" sldId="271"/>
            <ac:cxnSpMk id="57" creationId="{1FBF0D14-FCA1-26FF-686D-7B7C92A4E2F0}"/>
          </ac:cxnSpMkLst>
        </pc:cxnChg>
        <pc:cxnChg chg="add">
          <ac:chgData name="Blake" userId="1f6edb708596418b" providerId="LiveId" clId="{E6E1CA50-4DF0-430F-A4C4-E82B9A2F91DB}" dt="2023-06-22T18:43:51.117" v="613" actId="11529"/>
          <ac:cxnSpMkLst>
            <pc:docMk/>
            <pc:sldMk cId="3561762405" sldId="271"/>
            <ac:cxnSpMk id="68" creationId="{BCC65A5E-073A-8DBD-43BB-DC3DF1562143}"/>
          </ac:cxnSpMkLst>
        </pc:cxnChg>
        <pc:cxnChg chg="add mod">
          <ac:chgData name="Blake" userId="1f6edb708596418b" providerId="LiveId" clId="{E6E1CA50-4DF0-430F-A4C4-E82B9A2F91DB}" dt="2023-06-22T18:44:24.034" v="617" actId="1076"/>
          <ac:cxnSpMkLst>
            <pc:docMk/>
            <pc:sldMk cId="3561762405" sldId="271"/>
            <ac:cxnSpMk id="70" creationId="{73232A3C-2F0A-B7AA-B893-E4A47CDD66F1}"/>
          </ac:cxnSpMkLst>
        </pc:cxnChg>
        <pc:cxnChg chg="add mod">
          <ac:chgData name="Blake" userId="1f6edb708596418b" providerId="LiveId" clId="{E6E1CA50-4DF0-430F-A4C4-E82B9A2F91DB}" dt="2023-06-22T18:44:24.034" v="617" actId="1076"/>
          <ac:cxnSpMkLst>
            <pc:docMk/>
            <pc:sldMk cId="3561762405" sldId="271"/>
            <ac:cxnSpMk id="72" creationId="{5D75C0C2-0AAB-E936-748C-393FD33ACDF5}"/>
          </ac:cxnSpMkLst>
        </pc:cxnChg>
        <pc:cxnChg chg="del mod">
          <ac:chgData name="Blake" userId="1f6edb708596418b" providerId="LiveId" clId="{E6E1CA50-4DF0-430F-A4C4-E82B9A2F91DB}" dt="2023-06-22T18:40:54.334" v="581" actId="478"/>
          <ac:cxnSpMkLst>
            <pc:docMk/>
            <pc:sldMk cId="3561762405" sldId="271"/>
            <ac:cxnSpMk id="73" creationId="{2FC23258-FD0E-BA6C-359D-283AD2845CAE}"/>
          </ac:cxnSpMkLst>
        </pc:cxnChg>
        <pc:cxnChg chg="add mod">
          <ac:chgData name="Blake" userId="1f6edb708596418b" providerId="LiveId" clId="{E6E1CA50-4DF0-430F-A4C4-E82B9A2F91DB}" dt="2023-06-22T18:46:31.186" v="644" actId="1076"/>
          <ac:cxnSpMkLst>
            <pc:docMk/>
            <pc:sldMk cId="3561762405" sldId="271"/>
            <ac:cxnSpMk id="75" creationId="{4BB0C7F6-7C28-3A4E-98DC-F1C9AA77D945}"/>
          </ac:cxnSpMkLst>
        </pc:cxnChg>
        <pc:cxnChg chg="mod">
          <ac:chgData name="Blake" userId="1f6edb708596418b" providerId="LiveId" clId="{E6E1CA50-4DF0-430F-A4C4-E82B9A2F91DB}" dt="2023-06-22T18:46:43.388" v="646" actId="1076"/>
          <ac:cxnSpMkLst>
            <pc:docMk/>
            <pc:sldMk cId="3561762405" sldId="271"/>
            <ac:cxnSpMk id="83" creationId="{5A9BFA9B-E432-47FD-1191-4CFAD422A5D4}"/>
          </ac:cxnSpMkLst>
        </pc:cxnChg>
        <pc:cxnChg chg="add mod">
          <ac:chgData name="Blake" userId="1f6edb708596418b" providerId="LiveId" clId="{E6E1CA50-4DF0-430F-A4C4-E82B9A2F91DB}" dt="2023-06-22T18:47:12.789" v="652" actId="1076"/>
          <ac:cxnSpMkLst>
            <pc:docMk/>
            <pc:sldMk cId="3561762405" sldId="271"/>
            <ac:cxnSpMk id="91" creationId="{3A58D60E-6BFE-50A9-D0BB-4AB5BA1B1070}"/>
          </ac:cxnSpMkLst>
        </pc:cxnChg>
        <pc:cxnChg chg="add mod">
          <ac:chgData name="Blake" userId="1f6edb708596418b" providerId="LiveId" clId="{E6E1CA50-4DF0-430F-A4C4-E82B9A2F91DB}" dt="2023-06-22T18:47:16.523" v="654" actId="1076"/>
          <ac:cxnSpMkLst>
            <pc:docMk/>
            <pc:sldMk cId="3561762405" sldId="271"/>
            <ac:cxnSpMk id="93" creationId="{789CC271-FDB1-9437-B795-6A1A8E7C9DF9}"/>
          </ac:cxnSpMkLst>
        </pc:cxnChg>
        <pc:cxnChg chg="add mod">
          <ac:chgData name="Blake" userId="1f6edb708596418b" providerId="LiveId" clId="{E6E1CA50-4DF0-430F-A4C4-E82B9A2F91DB}" dt="2023-06-22T18:47:20.349" v="656" actId="1076"/>
          <ac:cxnSpMkLst>
            <pc:docMk/>
            <pc:sldMk cId="3561762405" sldId="271"/>
            <ac:cxnSpMk id="94" creationId="{00EC85C3-F12C-BD68-BDCC-66F833231F7A}"/>
          </ac:cxnSpMkLst>
        </pc:cxnChg>
      </pc:sldChg>
      <pc:sldChg chg="modSp add del mod ord">
        <pc:chgData name="Blake" userId="1f6edb708596418b" providerId="LiveId" clId="{E6E1CA50-4DF0-430F-A4C4-E82B9A2F91DB}" dt="2023-06-25T18:32:21.053" v="783" actId="47"/>
        <pc:sldMkLst>
          <pc:docMk/>
          <pc:sldMk cId="2910596440" sldId="272"/>
        </pc:sldMkLst>
        <pc:spChg chg="mod">
          <ac:chgData name="Blake" userId="1f6edb708596418b" providerId="LiveId" clId="{E6E1CA50-4DF0-430F-A4C4-E82B9A2F91DB}" dt="2023-06-22T18:58:10.576" v="715"/>
          <ac:spMkLst>
            <pc:docMk/>
            <pc:sldMk cId="2910596440" sldId="272"/>
            <ac:spMk id="2" creationId="{8B618336-D994-7700-90CE-CFF049BD8CB7}"/>
          </ac:spMkLst>
        </pc:spChg>
        <pc:spChg chg="mod">
          <ac:chgData name="Blake" userId="1f6edb708596418b" providerId="LiveId" clId="{E6E1CA50-4DF0-430F-A4C4-E82B9A2F91DB}" dt="2023-06-22T18:58:24.427" v="716" actId="1076"/>
          <ac:spMkLst>
            <pc:docMk/>
            <pc:sldMk cId="2910596440" sldId="272"/>
            <ac:spMk id="4" creationId="{2466662D-0E76-976A-7CBB-13C47539B49B}"/>
          </ac:spMkLst>
        </pc:spChg>
        <pc:spChg chg="mod">
          <ac:chgData name="Blake" userId="1f6edb708596418b" providerId="LiveId" clId="{E6E1CA50-4DF0-430F-A4C4-E82B9A2F91DB}" dt="2023-06-22T18:58:26.963" v="717" actId="1076"/>
          <ac:spMkLst>
            <pc:docMk/>
            <pc:sldMk cId="2910596440" sldId="272"/>
            <ac:spMk id="30" creationId="{CB217941-0410-49B2-094D-02355D39F941}"/>
          </ac:spMkLst>
        </pc:spChg>
        <pc:spChg chg="mod">
          <ac:chgData name="Blake" userId="1f6edb708596418b" providerId="LiveId" clId="{E6E1CA50-4DF0-430F-A4C4-E82B9A2F91DB}" dt="2023-06-22T18:59:48.318" v="721" actId="1076"/>
          <ac:spMkLst>
            <pc:docMk/>
            <pc:sldMk cId="2910596440" sldId="272"/>
            <ac:spMk id="51" creationId="{CC9839C4-DABF-D35F-DD02-EF4856EFC07E}"/>
          </ac:spMkLst>
        </pc:spChg>
        <pc:spChg chg="mod">
          <ac:chgData name="Blake" userId="1f6edb708596418b" providerId="LiveId" clId="{E6E1CA50-4DF0-430F-A4C4-E82B9A2F91DB}" dt="2023-06-22T19:00:24.470" v="732" actId="1076"/>
          <ac:spMkLst>
            <pc:docMk/>
            <pc:sldMk cId="2910596440" sldId="272"/>
            <ac:spMk id="67" creationId="{919F713A-7CAB-2362-DB97-66343F222DB4}"/>
          </ac:spMkLst>
        </pc:spChg>
        <pc:spChg chg="mod">
          <ac:chgData name="Blake" userId="1f6edb708596418b" providerId="LiveId" clId="{E6E1CA50-4DF0-430F-A4C4-E82B9A2F91DB}" dt="2023-06-22T19:00:03.498" v="724" actId="1076"/>
          <ac:spMkLst>
            <pc:docMk/>
            <pc:sldMk cId="2910596440" sldId="272"/>
            <ac:spMk id="135" creationId="{FD3F3162-52E7-2BD1-F8B9-2E6F76E2300A}"/>
          </ac:spMkLst>
        </pc:spChg>
        <pc:spChg chg="mod">
          <ac:chgData name="Blake" userId="1f6edb708596418b" providerId="LiveId" clId="{E6E1CA50-4DF0-430F-A4C4-E82B9A2F91DB}" dt="2023-06-22T19:00:01.247" v="723" actId="1076"/>
          <ac:spMkLst>
            <pc:docMk/>
            <pc:sldMk cId="2910596440" sldId="272"/>
            <ac:spMk id="136" creationId="{3007CCE3-08FD-D4FC-8C69-D6BDAC25C0AE}"/>
          </ac:spMkLst>
        </pc:spChg>
        <pc:cxnChg chg="mod">
          <ac:chgData name="Blake" userId="1f6edb708596418b" providerId="LiveId" clId="{E6E1CA50-4DF0-430F-A4C4-E82B9A2F91DB}" dt="2023-06-22T18:58:26.963" v="717" actId="1076"/>
          <ac:cxnSpMkLst>
            <pc:docMk/>
            <pc:sldMk cId="2910596440" sldId="272"/>
            <ac:cxnSpMk id="35" creationId="{D84E18F1-F42F-DA71-B456-042DFB22A378}"/>
          </ac:cxnSpMkLst>
        </pc:cxnChg>
        <pc:cxnChg chg="mod">
          <ac:chgData name="Blake" userId="1f6edb708596418b" providerId="LiveId" clId="{E6E1CA50-4DF0-430F-A4C4-E82B9A2F91DB}" dt="2023-06-22T18:58:24.427" v="716" actId="1076"/>
          <ac:cxnSpMkLst>
            <pc:docMk/>
            <pc:sldMk cId="2910596440" sldId="272"/>
            <ac:cxnSpMk id="37" creationId="{58077332-7606-4E4D-9DDC-6F10F3ADD233}"/>
          </ac:cxnSpMkLst>
        </pc:cxnChg>
        <pc:cxnChg chg="mod">
          <ac:chgData name="Blake" userId="1f6edb708596418b" providerId="LiveId" clId="{E6E1CA50-4DF0-430F-A4C4-E82B9A2F91DB}" dt="2023-06-22T18:58:26.963" v="717" actId="1076"/>
          <ac:cxnSpMkLst>
            <pc:docMk/>
            <pc:sldMk cId="2910596440" sldId="272"/>
            <ac:cxnSpMk id="41" creationId="{2DBD280F-6E40-F832-6FAC-1B544B550A02}"/>
          </ac:cxnSpMkLst>
        </pc:cxnChg>
        <pc:cxnChg chg="mod">
          <ac:chgData name="Blake" userId="1f6edb708596418b" providerId="LiveId" clId="{E6E1CA50-4DF0-430F-A4C4-E82B9A2F91DB}" dt="2023-06-22T18:59:48.318" v="721" actId="1076"/>
          <ac:cxnSpMkLst>
            <pc:docMk/>
            <pc:sldMk cId="2910596440" sldId="272"/>
            <ac:cxnSpMk id="53" creationId="{216B42D8-7337-2DD2-2CCE-62BE6F4B1D17}"/>
          </ac:cxnSpMkLst>
        </pc:cxnChg>
        <pc:cxnChg chg="mod">
          <ac:chgData name="Blake" userId="1f6edb708596418b" providerId="LiveId" clId="{E6E1CA50-4DF0-430F-A4C4-E82B9A2F91DB}" dt="2023-06-22T19:00:24.470" v="732" actId="1076"/>
          <ac:cxnSpMkLst>
            <pc:docMk/>
            <pc:sldMk cId="2910596440" sldId="272"/>
            <ac:cxnSpMk id="69" creationId="{FAF970F5-0A78-5800-C8BD-B351B0D7E5C8}"/>
          </ac:cxnSpMkLst>
        </pc:cxnChg>
        <pc:cxnChg chg="mod">
          <ac:chgData name="Blake" userId="1f6edb708596418b" providerId="LiveId" clId="{E6E1CA50-4DF0-430F-A4C4-E82B9A2F91DB}" dt="2023-06-22T19:00:28.288" v="733" actId="14100"/>
          <ac:cxnSpMkLst>
            <pc:docMk/>
            <pc:sldMk cId="2910596440" sldId="272"/>
            <ac:cxnSpMk id="76" creationId="{F4580A60-5686-958E-F911-E3A86038E997}"/>
          </ac:cxnSpMkLst>
        </pc:cxnChg>
        <pc:cxnChg chg="mod">
          <ac:chgData name="Blake" userId="1f6edb708596418b" providerId="LiveId" clId="{E6E1CA50-4DF0-430F-A4C4-E82B9A2F91DB}" dt="2023-06-22T18:58:24.427" v="716" actId="1076"/>
          <ac:cxnSpMkLst>
            <pc:docMk/>
            <pc:sldMk cId="2910596440" sldId="272"/>
            <ac:cxnSpMk id="99" creationId="{439F923E-14B2-D15A-2B66-1C555FC1A321}"/>
          </ac:cxnSpMkLst>
        </pc:cxnChg>
      </pc:sldChg>
      <pc:sldChg chg="addSp delSp modSp new mod ord">
        <pc:chgData name="Blake" userId="1f6edb708596418b" providerId="LiveId" clId="{E6E1CA50-4DF0-430F-A4C4-E82B9A2F91DB}" dt="2023-08-11T20:31:29.684" v="10785" actId="2711"/>
        <pc:sldMkLst>
          <pc:docMk/>
          <pc:sldMk cId="3619026633" sldId="273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3619026633" sldId="273"/>
            <ac:spMk id="2" creationId="{7633D0B6-FE03-BEFB-60DF-CF4D3B3AD821}"/>
          </ac:spMkLst>
        </pc:spChg>
        <pc:spChg chg="mod">
          <ac:chgData name="Blake" userId="1f6edb708596418b" providerId="LiveId" clId="{E6E1CA50-4DF0-430F-A4C4-E82B9A2F91DB}" dt="2023-08-11T20:31:18.652" v="10784" actId="255"/>
          <ac:spMkLst>
            <pc:docMk/>
            <pc:sldMk cId="3619026633" sldId="273"/>
            <ac:spMk id="3" creationId="{D8FDA732-5551-C884-0425-0D36A6B2C6AC}"/>
          </ac:spMkLst>
        </pc:spChg>
        <pc:spChg chg="add del mod">
          <ac:chgData name="Blake" userId="1f6edb708596418b" providerId="LiveId" clId="{E6E1CA50-4DF0-430F-A4C4-E82B9A2F91DB}" dt="2023-06-27T21:09:57.467" v="2078" actId="478"/>
          <ac:spMkLst>
            <pc:docMk/>
            <pc:sldMk cId="3619026633" sldId="273"/>
            <ac:spMk id="4" creationId="{30F29CDB-B180-5BB9-ADB0-4EA27B3533C5}"/>
          </ac:spMkLst>
        </pc:spChg>
        <pc:graphicFrameChg chg="add mod modGraphic">
          <ac:chgData name="Blake" userId="1f6edb708596418b" providerId="LiveId" clId="{E6E1CA50-4DF0-430F-A4C4-E82B9A2F91DB}" dt="2023-08-11T20:31:29.684" v="10785" actId="2711"/>
          <ac:graphicFrameMkLst>
            <pc:docMk/>
            <pc:sldMk cId="3619026633" sldId="273"/>
            <ac:graphicFrameMk id="5" creationId="{7F6F99ED-251A-81FC-B4AE-60322A274289}"/>
          </ac:graphicFrameMkLst>
        </pc:graphicFrameChg>
      </pc:sldChg>
      <pc:sldChg chg="addSp delSp modSp add del mod ord">
        <pc:chgData name="Blake" userId="1f6edb708596418b" providerId="LiveId" clId="{E6E1CA50-4DF0-430F-A4C4-E82B9A2F91DB}" dt="2023-07-23T00:50:05.422" v="5714" actId="47"/>
        <pc:sldMkLst>
          <pc:docMk/>
          <pc:sldMk cId="4100354150" sldId="274"/>
        </pc:sldMkLst>
        <pc:spChg chg="mod">
          <ac:chgData name="Blake" userId="1f6edb708596418b" providerId="LiveId" clId="{E6E1CA50-4DF0-430F-A4C4-E82B9A2F91DB}" dt="2023-07-13T14:15:58.109" v="3778" actId="20577"/>
          <ac:spMkLst>
            <pc:docMk/>
            <pc:sldMk cId="4100354150" sldId="274"/>
            <ac:spMk id="2" creationId="{12F87B47-40DA-C80C-0409-966CF47FF17A}"/>
          </ac:spMkLst>
        </pc:spChg>
        <pc:spChg chg="del">
          <ac:chgData name="Blake" userId="1f6edb708596418b" providerId="LiveId" clId="{E6E1CA50-4DF0-430F-A4C4-E82B9A2F91DB}" dt="2023-06-25T19:44:46.966" v="1353" actId="478"/>
          <ac:spMkLst>
            <pc:docMk/>
            <pc:sldMk cId="4100354150" sldId="274"/>
            <ac:spMk id="3" creationId="{75AE3BBA-1769-7B69-1EB2-14B9FE67EE20}"/>
          </ac:spMkLst>
        </pc:spChg>
        <pc:spChg chg="del">
          <ac:chgData name="Blake" userId="1f6edb708596418b" providerId="LiveId" clId="{E6E1CA50-4DF0-430F-A4C4-E82B9A2F91DB}" dt="2023-06-25T18:33:38.834" v="798" actId="478"/>
          <ac:spMkLst>
            <pc:docMk/>
            <pc:sldMk cId="4100354150" sldId="274"/>
            <ac:spMk id="5" creationId="{E8684FEC-8898-C165-0949-43C79FA2450B}"/>
          </ac:spMkLst>
        </pc:spChg>
        <pc:spChg chg="add del mod">
          <ac:chgData name="Blake" userId="1f6edb708596418b" providerId="LiveId" clId="{E6E1CA50-4DF0-430F-A4C4-E82B9A2F91DB}" dt="2023-06-25T18:33:45.396" v="805" actId="478"/>
          <ac:spMkLst>
            <pc:docMk/>
            <pc:sldMk cId="4100354150" sldId="274"/>
            <ac:spMk id="6" creationId="{05845200-6774-A749-4FA1-F5F360219F96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11" creationId="{17E29D0D-45BE-874B-C5BE-D997B4DD38D7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12" creationId="{8F6BAD54-F10E-550E-C5DE-4FBFF502D2C2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15" creationId="{8A98198E-97F7-254C-760D-4498007B7D07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16" creationId="{36BAFC4B-39FC-2D91-3171-1342AABCBEF7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17" creationId="{AD1B1E3B-C947-AF68-0730-135DC19601C5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18" creationId="{414688F5-8671-43D9-036A-73BA16C8EDD0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19" creationId="{C968D671-5316-4B7C-A229-28B983BA60CB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0" creationId="{0498DF13-6CF2-55B2-D1F6-55FF5C77D6A1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1" creationId="{0DDEC0FC-8309-E6B6-69AC-9940247A5C38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2" creationId="{29AF741B-80AE-4AFF-C46E-59A7EFD0D446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3" creationId="{6FA244AB-B224-9162-0F4A-62539A52B793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4" creationId="{3A0AA931-B33F-26F2-411A-B98F8A7E893B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5" creationId="{36FEE508-7BE5-5FE7-F4AD-DD2A12C93351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6" creationId="{E443F137-5EF0-4AA2-F31E-8AF611ECC8AE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7" creationId="{376F8662-4425-8589-DC0D-B94C6DA8DBB3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28" creationId="{FD9C3411-8ED4-FC53-B439-CF5597778D17}"/>
          </ac:spMkLst>
        </pc:spChg>
        <pc:spChg chg="add del mod">
          <ac:chgData name="Blake" userId="1f6edb708596418b" providerId="LiveId" clId="{E6E1CA50-4DF0-430F-A4C4-E82B9A2F91DB}" dt="2023-07-06T16:00:06.538" v="3093" actId="478"/>
          <ac:spMkLst>
            <pc:docMk/>
            <pc:sldMk cId="4100354150" sldId="274"/>
            <ac:spMk id="29" creationId="{E688CFDC-72AA-2681-429B-4728FE1AF07A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30" creationId="{CF5CC9A9-2F8D-ED75-DE7C-7186A52A95BD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31" creationId="{134F5996-613D-E4AF-F5C8-C6E5FEFAFB3B}"/>
          </ac:spMkLst>
        </pc:spChg>
        <pc:spChg chg="add del mod">
          <ac:chgData name="Blake" userId="1f6edb708596418b" providerId="LiveId" clId="{E6E1CA50-4DF0-430F-A4C4-E82B9A2F91DB}" dt="2023-07-06T16:00:06.538" v="3093" actId="478"/>
          <ac:spMkLst>
            <pc:docMk/>
            <pc:sldMk cId="4100354150" sldId="274"/>
            <ac:spMk id="32" creationId="{2EA479F3-A8B4-979E-7612-F40A9883587E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34" creationId="{9A4806D0-5945-ACDC-3F36-05E5E8B81E60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38" creationId="{C299B913-04C3-1499-4A04-59CAE964E4AE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39" creationId="{D10B67B4-3EDE-BCF1-F4F0-F9ABB44C2050}"/>
          </ac:spMkLst>
        </pc:spChg>
        <pc:spChg chg="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40" creationId="{AEEB9601-45C9-DC45-9686-AD34C29CD25D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1" creationId="{DABDC850-FB9E-EECF-AD85-01ADCEAFE55D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2" creationId="{958938BE-37B5-C34D-2472-AEAF1579B46C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3" creationId="{EC161704-A8C8-0240-9D8F-11A1374961D3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4" creationId="{6E55AA4A-A1DE-5239-A68F-04E6AADECEE4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5" creationId="{D6C0222E-3831-0487-0744-A0CB0FC9E134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6" creationId="{269B072B-8645-6360-050E-584E4BE2B0CE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7" creationId="{0B9E4083-EC76-A276-EBF3-39C801178053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8" creationId="{70984605-651A-538B-D8DC-35257401BD3F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49" creationId="{8C348A3A-9114-47E8-BB3C-892E1791D630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52" creationId="{15B2A7C8-BBA4-3AF2-1C2B-05526772155C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53" creationId="{A3522E94-DCEF-3CD5-22A4-C3F73E449C4B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54" creationId="{2BE53A28-60FD-1A0E-27DE-8E7B41B28AA7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55" creationId="{F25D4314-186C-82D7-EC8A-9216C2EE1538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56" creationId="{99E7D492-3F7D-FA7B-A69F-5145325C467D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57" creationId="{2ED22FDB-98EA-3382-EEE5-60F64AED16D4}"/>
          </ac:spMkLst>
        </pc:spChg>
        <pc:spChg chg="del mod">
          <ac:chgData name="Blake" userId="1f6edb708596418b" providerId="LiveId" clId="{E6E1CA50-4DF0-430F-A4C4-E82B9A2F91DB}" dt="2023-06-25T18:33:47.238" v="806" actId="478"/>
          <ac:spMkLst>
            <pc:docMk/>
            <pc:sldMk cId="4100354150" sldId="274"/>
            <ac:spMk id="58" creationId="{3E33673A-CF2A-0889-7B65-6BD13409EA75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59" creationId="{8BFB480E-A762-2803-BA7D-EF11EFA79A6C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60" creationId="{CF4FFB31-70C5-753C-E1D1-3FDF426515D3}"/>
          </ac:spMkLst>
        </pc:spChg>
        <pc:spChg chg="del">
          <ac:chgData name="Blake" userId="1f6edb708596418b" providerId="LiveId" clId="{E6E1CA50-4DF0-430F-A4C4-E82B9A2F91DB}" dt="2023-06-25T18:33:35.265" v="797" actId="478"/>
          <ac:spMkLst>
            <pc:docMk/>
            <pc:sldMk cId="4100354150" sldId="274"/>
            <ac:spMk id="61" creationId="{58B18DEF-2FF8-2FD4-DFE7-6E8C379502DD}"/>
          </ac:spMkLst>
        </pc:spChg>
        <pc:spChg chg="del">
          <ac:chgData name="Blake" userId="1f6edb708596418b" providerId="LiveId" clId="{E6E1CA50-4DF0-430F-A4C4-E82B9A2F91DB}" dt="2023-06-25T18:33:41.592" v="802" actId="478"/>
          <ac:spMkLst>
            <pc:docMk/>
            <pc:sldMk cId="4100354150" sldId="274"/>
            <ac:spMk id="62" creationId="{00454152-26D4-1D33-6FD0-C35E84DD1618}"/>
          </ac:spMkLst>
        </pc:spChg>
        <pc:spChg chg="del">
          <ac:chgData name="Blake" userId="1f6edb708596418b" providerId="LiveId" clId="{E6E1CA50-4DF0-430F-A4C4-E82B9A2F91DB}" dt="2023-06-25T18:33:41.088" v="801" actId="478"/>
          <ac:spMkLst>
            <pc:docMk/>
            <pc:sldMk cId="4100354150" sldId="274"/>
            <ac:spMk id="63" creationId="{12C368E5-24DD-C12A-9681-8BEC9650E0ED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64" creationId="{5EB36C1B-B8E3-0F59-C6C6-CC1453E21145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69" creationId="{8C6F00A3-6379-8113-E565-D3922697E6D1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70" creationId="{F26BCC4A-9AC9-980D-A65B-9009C5D776D3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71" creationId="{67ED7869-BDB6-D4FE-ECE0-A0EC94764C85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72" creationId="{20A3C5C8-BE14-8E50-EA53-E918A62E3A5B}"/>
          </ac:spMkLst>
        </pc:spChg>
        <pc:spChg chg="add del mod">
          <ac:chgData name="Blake" userId="1f6edb708596418b" providerId="LiveId" clId="{E6E1CA50-4DF0-430F-A4C4-E82B9A2F91DB}" dt="2023-07-03T18:20:40.693" v="2652" actId="478"/>
          <ac:spMkLst>
            <pc:docMk/>
            <pc:sldMk cId="4100354150" sldId="274"/>
            <ac:spMk id="73" creationId="{6499443E-323B-7B4B-4115-968DDFE8A299}"/>
          </ac:spMkLst>
        </pc:spChg>
        <pc:spChg chg="add del mod">
          <ac:chgData name="Blake" userId="1f6edb708596418b" providerId="LiveId" clId="{E6E1CA50-4DF0-430F-A4C4-E82B9A2F91DB}" dt="2023-06-25T19:44:51.865" v="1354" actId="478"/>
          <ac:spMkLst>
            <pc:docMk/>
            <pc:sldMk cId="4100354150" sldId="274"/>
            <ac:spMk id="77" creationId="{A8723080-58FA-77C8-756B-C79FDE6F4B83}"/>
          </ac:spMkLst>
        </pc:spChg>
        <pc:spChg chg="add del mod">
          <ac:chgData name="Blake" userId="1f6edb708596418b" providerId="LiveId" clId="{E6E1CA50-4DF0-430F-A4C4-E82B9A2F91DB}" dt="2023-06-25T19:57:59.727" v="1527"/>
          <ac:spMkLst>
            <pc:docMk/>
            <pc:sldMk cId="4100354150" sldId="274"/>
            <ac:spMk id="78" creationId="{CC03E2E6-B1B9-EE69-4875-405B7B885064}"/>
          </ac:spMkLst>
        </pc:spChg>
        <pc:spChg chg="add del mod">
          <ac:chgData name="Blake" userId="1f6edb708596418b" providerId="LiveId" clId="{E6E1CA50-4DF0-430F-A4C4-E82B9A2F91DB}" dt="2023-06-25T19:57:58.913" v="1525"/>
          <ac:spMkLst>
            <pc:docMk/>
            <pc:sldMk cId="4100354150" sldId="274"/>
            <ac:spMk id="79" creationId="{C59FAD8C-1FF2-7554-C055-4C86FFB1E746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80" creationId="{CC29F439-4CE1-25E9-B7E5-9BAD2AD5690A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81" creationId="{0B2F7FD8-2269-7644-5402-1C4E2B3DF12B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82" creationId="{FCDDA8C9-8E15-ED66-595B-B8EFCB52A712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83" creationId="{CE1CF658-B9B8-8A76-2935-113C97B5A210}"/>
          </ac:spMkLst>
        </pc:spChg>
        <pc:spChg chg="add mod">
          <ac:chgData name="Blake" userId="1f6edb708596418b" providerId="LiveId" clId="{E6E1CA50-4DF0-430F-A4C4-E82B9A2F91DB}" dt="2023-07-06T18:40:58.421" v="3583" actId="1076"/>
          <ac:spMkLst>
            <pc:docMk/>
            <pc:sldMk cId="4100354150" sldId="274"/>
            <ac:spMk id="85" creationId="{2296FD23-9C3F-D484-62F6-1F01B30B1464}"/>
          </ac:spMkLst>
        </pc:spChg>
        <pc:cxnChg chg="mod">
          <ac:chgData name="Blake" userId="1f6edb708596418b" providerId="LiveId" clId="{E6E1CA50-4DF0-430F-A4C4-E82B9A2F91DB}" dt="2023-07-06T18:40:58.421" v="3583" actId="1076"/>
          <ac:cxnSpMkLst>
            <pc:docMk/>
            <pc:sldMk cId="4100354150" sldId="274"/>
            <ac:cxnSpMk id="10" creationId="{BE3864A2-FDB4-839F-47A9-DD23694426CB}"/>
          </ac:cxnSpMkLst>
        </pc:cxnChg>
        <pc:cxnChg chg="mod">
          <ac:chgData name="Blake" userId="1f6edb708596418b" providerId="LiveId" clId="{E6E1CA50-4DF0-430F-A4C4-E82B9A2F91DB}" dt="2023-07-06T18:40:58.421" v="3583" actId="1076"/>
          <ac:cxnSpMkLst>
            <pc:docMk/>
            <pc:sldMk cId="4100354150" sldId="274"/>
            <ac:cxnSpMk id="13" creationId="{3187D5C4-FCAC-99AE-4290-E7561DF4C0F8}"/>
          </ac:cxnSpMkLst>
        </pc:cxnChg>
        <pc:cxnChg chg="mod">
          <ac:chgData name="Blake" userId="1f6edb708596418b" providerId="LiveId" clId="{E6E1CA50-4DF0-430F-A4C4-E82B9A2F91DB}" dt="2023-07-06T18:40:58.421" v="3583" actId="1076"/>
          <ac:cxnSpMkLst>
            <pc:docMk/>
            <pc:sldMk cId="4100354150" sldId="274"/>
            <ac:cxnSpMk id="14" creationId="{B1CF20B2-B8E9-BA7A-9B5C-69BBA2A1888E}"/>
          </ac:cxnSpMkLst>
        </pc:cxnChg>
        <pc:cxnChg chg="del">
          <ac:chgData name="Blake" userId="1f6edb708596418b" providerId="LiveId" clId="{E6E1CA50-4DF0-430F-A4C4-E82B9A2F91DB}" dt="2023-06-25T18:33:49.083" v="807" actId="478"/>
          <ac:cxnSpMkLst>
            <pc:docMk/>
            <pc:sldMk cId="4100354150" sldId="274"/>
            <ac:cxnSpMk id="33" creationId="{551FDCEA-1AD1-F3FC-1250-21A69EC07184}"/>
          </ac:cxnSpMkLst>
        </pc:cxnChg>
        <pc:cxnChg chg="del">
          <ac:chgData name="Blake" userId="1f6edb708596418b" providerId="LiveId" clId="{E6E1CA50-4DF0-430F-A4C4-E82B9A2F91DB}" dt="2023-06-25T18:33:39.383" v="799" actId="478"/>
          <ac:cxnSpMkLst>
            <pc:docMk/>
            <pc:sldMk cId="4100354150" sldId="274"/>
            <ac:cxnSpMk id="35" creationId="{3EB20195-1E16-C91F-9619-C9F064E2F722}"/>
          </ac:cxnSpMkLst>
        </pc:cxnChg>
        <pc:cxnChg chg="del">
          <ac:chgData name="Blake" userId="1f6edb708596418b" providerId="LiveId" clId="{E6E1CA50-4DF0-430F-A4C4-E82B9A2F91DB}" dt="2023-06-25T18:33:40.267" v="800" actId="478"/>
          <ac:cxnSpMkLst>
            <pc:docMk/>
            <pc:sldMk cId="4100354150" sldId="274"/>
            <ac:cxnSpMk id="36" creationId="{90473609-033D-E2FD-4AA9-5B2528BA0842}"/>
          </ac:cxnSpMkLst>
        </pc:cxnChg>
        <pc:cxnChg chg="del">
          <ac:chgData name="Blake" userId="1f6edb708596418b" providerId="LiveId" clId="{E6E1CA50-4DF0-430F-A4C4-E82B9A2F91DB}" dt="2023-06-25T18:33:42.360" v="803" actId="478"/>
          <ac:cxnSpMkLst>
            <pc:docMk/>
            <pc:sldMk cId="4100354150" sldId="274"/>
            <ac:cxnSpMk id="37" creationId="{887412CF-66AB-CB9B-4CA7-23B763B837C3}"/>
          </ac:cxnSpMkLst>
        </pc:cxnChg>
        <pc:cxnChg chg="del">
          <ac:chgData name="Blake" userId="1f6edb708596418b" providerId="LiveId" clId="{E6E1CA50-4DF0-430F-A4C4-E82B9A2F91DB}" dt="2023-06-25T18:33:35.265" v="797" actId="478"/>
          <ac:cxnSpMkLst>
            <pc:docMk/>
            <pc:sldMk cId="4100354150" sldId="274"/>
            <ac:cxnSpMk id="50" creationId="{929D8C8D-F157-11CA-3FBF-79BFADC525C9}"/>
          </ac:cxnSpMkLst>
        </pc:cxnChg>
        <pc:cxnChg chg="add del mod">
          <ac:chgData name="Blake" userId="1f6edb708596418b" providerId="LiveId" clId="{E6E1CA50-4DF0-430F-A4C4-E82B9A2F91DB}" dt="2023-07-03T18:20:38.175" v="2651" actId="478"/>
          <ac:cxnSpMkLst>
            <pc:docMk/>
            <pc:sldMk cId="4100354150" sldId="274"/>
            <ac:cxnSpMk id="51" creationId="{B23A3C4D-C553-5FDC-9561-BEDCB39535CD}"/>
          </ac:cxnSpMkLst>
        </pc:cxnChg>
        <pc:cxnChg chg="add mod">
          <ac:chgData name="Blake" userId="1f6edb708596418b" providerId="LiveId" clId="{E6E1CA50-4DF0-430F-A4C4-E82B9A2F91DB}" dt="2023-07-06T18:40:58.421" v="3583" actId="1076"/>
          <ac:cxnSpMkLst>
            <pc:docMk/>
            <pc:sldMk cId="4100354150" sldId="274"/>
            <ac:cxnSpMk id="75" creationId="{F4086EE7-5C84-D1CB-C527-DAA832B72E32}"/>
          </ac:cxnSpMkLst>
        </pc:cxnChg>
        <pc:cxnChg chg="add mod">
          <ac:chgData name="Blake" userId="1f6edb708596418b" providerId="LiveId" clId="{E6E1CA50-4DF0-430F-A4C4-E82B9A2F91DB}" dt="2023-07-06T18:40:58.421" v="3583" actId="1076"/>
          <ac:cxnSpMkLst>
            <pc:docMk/>
            <pc:sldMk cId="4100354150" sldId="274"/>
            <ac:cxnSpMk id="84" creationId="{B0A67207-3CBE-9427-4F6A-4AD69284C130}"/>
          </ac:cxnSpMkLst>
        </pc:cxnChg>
      </pc:sldChg>
      <pc:sldChg chg="modSp add mod ord">
        <pc:chgData name="Blake" userId="1f6edb708596418b" providerId="LiveId" clId="{E6E1CA50-4DF0-430F-A4C4-E82B9A2F91DB}" dt="2023-08-03T19:10:50.575" v="8052" actId="2711"/>
        <pc:sldMkLst>
          <pc:docMk/>
          <pc:sldMk cId="710522592" sldId="275"/>
        </pc:sldMkLst>
        <pc:spChg chg="mod">
          <ac:chgData name="Blake" userId="1f6edb708596418b" providerId="LiveId" clId="{E6E1CA50-4DF0-430F-A4C4-E82B9A2F91DB}" dt="2023-08-03T19:10:50.575" v="8052" actId="2711"/>
          <ac:spMkLst>
            <pc:docMk/>
            <pc:sldMk cId="710522592" sldId="275"/>
            <ac:spMk id="2" creationId="{A8FE1FA0-5293-6C49-3AB6-E42403E6B032}"/>
          </ac:spMkLst>
        </pc:spChg>
      </pc:sldChg>
      <pc:sldChg chg="modSp add mod">
        <pc:chgData name="Blake" userId="1f6edb708596418b" providerId="LiveId" clId="{E6E1CA50-4DF0-430F-A4C4-E82B9A2F91DB}" dt="2023-08-11T20:33:10.220" v="10807" actId="255"/>
        <pc:sldMkLst>
          <pc:docMk/>
          <pc:sldMk cId="3830972067" sldId="276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3830972067" sldId="276"/>
            <ac:spMk id="2" creationId="{BDE6E9C0-18B7-00B9-0F9E-22A5F07479E4}"/>
          </ac:spMkLst>
        </pc:spChg>
        <pc:spChg chg="mod">
          <ac:chgData name="Blake" userId="1f6edb708596418b" providerId="LiveId" clId="{E6E1CA50-4DF0-430F-A4C4-E82B9A2F91DB}" dt="2023-08-11T20:33:10.220" v="10807" actId="255"/>
          <ac:spMkLst>
            <pc:docMk/>
            <pc:sldMk cId="3830972067" sldId="276"/>
            <ac:spMk id="3" creationId="{47D80E51-DD96-927E-8807-91733DA84B28}"/>
          </ac:spMkLst>
        </pc:spChg>
      </pc:sldChg>
      <pc:sldChg chg="addSp delSp modSp new del mod">
        <pc:chgData name="Blake" userId="1f6edb708596418b" providerId="LiveId" clId="{E6E1CA50-4DF0-430F-A4C4-E82B9A2F91DB}" dt="2023-06-27T20:43:40.859" v="1716" actId="47"/>
        <pc:sldMkLst>
          <pc:docMk/>
          <pc:sldMk cId="769772367" sldId="277"/>
        </pc:sldMkLst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2" creationId="{A3304188-DA85-D5A0-19DD-A2CCC73E9678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3" creationId="{52CE794F-5D66-21AA-9F9E-08C9239935CD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4" creationId="{48F84C28-BE43-D13D-552A-3FAACD98BB36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5" creationId="{3B6888DE-885F-ABC4-D29E-009951B15DB1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6" creationId="{72097E8A-4911-7280-153F-8F3C13381925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7" creationId="{AD45B29C-0FAB-19EC-4EC2-79BB7D508FDB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8" creationId="{8091AF8A-832D-511B-BAE8-14CD9ED4F4D4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9" creationId="{B3CCBACA-3AE9-4F81-62FD-5F2320CD1A45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10" creationId="{AB1C640E-CE73-8555-3F6C-1563FF80FBA9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11" creationId="{4165864C-A98E-B61C-11A2-799CE1C720BC}"/>
          </ac:spMkLst>
        </pc:spChg>
        <pc:spChg chg="add del mod">
          <ac:chgData name="Blake" userId="1f6edb708596418b" providerId="LiveId" clId="{E6E1CA50-4DF0-430F-A4C4-E82B9A2F91DB}" dt="2023-06-25T19:43:40.382" v="1345"/>
          <ac:spMkLst>
            <pc:docMk/>
            <pc:sldMk cId="769772367" sldId="277"/>
            <ac:spMk id="12" creationId="{E52AADE4-C70F-A255-243C-9B09F2B5B6C1}"/>
          </ac:spMkLst>
        </pc:spChg>
        <pc:spChg chg="add del mod">
          <ac:chgData name="Blake" userId="1f6edb708596418b" providerId="LiveId" clId="{E6E1CA50-4DF0-430F-A4C4-E82B9A2F91DB}" dt="2023-06-25T19:43:40.382" v="1345"/>
          <ac:spMkLst>
            <pc:docMk/>
            <pc:sldMk cId="769772367" sldId="277"/>
            <ac:spMk id="13" creationId="{9470DAC4-F7A5-BFE2-EAAB-EB3CE401C1F6}"/>
          </ac:spMkLst>
        </pc:spChg>
        <pc:spChg chg="add del mod">
          <ac:chgData name="Blake" userId="1f6edb708596418b" providerId="LiveId" clId="{E6E1CA50-4DF0-430F-A4C4-E82B9A2F91DB}" dt="2023-06-25T19:43:40.382" v="1345"/>
          <ac:spMkLst>
            <pc:docMk/>
            <pc:sldMk cId="769772367" sldId="277"/>
            <ac:spMk id="14" creationId="{00EB7A2C-3D9A-68F1-B144-9053F3489431}"/>
          </ac:spMkLst>
        </pc:spChg>
        <pc:spChg chg="add del mod">
          <ac:chgData name="Blake" userId="1f6edb708596418b" providerId="LiveId" clId="{E6E1CA50-4DF0-430F-A4C4-E82B9A2F91DB}" dt="2023-06-25T19:43:40.382" v="1345"/>
          <ac:spMkLst>
            <pc:docMk/>
            <pc:sldMk cId="769772367" sldId="277"/>
            <ac:spMk id="15" creationId="{9E8085FD-D092-4FFA-AD9D-017CCB2ACF03}"/>
          </ac:spMkLst>
        </pc:spChg>
        <pc:spChg chg="add del mod">
          <ac:chgData name="Blake" userId="1f6edb708596418b" providerId="LiveId" clId="{E6E1CA50-4DF0-430F-A4C4-E82B9A2F91DB}" dt="2023-06-25T19:43:40.382" v="1345"/>
          <ac:spMkLst>
            <pc:docMk/>
            <pc:sldMk cId="769772367" sldId="277"/>
            <ac:spMk id="16" creationId="{D8BDB616-795B-81E5-5DB2-5ABF3E792FCA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17" creationId="{529697D2-7DD6-2945-0302-12E80647C17D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18" creationId="{A7EDE22C-FA0F-E301-903C-DE5B06C70940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19" creationId="{6D26F026-A5EF-53EF-366D-3743575A77EF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20" creationId="{FFE39F38-71BA-7998-4BDA-98A296B40C23}"/>
          </ac:spMkLst>
        </pc:spChg>
        <pc:spChg chg="add mod">
          <ac:chgData name="Blake" userId="1f6edb708596418b" providerId="LiveId" clId="{E6E1CA50-4DF0-430F-A4C4-E82B9A2F91DB}" dt="2023-06-25T19:44:18.181" v="1349" actId="14100"/>
          <ac:spMkLst>
            <pc:docMk/>
            <pc:sldMk cId="769772367" sldId="277"/>
            <ac:spMk id="21" creationId="{669A387E-138D-3722-231E-F4773F43A32E}"/>
          </ac:spMkLst>
        </pc:spChg>
      </pc:sldChg>
      <pc:sldChg chg="new del">
        <pc:chgData name="Blake" userId="1f6edb708596418b" providerId="LiveId" clId="{E6E1CA50-4DF0-430F-A4C4-E82B9A2F91DB}" dt="2023-06-25T19:42:36.923" v="1310" actId="47"/>
        <pc:sldMkLst>
          <pc:docMk/>
          <pc:sldMk cId="3725640349" sldId="277"/>
        </pc:sldMkLst>
      </pc:sldChg>
      <pc:sldChg chg="addSp delSp modSp add del mod">
        <pc:chgData name="Blake" userId="1f6edb708596418b" providerId="LiveId" clId="{E6E1CA50-4DF0-430F-A4C4-E82B9A2F91DB}" dt="2023-07-23T00:49:55.376" v="5712" actId="47"/>
        <pc:sldMkLst>
          <pc:docMk/>
          <pc:sldMk cId="2889779648" sldId="278"/>
        </pc:sldMkLst>
        <pc:spChg chg="mod">
          <ac:chgData name="Blake" userId="1f6edb708596418b" providerId="LiveId" clId="{E6E1CA50-4DF0-430F-A4C4-E82B9A2F91DB}" dt="2023-07-13T14:16:10.678" v="3781" actId="20577"/>
          <ac:spMkLst>
            <pc:docMk/>
            <pc:sldMk cId="2889779648" sldId="278"/>
            <ac:spMk id="2" creationId="{12F87B47-40DA-C80C-0409-966CF47FF17A}"/>
          </ac:spMkLst>
        </pc:spChg>
        <pc:spChg chg="del">
          <ac:chgData name="Blake" userId="1f6edb708596418b" providerId="LiveId" clId="{E6E1CA50-4DF0-430F-A4C4-E82B9A2F91DB}" dt="2023-06-25T19:44:40.257" v="1351" actId="478"/>
          <ac:spMkLst>
            <pc:docMk/>
            <pc:sldMk cId="2889779648" sldId="278"/>
            <ac:spMk id="3" creationId="{75AE3BBA-1769-7B69-1EB2-14B9FE67EE20}"/>
          </ac:spMkLst>
        </pc:spChg>
        <pc:spChg chg="add del mod">
          <ac:chgData name="Blake" userId="1f6edb708596418b" providerId="LiveId" clId="{E6E1CA50-4DF0-430F-A4C4-E82B9A2F91DB}" dt="2023-06-25T19:44:43.885" v="1352" actId="478"/>
          <ac:spMkLst>
            <pc:docMk/>
            <pc:sldMk cId="2889779648" sldId="278"/>
            <ac:spMk id="5" creationId="{68D760F4-9605-ADA9-0690-05E609D4BE73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6" creationId="{7C5DF931-B957-CA73-8C90-DA5CF906610F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7" creationId="{F868C2C7-749B-729F-BE0B-F09ECDC38C55}"/>
          </ac:spMkLst>
        </pc:spChg>
        <pc:spChg chg="add mod">
          <ac:chgData name="Blake" userId="1f6edb708596418b" providerId="LiveId" clId="{E6E1CA50-4DF0-430F-A4C4-E82B9A2F91DB}" dt="2023-07-06T16:17:35.109" v="3178" actId="1076"/>
          <ac:spMkLst>
            <pc:docMk/>
            <pc:sldMk cId="2889779648" sldId="278"/>
            <ac:spMk id="8" creationId="{BC0E03B3-3B5E-345B-4FD4-B25B6DD1C31C}"/>
          </ac:spMkLst>
        </pc:spChg>
        <pc:spChg chg="add mod">
          <ac:chgData name="Blake" userId="1f6edb708596418b" providerId="LiveId" clId="{E6E1CA50-4DF0-430F-A4C4-E82B9A2F91DB}" dt="2023-07-06T16:17:35.109" v="3178" actId="1076"/>
          <ac:spMkLst>
            <pc:docMk/>
            <pc:sldMk cId="2889779648" sldId="278"/>
            <ac:spMk id="9" creationId="{ABCF4A7C-3A07-B653-CEDD-59F9654582D1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11" creationId="{17E29D0D-45BE-874B-C5BE-D997B4DD38D7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12" creationId="{8F6BAD54-F10E-550E-C5DE-4FBFF502D2C2}"/>
          </ac:spMkLst>
        </pc:spChg>
        <pc:spChg chg="del">
          <ac:chgData name="Blake" userId="1f6edb708596418b" providerId="LiveId" clId="{E6E1CA50-4DF0-430F-A4C4-E82B9A2F91DB}" dt="2023-06-25T19:45:00.297" v="1367" actId="478"/>
          <ac:spMkLst>
            <pc:docMk/>
            <pc:sldMk cId="2889779648" sldId="278"/>
            <ac:spMk id="15" creationId="{8A98198E-97F7-254C-760D-4498007B7D07}"/>
          </ac:spMkLst>
        </pc:spChg>
        <pc:spChg chg="del">
          <ac:chgData name="Blake" userId="1f6edb708596418b" providerId="LiveId" clId="{E6E1CA50-4DF0-430F-A4C4-E82B9A2F91DB}" dt="2023-06-25T19:45:00.297" v="1367" actId="478"/>
          <ac:spMkLst>
            <pc:docMk/>
            <pc:sldMk cId="2889779648" sldId="278"/>
            <ac:spMk id="16" creationId="{36BAFC4B-39FC-2D91-3171-1342AABCBEF7}"/>
          </ac:spMkLst>
        </pc:spChg>
        <pc:spChg chg="del">
          <ac:chgData name="Blake" userId="1f6edb708596418b" providerId="LiveId" clId="{E6E1CA50-4DF0-430F-A4C4-E82B9A2F91DB}" dt="2023-06-25T19:45:00.297" v="1367" actId="478"/>
          <ac:spMkLst>
            <pc:docMk/>
            <pc:sldMk cId="2889779648" sldId="278"/>
            <ac:spMk id="17" creationId="{AD1B1E3B-C947-AF68-0730-135DC19601C5}"/>
          </ac:spMkLst>
        </pc:spChg>
        <pc:spChg chg="del">
          <ac:chgData name="Blake" userId="1f6edb708596418b" providerId="LiveId" clId="{E6E1CA50-4DF0-430F-A4C4-E82B9A2F91DB}" dt="2023-06-25T19:45:00.297" v="1367" actId="478"/>
          <ac:spMkLst>
            <pc:docMk/>
            <pc:sldMk cId="2889779648" sldId="278"/>
            <ac:spMk id="18" creationId="{414688F5-8671-43D9-036A-73BA16C8EDD0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19" creationId="{C968D671-5316-4B7C-A229-28B983BA60CB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0" creationId="{0498DF13-6CF2-55B2-D1F6-55FF5C77D6A1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1" creationId="{0DDEC0FC-8309-E6B6-69AC-9940247A5C38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2" creationId="{29AF741B-80AE-4AFF-C46E-59A7EFD0D446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3" creationId="{6FA244AB-B224-9162-0F4A-62539A52B793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4" creationId="{3A0AA931-B33F-26F2-411A-B98F8A7E893B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5" creationId="{36FEE508-7BE5-5FE7-F4AD-DD2A12C93351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6" creationId="{E443F137-5EF0-4AA2-F31E-8AF611ECC8AE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7" creationId="{376F8662-4425-8589-DC0D-B94C6DA8DBB3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8" creationId="{FD9C3411-8ED4-FC53-B439-CF5597778D17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29" creationId="{E688CFDC-72AA-2681-429B-4728FE1AF07A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30" creationId="{CF5CC9A9-2F8D-ED75-DE7C-7186A52A95BD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31" creationId="{134F5996-613D-E4AF-F5C8-C6E5FEFAFB3B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32" creationId="{2EA479F3-A8B4-979E-7612-F40A9883587E}"/>
          </ac:spMkLst>
        </pc:spChg>
        <pc:spChg chg="add mod">
          <ac:chgData name="Blake" userId="1f6edb708596418b" providerId="LiveId" clId="{E6E1CA50-4DF0-430F-A4C4-E82B9A2F91DB}" dt="2023-07-06T16:17:39.902" v="3179" actId="1076"/>
          <ac:spMkLst>
            <pc:docMk/>
            <pc:sldMk cId="2889779648" sldId="278"/>
            <ac:spMk id="33" creationId="{ECA4C126-8C50-92D0-043E-E55FBA081F52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34" creationId="{9A4806D0-5945-ACDC-3F36-05E5E8B81E60}"/>
          </ac:spMkLst>
        </pc:spChg>
        <pc:spChg chg="add mod">
          <ac:chgData name="Blake" userId="1f6edb708596418b" providerId="LiveId" clId="{E6E1CA50-4DF0-430F-A4C4-E82B9A2F91DB}" dt="2023-07-06T16:17:47.667" v="3180" actId="14100"/>
          <ac:spMkLst>
            <pc:docMk/>
            <pc:sldMk cId="2889779648" sldId="278"/>
            <ac:spMk id="35" creationId="{3C01CCF1-D603-F00B-7ACE-6C956731E777}"/>
          </ac:spMkLst>
        </pc:spChg>
        <pc:spChg chg="add del mod">
          <ac:chgData name="Blake" userId="1f6edb708596418b" providerId="LiveId" clId="{E6E1CA50-4DF0-430F-A4C4-E82B9A2F91DB}" dt="2023-06-25T19:48:39.794" v="1381" actId="478"/>
          <ac:spMkLst>
            <pc:docMk/>
            <pc:sldMk cId="2889779648" sldId="278"/>
            <ac:spMk id="36" creationId="{7542406F-B163-5761-80D1-03CE950A44B1}"/>
          </ac:spMkLst>
        </pc:spChg>
        <pc:spChg chg="add mod">
          <ac:chgData name="Blake" userId="1f6edb708596418b" providerId="LiveId" clId="{E6E1CA50-4DF0-430F-A4C4-E82B9A2F91DB}" dt="2023-07-06T16:17:29.680" v="3177" actId="1076"/>
          <ac:spMkLst>
            <pc:docMk/>
            <pc:sldMk cId="2889779648" sldId="278"/>
            <ac:spMk id="37" creationId="{B8A6921F-B2A3-F732-926F-F4051CE0E9F4}"/>
          </ac:spMkLst>
        </pc:spChg>
        <pc:spChg chg="add del mod">
          <ac:chgData name="Blake" userId="1f6edb708596418b" providerId="LiveId" clId="{E6E1CA50-4DF0-430F-A4C4-E82B9A2F91DB}" dt="2023-06-25T19:48:39.794" v="1381" actId="478"/>
          <ac:spMkLst>
            <pc:docMk/>
            <pc:sldMk cId="2889779648" sldId="278"/>
            <ac:spMk id="38" creationId="{428C611A-AD89-37D6-A0CE-BD35031C324C}"/>
          </ac:spMkLst>
        </pc:spChg>
        <pc:spChg chg="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39" creationId="{D10B67B4-3EDE-BCF1-F4F0-F9ABB44C2050}"/>
          </ac:spMkLst>
        </pc:spChg>
        <pc:spChg chg="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40" creationId="{AEEB9601-45C9-DC45-9686-AD34C29CD25D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41" creationId="{A11EB9B6-E666-9413-F35A-CDB1472C3B1A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42" creationId="{49826B1B-FDE2-CBAD-3A60-9B94012FA228}"/>
          </ac:spMkLst>
        </pc:spChg>
        <pc:spChg chg="add del mod">
          <ac:chgData name="Blake" userId="1f6edb708596418b" providerId="LiveId" clId="{E6E1CA50-4DF0-430F-A4C4-E82B9A2F91DB}" dt="2023-07-23T00:49:45.979" v="5710" actId="478"/>
          <ac:spMkLst>
            <pc:docMk/>
            <pc:sldMk cId="2889779648" sldId="278"/>
            <ac:spMk id="43" creationId="{0AECEC71-AC38-362D-1B48-E9122F083F9F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44" creationId="{6F2C97A7-0DCB-72EB-B7D0-574DA1EDA6C3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45" creationId="{D4B8D203-71BA-446F-E54F-7A3D442894B0}"/>
          </ac:spMkLst>
        </pc:spChg>
        <pc:spChg chg="add del mod">
          <ac:chgData name="Blake" userId="1f6edb708596418b" providerId="LiveId" clId="{E6E1CA50-4DF0-430F-A4C4-E82B9A2F91DB}" dt="2023-07-23T00:49:44.366" v="5709" actId="478"/>
          <ac:spMkLst>
            <pc:docMk/>
            <pc:sldMk cId="2889779648" sldId="278"/>
            <ac:spMk id="46" creationId="{FEEC8436-BF1F-37C6-608E-BE66919C8ABF}"/>
          </ac:spMkLst>
        </pc:spChg>
        <pc:spChg chg="add del mod">
          <ac:chgData name="Blake" userId="1f6edb708596418b" providerId="LiveId" clId="{E6E1CA50-4DF0-430F-A4C4-E82B9A2F91DB}" dt="2023-06-25T19:47:50.002" v="1374" actId="478"/>
          <ac:spMkLst>
            <pc:docMk/>
            <pc:sldMk cId="2889779648" sldId="278"/>
            <ac:spMk id="47" creationId="{CCEC482D-213C-55A2-C25D-7181496F29C9}"/>
          </ac:spMkLst>
        </pc:spChg>
        <pc:spChg chg="add del mod">
          <ac:chgData name="Blake" userId="1f6edb708596418b" providerId="LiveId" clId="{E6E1CA50-4DF0-430F-A4C4-E82B9A2F91DB}" dt="2023-06-25T19:47:49.401" v="1373" actId="478"/>
          <ac:spMkLst>
            <pc:docMk/>
            <pc:sldMk cId="2889779648" sldId="278"/>
            <ac:spMk id="48" creationId="{4741D977-094A-B22B-1187-483E07CC13A7}"/>
          </ac:spMkLst>
        </pc:spChg>
        <pc:spChg chg="add mod">
          <ac:chgData name="Blake" userId="1f6edb708596418b" providerId="LiveId" clId="{E6E1CA50-4DF0-430F-A4C4-E82B9A2F91DB}" dt="2023-07-06T16:17:29.680" v="3177" actId="1076"/>
          <ac:spMkLst>
            <pc:docMk/>
            <pc:sldMk cId="2889779648" sldId="278"/>
            <ac:spMk id="49" creationId="{18AC3215-8365-D9A1-DA0A-50D6114BF501}"/>
          </ac:spMkLst>
        </pc:spChg>
        <pc:spChg chg="add mod">
          <ac:chgData name="Blake" userId="1f6edb708596418b" providerId="LiveId" clId="{E6E1CA50-4DF0-430F-A4C4-E82B9A2F91DB}" dt="2023-07-06T16:11:20.583" v="3165" actId="1076"/>
          <ac:spMkLst>
            <pc:docMk/>
            <pc:sldMk cId="2889779648" sldId="278"/>
            <ac:spMk id="50" creationId="{16C45C58-2C31-B7E9-0693-B1276ADCDD97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52" creationId="{15B2A7C8-BBA4-3AF2-1C2B-05526772155C}"/>
          </ac:spMkLst>
        </pc:spChg>
        <pc:spChg chg="add mod">
          <ac:chgData name="Blake" userId="1f6edb708596418b" providerId="LiveId" clId="{E6E1CA50-4DF0-430F-A4C4-E82B9A2F91DB}" dt="2023-07-06T16:11:20.583" v="3165" actId="1076"/>
          <ac:spMkLst>
            <pc:docMk/>
            <pc:sldMk cId="2889779648" sldId="278"/>
            <ac:spMk id="53" creationId="{6F544F54-F83A-8CA0-4005-29FF16922302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54" creationId="{5B840F1D-E1FA-DC90-B1F8-6FDFE4B28DC6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55" creationId="{F25D4314-186C-82D7-EC8A-9216C2EE1538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56" creationId="{27822F5B-A4E4-6139-3D5A-70A2D35A0A0D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57" creationId="{2ED22FDB-98EA-3382-EEE5-60F64AED16D4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58" creationId="{1B75F275-2E0E-26F6-FECF-7ABDF2B14BD0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59" creationId="{8BFB480E-A762-2803-BA7D-EF11EFA79A6C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60" creationId="{F224395C-EA76-2E64-EA30-F4A6478ED0FD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62" creationId="{992DE95C-B986-B288-ECF8-E0E82D07D1B0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63" creationId="{2335E31B-C4EA-4B80-86A5-31456FA277B5}"/>
          </ac:spMkLst>
        </pc:spChg>
        <pc:spChg chg="del">
          <ac:chgData name="Blake" userId="1f6edb708596418b" providerId="LiveId" clId="{E6E1CA50-4DF0-430F-A4C4-E82B9A2F91DB}" dt="2023-06-25T19:45:20.524" v="1370" actId="478"/>
          <ac:spMkLst>
            <pc:docMk/>
            <pc:sldMk cId="2889779648" sldId="278"/>
            <ac:spMk id="64" creationId="{5EB36C1B-B8E3-0F59-C6C6-CC1453E21145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65" creationId="{EA8920AB-573B-4081-3D29-4A9E4E8EFCD6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66" creationId="{6D922A34-F62A-4EC3-C7E8-9F124A54B402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67" creationId="{17E6B4BA-9FC3-E7F9-C257-4658C8B18197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68" creationId="{E46EFA6F-2319-FC25-9E05-61D74CC4BB9B}"/>
          </ac:spMkLst>
        </pc:spChg>
        <pc:spChg chg="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69" creationId="{8C6F00A3-6379-8113-E565-D3922697E6D1}"/>
          </ac:spMkLst>
        </pc:spChg>
        <pc:spChg chg="mod">
          <ac:chgData name="Blake" userId="1f6edb708596418b" providerId="LiveId" clId="{E6E1CA50-4DF0-430F-A4C4-E82B9A2F91DB}" dt="2023-06-25T19:58:49.748" v="1556" actId="1076"/>
          <ac:spMkLst>
            <pc:docMk/>
            <pc:sldMk cId="2889779648" sldId="278"/>
            <ac:spMk id="70" creationId="{F26BCC4A-9AC9-980D-A65B-9009C5D776D3}"/>
          </ac:spMkLst>
        </pc:spChg>
        <pc:spChg chg="mod">
          <ac:chgData name="Blake" userId="1f6edb708596418b" providerId="LiveId" clId="{E6E1CA50-4DF0-430F-A4C4-E82B9A2F91DB}" dt="2023-06-25T19:58:53.739" v="1557" actId="1076"/>
          <ac:spMkLst>
            <pc:docMk/>
            <pc:sldMk cId="2889779648" sldId="278"/>
            <ac:spMk id="71" creationId="{67ED7869-BDB6-D4FE-ECE0-A0EC94764C85}"/>
          </ac:spMkLst>
        </pc:spChg>
        <pc:spChg chg="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72" creationId="{20A3C5C8-BE14-8E50-EA53-E918A62E3A5B}"/>
          </ac:spMkLst>
        </pc:spChg>
        <pc:spChg chg="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73" creationId="{6499443E-323B-7B4B-4115-968DDFE8A299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74" creationId="{58C221E3-44F4-6724-AA9D-E0BC3B64EC1F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76" creationId="{7FA70582-99FF-5F59-F43B-D81A8187FB32}"/>
          </ac:spMkLst>
        </pc:spChg>
        <pc:spChg chg="add mod">
          <ac:chgData name="Blake" userId="1f6edb708596418b" providerId="LiveId" clId="{E6E1CA50-4DF0-430F-A4C4-E82B9A2F91DB}" dt="2023-07-06T16:05:40.545" v="3141" actId="1076"/>
          <ac:spMkLst>
            <pc:docMk/>
            <pc:sldMk cId="2889779648" sldId="278"/>
            <ac:spMk id="77" creationId="{87C8021E-59FF-AE69-821E-B276F81C7260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78" creationId="{63867B4A-095F-90E1-C02F-509199416993}"/>
          </ac:spMkLst>
        </pc:spChg>
        <pc:spChg chg="add mod">
          <ac:chgData name="Blake" userId="1f6edb708596418b" providerId="LiveId" clId="{E6E1CA50-4DF0-430F-A4C4-E82B9A2F91DB}" dt="2023-07-06T16:05:58.169" v="3143" actId="1076"/>
          <ac:spMkLst>
            <pc:docMk/>
            <pc:sldMk cId="2889779648" sldId="278"/>
            <ac:spMk id="79" creationId="{51C4E6F6-DFED-69C4-4F6E-4672B79B95C5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80" creationId="{0F7FC254-537D-3286-9D7D-0140A572254A}"/>
          </ac:spMkLst>
        </pc:spChg>
        <pc:spChg chg="add del mod">
          <ac:chgData name="Blake" userId="1f6edb708596418b" providerId="LiveId" clId="{E6E1CA50-4DF0-430F-A4C4-E82B9A2F91DB}" dt="2023-07-23T00:49:53.583" v="5711" actId="478"/>
          <ac:spMkLst>
            <pc:docMk/>
            <pc:sldMk cId="2889779648" sldId="278"/>
            <ac:spMk id="81" creationId="{57C03112-BA7A-B835-B3EC-B2B06467A470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82" creationId="{ED5D2F9C-CD28-EAC6-E077-0C85A136A526}"/>
          </ac:spMkLst>
        </pc:spChg>
        <pc:spChg chg="add del mod">
          <ac:chgData name="Blake" userId="1f6edb708596418b" providerId="LiveId" clId="{E6E1CA50-4DF0-430F-A4C4-E82B9A2F91DB}" dt="2023-07-23T00:49:39.879" v="5708" actId="478"/>
          <ac:spMkLst>
            <pc:docMk/>
            <pc:sldMk cId="2889779648" sldId="278"/>
            <ac:spMk id="83" creationId="{95A05FE1-0FCB-680D-FA1F-A57116F63E0F}"/>
          </ac:spMkLst>
        </pc:spChg>
        <pc:cxnChg chg="mod">
          <ac:chgData name="Blake" userId="1f6edb708596418b" providerId="LiveId" clId="{E6E1CA50-4DF0-430F-A4C4-E82B9A2F91DB}" dt="2023-06-25T19:55:08.632" v="1448" actId="1076"/>
          <ac:cxnSpMkLst>
            <pc:docMk/>
            <pc:sldMk cId="2889779648" sldId="278"/>
            <ac:cxnSpMk id="10" creationId="{BE3864A2-FDB4-839F-47A9-DD23694426CB}"/>
          </ac:cxnSpMkLst>
        </pc:cxnChg>
        <pc:cxnChg chg="mod">
          <ac:chgData name="Blake" userId="1f6edb708596418b" providerId="LiveId" clId="{E6E1CA50-4DF0-430F-A4C4-E82B9A2F91DB}" dt="2023-07-14T01:11:18.658" v="4274" actId="1076"/>
          <ac:cxnSpMkLst>
            <pc:docMk/>
            <pc:sldMk cId="2889779648" sldId="278"/>
            <ac:cxnSpMk id="13" creationId="{3187D5C4-FCAC-99AE-4290-E7561DF4C0F8}"/>
          </ac:cxnSpMkLst>
        </pc:cxnChg>
        <pc:cxnChg chg="del mod">
          <ac:chgData name="Blake" userId="1f6edb708596418b" providerId="LiveId" clId="{E6E1CA50-4DF0-430F-A4C4-E82B9A2F91DB}" dt="2023-07-23T00:49:39.879" v="5708" actId="478"/>
          <ac:cxnSpMkLst>
            <pc:docMk/>
            <pc:sldMk cId="2889779648" sldId="278"/>
            <ac:cxnSpMk id="14" creationId="{B1CF20B2-B8E9-BA7A-9B5C-69BBA2A1888E}"/>
          </ac:cxnSpMkLst>
        </pc:cxnChg>
        <pc:cxnChg chg="del mod">
          <ac:chgData name="Blake" userId="1f6edb708596418b" providerId="LiveId" clId="{E6E1CA50-4DF0-430F-A4C4-E82B9A2F91DB}" dt="2023-07-23T00:49:39.879" v="5708" actId="478"/>
          <ac:cxnSpMkLst>
            <pc:docMk/>
            <pc:sldMk cId="2889779648" sldId="278"/>
            <ac:cxnSpMk id="51" creationId="{B23A3C4D-C553-5FDC-9561-BEDCB39535CD}"/>
          </ac:cxnSpMkLst>
        </pc:cxnChg>
        <pc:cxnChg chg="add del mod">
          <ac:chgData name="Blake" userId="1f6edb708596418b" providerId="LiveId" clId="{E6E1CA50-4DF0-430F-A4C4-E82B9A2F91DB}" dt="2023-07-23T00:49:39.879" v="5708" actId="478"/>
          <ac:cxnSpMkLst>
            <pc:docMk/>
            <pc:sldMk cId="2889779648" sldId="278"/>
            <ac:cxnSpMk id="61" creationId="{2A2288F5-450B-A320-E3C7-EF435FA63C85}"/>
          </ac:cxnSpMkLst>
        </pc:cxnChg>
      </pc:sldChg>
      <pc:sldChg chg="addSp delSp modSp add del mod ord">
        <pc:chgData name="Blake" userId="1f6edb708596418b" providerId="LiveId" clId="{E6E1CA50-4DF0-430F-A4C4-E82B9A2F91DB}" dt="2023-07-23T00:49:57.903" v="5713" actId="47"/>
        <pc:sldMkLst>
          <pc:docMk/>
          <pc:sldMk cId="1840546808" sldId="279"/>
        </pc:sldMkLst>
        <pc:spChg chg="mod">
          <ac:chgData name="Blake" userId="1f6edb708596418b" providerId="LiveId" clId="{E6E1CA50-4DF0-430F-A4C4-E82B9A2F91DB}" dt="2023-07-20T19:00:34.402" v="5210" actId="20577"/>
          <ac:spMkLst>
            <pc:docMk/>
            <pc:sldMk cId="1840546808" sldId="279"/>
            <ac:spMk id="2" creationId="{12F87B47-40DA-C80C-0409-966CF47FF17A}"/>
          </ac:spMkLst>
        </pc:spChg>
        <pc:spChg chg="add mod">
          <ac:chgData name="Blake" userId="1f6edb708596418b" providerId="LiveId" clId="{E6E1CA50-4DF0-430F-A4C4-E82B9A2F91DB}" dt="2023-06-25T20:07:25.370" v="1645" actId="14100"/>
          <ac:spMkLst>
            <pc:docMk/>
            <pc:sldMk cId="1840546808" sldId="279"/>
            <ac:spMk id="3" creationId="{16E0F16A-9D42-93CB-690D-579BCEE302FF}"/>
          </ac:spMkLst>
        </pc:spChg>
        <pc:spChg chg="add mod">
          <ac:chgData name="Blake" userId="1f6edb708596418b" providerId="LiveId" clId="{E6E1CA50-4DF0-430F-A4C4-E82B9A2F91DB}" dt="2023-06-25T20:07:31.826" v="1646" actId="1076"/>
          <ac:spMkLst>
            <pc:docMk/>
            <pc:sldMk cId="1840546808" sldId="279"/>
            <ac:spMk id="4" creationId="{A7CFF5B3-9C38-1FBB-8EDE-B28D0C390B88}"/>
          </ac:spMkLst>
        </pc:spChg>
        <pc:spChg chg="add mod">
          <ac:chgData name="Blake" userId="1f6edb708596418b" providerId="LiveId" clId="{E6E1CA50-4DF0-430F-A4C4-E82B9A2F91DB}" dt="2023-06-25T20:07:25.370" v="1645" actId="14100"/>
          <ac:spMkLst>
            <pc:docMk/>
            <pc:sldMk cId="1840546808" sldId="279"/>
            <ac:spMk id="5" creationId="{E2D7A713-2236-247D-21A9-1FA5DE86102C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" creationId="{7C5DF931-B957-CA73-8C90-DA5CF906610F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" creationId="{F868C2C7-749B-729F-BE0B-F09ECDC38C55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8" creationId="{BC0E03B3-3B5E-345B-4FD4-B25B6DD1C31C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9" creationId="{ABCF4A7C-3A07-B653-CEDD-59F9654582D1}"/>
          </ac:spMkLst>
        </pc:spChg>
        <pc:spChg chg="add mod">
          <ac:chgData name="Blake" userId="1f6edb708596418b" providerId="LiveId" clId="{E6E1CA50-4DF0-430F-A4C4-E82B9A2F91DB}" dt="2023-06-25T20:07:25.370" v="1645" actId="14100"/>
          <ac:spMkLst>
            <pc:docMk/>
            <pc:sldMk cId="1840546808" sldId="279"/>
            <ac:spMk id="11" creationId="{09252E17-4B6E-1F23-7DD9-E12B7D0E02A4}"/>
          </ac:spMkLst>
        </pc:spChg>
        <pc:spChg chg="add mod">
          <ac:chgData name="Blake" userId="1f6edb708596418b" providerId="LiveId" clId="{E6E1CA50-4DF0-430F-A4C4-E82B9A2F91DB}" dt="2023-06-25T20:07:25.370" v="1645" actId="14100"/>
          <ac:spMkLst>
            <pc:docMk/>
            <pc:sldMk cId="1840546808" sldId="279"/>
            <ac:spMk id="12" creationId="{99557FAE-3B68-E22A-8CFA-3403B14BED3B}"/>
          </ac:spMkLst>
        </pc:spChg>
        <pc:spChg chg="add mod">
          <ac:chgData name="Blake" userId="1f6edb708596418b" providerId="LiveId" clId="{E6E1CA50-4DF0-430F-A4C4-E82B9A2F91DB}" dt="2023-07-20T18:59:51.590" v="5201" actId="20577"/>
          <ac:spMkLst>
            <pc:docMk/>
            <pc:sldMk cId="1840546808" sldId="279"/>
            <ac:spMk id="17" creationId="{E2303CC0-2F2D-CBAA-774E-CCFC010DD035}"/>
          </ac:spMkLst>
        </pc:spChg>
        <pc:spChg chg="add mod">
          <ac:chgData name="Blake" userId="1f6edb708596418b" providerId="LiveId" clId="{E6E1CA50-4DF0-430F-A4C4-E82B9A2F91DB}" dt="2023-07-20T18:59:47.615" v="5197" actId="20577"/>
          <ac:spMkLst>
            <pc:docMk/>
            <pc:sldMk cId="1840546808" sldId="279"/>
            <ac:spMk id="18" creationId="{F4894C58-EFF3-056E-5EF6-E7F9082CE0B6}"/>
          </ac:spMkLst>
        </pc:spChg>
        <pc:spChg chg="add mod">
          <ac:chgData name="Blake" userId="1f6edb708596418b" providerId="LiveId" clId="{E6E1CA50-4DF0-430F-A4C4-E82B9A2F91DB}" dt="2023-07-06T16:11:49.154" v="3168" actId="1076"/>
          <ac:spMkLst>
            <pc:docMk/>
            <pc:sldMk cId="1840546808" sldId="279"/>
            <ac:spMk id="19" creationId="{0C092E9E-84B1-8D2B-2833-6728EC4F835A}"/>
          </ac:spMkLst>
        </pc:spChg>
        <pc:spChg chg="add mod">
          <ac:chgData name="Blake" userId="1f6edb708596418b" providerId="LiveId" clId="{E6E1CA50-4DF0-430F-A4C4-E82B9A2F91DB}" dt="2023-07-06T16:11:49.154" v="3168" actId="1076"/>
          <ac:spMkLst>
            <pc:docMk/>
            <pc:sldMk cId="1840546808" sldId="279"/>
            <ac:spMk id="20" creationId="{0237594F-0587-321B-8672-BAEFD71E696F}"/>
          </ac:spMkLst>
        </pc:spChg>
        <pc:spChg chg="add mod">
          <ac:chgData name="Blake" userId="1f6edb708596418b" providerId="LiveId" clId="{E6E1CA50-4DF0-430F-A4C4-E82B9A2F91DB}" dt="2023-07-06T16:11:49.154" v="3168" actId="1076"/>
          <ac:spMkLst>
            <pc:docMk/>
            <pc:sldMk cId="1840546808" sldId="279"/>
            <ac:spMk id="21" creationId="{DBF7EE6B-7F2E-C0BA-015D-CD0EDB5D3C90}"/>
          </ac:spMkLst>
        </pc:spChg>
        <pc:spChg chg="add mod">
          <ac:chgData name="Blake" userId="1f6edb708596418b" providerId="LiveId" clId="{E6E1CA50-4DF0-430F-A4C4-E82B9A2F91DB}" dt="2023-07-06T16:11:49.154" v="3168" actId="1076"/>
          <ac:spMkLst>
            <pc:docMk/>
            <pc:sldMk cId="1840546808" sldId="279"/>
            <ac:spMk id="22" creationId="{0B472A25-D687-2505-1DB5-2E964CC8E1C2}"/>
          </ac:spMkLst>
        </pc:spChg>
        <pc:spChg chg="add mod">
          <ac:chgData name="Blake" userId="1f6edb708596418b" providerId="LiveId" clId="{E6E1CA50-4DF0-430F-A4C4-E82B9A2F91DB}" dt="2023-07-06T16:11:49.154" v="3168" actId="1076"/>
          <ac:spMkLst>
            <pc:docMk/>
            <pc:sldMk cId="1840546808" sldId="279"/>
            <ac:spMk id="23" creationId="{2627D846-B25B-C70A-AC95-16E61CF4311D}"/>
          </ac:spMkLst>
        </pc:spChg>
        <pc:spChg chg="add del mod">
          <ac:chgData name="Blake" userId="1f6edb708596418b" providerId="LiveId" clId="{E6E1CA50-4DF0-430F-A4C4-E82B9A2F91DB}" dt="2023-07-06T16:11:59.842" v="3170" actId="478"/>
          <ac:spMkLst>
            <pc:docMk/>
            <pc:sldMk cId="1840546808" sldId="279"/>
            <ac:spMk id="24" creationId="{2FAFC48E-360F-44C6-5609-BACECD7838BF}"/>
          </ac:spMkLst>
        </pc:spChg>
        <pc:spChg chg="add del mod">
          <ac:chgData name="Blake" userId="1f6edb708596418b" providerId="LiveId" clId="{E6E1CA50-4DF0-430F-A4C4-E82B9A2F91DB}" dt="2023-07-06T16:11:59.842" v="3170" actId="478"/>
          <ac:spMkLst>
            <pc:docMk/>
            <pc:sldMk cId="1840546808" sldId="279"/>
            <ac:spMk id="25" creationId="{60DB8283-9C32-75CC-4370-40FCE2E2D1D7}"/>
          </ac:spMkLst>
        </pc:spChg>
        <pc:spChg chg="add del mod">
          <ac:chgData name="Blake" userId="1f6edb708596418b" providerId="LiveId" clId="{E6E1CA50-4DF0-430F-A4C4-E82B9A2F91DB}" dt="2023-07-06T16:11:59.842" v="3170" actId="478"/>
          <ac:spMkLst>
            <pc:docMk/>
            <pc:sldMk cId="1840546808" sldId="279"/>
            <ac:spMk id="26" creationId="{80A476DE-2447-D7A1-603E-CF6A0C48FDD8}"/>
          </ac:spMkLst>
        </pc:spChg>
        <pc:spChg chg="add del mod">
          <ac:chgData name="Blake" userId="1f6edb708596418b" providerId="LiveId" clId="{E6E1CA50-4DF0-430F-A4C4-E82B9A2F91DB}" dt="2023-07-06T16:11:59.842" v="3170" actId="478"/>
          <ac:spMkLst>
            <pc:docMk/>
            <pc:sldMk cId="1840546808" sldId="279"/>
            <ac:spMk id="27" creationId="{9AA08FFF-D06C-30F7-D4CC-43A7206931AE}"/>
          </ac:spMkLst>
        </pc:spChg>
        <pc:spChg chg="add del mod">
          <ac:chgData name="Blake" userId="1f6edb708596418b" providerId="LiveId" clId="{E6E1CA50-4DF0-430F-A4C4-E82B9A2F91DB}" dt="2023-07-06T16:11:59.842" v="3170" actId="478"/>
          <ac:spMkLst>
            <pc:docMk/>
            <pc:sldMk cId="1840546808" sldId="279"/>
            <ac:spMk id="28" creationId="{576A3E26-F1E3-B2A8-A4A7-EF0AC2E51CFF}"/>
          </ac:spMkLst>
        </pc:spChg>
        <pc:spChg chg="add del mod">
          <ac:chgData name="Blake" userId="1f6edb708596418b" providerId="LiveId" clId="{E6E1CA50-4DF0-430F-A4C4-E82B9A2F91DB}" dt="2023-07-06T16:11:54.432" v="3169" actId="478"/>
          <ac:spMkLst>
            <pc:docMk/>
            <pc:sldMk cId="1840546808" sldId="279"/>
            <ac:spMk id="29" creationId="{DB57791A-9AEF-E438-7C60-9F54060667E7}"/>
          </ac:spMkLst>
        </pc:spChg>
        <pc:spChg chg="add del mod">
          <ac:chgData name="Blake" userId="1f6edb708596418b" providerId="LiveId" clId="{E6E1CA50-4DF0-430F-A4C4-E82B9A2F91DB}" dt="2023-07-06T16:11:54.432" v="3169" actId="478"/>
          <ac:spMkLst>
            <pc:docMk/>
            <pc:sldMk cId="1840546808" sldId="279"/>
            <ac:spMk id="30" creationId="{82CF388D-A7C2-9EEE-3EA4-E94214038C72}"/>
          </ac:spMkLst>
        </pc:spChg>
        <pc:spChg chg="add del mod">
          <ac:chgData name="Blake" userId="1f6edb708596418b" providerId="LiveId" clId="{E6E1CA50-4DF0-430F-A4C4-E82B9A2F91DB}" dt="2023-07-06T16:11:54.432" v="3169" actId="478"/>
          <ac:spMkLst>
            <pc:docMk/>
            <pc:sldMk cId="1840546808" sldId="279"/>
            <ac:spMk id="31" creationId="{8E2A2537-1EF8-86DC-97A3-D36FF389FD32}"/>
          </ac:spMkLst>
        </pc:spChg>
        <pc:spChg chg="add del mod">
          <ac:chgData name="Blake" userId="1f6edb708596418b" providerId="LiveId" clId="{E6E1CA50-4DF0-430F-A4C4-E82B9A2F91DB}" dt="2023-07-06T16:11:54.432" v="3169" actId="478"/>
          <ac:spMkLst>
            <pc:docMk/>
            <pc:sldMk cId="1840546808" sldId="279"/>
            <ac:spMk id="32" creationId="{CDBA45EE-6DC1-ACA1-BA6D-AE45E7CDF0A2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33" creationId="{ECA4C126-8C50-92D0-043E-E55FBA081F52}"/>
          </ac:spMkLst>
        </pc:spChg>
        <pc:spChg chg="add del mod">
          <ac:chgData name="Blake" userId="1f6edb708596418b" providerId="LiveId" clId="{E6E1CA50-4DF0-430F-A4C4-E82B9A2F91DB}" dt="2023-07-06T16:11:59.842" v="3170" actId="478"/>
          <ac:spMkLst>
            <pc:docMk/>
            <pc:sldMk cId="1840546808" sldId="279"/>
            <ac:spMk id="34" creationId="{3F6A54E7-7437-0557-05AB-30B630A33700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35" creationId="{3C01CCF1-D603-F00B-7ACE-6C956731E777}"/>
          </ac:spMkLst>
        </pc:spChg>
        <pc:spChg chg="add del mod">
          <ac:chgData name="Blake" userId="1f6edb708596418b" providerId="LiveId" clId="{E6E1CA50-4DF0-430F-A4C4-E82B9A2F91DB}" dt="2023-06-25T20:08:36.127" v="1686"/>
          <ac:spMkLst>
            <pc:docMk/>
            <pc:sldMk cId="1840546808" sldId="279"/>
            <ac:spMk id="36" creationId="{386F2B27-3A4F-91E4-9C7A-931C4D8F491D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37" creationId="{B8A6921F-B2A3-F732-926F-F4051CE0E9F4}"/>
          </ac:spMkLst>
        </pc:spChg>
        <pc:spChg chg="add del mod">
          <ac:chgData name="Blake" userId="1f6edb708596418b" providerId="LiveId" clId="{E6E1CA50-4DF0-430F-A4C4-E82B9A2F91DB}" dt="2023-06-25T20:08:36.127" v="1686"/>
          <ac:spMkLst>
            <pc:docMk/>
            <pc:sldMk cId="1840546808" sldId="279"/>
            <ac:spMk id="38" creationId="{BBB78AF7-4E0B-3F96-D54C-7A610CAECD34}"/>
          </ac:spMkLst>
        </pc:spChg>
        <pc:spChg chg="del">
          <ac:chgData name="Blake" userId="1f6edb708596418b" providerId="LiveId" clId="{E6E1CA50-4DF0-430F-A4C4-E82B9A2F91DB}" dt="2023-06-25T20:06:46.492" v="1601" actId="478"/>
          <ac:spMkLst>
            <pc:docMk/>
            <pc:sldMk cId="1840546808" sldId="279"/>
            <ac:spMk id="39" creationId="{D10B67B4-3EDE-BCF1-F4F0-F9ABB44C2050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0" creationId="{AEEB9601-45C9-DC45-9686-AD34C29CD25D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1" creationId="{A11EB9B6-E666-9413-F35A-CDB1472C3B1A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2" creationId="{49826B1B-FDE2-CBAD-3A60-9B94012FA228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3" creationId="{0AECEC71-AC38-362D-1B48-E9122F083F9F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4" creationId="{6F2C97A7-0DCB-72EB-B7D0-574DA1EDA6C3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5" creationId="{D4B8D203-71BA-446F-E54F-7A3D442894B0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6" creationId="{FEEC8436-BF1F-37C6-608E-BE66919C8ABF}"/>
          </ac:spMkLst>
        </pc:spChg>
        <pc:spChg chg="add del mod">
          <ac:chgData name="Blake" userId="1f6edb708596418b" providerId="LiveId" clId="{E6E1CA50-4DF0-430F-A4C4-E82B9A2F91DB}" dt="2023-06-25T20:08:36.127" v="1686"/>
          <ac:spMkLst>
            <pc:docMk/>
            <pc:sldMk cId="1840546808" sldId="279"/>
            <ac:spMk id="47" creationId="{60E56C4B-8D4B-1CC1-6667-383C7F02C34D}"/>
          </ac:spMkLst>
        </pc:spChg>
        <pc:spChg chg="add del mod">
          <ac:chgData name="Blake" userId="1f6edb708596418b" providerId="LiveId" clId="{E6E1CA50-4DF0-430F-A4C4-E82B9A2F91DB}" dt="2023-06-25T20:08:36.127" v="1686"/>
          <ac:spMkLst>
            <pc:docMk/>
            <pc:sldMk cId="1840546808" sldId="279"/>
            <ac:spMk id="48" creationId="{66C1918E-B6C6-5999-A645-71F6A3FBC564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49" creationId="{18AC3215-8365-D9A1-DA0A-50D6114BF501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50" creationId="{16C45C58-2C31-B7E9-0693-B1276ADCDD97}"/>
          </ac:spMkLst>
        </pc:spChg>
        <pc:spChg chg="add del mod">
          <ac:chgData name="Blake" userId="1f6edb708596418b" providerId="LiveId" clId="{E6E1CA50-4DF0-430F-A4C4-E82B9A2F91DB}" dt="2023-06-25T20:08:36.127" v="1686"/>
          <ac:spMkLst>
            <pc:docMk/>
            <pc:sldMk cId="1840546808" sldId="279"/>
            <ac:spMk id="52" creationId="{E82A00EF-6510-3840-FDB0-99920EA7E94B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53" creationId="{6F544F54-F83A-8CA0-4005-29FF16922302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54" creationId="{5B840F1D-E1FA-DC90-B1F8-6FDFE4B28DC6}"/>
          </ac:spMkLst>
        </pc:spChg>
        <pc:spChg chg="add mod">
          <ac:chgData name="Blake" userId="1f6edb708596418b" providerId="LiveId" clId="{E6E1CA50-4DF0-430F-A4C4-E82B9A2F91DB}" dt="2023-06-25T20:08:43.905" v="1688" actId="1076"/>
          <ac:spMkLst>
            <pc:docMk/>
            <pc:sldMk cId="1840546808" sldId="279"/>
            <ac:spMk id="55" creationId="{5D3E9F50-83DE-3D8B-0D35-D197BBB516D6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56" creationId="{27822F5B-A4E4-6139-3D5A-70A2D35A0A0D}"/>
          </ac:spMkLst>
        </pc:spChg>
        <pc:spChg chg="add mod">
          <ac:chgData name="Blake" userId="1f6edb708596418b" providerId="LiveId" clId="{E6E1CA50-4DF0-430F-A4C4-E82B9A2F91DB}" dt="2023-06-25T20:08:43.905" v="1688" actId="1076"/>
          <ac:spMkLst>
            <pc:docMk/>
            <pc:sldMk cId="1840546808" sldId="279"/>
            <ac:spMk id="57" creationId="{687B2D8E-BCA7-3AAE-B1AF-4637DE45EADE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58" creationId="{1B75F275-2E0E-26F6-FECF-7ABDF2B14BD0}"/>
          </ac:spMkLst>
        </pc:spChg>
        <pc:spChg chg="add mod">
          <ac:chgData name="Blake" userId="1f6edb708596418b" providerId="LiveId" clId="{E6E1CA50-4DF0-430F-A4C4-E82B9A2F91DB}" dt="2023-06-25T20:08:43.905" v="1688" actId="1076"/>
          <ac:spMkLst>
            <pc:docMk/>
            <pc:sldMk cId="1840546808" sldId="279"/>
            <ac:spMk id="59" creationId="{CC66045A-D84E-06EE-39EA-055EE150AA13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0" creationId="{F224395C-EA76-2E64-EA30-F4A6478ED0FD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2" creationId="{992DE95C-B986-B288-ECF8-E0E82D07D1B0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3" creationId="{2335E31B-C4EA-4B80-86A5-31456FA277B5}"/>
          </ac:spMkLst>
        </pc:spChg>
        <pc:spChg chg="add mod">
          <ac:chgData name="Blake" userId="1f6edb708596418b" providerId="LiveId" clId="{E6E1CA50-4DF0-430F-A4C4-E82B9A2F91DB}" dt="2023-06-25T20:08:43.905" v="1688" actId="1076"/>
          <ac:spMkLst>
            <pc:docMk/>
            <pc:sldMk cId="1840546808" sldId="279"/>
            <ac:spMk id="64" creationId="{A69C5182-A6BF-4A88-C9A4-8B8FD3AB2D75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5" creationId="{EA8920AB-573B-4081-3D29-4A9E4E8EFCD6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6" creationId="{6D922A34-F62A-4EC3-C7E8-9F124A54B402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7" creationId="{17E6B4BA-9FC3-E7F9-C257-4658C8B18197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8" creationId="{E46EFA6F-2319-FC25-9E05-61D74CC4BB9B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69" creationId="{8C6F00A3-6379-8113-E565-D3922697E6D1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0" creationId="{F26BCC4A-9AC9-980D-A65B-9009C5D776D3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1" creationId="{67ED7869-BDB6-D4FE-ECE0-A0EC94764C85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2" creationId="{20A3C5C8-BE14-8E50-EA53-E918A62E3A5B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3" creationId="{6499443E-323B-7B4B-4115-968DDFE8A299}"/>
          </ac:spMkLst>
        </pc:spChg>
        <pc:spChg chg="del">
          <ac:chgData name="Blake" userId="1f6edb708596418b" providerId="LiveId" clId="{E6E1CA50-4DF0-430F-A4C4-E82B9A2F91DB}" dt="2023-06-25T20:06:45.542" v="1600" actId="478"/>
          <ac:spMkLst>
            <pc:docMk/>
            <pc:sldMk cId="1840546808" sldId="279"/>
            <ac:spMk id="74" creationId="{58C221E3-44F4-6724-AA9D-E0BC3B64EC1F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6" creationId="{7FA70582-99FF-5F59-F43B-D81A8187FB32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7" creationId="{87C8021E-59FF-AE69-821E-B276F81C7260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8" creationId="{63867B4A-095F-90E1-C02F-509199416993}"/>
          </ac:spMkLst>
        </pc:spChg>
        <pc:spChg chg="del">
          <ac:chgData name="Blake" userId="1f6edb708596418b" providerId="LiveId" clId="{E6E1CA50-4DF0-430F-A4C4-E82B9A2F91DB}" dt="2023-06-25T20:06:42.229" v="1599" actId="478"/>
          <ac:spMkLst>
            <pc:docMk/>
            <pc:sldMk cId="1840546808" sldId="279"/>
            <ac:spMk id="79" creationId="{51C4E6F6-DFED-69C4-4F6E-4672B79B95C5}"/>
          </ac:spMkLst>
        </pc:spChg>
        <pc:spChg chg="add mod">
          <ac:chgData name="Blake" userId="1f6edb708596418b" providerId="LiveId" clId="{E6E1CA50-4DF0-430F-A4C4-E82B9A2F91DB}" dt="2023-06-25T20:08:43.905" v="1688" actId="1076"/>
          <ac:spMkLst>
            <pc:docMk/>
            <pc:sldMk cId="1840546808" sldId="279"/>
            <ac:spMk id="80" creationId="{8C031F59-EB35-1999-D252-CAEEB8BE8186}"/>
          </ac:spMkLst>
        </pc:spChg>
        <pc:spChg chg="add mod">
          <ac:chgData name="Blake" userId="1f6edb708596418b" providerId="LiveId" clId="{E6E1CA50-4DF0-430F-A4C4-E82B9A2F91DB}" dt="2023-06-25T20:09:17.103" v="1699" actId="1076"/>
          <ac:spMkLst>
            <pc:docMk/>
            <pc:sldMk cId="1840546808" sldId="279"/>
            <ac:spMk id="81" creationId="{313E485A-C677-4535-D732-3FDF808B9C41}"/>
          </ac:spMkLst>
        </pc:spChg>
        <pc:spChg chg="add del mod">
          <ac:chgData name="Blake" userId="1f6edb708596418b" providerId="LiveId" clId="{E6E1CA50-4DF0-430F-A4C4-E82B9A2F91DB}" dt="2023-06-25T20:09:08.218" v="1696"/>
          <ac:spMkLst>
            <pc:docMk/>
            <pc:sldMk cId="1840546808" sldId="279"/>
            <ac:spMk id="82" creationId="{4B9025B7-1A58-8F73-5327-E70F428FB486}"/>
          </ac:spMkLst>
        </pc:spChg>
        <pc:spChg chg="add del mod">
          <ac:chgData name="Blake" userId="1f6edb708596418b" providerId="LiveId" clId="{E6E1CA50-4DF0-430F-A4C4-E82B9A2F91DB}" dt="2023-06-25T20:09:08.218" v="1696"/>
          <ac:spMkLst>
            <pc:docMk/>
            <pc:sldMk cId="1840546808" sldId="279"/>
            <ac:spMk id="83" creationId="{393A3211-499A-B51B-5A17-62310394823B}"/>
          </ac:spMkLst>
        </pc:spChg>
        <pc:spChg chg="add del mod">
          <ac:chgData name="Blake" userId="1f6edb708596418b" providerId="LiveId" clId="{E6E1CA50-4DF0-430F-A4C4-E82B9A2F91DB}" dt="2023-06-25T20:09:08.218" v="1696"/>
          <ac:spMkLst>
            <pc:docMk/>
            <pc:sldMk cId="1840546808" sldId="279"/>
            <ac:spMk id="84" creationId="{46FFC6A2-4B0F-D7ED-38F4-CF7D70A185DB}"/>
          </ac:spMkLst>
        </pc:spChg>
        <pc:spChg chg="add del mod">
          <ac:chgData name="Blake" userId="1f6edb708596418b" providerId="LiveId" clId="{E6E1CA50-4DF0-430F-A4C4-E82B9A2F91DB}" dt="2023-06-25T20:09:08.218" v="1696"/>
          <ac:spMkLst>
            <pc:docMk/>
            <pc:sldMk cId="1840546808" sldId="279"/>
            <ac:spMk id="85" creationId="{F3B45D35-7DB6-7036-C2DB-2B09DF1A04AA}"/>
          </ac:spMkLst>
        </pc:spChg>
        <pc:spChg chg="add del mod">
          <ac:chgData name="Blake" userId="1f6edb708596418b" providerId="LiveId" clId="{E6E1CA50-4DF0-430F-A4C4-E82B9A2F91DB}" dt="2023-06-25T20:09:08.218" v="1696"/>
          <ac:spMkLst>
            <pc:docMk/>
            <pc:sldMk cId="1840546808" sldId="279"/>
            <ac:spMk id="86" creationId="{EF098B04-C71C-4C88-167A-21A1DE4DD759}"/>
          </ac:spMkLst>
        </pc:spChg>
        <pc:spChg chg="add del mod">
          <ac:chgData name="Blake" userId="1f6edb708596418b" providerId="LiveId" clId="{E6E1CA50-4DF0-430F-A4C4-E82B9A2F91DB}" dt="2023-06-25T20:09:08.218" v="1696"/>
          <ac:spMkLst>
            <pc:docMk/>
            <pc:sldMk cId="1840546808" sldId="279"/>
            <ac:spMk id="87" creationId="{37A440D9-B272-975F-973A-240D1A2B4D55}"/>
          </ac:spMkLst>
        </pc:spChg>
        <pc:spChg chg="add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88" creationId="{824645FF-5B5F-292E-C075-7BE4BC0D3BE3}"/>
          </ac:spMkLst>
        </pc:spChg>
        <pc:spChg chg="add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89" creationId="{4443923E-54CF-702C-8CAB-0BAA6AEC48BA}"/>
          </ac:spMkLst>
        </pc:spChg>
        <pc:spChg chg="add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0" creationId="{9D300B5E-9A01-CC1A-C255-460A8965178F}"/>
          </ac:spMkLst>
        </pc:spChg>
        <pc:spChg chg="add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1" creationId="{DF9CD802-3F2F-6803-2192-EA138E2E04D2}"/>
          </ac:spMkLst>
        </pc:spChg>
        <pc:spChg chg="add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2" creationId="{C832B954-5444-D640-77D4-0F36D0630C40}"/>
          </ac:spMkLst>
        </pc:spChg>
        <pc:spChg chg="add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3" creationId="{580A6232-DE70-E034-A77B-105AAA0599CD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4" creationId="{52E5D033-7579-CEBD-B41B-22DDF5879C19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5" creationId="{A573DC3B-ECC4-C6C5-4C6B-5C3F2F468A42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6" creationId="{F719DC36-A1BD-D65B-1DED-1E9FB58C9464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7" creationId="{CC951994-60B7-97A1-A96E-041962E0062E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8" creationId="{ED87B8EF-A762-812D-0619-6DB57793F968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99" creationId="{C208E862-0420-BAB4-7062-53B42A8ED7DB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100" creationId="{6BD196BD-8462-06C5-7651-708B2D580BD7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101" creationId="{84415819-E1B6-7281-61F8-35A17181EB32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102" creationId="{86778425-99B3-18C7-EDE4-304219C90B0C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103" creationId="{24177CC1-E6A9-14BC-FA59-AFE48EE5362D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104" creationId="{09955527-8F8D-4D5D-968C-F90CE3BFD92D}"/>
          </ac:spMkLst>
        </pc:spChg>
        <pc:spChg chg="add del mod">
          <ac:chgData name="Blake" userId="1f6edb708596418b" providerId="LiveId" clId="{E6E1CA50-4DF0-430F-A4C4-E82B9A2F91DB}" dt="2023-07-20T19:00:26.940" v="5204" actId="1076"/>
          <ac:spMkLst>
            <pc:docMk/>
            <pc:sldMk cId="1840546808" sldId="279"/>
            <ac:spMk id="105" creationId="{4AADCFE9-90E0-CA76-C1BD-11686A1C020F}"/>
          </ac:spMkLst>
        </pc:spChg>
        <pc:spChg chg="add mod">
          <ac:chgData name="Blake" userId="1f6edb708596418b" providerId="LiveId" clId="{E6E1CA50-4DF0-430F-A4C4-E82B9A2F91DB}" dt="2023-07-06T16:12:17.912" v="3172" actId="1076"/>
          <ac:spMkLst>
            <pc:docMk/>
            <pc:sldMk cId="1840546808" sldId="279"/>
            <ac:spMk id="106" creationId="{4918CB5A-73BC-F0C3-43E9-279201EE41D2}"/>
          </ac:spMkLst>
        </pc:spChg>
        <pc:spChg chg="add mod">
          <ac:chgData name="Blake" userId="1f6edb708596418b" providerId="LiveId" clId="{E6E1CA50-4DF0-430F-A4C4-E82B9A2F91DB}" dt="2023-07-06T16:12:17.912" v="3172" actId="1076"/>
          <ac:spMkLst>
            <pc:docMk/>
            <pc:sldMk cId="1840546808" sldId="279"/>
            <ac:spMk id="107" creationId="{468C5B88-88F5-DD53-72FE-04D0CBB64CA3}"/>
          </ac:spMkLst>
        </pc:spChg>
        <pc:spChg chg="add mod">
          <ac:chgData name="Blake" userId="1f6edb708596418b" providerId="LiveId" clId="{E6E1CA50-4DF0-430F-A4C4-E82B9A2F91DB}" dt="2023-07-06T16:12:17.912" v="3172" actId="1076"/>
          <ac:spMkLst>
            <pc:docMk/>
            <pc:sldMk cId="1840546808" sldId="279"/>
            <ac:spMk id="108" creationId="{B25CDC95-6CE9-16BC-50E7-1670CD8E47E5}"/>
          </ac:spMkLst>
        </pc:spChg>
        <pc:spChg chg="add mod">
          <ac:chgData name="Blake" userId="1f6edb708596418b" providerId="LiveId" clId="{E6E1CA50-4DF0-430F-A4C4-E82B9A2F91DB}" dt="2023-07-06T16:12:17.912" v="3172" actId="1076"/>
          <ac:spMkLst>
            <pc:docMk/>
            <pc:sldMk cId="1840546808" sldId="279"/>
            <ac:spMk id="109" creationId="{8C6C2F93-12EA-51B6-1DD4-09D4320F1183}"/>
          </ac:spMkLst>
        </pc:spChg>
        <pc:spChg chg="add mod">
          <ac:chgData name="Blake" userId="1f6edb708596418b" providerId="LiveId" clId="{E6E1CA50-4DF0-430F-A4C4-E82B9A2F91DB}" dt="2023-07-06T16:12:17.912" v="3172" actId="1076"/>
          <ac:spMkLst>
            <pc:docMk/>
            <pc:sldMk cId="1840546808" sldId="279"/>
            <ac:spMk id="110" creationId="{FC289D83-B4DF-0F7C-6934-3712C786A208}"/>
          </ac:spMkLst>
        </pc:spChg>
        <pc:spChg chg="add mod">
          <ac:chgData name="Blake" userId="1f6edb708596418b" providerId="LiveId" clId="{E6E1CA50-4DF0-430F-A4C4-E82B9A2F91DB}" dt="2023-07-06T16:12:24.741" v="3174" actId="1076"/>
          <ac:spMkLst>
            <pc:docMk/>
            <pc:sldMk cId="1840546808" sldId="279"/>
            <ac:spMk id="111" creationId="{8027CBF9-C330-6D94-FFB3-B70656028D5A}"/>
          </ac:spMkLst>
        </pc:spChg>
        <pc:spChg chg="add mod">
          <ac:chgData name="Blake" userId="1f6edb708596418b" providerId="LiveId" clId="{E6E1CA50-4DF0-430F-A4C4-E82B9A2F91DB}" dt="2023-07-06T16:12:24.741" v="3174" actId="1076"/>
          <ac:spMkLst>
            <pc:docMk/>
            <pc:sldMk cId="1840546808" sldId="279"/>
            <ac:spMk id="112" creationId="{550FBE8F-2E83-7B55-4427-A76B3A068050}"/>
          </ac:spMkLst>
        </pc:spChg>
        <pc:spChg chg="add mod">
          <ac:chgData name="Blake" userId="1f6edb708596418b" providerId="LiveId" clId="{E6E1CA50-4DF0-430F-A4C4-E82B9A2F91DB}" dt="2023-07-06T16:12:24.741" v="3174" actId="1076"/>
          <ac:spMkLst>
            <pc:docMk/>
            <pc:sldMk cId="1840546808" sldId="279"/>
            <ac:spMk id="113" creationId="{3B987C31-F68D-6159-6671-9172436D057F}"/>
          </ac:spMkLst>
        </pc:spChg>
        <pc:spChg chg="add mod">
          <ac:chgData name="Blake" userId="1f6edb708596418b" providerId="LiveId" clId="{E6E1CA50-4DF0-430F-A4C4-E82B9A2F91DB}" dt="2023-07-06T16:12:24.741" v="3174" actId="1076"/>
          <ac:spMkLst>
            <pc:docMk/>
            <pc:sldMk cId="1840546808" sldId="279"/>
            <ac:spMk id="114" creationId="{2C879B16-8F86-0113-4BDF-6C43C9AA0A55}"/>
          </ac:spMkLst>
        </pc:spChg>
        <pc:spChg chg="add mod">
          <ac:chgData name="Blake" userId="1f6edb708596418b" providerId="LiveId" clId="{E6E1CA50-4DF0-430F-A4C4-E82B9A2F91DB}" dt="2023-07-06T16:12:24.741" v="3174" actId="1076"/>
          <ac:spMkLst>
            <pc:docMk/>
            <pc:sldMk cId="1840546808" sldId="279"/>
            <ac:spMk id="115" creationId="{1D32F67B-7571-AAD2-D617-7380F747C931}"/>
          </ac:spMkLst>
        </pc:spChg>
        <pc:cxnChg chg="del">
          <ac:chgData name="Blake" userId="1f6edb708596418b" providerId="LiveId" clId="{E6E1CA50-4DF0-430F-A4C4-E82B9A2F91DB}" dt="2023-06-25T20:06:42.229" v="1599" actId="478"/>
          <ac:cxnSpMkLst>
            <pc:docMk/>
            <pc:sldMk cId="1840546808" sldId="279"/>
            <ac:cxnSpMk id="10" creationId="{BE3864A2-FDB4-839F-47A9-DD23694426CB}"/>
          </ac:cxnSpMkLst>
        </pc:cxnChg>
        <pc:cxnChg chg="del">
          <ac:chgData name="Blake" userId="1f6edb708596418b" providerId="LiveId" clId="{E6E1CA50-4DF0-430F-A4C4-E82B9A2F91DB}" dt="2023-06-25T20:06:42.229" v="1599" actId="478"/>
          <ac:cxnSpMkLst>
            <pc:docMk/>
            <pc:sldMk cId="1840546808" sldId="279"/>
            <ac:cxnSpMk id="13" creationId="{3187D5C4-FCAC-99AE-4290-E7561DF4C0F8}"/>
          </ac:cxnSpMkLst>
        </pc:cxnChg>
        <pc:cxnChg chg="del">
          <ac:chgData name="Blake" userId="1f6edb708596418b" providerId="LiveId" clId="{E6E1CA50-4DF0-430F-A4C4-E82B9A2F91DB}" dt="2023-06-25T20:06:42.229" v="1599" actId="478"/>
          <ac:cxnSpMkLst>
            <pc:docMk/>
            <pc:sldMk cId="1840546808" sldId="279"/>
            <ac:cxnSpMk id="14" creationId="{B1CF20B2-B8E9-BA7A-9B5C-69BBA2A1888E}"/>
          </ac:cxnSpMkLst>
        </pc:cxnChg>
        <pc:cxnChg chg="add mod">
          <ac:chgData name="Blake" userId="1f6edb708596418b" providerId="LiveId" clId="{E6E1CA50-4DF0-430F-A4C4-E82B9A2F91DB}" dt="2023-06-25T20:07:40.947" v="1648" actId="1076"/>
          <ac:cxnSpMkLst>
            <pc:docMk/>
            <pc:sldMk cId="1840546808" sldId="279"/>
            <ac:cxnSpMk id="16" creationId="{558E2615-E8DB-8AC2-892B-99640E99FBA5}"/>
          </ac:cxnSpMkLst>
        </pc:cxnChg>
        <pc:cxnChg chg="del">
          <ac:chgData name="Blake" userId="1f6edb708596418b" providerId="LiveId" clId="{E6E1CA50-4DF0-430F-A4C4-E82B9A2F91DB}" dt="2023-06-25T20:06:42.229" v="1599" actId="478"/>
          <ac:cxnSpMkLst>
            <pc:docMk/>
            <pc:sldMk cId="1840546808" sldId="279"/>
            <ac:cxnSpMk id="51" creationId="{B23A3C4D-C553-5FDC-9561-BEDCB39535CD}"/>
          </ac:cxnSpMkLst>
        </pc:cxnChg>
        <pc:cxnChg chg="del">
          <ac:chgData name="Blake" userId="1f6edb708596418b" providerId="LiveId" clId="{E6E1CA50-4DF0-430F-A4C4-E82B9A2F91DB}" dt="2023-06-25T20:06:42.229" v="1599" actId="478"/>
          <ac:cxnSpMkLst>
            <pc:docMk/>
            <pc:sldMk cId="1840546808" sldId="279"/>
            <ac:cxnSpMk id="61" creationId="{2A2288F5-450B-A320-E3C7-EF435FA63C85}"/>
          </ac:cxnSpMkLst>
        </pc:cxnChg>
        <pc:cxnChg chg="del">
          <ac:chgData name="Blake" userId="1f6edb708596418b" providerId="LiveId" clId="{E6E1CA50-4DF0-430F-A4C4-E82B9A2F91DB}" dt="2023-06-25T20:06:42.229" v="1599" actId="478"/>
          <ac:cxnSpMkLst>
            <pc:docMk/>
            <pc:sldMk cId="1840546808" sldId="279"/>
            <ac:cxnSpMk id="75" creationId="{F4086EE7-5C84-D1CB-C527-DAA832B72E32}"/>
          </ac:cxnSpMkLst>
        </pc:cxnChg>
      </pc:sldChg>
      <pc:sldChg chg="addSp delSp modSp new mod ord">
        <pc:chgData name="Blake" userId="1f6edb708596418b" providerId="LiveId" clId="{E6E1CA50-4DF0-430F-A4C4-E82B9A2F91DB}" dt="2023-08-11T20:31:06.375" v="10780" actId="255"/>
        <pc:sldMkLst>
          <pc:docMk/>
          <pc:sldMk cId="2870480129" sldId="280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870480129" sldId="280"/>
            <ac:spMk id="2" creationId="{94C261A1-4FB2-C428-E390-772A5DC33C99}"/>
          </ac:spMkLst>
        </pc:spChg>
        <pc:spChg chg="mod">
          <ac:chgData name="Blake" userId="1f6edb708596418b" providerId="LiveId" clId="{E6E1CA50-4DF0-430F-A4C4-E82B9A2F91DB}" dt="2023-08-11T20:31:06.375" v="10780" actId="255"/>
          <ac:spMkLst>
            <pc:docMk/>
            <pc:sldMk cId="2870480129" sldId="280"/>
            <ac:spMk id="3" creationId="{8051CB3A-3B18-F840-AD71-4F832C6CF84F}"/>
          </ac:spMkLst>
        </pc:spChg>
        <pc:spChg chg="add del mod">
          <ac:chgData name="Blake" userId="1f6edb708596418b" providerId="LiveId" clId="{E6E1CA50-4DF0-430F-A4C4-E82B9A2F91DB}" dt="2023-07-20T15:10:43.668" v="4983" actId="478"/>
          <ac:spMkLst>
            <pc:docMk/>
            <pc:sldMk cId="2870480129" sldId="280"/>
            <ac:spMk id="5" creationId="{A5755823-7343-72E3-A28B-C4E9F05586F3}"/>
          </ac:spMkLst>
        </pc:spChg>
        <pc:graphicFrameChg chg="add del mod modGraphic">
          <ac:chgData name="Blake" userId="1f6edb708596418b" providerId="LiveId" clId="{E6E1CA50-4DF0-430F-A4C4-E82B9A2F91DB}" dt="2023-07-06T15:40:17.121" v="2833" actId="478"/>
          <ac:graphicFrameMkLst>
            <pc:docMk/>
            <pc:sldMk cId="2870480129" sldId="280"/>
            <ac:graphicFrameMk id="4" creationId="{61DA706C-1FB6-A8A5-87A3-87C927D471D0}"/>
          </ac:graphicFrameMkLst>
        </pc:graphicFrameChg>
        <pc:graphicFrameChg chg="add mod modGraphic">
          <ac:chgData name="Blake" userId="1f6edb708596418b" providerId="LiveId" clId="{E6E1CA50-4DF0-430F-A4C4-E82B9A2F91DB}" dt="2023-08-11T20:15:21.780" v="9812" actId="20577"/>
          <ac:graphicFrameMkLst>
            <pc:docMk/>
            <pc:sldMk cId="2870480129" sldId="280"/>
            <ac:graphicFrameMk id="6" creationId="{22EBF056-5279-AA3E-4208-6899DDD86B6B}"/>
          </ac:graphicFrameMkLst>
        </pc:graphicFrameChg>
      </pc:sldChg>
      <pc:sldChg chg="modSp new mod ord">
        <pc:chgData name="Blake" userId="1f6edb708596418b" providerId="LiveId" clId="{E6E1CA50-4DF0-430F-A4C4-E82B9A2F91DB}" dt="2023-08-11T20:33:25.508" v="10810" actId="255"/>
        <pc:sldMkLst>
          <pc:docMk/>
          <pc:sldMk cId="2502818068" sldId="281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502818068" sldId="281"/>
            <ac:spMk id="2" creationId="{35E4D4DA-306C-0305-FB78-7C10C82A8A21}"/>
          </ac:spMkLst>
        </pc:spChg>
        <pc:spChg chg="mod">
          <ac:chgData name="Blake" userId="1f6edb708596418b" providerId="LiveId" clId="{E6E1CA50-4DF0-430F-A4C4-E82B9A2F91DB}" dt="2023-08-11T20:33:25.508" v="10810" actId="255"/>
          <ac:spMkLst>
            <pc:docMk/>
            <pc:sldMk cId="2502818068" sldId="281"/>
            <ac:spMk id="3" creationId="{10D28356-D401-B36D-8538-C02EC3775FB5}"/>
          </ac:spMkLst>
        </pc:spChg>
      </pc:sldChg>
      <pc:sldChg chg="new del">
        <pc:chgData name="Blake" userId="1f6edb708596418b" providerId="LiveId" clId="{E6E1CA50-4DF0-430F-A4C4-E82B9A2F91DB}" dt="2023-07-06T16:26:35.878" v="3202" actId="47"/>
        <pc:sldMkLst>
          <pc:docMk/>
          <pc:sldMk cId="1369997300" sldId="282"/>
        </pc:sldMkLst>
      </pc:sldChg>
      <pc:sldChg chg="modSp new del mod ord">
        <pc:chgData name="Blake" userId="1f6edb708596418b" providerId="LiveId" clId="{E6E1CA50-4DF0-430F-A4C4-E82B9A2F91DB}" dt="2023-08-03T06:58:11.903" v="6085" actId="47"/>
        <pc:sldMkLst>
          <pc:docMk/>
          <pc:sldMk cId="2175086431" sldId="282"/>
        </pc:sldMkLst>
        <pc:spChg chg="mod">
          <ac:chgData name="Blake" userId="1f6edb708596418b" providerId="LiveId" clId="{E6E1CA50-4DF0-430F-A4C4-E82B9A2F91DB}" dt="2023-07-28T16:56:36.270" v="5874" actId="20577"/>
          <ac:spMkLst>
            <pc:docMk/>
            <pc:sldMk cId="2175086431" sldId="282"/>
            <ac:spMk id="2" creationId="{AFFA735A-524D-4747-171C-2A700927C809}"/>
          </ac:spMkLst>
        </pc:spChg>
        <pc:spChg chg="mod">
          <ac:chgData name="Blake" userId="1f6edb708596418b" providerId="LiveId" clId="{E6E1CA50-4DF0-430F-A4C4-E82B9A2F91DB}" dt="2023-07-06T16:30:32.416" v="3563" actId="20577"/>
          <ac:spMkLst>
            <pc:docMk/>
            <pc:sldMk cId="2175086431" sldId="282"/>
            <ac:spMk id="3" creationId="{961950CA-646B-AA69-D962-DAAB7C4C507F}"/>
          </ac:spMkLst>
        </pc:spChg>
      </pc:sldChg>
      <pc:sldChg chg="modSp add mod">
        <pc:chgData name="Blake" userId="1f6edb708596418b" providerId="LiveId" clId="{E6E1CA50-4DF0-430F-A4C4-E82B9A2F91DB}" dt="2023-08-03T19:12:43.512" v="8071" actId="2711"/>
        <pc:sldMkLst>
          <pc:docMk/>
          <pc:sldMk cId="680940060" sldId="283"/>
        </pc:sldMkLst>
        <pc:spChg chg="mod">
          <ac:chgData name="Blake" userId="1f6edb708596418b" providerId="LiveId" clId="{E6E1CA50-4DF0-430F-A4C4-E82B9A2F91DB}" dt="2023-08-03T19:12:43.512" v="8071" actId="2711"/>
          <ac:spMkLst>
            <pc:docMk/>
            <pc:sldMk cId="680940060" sldId="283"/>
            <ac:spMk id="2" creationId="{A8FE1FA0-5293-6C49-3AB6-E42403E6B032}"/>
          </ac:spMkLst>
        </pc:spChg>
      </pc:sldChg>
      <pc:sldChg chg="delSp modSp add mod">
        <pc:chgData name="Blake" userId="1f6edb708596418b" providerId="LiveId" clId="{E6E1CA50-4DF0-430F-A4C4-E82B9A2F91DB}" dt="2023-08-11T20:02:17.045" v="9792" actId="1076"/>
        <pc:sldMkLst>
          <pc:docMk/>
          <pc:sldMk cId="386058148" sldId="284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386058148" sldId="284"/>
            <ac:spMk id="2" creationId="{94C261A1-4FB2-C428-E390-772A5DC33C99}"/>
          </ac:spMkLst>
        </pc:spChg>
        <pc:spChg chg="del mod">
          <ac:chgData name="Blake" userId="1f6edb708596418b" providerId="LiveId" clId="{E6E1CA50-4DF0-430F-A4C4-E82B9A2F91DB}" dt="2023-07-20T18:57:32.259" v="5193" actId="478"/>
          <ac:spMkLst>
            <pc:docMk/>
            <pc:sldMk cId="386058148" sldId="284"/>
            <ac:spMk id="3" creationId="{8051CB3A-3B18-F840-AD71-4F832C6CF84F}"/>
          </ac:spMkLst>
        </pc:spChg>
        <pc:spChg chg="del">
          <ac:chgData name="Blake" userId="1f6edb708596418b" providerId="LiveId" clId="{E6E1CA50-4DF0-430F-A4C4-E82B9A2F91DB}" dt="2023-07-13T13:57:07.118" v="3624" actId="478"/>
          <ac:spMkLst>
            <pc:docMk/>
            <pc:sldMk cId="386058148" sldId="284"/>
            <ac:spMk id="5" creationId="{A5755823-7343-72E3-A28B-C4E9F05586F3}"/>
          </ac:spMkLst>
        </pc:spChg>
        <pc:graphicFrameChg chg="mod modGraphic">
          <ac:chgData name="Blake" userId="1f6edb708596418b" providerId="LiveId" clId="{E6E1CA50-4DF0-430F-A4C4-E82B9A2F91DB}" dt="2023-08-11T20:02:17.045" v="9792" actId="1076"/>
          <ac:graphicFrameMkLst>
            <pc:docMk/>
            <pc:sldMk cId="386058148" sldId="284"/>
            <ac:graphicFrameMk id="6" creationId="{22EBF056-5279-AA3E-4208-6899DDD86B6B}"/>
          </ac:graphicFrameMkLst>
        </pc:graphicFrameChg>
      </pc:sldChg>
      <pc:sldChg chg="modSp new mod">
        <pc:chgData name="Blake" userId="1f6edb708596418b" providerId="LiveId" clId="{E6E1CA50-4DF0-430F-A4C4-E82B9A2F91DB}" dt="2023-08-11T20:33:05.486" v="10806" actId="255"/>
        <pc:sldMkLst>
          <pc:docMk/>
          <pc:sldMk cId="1183428040" sldId="285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183428040" sldId="285"/>
            <ac:spMk id="2" creationId="{664D93CB-F4EF-FC81-79D9-3D35103BC02F}"/>
          </ac:spMkLst>
        </pc:spChg>
        <pc:spChg chg="mod">
          <ac:chgData name="Blake" userId="1f6edb708596418b" providerId="LiveId" clId="{E6E1CA50-4DF0-430F-A4C4-E82B9A2F91DB}" dt="2023-08-11T20:33:05.486" v="10806" actId="255"/>
          <ac:spMkLst>
            <pc:docMk/>
            <pc:sldMk cId="1183428040" sldId="285"/>
            <ac:spMk id="3" creationId="{F0061C23-14F2-87E8-96E2-39A0D4D14681}"/>
          </ac:spMkLst>
        </pc:spChg>
      </pc:sldChg>
      <pc:sldChg chg="addSp delSp modSp add del mod ord">
        <pc:chgData name="Blake" userId="1f6edb708596418b" providerId="LiveId" clId="{E6E1CA50-4DF0-430F-A4C4-E82B9A2F91DB}" dt="2023-07-14T02:41:37.284" v="4333" actId="47"/>
        <pc:sldMkLst>
          <pc:docMk/>
          <pc:sldMk cId="1154049901" sldId="286"/>
        </pc:sldMkLst>
        <pc:spChg chg="mod">
          <ac:chgData name="Blake" userId="1f6edb708596418b" providerId="LiveId" clId="{E6E1CA50-4DF0-430F-A4C4-E82B9A2F91DB}" dt="2023-07-13T15:42:08.511" v="4129" actId="20577"/>
          <ac:spMkLst>
            <pc:docMk/>
            <pc:sldMk cId="1154049901" sldId="286"/>
            <ac:spMk id="2" creationId="{8B618336-D994-7700-90CE-CFF049BD8CB7}"/>
          </ac:spMkLst>
        </pc:spChg>
        <pc:spChg chg="add mod">
          <ac:chgData name="Blake" userId="1f6edb708596418b" providerId="LiveId" clId="{E6E1CA50-4DF0-430F-A4C4-E82B9A2F91DB}" dt="2023-07-13T15:49:10.802" v="4211" actId="1076"/>
          <ac:spMkLst>
            <pc:docMk/>
            <pc:sldMk cId="1154049901" sldId="286"/>
            <ac:spMk id="5" creationId="{58F90BA9-185D-40DF-C60D-E78DF4C2425E}"/>
          </ac:spMkLst>
        </pc:spChg>
        <pc:spChg chg="add del">
          <ac:chgData name="Blake" userId="1f6edb708596418b" providerId="LiveId" clId="{E6E1CA50-4DF0-430F-A4C4-E82B9A2F91DB}" dt="2023-07-13T15:49:45.434" v="4225" actId="478"/>
          <ac:spMkLst>
            <pc:docMk/>
            <pc:sldMk cId="1154049901" sldId="286"/>
            <ac:spMk id="7" creationId="{B0DA8A9B-68EB-06C5-9FBD-7808DAF145C8}"/>
          </ac:spMkLst>
        </pc:spChg>
        <pc:spChg chg="mod">
          <ac:chgData name="Blake" userId="1f6edb708596418b" providerId="LiveId" clId="{E6E1CA50-4DF0-430F-A4C4-E82B9A2F91DB}" dt="2023-07-13T15:47:13.786" v="4175" actId="1076"/>
          <ac:spMkLst>
            <pc:docMk/>
            <pc:sldMk cId="1154049901" sldId="286"/>
            <ac:spMk id="11" creationId="{AC35F90B-B852-8884-CD40-5D057F6CA4DD}"/>
          </ac:spMkLst>
        </pc:spChg>
        <pc:spChg chg="mod">
          <ac:chgData name="Blake" userId="1f6edb708596418b" providerId="LiveId" clId="{E6E1CA50-4DF0-430F-A4C4-E82B9A2F91DB}" dt="2023-07-13T15:47:13.786" v="4175" actId="1076"/>
          <ac:spMkLst>
            <pc:docMk/>
            <pc:sldMk cId="1154049901" sldId="286"/>
            <ac:spMk id="12" creationId="{356B2B4C-683D-89A6-305E-F18CC59086F5}"/>
          </ac:spMkLst>
        </pc:spChg>
        <pc:spChg chg="add del mod">
          <ac:chgData name="Blake" userId="1f6edb708596418b" providerId="LiveId" clId="{E6E1CA50-4DF0-430F-A4C4-E82B9A2F91DB}" dt="2023-07-13T15:45:49.624" v="4153"/>
          <ac:spMkLst>
            <pc:docMk/>
            <pc:sldMk cId="1154049901" sldId="286"/>
            <ac:spMk id="13" creationId="{B04CE4BC-6A54-4EB5-3607-3F535EF09657}"/>
          </ac:spMkLst>
        </pc:spChg>
        <pc:spChg chg="del mod">
          <ac:chgData name="Blake" userId="1f6edb708596418b" providerId="LiveId" clId="{E6E1CA50-4DF0-430F-A4C4-E82B9A2F91DB}" dt="2023-07-13T15:51:33.425" v="4245" actId="478"/>
          <ac:spMkLst>
            <pc:docMk/>
            <pc:sldMk cId="1154049901" sldId="286"/>
            <ac:spMk id="14" creationId="{1FAC7092-17F9-231D-FE7D-5AD266C08A85}"/>
          </ac:spMkLst>
        </pc:spChg>
        <pc:spChg chg="add del mod">
          <ac:chgData name="Blake" userId="1f6edb708596418b" providerId="LiveId" clId="{E6E1CA50-4DF0-430F-A4C4-E82B9A2F91DB}" dt="2023-07-13T15:46:59.203" v="4171" actId="478"/>
          <ac:spMkLst>
            <pc:docMk/>
            <pc:sldMk cId="1154049901" sldId="286"/>
            <ac:spMk id="15" creationId="{5D82C18C-59CF-9321-9F2D-580888E9936E}"/>
          </ac:spMkLst>
        </pc:spChg>
        <pc:spChg chg="mod">
          <ac:chgData name="Blake" userId="1f6edb708596418b" providerId="LiveId" clId="{E6E1CA50-4DF0-430F-A4C4-E82B9A2F91DB}" dt="2023-07-13T15:51:00.881" v="4238" actId="1076"/>
          <ac:spMkLst>
            <pc:docMk/>
            <pc:sldMk cId="1154049901" sldId="286"/>
            <ac:spMk id="19" creationId="{DF3142AE-E9DF-282E-B11C-53042BD838EC}"/>
          </ac:spMkLst>
        </pc:spChg>
        <pc:spChg chg="add del mod">
          <ac:chgData name="Blake" userId="1f6edb708596418b" providerId="LiveId" clId="{E6E1CA50-4DF0-430F-A4C4-E82B9A2F91DB}" dt="2023-07-13T15:46:48.188" v="4170" actId="478"/>
          <ac:spMkLst>
            <pc:docMk/>
            <pc:sldMk cId="1154049901" sldId="286"/>
            <ac:spMk id="22" creationId="{B2CDFBE6-A5CA-C92C-545B-CB4C725DBA93}"/>
          </ac:spMkLst>
        </pc:spChg>
        <pc:spChg chg="mod">
          <ac:chgData name="Blake" userId="1f6edb708596418b" providerId="LiveId" clId="{E6E1CA50-4DF0-430F-A4C4-E82B9A2F91DB}" dt="2023-07-13T15:49:01.206" v="4209" actId="1076"/>
          <ac:spMkLst>
            <pc:docMk/>
            <pc:sldMk cId="1154049901" sldId="286"/>
            <ac:spMk id="30" creationId="{9C9D07D7-DCB3-5BCF-C0A2-8405A60F208C}"/>
          </ac:spMkLst>
        </pc:spChg>
        <pc:spChg chg="add del mod">
          <ac:chgData name="Blake" userId="1f6edb708596418b" providerId="LiveId" clId="{E6E1CA50-4DF0-430F-A4C4-E82B9A2F91DB}" dt="2023-07-13T15:48:20.158" v="4194"/>
          <ac:spMkLst>
            <pc:docMk/>
            <pc:sldMk cId="1154049901" sldId="286"/>
            <ac:spMk id="32" creationId="{8BB6AE81-425B-FCA8-A490-74157517330C}"/>
          </ac:spMkLst>
        </pc:spChg>
        <pc:spChg chg="mod">
          <ac:chgData name="Blake" userId="1f6edb708596418b" providerId="LiveId" clId="{E6E1CA50-4DF0-430F-A4C4-E82B9A2F91DB}" dt="2023-07-13T15:50:18.758" v="4231" actId="1076"/>
          <ac:spMkLst>
            <pc:docMk/>
            <pc:sldMk cId="1154049901" sldId="286"/>
            <ac:spMk id="41" creationId="{FD3A31BF-5AF3-1836-6819-C111FC98D7B9}"/>
          </ac:spMkLst>
        </pc:spChg>
        <pc:spChg chg="add mod">
          <ac:chgData name="Blake" userId="1f6edb708596418b" providerId="LiveId" clId="{E6E1CA50-4DF0-430F-A4C4-E82B9A2F91DB}" dt="2023-07-13T15:51:02.525" v="4239" actId="1076"/>
          <ac:spMkLst>
            <pc:docMk/>
            <pc:sldMk cId="1154049901" sldId="286"/>
            <ac:spMk id="69" creationId="{A3211F16-D3F6-3911-B083-2CE3393D1809}"/>
          </ac:spMkLst>
        </pc:spChg>
        <pc:spChg chg="mod">
          <ac:chgData name="Blake" userId="1f6edb708596418b" providerId="LiveId" clId="{E6E1CA50-4DF0-430F-A4C4-E82B9A2F91DB}" dt="2023-07-13T15:47:17.246" v="4176" actId="1076"/>
          <ac:spMkLst>
            <pc:docMk/>
            <pc:sldMk cId="1154049901" sldId="286"/>
            <ac:spMk id="75" creationId="{34F36DC0-6D55-41C5-26B3-A867D73840C4}"/>
          </ac:spMkLst>
        </pc:spChg>
        <pc:spChg chg="mod">
          <ac:chgData name="Blake" userId="1f6edb708596418b" providerId="LiveId" clId="{E6E1CA50-4DF0-430F-A4C4-E82B9A2F91DB}" dt="2023-07-13T15:47:23.108" v="4177" actId="1076"/>
          <ac:spMkLst>
            <pc:docMk/>
            <pc:sldMk cId="1154049901" sldId="286"/>
            <ac:spMk id="80" creationId="{556A990B-5509-3C7D-ABE3-F4F19814ED95}"/>
          </ac:spMkLst>
        </pc:spChg>
        <pc:spChg chg="mod">
          <ac:chgData name="Blake" userId="1f6edb708596418b" providerId="LiveId" clId="{E6E1CA50-4DF0-430F-A4C4-E82B9A2F91DB}" dt="2023-07-13T15:53:17.088" v="4267" actId="1076"/>
          <ac:spMkLst>
            <pc:docMk/>
            <pc:sldMk cId="1154049901" sldId="286"/>
            <ac:spMk id="95" creationId="{3A410A51-B021-7DA7-B5D1-1E4CBB91FFCE}"/>
          </ac:spMkLst>
        </pc:spChg>
        <pc:spChg chg="mod">
          <ac:chgData name="Blake" userId="1f6edb708596418b" providerId="LiveId" clId="{E6E1CA50-4DF0-430F-A4C4-E82B9A2F91DB}" dt="2023-07-13T15:47:13.786" v="4175" actId="1076"/>
          <ac:spMkLst>
            <pc:docMk/>
            <pc:sldMk cId="1154049901" sldId="286"/>
            <ac:spMk id="96" creationId="{BE229A0A-E50C-8AC9-5A73-532C5D9067ED}"/>
          </ac:spMkLst>
        </pc:spChg>
        <pc:cxnChg chg="add del mod">
          <ac:chgData name="Blake" userId="1f6edb708596418b" providerId="LiveId" clId="{E6E1CA50-4DF0-430F-A4C4-E82B9A2F91DB}" dt="2023-07-13T15:48:26.284" v="4197" actId="478"/>
          <ac:cxnSpMkLst>
            <pc:docMk/>
            <pc:sldMk cId="1154049901" sldId="286"/>
            <ac:cxnSpMk id="17" creationId="{F93678EF-79C5-D56B-7389-3532901FD573}"/>
          </ac:cxnSpMkLst>
        </pc:cxnChg>
        <pc:cxnChg chg="del mod">
          <ac:chgData name="Blake" userId="1f6edb708596418b" providerId="LiveId" clId="{E6E1CA50-4DF0-430F-A4C4-E82B9A2F91DB}" dt="2023-07-13T15:53:00.389" v="4264" actId="478"/>
          <ac:cxnSpMkLst>
            <pc:docMk/>
            <pc:sldMk cId="1154049901" sldId="286"/>
            <ac:cxnSpMk id="20" creationId="{110D4482-D451-00BA-4A50-26195BCC34D9}"/>
          </ac:cxnSpMkLst>
        </pc:cxnChg>
        <pc:cxnChg chg="add del mod">
          <ac:chgData name="Blake" userId="1f6edb708596418b" providerId="LiveId" clId="{E6E1CA50-4DF0-430F-A4C4-E82B9A2F91DB}" dt="2023-07-13T15:47:01.024" v="4172" actId="478"/>
          <ac:cxnSpMkLst>
            <pc:docMk/>
            <pc:sldMk cId="1154049901" sldId="286"/>
            <ac:cxnSpMk id="21" creationId="{FB5019C7-1C23-BDF6-C38A-99F3E3350D6E}"/>
          </ac:cxnSpMkLst>
        </pc:cxnChg>
        <pc:cxnChg chg="del mod">
          <ac:chgData name="Blake" userId="1f6edb708596418b" providerId="LiveId" clId="{E6E1CA50-4DF0-430F-A4C4-E82B9A2F91DB}" dt="2023-07-13T15:43:29.580" v="4142" actId="478"/>
          <ac:cxnSpMkLst>
            <pc:docMk/>
            <pc:sldMk cId="1154049901" sldId="286"/>
            <ac:cxnSpMk id="34" creationId="{3D7FF507-A4DB-0EFD-BC56-98CA86F7847F}"/>
          </ac:cxnSpMkLst>
        </pc:cxnChg>
        <pc:cxnChg chg="del mod">
          <ac:chgData name="Blake" userId="1f6edb708596418b" providerId="LiveId" clId="{E6E1CA50-4DF0-430F-A4C4-E82B9A2F91DB}" dt="2023-07-13T15:43:27.935" v="4141" actId="478"/>
          <ac:cxnSpMkLst>
            <pc:docMk/>
            <pc:sldMk cId="1154049901" sldId="286"/>
            <ac:cxnSpMk id="36" creationId="{2AC18F5E-F32A-E8F3-5BAE-773ADE5036EA}"/>
          </ac:cxnSpMkLst>
        </pc:cxnChg>
        <pc:cxnChg chg="add del mod">
          <ac:chgData name="Blake" userId="1f6edb708596418b" providerId="LiveId" clId="{E6E1CA50-4DF0-430F-A4C4-E82B9A2F91DB}" dt="2023-07-13T15:48:19.238" v="4192" actId="11529"/>
          <ac:cxnSpMkLst>
            <pc:docMk/>
            <pc:sldMk cId="1154049901" sldId="286"/>
            <ac:cxnSpMk id="37" creationId="{260D6D23-2085-CBEF-853E-FCE3A9BCB028}"/>
          </ac:cxnSpMkLst>
        </pc:cxnChg>
        <pc:cxnChg chg="add del mod">
          <ac:chgData name="Blake" userId="1f6edb708596418b" providerId="LiveId" clId="{E6E1CA50-4DF0-430F-A4C4-E82B9A2F91DB}" dt="2023-07-13T15:48:24.526" v="4196" actId="478"/>
          <ac:cxnSpMkLst>
            <pc:docMk/>
            <pc:sldMk cId="1154049901" sldId="286"/>
            <ac:cxnSpMk id="39" creationId="{A9414426-7262-DB81-CFD7-7CDA23A6BBBC}"/>
          </ac:cxnSpMkLst>
        </pc:cxnChg>
        <pc:cxnChg chg="del mod">
          <ac:chgData name="Blake" userId="1f6edb708596418b" providerId="LiveId" clId="{E6E1CA50-4DF0-430F-A4C4-E82B9A2F91DB}" dt="2023-07-13T15:49:44.419" v="4224" actId="478"/>
          <ac:cxnSpMkLst>
            <pc:docMk/>
            <pc:sldMk cId="1154049901" sldId="286"/>
            <ac:cxnSpMk id="40" creationId="{137F079B-92F3-59D8-3D8B-1E7916511644}"/>
          </ac:cxnSpMkLst>
        </pc:cxnChg>
        <pc:cxnChg chg="add del mod">
          <ac:chgData name="Blake" userId="1f6edb708596418b" providerId="LiveId" clId="{E6E1CA50-4DF0-430F-A4C4-E82B9A2F91DB}" dt="2023-07-13T15:48:16.449" v="4188" actId="11529"/>
          <ac:cxnSpMkLst>
            <pc:docMk/>
            <pc:sldMk cId="1154049901" sldId="286"/>
            <ac:cxnSpMk id="43" creationId="{C4621DEA-3382-393C-57B1-B797BDCC6B9D}"/>
          </ac:cxnSpMkLst>
        </pc:cxnChg>
        <pc:cxnChg chg="add mod">
          <ac:chgData name="Blake" userId="1f6edb708596418b" providerId="LiveId" clId="{E6E1CA50-4DF0-430F-A4C4-E82B9A2F91DB}" dt="2023-07-13T15:51:00.881" v="4238" actId="1076"/>
          <ac:cxnSpMkLst>
            <pc:docMk/>
            <pc:sldMk cId="1154049901" sldId="286"/>
            <ac:cxnSpMk id="45" creationId="{C5740E73-99C3-7074-5559-0AEC70BD590F}"/>
          </ac:cxnSpMkLst>
        </pc:cxnChg>
        <pc:cxnChg chg="add del mod">
          <ac:chgData name="Blake" userId="1f6edb708596418b" providerId="LiveId" clId="{E6E1CA50-4DF0-430F-A4C4-E82B9A2F91DB}" dt="2023-07-13T15:49:13.807" v="4212" actId="478"/>
          <ac:cxnSpMkLst>
            <pc:docMk/>
            <pc:sldMk cId="1154049901" sldId="286"/>
            <ac:cxnSpMk id="47" creationId="{694FEDE5-CC54-CF98-7844-CF423B02CFB7}"/>
          </ac:cxnSpMkLst>
        </pc:cxnChg>
        <pc:cxnChg chg="mod">
          <ac:chgData name="Blake" userId="1f6edb708596418b" providerId="LiveId" clId="{E6E1CA50-4DF0-430F-A4C4-E82B9A2F91DB}" dt="2023-07-13T15:47:13.786" v="4175" actId="1076"/>
          <ac:cxnSpMkLst>
            <pc:docMk/>
            <pc:sldMk cId="1154049901" sldId="286"/>
            <ac:cxnSpMk id="48" creationId="{DB73D713-71E5-208C-F22B-15C78AD00BEB}"/>
          </ac:cxnSpMkLst>
        </pc:cxnChg>
        <pc:cxnChg chg="del mod">
          <ac:chgData name="Blake" userId="1f6edb708596418b" providerId="LiveId" clId="{E6E1CA50-4DF0-430F-A4C4-E82B9A2F91DB}" dt="2023-07-13T15:49:42.158" v="4223" actId="478"/>
          <ac:cxnSpMkLst>
            <pc:docMk/>
            <pc:sldMk cId="1154049901" sldId="286"/>
            <ac:cxnSpMk id="49" creationId="{3BBA60E5-327B-E57D-8340-1C23DDF95C6D}"/>
          </ac:cxnSpMkLst>
        </pc:cxnChg>
        <pc:cxnChg chg="mod">
          <ac:chgData name="Blake" userId="1f6edb708596418b" providerId="LiveId" clId="{E6E1CA50-4DF0-430F-A4C4-E82B9A2F91DB}" dt="2023-07-13T15:47:13.786" v="4175" actId="1076"/>
          <ac:cxnSpMkLst>
            <pc:docMk/>
            <pc:sldMk cId="1154049901" sldId="286"/>
            <ac:cxnSpMk id="50" creationId="{F8B23223-DF3D-EAB7-9CFA-4E0A6EF33C88}"/>
          </ac:cxnSpMkLst>
        </pc:cxnChg>
        <pc:cxnChg chg="add mod">
          <ac:chgData name="Blake" userId="1f6edb708596418b" providerId="LiveId" clId="{E6E1CA50-4DF0-430F-A4C4-E82B9A2F91DB}" dt="2023-07-13T15:49:10.802" v="4211" actId="1076"/>
          <ac:cxnSpMkLst>
            <pc:docMk/>
            <pc:sldMk cId="1154049901" sldId="286"/>
            <ac:cxnSpMk id="51" creationId="{3D792780-0BD2-5B95-F101-311EB9F3BC3F}"/>
          </ac:cxnSpMkLst>
        </pc:cxnChg>
        <pc:cxnChg chg="add del mod">
          <ac:chgData name="Blake" userId="1f6edb708596418b" providerId="LiveId" clId="{E6E1CA50-4DF0-430F-A4C4-E82B9A2F91DB}" dt="2023-07-13T15:49:46.403" v="4226" actId="478"/>
          <ac:cxnSpMkLst>
            <pc:docMk/>
            <pc:sldMk cId="1154049901" sldId="286"/>
            <ac:cxnSpMk id="55" creationId="{6EAE5116-33BD-EE67-8BB9-2E0F1C542744}"/>
          </ac:cxnSpMkLst>
        </pc:cxnChg>
        <pc:cxnChg chg="mod">
          <ac:chgData name="Blake" userId="1f6edb708596418b" providerId="LiveId" clId="{E6E1CA50-4DF0-430F-A4C4-E82B9A2F91DB}" dt="2023-07-13T15:47:13.786" v="4175" actId="1076"/>
          <ac:cxnSpMkLst>
            <pc:docMk/>
            <pc:sldMk cId="1154049901" sldId="286"/>
            <ac:cxnSpMk id="56" creationId="{5E7E5A0B-EEF2-9C3E-7813-FE7271DA7B65}"/>
          </ac:cxnSpMkLst>
        </pc:cxnChg>
        <pc:cxnChg chg="add mod">
          <ac:chgData name="Blake" userId="1f6edb708596418b" providerId="LiveId" clId="{E6E1CA50-4DF0-430F-A4C4-E82B9A2F91DB}" dt="2023-07-13T15:49:10.802" v="4211" actId="1076"/>
          <ac:cxnSpMkLst>
            <pc:docMk/>
            <pc:sldMk cId="1154049901" sldId="286"/>
            <ac:cxnSpMk id="57" creationId="{C966041C-B42C-8AF9-CD19-8B29CC720B62}"/>
          </ac:cxnSpMkLst>
        </pc:cxnChg>
        <pc:cxnChg chg="add mod">
          <ac:chgData name="Blake" userId="1f6edb708596418b" providerId="LiveId" clId="{E6E1CA50-4DF0-430F-A4C4-E82B9A2F91DB}" dt="2023-07-13T15:51:02.525" v="4239" actId="1076"/>
          <ac:cxnSpMkLst>
            <pc:docMk/>
            <pc:sldMk cId="1154049901" sldId="286"/>
            <ac:cxnSpMk id="70" creationId="{F6E1157C-F838-1F71-1C24-6BEE481FFC1C}"/>
          </ac:cxnSpMkLst>
        </pc:cxnChg>
        <pc:cxnChg chg="del mod">
          <ac:chgData name="Blake" userId="1f6edb708596418b" providerId="LiveId" clId="{E6E1CA50-4DF0-430F-A4C4-E82B9A2F91DB}" dt="2023-07-13T15:51:36.071" v="4246" actId="478"/>
          <ac:cxnSpMkLst>
            <pc:docMk/>
            <pc:sldMk cId="1154049901" sldId="286"/>
            <ac:cxnSpMk id="73" creationId="{2FC23258-FD0E-BA6C-359D-283AD2845CAE}"/>
          </ac:cxnSpMkLst>
        </pc:cxnChg>
        <pc:cxnChg chg="add mod">
          <ac:chgData name="Blake" userId="1f6edb708596418b" providerId="LiveId" clId="{E6E1CA50-4DF0-430F-A4C4-E82B9A2F91DB}" dt="2023-07-13T15:51:02.525" v="4239" actId="1076"/>
          <ac:cxnSpMkLst>
            <pc:docMk/>
            <pc:sldMk cId="1154049901" sldId="286"/>
            <ac:cxnSpMk id="74" creationId="{8BE3FFAE-C404-12BE-356F-78C2038A470E}"/>
          </ac:cxnSpMkLst>
        </pc:cxnChg>
        <pc:cxnChg chg="add mod">
          <ac:chgData name="Blake" userId="1f6edb708596418b" providerId="LiveId" clId="{E6E1CA50-4DF0-430F-A4C4-E82B9A2F91DB}" dt="2023-07-13T15:50:14.448" v="4230" actId="208"/>
          <ac:cxnSpMkLst>
            <pc:docMk/>
            <pc:sldMk cId="1154049901" sldId="286"/>
            <ac:cxnSpMk id="84" creationId="{9D1BF512-4644-0A96-8094-2DF6C8087793}"/>
          </ac:cxnSpMkLst>
        </pc:cxnChg>
        <pc:cxnChg chg="mod">
          <ac:chgData name="Blake" userId="1f6edb708596418b" providerId="LiveId" clId="{E6E1CA50-4DF0-430F-A4C4-E82B9A2F91DB}" dt="2023-07-13T15:52:17.452" v="4255" actId="208"/>
          <ac:cxnSpMkLst>
            <pc:docMk/>
            <pc:sldMk cId="1154049901" sldId="286"/>
            <ac:cxnSpMk id="87" creationId="{712BE4C4-448E-48B0-04FB-95419C50AC01}"/>
          </ac:cxnSpMkLst>
        </pc:cxnChg>
        <pc:cxnChg chg="add mod">
          <ac:chgData name="Blake" userId="1f6edb708596418b" providerId="LiveId" clId="{E6E1CA50-4DF0-430F-A4C4-E82B9A2F91DB}" dt="2023-07-13T15:50:37.189" v="4235" actId="14100"/>
          <ac:cxnSpMkLst>
            <pc:docMk/>
            <pc:sldMk cId="1154049901" sldId="286"/>
            <ac:cxnSpMk id="88" creationId="{5E868D50-3B80-9464-3C83-7D7298830AE6}"/>
          </ac:cxnSpMkLst>
        </pc:cxnChg>
        <pc:cxnChg chg="add del mod">
          <ac:chgData name="Blake" userId="1f6edb708596418b" providerId="LiveId" clId="{E6E1CA50-4DF0-430F-A4C4-E82B9A2F91DB}" dt="2023-07-13T15:51:12.286" v="4241" actId="11529"/>
          <ac:cxnSpMkLst>
            <pc:docMk/>
            <pc:sldMk cId="1154049901" sldId="286"/>
            <ac:cxnSpMk id="97" creationId="{DDAE26CD-66DC-C0A5-45C0-91BC088D6916}"/>
          </ac:cxnSpMkLst>
        </pc:cxnChg>
        <pc:cxnChg chg="add mod">
          <ac:chgData name="Blake" userId="1f6edb708596418b" providerId="LiveId" clId="{E6E1CA50-4DF0-430F-A4C4-E82B9A2F91DB}" dt="2023-07-13T15:51:22.881" v="4244" actId="208"/>
          <ac:cxnSpMkLst>
            <pc:docMk/>
            <pc:sldMk cId="1154049901" sldId="286"/>
            <ac:cxnSpMk id="99" creationId="{12B763EF-803D-3C83-ADFB-E84D116AE340}"/>
          </ac:cxnSpMkLst>
        </pc:cxnChg>
        <pc:cxnChg chg="add del mod">
          <ac:chgData name="Blake" userId="1f6edb708596418b" providerId="LiveId" clId="{E6E1CA50-4DF0-430F-A4C4-E82B9A2F91DB}" dt="2023-07-13T15:52:26.405" v="4257" actId="11529"/>
          <ac:cxnSpMkLst>
            <pc:docMk/>
            <pc:sldMk cId="1154049901" sldId="286"/>
            <ac:cxnSpMk id="105" creationId="{981AD6E6-BAD2-721E-E078-1F298C0528DF}"/>
          </ac:cxnSpMkLst>
        </pc:cxnChg>
        <pc:cxnChg chg="add mod">
          <ac:chgData name="Blake" userId="1f6edb708596418b" providerId="LiveId" clId="{E6E1CA50-4DF0-430F-A4C4-E82B9A2F91DB}" dt="2023-07-13T15:52:49.716" v="4262" actId="208"/>
          <ac:cxnSpMkLst>
            <pc:docMk/>
            <pc:sldMk cId="1154049901" sldId="286"/>
            <ac:cxnSpMk id="107" creationId="{4577292A-B16C-7B7F-87F6-6DD815534ACE}"/>
          </ac:cxnSpMkLst>
        </pc:cxnChg>
        <pc:cxnChg chg="add mod">
          <ac:chgData name="Blake" userId="1f6edb708596418b" providerId="LiveId" clId="{E6E1CA50-4DF0-430F-A4C4-E82B9A2F91DB}" dt="2023-07-13T15:53:25.895" v="4268" actId="208"/>
          <ac:cxnSpMkLst>
            <pc:docMk/>
            <pc:sldMk cId="1154049901" sldId="286"/>
            <ac:cxnSpMk id="110" creationId="{F3EFB8E8-4DA0-111D-049C-02D78A638BD3}"/>
          </ac:cxnSpMkLst>
        </pc:cxnChg>
        <pc:cxnChg chg="add">
          <ac:chgData name="Blake" userId="1f6edb708596418b" providerId="LiveId" clId="{E6E1CA50-4DF0-430F-A4C4-E82B9A2F91DB}" dt="2023-07-13T15:53:08.383" v="4265" actId="11529"/>
          <ac:cxnSpMkLst>
            <pc:docMk/>
            <pc:sldMk cId="1154049901" sldId="286"/>
            <ac:cxnSpMk id="112" creationId="{7B76D612-4D67-8E01-0E27-F8097E706930}"/>
          </ac:cxnSpMkLst>
        </pc:cxnChg>
        <pc:cxnChg chg="add mod">
          <ac:chgData name="Blake" userId="1f6edb708596418b" providerId="LiveId" clId="{E6E1CA50-4DF0-430F-A4C4-E82B9A2F91DB}" dt="2023-07-13T15:53:17.088" v="4267" actId="1076"/>
          <ac:cxnSpMkLst>
            <pc:docMk/>
            <pc:sldMk cId="1154049901" sldId="286"/>
            <ac:cxnSpMk id="114" creationId="{E281BFE0-1371-3239-4632-DF41883F1BAF}"/>
          </ac:cxnSpMkLst>
        </pc:cxnChg>
      </pc:sldChg>
      <pc:sldChg chg="add del">
        <pc:chgData name="Blake" userId="1f6edb708596418b" providerId="LiveId" clId="{E6E1CA50-4DF0-430F-A4C4-E82B9A2F91DB}" dt="2023-07-13T15:41:36.999" v="4096" actId="47"/>
        <pc:sldMkLst>
          <pc:docMk/>
          <pc:sldMk cId="1655165705" sldId="286"/>
        </pc:sldMkLst>
      </pc:sldChg>
      <pc:sldChg chg="modSp add del mod ord">
        <pc:chgData name="Blake" userId="1f6edb708596418b" providerId="LiveId" clId="{E6E1CA50-4DF0-430F-A4C4-E82B9A2F91DB}" dt="2023-07-14T16:50:03.788" v="4375" actId="47"/>
        <pc:sldMkLst>
          <pc:docMk/>
          <pc:sldMk cId="1303517842" sldId="287"/>
        </pc:sldMkLst>
        <pc:spChg chg="mod">
          <ac:chgData name="Blake" userId="1f6edb708596418b" providerId="LiveId" clId="{E6E1CA50-4DF0-430F-A4C4-E82B9A2F91DB}" dt="2023-07-14T01:11:54.083" v="4299" actId="20577"/>
          <ac:spMkLst>
            <pc:docMk/>
            <pc:sldMk cId="1303517842" sldId="287"/>
            <ac:spMk id="2" creationId="{8B618336-D994-7700-90CE-CFF049BD8CB7}"/>
          </ac:spMkLst>
        </pc:spChg>
      </pc:sldChg>
      <pc:sldChg chg="addSp delSp modSp add mod">
        <pc:chgData name="Blake" userId="1f6edb708596418b" providerId="LiveId" clId="{E6E1CA50-4DF0-430F-A4C4-E82B9A2F91DB}" dt="2023-08-11T19:53:24.132" v="9559"/>
        <pc:sldMkLst>
          <pc:docMk/>
          <pc:sldMk cId="515402723" sldId="288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515402723" sldId="288"/>
            <ac:spMk id="2" creationId="{8B618336-D994-7700-90CE-CFF049BD8CB7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4" creationId="{2466662D-0E76-976A-7CBB-13C47539B49B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6" creationId="{DC2C8662-B109-2D3F-67F7-5E8DC774B880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7" creationId="{B0DA8A9B-68EB-06C5-9FBD-7808DAF145C8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9" creationId="{57EA292D-C9E0-E48D-020F-EEB3FAD69D1E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10" creationId="{94C9FEB2-4148-CF00-24D8-C448E17D4B2A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11" creationId="{AC35F90B-B852-8884-CD40-5D057F6CA4DD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12" creationId="{356B2B4C-683D-89A6-305E-F18CC59086F5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14" creationId="{1FAC7092-17F9-231D-FE7D-5AD266C08A85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19" creationId="{DF3142AE-E9DF-282E-B11C-53042BD838EC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29" creationId="{A4DEA8E3-45FF-2980-45B5-CBA421767281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30" creationId="{9C9D07D7-DCB3-5BCF-C0A2-8405A60F208C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41" creationId="{FD3A31BF-5AF3-1836-6819-C111FC98D7B9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53" creationId="{DE1E872D-86B3-FDFE-D35A-DCA6B422FA6B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64" creationId="{859503A1-9E2F-47F1-D559-6C1726F47F90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75" creationId="{34F36DC0-6D55-41C5-26B3-A867D73840C4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80" creationId="{556A990B-5509-3C7D-ABE3-F4F19814ED95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81" creationId="{7FDE6572-E7F4-BD8C-691E-279D62B4C206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95" creationId="{3A410A51-B021-7DA7-B5D1-1E4CBB91FFCE}"/>
          </ac:spMkLst>
        </pc:spChg>
        <pc:spChg chg="del">
          <ac:chgData name="Blake" userId="1f6edb708596418b" providerId="LiveId" clId="{E6E1CA50-4DF0-430F-A4C4-E82B9A2F91DB}" dt="2023-07-14T01:58:47.848" v="4301" actId="478"/>
          <ac:spMkLst>
            <pc:docMk/>
            <pc:sldMk cId="515402723" sldId="288"/>
            <ac:spMk id="96" creationId="{BE229A0A-E50C-8AC9-5A73-532C5D9067ED}"/>
          </ac:spMkLst>
        </pc:spChg>
        <pc:picChg chg="add mod">
          <ac:chgData name="Blake" userId="1f6edb708596418b" providerId="LiveId" clId="{E6E1CA50-4DF0-430F-A4C4-E82B9A2F91DB}" dt="2023-08-11T16:32:35.141" v="8603" actId="1076"/>
          <ac:picMkLst>
            <pc:docMk/>
            <pc:sldMk cId="515402723" sldId="288"/>
            <ac:picMk id="4" creationId="{A6969EC7-88CD-E711-6947-93E1A99B50E4}"/>
          </ac:picMkLst>
        </pc:picChg>
        <pc:picChg chg="add del mod">
          <ac:chgData name="Blake" userId="1f6edb708596418b" providerId="LiveId" clId="{E6E1CA50-4DF0-430F-A4C4-E82B9A2F91DB}" dt="2023-07-14T02:00:49.302" v="4307" actId="478"/>
          <ac:picMkLst>
            <pc:docMk/>
            <pc:sldMk cId="515402723" sldId="288"/>
            <ac:picMk id="5" creationId="{4AAA12D4-6257-9C7A-3601-7BAB53E253E6}"/>
          </ac:picMkLst>
        </pc:picChg>
        <pc:picChg chg="add del mod">
          <ac:chgData name="Blake" userId="1f6edb708596418b" providerId="LiveId" clId="{E6E1CA50-4DF0-430F-A4C4-E82B9A2F91DB}" dt="2023-08-03T06:54:24.008" v="6014" actId="478"/>
          <ac:picMkLst>
            <pc:docMk/>
            <pc:sldMk cId="515402723" sldId="288"/>
            <ac:picMk id="13" creationId="{392BDBEB-D9D3-90CC-68FC-747F5613D76D}"/>
          </ac:picMkLst>
        </pc:pic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20" creationId="{110D4482-D451-00BA-4A50-26195BCC34D9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31" creationId="{6C002EC1-8E7D-9FB4-5A6D-59491C428294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33" creationId="{039E888D-21B0-FC26-69BA-03F5B1F6294D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34" creationId="{3D7FF507-A4DB-0EFD-BC56-98CA86F7847F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36" creationId="{2AC18F5E-F32A-E8F3-5BAE-773ADE5036EA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38" creationId="{D2FFA980-8F7F-CC21-8E60-8AB10247204E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39" creationId="{A9414426-7262-DB81-CFD7-7CDA23A6BBBC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40" creationId="{137F079B-92F3-59D8-3D8B-1E7916511644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48" creationId="{DB73D713-71E5-208C-F22B-15C78AD00BEB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49" creationId="{3BBA60E5-327B-E57D-8340-1C23DDF95C6D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50" creationId="{F8B23223-DF3D-EAB7-9CFA-4E0A6EF33C88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55" creationId="{6EAE5116-33BD-EE67-8BB9-2E0F1C542744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56" creationId="{5E7E5A0B-EEF2-9C3E-7813-FE7271DA7B65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63" creationId="{93E24267-2515-4038-146F-FBCE22E7CD32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68" creationId="{80DB6041-3F69-E4BF-2F14-052E7697839C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73" creationId="{2FC23258-FD0E-BA6C-359D-283AD2845CAE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83" creationId="{5A9BFA9B-E432-47FD-1191-4CFAD422A5D4}"/>
          </ac:cxnSpMkLst>
        </pc:cxnChg>
        <pc:cxnChg chg="del mod">
          <ac:chgData name="Blake" userId="1f6edb708596418b" providerId="LiveId" clId="{E6E1CA50-4DF0-430F-A4C4-E82B9A2F91DB}" dt="2023-07-14T01:58:47.848" v="4301" actId="478"/>
          <ac:cxnSpMkLst>
            <pc:docMk/>
            <pc:sldMk cId="515402723" sldId="288"/>
            <ac:cxnSpMk id="87" creationId="{712BE4C4-448E-48B0-04FB-95419C50AC01}"/>
          </ac:cxnSpMkLst>
        </pc:cxnChg>
      </pc:sldChg>
      <pc:sldChg chg="addSp delSp modSp add del mod">
        <pc:chgData name="Blake" userId="1f6edb708596418b" providerId="LiveId" clId="{E6E1CA50-4DF0-430F-A4C4-E82B9A2F91DB}" dt="2023-08-11T20:27:09.555" v="10768" actId="1076"/>
        <pc:sldMkLst>
          <pc:docMk/>
          <pc:sldMk cId="1474763123" sldId="289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474763123" sldId="289"/>
            <ac:spMk id="2" creationId="{8B618336-D994-7700-90CE-CFF049BD8CB7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4" creationId="{2466662D-0E76-976A-7CBB-13C47539B49B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5" creationId="{58F90BA9-185D-40DF-C60D-E78DF4C2425E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6" creationId="{DC2C8662-B109-2D3F-67F7-5E8DC774B880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9" creationId="{57EA292D-C9E0-E48D-020F-EEB3FAD69D1E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10" creationId="{94C9FEB2-4148-CF00-24D8-C448E17D4B2A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11" creationId="{AC35F90B-B852-8884-CD40-5D057F6CA4DD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12" creationId="{356B2B4C-683D-89A6-305E-F18CC59086F5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19" creationId="{DF3142AE-E9DF-282E-B11C-53042BD838EC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29" creationId="{A4DEA8E3-45FF-2980-45B5-CBA421767281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30" creationId="{9C9D07D7-DCB3-5BCF-C0A2-8405A60F208C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41" creationId="{FD3A31BF-5AF3-1836-6819-C111FC98D7B9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53" creationId="{DE1E872D-86B3-FDFE-D35A-DCA6B422FA6B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64" creationId="{859503A1-9E2F-47F1-D559-6C1726F47F90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69" creationId="{A3211F16-D3F6-3911-B083-2CE3393D1809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75" creationId="{34F36DC0-6D55-41C5-26B3-A867D73840C4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80" creationId="{556A990B-5509-3C7D-ABE3-F4F19814ED95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81" creationId="{7FDE6572-E7F4-BD8C-691E-279D62B4C206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95" creationId="{3A410A51-B021-7DA7-B5D1-1E4CBB91FFCE}"/>
          </ac:spMkLst>
        </pc:spChg>
        <pc:spChg chg="add del">
          <ac:chgData name="Blake" userId="1f6edb708596418b" providerId="LiveId" clId="{E6E1CA50-4DF0-430F-A4C4-E82B9A2F91DB}" dt="2023-07-14T02:41:34.897" v="4329" actId="478"/>
          <ac:spMkLst>
            <pc:docMk/>
            <pc:sldMk cId="1474763123" sldId="289"/>
            <ac:spMk id="96" creationId="{BE229A0A-E50C-8AC9-5A73-532C5D9067ED}"/>
          </ac:spMkLst>
        </pc:spChg>
        <pc:picChg chg="add mod">
          <ac:chgData name="Blake" userId="1f6edb708596418b" providerId="LiveId" clId="{E6E1CA50-4DF0-430F-A4C4-E82B9A2F91DB}" dt="2023-08-11T20:27:09.555" v="10768" actId="1076"/>
          <ac:picMkLst>
            <pc:docMk/>
            <pc:sldMk cId="1474763123" sldId="289"/>
            <ac:picMk id="4" creationId="{044725CF-EC14-12D5-92DD-B20BA40DD191}"/>
          </ac:picMkLst>
        </pc:picChg>
        <pc:picChg chg="add del mod">
          <ac:chgData name="Blake" userId="1f6edb708596418b" providerId="LiveId" clId="{E6E1CA50-4DF0-430F-A4C4-E82B9A2F91DB}" dt="2023-07-20T14:26:36.589" v="4556" actId="478"/>
          <ac:picMkLst>
            <pc:docMk/>
            <pc:sldMk cId="1474763123" sldId="289"/>
            <ac:picMk id="4" creationId="{961D905F-0043-ED00-E99F-701CAA3C30DB}"/>
          </ac:picMkLst>
        </pc:picChg>
        <pc:picChg chg="add del mod modCrop">
          <ac:chgData name="Blake" userId="1f6edb708596418b" providerId="LiveId" clId="{E6E1CA50-4DF0-430F-A4C4-E82B9A2F91DB}" dt="2023-07-28T17:29:40.991" v="5906" actId="478"/>
          <ac:picMkLst>
            <pc:docMk/>
            <pc:sldMk cId="1474763123" sldId="289"/>
            <ac:picMk id="4" creationId="{D6D6EFD0-D3A9-FE34-95DE-4C4145E3DA47}"/>
          </ac:picMkLst>
        </pc:picChg>
        <pc:picChg chg="add del mod modCrop">
          <ac:chgData name="Blake" userId="1f6edb708596418b" providerId="LiveId" clId="{E6E1CA50-4DF0-430F-A4C4-E82B9A2F91DB}" dt="2023-07-28T19:02:35.495" v="5994" actId="478"/>
          <ac:picMkLst>
            <pc:docMk/>
            <pc:sldMk cId="1474763123" sldId="289"/>
            <ac:picMk id="5" creationId="{4747D152-020A-8926-2DEE-5C121BAAD682}"/>
          </ac:picMkLst>
        </pc:picChg>
        <pc:picChg chg="add del mod">
          <ac:chgData name="Blake" userId="1f6edb708596418b" providerId="LiveId" clId="{E6E1CA50-4DF0-430F-A4C4-E82B9A2F91DB}" dt="2023-07-22T16:39:01.517" v="5542" actId="478"/>
          <ac:picMkLst>
            <pc:docMk/>
            <pc:sldMk cId="1474763123" sldId="289"/>
            <ac:picMk id="5" creationId="{86759AFB-6967-2025-F320-4FA16D4FBB7F}"/>
          </ac:picMkLst>
        </pc:picChg>
        <pc:picChg chg="add del mod">
          <ac:chgData name="Blake" userId="1f6edb708596418b" providerId="LiveId" clId="{E6E1CA50-4DF0-430F-A4C4-E82B9A2F91DB}" dt="2023-07-19T19:23:14.706" v="4382" actId="478"/>
          <ac:picMkLst>
            <pc:docMk/>
            <pc:sldMk cId="1474763123" sldId="289"/>
            <ac:picMk id="7" creationId="{E28F9EFE-3B4F-EBDE-9F36-534E007B98B5}"/>
          </ac:picMkLst>
        </pc:picChg>
        <pc:picChg chg="add del mod">
          <ac:chgData name="Blake" userId="1f6edb708596418b" providerId="LiveId" clId="{E6E1CA50-4DF0-430F-A4C4-E82B9A2F91DB}" dt="2023-08-03T06:54:58.494" v="6024" actId="478"/>
          <ac:picMkLst>
            <pc:docMk/>
            <pc:sldMk cId="1474763123" sldId="289"/>
            <ac:picMk id="7" creationId="{EDADDFF6-F18F-6057-E1E1-8B223C93644A}"/>
          </ac:picMkLst>
        </pc:pic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31" creationId="{6C002EC1-8E7D-9FB4-5A6D-59491C428294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33" creationId="{039E888D-21B0-FC26-69BA-03F5B1F6294D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38" creationId="{D2FFA980-8F7F-CC21-8E60-8AB10247204E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45" creationId="{C5740E73-99C3-7074-5559-0AEC70BD590F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48" creationId="{DB73D713-71E5-208C-F22B-15C78AD00BEB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50" creationId="{F8B23223-DF3D-EAB7-9CFA-4E0A6EF33C88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51" creationId="{3D792780-0BD2-5B95-F101-311EB9F3BC3F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56" creationId="{5E7E5A0B-EEF2-9C3E-7813-FE7271DA7B65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57" creationId="{C966041C-B42C-8AF9-CD19-8B29CC720B62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63" creationId="{93E24267-2515-4038-146F-FBCE22E7CD32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68" creationId="{80DB6041-3F69-E4BF-2F14-052E7697839C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70" creationId="{F6E1157C-F838-1F71-1C24-6BEE481FFC1C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74" creationId="{8BE3FFAE-C404-12BE-356F-78C2038A470E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83" creationId="{5A9BFA9B-E432-47FD-1191-4CFAD422A5D4}"/>
          </ac:cxnSpMkLst>
        </pc:cxnChg>
        <pc:cxnChg chg="add del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84" creationId="{9D1BF512-4644-0A96-8094-2DF6C8087793}"/>
          </ac:cxnSpMkLst>
        </pc:cxnChg>
        <pc:cxnChg chg="add del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87" creationId="{712BE4C4-448E-48B0-04FB-95419C50AC01}"/>
          </ac:cxnSpMkLst>
        </pc:cxnChg>
        <pc:cxnChg chg="add del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88" creationId="{5E868D50-3B80-9464-3C83-7D7298830AE6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99" creationId="{12B763EF-803D-3C83-ADFB-E84D116AE340}"/>
          </ac:cxnSpMkLst>
        </pc:cxnChg>
        <pc:cxnChg chg="add del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107" creationId="{4577292A-B16C-7B7F-87F6-6DD815534ACE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110" creationId="{F3EFB8E8-4DA0-111D-049C-02D78A638BD3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112" creationId="{7B76D612-4D67-8E01-0E27-F8097E706930}"/>
          </ac:cxnSpMkLst>
        </pc:cxnChg>
        <pc:cxnChg chg="add del mod">
          <ac:chgData name="Blake" userId="1f6edb708596418b" providerId="LiveId" clId="{E6E1CA50-4DF0-430F-A4C4-E82B9A2F91DB}" dt="2023-07-14T02:41:34.897" v="4329" actId="478"/>
          <ac:cxnSpMkLst>
            <pc:docMk/>
            <pc:sldMk cId="1474763123" sldId="289"/>
            <ac:cxnSpMk id="114" creationId="{E281BFE0-1371-3239-4632-DF41883F1BAF}"/>
          </ac:cxnSpMkLst>
        </pc:cxnChg>
      </pc:sldChg>
      <pc:sldChg chg="addSp delSp modSp add mod">
        <pc:chgData name="Blake" userId="1f6edb708596418b" providerId="LiveId" clId="{E6E1CA50-4DF0-430F-A4C4-E82B9A2F91DB}" dt="2023-08-11T20:27:04.010" v="10766" actId="1076"/>
        <pc:sldMkLst>
          <pc:docMk/>
          <pc:sldMk cId="2813498946" sldId="290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813498946" sldId="290"/>
            <ac:spMk id="2" creationId="{8B618336-D994-7700-90CE-CFF049BD8CB7}"/>
          </ac:spMkLst>
        </pc:spChg>
        <pc:spChg chg="del">
          <ac:chgData name="Blake" userId="1f6edb708596418b" providerId="LiveId" clId="{E6E1CA50-4DF0-430F-A4C4-E82B9A2F91DB}" dt="2023-07-14T14:55:58.114" v="4341" actId="478"/>
          <ac:spMkLst>
            <pc:docMk/>
            <pc:sldMk cId="2813498946" sldId="290"/>
            <ac:spMk id="4" creationId="{2466662D-0E76-976A-7CBB-13C47539B49B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6" creationId="{DC2C8662-B109-2D3F-67F7-5E8DC774B880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9" creationId="{1BBF5648-8166-FF97-24BB-BA7AE41922F5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10" creationId="{5EED6754-EEBD-186D-904E-9ADB1406D56C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17" creationId="{B4D44030-6CD5-C87E-6C5D-0E38675EE49F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20" creationId="{BB43054C-014B-ED4E-10EB-849748D3DB16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21" creationId="{DA594CFE-469C-72F6-6F8F-722D8D605F27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30" creationId="{CB217941-0410-49B2-094D-02355D39F941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32" creationId="{74A9D98F-EF42-4579-1C61-A0E6C205ED41}"/>
          </ac:spMkLst>
        </pc:spChg>
        <pc:spChg chg="del">
          <ac:chgData name="Blake" userId="1f6edb708596418b" providerId="LiveId" clId="{E6E1CA50-4DF0-430F-A4C4-E82B9A2F91DB}" dt="2023-07-14T14:55:58.114" v="4341" actId="478"/>
          <ac:spMkLst>
            <pc:docMk/>
            <pc:sldMk cId="2813498946" sldId="290"/>
            <ac:spMk id="43" creationId="{1918FACD-E2CA-68AD-9911-4E6ACF6FAD9F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51" creationId="{CC9839C4-DABF-D35F-DD02-EF4856EFC07E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67" creationId="{919F713A-7CAB-2362-DB97-66343F222DB4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79" creationId="{FADF2587-92CA-C745-E40D-E1E00E323F7F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82" creationId="{54B9B4B4-5C8F-40C8-0E71-444F6AC8292F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95" creationId="{AF153465-A3D5-8F2E-F4C2-4DFD89028365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96" creationId="{13128A3C-F220-8BFA-7DDA-9E3194E100B1}"/>
          </ac:spMkLst>
        </pc:spChg>
        <pc:spChg chg="del">
          <ac:chgData name="Blake" userId="1f6edb708596418b" providerId="LiveId" clId="{E6E1CA50-4DF0-430F-A4C4-E82B9A2F91DB}" dt="2023-07-14T14:56:01.269" v="4342" actId="478"/>
          <ac:spMkLst>
            <pc:docMk/>
            <pc:sldMk cId="2813498946" sldId="290"/>
            <ac:spMk id="135" creationId="{FD3F3162-52E7-2BD1-F8B9-2E6F76E2300A}"/>
          </ac:spMkLst>
        </pc:spChg>
        <pc:spChg chg="del">
          <ac:chgData name="Blake" userId="1f6edb708596418b" providerId="LiveId" clId="{E6E1CA50-4DF0-430F-A4C4-E82B9A2F91DB}" dt="2023-07-14T14:55:54.918" v="4340" actId="478"/>
          <ac:spMkLst>
            <pc:docMk/>
            <pc:sldMk cId="2813498946" sldId="290"/>
            <ac:spMk id="136" creationId="{3007CCE3-08FD-D4FC-8C69-D6BDAC25C0AE}"/>
          </ac:spMkLst>
        </pc:spChg>
        <pc:picChg chg="add mod">
          <ac:chgData name="Blake" userId="1f6edb708596418b" providerId="LiveId" clId="{E6E1CA50-4DF0-430F-A4C4-E82B9A2F91DB}" dt="2023-08-11T20:27:04.010" v="10766" actId="1076"/>
          <ac:picMkLst>
            <pc:docMk/>
            <pc:sldMk cId="2813498946" sldId="290"/>
            <ac:picMk id="4" creationId="{64E68274-50C0-5A4B-F155-FF599C62132E}"/>
          </ac:picMkLst>
        </pc:picChg>
        <pc:picChg chg="add del mod">
          <ac:chgData name="Blake" userId="1f6edb708596418b" providerId="LiveId" clId="{E6E1CA50-4DF0-430F-A4C4-E82B9A2F91DB}" dt="2023-07-20T18:26:47.450" v="5151" actId="478"/>
          <ac:picMkLst>
            <pc:docMk/>
            <pc:sldMk cId="2813498946" sldId="290"/>
            <ac:picMk id="4" creationId="{BAEDE850-62DF-AD0F-51C5-B3E90A250DAC}"/>
          </ac:picMkLst>
        </pc:picChg>
        <pc:picChg chg="add del mod modCrop">
          <ac:chgData name="Blake" userId="1f6edb708596418b" providerId="LiveId" clId="{E6E1CA50-4DF0-430F-A4C4-E82B9A2F91DB}" dt="2023-07-14T16:22:00.439" v="4352" actId="478"/>
          <ac:picMkLst>
            <pc:docMk/>
            <pc:sldMk cId="2813498946" sldId="290"/>
            <ac:picMk id="5" creationId="{FC9AC86A-DDF4-582B-3917-9331B85ED16F}"/>
          </ac:picMkLst>
        </pc:picChg>
        <pc:picChg chg="add del mod modCrop">
          <ac:chgData name="Blake" userId="1f6edb708596418b" providerId="LiveId" clId="{E6E1CA50-4DF0-430F-A4C4-E82B9A2F91DB}" dt="2023-08-03T06:54:45.555" v="6018" actId="478"/>
          <ac:picMkLst>
            <pc:docMk/>
            <pc:sldMk cId="2813498946" sldId="290"/>
            <ac:picMk id="8" creationId="{CA883FE9-04FD-0814-A9CB-CD261D257DE3}"/>
          </ac:picMkLst>
        </pc:pic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3" creationId="{7E20D470-FE25-F01C-29EB-1F7490A4EB6C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5" creationId="{E72B9DF1-DAC9-3B63-7A75-CDD5B114D89E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9" creationId="{41B1DB84-76D4-72D6-33AE-1C4DDC8CF703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23" creationId="{AB77BF46-D8D0-B9A7-C0E4-C2C0B4F5D53C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25" creationId="{BAA72FF7-1837-6EDC-DC0D-2087C77CFEA2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29" creationId="{EA8C9F4A-D9D5-5691-CD76-3BFC4A843CB3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35" creationId="{D84E18F1-F42F-DA71-B456-042DFB22A378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37" creationId="{58077332-7606-4E4D-9DDC-6F10F3ADD233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41" creationId="{2DBD280F-6E40-F832-6FAC-1B544B550A02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45" creationId="{0D05B7E4-C71D-8E14-A5B5-3E9CBC9D12FF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53" creationId="{216B42D8-7337-2DD2-2CCE-62BE6F4B1D17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69" creationId="{FAF970F5-0A78-5800-C8BD-B351B0D7E5C8}"/>
          </ac:cxnSpMkLst>
        </pc:cxnChg>
        <pc:cxnChg chg="del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76" creationId="{F4580A60-5686-958E-F911-E3A86038E997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86" creationId="{CCB0BD35-FD25-E421-ABEB-C0A2B4C654B5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92" creationId="{4985DA14-BD0E-68CA-97B7-69F751C10790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99" creationId="{439F923E-14B2-D15A-2B66-1C555FC1A321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01" creationId="{47882489-A838-9F60-FD3E-A70007BEF6CC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03" creationId="{AFA63093-2FC2-56E2-8F66-876FFA0D24E1}"/>
          </ac:cxnSpMkLst>
        </pc:cxnChg>
        <pc:cxnChg chg="del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11" creationId="{92FA9575-6001-3660-5BB8-1BB1CF12C6F6}"/>
          </ac:cxnSpMkLst>
        </pc:cxnChg>
        <pc:cxnChg chg="del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15" creationId="{D45F6B62-BE1B-A8DD-E788-6933646307BF}"/>
          </ac:cxnSpMkLst>
        </pc:cxnChg>
        <pc:cxnChg chg="del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17" creationId="{D9BCB1F9-FAAB-6D29-264E-D0564BC3600F}"/>
          </ac:cxnSpMkLst>
        </pc:cxnChg>
        <pc:cxnChg chg="del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27" creationId="{A441B758-7290-B429-478B-CC933F786228}"/>
          </ac:cxnSpMkLst>
        </pc:cxnChg>
        <pc:cxnChg chg="del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30" creationId="{FF5E4138-1FA7-8287-AEB9-3D27B93CFE74}"/>
          </ac:cxnSpMkLst>
        </pc:cxnChg>
        <pc:cxnChg chg="del mod">
          <ac:chgData name="Blake" userId="1f6edb708596418b" providerId="LiveId" clId="{E6E1CA50-4DF0-430F-A4C4-E82B9A2F91DB}" dt="2023-07-14T14:55:54.918" v="4340" actId="478"/>
          <ac:cxnSpMkLst>
            <pc:docMk/>
            <pc:sldMk cId="2813498946" sldId="290"/>
            <ac:cxnSpMk id="134" creationId="{A8D1E28B-5306-3248-57F0-24B6E19C3070}"/>
          </ac:cxnSpMkLst>
        </pc:cxnChg>
      </pc:sldChg>
      <pc:sldChg chg="addSp delSp modSp add mod">
        <pc:chgData name="Blake" userId="1f6edb708596418b" providerId="LiveId" clId="{E6E1CA50-4DF0-430F-A4C4-E82B9A2F91DB}" dt="2023-08-11T20:27:31.485" v="10773" actId="1076"/>
        <pc:sldMkLst>
          <pc:docMk/>
          <pc:sldMk cId="3711480495" sldId="291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3711480495" sldId="291"/>
            <ac:spMk id="2" creationId="{8B618336-D994-7700-90CE-CFF049BD8CB7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4" creationId="{2466662D-0E76-976A-7CBB-13C47539B49B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6" creationId="{DC2C8662-B109-2D3F-67F7-5E8DC774B880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9" creationId="{1BBF5648-8166-FF97-24BB-BA7AE41922F5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10" creationId="{5EED6754-EEBD-186D-904E-9ADB1406D56C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17" creationId="{B4D44030-6CD5-C87E-6C5D-0E38675EE49F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20" creationId="{BB43054C-014B-ED4E-10EB-849748D3DB16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21" creationId="{DA594CFE-469C-72F6-6F8F-722D8D605F27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30" creationId="{CB217941-0410-49B2-094D-02355D39F941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32" creationId="{74A9D98F-EF42-4579-1C61-A0E6C205ED41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43" creationId="{1918FACD-E2CA-68AD-9911-4E6ACF6FAD9F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51" creationId="{CC9839C4-DABF-D35F-DD02-EF4856EFC07E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67" creationId="{919F713A-7CAB-2362-DB97-66343F222DB4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79" creationId="{FADF2587-92CA-C745-E40D-E1E00E323F7F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82" creationId="{54B9B4B4-5C8F-40C8-0E71-444F6AC8292F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95" creationId="{AF153465-A3D5-8F2E-F4C2-4DFD89028365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96" creationId="{13128A3C-F220-8BFA-7DDA-9E3194E100B1}"/>
          </ac:spMkLst>
        </pc:spChg>
        <pc:spChg chg="del">
          <ac:chgData name="Blake" userId="1f6edb708596418b" providerId="LiveId" clId="{E6E1CA50-4DF0-430F-A4C4-E82B9A2F91DB}" dt="2023-07-14T16:49:29.013" v="4366" actId="478"/>
          <ac:spMkLst>
            <pc:docMk/>
            <pc:sldMk cId="3711480495" sldId="291"/>
            <ac:spMk id="135" creationId="{FD3F3162-52E7-2BD1-F8B9-2E6F76E2300A}"/>
          </ac:spMkLst>
        </pc:spChg>
        <pc:spChg chg="del">
          <ac:chgData name="Blake" userId="1f6edb708596418b" providerId="LiveId" clId="{E6E1CA50-4DF0-430F-A4C4-E82B9A2F91DB}" dt="2023-07-14T16:49:24.894" v="4365" actId="478"/>
          <ac:spMkLst>
            <pc:docMk/>
            <pc:sldMk cId="3711480495" sldId="291"/>
            <ac:spMk id="136" creationId="{3007CCE3-08FD-D4FC-8C69-D6BDAC25C0AE}"/>
          </ac:spMkLst>
        </pc:spChg>
        <pc:picChg chg="add mod">
          <ac:chgData name="Blake" userId="1f6edb708596418b" providerId="LiveId" clId="{E6E1CA50-4DF0-430F-A4C4-E82B9A2F91DB}" dt="2023-08-11T20:27:31.485" v="10773" actId="1076"/>
          <ac:picMkLst>
            <pc:docMk/>
            <pc:sldMk cId="3711480495" sldId="291"/>
            <ac:picMk id="4" creationId="{31AAB571-B419-ABA9-EBCD-4B615A92042D}"/>
          </ac:picMkLst>
        </pc:picChg>
        <pc:picChg chg="add del mod modCrop">
          <ac:chgData name="Blake" userId="1f6edb708596418b" providerId="LiveId" clId="{E6E1CA50-4DF0-430F-A4C4-E82B9A2F91DB}" dt="2023-07-20T14:26:05.168" v="4553" actId="478"/>
          <ac:picMkLst>
            <pc:docMk/>
            <pc:sldMk cId="3711480495" sldId="291"/>
            <ac:picMk id="4" creationId="{60329F56-23C7-F75F-342F-BA0E4B08DF2E}"/>
          </ac:picMkLst>
        </pc:picChg>
        <pc:picChg chg="add del mod modCrop">
          <ac:chgData name="Blake" userId="1f6edb708596418b" providerId="LiveId" clId="{E6E1CA50-4DF0-430F-A4C4-E82B9A2F91DB}" dt="2023-07-23T02:48:07.013" v="5772" actId="478"/>
          <ac:picMkLst>
            <pc:docMk/>
            <pc:sldMk cId="3711480495" sldId="291"/>
            <ac:picMk id="4" creationId="{91398216-D4E2-720A-9D23-115FCFC29C8B}"/>
          </ac:picMkLst>
        </pc:picChg>
        <pc:picChg chg="add del mod">
          <ac:chgData name="Blake" userId="1f6edb708596418b" providerId="LiveId" clId="{E6E1CA50-4DF0-430F-A4C4-E82B9A2F91DB}" dt="2023-07-23T02:38:56.335" v="5748" actId="478"/>
          <ac:picMkLst>
            <pc:docMk/>
            <pc:sldMk cId="3711480495" sldId="291"/>
            <ac:picMk id="5" creationId="{3DD70A9C-7C74-A28B-7074-C2D2F4007A24}"/>
          </ac:picMkLst>
        </pc:picChg>
        <pc:picChg chg="add del mod modCrop">
          <ac:chgData name="Blake" userId="1f6edb708596418b" providerId="LiveId" clId="{E6E1CA50-4DF0-430F-A4C4-E82B9A2F91DB}" dt="2023-07-19T19:21:45.071" v="4376" actId="478"/>
          <ac:picMkLst>
            <pc:docMk/>
            <pc:sldMk cId="3711480495" sldId="291"/>
            <ac:picMk id="5" creationId="{CCC28672-0FDA-2CE3-56B6-B588DDDA1A7E}"/>
          </ac:picMkLst>
        </pc:picChg>
        <pc:picChg chg="add del mod modCrop">
          <ac:chgData name="Blake" userId="1f6edb708596418b" providerId="LiveId" clId="{E6E1CA50-4DF0-430F-A4C4-E82B9A2F91DB}" dt="2023-08-03T06:55:11.220" v="6027" actId="478"/>
          <ac:picMkLst>
            <pc:docMk/>
            <pc:sldMk cId="3711480495" sldId="291"/>
            <ac:picMk id="7" creationId="{0CCFD77F-CAF6-1917-0EF5-E0D39C32D0C7}"/>
          </ac:picMkLst>
        </pc:pic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3" creationId="{7E20D470-FE25-F01C-29EB-1F7490A4EB6C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5" creationId="{E72B9DF1-DAC9-3B63-7A75-CDD5B114D89E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9" creationId="{41B1DB84-76D4-72D6-33AE-1C4DDC8CF703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23" creationId="{AB77BF46-D8D0-B9A7-C0E4-C2C0B4F5D53C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25" creationId="{BAA72FF7-1837-6EDC-DC0D-2087C77CFEA2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29" creationId="{EA8C9F4A-D9D5-5691-CD76-3BFC4A843CB3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35" creationId="{D84E18F1-F42F-DA71-B456-042DFB22A378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37" creationId="{58077332-7606-4E4D-9DDC-6F10F3ADD233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41" creationId="{2DBD280F-6E40-F832-6FAC-1B544B550A02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45" creationId="{0D05B7E4-C71D-8E14-A5B5-3E9CBC9D12FF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53" creationId="{216B42D8-7337-2DD2-2CCE-62BE6F4B1D17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69" creationId="{FAF970F5-0A78-5800-C8BD-B351B0D7E5C8}"/>
          </ac:cxnSpMkLst>
        </pc:cxnChg>
        <pc:cxnChg chg="del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76" creationId="{F4580A60-5686-958E-F911-E3A86038E997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86" creationId="{CCB0BD35-FD25-E421-ABEB-C0A2B4C654B5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92" creationId="{4985DA14-BD0E-68CA-97B7-69F751C10790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99" creationId="{439F923E-14B2-D15A-2B66-1C555FC1A321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01" creationId="{47882489-A838-9F60-FD3E-A70007BEF6CC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03" creationId="{AFA63093-2FC2-56E2-8F66-876FFA0D24E1}"/>
          </ac:cxnSpMkLst>
        </pc:cxnChg>
        <pc:cxnChg chg="del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11" creationId="{92FA9575-6001-3660-5BB8-1BB1CF12C6F6}"/>
          </ac:cxnSpMkLst>
        </pc:cxnChg>
        <pc:cxnChg chg="del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15" creationId="{D45F6B62-BE1B-A8DD-E788-6933646307BF}"/>
          </ac:cxnSpMkLst>
        </pc:cxnChg>
        <pc:cxnChg chg="del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17" creationId="{D9BCB1F9-FAAB-6D29-264E-D0564BC3600F}"/>
          </ac:cxnSpMkLst>
        </pc:cxnChg>
        <pc:cxnChg chg="del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27" creationId="{A441B758-7290-B429-478B-CC933F786228}"/>
          </ac:cxnSpMkLst>
        </pc:cxnChg>
        <pc:cxnChg chg="del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30" creationId="{FF5E4138-1FA7-8287-AEB9-3D27B93CFE74}"/>
          </ac:cxnSpMkLst>
        </pc:cxnChg>
        <pc:cxnChg chg="del mod">
          <ac:chgData name="Blake" userId="1f6edb708596418b" providerId="LiveId" clId="{E6E1CA50-4DF0-430F-A4C4-E82B9A2F91DB}" dt="2023-07-14T16:49:24.894" v="4365" actId="478"/>
          <ac:cxnSpMkLst>
            <pc:docMk/>
            <pc:sldMk cId="3711480495" sldId="291"/>
            <ac:cxnSpMk id="134" creationId="{A8D1E28B-5306-3248-57F0-24B6E19C3070}"/>
          </ac:cxnSpMkLst>
        </pc:cxnChg>
      </pc:sldChg>
      <pc:sldChg chg="addSp delSp modSp new mod ord">
        <pc:chgData name="Blake" userId="1f6edb708596418b" providerId="LiveId" clId="{E6E1CA50-4DF0-430F-A4C4-E82B9A2F91DB}" dt="2023-08-11T20:27:21.276" v="10770" actId="14100"/>
        <pc:sldMkLst>
          <pc:docMk/>
          <pc:sldMk cId="1583516899" sldId="292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583516899" sldId="292"/>
            <ac:spMk id="2" creationId="{804CD86B-8A0C-B522-ADBB-E712162BB7EB}"/>
          </ac:spMkLst>
        </pc:spChg>
        <pc:spChg chg="del">
          <ac:chgData name="Blake" userId="1f6edb708596418b" providerId="LiveId" clId="{E6E1CA50-4DF0-430F-A4C4-E82B9A2F91DB}" dt="2023-07-21T23:32:57.338" v="5251" actId="478"/>
          <ac:spMkLst>
            <pc:docMk/>
            <pc:sldMk cId="1583516899" sldId="292"/>
            <ac:spMk id="3" creationId="{06743312-AA02-B631-DF7D-546898758134}"/>
          </ac:spMkLst>
        </pc:spChg>
        <pc:spChg chg="add mod">
          <ac:chgData name="Blake" userId="1f6edb708596418b" providerId="LiveId" clId="{E6E1CA50-4DF0-430F-A4C4-E82B9A2F91DB}" dt="2023-08-11T20:27:21.276" v="10770" actId="14100"/>
          <ac:spMkLst>
            <pc:docMk/>
            <pc:sldMk cId="1583516899" sldId="292"/>
            <ac:spMk id="4" creationId="{9F303474-2646-484E-2FCB-B80A6EBFC2E1}"/>
          </ac:spMkLst>
        </pc:spChg>
        <pc:spChg chg="add del mod">
          <ac:chgData name="Blake" userId="1f6edb708596418b" providerId="LiveId" clId="{E6E1CA50-4DF0-430F-A4C4-E82B9A2F91DB}" dt="2023-07-28T17:18:46.146" v="5875" actId="478"/>
          <ac:spMkLst>
            <pc:docMk/>
            <pc:sldMk cId="1583516899" sldId="292"/>
            <ac:spMk id="7" creationId="{245EF15C-BA85-E5BB-4321-0AFE4EE248B0}"/>
          </ac:spMkLst>
        </pc:spChg>
        <pc:spChg chg="add del mod">
          <ac:chgData name="Blake" userId="1f6edb708596418b" providerId="LiveId" clId="{E6E1CA50-4DF0-430F-A4C4-E82B9A2F91DB}" dt="2023-07-28T17:18:54.132" v="5878" actId="478"/>
          <ac:spMkLst>
            <pc:docMk/>
            <pc:sldMk cId="1583516899" sldId="292"/>
            <ac:spMk id="8" creationId="{FFAB2DE1-D933-72F5-DC79-EF6664D62E21}"/>
          </ac:spMkLst>
        </pc:spChg>
        <pc:spChg chg="add del mod">
          <ac:chgData name="Blake" userId="1f6edb708596418b" providerId="LiveId" clId="{E6E1CA50-4DF0-430F-A4C4-E82B9A2F91DB}" dt="2023-07-28T17:18:47.961" v="5876" actId="478"/>
          <ac:spMkLst>
            <pc:docMk/>
            <pc:sldMk cId="1583516899" sldId="292"/>
            <ac:spMk id="9" creationId="{0B9BA67F-35C1-2343-D81E-E9D95DED2619}"/>
          </ac:spMkLst>
        </pc:spChg>
        <pc:spChg chg="add mod">
          <ac:chgData name="Blake" userId="1f6edb708596418b" providerId="LiveId" clId="{E6E1CA50-4DF0-430F-A4C4-E82B9A2F91DB}" dt="2023-08-11T20:27:21.276" v="10770" actId="14100"/>
          <ac:spMkLst>
            <pc:docMk/>
            <pc:sldMk cId="1583516899" sldId="292"/>
            <ac:spMk id="13" creationId="{FBD261D1-C0FF-14EE-C76A-FDC4120FED5C}"/>
          </ac:spMkLst>
        </pc:spChg>
        <pc:spChg chg="add mod">
          <ac:chgData name="Blake" userId="1f6edb708596418b" providerId="LiveId" clId="{E6E1CA50-4DF0-430F-A4C4-E82B9A2F91DB}" dt="2023-08-11T20:27:21.276" v="10770" actId="14100"/>
          <ac:spMkLst>
            <pc:docMk/>
            <pc:sldMk cId="1583516899" sldId="292"/>
            <ac:spMk id="14" creationId="{4F7A1A76-D9B7-1EDE-6A48-955CF91A16F5}"/>
          </ac:spMkLst>
        </pc:spChg>
        <pc:spChg chg="add del mod">
          <ac:chgData name="Blake" userId="1f6edb708596418b" providerId="LiveId" clId="{E6E1CA50-4DF0-430F-A4C4-E82B9A2F91DB}" dt="2023-07-28T17:19:13.139" v="5885" actId="478"/>
          <ac:spMkLst>
            <pc:docMk/>
            <pc:sldMk cId="1583516899" sldId="292"/>
            <ac:spMk id="40" creationId="{D4B27A45-E69F-ABCF-38E4-D329CD7BEC1E}"/>
          </ac:spMkLst>
        </pc:spChg>
        <pc:spChg chg="add del mod">
          <ac:chgData name="Blake" userId="1f6edb708596418b" providerId="LiveId" clId="{E6E1CA50-4DF0-430F-A4C4-E82B9A2F91DB}" dt="2023-07-28T17:19:11.992" v="5884" actId="478"/>
          <ac:spMkLst>
            <pc:docMk/>
            <pc:sldMk cId="1583516899" sldId="292"/>
            <ac:spMk id="41" creationId="{17160892-89E8-1151-E3B1-CAC9B8219323}"/>
          </ac:spMkLst>
        </pc:spChg>
        <pc:spChg chg="add del mod">
          <ac:chgData name="Blake" userId="1f6edb708596418b" providerId="LiveId" clId="{E6E1CA50-4DF0-430F-A4C4-E82B9A2F91DB}" dt="2023-07-28T17:19:10.429" v="5883" actId="478"/>
          <ac:spMkLst>
            <pc:docMk/>
            <pc:sldMk cId="1583516899" sldId="292"/>
            <ac:spMk id="42" creationId="{0A483673-EFB3-4716-958B-F496BD43854E}"/>
          </ac:spMkLst>
        </pc:spChg>
        <pc:cxnChg chg="add mod">
          <ac:chgData name="Blake" userId="1f6edb708596418b" providerId="LiveId" clId="{E6E1CA50-4DF0-430F-A4C4-E82B9A2F91DB}" dt="2023-08-11T20:27:21.276" v="10770" actId="14100"/>
          <ac:cxnSpMkLst>
            <pc:docMk/>
            <pc:sldMk cId="1583516899" sldId="292"/>
            <ac:cxnSpMk id="5" creationId="{DDFC8BD9-191C-9BB3-7833-F81CCC71F9CB}"/>
          </ac:cxnSpMkLst>
        </pc:cxnChg>
        <pc:cxnChg chg="add del mod">
          <ac:chgData name="Blake" userId="1f6edb708596418b" providerId="LiveId" clId="{E6E1CA50-4DF0-430F-A4C4-E82B9A2F91DB}" dt="2023-07-28T17:18:50.161" v="5877" actId="478"/>
          <ac:cxnSpMkLst>
            <pc:docMk/>
            <pc:sldMk cId="1583516899" sldId="292"/>
            <ac:cxnSpMk id="6" creationId="{D852FAE0-2953-51A6-62C6-772BBF840ABF}"/>
          </ac:cxnSpMkLst>
        </pc:cxnChg>
        <pc:cxnChg chg="add mod">
          <ac:chgData name="Blake" userId="1f6edb708596418b" providerId="LiveId" clId="{E6E1CA50-4DF0-430F-A4C4-E82B9A2F91DB}" dt="2023-08-11T20:27:21.276" v="10770" actId="14100"/>
          <ac:cxnSpMkLst>
            <pc:docMk/>
            <pc:sldMk cId="1583516899" sldId="292"/>
            <ac:cxnSpMk id="10" creationId="{F126DBA2-E70B-CB83-FB51-AE7C26197DF4}"/>
          </ac:cxnSpMkLst>
        </pc:cxnChg>
        <pc:cxnChg chg="add del mod">
          <ac:chgData name="Blake" userId="1f6edb708596418b" providerId="LiveId" clId="{E6E1CA50-4DF0-430F-A4C4-E82B9A2F91DB}" dt="2023-07-28T17:18:46.146" v="5875" actId="478"/>
          <ac:cxnSpMkLst>
            <pc:docMk/>
            <pc:sldMk cId="1583516899" sldId="292"/>
            <ac:cxnSpMk id="11" creationId="{B4229E96-A584-E818-CF0C-C9C3578FF1CE}"/>
          </ac:cxnSpMkLst>
        </pc:cxnChg>
        <pc:cxnChg chg="add mod">
          <ac:chgData name="Blake" userId="1f6edb708596418b" providerId="LiveId" clId="{E6E1CA50-4DF0-430F-A4C4-E82B9A2F91DB}" dt="2023-08-11T20:27:21.276" v="10770" actId="14100"/>
          <ac:cxnSpMkLst>
            <pc:docMk/>
            <pc:sldMk cId="1583516899" sldId="292"/>
            <ac:cxnSpMk id="15" creationId="{3369E771-2014-1CF7-80DA-816963AD2569}"/>
          </ac:cxnSpMkLst>
        </pc:cxnChg>
        <pc:cxnChg chg="add del mod">
          <ac:chgData name="Blake" userId="1f6edb708596418b" providerId="LiveId" clId="{E6E1CA50-4DF0-430F-A4C4-E82B9A2F91DB}" dt="2023-07-28T17:19:20.151" v="5889" actId="478"/>
          <ac:cxnSpMkLst>
            <pc:docMk/>
            <pc:sldMk cId="1583516899" sldId="292"/>
            <ac:cxnSpMk id="22" creationId="{C36CEE47-3C4F-A406-B5CC-FCC3E52BD9B5}"/>
          </ac:cxnSpMkLst>
        </pc:cxnChg>
        <pc:cxnChg chg="add del mod">
          <ac:chgData name="Blake" userId="1f6edb708596418b" providerId="LiveId" clId="{E6E1CA50-4DF0-430F-A4C4-E82B9A2F91DB}" dt="2023-07-28T17:19:19.476" v="5888" actId="478"/>
          <ac:cxnSpMkLst>
            <pc:docMk/>
            <pc:sldMk cId="1583516899" sldId="292"/>
            <ac:cxnSpMk id="24" creationId="{AA461521-7F6E-BB40-67E3-1292404FEE83}"/>
          </ac:cxnSpMkLst>
        </pc:cxnChg>
        <pc:cxnChg chg="add del mod">
          <ac:chgData name="Blake" userId="1f6edb708596418b" providerId="LiveId" clId="{E6E1CA50-4DF0-430F-A4C4-E82B9A2F91DB}" dt="2023-07-28T17:19:15.656" v="5886" actId="478"/>
          <ac:cxnSpMkLst>
            <pc:docMk/>
            <pc:sldMk cId="1583516899" sldId="292"/>
            <ac:cxnSpMk id="38" creationId="{47F07D76-5C5E-A6A0-84FD-6FFA9648273D}"/>
          </ac:cxnSpMkLst>
        </pc:cxnChg>
      </pc:sldChg>
      <pc:sldChg chg="delSp modSp add del mod ord">
        <pc:chgData name="Blake" userId="1f6edb708596418b" providerId="LiveId" clId="{E6E1CA50-4DF0-430F-A4C4-E82B9A2F91DB}" dt="2023-08-03T16:17:19.982" v="6340" actId="47"/>
        <pc:sldMkLst>
          <pc:docMk/>
          <pc:sldMk cId="3556498353" sldId="293"/>
        </pc:sldMkLst>
        <pc:spChg chg="mod">
          <ac:chgData name="Blake" userId="1f6edb708596418b" providerId="LiveId" clId="{E6E1CA50-4DF0-430F-A4C4-E82B9A2F91DB}" dt="2023-07-23T00:51:02.388" v="5729" actId="20577"/>
          <ac:spMkLst>
            <pc:docMk/>
            <pc:sldMk cId="3556498353" sldId="293"/>
            <ac:spMk id="2" creationId="{804CD86B-8A0C-B522-ADBB-E712162BB7EB}"/>
          </ac:spMkLst>
        </pc:spChg>
        <pc:spChg chg="mod">
          <ac:chgData name="Blake" userId="1f6edb708596418b" providerId="LiveId" clId="{E6E1CA50-4DF0-430F-A4C4-E82B9A2F91DB}" dt="2023-07-23T02:58:17.612" v="5844" actId="20577"/>
          <ac:spMkLst>
            <pc:docMk/>
            <pc:sldMk cId="3556498353" sldId="293"/>
            <ac:spMk id="4" creationId="{9F303474-2646-484E-2FCB-B80A6EBFC2E1}"/>
          </ac:spMkLst>
        </pc:spChg>
        <pc:spChg chg="mod">
          <ac:chgData name="Blake" userId="1f6edb708596418b" providerId="LiveId" clId="{E6E1CA50-4DF0-430F-A4C4-E82B9A2F91DB}" dt="2023-07-23T02:58:25.847" v="5854" actId="20577"/>
          <ac:spMkLst>
            <pc:docMk/>
            <pc:sldMk cId="3556498353" sldId="293"/>
            <ac:spMk id="9" creationId="{0B9BA67F-35C1-2343-D81E-E9D95DED2619}"/>
          </ac:spMkLst>
        </pc:spChg>
        <pc:spChg chg="mod">
          <ac:chgData name="Blake" userId="1f6edb708596418b" providerId="LiveId" clId="{E6E1CA50-4DF0-430F-A4C4-E82B9A2F91DB}" dt="2023-07-23T02:58:20.611" v="5848" actId="20577"/>
          <ac:spMkLst>
            <pc:docMk/>
            <pc:sldMk cId="3556498353" sldId="293"/>
            <ac:spMk id="13" creationId="{FBD261D1-C0FF-14EE-C76A-FDC4120FED5C}"/>
          </ac:spMkLst>
        </pc:spChg>
        <pc:spChg chg="mod">
          <ac:chgData name="Blake" userId="1f6edb708596418b" providerId="LiveId" clId="{E6E1CA50-4DF0-430F-A4C4-E82B9A2F91DB}" dt="2023-07-23T02:58:23.772" v="5852" actId="20577"/>
          <ac:spMkLst>
            <pc:docMk/>
            <pc:sldMk cId="3556498353" sldId="293"/>
            <ac:spMk id="14" creationId="{4F7A1A76-D9B7-1EDE-6A48-955CF91A16F5}"/>
          </ac:spMkLst>
        </pc:spChg>
        <pc:spChg chg="del">
          <ac:chgData name="Blake" userId="1f6edb708596418b" providerId="LiveId" clId="{E6E1CA50-4DF0-430F-A4C4-E82B9A2F91DB}" dt="2023-07-23T02:40:51.995" v="5756" actId="478"/>
          <ac:spMkLst>
            <pc:docMk/>
            <pc:sldMk cId="3556498353" sldId="293"/>
            <ac:spMk id="40" creationId="{D4B27A45-E69F-ABCF-38E4-D329CD7BEC1E}"/>
          </ac:spMkLst>
        </pc:spChg>
        <pc:spChg chg="del">
          <ac:chgData name="Blake" userId="1f6edb708596418b" providerId="LiveId" clId="{E6E1CA50-4DF0-430F-A4C4-E82B9A2F91DB}" dt="2023-07-23T02:40:52.759" v="5757" actId="478"/>
          <ac:spMkLst>
            <pc:docMk/>
            <pc:sldMk cId="3556498353" sldId="293"/>
            <ac:spMk id="41" creationId="{17160892-89E8-1151-E3B1-CAC9B8219323}"/>
          </ac:spMkLst>
        </pc:spChg>
        <pc:spChg chg="del">
          <ac:chgData name="Blake" userId="1f6edb708596418b" providerId="LiveId" clId="{E6E1CA50-4DF0-430F-A4C4-E82B9A2F91DB}" dt="2023-07-23T02:40:54.536" v="5758" actId="478"/>
          <ac:spMkLst>
            <pc:docMk/>
            <pc:sldMk cId="3556498353" sldId="293"/>
            <ac:spMk id="42" creationId="{0A483673-EFB3-4716-958B-F496BD43854E}"/>
          </ac:spMkLst>
        </pc:spChg>
        <pc:cxnChg chg="mod">
          <ac:chgData name="Blake" userId="1f6edb708596418b" providerId="LiveId" clId="{E6E1CA50-4DF0-430F-A4C4-E82B9A2F91DB}" dt="2023-07-23T02:55:05.648" v="5820" actId="14100"/>
          <ac:cxnSpMkLst>
            <pc:docMk/>
            <pc:sldMk cId="3556498353" sldId="293"/>
            <ac:cxnSpMk id="5" creationId="{DDFC8BD9-191C-9BB3-7833-F81CCC71F9CB}"/>
          </ac:cxnSpMkLst>
        </pc:cxnChg>
        <pc:cxnChg chg="mod">
          <ac:chgData name="Blake" userId="1f6edb708596418b" providerId="LiveId" clId="{E6E1CA50-4DF0-430F-A4C4-E82B9A2F91DB}" dt="2023-07-23T02:55:57.057" v="5822" actId="14100"/>
          <ac:cxnSpMkLst>
            <pc:docMk/>
            <pc:sldMk cId="3556498353" sldId="293"/>
            <ac:cxnSpMk id="10" creationId="{F126DBA2-E70B-CB83-FB51-AE7C26197DF4}"/>
          </ac:cxnSpMkLst>
        </pc:cxnChg>
        <pc:cxnChg chg="mod">
          <ac:chgData name="Blake" userId="1f6edb708596418b" providerId="LiveId" clId="{E6E1CA50-4DF0-430F-A4C4-E82B9A2F91DB}" dt="2023-07-23T02:55:57.057" v="5822" actId="14100"/>
          <ac:cxnSpMkLst>
            <pc:docMk/>
            <pc:sldMk cId="3556498353" sldId="293"/>
            <ac:cxnSpMk id="15" creationId="{3369E771-2014-1CF7-80DA-816963AD2569}"/>
          </ac:cxnSpMkLst>
        </pc:cxnChg>
        <pc:cxnChg chg="mod">
          <ac:chgData name="Blake" userId="1f6edb708596418b" providerId="LiveId" clId="{E6E1CA50-4DF0-430F-A4C4-E82B9A2F91DB}" dt="2023-07-23T02:41:00.018" v="5759" actId="1076"/>
          <ac:cxnSpMkLst>
            <pc:docMk/>
            <pc:sldMk cId="3556498353" sldId="293"/>
            <ac:cxnSpMk id="38" creationId="{47F07D76-5C5E-A6A0-84FD-6FFA9648273D}"/>
          </ac:cxnSpMkLst>
        </pc:cxnChg>
      </pc:sldChg>
      <pc:sldChg chg="delSp modSp add del mod ord">
        <pc:chgData name="Blake" userId="1f6edb708596418b" providerId="LiveId" clId="{E6E1CA50-4DF0-430F-A4C4-E82B9A2F91DB}" dt="2023-08-03T16:23:19.701" v="6524" actId="47"/>
        <pc:sldMkLst>
          <pc:docMk/>
          <pc:sldMk cId="1912482288" sldId="294"/>
        </pc:sldMkLst>
        <pc:spChg chg="mod">
          <ac:chgData name="Blake" userId="1f6edb708596418b" providerId="LiveId" clId="{E6E1CA50-4DF0-430F-A4C4-E82B9A2F91DB}" dt="2023-08-03T06:58:30.218" v="6099" actId="20577"/>
          <ac:spMkLst>
            <pc:docMk/>
            <pc:sldMk cId="1912482288" sldId="294"/>
            <ac:spMk id="2" creationId="{7633D0B6-FE03-BEFB-60DF-CF4D3B3AD821}"/>
          </ac:spMkLst>
        </pc:spChg>
        <pc:spChg chg="mod">
          <ac:chgData name="Blake" userId="1f6edb708596418b" providerId="LiveId" clId="{E6E1CA50-4DF0-430F-A4C4-E82B9A2F91DB}" dt="2023-08-03T06:58:33.258" v="6100" actId="20577"/>
          <ac:spMkLst>
            <pc:docMk/>
            <pc:sldMk cId="1912482288" sldId="294"/>
            <ac:spMk id="3" creationId="{D8FDA732-5551-C884-0425-0D36A6B2C6AC}"/>
          </ac:spMkLst>
        </pc:spChg>
        <pc:graphicFrameChg chg="del">
          <ac:chgData name="Blake" userId="1f6edb708596418b" providerId="LiveId" clId="{E6E1CA50-4DF0-430F-A4C4-E82B9A2F91DB}" dt="2023-08-03T06:58:35.692" v="6101" actId="478"/>
          <ac:graphicFrameMkLst>
            <pc:docMk/>
            <pc:sldMk cId="1912482288" sldId="294"/>
            <ac:graphicFrameMk id="5" creationId="{7F6F99ED-251A-81FC-B4AE-60322A274289}"/>
          </ac:graphicFrameMkLst>
        </pc:graphicFrameChg>
      </pc:sldChg>
      <pc:sldChg chg="new del">
        <pc:chgData name="Blake" userId="1f6edb708596418b" providerId="LiveId" clId="{E6E1CA50-4DF0-430F-A4C4-E82B9A2F91DB}" dt="2023-08-03T06:54:47.762" v="6020" actId="680"/>
        <pc:sldMkLst>
          <pc:docMk/>
          <pc:sldMk cId="4207241023" sldId="294"/>
        </pc:sldMkLst>
      </pc:sldChg>
      <pc:sldChg chg="modSp new mod">
        <pc:chgData name="Blake" userId="1f6edb708596418b" providerId="LiveId" clId="{E6E1CA50-4DF0-430F-A4C4-E82B9A2F91DB}" dt="2023-08-11T20:28:30.865" v="10779" actId="255"/>
        <pc:sldMkLst>
          <pc:docMk/>
          <pc:sldMk cId="890813137" sldId="295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890813137" sldId="295"/>
            <ac:spMk id="2" creationId="{06088CE0-4730-0D9B-B3E6-EF9C826052F1}"/>
          </ac:spMkLst>
        </pc:spChg>
        <pc:spChg chg="mod">
          <ac:chgData name="Blake" userId="1f6edb708596418b" providerId="LiveId" clId="{E6E1CA50-4DF0-430F-A4C4-E82B9A2F91DB}" dt="2023-08-11T20:28:30.865" v="10779" actId="255"/>
          <ac:spMkLst>
            <pc:docMk/>
            <pc:sldMk cId="890813137" sldId="295"/>
            <ac:spMk id="3" creationId="{02C91A7A-0EF9-AC55-A524-EBBA29298D16}"/>
          </ac:spMkLst>
        </pc:spChg>
      </pc:sldChg>
      <pc:sldChg chg="new del">
        <pc:chgData name="Blake" userId="1f6edb708596418b" providerId="LiveId" clId="{E6E1CA50-4DF0-430F-A4C4-E82B9A2F91DB}" dt="2023-08-03T16:00:01.562" v="6103" actId="47"/>
        <pc:sldMkLst>
          <pc:docMk/>
          <pc:sldMk cId="3869015168" sldId="295"/>
        </pc:sldMkLst>
      </pc:sldChg>
      <pc:sldChg chg="modSp add mod ord">
        <pc:chgData name="Blake" userId="1f6edb708596418b" providerId="LiveId" clId="{E6E1CA50-4DF0-430F-A4C4-E82B9A2F91DB}" dt="2023-08-11T20:27:38.115" v="10774" actId="14100"/>
        <pc:sldMkLst>
          <pc:docMk/>
          <pc:sldMk cId="2901125959" sldId="296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901125959" sldId="296"/>
            <ac:spMk id="2" creationId="{804CD86B-8A0C-B522-ADBB-E712162BB7EB}"/>
          </ac:spMkLst>
        </pc:spChg>
        <pc:spChg chg="mod">
          <ac:chgData name="Blake" userId="1f6edb708596418b" providerId="LiveId" clId="{E6E1CA50-4DF0-430F-A4C4-E82B9A2F91DB}" dt="2023-08-11T20:27:38.115" v="10774" actId="14100"/>
          <ac:spMkLst>
            <pc:docMk/>
            <pc:sldMk cId="2901125959" sldId="296"/>
            <ac:spMk id="4" creationId="{9F303474-2646-484E-2FCB-B80A6EBFC2E1}"/>
          </ac:spMkLst>
        </pc:spChg>
        <pc:spChg chg="mod">
          <ac:chgData name="Blake" userId="1f6edb708596418b" providerId="LiveId" clId="{E6E1CA50-4DF0-430F-A4C4-E82B9A2F91DB}" dt="2023-08-11T20:27:38.115" v="10774" actId="14100"/>
          <ac:spMkLst>
            <pc:docMk/>
            <pc:sldMk cId="2901125959" sldId="296"/>
            <ac:spMk id="13" creationId="{FBD261D1-C0FF-14EE-C76A-FDC4120FED5C}"/>
          </ac:spMkLst>
        </pc:spChg>
        <pc:spChg chg="mod">
          <ac:chgData name="Blake" userId="1f6edb708596418b" providerId="LiveId" clId="{E6E1CA50-4DF0-430F-A4C4-E82B9A2F91DB}" dt="2023-08-11T20:27:38.115" v="10774" actId="14100"/>
          <ac:spMkLst>
            <pc:docMk/>
            <pc:sldMk cId="2901125959" sldId="296"/>
            <ac:spMk id="14" creationId="{4F7A1A76-D9B7-1EDE-6A48-955CF91A16F5}"/>
          </ac:spMkLst>
        </pc:spChg>
        <pc:cxnChg chg="mod">
          <ac:chgData name="Blake" userId="1f6edb708596418b" providerId="LiveId" clId="{E6E1CA50-4DF0-430F-A4C4-E82B9A2F91DB}" dt="2023-08-11T20:27:38.115" v="10774" actId="14100"/>
          <ac:cxnSpMkLst>
            <pc:docMk/>
            <pc:sldMk cId="2901125959" sldId="296"/>
            <ac:cxnSpMk id="5" creationId="{DDFC8BD9-191C-9BB3-7833-F81CCC71F9CB}"/>
          </ac:cxnSpMkLst>
        </pc:cxnChg>
        <pc:cxnChg chg="mod">
          <ac:chgData name="Blake" userId="1f6edb708596418b" providerId="LiveId" clId="{E6E1CA50-4DF0-430F-A4C4-E82B9A2F91DB}" dt="2023-08-11T20:27:38.115" v="10774" actId="14100"/>
          <ac:cxnSpMkLst>
            <pc:docMk/>
            <pc:sldMk cId="2901125959" sldId="296"/>
            <ac:cxnSpMk id="10" creationId="{F126DBA2-E70B-CB83-FB51-AE7C26197DF4}"/>
          </ac:cxnSpMkLst>
        </pc:cxnChg>
        <pc:cxnChg chg="mod">
          <ac:chgData name="Blake" userId="1f6edb708596418b" providerId="LiveId" clId="{E6E1CA50-4DF0-430F-A4C4-E82B9A2F91DB}" dt="2023-08-11T20:27:38.115" v="10774" actId="14100"/>
          <ac:cxnSpMkLst>
            <pc:docMk/>
            <pc:sldMk cId="2901125959" sldId="296"/>
            <ac:cxnSpMk id="15" creationId="{3369E771-2014-1CF7-80DA-816963AD2569}"/>
          </ac:cxnSpMkLst>
        </pc:cxnChg>
      </pc:sldChg>
      <pc:sldChg chg="modSp new del mod">
        <pc:chgData name="Blake" userId="1f6edb708596418b" providerId="LiveId" clId="{E6E1CA50-4DF0-430F-A4C4-E82B9A2F91DB}" dt="2023-08-03T16:19:32.039" v="6355" actId="47"/>
        <pc:sldMkLst>
          <pc:docMk/>
          <pc:sldMk cId="906376597" sldId="297"/>
        </pc:sldMkLst>
        <pc:spChg chg="mod">
          <ac:chgData name="Blake" userId="1f6edb708596418b" providerId="LiveId" clId="{E6E1CA50-4DF0-430F-A4C4-E82B9A2F91DB}" dt="2023-08-03T16:19:27.068" v="6354"/>
          <ac:spMkLst>
            <pc:docMk/>
            <pc:sldMk cId="906376597" sldId="297"/>
            <ac:spMk id="2" creationId="{554809A4-BB4E-3E81-E518-6A2A985D833E}"/>
          </ac:spMkLst>
        </pc:spChg>
      </pc:sldChg>
      <pc:sldChg chg="modSp new mod">
        <pc:chgData name="Blake" userId="1f6edb708596418b" providerId="LiveId" clId="{E6E1CA50-4DF0-430F-A4C4-E82B9A2F91DB}" dt="2023-08-11T20:31:49.590" v="10789" actId="255"/>
        <pc:sldMkLst>
          <pc:docMk/>
          <pc:sldMk cId="1442992609" sldId="297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442992609" sldId="297"/>
            <ac:spMk id="2" creationId="{D8B6358D-B758-875B-3A15-1772C0B7B31F}"/>
          </ac:spMkLst>
        </pc:spChg>
        <pc:spChg chg="mod">
          <ac:chgData name="Blake" userId="1f6edb708596418b" providerId="LiveId" clId="{E6E1CA50-4DF0-430F-A4C4-E82B9A2F91DB}" dt="2023-08-11T19:53:24.132" v="9559"/>
          <ac:spMkLst>
            <pc:docMk/>
            <pc:sldMk cId="1442992609" sldId="297"/>
            <ac:spMk id="3" creationId="{18AB4102-5CAB-2540-B0E5-165F3D65E11E}"/>
          </ac:spMkLst>
        </pc:spChg>
        <pc:spChg chg="mod">
          <ac:chgData name="Blake" userId="1f6edb708596418b" providerId="LiveId" clId="{E6E1CA50-4DF0-430F-A4C4-E82B9A2F91DB}" dt="2023-08-11T20:31:46.389" v="10788" actId="255"/>
          <ac:spMkLst>
            <pc:docMk/>
            <pc:sldMk cId="1442992609" sldId="297"/>
            <ac:spMk id="4" creationId="{683465EA-38C1-0207-5D28-A2756D8598EB}"/>
          </ac:spMkLst>
        </pc:spChg>
        <pc:spChg chg="mod">
          <ac:chgData name="Blake" userId="1f6edb708596418b" providerId="LiveId" clId="{E6E1CA50-4DF0-430F-A4C4-E82B9A2F91DB}" dt="2023-08-11T19:53:24.132" v="9559"/>
          <ac:spMkLst>
            <pc:docMk/>
            <pc:sldMk cId="1442992609" sldId="297"/>
            <ac:spMk id="5" creationId="{CB541AFA-90E9-C233-7AB8-E0F6402DDA02}"/>
          </ac:spMkLst>
        </pc:spChg>
        <pc:spChg chg="mod">
          <ac:chgData name="Blake" userId="1f6edb708596418b" providerId="LiveId" clId="{E6E1CA50-4DF0-430F-A4C4-E82B9A2F91DB}" dt="2023-08-11T20:31:49.590" v="10789" actId="255"/>
          <ac:spMkLst>
            <pc:docMk/>
            <pc:sldMk cId="1442992609" sldId="297"/>
            <ac:spMk id="6" creationId="{6FF7D366-F3A5-49CC-4745-620AC3C788EC}"/>
          </ac:spMkLst>
        </pc:spChg>
      </pc:sldChg>
      <pc:sldChg chg="modSp add mod">
        <pc:chgData name="Blake" userId="1f6edb708596418b" providerId="LiveId" clId="{E6E1CA50-4DF0-430F-A4C4-E82B9A2F91DB}" dt="2023-08-11T20:31:39.111" v="10787" actId="255"/>
        <pc:sldMkLst>
          <pc:docMk/>
          <pc:sldMk cId="3701415543" sldId="298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3701415543" sldId="298"/>
            <ac:spMk id="2" creationId="{D8B6358D-B758-875B-3A15-1772C0B7B31F}"/>
          </ac:spMkLst>
        </pc:spChg>
        <pc:spChg chg="mod">
          <ac:chgData name="Blake" userId="1f6edb708596418b" providerId="LiveId" clId="{E6E1CA50-4DF0-430F-A4C4-E82B9A2F91DB}" dt="2023-08-03T19:11:26.318" v="8060" actId="2711"/>
          <ac:spMkLst>
            <pc:docMk/>
            <pc:sldMk cId="3701415543" sldId="298"/>
            <ac:spMk id="3" creationId="{18AB4102-5CAB-2540-B0E5-165F3D65E11E}"/>
          </ac:spMkLst>
        </pc:spChg>
        <pc:spChg chg="mod">
          <ac:chgData name="Blake" userId="1f6edb708596418b" providerId="LiveId" clId="{E6E1CA50-4DF0-430F-A4C4-E82B9A2F91DB}" dt="2023-08-11T20:31:35.352" v="10786" actId="255"/>
          <ac:spMkLst>
            <pc:docMk/>
            <pc:sldMk cId="3701415543" sldId="298"/>
            <ac:spMk id="4" creationId="{683465EA-38C1-0207-5D28-A2756D8598EB}"/>
          </ac:spMkLst>
        </pc:spChg>
        <pc:spChg chg="mod">
          <ac:chgData name="Blake" userId="1f6edb708596418b" providerId="LiveId" clId="{E6E1CA50-4DF0-430F-A4C4-E82B9A2F91DB}" dt="2023-08-03T19:11:36.763" v="8062" actId="2711"/>
          <ac:spMkLst>
            <pc:docMk/>
            <pc:sldMk cId="3701415543" sldId="298"/>
            <ac:spMk id="5" creationId="{CB541AFA-90E9-C233-7AB8-E0F6402DDA02}"/>
          </ac:spMkLst>
        </pc:spChg>
        <pc:spChg chg="mod">
          <ac:chgData name="Blake" userId="1f6edb708596418b" providerId="LiveId" clId="{E6E1CA50-4DF0-430F-A4C4-E82B9A2F91DB}" dt="2023-08-11T20:31:39.111" v="10787" actId="255"/>
          <ac:spMkLst>
            <pc:docMk/>
            <pc:sldMk cId="3701415543" sldId="298"/>
            <ac:spMk id="6" creationId="{6FF7D366-F3A5-49CC-4745-620AC3C788EC}"/>
          </ac:spMkLst>
        </pc:spChg>
      </pc:sldChg>
      <pc:sldChg chg="new del">
        <pc:chgData name="Blake" userId="1f6edb708596418b" providerId="LiveId" clId="{E6E1CA50-4DF0-430F-A4C4-E82B9A2F91DB}" dt="2023-08-03T18:30:44.528" v="6683" actId="47"/>
        <pc:sldMkLst>
          <pc:docMk/>
          <pc:sldMk cId="1531602536" sldId="299"/>
        </pc:sldMkLst>
      </pc:sldChg>
      <pc:sldChg chg="modSp add mod ord">
        <pc:chgData name="Blake" userId="1f6edb708596418b" providerId="LiveId" clId="{E6E1CA50-4DF0-430F-A4C4-E82B9A2F91DB}" dt="2023-08-03T19:10:07.817" v="8044" actId="2711"/>
        <pc:sldMkLst>
          <pc:docMk/>
          <pc:sldMk cId="1807484575" sldId="299"/>
        </pc:sldMkLst>
        <pc:spChg chg="mod">
          <ac:chgData name="Blake" userId="1f6edb708596418b" providerId="LiveId" clId="{E6E1CA50-4DF0-430F-A4C4-E82B9A2F91DB}" dt="2023-08-03T19:10:07.817" v="8044" actId="2711"/>
          <ac:spMkLst>
            <pc:docMk/>
            <pc:sldMk cId="1807484575" sldId="299"/>
            <ac:spMk id="2" creationId="{A8FE1FA0-5293-6C49-3AB6-E42403E6B032}"/>
          </ac:spMkLst>
        </pc:spChg>
      </pc:sldChg>
      <pc:sldChg chg="modSp new mod ord">
        <pc:chgData name="Blake" userId="1f6edb708596418b" providerId="LiveId" clId="{E6E1CA50-4DF0-430F-A4C4-E82B9A2F91DB}" dt="2023-08-11T20:32:57.156" v="10805" actId="255"/>
        <pc:sldMkLst>
          <pc:docMk/>
          <pc:sldMk cId="2496386647" sldId="300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496386647" sldId="300"/>
            <ac:spMk id="2" creationId="{E4F3DFDC-4DC6-0FC7-614D-088E474AD3B7}"/>
          </ac:spMkLst>
        </pc:spChg>
        <pc:spChg chg="mod">
          <ac:chgData name="Blake" userId="1f6edb708596418b" providerId="LiveId" clId="{E6E1CA50-4DF0-430F-A4C4-E82B9A2F91DB}" dt="2023-08-11T20:32:57.156" v="10805" actId="255"/>
          <ac:spMkLst>
            <pc:docMk/>
            <pc:sldMk cId="2496386647" sldId="300"/>
            <ac:spMk id="3" creationId="{35C878B1-D574-69F3-08C3-05B7A4032A6D}"/>
          </ac:spMkLst>
        </pc:spChg>
      </pc:sldChg>
      <pc:sldChg chg="new del">
        <pc:chgData name="Blake" userId="1f6edb708596418b" providerId="LiveId" clId="{E6E1CA50-4DF0-430F-A4C4-E82B9A2F91DB}" dt="2023-08-03T18:30:57.587" v="6705" actId="47"/>
        <pc:sldMkLst>
          <pc:docMk/>
          <pc:sldMk cId="3245578629" sldId="300"/>
        </pc:sldMkLst>
      </pc:sldChg>
      <pc:sldChg chg="addSp modSp new mod">
        <pc:chgData name="Blake" userId="1f6edb708596418b" providerId="LiveId" clId="{E6E1CA50-4DF0-430F-A4C4-E82B9A2F91DB}" dt="2023-08-11T20:28:27.065" v="10778" actId="255"/>
        <pc:sldMkLst>
          <pc:docMk/>
          <pc:sldMk cId="805884504" sldId="301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805884504" sldId="301"/>
            <ac:spMk id="2" creationId="{2FB28545-5066-92A4-143A-FC729BFEABD5}"/>
          </ac:spMkLst>
        </pc:spChg>
        <pc:spChg chg="mod">
          <ac:chgData name="Blake" userId="1f6edb708596418b" providerId="LiveId" clId="{E6E1CA50-4DF0-430F-A4C4-E82B9A2F91DB}" dt="2023-08-11T20:28:27.065" v="10778" actId="255"/>
          <ac:spMkLst>
            <pc:docMk/>
            <pc:sldMk cId="805884504" sldId="301"/>
            <ac:spMk id="3" creationId="{0D4B600C-A3AC-9772-07A5-CA900CB264E5}"/>
          </ac:spMkLst>
        </pc:spChg>
        <pc:spChg chg="add mod">
          <ac:chgData name="Blake" userId="1f6edb708596418b" providerId="LiveId" clId="{E6E1CA50-4DF0-430F-A4C4-E82B9A2F91DB}" dt="2023-08-11T20:01:49.795" v="9790" actId="1076"/>
          <ac:spMkLst>
            <pc:docMk/>
            <pc:sldMk cId="805884504" sldId="301"/>
            <ac:spMk id="6" creationId="{702DF96B-FA05-5A66-EF33-D488560C47BE}"/>
          </ac:spMkLst>
        </pc:spChg>
        <pc:picChg chg="add mod">
          <ac:chgData name="Blake" userId="1f6edb708596418b" providerId="LiveId" clId="{E6E1CA50-4DF0-430F-A4C4-E82B9A2F91DB}" dt="2023-08-11T20:01:49.795" v="9790" actId="1076"/>
          <ac:picMkLst>
            <pc:docMk/>
            <pc:sldMk cId="805884504" sldId="301"/>
            <ac:picMk id="5" creationId="{EFC7AD7D-5679-0FE4-AAC4-ADE9EF4BC67F}"/>
          </ac:picMkLst>
        </pc:picChg>
      </pc:sldChg>
      <pc:sldChg chg="addSp delSp modSp new mod">
        <pc:chgData name="Blake" userId="1f6edb708596418b" providerId="LiveId" clId="{E6E1CA50-4DF0-430F-A4C4-E82B9A2F91DB}" dt="2023-08-11T20:32:49.701" v="10804" actId="1076"/>
        <pc:sldMkLst>
          <pc:docMk/>
          <pc:sldMk cId="3249202184" sldId="302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3249202184" sldId="302"/>
            <ac:spMk id="2" creationId="{1D7A62C3-8C56-7D37-8E92-8FE99808AF36}"/>
          </ac:spMkLst>
        </pc:spChg>
        <pc:spChg chg="mod">
          <ac:chgData name="Blake" userId="1f6edb708596418b" providerId="LiveId" clId="{E6E1CA50-4DF0-430F-A4C4-E82B9A2F91DB}" dt="2023-08-11T20:32:18.996" v="10795" actId="255"/>
          <ac:spMkLst>
            <pc:docMk/>
            <pc:sldMk cId="3249202184" sldId="302"/>
            <ac:spMk id="3" creationId="{AD4183F0-442E-A036-08D4-4462D3A432E1}"/>
          </ac:spMkLst>
        </pc:spChg>
        <pc:spChg chg="add mod">
          <ac:chgData name="Blake" userId="1f6edb708596418b" providerId="LiveId" clId="{E6E1CA50-4DF0-430F-A4C4-E82B9A2F91DB}" dt="2023-08-11T20:32:38.009" v="10799" actId="1076"/>
          <ac:spMkLst>
            <pc:docMk/>
            <pc:sldMk cId="3249202184" sldId="302"/>
            <ac:spMk id="6" creationId="{8FFF3268-47ED-96CD-FD97-31B83F628F3A}"/>
          </ac:spMkLst>
        </pc:spChg>
        <pc:spChg chg="add mod">
          <ac:chgData name="Blake" userId="1f6edb708596418b" providerId="LiveId" clId="{E6E1CA50-4DF0-430F-A4C4-E82B9A2F91DB}" dt="2023-08-11T20:32:49.701" v="10804" actId="1076"/>
          <ac:spMkLst>
            <pc:docMk/>
            <pc:sldMk cId="3249202184" sldId="302"/>
            <ac:spMk id="9" creationId="{01BE5C65-72F4-BDD5-4A78-6005951124FC}"/>
          </ac:spMkLst>
        </pc:spChg>
        <pc:picChg chg="add mod modCrop">
          <ac:chgData name="Blake" userId="1f6edb708596418b" providerId="LiveId" clId="{E6E1CA50-4DF0-430F-A4C4-E82B9A2F91DB}" dt="2023-08-11T20:32:36.526" v="10798" actId="14100"/>
          <ac:picMkLst>
            <pc:docMk/>
            <pc:sldMk cId="3249202184" sldId="302"/>
            <ac:picMk id="5" creationId="{229CC146-AE07-E8D9-0A6C-6FB7C6EAB21E}"/>
          </ac:picMkLst>
        </pc:picChg>
        <pc:picChg chg="add del mod">
          <ac:chgData name="Blake" userId="1f6edb708596418b" providerId="LiveId" clId="{E6E1CA50-4DF0-430F-A4C4-E82B9A2F91DB}" dt="2023-08-03T18:51:48.543" v="7896" actId="478"/>
          <ac:picMkLst>
            <pc:docMk/>
            <pc:sldMk cId="3249202184" sldId="302"/>
            <ac:picMk id="8" creationId="{58D7BCE6-E808-78AD-4605-2C357E7A8FDC}"/>
          </ac:picMkLst>
        </pc:picChg>
        <pc:picChg chg="add mod">
          <ac:chgData name="Blake" userId="1f6edb708596418b" providerId="LiveId" clId="{E6E1CA50-4DF0-430F-A4C4-E82B9A2F91DB}" dt="2023-08-11T20:32:49.701" v="10804" actId="1076"/>
          <ac:picMkLst>
            <pc:docMk/>
            <pc:sldMk cId="3249202184" sldId="302"/>
            <ac:picMk id="11" creationId="{40A8B173-0474-B8ED-BC6F-07E474CF4BC2}"/>
          </ac:picMkLst>
        </pc:picChg>
      </pc:sldChg>
      <pc:sldChg chg="new del">
        <pc:chgData name="Blake" userId="1f6edb708596418b" providerId="LiveId" clId="{E6E1CA50-4DF0-430F-A4C4-E82B9A2F91DB}" dt="2023-08-03T18:37:09.209" v="7227" actId="47"/>
        <pc:sldMkLst>
          <pc:docMk/>
          <pc:sldMk cId="3461522351" sldId="302"/>
        </pc:sldMkLst>
      </pc:sldChg>
      <pc:sldChg chg="addSp delSp modSp new mod">
        <pc:chgData name="Blake" userId="1f6edb708596418b" providerId="LiveId" clId="{E6E1CA50-4DF0-430F-A4C4-E82B9A2F91DB}" dt="2023-08-11T20:14:26.660" v="9794" actId="1076"/>
        <pc:sldMkLst>
          <pc:docMk/>
          <pc:sldMk cId="2441043245" sldId="303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441043245" sldId="303"/>
            <ac:spMk id="2" creationId="{F0AA6C36-6701-0F24-0C32-2103A3D16482}"/>
          </ac:spMkLst>
        </pc:spChg>
        <pc:spChg chg="del mod">
          <ac:chgData name="Blake" userId="1f6edb708596418b" providerId="LiveId" clId="{E6E1CA50-4DF0-430F-A4C4-E82B9A2F91DB}" dt="2023-08-11T19:29:02.015" v="9150" actId="478"/>
          <ac:spMkLst>
            <pc:docMk/>
            <pc:sldMk cId="2441043245" sldId="303"/>
            <ac:spMk id="3" creationId="{A2584149-24B0-42F8-64D3-D2313DBBF558}"/>
          </ac:spMkLst>
        </pc:spChg>
        <pc:picChg chg="add del mod">
          <ac:chgData name="Blake" userId="1f6edb708596418b" providerId="LiveId" clId="{E6E1CA50-4DF0-430F-A4C4-E82B9A2F91DB}" dt="2023-08-11T16:41:08.462" v="8659" actId="478"/>
          <ac:picMkLst>
            <pc:docMk/>
            <pc:sldMk cId="2441043245" sldId="303"/>
            <ac:picMk id="5" creationId="{9D19C9A2-B5F3-5632-F825-8BA116D2CCCA}"/>
          </ac:picMkLst>
        </pc:picChg>
        <pc:picChg chg="add mod">
          <ac:chgData name="Blake" userId="1f6edb708596418b" providerId="LiveId" clId="{E6E1CA50-4DF0-430F-A4C4-E82B9A2F91DB}" dt="2023-08-11T20:14:26.660" v="9794" actId="1076"/>
          <ac:picMkLst>
            <pc:docMk/>
            <pc:sldMk cId="2441043245" sldId="303"/>
            <ac:picMk id="7" creationId="{EE7ED7F7-A326-76B5-46BB-588C71509380}"/>
          </ac:picMkLst>
        </pc:picChg>
      </pc:sldChg>
      <pc:sldChg chg="addSp delSp modSp add mod">
        <pc:chgData name="Blake" userId="1f6edb708596418b" providerId="LiveId" clId="{E6E1CA50-4DF0-430F-A4C4-E82B9A2F91DB}" dt="2023-08-11T20:31:14.173" v="10783" actId="20577"/>
        <pc:sldMkLst>
          <pc:docMk/>
          <pc:sldMk cId="1000317495" sldId="304"/>
        </pc:sldMkLst>
        <pc:spChg chg="mod">
          <ac:chgData name="Blake" userId="1f6edb708596418b" providerId="LiveId" clId="{E6E1CA50-4DF0-430F-A4C4-E82B9A2F91DB}" dt="2023-08-11T20:15:55.133" v="9846" actId="20577"/>
          <ac:spMkLst>
            <pc:docMk/>
            <pc:sldMk cId="1000317495" sldId="304"/>
            <ac:spMk id="2" creationId="{7633D0B6-FE03-BEFB-60DF-CF4D3B3AD821}"/>
          </ac:spMkLst>
        </pc:spChg>
        <pc:spChg chg="mod">
          <ac:chgData name="Blake" userId="1f6edb708596418b" providerId="LiveId" clId="{E6E1CA50-4DF0-430F-A4C4-E82B9A2F91DB}" dt="2023-08-11T20:31:14.173" v="10783" actId="20577"/>
          <ac:spMkLst>
            <pc:docMk/>
            <pc:sldMk cId="1000317495" sldId="304"/>
            <ac:spMk id="3" creationId="{D8FDA732-5551-C884-0425-0D36A6B2C6AC}"/>
          </ac:spMkLst>
        </pc:spChg>
        <pc:spChg chg="add mod">
          <ac:chgData name="Blake" userId="1f6edb708596418b" providerId="LiveId" clId="{E6E1CA50-4DF0-430F-A4C4-E82B9A2F91DB}" dt="2023-08-11T20:19:50.374" v="9924" actId="1076"/>
          <ac:spMkLst>
            <pc:docMk/>
            <pc:sldMk cId="1000317495" sldId="304"/>
            <ac:spMk id="4" creationId="{C4CFCE03-636E-D6E8-B0FE-3FBE29866948}"/>
          </ac:spMkLst>
        </pc:spChg>
        <pc:spChg chg="add mod">
          <ac:chgData name="Blake" userId="1f6edb708596418b" providerId="LiveId" clId="{E6E1CA50-4DF0-430F-A4C4-E82B9A2F91DB}" dt="2023-08-11T20:19:57.980" v="9926" actId="1076"/>
          <ac:spMkLst>
            <pc:docMk/>
            <pc:sldMk cId="1000317495" sldId="304"/>
            <ac:spMk id="6" creationId="{E0648199-5588-A8AD-63C3-20D7871A7C6D}"/>
          </ac:spMkLst>
        </pc:spChg>
        <pc:graphicFrameChg chg="del modGraphic">
          <ac:chgData name="Blake" userId="1f6edb708596418b" providerId="LiveId" clId="{E6E1CA50-4DF0-430F-A4C4-E82B9A2F91DB}" dt="2023-08-03T19:16:16.524" v="8098" actId="478"/>
          <ac:graphicFrameMkLst>
            <pc:docMk/>
            <pc:sldMk cId="1000317495" sldId="304"/>
            <ac:graphicFrameMk id="5" creationId="{7F6F99ED-251A-81FC-B4AE-60322A274289}"/>
          </ac:graphicFrameMkLst>
        </pc:graphicFrameChg>
      </pc:sldChg>
      <pc:sldChg chg="addSp delSp modSp add mod">
        <pc:chgData name="Blake" userId="1f6edb708596418b" providerId="LiveId" clId="{E6E1CA50-4DF0-430F-A4C4-E82B9A2F91DB}" dt="2023-08-11T20:28:21.870" v="10777" actId="255"/>
        <pc:sldMkLst>
          <pc:docMk/>
          <pc:sldMk cId="3226168639" sldId="305"/>
        </pc:sldMkLst>
        <pc:spChg chg="mod">
          <ac:chgData name="Blake" userId="1f6edb708596418b" providerId="LiveId" clId="{E6E1CA50-4DF0-430F-A4C4-E82B9A2F91DB}" dt="2023-08-11T20:28:16.318" v="10776" actId="2711"/>
          <ac:spMkLst>
            <pc:docMk/>
            <pc:sldMk cId="3226168639" sldId="305"/>
            <ac:spMk id="2" creationId="{F0AA6C36-6701-0F24-0C32-2103A3D16482}"/>
          </ac:spMkLst>
        </pc:spChg>
        <pc:spChg chg="del">
          <ac:chgData name="Blake" userId="1f6edb708596418b" providerId="LiveId" clId="{E6E1CA50-4DF0-430F-A4C4-E82B9A2F91DB}" dt="2023-08-03T19:23:51.326" v="8550" actId="478"/>
          <ac:spMkLst>
            <pc:docMk/>
            <pc:sldMk cId="3226168639" sldId="305"/>
            <ac:spMk id="3" creationId="{A2584149-24B0-42F8-64D3-D2313DBBF558}"/>
          </ac:spMkLst>
        </pc:spChg>
        <pc:spChg chg="add mod">
          <ac:chgData name="Blake" userId="1f6edb708596418b" providerId="LiveId" clId="{E6E1CA50-4DF0-430F-A4C4-E82B9A2F91DB}" dt="2023-08-11T20:28:21.870" v="10777" actId="255"/>
          <ac:spMkLst>
            <pc:docMk/>
            <pc:sldMk cId="3226168639" sldId="305"/>
            <ac:spMk id="5" creationId="{34E84262-8050-758D-0F8C-44576933CD4F}"/>
          </ac:spMkLst>
        </pc:spChg>
      </pc:sldChg>
      <pc:sldChg chg="addSp delSp modSp add del mod">
        <pc:chgData name="Blake" userId="1f6edb708596418b" providerId="LiveId" clId="{E6E1CA50-4DF0-430F-A4C4-E82B9A2F91DB}" dt="2023-08-11T19:31:44.090" v="9499" actId="47"/>
        <pc:sldMkLst>
          <pc:docMk/>
          <pc:sldMk cId="40615530" sldId="306"/>
        </pc:sldMkLst>
        <pc:spChg chg="mod">
          <ac:chgData name="Blake" userId="1f6edb708596418b" providerId="LiveId" clId="{E6E1CA50-4DF0-430F-A4C4-E82B9A2F91DB}" dt="2023-08-03T19:23:32.439" v="8535" actId="20577"/>
          <ac:spMkLst>
            <pc:docMk/>
            <pc:sldMk cId="40615530" sldId="306"/>
            <ac:spMk id="2" creationId="{F0AA6C36-6701-0F24-0C32-2103A3D16482}"/>
          </ac:spMkLst>
        </pc:spChg>
        <pc:spChg chg="del">
          <ac:chgData name="Blake" userId="1f6edb708596418b" providerId="LiveId" clId="{E6E1CA50-4DF0-430F-A4C4-E82B9A2F91DB}" dt="2023-08-03T19:23:48.712" v="8549" actId="478"/>
          <ac:spMkLst>
            <pc:docMk/>
            <pc:sldMk cId="40615530" sldId="306"/>
            <ac:spMk id="3" creationId="{A2584149-24B0-42F8-64D3-D2313DBBF558}"/>
          </ac:spMkLst>
        </pc:spChg>
        <pc:spChg chg="add mod">
          <ac:chgData name="Blake" userId="1f6edb708596418b" providerId="LiveId" clId="{E6E1CA50-4DF0-430F-A4C4-E82B9A2F91DB}" dt="2023-08-03T19:23:48.712" v="8549" actId="478"/>
          <ac:spMkLst>
            <pc:docMk/>
            <pc:sldMk cId="40615530" sldId="306"/>
            <ac:spMk id="5" creationId="{50F3DBA3-EE00-FA27-4B19-7A41AD29AADD}"/>
          </ac:spMkLst>
        </pc:spChg>
      </pc:sldChg>
      <pc:sldChg chg="addSp delSp modSp add del mod">
        <pc:chgData name="Blake" userId="1f6edb708596418b" providerId="LiveId" clId="{E6E1CA50-4DF0-430F-A4C4-E82B9A2F91DB}" dt="2023-08-11T19:31:45.762" v="9500" actId="47"/>
        <pc:sldMkLst>
          <pc:docMk/>
          <pc:sldMk cId="242827371" sldId="307"/>
        </pc:sldMkLst>
        <pc:spChg chg="mod">
          <ac:chgData name="Blake" userId="1f6edb708596418b" providerId="LiveId" clId="{E6E1CA50-4DF0-430F-A4C4-E82B9A2F91DB}" dt="2023-08-03T19:23:41.428" v="8547" actId="20577"/>
          <ac:spMkLst>
            <pc:docMk/>
            <pc:sldMk cId="242827371" sldId="307"/>
            <ac:spMk id="2" creationId="{F0AA6C36-6701-0F24-0C32-2103A3D16482}"/>
          </ac:spMkLst>
        </pc:spChg>
        <pc:spChg chg="del">
          <ac:chgData name="Blake" userId="1f6edb708596418b" providerId="LiveId" clId="{E6E1CA50-4DF0-430F-A4C4-E82B9A2F91DB}" dt="2023-08-03T19:23:45.568" v="8548" actId="478"/>
          <ac:spMkLst>
            <pc:docMk/>
            <pc:sldMk cId="242827371" sldId="307"/>
            <ac:spMk id="3" creationId="{A2584149-24B0-42F8-64D3-D2313DBBF558}"/>
          </ac:spMkLst>
        </pc:spChg>
        <pc:spChg chg="add mod">
          <ac:chgData name="Blake" userId="1f6edb708596418b" providerId="LiveId" clId="{E6E1CA50-4DF0-430F-A4C4-E82B9A2F91DB}" dt="2023-08-03T19:34:27.525" v="8587" actId="20577"/>
          <ac:spMkLst>
            <pc:docMk/>
            <pc:sldMk cId="242827371" sldId="307"/>
            <ac:spMk id="5" creationId="{BFCBEF46-294D-CDBE-FE53-1D5D784B9103}"/>
          </ac:spMkLst>
        </pc:spChg>
      </pc:sldChg>
      <pc:sldChg chg="addSp delSp modSp new mod">
        <pc:chgData name="Blake" userId="1f6edb708596418b" providerId="LiveId" clId="{E6E1CA50-4DF0-430F-A4C4-E82B9A2F91DB}" dt="2023-08-11T20:32:11.381" v="10794" actId="2711"/>
        <pc:sldMkLst>
          <pc:docMk/>
          <pc:sldMk cId="1871657561" sldId="308"/>
        </pc:sldMkLst>
        <pc:spChg chg="mod">
          <ac:chgData name="Blake" userId="1f6edb708596418b" providerId="LiveId" clId="{E6E1CA50-4DF0-430F-A4C4-E82B9A2F91DB}" dt="2023-08-11T20:32:11.381" v="10794" actId="2711"/>
          <ac:spMkLst>
            <pc:docMk/>
            <pc:sldMk cId="1871657561" sldId="308"/>
            <ac:spMk id="2" creationId="{F8A18435-2601-5C63-16DA-572C64E04BD9}"/>
          </ac:spMkLst>
        </pc:spChg>
        <pc:spChg chg="del">
          <ac:chgData name="Blake" userId="1f6edb708596418b" providerId="LiveId" clId="{E6E1CA50-4DF0-430F-A4C4-E82B9A2F91DB}" dt="2023-08-11T16:39:08.016" v="8654" actId="478"/>
          <ac:spMkLst>
            <pc:docMk/>
            <pc:sldMk cId="1871657561" sldId="308"/>
            <ac:spMk id="3" creationId="{B8B67D87-CA59-406E-A3F7-5740A22839A7}"/>
          </ac:spMkLst>
        </pc:spChg>
        <pc:picChg chg="add mod">
          <ac:chgData name="Blake" userId="1f6edb708596418b" providerId="LiveId" clId="{E6E1CA50-4DF0-430F-A4C4-E82B9A2F91DB}" dt="2023-08-11T16:38:40.936" v="8613" actId="1076"/>
          <ac:picMkLst>
            <pc:docMk/>
            <pc:sldMk cId="1871657561" sldId="308"/>
            <ac:picMk id="5" creationId="{ADBBAAFE-1204-445A-C78C-AAE3CC2FD0F3}"/>
          </ac:picMkLst>
        </pc:picChg>
      </pc:sldChg>
      <pc:sldChg chg="delSp modSp add del mod">
        <pc:chgData name="Blake" userId="1f6edb708596418b" providerId="LiveId" clId="{E6E1CA50-4DF0-430F-A4C4-E82B9A2F91DB}" dt="2023-08-11T20:20:01.629" v="9927" actId="47"/>
        <pc:sldMkLst>
          <pc:docMk/>
          <pc:sldMk cId="128381434" sldId="309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128381434" sldId="309"/>
            <ac:spMk id="2" creationId="{7633D0B6-FE03-BEFB-60DF-CF4D3B3AD821}"/>
          </ac:spMkLst>
        </pc:spChg>
        <pc:spChg chg="mod">
          <ac:chgData name="Blake" userId="1f6edb708596418b" providerId="LiveId" clId="{E6E1CA50-4DF0-430F-A4C4-E82B9A2F91DB}" dt="2023-08-11T19:53:24.132" v="9559"/>
          <ac:spMkLst>
            <pc:docMk/>
            <pc:sldMk cId="128381434" sldId="309"/>
            <ac:spMk id="3" creationId="{D8FDA732-5551-C884-0425-0D36A6B2C6AC}"/>
          </ac:spMkLst>
        </pc:spChg>
        <pc:spChg chg="del">
          <ac:chgData name="Blake" userId="1f6edb708596418b" providerId="LiveId" clId="{E6E1CA50-4DF0-430F-A4C4-E82B9A2F91DB}" dt="2023-08-11T19:26:05.490" v="8755" actId="478"/>
          <ac:spMkLst>
            <pc:docMk/>
            <pc:sldMk cId="128381434" sldId="309"/>
            <ac:spMk id="4" creationId="{C4CFCE03-636E-D6E8-B0FE-3FBE29866948}"/>
          </ac:spMkLst>
        </pc:spChg>
        <pc:spChg chg="del">
          <ac:chgData name="Blake" userId="1f6edb708596418b" providerId="LiveId" clId="{E6E1CA50-4DF0-430F-A4C4-E82B9A2F91DB}" dt="2023-08-11T19:26:01.260" v="8753" actId="478"/>
          <ac:spMkLst>
            <pc:docMk/>
            <pc:sldMk cId="128381434" sldId="309"/>
            <ac:spMk id="6" creationId="{E0648199-5588-A8AD-63C3-20D7871A7C6D}"/>
          </ac:spMkLst>
        </pc:spChg>
      </pc:sldChg>
      <pc:sldChg chg="modSp new mod">
        <pc:chgData name="Blake" userId="1f6edb708596418b" providerId="LiveId" clId="{E6E1CA50-4DF0-430F-A4C4-E82B9A2F91DB}" dt="2023-08-11T20:32:05.217" v="10792" actId="2711"/>
        <pc:sldMkLst>
          <pc:docMk/>
          <pc:sldMk cId="4280721706" sldId="309"/>
        </pc:sldMkLst>
        <pc:spChg chg="mod">
          <ac:chgData name="Blake" userId="1f6edb708596418b" providerId="LiveId" clId="{E6E1CA50-4DF0-430F-A4C4-E82B9A2F91DB}" dt="2023-08-11T20:32:05.217" v="10792" actId="2711"/>
          <ac:spMkLst>
            <pc:docMk/>
            <pc:sldMk cId="4280721706" sldId="309"/>
            <ac:spMk id="2" creationId="{201D36DB-F2CA-C7E3-EBC5-BDE196F51F08}"/>
          </ac:spMkLst>
        </pc:spChg>
        <pc:spChg chg="mod">
          <ac:chgData name="Blake" userId="1f6edb708596418b" providerId="LiveId" clId="{E6E1CA50-4DF0-430F-A4C4-E82B9A2F91DB}" dt="2023-08-11T20:32:01.622" v="10791" actId="255"/>
          <ac:spMkLst>
            <pc:docMk/>
            <pc:sldMk cId="4280721706" sldId="309"/>
            <ac:spMk id="3" creationId="{08180F82-01E1-843A-3030-453A3104375B}"/>
          </ac:spMkLst>
        </pc:spChg>
      </pc:sldChg>
      <pc:sldChg chg="modSp new del mod ord">
        <pc:chgData name="Blake" userId="1f6edb708596418b" providerId="LiveId" clId="{E6E1CA50-4DF0-430F-A4C4-E82B9A2F91DB}" dt="2023-08-11T20:20:05.500" v="9928" actId="47"/>
        <pc:sldMkLst>
          <pc:docMk/>
          <pc:sldMk cId="2247336546" sldId="310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247336546" sldId="310"/>
            <ac:spMk id="2" creationId="{19FABDD6-26FD-DF96-E24F-3E4C890407CD}"/>
          </ac:spMkLst>
        </pc:spChg>
        <pc:spChg chg="mod">
          <ac:chgData name="Blake" userId="1f6edb708596418b" providerId="LiveId" clId="{E6E1CA50-4DF0-430F-A4C4-E82B9A2F91DB}" dt="2023-08-11T19:53:24.132" v="9559"/>
          <ac:spMkLst>
            <pc:docMk/>
            <pc:sldMk cId="2247336546" sldId="310"/>
            <ac:spMk id="3" creationId="{D3A8A48B-9CE4-E9C0-C130-6EC0B40824BD}"/>
          </ac:spMkLst>
        </pc:spChg>
      </pc:sldChg>
      <pc:sldChg chg="new del">
        <pc:chgData name="Blake" userId="1f6edb708596418b" providerId="LiveId" clId="{E6E1CA50-4DF0-430F-A4C4-E82B9A2F91DB}" dt="2023-08-11T19:32:18.789" v="9508" actId="47"/>
        <pc:sldMkLst>
          <pc:docMk/>
          <pc:sldMk cId="3878764541" sldId="310"/>
        </pc:sldMkLst>
      </pc:sldChg>
      <pc:sldChg chg="new del">
        <pc:chgData name="Blake" userId="1f6edb708596418b" providerId="LiveId" clId="{E6E1CA50-4DF0-430F-A4C4-E82B9A2F91DB}" dt="2023-08-11T19:32:50.635" v="9523" actId="47"/>
        <pc:sldMkLst>
          <pc:docMk/>
          <pc:sldMk cId="1572738057" sldId="311"/>
        </pc:sldMkLst>
      </pc:sldChg>
      <pc:sldChg chg="modSp new del mod">
        <pc:chgData name="Blake" userId="1f6edb708596418b" providerId="LiveId" clId="{E6E1CA50-4DF0-430F-A4C4-E82B9A2F91DB}" dt="2023-08-11T20:20:14.157" v="9929" actId="47"/>
        <pc:sldMkLst>
          <pc:docMk/>
          <pc:sldMk cId="2996892385" sldId="311"/>
        </pc:sldMkLst>
        <pc:spChg chg="mod">
          <ac:chgData name="Blake" userId="1f6edb708596418b" providerId="LiveId" clId="{E6E1CA50-4DF0-430F-A4C4-E82B9A2F91DB}" dt="2023-08-11T19:53:24.132" v="9559"/>
          <ac:spMkLst>
            <pc:docMk/>
            <pc:sldMk cId="2996892385" sldId="311"/>
            <ac:spMk id="2" creationId="{B001F18C-0E73-2EC3-EADE-A43E82E22ABD}"/>
          </ac:spMkLst>
        </pc:spChg>
        <pc:spChg chg="mod">
          <ac:chgData name="Blake" userId="1f6edb708596418b" providerId="LiveId" clId="{E6E1CA50-4DF0-430F-A4C4-E82B9A2F91DB}" dt="2023-08-11T19:53:24.132" v="9559"/>
          <ac:spMkLst>
            <pc:docMk/>
            <pc:sldMk cId="2996892385" sldId="311"/>
            <ac:spMk id="3" creationId="{666D7CB4-B431-D707-9F65-6486F0D43BD6}"/>
          </ac:spMkLst>
        </pc:spChg>
      </pc:sldChg>
    </pc:docChg>
  </pc:docChgLst>
  <pc:docChgLst>
    <pc:chgData name="Blake Chevalier" userId="1f6edb708596418b" providerId="LiveId" clId="{E6E1CA50-4DF0-430F-A4C4-E82B9A2F91DB}"/>
    <pc:docChg chg="undo custSel addSld delSld modSld sldOrd modMainMaster">
      <pc:chgData name="Blake Chevalier" userId="1f6edb708596418b" providerId="LiveId" clId="{E6E1CA50-4DF0-430F-A4C4-E82B9A2F91DB}" dt="2023-06-22T14:36:19.870" v="3372" actId="207"/>
      <pc:docMkLst>
        <pc:docMk/>
      </pc:docMkLst>
      <pc:sldChg chg="modSp">
        <pc:chgData name="Blake Chevalier" userId="1f6edb708596418b" providerId="LiveId" clId="{E6E1CA50-4DF0-430F-A4C4-E82B9A2F91DB}" dt="2023-06-08T17:17:28.832" v="1585"/>
        <pc:sldMkLst>
          <pc:docMk/>
          <pc:sldMk cId="1963549891" sldId="256"/>
        </pc:sldMkLst>
        <pc:spChg chg="mod">
          <ac:chgData name="Blake Chevalier" userId="1f6edb708596418b" providerId="LiveId" clId="{E6E1CA50-4DF0-430F-A4C4-E82B9A2F91DB}" dt="2023-06-08T17:17:28.832" v="1585"/>
          <ac:spMkLst>
            <pc:docMk/>
            <pc:sldMk cId="1963549891" sldId="256"/>
            <ac:spMk id="2" creationId="{431A87FD-E2A4-99E3-3E03-344C066090FD}"/>
          </ac:spMkLst>
        </pc:spChg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1963549891" sldId="256"/>
            <ac:spMk id="3" creationId="{9FEA6933-3C49-CE65-FDCD-B6C668B0B6A6}"/>
          </ac:spMkLst>
        </pc:spChg>
      </pc:sldChg>
      <pc:sldChg chg="addSp modSp mod">
        <pc:chgData name="Blake Chevalier" userId="1f6edb708596418b" providerId="LiveId" clId="{E6E1CA50-4DF0-430F-A4C4-E82B9A2F91DB}" dt="2023-06-08T17:17:13.010" v="1584"/>
        <pc:sldMkLst>
          <pc:docMk/>
          <pc:sldMk cId="2191961767" sldId="257"/>
        </pc:sldMkLst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2191961767" sldId="257"/>
            <ac:spMk id="2" creationId="{9C498CD5-EEB7-A5A8-56B3-7B8335D0E534}"/>
          </ac:spMkLst>
        </pc:spChg>
        <pc:spChg chg="add mod">
          <ac:chgData name="Blake Chevalier" userId="1f6edb708596418b" providerId="LiveId" clId="{E6E1CA50-4DF0-430F-A4C4-E82B9A2F91DB}" dt="2023-06-08T04:19:57.745" v="225" actId="14100"/>
          <ac:spMkLst>
            <pc:docMk/>
            <pc:sldMk cId="2191961767" sldId="257"/>
            <ac:spMk id="14" creationId="{317F0882-329A-4427-D032-98BEC54DEFF5}"/>
          </ac:spMkLst>
        </pc:spChg>
      </pc:sldChg>
      <pc:sldChg chg="addSp delSp modSp mod">
        <pc:chgData name="Blake Chevalier" userId="1f6edb708596418b" providerId="LiveId" clId="{E6E1CA50-4DF0-430F-A4C4-E82B9A2F91DB}" dt="2023-06-21T03:21:01.351" v="3138" actId="1076"/>
        <pc:sldMkLst>
          <pc:docMk/>
          <pc:sldMk cId="1641697255" sldId="259"/>
        </pc:sldMkLst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1641697255" sldId="259"/>
            <ac:spMk id="2" creationId="{4ED824CD-AA7E-AD28-BEBA-232E3750DA87}"/>
          </ac:spMkLst>
        </pc:spChg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1641697255" sldId="259"/>
            <ac:spMk id="3" creationId="{3488792B-1173-6B2C-A846-1BCD95A4C6ED}"/>
          </ac:spMkLst>
        </pc:spChg>
        <pc:spChg chg="add mod">
          <ac:chgData name="Blake Chevalier" userId="1f6edb708596418b" providerId="LiveId" clId="{E6E1CA50-4DF0-430F-A4C4-E82B9A2F91DB}" dt="2023-06-21T03:21:01.351" v="3138" actId="1076"/>
          <ac:spMkLst>
            <pc:docMk/>
            <pc:sldMk cId="1641697255" sldId="259"/>
            <ac:spMk id="4" creationId="{676D5222-ECAF-A454-28A1-F2BAAF744E23}"/>
          </ac:spMkLst>
        </pc:spChg>
        <pc:spChg chg="add del">
          <ac:chgData name="Blake Chevalier" userId="1f6edb708596418b" providerId="LiveId" clId="{E6E1CA50-4DF0-430F-A4C4-E82B9A2F91DB}" dt="2023-06-05T16:19:39.714" v="205" actId="478"/>
          <ac:spMkLst>
            <pc:docMk/>
            <pc:sldMk cId="1641697255" sldId="259"/>
            <ac:spMk id="4" creationId="{AB8E16C2-EF98-BA95-3147-32048A4C814E}"/>
          </ac:spMkLst>
        </pc:spChg>
        <pc:spChg chg="add del mod">
          <ac:chgData name="Blake Chevalier" userId="1f6edb708596418b" providerId="LiveId" clId="{E6E1CA50-4DF0-430F-A4C4-E82B9A2F91DB}" dt="2023-06-05T16:42:41.844" v="218" actId="478"/>
          <ac:spMkLst>
            <pc:docMk/>
            <pc:sldMk cId="1641697255" sldId="259"/>
            <ac:spMk id="5" creationId="{6DC7B41F-9E79-1000-6B54-AF977EEC73AF}"/>
          </ac:spMkLst>
        </pc:spChg>
      </pc:sldChg>
      <pc:sldChg chg="modSp new mod">
        <pc:chgData name="Blake Chevalier" userId="1f6edb708596418b" providerId="LiveId" clId="{E6E1CA50-4DF0-430F-A4C4-E82B9A2F91DB}" dt="2023-06-08T17:17:13.010" v="1584"/>
        <pc:sldMkLst>
          <pc:docMk/>
          <pc:sldMk cId="1734485743" sldId="260"/>
        </pc:sldMkLst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1734485743" sldId="260"/>
            <ac:spMk id="2" creationId="{BDE6E9C0-18B7-00B9-0F9E-22A5F07479E4}"/>
          </ac:spMkLst>
        </pc:spChg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1734485743" sldId="260"/>
            <ac:spMk id="3" creationId="{47D80E51-DD96-927E-8807-91733DA84B28}"/>
          </ac:spMkLst>
        </pc:spChg>
      </pc:sldChg>
      <pc:sldChg chg="addSp delSp modSp new mod">
        <pc:chgData name="Blake Chevalier" userId="1f6edb708596418b" providerId="LiveId" clId="{E6E1CA50-4DF0-430F-A4C4-E82B9A2F91DB}" dt="2023-06-21T03:30:55.490" v="3229" actId="20577"/>
        <pc:sldMkLst>
          <pc:docMk/>
          <pc:sldMk cId="1409801244" sldId="261"/>
        </pc:sldMkLst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1409801244" sldId="261"/>
            <ac:spMk id="2" creationId="{8B618336-D994-7700-90CE-CFF049BD8CB7}"/>
          </ac:spMkLst>
        </pc:spChg>
        <pc:spChg chg="del">
          <ac:chgData name="Blake Chevalier" userId="1f6edb708596418b" providerId="LiveId" clId="{E6E1CA50-4DF0-430F-A4C4-E82B9A2F91DB}" dt="2023-06-08T04:52:11.735" v="850" actId="478"/>
          <ac:spMkLst>
            <pc:docMk/>
            <pc:sldMk cId="1409801244" sldId="261"/>
            <ac:spMk id="3" creationId="{9A328E85-FDA2-8EC7-0D50-CBC93B84E227}"/>
          </ac:spMkLst>
        </pc:spChg>
        <pc:spChg chg="add mod">
          <ac:chgData name="Blake Chevalier" userId="1f6edb708596418b" providerId="LiveId" clId="{E6E1CA50-4DF0-430F-A4C4-E82B9A2F91DB}" dt="2023-06-08T05:26:10.368" v="992" actId="1076"/>
          <ac:spMkLst>
            <pc:docMk/>
            <pc:sldMk cId="1409801244" sldId="261"/>
            <ac:spMk id="4" creationId="{2466662D-0E76-976A-7CBB-13C47539B49B}"/>
          </ac:spMkLst>
        </pc:spChg>
        <pc:spChg chg="add mod">
          <ac:chgData name="Blake Chevalier" userId="1f6edb708596418b" providerId="LiveId" clId="{E6E1CA50-4DF0-430F-A4C4-E82B9A2F91DB}" dt="2023-06-08T05:26:10.368" v="992" actId="1076"/>
          <ac:spMkLst>
            <pc:docMk/>
            <pc:sldMk cId="1409801244" sldId="261"/>
            <ac:spMk id="5" creationId="{C3DFCA27-B291-75CD-DA4B-B2DC9562FAF6}"/>
          </ac:spMkLst>
        </pc:spChg>
        <pc:spChg chg="add mod">
          <ac:chgData name="Blake Chevalier" userId="1f6edb708596418b" providerId="LiveId" clId="{E6E1CA50-4DF0-430F-A4C4-E82B9A2F91DB}" dt="2023-06-08T17:15:09.722" v="1538" actId="1076"/>
          <ac:spMkLst>
            <pc:docMk/>
            <pc:sldMk cId="1409801244" sldId="261"/>
            <ac:spMk id="6" creationId="{DC2C8662-B109-2D3F-67F7-5E8DC774B880}"/>
          </ac:spMkLst>
        </pc:spChg>
        <pc:spChg chg="add mod">
          <ac:chgData name="Blake Chevalier" userId="1f6edb708596418b" providerId="LiveId" clId="{E6E1CA50-4DF0-430F-A4C4-E82B9A2F91DB}" dt="2023-06-21T03:30:44.003" v="3218" actId="1076"/>
          <ac:spMkLst>
            <pc:docMk/>
            <pc:sldMk cId="1409801244" sldId="261"/>
            <ac:spMk id="7" creationId="{B0DA8A9B-68EB-06C5-9FBD-7808DAF145C8}"/>
          </ac:spMkLst>
        </pc:spChg>
        <pc:spChg chg="add del mod">
          <ac:chgData name="Blake Chevalier" userId="1f6edb708596418b" providerId="LiveId" clId="{E6E1CA50-4DF0-430F-A4C4-E82B9A2F91DB}" dt="2023-06-21T03:30:36.022" v="3215" actId="478"/>
          <ac:spMkLst>
            <pc:docMk/>
            <pc:sldMk cId="1409801244" sldId="261"/>
            <ac:spMk id="8" creationId="{ABCBEE0B-4C9C-DFC1-142B-9967AA9108A5}"/>
          </ac:spMkLst>
        </pc:spChg>
        <pc:spChg chg="add mod">
          <ac:chgData name="Blake Chevalier" userId="1f6edb708596418b" providerId="LiveId" clId="{E6E1CA50-4DF0-430F-A4C4-E82B9A2F91DB}" dt="2023-06-08T05:26:10.368" v="992" actId="1076"/>
          <ac:spMkLst>
            <pc:docMk/>
            <pc:sldMk cId="1409801244" sldId="261"/>
            <ac:spMk id="9" creationId="{57EA292D-C9E0-E48D-020F-EEB3FAD69D1E}"/>
          </ac:spMkLst>
        </pc:spChg>
        <pc:spChg chg="add mod">
          <ac:chgData name="Blake Chevalier" userId="1f6edb708596418b" providerId="LiveId" clId="{E6E1CA50-4DF0-430F-A4C4-E82B9A2F91DB}" dt="2023-06-08T05:26:10.368" v="992" actId="1076"/>
          <ac:spMkLst>
            <pc:docMk/>
            <pc:sldMk cId="1409801244" sldId="261"/>
            <ac:spMk id="10" creationId="{94C9FEB2-4148-CF00-24D8-C448E17D4B2A}"/>
          </ac:spMkLst>
        </pc:spChg>
        <pc:spChg chg="add mod">
          <ac:chgData name="Blake Chevalier" userId="1f6edb708596418b" providerId="LiveId" clId="{E6E1CA50-4DF0-430F-A4C4-E82B9A2F91DB}" dt="2023-06-08T05:27:12.650" v="1004" actId="1076"/>
          <ac:spMkLst>
            <pc:docMk/>
            <pc:sldMk cId="1409801244" sldId="261"/>
            <ac:spMk id="11" creationId="{AC35F90B-B852-8884-CD40-5D057F6CA4DD}"/>
          </ac:spMkLst>
        </pc:spChg>
        <pc:spChg chg="add mod">
          <ac:chgData name="Blake Chevalier" userId="1f6edb708596418b" providerId="LiveId" clId="{E6E1CA50-4DF0-430F-A4C4-E82B9A2F91DB}" dt="2023-06-08T05:27:12.650" v="1004" actId="1076"/>
          <ac:spMkLst>
            <pc:docMk/>
            <pc:sldMk cId="1409801244" sldId="261"/>
            <ac:spMk id="12" creationId="{356B2B4C-683D-89A6-305E-F18CC59086F5}"/>
          </ac:spMkLst>
        </pc:spChg>
        <pc:spChg chg="add del mod">
          <ac:chgData name="Blake Chevalier" userId="1f6edb708596418b" providerId="LiveId" clId="{E6E1CA50-4DF0-430F-A4C4-E82B9A2F91DB}" dt="2023-06-21T03:30:46.629" v="3219" actId="478"/>
          <ac:spMkLst>
            <pc:docMk/>
            <pc:sldMk cId="1409801244" sldId="261"/>
            <ac:spMk id="13" creationId="{0BA8F0A8-469B-11D9-DA12-A8A3F4AC8E2C}"/>
          </ac:spMkLst>
        </pc:spChg>
        <pc:spChg chg="add mod">
          <ac:chgData name="Blake Chevalier" userId="1f6edb708596418b" providerId="LiveId" clId="{E6E1CA50-4DF0-430F-A4C4-E82B9A2F91DB}" dt="2023-06-21T03:30:55.490" v="3229" actId="20577"/>
          <ac:spMkLst>
            <pc:docMk/>
            <pc:sldMk cId="1409801244" sldId="261"/>
            <ac:spMk id="14" creationId="{1FAC7092-17F9-231D-FE7D-5AD266C08A85}"/>
          </ac:spMkLst>
        </pc:spChg>
        <pc:spChg chg="add del mod">
          <ac:chgData name="Blake Chevalier" userId="1f6edb708596418b" providerId="LiveId" clId="{E6E1CA50-4DF0-430F-A4C4-E82B9A2F91DB}" dt="2023-06-21T03:30:47.932" v="3220" actId="478"/>
          <ac:spMkLst>
            <pc:docMk/>
            <pc:sldMk cId="1409801244" sldId="261"/>
            <ac:spMk id="15" creationId="{D978AF4E-7B03-DD03-67AA-4C4B27A7C00C}"/>
          </ac:spMkLst>
        </pc:spChg>
        <pc:spChg chg="add mod">
          <ac:chgData name="Blake Chevalier" userId="1f6edb708596418b" providerId="LiveId" clId="{E6E1CA50-4DF0-430F-A4C4-E82B9A2F91DB}" dt="2023-06-08T05:26:10.368" v="992" actId="1076"/>
          <ac:spMkLst>
            <pc:docMk/>
            <pc:sldMk cId="1409801244" sldId="261"/>
            <ac:spMk id="16" creationId="{6A376C2F-A796-10EF-90A5-237017840379}"/>
          </ac:spMkLst>
        </pc:spChg>
        <pc:spChg chg="add mod">
          <ac:chgData name="Blake Chevalier" userId="1f6edb708596418b" providerId="LiveId" clId="{E6E1CA50-4DF0-430F-A4C4-E82B9A2F91DB}" dt="2023-06-08T05:26:10.368" v="992" actId="1076"/>
          <ac:spMkLst>
            <pc:docMk/>
            <pc:sldMk cId="1409801244" sldId="261"/>
            <ac:spMk id="29" creationId="{A4DEA8E3-45FF-2980-45B5-CBA421767281}"/>
          </ac:spMkLst>
        </pc:spChg>
        <pc:spChg chg="add mod">
          <ac:chgData name="Blake Chevalier" userId="1f6edb708596418b" providerId="LiveId" clId="{E6E1CA50-4DF0-430F-A4C4-E82B9A2F91DB}" dt="2023-06-08T05:27:40.410" v="1019" actId="1076"/>
          <ac:spMkLst>
            <pc:docMk/>
            <pc:sldMk cId="1409801244" sldId="261"/>
            <ac:spMk id="80" creationId="{556A990B-5509-3C7D-ABE3-F4F19814ED95}"/>
          </ac:spMkLst>
        </pc:spChg>
        <pc:spChg chg="add mod">
          <ac:chgData name="Blake Chevalier" userId="1f6edb708596418b" providerId="LiveId" clId="{E6E1CA50-4DF0-430F-A4C4-E82B9A2F91DB}" dt="2023-06-08T05:27:53.225" v="1032" actId="20577"/>
          <ac:spMkLst>
            <pc:docMk/>
            <pc:sldMk cId="1409801244" sldId="261"/>
            <ac:spMk id="81" creationId="{7FDE6572-E7F4-BD8C-691E-279D62B4C206}"/>
          </ac:spMkLst>
        </pc:spChg>
        <pc:cxnChg chg="add del mod">
          <ac:chgData name="Blake Chevalier" userId="1f6edb708596418b" providerId="LiveId" clId="{E6E1CA50-4DF0-430F-A4C4-E82B9A2F91DB}" dt="2023-06-21T03:30:52.568" v="3224" actId="478"/>
          <ac:cxnSpMkLst>
            <pc:docMk/>
            <pc:sldMk cId="1409801244" sldId="261"/>
            <ac:cxnSpMk id="18" creationId="{93AD570D-D680-5D21-2E1B-3E3D4D95C42B}"/>
          </ac:cxnSpMkLst>
        </pc:cxnChg>
        <pc:cxnChg chg="add mod">
          <ac:chgData name="Blake Chevalier" userId="1f6edb708596418b" providerId="LiveId" clId="{E6E1CA50-4DF0-430F-A4C4-E82B9A2F91DB}" dt="2023-06-08T05:26:10.368" v="992" actId="1076"/>
          <ac:cxnSpMkLst>
            <pc:docMk/>
            <pc:sldMk cId="1409801244" sldId="261"/>
            <ac:cxnSpMk id="20" creationId="{110D4482-D451-00BA-4A50-26195BCC34D9}"/>
          </ac:cxnSpMkLst>
        </pc:cxnChg>
        <pc:cxnChg chg="add del mod">
          <ac:chgData name="Blake Chevalier" userId="1f6edb708596418b" providerId="LiveId" clId="{E6E1CA50-4DF0-430F-A4C4-E82B9A2F91DB}" dt="2023-06-21T03:30:49.038" v="3221" actId="478"/>
          <ac:cxnSpMkLst>
            <pc:docMk/>
            <pc:sldMk cId="1409801244" sldId="261"/>
            <ac:cxnSpMk id="22" creationId="{2FD8E53A-567A-9170-33DE-70C46EDE3823}"/>
          </ac:cxnSpMkLst>
        </pc:cxnChg>
        <pc:cxnChg chg="add mod">
          <ac:chgData name="Blake Chevalier" userId="1f6edb708596418b" providerId="LiveId" clId="{E6E1CA50-4DF0-430F-A4C4-E82B9A2F91DB}" dt="2023-06-08T05:26:10.368" v="992" actId="1076"/>
          <ac:cxnSpMkLst>
            <pc:docMk/>
            <pc:sldMk cId="1409801244" sldId="261"/>
            <ac:cxnSpMk id="24" creationId="{CFA95847-28C7-9574-6DA2-5F957AF4D2D4}"/>
          </ac:cxnSpMkLst>
        </pc:cxnChg>
        <pc:cxnChg chg="add mod">
          <ac:chgData name="Blake Chevalier" userId="1f6edb708596418b" providerId="LiveId" clId="{E6E1CA50-4DF0-430F-A4C4-E82B9A2F91DB}" dt="2023-06-08T05:26:10.368" v="992" actId="1076"/>
          <ac:cxnSpMkLst>
            <pc:docMk/>
            <pc:sldMk cId="1409801244" sldId="261"/>
            <ac:cxnSpMk id="26" creationId="{3068C49D-E0E1-2A63-2E8F-A51B386EC2EB}"/>
          </ac:cxnSpMkLst>
        </pc:cxnChg>
        <pc:cxnChg chg="add mod">
          <ac:chgData name="Blake Chevalier" userId="1f6edb708596418b" providerId="LiveId" clId="{E6E1CA50-4DF0-430F-A4C4-E82B9A2F91DB}" dt="2023-06-08T05:26:10.368" v="992" actId="1076"/>
          <ac:cxnSpMkLst>
            <pc:docMk/>
            <pc:sldMk cId="1409801244" sldId="261"/>
            <ac:cxnSpMk id="31" creationId="{6C002EC1-8E7D-9FB4-5A6D-59491C428294}"/>
          </ac:cxnSpMkLst>
        </pc:cxnChg>
        <pc:cxnChg chg="add mod">
          <ac:chgData name="Blake Chevalier" userId="1f6edb708596418b" providerId="LiveId" clId="{E6E1CA50-4DF0-430F-A4C4-E82B9A2F91DB}" dt="2023-06-08T05:26:10.368" v="992" actId="1076"/>
          <ac:cxnSpMkLst>
            <pc:docMk/>
            <pc:sldMk cId="1409801244" sldId="261"/>
            <ac:cxnSpMk id="33" creationId="{039E888D-21B0-FC26-69BA-03F5B1F6294D}"/>
          </ac:cxnSpMkLst>
        </pc:cxnChg>
        <pc:cxnChg chg="add mod">
          <ac:chgData name="Blake Chevalier" userId="1f6edb708596418b" providerId="LiveId" clId="{E6E1CA50-4DF0-430F-A4C4-E82B9A2F91DB}" dt="2023-06-08T05:26:10.368" v="992" actId="1076"/>
          <ac:cxnSpMkLst>
            <pc:docMk/>
            <pc:sldMk cId="1409801244" sldId="261"/>
            <ac:cxnSpMk id="38" creationId="{D2FFA980-8F7F-CC21-8E60-8AB10247204E}"/>
          </ac:cxnSpMkLst>
        </pc:cxnChg>
        <pc:cxnChg chg="add mod">
          <ac:chgData name="Blake Chevalier" userId="1f6edb708596418b" providerId="LiveId" clId="{E6E1CA50-4DF0-430F-A4C4-E82B9A2F91DB}" dt="2023-06-21T03:30:44.003" v="3218" actId="1076"/>
          <ac:cxnSpMkLst>
            <pc:docMk/>
            <pc:sldMk cId="1409801244" sldId="261"/>
            <ac:cxnSpMk id="40" creationId="{137F079B-92F3-59D8-3D8B-1E7916511644}"/>
          </ac:cxnSpMkLst>
        </pc:cxnChg>
        <pc:cxnChg chg="add del mod">
          <ac:chgData name="Blake Chevalier" userId="1f6edb708596418b" providerId="LiveId" clId="{E6E1CA50-4DF0-430F-A4C4-E82B9A2F91DB}" dt="2023-06-21T03:30:37.942" v="3216" actId="478"/>
          <ac:cxnSpMkLst>
            <pc:docMk/>
            <pc:sldMk cId="1409801244" sldId="261"/>
            <ac:cxnSpMk id="42" creationId="{8F3FEABB-FC10-7B61-4B45-962126FDC67B}"/>
          </ac:cxnSpMkLst>
        </pc:cxnChg>
        <pc:cxnChg chg="add mod">
          <ac:chgData name="Blake Chevalier" userId="1f6edb708596418b" providerId="LiveId" clId="{E6E1CA50-4DF0-430F-A4C4-E82B9A2F91DB}" dt="2023-06-21T03:30:44.003" v="3218" actId="1076"/>
          <ac:cxnSpMkLst>
            <pc:docMk/>
            <pc:sldMk cId="1409801244" sldId="261"/>
            <ac:cxnSpMk id="44" creationId="{C0CC0551-C158-8FBE-FFFF-B6353327E903}"/>
          </ac:cxnSpMkLst>
        </pc:cxnChg>
        <pc:cxnChg chg="add del mod">
          <ac:chgData name="Blake Chevalier" userId="1f6edb708596418b" providerId="LiveId" clId="{E6E1CA50-4DF0-430F-A4C4-E82B9A2F91DB}" dt="2023-06-21T03:30:40.149" v="3217" actId="478"/>
          <ac:cxnSpMkLst>
            <pc:docMk/>
            <pc:sldMk cId="1409801244" sldId="261"/>
            <ac:cxnSpMk id="46" creationId="{773212F4-59BD-2DD8-AA46-201E4C78A55A}"/>
          </ac:cxnSpMkLst>
        </pc:cxnChg>
        <pc:cxnChg chg="add mod">
          <ac:chgData name="Blake Chevalier" userId="1f6edb708596418b" providerId="LiveId" clId="{E6E1CA50-4DF0-430F-A4C4-E82B9A2F91DB}" dt="2023-06-08T05:27:12.650" v="1004" actId="1076"/>
          <ac:cxnSpMkLst>
            <pc:docMk/>
            <pc:sldMk cId="1409801244" sldId="261"/>
            <ac:cxnSpMk id="48" creationId="{DB73D713-71E5-208C-F22B-15C78AD00BEB}"/>
          </ac:cxnSpMkLst>
        </pc:cxnChg>
        <pc:cxnChg chg="add mod">
          <ac:chgData name="Blake Chevalier" userId="1f6edb708596418b" providerId="LiveId" clId="{E6E1CA50-4DF0-430F-A4C4-E82B9A2F91DB}" dt="2023-06-08T05:27:12.650" v="1004" actId="1076"/>
          <ac:cxnSpMkLst>
            <pc:docMk/>
            <pc:sldMk cId="1409801244" sldId="261"/>
            <ac:cxnSpMk id="50" creationId="{F8B23223-DF3D-EAB7-9CFA-4E0A6EF33C88}"/>
          </ac:cxnSpMkLst>
        </pc:cxnChg>
        <pc:cxnChg chg="add mod">
          <ac:chgData name="Blake Chevalier" userId="1f6edb708596418b" providerId="LiveId" clId="{E6E1CA50-4DF0-430F-A4C4-E82B9A2F91DB}" dt="2023-06-08T05:27:12.650" v="1004" actId="1076"/>
          <ac:cxnSpMkLst>
            <pc:docMk/>
            <pc:sldMk cId="1409801244" sldId="261"/>
            <ac:cxnSpMk id="56" creationId="{5E7E5A0B-EEF2-9C3E-7813-FE7271DA7B65}"/>
          </ac:cxnSpMkLst>
        </pc:cxnChg>
        <pc:cxnChg chg="add del mod">
          <ac:chgData name="Blake Chevalier" userId="1f6edb708596418b" providerId="LiveId" clId="{E6E1CA50-4DF0-430F-A4C4-E82B9A2F91DB}" dt="2023-06-08T05:26:35.129" v="996" actId="11529"/>
          <ac:cxnSpMkLst>
            <pc:docMk/>
            <pc:sldMk cId="1409801244" sldId="261"/>
            <ac:cxnSpMk id="64" creationId="{CF262104-9112-04E9-5459-58055605E9BD}"/>
          </ac:cxnSpMkLst>
        </pc:cxnChg>
        <pc:cxnChg chg="add del mod">
          <ac:chgData name="Blake Chevalier" userId="1f6edb708596418b" providerId="LiveId" clId="{E6E1CA50-4DF0-430F-A4C4-E82B9A2F91DB}" dt="2023-06-08T05:26:50.903" v="1000" actId="11529"/>
          <ac:cxnSpMkLst>
            <pc:docMk/>
            <pc:sldMk cId="1409801244" sldId="261"/>
            <ac:cxnSpMk id="68" creationId="{291ED33C-6338-6E9F-3957-7F680DA11529}"/>
          </ac:cxnSpMkLst>
        </pc:cxnChg>
        <pc:cxnChg chg="add del mod">
          <ac:chgData name="Blake Chevalier" userId="1f6edb708596418b" providerId="LiveId" clId="{E6E1CA50-4DF0-430F-A4C4-E82B9A2F91DB}" dt="2023-06-21T03:30:50.764" v="3223" actId="478"/>
          <ac:cxnSpMkLst>
            <pc:docMk/>
            <pc:sldMk cId="1409801244" sldId="261"/>
            <ac:cxnSpMk id="71" creationId="{656C2497-1D3F-F2AA-665D-B2A6E05D931C}"/>
          </ac:cxnSpMkLst>
        </pc:cxnChg>
        <pc:cxnChg chg="add mod">
          <ac:chgData name="Blake Chevalier" userId="1f6edb708596418b" providerId="LiveId" clId="{E6E1CA50-4DF0-430F-A4C4-E82B9A2F91DB}" dt="2023-06-08T05:27:12.650" v="1004" actId="1076"/>
          <ac:cxnSpMkLst>
            <pc:docMk/>
            <pc:sldMk cId="1409801244" sldId="261"/>
            <ac:cxnSpMk id="73" creationId="{2FC23258-FD0E-BA6C-359D-283AD2845CAE}"/>
          </ac:cxnSpMkLst>
        </pc:cxnChg>
        <pc:cxnChg chg="add del mod">
          <ac:chgData name="Blake Chevalier" userId="1f6edb708596418b" providerId="LiveId" clId="{E6E1CA50-4DF0-430F-A4C4-E82B9A2F91DB}" dt="2023-06-21T03:30:49.895" v="3222" actId="478"/>
          <ac:cxnSpMkLst>
            <pc:docMk/>
            <pc:sldMk cId="1409801244" sldId="261"/>
            <ac:cxnSpMk id="75" creationId="{26477E70-8A74-2152-58AF-0C63C0F9C7DF}"/>
          </ac:cxnSpMkLst>
        </pc:cxnChg>
        <pc:cxnChg chg="add mod">
          <ac:chgData name="Blake Chevalier" userId="1f6edb708596418b" providerId="LiveId" clId="{E6E1CA50-4DF0-430F-A4C4-E82B9A2F91DB}" dt="2023-06-08T17:15:09.722" v="1538" actId="1076"/>
          <ac:cxnSpMkLst>
            <pc:docMk/>
            <pc:sldMk cId="1409801244" sldId="261"/>
            <ac:cxnSpMk id="83" creationId="{5A9BFA9B-E432-47FD-1191-4CFAD422A5D4}"/>
          </ac:cxnSpMkLst>
        </pc:cxnChg>
      </pc:sldChg>
      <pc:sldChg chg="modSp new del mod">
        <pc:chgData name="Blake Chevalier" userId="1f6edb708596418b" providerId="LiveId" clId="{E6E1CA50-4DF0-430F-A4C4-E82B9A2F91DB}" dt="2023-06-19T18:47:08.943" v="2585" actId="47"/>
        <pc:sldMkLst>
          <pc:docMk/>
          <pc:sldMk cId="40235666" sldId="262"/>
        </pc:sldMkLst>
        <pc:spChg chg="mod">
          <ac:chgData name="Blake Chevalier" userId="1f6edb708596418b" providerId="LiveId" clId="{E6E1CA50-4DF0-430F-A4C4-E82B9A2F91DB}" dt="2023-06-08T17:17:13.010" v="1584"/>
          <ac:spMkLst>
            <pc:docMk/>
            <pc:sldMk cId="40235666" sldId="262"/>
            <ac:spMk id="2" creationId="{35C2CAD0-1131-1AD5-0647-557970FDEC33}"/>
          </ac:spMkLst>
        </pc:spChg>
        <pc:spChg chg="mod">
          <ac:chgData name="Blake Chevalier" userId="1f6edb708596418b" providerId="LiveId" clId="{E6E1CA50-4DF0-430F-A4C4-E82B9A2F91DB}" dt="2023-06-08T18:59:35.373" v="1891" actId="20577"/>
          <ac:spMkLst>
            <pc:docMk/>
            <pc:sldMk cId="40235666" sldId="262"/>
            <ac:spMk id="3" creationId="{9AABA781-E7BE-3C37-B06B-ECB34DFC59DE}"/>
          </ac:spMkLst>
        </pc:spChg>
      </pc:sldChg>
      <pc:sldChg chg="modSp new mod ord">
        <pc:chgData name="Blake Chevalier" userId="1f6edb708596418b" providerId="LiveId" clId="{E6E1CA50-4DF0-430F-A4C4-E82B9A2F91DB}" dt="2023-06-15T18:47:21.947" v="2368"/>
        <pc:sldMkLst>
          <pc:docMk/>
          <pc:sldMk cId="972249186" sldId="263"/>
        </pc:sldMkLst>
        <pc:spChg chg="mod">
          <ac:chgData name="Blake Chevalier" userId="1f6edb708596418b" providerId="LiveId" clId="{E6E1CA50-4DF0-430F-A4C4-E82B9A2F91DB}" dt="2023-06-08T17:20:29.615" v="1620" actId="313"/>
          <ac:spMkLst>
            <pc:docMk/>
            <pc:sldMk cId="972249186" sldId="263"/>
            <ac:spMk id="2" creationId="{AC468DA9-5665-6A2A-AA60-1635966F480C}"/>
          </ac:spMkLst>
        </pc:spChg>
        <pc:spChg chg="mod">
          <ac:chgData name="Blake Chevalier" userId="1f6edb708596418b" providerId="LiveId" clId="{E6E1CA50-4DF0-430F-A4C4-E82B9A2F91DB}" dt="2023-06-08T17:26:21.792" v="1889" actId="20577"/>
          <ac:spMkLst>
            <pc:docMk/>
            <pc:sldMk cId="972249186" sldId="263"/>
            <ac:spMk id="3" creationId="{19B8B73E-A648-CAFF-27B7-6A7EA288F349}"/>
          </ac:spMkLst>
        </pc:spChg>
      </pc:sldChg>
      <pc:sldChg chg="modSp add mod ord">
        <pc:chgData name="Blake Chevalier" userId="1f6edb708596418b" providerId="LiveId" clId="{E6E1CA50-4DF0-430F-A4C4-E82B9A2F91DB}" dt="2023-06-15T02:28:51.457" v="1926" actId="20577"/>
        <pc:sldMkLst>
          <pc:docMk/>
          <pc:sldMk cId="3368405366" sldId="264"/>
        </pc:sldMkLst>
        <pc:spChg chg="mod">
          <ac:chgData name="Blake Chevalier" userId="1f6edb708596418b" providerId="LiveId" clId="{E6E1CA50-4DF0-430F-A4C4-E82B9A2F91DB}" dt="2023-06-15T02:28:51.457" v="1926" actId="20577"/>
          <ac:spMkLst>
            <pc:docMk/>
            <pc:sldMk cId="3368405366" sldId="264"/>
            <ac:spMk id="2" creationId="{A8FE1FA0-5293-6C49-3AB6-E42403E6B032}"/>
          </ac:spMkLst>
        </pc:spChg>
      </pc:sldChg>
      <pc:sldChg chg="new del">
        <pc:chgData name="Blake Chevalier" userId="1f6edb708596418b" providerId="LiveId" clId="{E6E1CA50-4DF0-430F-A4C4-E82B9A2F91DB}" dt="2023-06-15T02:29:01.557" v="1928" actId="47"/>
        <pc:sldMkLst>
          <pc:docMk/>
          <pc:sldMk cId="436371130" sldId="265"/>
        </pc:sldMkLst>
      </pc:sldChg>
      <pc:sldChg chg="addSp delSp modSp add del mod ord">
        <pc:chgData name="Blake Chevalier" userId="1f6edb708596418b" providerId="LiveId" clId="{E6E1CA50-4DF0-430F-A4C4-E82B9A2F91DB}" dt="2023-06-21T03:20:50.463" v="3136" actId="47"/>
        <pc:sldMkLst>
          <pc:docMk/>
          <pc:sldMk cId="772013032" sldId="265"/>
        </pc:sldMkLst>
        <pc:spChg chg="mod">
          <ac:chgData name="Blake Chevalier" userId="1f6edb708596418b" providerId="LiveId" clId="{E6E1CA50-4DF0-430F-A4C4-E82B9A2F91DB}" dt="2023-06-15T18:39:49.263" v="2097" actId="20577"/>
          <ac:spMkLst>
            <pc:docMk/>
            <pc:sldMk cId="772013032" sldId="265"/>
            <ac:spMk id="2" creationId="{BDE6E9C0-18B7-00B9-0F9E-22A5F07479E4}"/>
          </ac:spMkLst>
        </pc:spChg>
        <pc:spChg chg="add del mod">
          <ac:chgData name="Blake Chevalier" userId="1f6edb708596418b" providerId="LiveId" clId="{E6E1CA50-4DF0-430F-A4C4-E82B9A2F91DB}" dt="2023-06-15T18:52:38.021" v="2423" actId="20577"/>
          <ac:spMkLst>
            <pc:docMk/>
            <pc:sldMk cId="772013032" sldId="265"/>
            <ac:spMk id="3" creationId="{47D80E51-DD96-927E-8807-91733DA84B28}"/>
          </ac:spMkLst>
        </pc:spChg>
        <pc:picChg chg="add del mod modCrop">
          <ac:chgData name="Blake Chevalier" userId="1f6edb708596418b" providerId="LiveId" clId="{E6E1CA50-4DF0-430F-A4C4-E82B9A2F91DB}" dt="2023-06-15T18:41:21.853" v="2111" actId="931"/>
          <ac:picMkLst>
            <pc:docMk/>
            <pc:sldMk cId="772013032" sldId="265"/>
            <ac:picMk id="5" creationId="{0F0ABEDA-15F7-186B-8555-48181A19B1FB}"/>
          </ac:picMkLst>
        </pc:picChg>
        <pc:picChg chg="add mod">
          <ac:chgData name="Blake Chevalier" userId="1f6edb708596418b" providerId="LiveId" clId="{E6E1CA50-4DF0-430F-A4C4-E82B9A2F91DB}" dt="2023-06-15T18:42:58.307" v="2341" actId="1076"/>
          <ac:picMkLst>
            <pc:docMk/>
            <pc:sldMk cId="772013032" sldId="265"/>
            <ac:picMk id="7" creationId="{BBAE6824-EF82-A244-F3D8-86FCB89BB4CB}"/>
          </ac:picMkLst>
        </pc:picChg>
      </pc:sldChg>
      <pc:sldChg chg="addSp delSp modSp add del mod">
        <pc:chgData name="Blake Chevalier" userId="1f6edb708596418b" providerId="LiveId" clId="{E6E1CA50-4DF0-430F-A4C4-E82B9A2F91DB}" dt="2023-06-19T18:47:03.734" v="2584" actId="47"/>
        <pc:sldMkLst>
          <pc:docMk/>
          <pc:sldMk cId="1470935812" sldId="266"/>
        </pc:sldMkLst>
        <pc:spChg chg="mod">
          <ac:chgData name="Blake Chevalier" userId="1f6edb708596418b" providerId="LiveId" clId="{E6E1CA50-4DF0-430F-A4C4-E82B9A2F91DB}" dt="2023-06-15T18:38:51.069" v="2077" actId="20577"/>
          <ac:spMkLst>
            <pc:docMk/>
            <pc:sldMk cId="1470935812" sldId="266"/>
            <ac:spMk id="2" creationId="{8B618336-D994-7700-90CE-CFF049BD8CB7}"/>
          </ac:spMkLst>
        </pc:spChg>
        <pc:spChg chg="del">
          <ac:chgData name="Blake Chevalier" userId="1f6edb708596418b" providerId="LiveId" clId="{E6E1CA50-4DF0-430F-A4C4-E82B9A2F91DB}" dt="2023-06-15T18:33:35.261" v="2063" actId="478"/>
          <ac:spMkLst>
            <pc:docMk/>
            <pc:sldMk cId="1470935812" sldId="266"/>
            <ac:spMk id="5" creationId="{C3DFCA27-B291-75CD-DA4B-B2DC9562FAF6}"/>
          </ac:spMkLst>
        </pc:spChg>
        <pc:spChg chg="del">
          <ac:chgData name="Blake Chevalier" userId="1f6edb708596418b" providerId="LiveId" clId="{E6E1CA50-4DF0-430F-A4C4-E82B9A2F91DB}" dt="2023-06-15T18:20:22.449" v="1935" actId="478"/>
          <ac:spMkLst>
            <pc:docMk/>
            <pc:sldMk cId="1470935812" sldId="266"/>
            <ac:spMk id="7" creationId="{B0DA8A9B-68EB-06C5-9FBD-7808DAF145C8}"/>
          </ac:spMkLst>
        </pc:spChg>
        <pc:spChg chg="mod">
          <ac:chgData name="Blake Chevalier" userId="1f6edb708596418b" providerId="LiveId" clId="{E6E1CA50-4DF0-430F-A4C4-E82B9A2F91DB}" dt="2023-06-15T18:33:46.640" v="2066" actId="1076"/>
          <ac:spMkLst>
            <pc:docMk/>
            <pc:sldMk cId="1470935812" sldId="266"/>
            <ac:spMk id="8" creationId="{ABCBEE0B-4C9C-DFC1-142B-9967AA9108A5}"/>
          </ac:spMkLst>
        </pc:spChg>
        <pc:spChg chg="mod">
          <ac:chgData name="Blake Chevalier" userId="1f6edb708596418b" providerId="LiveId" clId="{E6E1CA50-4DF0-430F-A4C4-E82B9A2F91DB}" dt="2023-06-15T18:33:17.717" v="2059" actId="1076"/>
          <ac:spMkLst>
            <pc:docMk/>
            <pc:sldMk cId="1470935812" sldId="266"/>
            <ac:spMk id="11" creationId="{AC35F90B-B852-8884-CD40-5D057F6CA4DD}"/>
          </ac:spMkLst>
        </pc:spChg>
        <pc:spChg chg="mod">
          <ac:chgData name="Blake Chevalier" userId="1f6edb708596418b" providerId="LiveId" clId="{E6E1CA50-4DF0-430F-A4C4-E82B9A2F91DB}" dt="2023-06-15T18:33:14.336" v="2058" actId="1076"/>
          <ac:spMkLst>
            <pc:docMk/>
            <pc:sldMk cId="1470935812" sldId="266"/>
            <ac:spMk id="12" creationId="{356B2B4C-683D-89A6-305E-F18CC59086F5}"/>
          </ac:spMkLst>
        </pc:spChg>
        <pc:spChg chg="del">
          <ac:chgData name="Blake Chevalier" userId="1f6edb708596418b" providerId="LiveId" clId="{E6E1CA50-4DF0-430F-A4C4-E82B9A2F91DB}" dt="2023-06-15T18:20:40.547" v="1950" actId="478"/>
          <ac:spMkLst>
            <pc:docMk/>
            <pc:sldMk cId="1470935812" sldId="266"/>
            <ac:spMk id="13" creationId="{0BA8F0A8-469B-11D9-DA12-A8A3F4AC8E2C}"/>
          </ac:spMkLst>
        </pc:spChg>
        <pc:spChg chg="del">
          <ac:chgData name="Blake Chevalier" userId="1f6edb708596418b" providerId="LiveId" clId="{E6E1CA50-4DF0-430F-A4C4-E82B9A2F91DB}" dt="2023-06-15T18:20:40.547" v="1950" actId="478"/>
          <ac:spMkLst>
            <pc:docMk/>
            <pc:sldMk cId="1470935812" sldId="266"/>
            <ac:spMk id="14" creationId="{1FAC7092-17F9-231D-FE7D-5AD266C08A85}"/>
          </ac:spMkLst>
        </pc:spChg>
        <pc:spChg chg="del">
          <ac:chgData name="Blake Chevalier" userId="1f6edb708596418b" providerId="LiveId" clId="{E6E1CA50-4DF0-430F-A4C4-E82B9A2F91DB}" dt="2023-06-15T18:20:40.547" v="1950" actId="478"/>
          <ac:spMkLst>
            <pc:docMk/>
            <pc:sldMk cId="1470935812" sldId="266"/>
            <ac:spMk id="15" creationId="{D978AF4E-7B03-DD03-67AA-4C4B27A7C00C}"/>
          </ac:spMkLst>
        </pc:spChg>
        <pc:spChg chg="del">
          <ac:chgData name="Blake Chevalier" userId="1f6edb708596418b" providerId="LiveId" clId="{E6E1CA50-4DF0-430F-A4C4-E82B9A2F91DB}" dt="2023-06-15T18:20:42.562" v="1951" actId="478"/>
          <ac:spMkLst>
            <pc:docMk/>
            <pc:sldMk cId="1470935812" sldId="266"/>
            <ac:spMk id="16" creationId="{6A376C2F-A796-10EF-90A5-237017840379}"/>
          </ac:spMkLst>
        </pc:spChg>
        <pc:spChg chg="add mod">
          <ac:chgData name="Blake Chevalier" userId="1f6edb708596418b" providerId="LiveId" clId="{E6E1CA50-4DF0-430F-A4C4-E82B9A2F91DB}" dt="2023-06-15T18:51:12.093" v="2369" actId="207"/>
          <ac:spMkLst>
            <pc:docMk/>
            <pc:sldMk cId="1470935812" sldId="266"/>
            <ac:spMk id="27" creationId="{8BC863BA-5890-41EF-7716-1420D5E47587}"/>
          </ac:spMkLst>
        </pc:spChg>
        <pc:spChg chg="mod">
          <ac:chgData name="Blake Chevalier" userId="1f6edb708596418b" providerId="LiveId" clId="{E6E1CA50-4DF0-430F-A4C4-E82B9A2F91DB}" dt="2023-06-15T18:33:48.913" v="2067" actId="1076"/>
          <ac:spMkLst>
            <pc:docMk/>
            <pc:sldMk cId="1470935812" sldId="266"/>
            <ac:spMk id="29" creationId="{A4DEA8E3-45FF-2980-45B5-CBA421767281}"/>
          </ac:spMkLst>
        </pc:spChg>
        <pc:spChg chg="add mod">
          <ac:chgData name="Blake Chevalier" userId="1f6edb708596418b" providerId="LiveId" clId="{E6E1CA50-4DF0-430F-A4C4-E82B9A2F91DB}" dt="2023-06-15T18:33:20.491" v="2060" actId="1076"/>
          <ac:spMkLst>
            <pc:docMk/>
            <pc:sldMk cId="1470935812" sldId="266"/>
            <ac:spMk id="35" creationId="{73F25A50-691C-EDF5-51FD-827B3D1AAB50}"/>
          </ac:spMkLst>
        </pc:spChg>
        <pc:spChg chg="add mod">
          <ac:chgData name="Blake Chevalier" userId="1f6edb708596418b" providerId="LiveId" clId="{E6E1CA50-4DF0-430F-A4C4-E82B9A2F91DB}" dt="2023-06-15T18:32:02.131" v="2028" actId="1076"/>
          <ac:spMkLst>
            <pc:docMk/>
            <pc:sldMk cId="1470935812" sldId="266"/>
            <ac:spMk id="39" creationId="{ABECD187-B400-051A-1474-87199DB7493B}"/>
          </ac:spMkLst>
        </pc:spChg>
        <pc:spChg chg="add mod">
          <ac:chgData name="Blake Chevalier" userId="1f6edb708596418b" providerId="LiveId" clId="{E6E1CA50-4DF0-430F-A4C4-E82B9A2F91DB}" dt="2023-06-15T18:57:27.369" v="2433" actId="20577"/>
          <ac:spMkLst>
            <pc:docMk/>
            <pc:sldMk cId="1470935812" sldId="266"/>
            <ac:spMk id="41" creationId="{D3A5B103-8B5D-51CC-E2F8-BE81A95F9834}"/>
          </ac:spMkLst>
        </pc:spChg>
        <pc:spChg chg="add mod">
          <ac:chgData name="Blake Chevalier" userId="1f6edb708596418b" providerId="LiveId" clId="{E6E1CA50-4DF0-430F-A4C4-E82B9A2F91DB}" dt="2023-06-15T18:32:42.715" v="2051" actId="207"/>
          <ac:spMkLst>
            <pc:docMk/>
            <pc:sldMk cId="1470935812" sldId="266"/>
            <ac:spMk id="43" creationId="{07045750-1512-E5CB-48D5-C0E7F4F3A972}"/>
          </ac:spMkLst>
        </pc:spChg>
        <pc:spChg chg="add mod">
          <ac:chgData name="Blake Chevalier" userId="1f6edb708596418b" providerId="LiveId" clId="{E6E1CA50-4DF0-430F-A4C4-E82B9A2F91DB}" dt="2023-06-15T18:57:29.342" v="2437" actId="20577"/>
          <ac:spMkLst>
            <pc:docMk/>
            <pc:sldMk cId="1470935812" sldId="266"/>
            <ac:spMk id="45" creationId="{9D07EC27-C9F7-E2B0-2CDB-B75C2287BAE3}"/>
          </ac:spMkLst>
        </pc:spChg>
        <pc:spChg chg="mod">
          <ac:chgData name="Blake Chevalier" userId="1f6edb708596418b" providerId="LiveId" clId="{E6E1CA50-4DF0-430F-A4C4-E82B9A2F91DB}" dt="2023-06-15T18:30:41.179" v="2019" actId="1076"/>
          <ac:spMkLst>
            <pc:docMk/>
            <pc:sldMk cId="1470935812" sldId="266"/>
            <ac:spMk id="80" creationId="{556A990B-5509-3C7D-ABE3-F4F19814ED95}"/>
          </ac:spMkLst>
        </pc:spChg>
        <pc:cxnChg chg="del mod">
          <ac:chgData name="Blake Chevalier" userId="1f6edb708596418b" providerId="LiveId" clId="{E6E1CA50-4DF0-430F-A4C4-E82B9A2F91DB}" dt="2023-06-15T18:20:40.547" v="1950" actId="478"/>
          <ac:cxnSpMkLst>
            <pc:docMk/>
            <pc:sldMk cId="1470935812" sldId="266"/>
            <ac:cxnSpMk id="18" creationId="{93AD570D-D680-5D21-2E1B-3E3D4D95C42B}"/>
          </ac:cxnSpMkLst>
        </pc:cxnChg>
        <pc:cxnChg chg="del mod">
          <ac:chgData name="Blake Chevalier" userId="1f6edb708596418b" providerId="LiveId" clId="{E6E1CA50-4DF0-430F-A4C4-E82B9A2F91DB}" dt="2023-06-15T18:20:40.547" v="1950" actId="478"/>
          <ac:cxnSpMkLst>
            <pc:docMk/>
            <pc:sldMk cId="1470935812" sldId="266"/>
            <ac:cxnSpMk id="20" creationId="{110D4482-D451-00BA-4A50-26195BCC34D9}"/>
          </ac:cxnSpMkLst>
        </pc:cxnChg>
        <pc:cxnChg chg="del mod">
          <ac:chgData name="Blake Chevalier" userId="1f6edb708596418b" providerId="LiveId" clId="{E6E1CA50-4DF0-430F-A4C4-E82B9A2F91DB}" dt="2023-06-15T18:20:40.547" v="1950" actId="478"/>
          <ac:cxnSpMkLst>
            <pc:docMk/>
            <pc:sldMk cId="1470935812" sldId="266"/>
            <ac:cxnSpMk id="22" creationId="{2FD8E53A-567A-9170-33DE-70C46EDE3823}"/>
          </ac:cxnSpMkLst>
        </pc:cxnChg>
        <pc:cxnChg chg="del mod">
          <ac:chgData name="Blake Chevalier" userId="1f6edb708596418b" providerId="LiveId" clId="{E6E1CA50-4DF0-430F-A4C4-E82B9A2F91DB}" dt="2023-06-15T18:33:33.111" v="2062" actId="478"/>
          <ac:cxnSpMkLst>
            <pc:docMk/>
            <pc:sldMk cId="1470935812" sldId="266"/>
            <ac:cxnSpMk id="24" creationId="{CFA95847-28C7-9574-6DA2-5F957AF4D2D4}"/>
          </ac:cxnSpMkLst>
        </pc:cxnChg>
        <pc:cxnChg chg="del mod">
          <ac:chgData name="Blake Chevalier" userId="1f6edb708596418b" providerId="LiveId" clId="{E6E1CA50-4DF0-430F-A4C4-E82B9A2F91DB}" dt="2023-06-15T18:33:38.126" v="2064" actId="478"/>
          <ac:cxnSpMkLst>
            <pc:docMk/>
            <pc:sldMk cId="1470935812" sldId="266"/>
            <ac:cxnSpMk id="26" creationId="{3068C49D-E0E1-2A63-2E8F-A51B386EC2EB}"/>
          </ac:cxnSpMkLst>
        </pc:cxnChg>
        <pc:cxnChg chg="mod">
          <ac:chgData name="Blake Chevalier" userId="1f6edb708596418b" providerId="LiveId" clId="{E6E1CA50-4DF0-430F-A4C4-E82B9A2F91DB}" dt="2023-06-15T18:33:48.913" v="2067" actId="1076"/>
          <ac:cxnSpMkLst>
            <pc:docMk/>
            <pc:sldMk cId="1470935812" sldId="266"/>
            <ac:cxnSpMk id="31" creationId="{6C002EC1-8E7D-9FB4-5A6D-59491C428294}"/>
          </ac:cxnSpMkLst>
        </pc:cxnChg>
        <pc:cxnChg chg="mod">
          <ac:chgData name="Blake Chevalier" userId="1f6edb708596418b" providerId="LiveId" clId="{E6E1CA50-4DF0-430F-A4C4-E82B9A2F91DB}" dt="2023-06-15T18:33:48.913" v="2067" actId="1076"/>
          <ac:cxnSpMkLst>
            <pc:docMk/>
            <pc:sldMk cId="1470935812" sldId="266"/>
            <ac:cxnSpMk id="33" creationId="{039E888D-21B0-FC26-69BA-03F5B1F6294D}"/>
          </ac:cxnSpMkLst>
        </pc:cxnChg>
        <pc:cxnChg chg="add mod">
          <ac:chgData name="Blake Chevalier" userId="1f6edb708596418b" providerId="LiveId" clId="{E6E1CA50-4DF0-430F-A4C4-E82B9A2F91DB}" dt="2023-06-15T18:33:20.491" v="2060" actId="1076"/>
          <ac:cxnSpMkLst>
            <pc:docMk/>
            <pc:sldMk cId="1470935812" sldId="266"/>
            <ac:cxnSpMk id="37" creationId="{AF1CF950-B6A1-FCD6-7F8F-01C7AE364621}"/>
          </ac:cxnSpMkLst>
        </pc:cxnChg>
        <pc:cxnChg chg="del mod">
          <ac:chgData name="Blake Chevalier" userId="1f6edb708596418b" providerId="LiveId" clId="{E6E1CA50-4DF0-430F-A4C4-E82B9A2F91DB}" dt="2023-06-15T18:21:20.067" v="1955" actId="478"/>
          <ac:cxnSpMkLst>
            <pc:docMk/>
            <pc:sldMk cId="1470935812" sldId="266"/>
            <ac:cxnSpMk id="40" creationId="{137F079B-92F3-59D8-3D8B-1E7916511644}"/>
          </ac:cxnSpMkLst>
        </pc:cxnChg>
        <pc:cxnChg chg="mod">
          <ac:chgData name="Blake Chevalier" userId="1f6edb708596418b" providerId="LiveId" clId="{E6E1CA50-4DF0-430F-A4C4-E82B9A2F91DB}" dt="2023-06-15T18:33:48.913" v="2067" actId="1076"/>
          <ac:cxnSpMkLst>
            <pc:docMk/>
            <pc:sldMk cId="1470935812" sldId="266"/>
            <ac:cxnSpMk id="42" creationId="{8F3FEABB-FC10-7B61-4B45-962126FDC67B}"/>
          </ac:cxnSpMkLst>
        </pc:cxnChg>
        <pc:cxnChg chg="del mod">
          <ac:chgData name="Blake Chevalier" userId="1f6edb708596418b" providerId="LiveId" clId="{E6E1CA50-4DF0-430F-A4C4-E82B9A2F91DB}" dt="2023-06-15T18:21:26.759" v="1957" actId="478"/>
          <ac:cxnSpMkLst>
            <pc:docMk/>
            <pc:sldMk cId="1470935812" sldId="266"/>
            <ac:cxnSpMk id="44" creationId="{C0CC0551-C158-8FBE-FFFF-B6353327E903}"/>
          </ac:cxnSpMkLst>
        </pc:cxnChg>
        <pc:cxnChg chg="mod">
          <ac:chgData name="Blake Chevalier" userId="1f6edb708596418b" providerId="LiveId" clId="{E6E1CA50-4DF0-430F-A4C4-E82B9A2F91DB}" dt="2023-06-15T18:33:46.640" v="2066" actId="1076"/>
          <ac:cxnSpMkLst>
            <pc:docMk/>
            <pc:sldMk cId="1470935812" sldId="266"/>
            <ac:cxnSpMk id="46" creationId="{773212F4-59BD-2DD8-AA46-201E4C78A55A}"/>
          </ac:cxnSpMkLst>
        </pc:cxnChg>
        <pc:cxnChg chg="mod">
          <ac:chgData name="Blake Chevalier" userId="1f6edb708596418b" providerId="LiveId" clId="{E6E1CA50-4DF0-430F-A4C4-E82B9A2F91DB}" dt="2023-06-15T18:33:14.336" v="2058" actId="1076"/>
          <ac:cxnSpMkLst>
            <pc:docMk/>
            <pc:sldMk cId="1470935812" sldId="266"/>
            <ac:cxnSpMk id="48" creationId="{DB73D713-71E5-208C-F22B-15C78AD00BEB}"/>
          </ac:cxnSpMkLst>
        </pc:cxnChg>
        <pc:cxnChg chg="mod">
          <ac:chgData name="Blake Chevalier" userId="1f6edb708596418b" providerId="LiveId" clId="{E6E1CA50-4DF0-430F-A4C4-E82B9A2F91DB}" dt="2023-06-15T18:33:17.717" v="2059" actId="1076"/>
          <ac:cxnSpMkLst>
            <pc:docMk/>
            <pc:sldMk cId="1470935812" sldId="266"/>
            <ac:cxnSpMk id="50" creationId="{F8B23223-DF3D-EAB7-9CFA-4E0A6EF33C88}"/>
          </ac:cxnSpMkLst>
        </pc:cxnChg>
        <pc:cxnChg chg="mod">
          <ac:chgData name="Blake Chevalier" userId="1f6edb708596418b" providerId="LiveId" clId="{E6E1CA50-4DF0-430F-A4C4-E82B9A2F91DB}" dt="2023-06-15T18:33:17.717" v="2059" actId="1076"/>
          <ac:cxnSpMkLst>
            <pc:docMk/>
            <pc:sldMk cId="1470935812" sldId="266"/>
            <ac:cxnSpMk id="56" creationId="{5E7E5A0B-EEF2-9C3E-7813-FE7271DA7B65}"/>
          </ac:cxnSpMkLst>
        </pc:cxnChg>
        <pc:cxnChg chg="add mod">
          <ac:chgData name="Blake Chevalier" userId="1f6edb708596418b" providerId="LiveId" clId="{E6E1CA50-4DF0-430F-A4C4-E82B9A2F91DB}" dt="2023-06-15T18:51:43.253" v="2378" actId="208"/>
          <ac:cxnSpMkLst>
            <pc:docMk/>
            <pc:sldMk cId="1470935812" sldId="266"/>
            <ac:cxnSpMk id="70" creationId="{4A472793-BA94-1A8A-0F3A-0653D6CEA22B}"/>
          </ac:cxnSpMkLst>
        </pc:cxnChg>
        <pc:cxnChg chg="del mod">
          <ac:chgData name="Blake Chevalier" userId="1f6edb708596418b" providerId="LiveId" clId="{E6E1CA50-4DF0-430F-A4C4-E82B9A2F91DB}" dt="2023-06-15T18:20:47.300" v="1952" actId="478"/>
          <ac:cxnSpMkLst>
            <pc:docMk/>
            <pc:sldMk cId="1470935812" sldId="266"/>
            <ac:cxnSpMk id="71" creationId="{656C2497-1D3F-F2AA-665D-B2A6E05D931C}"/>
          </ac:cxnSpMkLst>
        </pc:cxnChg>
        <pc:cxnChg chg="del mod">
          <ac:chgData name="Blake Chevalier" userId="1f6edb708596418b" providerId="LiveId" clId="{E6E1CA50-4DF0-430F-A4C4-E82B9A2F91DB}" dt="2023-06-15T18:20:49.911" v="1953" actId="478"/>
          <ac:cxnSpMkLst>
            <pc:docMk/>
            <pc:sldMk cId="1470935812" sldId="266"/>
            <ac:cxnSpMk id="73" creationId="{2FC23258-FD0E-BA6C-359D-283AD2845CAE}"/>
          </ac:cxnSpMkLst>
        </pc:cxnChg>
        <pc:cxnChg chg="add mod">
          <ac:chgData name="Blake Chevalier" userId="1f6edb708596418b" providerId="LiveId" clId="{E6E1CA50-4DF0-430F-A4C4-E82B9A2F91DB}" dt="2023-06-15T18:56:53.915" v="2424" actId="208"/>
          <ac:cxnSpMkLst>
            <pc:docMk/>
            <pc:sldMk cId="1470935812" sldId="266"/>
            <ac:cxnSpMk id="74" creationId="{E75BE3E3-98AA-7921-940C-79341592E0F9}"/>
          </ac:cxnSpMkLst>
        </pc:cxnChg>
        <pc:cxnChg chg="del mod">
          <ac:chgData name="Blake Chevalier" userId="1f6edb708596418b" providerId="LiveId" clId="{E6E1CA50-4DF0-430F-A4C4-E82B9A2F91DB}" dt="2023-06-15T18:20:54.977" v="1954" actId="478"/>
          <ac:cxnSpMkLst>
            <pc:docMk/>
            <pc:sldMk cId="1470935812" sldId="266"/>
            <ac:cxnSpMk id="75" creationId="{26477E70-8A74-2152-58AF-0C63C0F9C7DF}"/>
          </ac:cxnSpMkLst>
        </pc:cxnChg>
        <pc:cxnChg chg="add">
          <ac:chgData name="Blake Chevalier" userId="1f6edb708596418b" providerId="LiveId" clId="{E6E1CA50-4DF0-430F-A4C4-E82B9A2F91DB}" dt="2023-06-15T18:38:32.889" v="2074" actId="11529"/>
          <ac:cxnSpMkLst>
            <pc:docMk/>
            <pc:sldMk cId="1470935812" sldId="266"/>
            <ac:cxnSpMk id="88" creationId="{40373A0D-04DA-F038-DAC6-75BF780C637A}"/>
          </ac:cxnSpMkLst>
        </pc:cxnChg>
        <pc:cxnChg chg="add">
          <ac:chgData name="Blake Chevalier" userId="1f6edb708596418b" providerId="LiveId" clId="{E6E1CA50-4DF0-430F-A4C4-E82B9A2F91DB}" dt="2023-06-15T18:38:43.975" v="2075" actId="11529"/>
          <ac:cxnSpMkLst>
            <pc:docMk/>
            <pc:sldMk cId="1470935812" sldId="266"/>
            <ac:cxnSpMk id="90" creationId="{A5A0E8F1-B335-4820-8EC0-89CBE93C4248}"/>
          </ac:cxnSpMkLst>
        </pc:cxnChg>
        <pc:cxnChg chg="add mod">
          <ac:chgData name="Blake Chevalier" userId="1f6edb708596418b" providerId="LiveId" clId="{E6E1CA50-4DF0-430F-A4C4-E82B9A2F91DB}" dt="2023-06-15T18:51:46.899" v="2379" actId="208"/>
          <ac:cxnSpMkLst>
            <pc:docMk/>
            <pc:sldMk cId="1470935812" sldId="266"/>
            <ac:cxnSpMk id="92" creationId="{C89B9065-E70F-B2C5-5062-70869BB0C09B}"/>
          </ac:cxnSpMkLst>
        </pc:cxnChg>
      </pc:sldChg>
      <pc:sldChg chg="modSp new mod">
        <pc:chgData name="Blake Chevalier" userId="1f6edb708596418b" providerId="LiveId" clId="{E6E1CA50-4DF0-430F-A4C4-E82B9A2F91DB}" dt="2023-06-15T19:14:38.596" v="2583" actId="20577"/>
        <pc:sldMkLst>
          <pc:docMk/>
          <pc:sldMk cId="4277989809" sldId="267"/>
        </pc:sldMkLst>
        <pc:spChg chg="mod">
          <ac:chgData name="Blake Chevalier" userId="1f6edb708596418b" providerId="LiveId" clId="{E6E1CA50-4DF0-430F-A4C4-E82B9A2F91DB}" dt="2023-06-15T18:45:48.364" v="2366" actId="20577"/>
          <ac:spMkLst>
            <pc:docMk/>
            <pc:sldMk cId="4277989809" sldId="267"/>
            <ac:spMk id="2" creationId="{021828A7-3E32-DD3C-3D8C-0713CDCBA48C}"/>
          </ac:spMkLst>
        </pc:spChg>
        <pc:spChg chg="mod">
          <ac:chgData name="Blake Chevalier" userId="1f6edb708596418b" providerId="LiveId" clId="{E6E1CA50-4DF0-430F-A4C4-E82B9A2F91DB}" dt="2023-06-15T19:14:38.596" v="2583" actId="20577"/>
          <ac:spMkLst>
            <pc:docMk/>
            <pc:sldMk cId="4277989809" sldId="267"/>
            <ac:spMk id="3" creationId="{8031A90B-2182-EB76-D3D8-D34C615E2199}"/>
          </ac:spMkLst>
        </pc:spChg>
      </pc:sldChg>
      <pc:sldChg chg="new del">
        <pc:chgData name="Blake Chevalier" userId="1f6edb708596418b" providerId="LiveId" clId="{E6E1CA50-4DF0-430F-A4C4-E82B9A2F91DB}" dt="2023-06-19T18:47:35.388" v="2587" actId="47"/>
        <pc:sldMkLst>
          <pc:docMk/>
          <pc:sldMk cId="2083989663" sldId="268"/>
        </pc:sldMkLst>
      </pc:sldChg>
      <pc:sldChg chg="addSp delSp modSp new mod">
        <pc:chgData name="Blake Chevalier" userId="1f6edb708596418b" providerId="LiveId" clId="{E6E1CA50-4DF0-430F-A4C4-E82B9A2F91DB}" dt="2023-06-21T03:27:41.177" v="3203" actId="1076"/>
        <pc:sldMkLst>
          <pc:docMk/>
          <pc:sldMk cId="2777115976" sldId="268"/>
        </pc:sldMkLst>
        <pc:spChg chg="mod">
          <ac:chgData name="Blake Chevalier" userId="1f6edb708596418b" providerId="LiveId" clId="{E6E1CA50-4DF0-430F-A4C4-E82B9A2F91DB}" dt="2023-06-19T18:48:01.699" v="2611" actId="20577"/>
          <ac:spMkLst>
            <pc:docMk/>
            <pc:sldMk cId="2777115976" sldId="268"/>
            <ac:spMk id="2" creationId="{DD1ED812-0892-2F68-E28F-10F34CD367D3}"/>
          </ac:spMkLst>
        </pc:spChg>
        <pc:spChg chg="add del mod">
          <ac:chgData name="Blake Chevalier" userId="1f6edb708596418b" providerId="LiveId" clId="{E6E1CA50-4DF0-430F-A4C4-E82B9A2F91DB}" dt="2023-06-19T18:48:39.991" v="2762" actId="20577"/>
          <ac:spMkLst>
            <pc:docMk/>
            <pc:sldMk cId="2777115976" sldId="268"/>
            <ac:spMk id="3" creationId="{D86DD69F-DBAB-6FE9-81B0-E8544A901BE1}"/>
          </ac:spMkLst>
        </pc:spChg>
        <pc:spChg chg="add mod">
          <ac:chgData name="Blake Chevalier" userId="1f6edb708596418b" providerId="LiveId" clId="{E6E1CA50-4DF0-430F-A4C4-E82B9A2F91DB}" dt="2023-06-21T03:27:41.177" v="3203" actId="1076"/>
          <ac:spMkLst>
            <pc:docMk/>
            <pc:sldMk cId="2777115976" sldId="268"/>
            <ac:spMk id="6" creationId="{A9B35C45-0448-80D3-C680-F23F2BE3584C}"/>
          </ac:spMkLst>
        </pc:spChg>
        <pc:spChg chg="add del mod">
          <ac:chgData name="Blake Chevalier" userId="1f6edb708596418b" providerId="LiveId" clId="{E6E1CA50-4DF0-430F-A4C4-E82B9A2F91DB}" dt="2023-06-21T03:23:25.303" v="3139" actId="478"/>
          <ac:spMkLst>
            <pc:docMk/>
            <pc:sldMk cId="2777115976" sldId="268"/>
            <ac:spMk id="7" creationId="{5119F6A6-2792-CCCE-241B-4A26850EAE06}"/>
          </ac:spMkLst>
        </pc:spChg>
        <pc:spChg chg="add mod">
          <ac:chgData name="Blake Chevalier" userId="1f6edb708596418b" providerId="LiveId" clId="{E6E1CA50-4DF0-430F-A4C4-E82B9A2F91DB}" dt="2023-06-21T03:27:41.177" v="3203" actId="1076"/>
          <ac:spMkLst>
            <pc:docMk/>
            <pc:sldMk cId="2777115976" sldId="268"/>
            <ac:spMk id="10" creationId="{CE11CC8B-B2A9-EC8A-4FC7-C9DC923996E5}"/>
          </ac:spMkLst>
        </pc:spChg>
        <pc:spChg chg="add mod">
          <ac:chgData name="Blake Chevalier" userId="1f6edb708596418b" providerId="LiveId" clId="{E6E1CA50-4DF0-430F-A4C4-E82B9A2F91DB}" dt="2023-06-21T03:27:41.177" v="3203" actId="1076"/>
          <ac:spMkLst>
            <pc:docMk/>
            <pc:sldMk cId="2777115976" sldId="268"/>
            <ac:spMk id="11" creationId="{8E899A0A-EDF7-ABA6-A925-DC6389E9A8A3}"/>
          </ac:spMkLst>
        </pc:spChg>
        <pc:spChg chg="add mod">
          <ac:chgData name="Blake Chevalier" userId="1f6edb708596418b" providerId="LiveId" clId="{E6E1CA50-4DF0-430F-A4C4-E82B9A2F91DB}" dt="2023-06-21T03:27:41.177" v="3203" actId="1076"/>
          <ac:spMkLst>
            <pc:docMk/>
            <pc:sldMk cId="2777115976" sldId="268"/>
            <ac:spMk id="12" creationId="{2DEBE930-32DF-E90B-4FA6-CE5B0204B08A}"/>
          </ac:spMkLst>
        </pc:spChg>
        <pc:picChg chg="add del mod">
          <ac:chgData name="Blake Chevalier" userId="1f6edb708596418b" providerId="LiveId" clId="{E6E1CA50-4DF0-430F-A4C4-E82B9A2F91DB}" dt="2023-06-19T18:47:42.601" v="2590"/>
          <ac:picMkLst>
            <pc:docMk/>
            <pc:sldMk cId="2777115976" sldId="268"/>
            <ac:picMk id="4" creationId="{A0E55025-1314-CD6D-3500-FBFF5B0B6FB4}"/>
          </ac:picMkLst>
        </pc:picChg>
        <pc:picChg chg="add del mod">
          <ac:chgData name="Blake Chevalier" userId="1f6edb708596418b" providerId="LiveId" clId="{E6E1CA50-4DF0-430F-A4C4-E82B9A2F91DB}" dt="2023-06-19T19:14:49.528" v="2839" actId="478"/>
          <ac:picMkLst>
            <pc:docMk/>
            <pc:sldMk cId="2777115976" sldId="268"/>
            <ac:picMk id="5" creationId="{792B28F0-1043-3904-4050-8D72C02B79E6}"/>
          </ac:picMkLst>
        </pc:picChg>
        <pc:picChg chg="add del mod">
          <ac:chgData name="Blake Chevalier" userId="1f6edb708596418b" providerId="LiveId" clId="{E6E1CA50-4DF0-430F-A4C4-E82B9A2F91DB}" dt="2023-06-19T19:17:07.621" v="2903" actId="478"/>
          <ac:picMkLst>
            <pc:docMk/>
            <pc:sldMk cId="2777115976" sldId="268"/>
            <ac:picMk id="8" creationId="{194C38AE-679E-C885-F558-2AB3ABD85EA9}"/>
          </ac:picMkLst>
        </pc:picChg>
        <pc:picChg chg="add del mod">
          <ac:chgData name="Blake Chevalier" userId="1f6edb708596418b" providerId="LiveId" clId="{E6E1CA50-4DF0-430F-A4C4-E82B9A2F91DB}" dt="2023-06-19T19:31:55.055" v="3051" actId="478"/>
          <ac:picMkLst>
            <pc:docMk/>
            <pc:sldMk cId="2777115976" sldId="268"/>
            <ac:picMk id="9" creationId="{F4AA7B64-A0C4-D30C-86E8-2D489B8D70F0}"/>
          </ac:picMkLst>
        </pc:picChg>
      </pc:sldChg>
      <pc:sldChg chg="addSp delSp modSp add mod">
        <pc:chgData name="Blake Chevalier" userId="1f6edb708596418b" providerId="LiveId" clId="{E6E1CA50-4DF0-430F-A4C4-E82B9A2F91DB}" dt="2023-06-22T14:36:19.870" v="3372" actId="207"/>
        <pc:sldMkLst>
          <pc:docMk/>
          <pc:sldMk cId="1743921988" sldId="269"/>
        </pc:sldMkLst>
        <pc:spChg chg="mod">
          <ac:chgData name="Blake Chevalier" userId="1f6edb708596418b" providerId="LiveId" clId="{E6E1CA50-4DF0-430F-A4C4-E82B9A2F91DB}" dt="2023-06-21T03:43:25.379" v="3355" actId="1076"/>
          <ac:spMkLst>
            <pc:docMk/>
            <pc:sldMk cId="1743921988" sldId="269"/>
            <ac:spMk id="2" creationId="{8B618336-D994-7700-90CE-CFF049BD8CB7}"/>
          </ac:spMkLst>
        </pc:spChg>
        <pc:spChg chg="add del mod">
          <ac:chgData name="Blake Chevalier" userId="1f6edb708596418b" providerId="LiveId" clId="{E6E1CA50-4DF0-430F-A4C4-E82B9A2F91DB}" dt="2023-06-21T03:41:31.533" v="3333" actId="478"/>
          <ac:spMkLst>
            <pc:docMk/>
            <pc:sldMk cId="1743921988" sldId="269"/>
            <ac:spMk id="3" creationId="{E79630DC-4938-9DA8-D94E-922AAD2094C2}"/>
          </ac:spMkLst>
        </pc:spChg>
        <pc:spChg chg="mod">
          <ac:chgData name="Blake Chevalier" userId="1f6edb708596418b" providerId="LiveId" clId="{E6E1CA50-4DF0-430F-A4C4-E82B9A2F91DB}" dt="2023-06-21T03:20:10.916" v="3134" actId="1076"/>
          <ac:spMkLst>
            <pc:docMk/>
            <pc:sldMk cId="1743921988" sldId="269"/>
            <ac:spMk id="4" creationId="{2466662D-0E76-976A-7CBB-13C47539B49B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5" creationId="{C3DFCA27-B291-75CD-DA4B-B2DC9562FAF6}"/>
          </ac:spMkLst>
        </pc:spChg>
        <pc:spChg chg="mod">
          <ac:chgData name="Blake Chevalier" userId="1f6edb708596418b" providerId="LiveId" clId="{E6E1CA50-4DF0-430F-A4C4-E82B9A2F91DB}" dt="2023-06-22T14:36:19.870" v="3372" actId="207"/>
          <ac:spMkLst>
            <pc:docMk/>
            <pc:sldMk cId="1743921988" sldId="269"/>
            <ac:spMk id="6" creationId="{DC2C8662-B109-2D3F-67F7-5E8DC774B880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7" creationId="{B0DA8A9B-68EB-06C5-9FBD-7808DAF145C8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8" creationId="{ABCBEE0B-4C9C-DFC1-142B-9967AA9108A5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9" creationId="{57EA292D-C9E0-E48D-020F-EEB3FAD69D1E}"/>
          </ac:spMkLst>
        </pc:spChg>
        <pc:spChg chg="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10" creationId="{94C9FEB2-4148-CF00-24D8-C448E17D4B2A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11" creationId="{AC35F90B-B852-8884-CD40-5D057F6CA4DD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12" creationId="{356B2B4C-683D-89A6-305E-F18CC59086F5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13" creationId="{0BA8F0A8-469B-11D9-DA12-A8A3F4AC8E2C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14" creationId="{1FAC7092-17F9-231D-FE7D-5AD266C08A85}"/>
          </ac:spMkLst>
        </pc:spChg>
        <pc:spChg chg="add del mod">
          <ac:chgData name="Blake Chevalier" userId="1f6edb708596418b" providerId="LiveId" clId="{E6E1CA50-4DF0-430F-A4C4-E82B9A2F91DB}" dt="2023-06-21T03:18:59.268" v="3121" actId="478"/>
          <ac:spMkLst>
            <pc:docMk/>
            <pc:sldMk cId="1743921988" sldId="269"/>
            <ac:spMk id="15" creationId="{D978AF4E-7B03-DD03-67AA-4C4B27A7C00C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16" creationId="{6A376C2F-A796-10EF-90A5-237017840379}"/>
          </ac:spMkLst>
        </pc:spChg>
        <pc:spChg chg="add mod">
          <ac:chgData name="Blake Chevalier" userId="1f6edb708596418b" providerId="LiveId" clId="{E6E1CA50-4DF0-430F-A4C4-E82B9A2F91DB}" dt="2023-06-21T03:42:51.932" v="3347" actId="1076"/>
          <ac:spMkLst>
            <pc:docMk/>
            <pc:sldMk cId="1743921988" sldId="269"/>
            <ac:spMk id="17" creationId="{B4D44030-6CD5-C87E-6C5D-0E38675EE49F}"/>
          </ac:spMkLst>
        </pc:spChg>
        <pc:spChg chg="add del mod">
          <ac:chgData name="Blake Chevalier" userId="1f6edb708596418b" providerId="LiveId" clId="{E6E1CA50-4DF0-430F-A4C4-E82B9A2F91DB}" dt="2023-06-21T03:41:29.712" v="3332" actId="478"/>
          <ac:spMkLst>
            <pc:docMk/>
            <pc:sldMk cId="1743921988" sldId="269"/>
            <ac:spMk id="19" creationId="{7181434F-8D74-7161-5544-716FFDF2C66C}"/>
          </ac:spMkLst>
        </pc:spChg>
        <pc:spChg chg="add del mod">
          <ac:chgData name="Blake Chevalier" userId="1f6edb708596418b" providerId="LiveId" clId="{E6E1CA50-4DF0-430F-A4C4-E82B9A2F91DB}" dt="2023-06-21T03:41:29.712" v="3332" actId="478"/>
          <ac:spMkLst>
            <pc:docMk/>
            <pc:sldMk cId="1743921988" sldId="269"/>
            <ac:spMk id="21" creationId="{1801B920-C9BF-59D6-B785-E0AE4DDD377E}"/>
          </ac:spMkLst>
        </pc:spChg>
        <pc:spChg chg="add del mod">
          <ac:chgData name="Blake Chevalier" userId="1f6edb708596418b" providerId="LiveId" clId="{E6E1CA50-4DF0-430F-A4C4-E82B9A2F91DB}" dt="2023-06-21T03:19:52.134" v="3129" actId="478"/>
          <ac:spMkLst>
            <pc:docMk/>
            <pc:sldMk cId="1743921988" sldId="269"/>
            <ac:spMk id="23" creationId="{DDAABD00-D4EF-34C4-E437-5F27AB0284C3}"/>
          </ac:spMkLst>
        </pc:spChg>
        <pc:spChg chg="add del mod">
          <ac:chgData name="Blake Chevalier" userId="1f6edb708596418b" providerId="LiveId" clId="{E6E1CA50-4DF0-430F-A4C4-E82B9A2F91DB}" dt="2023-06-21T03:41:08.882" v="3329" actId="478"/>
          <ac:spMkLst>
            <pc:docMk/>
            <pc:sldMk cId="1743921988" sldId="269"/>
            <ac:spMk id="25" creationId="{52ACE511-EA08-EA01-7163-D388647EF2C3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29" creationId="{A4DEA8E3-45FF-2980-45B5-CBA421767281}"/>
          </ac:spMkLst>
        </pc:spChg>
        <pc:spChg chg="add mod">
          <ac:chgData name="Blake Chevalier" userId="1f6edb708596418b" providerId="LiveId" clId="{E6E1CA50-4DF0-430F-A4C4-E82B9A2F91DB}" dt="2023-06-21T03:33:31.408" v="3239" actId="1076"/>
          <ac:spMkLst>
            <pc:docMk/>
            <pc:sldMk cId="1743921988" sldId="269"/>
            <ac:spMk id="30" creationId="{CB217941-0410-49B2-094D-02355D39F941}"/>
          </ac:spMkLst>
        </pc:spChg>
        <pc:spChg chg="add mod">
          <ac:chgData name="Blake Chevalier" userId="1f6edb708596418b" providerId="LiveId" clId="{E6E1CA50-4DF0-430F-A4C4-E82B9A2F91DB}" dt="2023-06-21T03:33:34.659" v="3240" actId="1076"/>
          <ac:spMkLst>
            <pc:docMk/>
            <pc:sldMk cId="1743921988" sldId="269"/>
            <ac:spMk id="32" creationId="{74A9D98F-EF42-4579-1C61-A0E6C205ED41}"/>
          </ac:spMkLst>
        </pc:spChg>
        <pc:spChg chg="add mod">
          <ac:chgData name="Blake Chevalier" userId="1f6edb708596418b" providerId="LiveId" clId="{E6E1CA50-4DF0-430F-A4C4-E82B9A2F91DB}" dt="2023-06-21T03:33:37.097" v="3241" actId="1076"/>
          <ac:spMkLst>
            <pc:docMk/>
            <pc:sldMk cId="1743921988" sldId="269"/>
            <ac:spMk id="51" creationId="{CC9839C4-DABF-D35F-DD02-EF4856EFC07E}"/>
          </ac:spMkLst>
        </pc:spChg>
        <pc:spChg chg="add mod">
          <ac:chgData name="Blake Chevalier" userId="1f6edb708596418b" providerId="LiveId" clId="{E6E1CA50-4DF0-430F-A4C4-E82B9A2F91DB}" dt="2023-06-21T03:39:00.831" v="3286" actId="1076"/>
          <ac:spMkLst>
            <pc:docMk/>
            <pc:sldMk cId="1743921988" sldId="269"/>
            <ac:spMk id="67" creationId="{919F713A-7CAB-2362-DB97-66343F222DB4}"/>
          </ac:spMkLst>
        </pc:spChg>
        <pc:spChg chg="add mod">
          <ac:chgData name="Blake Chevalier" userId="1f6edb708596418b" providerId="LiveId" clId="{E6E1CA50-4DF0-430F-A4C4-E82B9A2F91DB}" dt="2023-06-21T03:36:58.430" v="3271" actId="1076"/>
          <ac:spMkLst>
            <pc:docMk/>
            <pc:sldMk cId="1743921988" sldId="269"/>
            <ac:spMk id="79" creationId="{FADF2587-92CA-C745-E40D-E1E00E323F7F}"/>
          </ac:spMkLst>
        </pc:spChg>
        <pc:spChg chg="add del">
          <ac:chgData name="Blake Chevalier" userId="1f6edb708596418b" providerId="LiveId" clId="{E6E1CA50-4DF0-430F-A4C4-E82B9A2F91DB}" dt="2023-06-21T03:18:50.652" v="3117" actId="478"/>
          <ac:spMkLst>
            <pc:docMk/>
            <pc:sldMk cId="1743921988" sldId="269"/>
            <ac:spMk id="80" creationId="{556A990B-5509-3C7D-ABE3-F4F19814ED95}"/>
          </ac:spMkLst>
        </pc:spChg>
        <pc:spChg chg="add del">
          <ac:chgData name="Blake Chevalier" userId="1f6edb708596418b" providerId="LiveId" clId="{E6E1CA50-4DF0-430F-A4C4-E82B9A2F91DB}" dt="2023-06-21T03:18:53.290" v="3118" actId="478"/>
          <ac:spMkLst>
            <pc:docMk/>
            <pc:sldMk cId="1743921988" sldId="269"/>
            <ac:spMk id="81" creationId="{7FDE6572-E7F4-BD8C-691E-279D62B4C206}"/>
          </ac:spMkLst>
        </pc:spChg>
        <pc:spChg chg="add mod">
          <ac:chgData name="Blake Chevalier" userId="1f6edb708596418b" providerId="LiveId" clId="{E6E1CA50-4DF0-430F-A4C4-E82B9A2F91DB}" dt="2023-06-22T14:36:03.240" v="3370" actId="207"/>
          <ac:spMkLst>
            <pc:docMk/>
            <pc:sldMk cId="1743921988" sldId="269"/>
            <ac:spMk id="82" creationId="{54B9B4B4-5C8F-40C8-0E71-444F6AC8292F}"/>
          </ac:spMkLst>
        </pc:spChg>
        <pc:spChg chg="add mod">
          <ac:chgData name="Blake Chevalier" userId="1f6edb708596418b" providerId="LiveId" clId="{E6E1CA50-4DF0-430F-A4C4-E82B9A2F91DB}" dt="2023-06-21T03:42:54.886" v="3348" actId="1076"/>
          <ac:spMkLst>
            <pc:docMk/>
            <pc:sldMk cId="1743921988" sldId="269"/>
            <ac:spMk id="95" creationId="{AF153465-A3D5-8F2E-F4C2-4DFD89028365}"/>
          </ac:spMkLst>
        </pc:spChg>
        <pc:spChg chg="add mod">
          <ac:chgData name="Blake Chevalier" userId="1f6edb708596418b" providerId="LiveId" clId="{E6E1CA50-4DF0-430F-A4C4-E82B9A2F91DB}" dt="2023-06-22T14:36:07.403" v="3371" actId="207"/>
          <ac:spMkLst>
            <pc:docMk/>
            <pc:sldMk cId="1743921988" sldId="269"/>
            <ac:spMk id="96" creationId="{13128A3C-F220-8BFA-7DDA-9E3194E100B1}"/>
          </ac:spMkLst>
        </pc:spChg>
        <pc:spChg chg="add mod">
          <ac:chgData name="Blake Chevalier" userId="1f6edb708596418b" providerId="LiveId" clId="{E6E1CA50-4DF0-430F-A4C4-E82B9A2F91DB}" dt="2023-06-21T03:44:45.749" v="3366" actId="1076"/>
          <ac:spMkLst>
            <pc:docMk/>
            <pc:sldMk cId="1743921988" sldId="269"/>
            <ac:spMk id="135" creationId="{FD3F3162-52E7-2BD1-F8B9-2E6F76E2300A}"/>
          </ac:spMkLst>
        </pc:spChg>
        <pc:spChg chg="add mod">
          <ac:chgData name="Blake Chevalier" userId="1f6edb708596418b" providerId="LiveId" clId="{E6E1CA50-4DF0-430F-A4C4-E82B9A2F91DB}" dt="2023-06-21T03:44:56.797" v="3369" actId="1076"/>
          <ac:spMkLst>
            <pc:docMk/>
            <pc:sldMk cId="1743921988" sldId="269"/>
            <ac:spMk id="136" creationId="{3007CCE3-08FD-D4FC-8C69-D6BDAC25C0AE}"/>
          </ac:spMkLst>
        </pc:sp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18" creationId="{93AD570D-D680-5D21-2E1B-3E3D4D95C42B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20" creationId="{110D4482-D451-00BA-4A50-26195BCC34D9}"/>
          </ac:cxnSpMkLst>
        </pc:cxnChg>
        <pc:cxnChg chg="add del mod">
          <ac:chgData name="Blake Chevalier" userId="1f6edb708596418b" providerId="LiveId" clId="{E6E1CA50-4DF0-430F-A4C4-E82B9A2F91DB}" dt="2023-06-21T03:18:55.798" v="3119" actId="478"/>
          <ac:cxnSpMkLst>
            <pc:docMk/>
            <pc:sldMk cId="1743921988" sldId="269"/>
            <ac:cxnSpMk id="22" creationId="{2FD8E53A-567A-9170-33DE-70C46EDE3823}"/>
          </ac:cxnSpMkLst>
        </pc:cxnChg>
        <pc:cxnChg chg="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24" creationId="{CFA95847-28C7-9574-6DA2-5F957AF4D2D4}"/>
          </ac:cxnSpMkLst>
        </pc:cxnChg>
        <pc:cxnChg chg="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26" creationId="{3068C49D-E0E1-2A63-2E8F-A51B386EC2EB}"/>
          </ac:cxnSpMkLst>
        </pc:cxnChg>
        <pc:cxnChg chg="add del mod">
          <ac:chgData name="Blake Chevalier" userId="1f6edb708596418b" providerId="LiveId" clId="{E6E1CA50-4DF0-430F-A4C4-E82B9A2F91DB}" dt="2023-06-21T03:39:14.084" v="3288" actId="478"/>
          <ac:cxnSpMkLst>
            <pc:docMk/>
            <pc:sldMk cId="1743921988" sldId="269"/>
            <ac:cxnSpMk id="28" creationId="{04CC7656-5C95-2D88-3E98-0C9533897864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31" creationId="{6C002EC1-8E7D-9FB4-5A6D-59491C428294}"/>
          </ac:cxnSpMkLst>
        </pc:cxnChg>
        <pc:cxnChg chg="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33" creationId="{039E888D-21B0-FC26-69BA-03F5B1F6294D}"/>
          </ac:cxnSpMkLst>
        </pc:cxnChg>
        <pc:cxnChg chg="add mod">
          <ac:chgData name="Blake Chevalier" userId="1f6edb708596418b" providerId="LiveId" clId="{E6E1CA50-4DF0-430F-A4C4-E82B9A2F91DB}" dt="2023-06-21T03:33:31.408" v="3239" actId="1076"/>
          <ac:cxnSpMkLst>
            <pc:docMk/>
            <pc:sldMk cId="1743921988" sldId="269"/>
            <ac:cxnSpMk id="35" creationId="{D84E18F1-F42F-DA71-B456-042DFB22A378}"/>
          </ac:cxnSpMkLst>
        </pc:cxnChg>
        <pc:cxnChg chg="add mod">
          <ac:chgData name="Blake Chevalier" userId="1f6edb708596418b" providerId="LiveId" clId="{E6E1CA50-4DF0-430F-A4C4-E82B9A2F91DB}" dt="2023-06-21T03:33:34.659" v="3240" actId="1076"/>
          <ac:cxnSpMkLst>
            <pc:docMk/>
            <pc:sldMk cId="1743921988" sldId="269"/>
            <ac:cxnSpMk id="37" creationId="{58077332-7606-4E4D-9DDC-6F10F3ADD233}"/>
          </ac:cxnSpMkLst>
        </pc:cxnChg>
        <pc:cxnChg chg="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38" creationId="{D2FFA980-8F7F-CC21-8E60-8AB10247204E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40" creationId="{137F079B-92F3-59D8-3D8B-1E7916511644}"/>
          </ac:cxnSpMkLst>
        </pc:cxnChg>
        <pc:cxnChg chg="add mod">
          <ac:chgData name="Blake Chevalier" userId="1f6edb708596418b" providerId="LiveId" clId="{E6E1CA50-4DF0-430F-A4C4-E82B9A2F91DB}" dt="2023-06-21T03:33:34.659" v="3240" actId="1076"/>
          <ac:cxnSpMkLst>
            <pc:docMk/>
            <pc:sldMk cId="1743921988" sldId="269"/>
            <ac:cxnSpMk id="41" creationId="{2DBD280F-6E40-F832-6FAC-1B544B550A02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42" creationId="{8F3FEABB-FC10-7B61-4B45-962126FDC67B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44" creationId="{C0CC0551-C158-8FBE-FFFF-B6353327E903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46" creationId="{773212F4-59BD-2DD8-AA46-201E4C78A55A}"/>
          </ac:cxnSpMkLst>
        </pc:cxnChg>
        <pc:cxnChg chg="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48" creationId="{DB73D713-71E5-208C-F22B-15C78AD00BEB}"/>
          </ac:cxnSpMkLst>
        </pc:cxnChg>
        <pc:cxnChg chg="add mod">
          <ac:chgData name="Blake Chevalier" userId="1f6edb708596418b" providerId="LiveId" clId="{E6E1CA50-4DF0-430F-A4C4-E82B9A2F91DB}" dt="2023-06-21T03:42:51.932" v="3347" actId="1076"/>
          <ac:cxnSpMkLst>
            <pc:docMk/>
            <pc:sldMk cId="1743921988" sldId="269"/>
            <ac:cxnSpMk id="49" creationId="{B50C0C1E-6517-8888-FDB3-2904A26E4FB1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50" creationId="{F8B23223-DF3D-EAB7-9CFA-4E0A6EF33C88}"/>
          </ac:cxnSpMkLst>
        </pc:cxnChg>
        <pc:cxnChg chg="add mod">
          <ac:chgData name="Blake Chevalier" userId="1f6edb708596418b" providerId="LiveId" clId="{E6E1CA50-4DF0-430F-A4C4-E82B9A2F91DB}" dt="2023-06-21T03:33:37.097" v="3241" actId="1076"/>
          <ac:cxnSpMkLst>
            <pc:docMk/>
            <pc:sldMk cId="1743921988" sldId="269"/>
            <ac:cxnSpMk id="53" creationId="{216B42D8-7337-2DD2-2CCE-62BE6F4B1D17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56" creationId="{5E7E5A0B-EEF2-9C3E-7813-FE7271DA7B65}"/>
          </ac:cxnSpMkLst>
        </pc:cxnChg>
        <pc:cxnChg chg="add mod">
          <ac:chgData name="Blake Chevalier" userId="1f6edb708596418b" providerId="LiveId" clId="{E6E1CA50-4DF0-430F-A4C4-E82B9A2F91DB}" dt="2023-06-21T03:39:00.831" v="3286" actId="1076"/>
          <ac:cxnSpMkLst>
            <pc:docMk/>
            <pc:sldMk cId="1743921988" sldId="269"/>
            <ac:cxnSpMk id="69" creationId="{FAF970F5-0A78-5800-C8BD-B351B0D7E5C8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71" creationId="{656C2497-1D3F-F2AA-665D-B2A6E05D931C}"/>
          </ac:cxnSpMkLst>
        </pc:cxnChg>
        <pc:cxnChg chg="add 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73" creationId="{2FC23258-FD0E-BA6C-359D-283AD2845CAE}"/>
          </ac:cxnSpMkLst>
        </pc:cxnChg>
        <pc:cxnChg chg="add del mod">
          <ac:chgData name="Blake Chevalier" userId="1f6edb708596418b" providerId="LiveId" clId="{E6E1CA50-4DF0-430F-A4C4-E82B9A2F91DB}" dt="2023-06-21T03:18:55.798" v="3119" actId="478"/>
          <ac:cxnSpMkLst>
            <pc:docMk/>
            <pc:sldMk cId="1743921988" sldId="269"/>
            <ac:cxnSpMk id="75" creationId="{26477E70-8A74-2152-58AF-0C63C0F9C7DF}"/>
          </ac:cxnSpMkLst>
        </pc:cxnChg>
        <pc:cxnChg chg="add mod">
          <ac:chgData name="Blake Chevalier" userId="1f6edb708596418b" providerId="LiveId" clId="{E6E1CA50-4DF0-430F-A4C4-E82B9A2F91DB}" dt="2023-06-21T03:38:52.118" v="3285" actId="1076"/>
          <ac:cxnSpMkLst>
            <pc:docMk/>
            <pc:sldMk cId="1743921988" sldId="269"/>
            <ac:cxnSpMk id="76" creationId="{F4580A60-5686-958E-F911-E3A86038E997}"/>
          </ac:cxnSpMkLst>
        </pc:cxnChg>
        <pc:cxnChg chg="del mod">
          <ac:chgData name="Blake Chevalier" userId="1f6edb708596418b" providerId="LiveId" clId="{E6E1CA50-4DF0-430F-A4C4-E82B9A2F91DB}" dt="2023-06-21T03:18:50.652" v="3117" actId="478"/>
          <ac:cxnSpMkLst>
            <pc:docMk/>
            <pc:sldMk cId="1743921988" sldId="269"/>
            <ac:cxnSpMk id="83" creationId="{5A9BFA9B-E432-47FD-1191-4CFAD422A5D4}"/>
          </ac:cxnSpMkLst>
        </pc:cxnChg>
        <pc:cxnChg chg="add">
          <ac:chgData name="Blake Chevalier" userId="1f6edb708596418b" providerId="LiveId" clId="{E6E1CA50-4DF0-430F-A4C4-E82B9A2F91DB}" dt="2023-06-21T03:37:03.507" v="3272" actId="11529"/>
          <ac:cxnSpMkLst>
            <pc:docMk/>
            <pc:sldMk cId="1743921988" sldId="269"/>
            <ac:cxnSpMk id="86" creationId="{CCB0BD35-FD25-E421-ABEB-C0A2B4C654B5}"/>
          </ac:cxnSpMkLst>
        </pc:cxnChg>
        <pc:cxnChg chg="add del mod">
          <ac:chgData name="Blake Chevalier" userId="1f6edb708596418b" providerId="LiveId" clId="{E6E1CA50-4DF0-430F-A4C4-E82B9A2F91DB}" dt="2023-06-21T03:38:34.315" v="3282" actId="11529"/>
          <ac:cxnSpMkLst>
            <pc:docMk/>
            <pc:sldMk cId="1743921988" sldId="269"/>
            <ac:cxnSpMk id="88" creationId="{86B2D0C1-C776-745E-8C77-14A7CD539906}"/>
          </ac:cxnSpMkLst>
        </pc:cxnChg>
        <pc:cxnChg chg="add mod">
          <ac:chgData name="Blake Chevalier" userId="1f6edb708596418b" providerId="LiveId" clId="{E6E1CA50-4DF0-430F-A4C4-E82B9A2F91DB}" dt="2023-06-21T03:40:38.748" v="3323" actId="14100"/>
          <ac:cxnSpMkLst>
            <pc:docMk/>
            <pc:sldMk cId="1743921988" sldId="269"/>
            <ac:cxnSpMk id="92" creationId="{4985DA14-BD0E-68CA-97B7-69F751C10790}"/>
          </ac:cxnSpMkLst>
        </pc:cxnChg>
        <pc:cxnChg chg="add mod">
          <ac:chgData name="Blake Chevalier" userId="1f6edb708596418b" providerId="LiveId" clId="{E6E1CA50-4DF0-430F-A4C4-E82B9A2F91DB}" dt="2023-06-21T03:42:51.932" v="3347" actId="1076"/>
          <ac:cxnSpMkLst>
            <pc:docMk/>
            <pc:sldMk cId="1743921988" sldId="269"/>
            <ac:cxnSpMk id="94" creationId="{BC63295A-2AC0-B9A7-8426-FA0D0318C95D}"/>
          </ac:cxnSpMkLst>
        </pc:cxnChg>
        <pc:cxnChg chg="add mod">
          <ac:chgData name="Blake Chevalier" userId="1f6edb708596418b" providerId="LiveId" clId="{E6E1CA50-4DF0-430F-A4C4-E82B9A2F91DB}" dt="2023-06-21T03:42:54.886" v="3348" actId="1076"/>
          <ac:cxnSpMkLst>
            <pc:docMk/>
            <pc:sldMk cId="1743921988" sldId="269"/>
            <ac:cxnSpMk id="99" creationId="{439F923E-14B2-D15A-2B66-1C555FC1A321}"/>
          </ac:cxnSpMkLst>
        </pc:cxnChg>
        <pc:cxnChg chg="add mod">
          <ac:chgData name="Blake Chevalier" userId="1f6edb708596418b" providerId="LiveId" clId="{E6E1CA50-4DF0-430F-A4C4-E82B9A2F91DB}" dt="2023-06-21T03:42:54.886" v="3348" actId="1076"/>
          <ac:cxnSpMkLst>
            <pc:docMk/>
            <pc:sldMk cId="1743921988" sldId="269"/>
            <ac:cxnSpMk id="101" creationId="{47882489-A838-9F60-FD3E-A70007BEF6CC}"/>
          </ac:cxnSpMkLst>
        </pc:cxnChg>
        <pc:cxnChg chg="add mod">
          <ac:chgData name="Blake Chevalier" userId="1f6edb708596418b" providerId="LiveId" clId="{E6E1CA50-4DF0-430F-A4C4-E82B9A2F91DB}" dt="2023-06-21T03:42:54.886" v="3348" actId="1076"/>
          <ac:cxnSpMkLst>
            <pc:docMk/>
            <pc:sldMk cId="1743921988" sldId="269"/>
            <ac:cxnSpMk id="103" creationId="{AFA63093-2FC2-56E2-8F66-876FFA0D24E1}"/>
          </ac:cxnSpMkLst>
        </pc:cxnChg>
        <pc:cxnChg chg="add del mod">
          <ac:chgData name="Blake Chevalier" userId="1f6edb708596418b" providerId="LiveId" clId="{E6E1CA50-4DF0-430F-A4C4-E82B9A2F91DB}" dt="2023-06-21T03:41:55.546" v="3338" actId="478"/>
          <ac:cxnSpMkLst>
            <pc:docMk/>
            <pc:sldMk cId="1743921988" sldId="269"/>
            <ac:cxnSpMk id="108" creationId="{E036E5EE-0361-19CF-3A91-FB2A0FDEC7C9}"/>
          </ac:cxnSpMkLst>
        </pc:cxnChg>
        <pc:cxnChg chg="add">
          <ac:chgData name="Blake Chevalier" userId="1f6edb708596418b" providerId="LiveId" clId="{E6E1CA50-4DF0-430F-A4C4-E82B9A2F91DB}" dt="2023-06-21T03:42:05.121" v="3339" actId="11529"/>
          <ac:cxnSpMkLst>
            <pc:docMk/>
            <pc:sldMk cId="1743921988" sldId="269"/>
            <ac:cxnSpMk id="111" creationId="{92FA9575-6001-3660-5BB8-1BB1CF12C6F6}"/>
          </ac:cxnSpMkLst>
        </pc:cxnChg>
        <pc:cxnChg chg="add del">
          <ac:chgData name="Blake Chevalier" userId="1f6edb708596418b" providerId="LiveId" clId="{E6E1CA50-4DF0-430F-A4C4-E82B9A2F91DB}" dt="2023-06-21T03:42:13.152" v="3341" actId="11529"/>
          <ac:cxnSpMkLst>
            <pc:docMk/>
            <pc:sldMk cId="1743921988" sldId="269"/>
            <ac:cxnSpMk id="113" creationId="{273FFCBC-E0AC-8DB0-BBC4-20F961F72902}"/>
          </ac:cxnSpMkLst>
        </pc:cxnChg>
        <pc:cxnChg chg="add mod">
          <ac:chgData name="Blake Chevalier" userId="1f6edb708596418b" providerId="LiveId" clId="{E6E1CA50-4DF0-430F-A4C4-E82B9A2F91DB}" dt="2023-06-21T03:42:23.182" v="3343" actId="1076"/>
          <ac:cxnSpMkLst>
            <pc:docMk/>
            <pc:sldMk cId="1743921988" sldId="269"/>
            <ac:cxnSpMk id="115" creationId="{D45F6B62-BE1B-A8DD-E788-6933646307BF}"/>
          </ac:cxnSpMkLst>
        </pc:cxnChg>
        <pc:cxnChg chg="add mod">
          <ac:chgData name="Blake Chevalier" userId="1f6edb708596418b" providerId="LiveId" clId="{E6E1CA50-4DF0-430F-A4C4-E82B9A2F91DB}" dt="2023-06-21T03:42:40.361" v="3346" actId="1076"/>
          <ac:cxnSpMkLst>
            <pc:docMk/>
            <pc:sldMk cId="1743921988" sldId="269"/>
            <ac:cxnSpMk id="117" creationId="{D9BCB1F9-FAAB-6D29-264E-D0564BC3600F}"/>
          </ac:cxnSpMkLst>
        </pc:cxnChg>
        <pc:cxnChg chg="add del mod">
          <ac:chgData name="Blake Chevalier" userId="1f6edb708596418b" providerId="LiveId" clId="{E6E1CA50-4DF0-430F-A4C4-E82B9A2F91DB}" dt="2023-06-21T03:43:11.986" v="3351" actId="478"/>
          <ac:cxnSpMkLst>
            <pc:docMk/>
            <pc:sldMk cId="1743921988" sldId="269"/>
            <ac:cxnSpMk id="125" creationId="{98BFCAA1-A869-C819-C726-8457F3B019BD}"/>
          </ac:cxnSpMkLst>
        </pc:cxnChg>
        <pc:cxnChg chg="add mod">
          <ac:chgData name="Blake Chevalier" userId="1f6edb708596418b" providerId="LiveId" clId="{E6E1CA50-4DF0-430F-A4C4-E82B9A2F91DB}" dt="2023-06-21T03:43:44.428" v="3357" actId="14100"/>
          <ac:cxnSpMkLst>
            <pc:docMk/>
            <pc:sldMk cId="1743921988" sldId="269"/>
            <ac:cxnSpMk id="127" creationId="{A441B758-7290-B429-478B-CC933F786228}"/>
          </ac:cxnSpMkLst>
        </pc:cxnChg>
        <pc:cxnChg chg="add mod">
          <ac:chgData name="Blake Chevalier" userId="1f6edb708596418b" providerId="LiveId" clId="{E6E1CA50-4DF0-430F-A4C4-E82B9A2F91DB}" dt="2023-06-21T03:44:14.695" v="3363" actId="1076"/>
          <ac:cxnSpMkLst>
            <pc:docMk/>
            <pc:sldMk cId="1743921988" sldId="269"/>
            <ac:cxnSpMk id="130" creationId="{FF5E4138-1FA7-8287-AEB9-3D27B93CFE74}"/>
          </ac:cxnSpMkLst>
        </pc:cxnChg>
        <pc:cxnChg chg="add">
          <ac:chgData name="Blake Chevalier" userId="1f6edb708596418b" providerId="LiveId" clId="{E6E1CA50-4DF0-430F-A4C4-E82B9A2F91DB}" dt="2023-06-21T03:44:23.326" v="3364" actId="11529"/>
          <ac:cxnSpMkLst>
            <pc:docMk/>
            <pc:sldMk cId="1743921988" sldId="269"/>
            <ac:cxnSpMk id="134" creationId="{A8D1E28B-5306-3248-57F0-24B6E19C3070}"/>
          </ac:cxnSpMkLst>
        </pc:cxnChg>
      </pc:sldChg>
      <pc:sldMasterChg chg="setBg">
        <pc:chgData name="Blake Chevalier" userId="1f6edb708596418b" providerId="LiveId" clId="{E6E1CA50-4DF0-430F-A4C4-E82B9A2F91DB}" dt="2023-06-08T17:17:31.747" v="1586"/>
        <pc:sldMasterMkLst>
          <pc:docMk/>
          <pc:sldMasterMk cId="1420904801" sldId="2147483690"/>
        </pc:sldMasterMkLst>
      </pc:sldMasterChg>
    </pc:docChg>
  </pc:docChgLst>
  <pc:docChgLst>
    <pc:chgData name="Blake Chevalier" userId="1f6edb708596418b" providerId="LiveId" clId="{5DA66687-AEF7-44C4-A699-162D90359F39}"/>
    <pc:docChg chg="undo custSel addSld delSld modSld sldOrd addSection delSection">
      <pc:chgData name="Blake Chevalier" userId="1f6edb708596418b" providerId="LiveId" clId="{5DA66687-AEF7-44C4-A699-162D90359F39}" dt="2024-08-28T23:48:59.238" v="5245" actId="47"/>
      <pc:docMkLst>
        <pc:docMk/>
      </pc:docMkLst>
      <pc:sldChg chg="del">
        <pc:chgData name="Blake Chevalier" userId="1f6edb708596418b" providerId="LiveId" clId="{5DA66687-AEF7-44C4-A699-162D90359F39}" dt="2024-08-28T23:19:32.817" v="5063" actId="47"/>
        <pc:sldMkLst>
          <pc:docMk/>
          <pc:sldMk cId="2777115976" sldId="268"/>
        </pc:sldMkLst>
      </pc:sldChg>
      <pc:sldChg chg="del">
        <pc:chgData name="Blake Chevalier" userId="1f6edb708596418b" providerId="LiveId" clId="{5DA66687-AEF7-44C4-A699-162D90359F39}" dt="2024-08-28T23:19:45.546" v="5080" actId="47"/>
        <pc:sldMkLst>
          <pc:docMk/>
          <pc:sldMk cId="3619026633" sldId="273"/>
        </pc:sldMkLst>
      </pc:sldChg>
      <pc:sldChg chg="del">
        <pc:chgData name="Blake Chevalier" userId="1f6edb708596418b" providerId="LiveId" clId="{5DA66687-AEF7-44C4-A699-162D90359F39}" dt="2024-08-28T23:19:43.869" v="5077" actId="47"/>
        <pc:sldMkLst>
          <pc:docMk/>
          <pc:sldMk cId="710522592" sldId="275"/>
        </pc:sldMkLst>
      </pc:sldChg>
      <pc:sldChg chg="del">
        <pc:chgData name="Blake Chevalier" userId="1f6edb708596418b" providerId="LiveId" clId="{5DA66687-AEF7-44C4-A699-162D90359F39}" dt="2024-08-28T23:19:33.499" v="5064" actId="47"/>
        <pc:sldMkLst>
          <pc:docMk/>
          <pc:sldMk cId="3830972067" sldId="276"/>
        </pc:sldMkLst>
      </pc:sldChg>
      <pc:sldChg chg="del">
        <pc:chgData name="Blake Chevalier" userId="1f6edb708596418b" providerId="LiveId" clId="{5DA66687-AEF7-44C4-A699-162D90359F39}" dt="2024-08-28T23:19:46.741" v="5082" actId="47"/>
        <pc:sldMkLst>
          <pc:docMk/>
          <pc:sldMk cId="2870480129" sldId="280"/>
        </pc:sldMkLst>
      </pc:sldChg>
      <pc:sldChg chg="del">
        <pc:chgData name="Blake Chevalier" userId="1f6edb708596418b" providerId="LiveId" clId="{5DA66687-AEF7-44C4-A699-162D90359F39}" dt="2024-08-28T23:19:48.938" v="5086" actId="47"/>
        <pc:sldMkLst>
          <pc:docMk/>
          <pc:sldMk cId="680940060" sldId="283"/>
        </pc:sldMkLst>
      </pc:sldChg>
      <pc:sldChg chg="del">
        <pc:chgData name="Blake Chevalier" userId="1f6edb708596418b" providerId="LiveId" clId="{5DA66687-AEF7-44C4-A699-162D90359F39}" dt="2024-08-28T23:19:48.341" v="5085" actId="47"/>
        <pc:sldMkLst>
          <pc:docMk/>
          <pc:sldMk cId="386058148" sldId="284"/>
        </pc:sldMkLst>
      </pc:sldChg>
      <pc:sldChg chg="del">
        <pc:chgData name="Blake Chevalier" userId="1f6edb708596418b" providerId="LiveId" clId="{5DA66687-AEF7-44C4-A699-162D90359F39}" dt="2024-08-28T23:19:35.116" v="5066" actId="47"/>
        <pc:sldMkLst>
          <pc:docMk/>
          <pc:sldMk cId="1183428040" sldId="285"/>
        </pc:sldMkLst>
      </pc:sldChg>
      <pc:sldChg chg="del">
        <pc:chgData name="Blake Chevalier" userId="1f6edb708596418b" providerId="LiveId" clId="{5DA66687-AEF7-44C4-A699-162D90359F39}" dt="2024-08-28T23:19:35.818" v="5067" actId="47"/>
        <pc:sldMkLst>
          <pc:docMk/>
          <pc:sldMk cId="1474763123" sldId="289"/>
        </pc:sldMkLst>
      </pc:sldChg>
      <pc:sldChg chg="del">
        <pc:chgData name="Blake Chevalier" userId="1f6edb708596418b" providerId="LiveId" clId="{5DA66687-AEF7-44C4-A699-162D90359F39}" dt="2024-08-28T23:19:34.044" v="5065" actId="47"/>
        <pc:sldMkLst>
          <pc:docMk/>
          <pc:sldMk cId="2813498946" sldId="290"/>
        </pc:sldMkLst>
      </pc:sldChg>
      <pc:sldChg chg="del">
        <pc:chgData name="Blake Chevalier" userId="1f6edb708596418b" providerId="LiveId" clId="{5DA66687-AEF7-44C4-A699-162D90359F39}" dt="2024-08-28T23:19:37.503" v="5069" actId="47"/>
        <pc:sldMkLst>
          <pc:docMk/>
          <pc:sldMk cId="3711480495" sldId="291"/>
        </pc:sldMkLst>
      </pc:sldChg>
      <pc:sldChg chg="del">
        <pc:chgData name="Blake Chevalier" userId="1f6edb708596418b" providerId="LiveId" clId="{5DA66687-AEF7-44C4-A699-162D90359F39}" dt="2024-08-28T23:19:36.786" v="5068" actId="47"/>
        <pc:sldMkLst>
          <pc:docMk/>
          <pc:sldMk cId="1583516899" sldId="292"/>
        </pc:sldMkLst>
      </pc:sldChg>
      <pc:sldChg chg="del">
        <pc:chgData name="Blake Chevalier" userId="1f6edb708596418b" providerId="LiveId" clId="{5DA66687-AEF7-44C4-A699-162D90359F39}" dt="2024-08-28T23:19:50.387" v="5087" actId="47"/>
        <pc:sldMkLst>
          <pc:docMk/>
          <pc:sldMk cId="890813137" sldId="295"/>
        </pc:sldMkLst>
      </pc:sldChg>
      <pc:sldChg chg="del">
        <pc:chgData name="Blake Chevalier" userId="1f6edb708596418b" providerId="LiveId" clId="{5DA66687-AEF7-44C4-A699-162D90359F39}" dt="2024-08-28T23:19:40.184" v="5071" actId="47"/>
        <pc:sldMkLst>
          <pc:docMk/>
          <pc:sldMk cId="2901125959" sldId="296"/>
        </pc:sldMkLst>
      </pc:sldChg>
      <pc:sldChg chg="del">
        <pc:chgData name="Blake Chevalier" userId="1f6edb708596418b" providerId="LiveId" clId="{5DA66687-AEF7-44C4-A699-162D90359F39}" dt="2024-08-28T23:19:44.311" v="5078" actId="47"/>
        <pc:sldMkLst>
          <pc:docMk/>
          <pc:sldMk cId="1442992609" sldId="297"/>
        </pc:sldMkLst>
      </pc:sldChg>
      <pc:sldChg chg="del">
        <pc:chgData name="Blake Chevalier" userId="1f6edb708596418b" providerId="LiveId" clId="{5DA66687-AEF7-44C4-A699-162D90359F39}" dt="2024-08-28T23:19:44.828" v="5079" actId="47"/>
        <pc:sldMkLst>
          <pc:docMk/>
          <pc:sldMk cId="3701415543" sldId="298"/>
        </pc:sldMkLst>
      </pc:sldChg>
      <pc:sldChg chg="del">
        <pc:chgData name="Blake Chevalier" userId="1f6edb708596418b" providerId="LiveId" clId="{5DA66687-AEF7-44C4-A699-162D90359F39}" dt="2024-08-28T23:19:41.178" v="5072" actId="47"/>
        <pc:sldMkLst>
          <pc:docMk/>
          <pc:sldMk cId="1807484575" sldId="299"/>
        </pc:sldMkLst>
      </pc:sldChg>
      <pc:sldChg chg="del">
        <pc:chgData name="Blake Chevalier" userId="1f6edb708596418b" providerId="LiveId" clId="{5DA66687-AEF7-44C4-A699-162D90359F39}" dt="2024-08-28T23:19:41.729" v="5073" actId="47"/>
        <pc:sldMkLst>
          <pc:docMk/>
          <pc:sldMk cId="2496386647" sldId="300"/>
        </pc:sldMkLst>
      </pc:sldChg>
      <pc:sldChg chg="del">
        <pc:chgData name="Blake Chevalier" userId="1f6edb708596418b" providerId="LiveId" clId="{5DA66687-AEF7-44C4-A699-162D90359F39}" dt="2024-08-28T23:19:51.217" v="5088" actId="47"/>
        <pc:sldMkLst>
          <pc:docMk/>
          <pc:sldMk cId="805884504" sldId="301"/>
        </pc:sldMkLst>
      </pc:sldChg>
      <pc:sldChg chg="del">
        <pc:chgData name="Blake Chevalier" userId="1f6edb708596418b" providerId="LiveId" clId="{5DA66687-AEF7-44C4-A699-162D90359F39}" dt="2024-08-28T23:19:42.204" v="5074" actId="47"/>
        <pc:sldMkLst>
          <pc:docMk/>
          <pc:sldMk cId="3249202184" sldId="302"/>
        </pc:sldMkLst>
      </pc:sldChg>
      <pc:sldChg chg="del">
        <pc:chgData name="Blake Chevalier" userId="1f6edb708596418b" providerId="LiveId" clId="{5DA66687-AEF7-44C4-A699-162D90359F39}" dt="2024-08-28T23:19:47.277" v="5083" actId="47"/>
        <pc:sldMkLst>
          <pc:docMk/>
          <pc:sldMk cId="2441043245" sldId="303"/>
        </pc:sldMkLst>
      </pc:sldChg>
      <pc:sldChg chg="del">
        <pc:chgData name="Blake Chevalier" userId="1f6edb708596418b" providerId="LiveId" clId="{5DA66687-AEF7-44C4-A699-162D90359F39}" dt="2024-08-28T23:19:46.131" v="5081" actId="47"/>
        <pc:sldMkLst>
          <pc:docMk/>
          <pc:sldMk cId="1000317495" sldId="304"/>
        </pc:sldMkLst>
      </pc:sldChg>
      <pc:sldChg chg="del">
        <pc:chgData name="Blake Chevalier" userId="1f6edb708596418b" providerId="LiveId" clId="{5DA66687-AEF7-44C4-A699-162D90359F39}" dt="2024-08-28T23:19:47.818" v="5084" actId="47"/>
        <pc:sldMkLst>
          <pc:docMk/>
          <pc:sldMk cId="3226168639" sldId="305"/>
        </pc:sldMkLst>
      </pc:sldChg>
      <pc:sldChg chg="del">
        <pc:chgData name="Blake Chevalier" userId="1f6edb708596418b" providerId="LiveId" clId="{5DA66687-AEF7-44C4-A699-162D90359F39}" dt="2024-08-28T23:19:42.738" v="5075" actId="47"/>
        <pc:sldMkLst>
          <pc:docMk/>
          <pc:sldMk cId="1871657561" sldId="308"/>
        </pc:sldMkLst>
      </pc:sldChg>
      <pc:sldChg chg="del">
        <pc:chgData name="Blake Chevalier" userId="1f6edb708596418b" providerId="LiveId" clId="{5DA66687-AEF7-44C4-A699-162D90359F39}" dt="2024-08-28T23:19:43.353" v="5076" actId="47"/>
        <pc:sldMkLst>
          <pc:docMk/>
          <pc:sldMk cId="4280721706" sldId="309"/>
        </pc:sldMkLst>
      </pc:sldChg>
      <pc:sldChg chg="modSp mod">
        <pc:chgData name="Blake Chevalier" userId="1f6edb708596418b" providerId="LiveId" clId="{5DA66687-AEF7-44C4-A699-162D90359F39}" dt="2024-08-23T17:05:37.706" v="3596" actId="1076"/>
        <pc:sldMkLst>
          <pc:docMk/>
          <pc:sldMk cId="970975698" sldId="311"/>
        </pc:sldMkLst>
        <pc:spChg chg="mod">
          <ac:chgData name="Blake Chevalier" userId="1f6edb708596418b" providerId="LiveId" clId="{5DA66687-AEF7-44C4-A699-162D90359F39}" dt="2024-08-23T17:05:37.706" v="3596" actId="1076"/>
          <ac:spMkLst>
            <pc:docMk/>
            <pc:sldMk cId="970975698" sldId="311"/>
            <ac:spMk id="8" creationId="{7D89255E-C0AA-969D-7804-443223E53CB9}"/>
          </ac:spMkLst>
        </pc:spChg>
      </pc:sldChg>
      <pc:sldChg chg="modSp del mod">
        <pc:chgData name="Blake Chevalier" userId="1f6edb708596418b" providerId="LiveId" clId="{5DA66687-AEF7-44C4-A699-162D90359F39}" dt="2024-08-23T13:47:17.498" v="3034" actId="47"/>
        <pc:sldMkLst>
          <pc:docMk/>
          <pc:sldMk cId="144084922" sldId="315"/>
        </pc:sldMkLst>
        <pc:spChg chg="mod">
          <ac:chgData name="Blake Chevalier" userId="1f6edb708596418b" providerId="LiveId" clId="{5DA66687-AEF7-44C4-A699-162D90359F39}" dt="2024-08-23T13:47:15.642" v="3033" actId="14100"/>
          <ac:spMkLst>
            <pc:docMk/>
            <pc:sldMk cId="144084922" sldId="315"/>
            <ac:spMk id="2" creationId="{BBCB1ADA-540D-B50D-6997-B1228535C610}"/>
          </ac:spMkLst>
        </pc:spChg>
      </pc:sldChg>
      <pc:sldChg chg="modSp mod">
        <pc:chgData name="Blake Chevalier" userId="1f6edb708596418b" providerId="LiveId" clId="{5DA66687-AEF7-44C4-A699-162D90359F39}" dt="2024-08-23T13:51:45.123" v="3087" actId="20577"/>
        <pc:sldMkLst>
          <pc:docMk/>
          <pc:sldMk cId="1027562359" sldId="316"/>
        </pc:sldMkLst>
        <pc:spChg chg="mod">
          <ac:chgData name="Blake Chevalier" userId="1f6edb708596418b" providerId="LiveId" clId="{5DA66687-AEF7-44C4-A699-162D90359F39}" dt="2024-08-23T13:51:45.123" v="3087" actId="20577"/>
          <ac:spMkLst>
            <pc:docMk/>
            <pc:sldMk cId="1027562359" sldId="316"/>
            <ac:spMk id="10" creationId="{85C1806E-9E23-6CC0-CEB3-3DA54BD3DC16}"/>
          </ac:spMkLst>
        </pc:spChg>
      </pc:sldChg>
      <pc:sldChg chg="modSp mod">
        <pc:chgData name="Blake Chevalier" userId="1f6edb708596418b" providerId="LiveId" clId="{5DA66687-AEF7-44C4-A699-162D90359F39}" dt="2024-08-23T13:52:06.552" v="3088"/>
        <pc:sldMkLst>
          <pc:docMk/>
          <pc:sldMk cId="3276691316" sldId="317"/>
        </pc:sldMkLst>
        <pc:spChg chg="mod">
          <ac:chgData name="Blake Chevalier" userId="1f6edb708596418b" providerId="LiveId" clId="{5DA66687-AEF7-44C4-A699-162D90359F39}" dt="2024-08-23T13:52:06.552" v="3088"/>
          <ac:spMkLst>
            <pc:docMk/>
            <pc:sldMk cId="3276691316" sldId="317"/>
            <ac:spMk id="10" creationId="{4A3C33CF-1B04-637C-DF42-40BD2587C7C7}"/>
          </ac:spMkLst>
        </pc:spChg>
      </pc:sldChg>
      <pc:sldChg chg="modSp mod">
        <pc:chgData name="Blake Chevalier" userId="1f6edb708596418b" providerId="LiveId" clId="{5DA66687-AEF7-44C4-A699-162D90359F39}" dt="2024-08-23T13:52:12.810" v="3089"/>
        <pc:sldMkLst>
          <pc:docMk/>
          <pc:sldMk cId="3327156807" sldId="318"/>
        </pc:sldMkLst>
        <pc:spChg chg="mod">
          <ac:chgData name="Blake Chevalier" userId="1f6edb708596418b" providerId="LiveId" clId="{5DA66687-AEF7-44C4-A699-162D90359F39}" dt="2024-08-23T13:52:12.810" v="3089"/>
          <ac:spMkLst>
            <pc:docMk/>
            <pc:sldMk cId="3327156807" sldId="318"/>
            <ac:spMk id="11" creationId="{CDA11ED9-4EAA-99B5-F858-2E6E7B68FA0B}"/>
          </ac:spMkLst>
        </pc:spChg>
      </pc:sldChg>
      <pc:sldChg chg="modSp mod">
        <pc:chgData name="Blake Chevalier" userId="1f6edb708596418b" providerId="LiveId" clId="{5DA66687-AEF7-44C4-A699-162D90359F39}" dt="2024-08-23T13:52:38.100" v="3090"/>
        <pc:sldMkLst>
          <pc:docMk/>
          <pc:sldMk cId="1822271427" sldId="321"/>
        </pc:sldMkLst>
        <pc:spChg chg="mod">
          <ac:chgData name="Blake Chevalier" userId="1f6edb708596418b" providerId="LiveId" clId="{5DA66687-AEF7-44C4-A699-162D90359F39}" dt="2024-08-23T13:52:38.100" v="3090"/>
          <ac:spMkLst>
            <pc:docMk/>
            <pc:sldMk cId="1822271427" sldId="321"/>
            <ac:spMk id="10" creationId="{64676691-7C5F-3A77-840F-CC68E222F995}"/>
          </ac:spMkLst>
        </pc:spChg>
      </pc:sldChg>
      <pc:sldChg chg="del">
        <pc:chgData name="Blake Chevalier" userId="1f6edb708596418b" providerId="LiveId" clId="{5DA66687-AEF7-44C4-A699-162D90359F39}" dt="2024-08-23T13:50:21.465" v="3073" actId="47"/>
        <pc:sldMkLst>
          <pc:docMk/>
          <pc:sldMk cId="3681235942" sldId="322"/>
        </pc:sldMkLst>
      </pc:sldChg>
      <pc:sldChg chg="add del ord">
        <pc:chgData name="Blake Chevalier" userId="1f6edb708596418b" providerId="LiveId" clId="{5DA66687-AEF7-44C4-A699-162D90359F39}" dt="2024-08-28T23:19:56.259" v="5090" actId="47"/>
        <pc:sldMkLst>
          <pc:docMk/>
          <pc:sldMk cId="2952329373" sldId="323"/>
        </pc:sldMkLst>
      </pc:sldChg>
      <pc:sldChg chg="add del ord">
        <pc:chgData name="Blake Chevalier" userId="1f6edb708596418b" providerId="LiveId" clId="{5DA66687-AEF7-44C4-A699-162D90359F39}" dt="2024-08-28T23:19:57.076" v="5091" actId="47"/>
        <pc:sldMkLst>
          <pc:docMk/>
          <pc:sldMk cId="3994089357" sldId="324"/>
        </pc:sldMkLst>
      </pc:sldChg>
      <pc:sldChg chg="del ord">
        <pc:chgData name="Blake Chevalier" userId="1f6edb708596418b" providerId="LiveId" clId="{5DA66687-AEF7-44C4-A699-162D90359F39}" dt="2024-08-28T23:19:57.653" v="5092" actId="47"/>
        <pc:sldMkLst>
          <pc:docMk/>
          <pc:sldMk cId="788670646" sldId="326"/>
        </pc:sldMkLst>
      </pc:sldChg>
      <pc:sldChg chg="modSp mod">
        <pc:chgData name="Blake Chevalier" userId="1f6edb708596418b" providerId="LiveId" clId="{5DA66687-AEF7-44C4-A699-162D90359F39}" dt="2024-08-23T13:46:56.738" v="3028" actId="20577"/>
        <pc:sldMkLst>
          <pc:docMk/>
          <pc:sldMk cId="1944572152" sldId="347"/>
        </pc:sldMkLst>
        <pc:spChg chg="mod">
          <ac:chgData name="Blake Chevalier" userId="1f6edb708596418b" providerId="LiveId" clId="{5DA66687-AEF7-44C4-A699-162D90359F39}" dt="2024-08-23T13:46:56.738" v="3028" actId="20577"/>
          <ac:spMkLst>
            <pc:docMk/>
            <pc:sldMk cId="1944572152" sldId="347"/>
            <ac:spMk id="2" creationId="{A8FE1FA0-5293-6C49-3AB6-E42403E6B032}"/>
          </ac:spMkLst>
        </pc:spChg>
      </pc:sldChg>
      <pc:sldChg chg="modSp mod">
        <pc:chgData name="Blake Chevalier" userId="1f6edb708596418b" providerId="LiveId" clId="{5DA66687-AEF7-44C4-A699-162D90359F39}" dt="2024-08-23T16:48:26.579" v="3434" actId="20577"/>
        <pc:sldMkLst>
          <pc:docMk/>
          <pc:sldMk cId="77297930" sldId="349"/>
        </pc:sldMkLst>
        <pc:spChg chg="mod">
          <ac:chgData name="Blake Chevalier" userId="1f6edb708596418b" providerId="LiveId" clId="{5DA66687-AEF7-44C4-A699-162D90359F39}" dt="2024-08-23T16:48:26.579" v="3434" actId="20577"/>
          <ac:spMkLst>
            <pc:docMk/>
            <pc:sldMk cId="77297930" sldId="349"/>
            <ac:spMk id="2" creationId="{A8FE1FA0-5293-6C49-3AB6-E42403E6B032}"/>
          </ac:spMkLst>
        </pc:spChg>
      </pc:sldChg>
      <pc:sldChg chg="del ord">
        <pc:chgData name="Blake Chevalier" userId="1f6edb708596418b" providerId="LiveId" clId="{5DA66687-AEF7-44C4-A699-162D90359F39}" dt="2024-08-28T23:19:39.378" v="5070" actId="47"/>
        <pc:sldMkLst>
          <pc:docMk/>
          <pc:sldMk cId="3564081119" sldId="350"/>
        </pc:sldMkLst>
      </pc:sldChg>
      <pc:sldChg chg="del">
        <pc:chgData name="Blake Chevalier" userId="1f6edb708596418b" providerId="LiveId" clId="{5DA66687-AEF7-44C4-A699-162D90359F39}" dt="2024-08-22T01:33:57.956" v="2786" actId="47"/>
        <pc:sldMkLst>
          <pc:docMk/>
          <pc:sldMk cId="4285416415" sldId="352"/>
        </pc:sldMkLst>
      </pc:sldChg>
      <pc:sldChg chg="ord">
        <pc:chgData name="Blake Chevalier" userId="1f6edb708596418b" providerId="LiveId" clId="{5DA66687-AEF7-44C4-A699-162D90359F39}" dt="2024-08-23T13:55:29.318" v="3119"/>
        <pc:sldMkLst>
          <pc:docMk/>
          <pc:sldMk cId="159406143" sldId="357"/>
        </pc:sldMkLst>
      </pc:sldChg>
      <pc:sldChg chg="ord">
        <pc:chgData name="Blake Chevalier" userId="1f6edb708596418b" providerId="LiveId" clId="{5DA66687-AEF7-44C4-A699-162D90359F39}" dt="2024-08-23T13:55:29.318" v="3119"/>
        <pc:sldMkLst>
          <pc:docMk/>
          <pc:sldMk cId="1745063053" sldId="358"/>
        </pc:sldMkLst>
      </pc:sldChg>
      <pc:sldChg chg="addSp modSp mod">
        <pc:chgData name="Blake Chevalier" userId="1f6edb708596418b" providerId="LiveId" clId="{5DA66687-AEF7-44C4-A699-162D90359F39}" dt="2024-08-27T02:39:52.919" v="4736" actId="1076"/>
        <pc:sldMkLst>
          <pc:docMk/>
          <pc:sldMk cId="1599965279" sldId="361"/>
        </pc:sldMkLst>
        <pc:spChg chg="add mod">
          <ac:chgData name="Blake Chevalier" userId="1f6edb708596418b" providerId="LiveId" clId="{5DA66687-AEF7-44C4-A699-162D90359F39}" dt="2024-08-27T02:39:52.919" v="4736" actId="1076"/>
          <ac:spMkLst>
            <pc:docMk/>
            <pc:sldMk cId="1599965279" sldId="361"/>
            <ac:spMk id="3" creationId="{DA999013-9E48-61F5-68D4-A5BAD6A3E678}"/>
          </ac:spMkLst>
        </pc:spChg>
        <pc:graphicFrameChg chg="modGraphic">
          <ac:chgData name="Blake Chevalier" userId="1f6edb708596418b" providerId="LiveId" clId="{5DA66687-AEF7-44C4-A699-162D90359F39}" dt="2024-08-23T18:27:36.863" v="4660" actId="20577"/>
          <ac:graphicFrameMkLst>
            <pc:docMk/>
            <pc:sldMk cId="1599965279" sldId="361"/>
            <ac:graphicFrameMk id="8" creationId="{A788952E-C2EA-AC5F-1931-FED1BBB2EC8A}"/>
          </ac:graphicFrameMkLst>
        </pc:graphicFrameChg>
      </pc:sldChg>
      <pc:sldChg chg="del ord">
        <pc:chgData name="Blake Chevalier" userId="1f6edb708596418b" providerId="LiveId" clId="{5DA66687-AEF7-44C4-A699-162D90359F39}" dt="2024-08-28T23:20:02.215" v="5093" actId="47"/>
        <pc:sldMkLst>
          <pc:docMk/>
          <pc:sldMk cId="576099994" sldId="365"/>
        </pc:sldMkLst>
      </pc:sldChg>
      <pc:sldChg chg="addSp delSp modSp add mod ord">
        <pc:chgData name="Blake Chevalier" userId="1f6edb708596418b" providerId="LiveId" clId="{5DA66687-AEF7-44C4-A699-162D90359F39}" dt="2024-08-23T17:25:03.646" v="4090"/>
        <pc:sldMkLst>
          <pc:docMk/>
          <pc:sldMk cId="399726156" sldId="366"/>
        </pc:sldMkLst>
        <pc:spChg chg="mod">
          <ac:chgData name="Blake Chevalier" userId="1f6edb708596418b" providerId="LiveId" clId="{5DA66687-AEF7-44C4-A699-162D90359F39}" dt="2024-08-20T17:41:37.244" v="2315" actId="1076"/>
          <ac:spMkLst>
            <pc:docMk/>
            <pc:sldMk cId="399726156" sldId="366"/>
            <ac:spMk id="2" creationId="{32C0BEDB-6B9D-83F7-0C14-568E55D398C9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3" creationId="{90E44BBF-8AB1-04D4-B646-0029397168F6}"/>
          </ac:spMkLst>
        </pc:spChg>
        <pc:spChg chg="add del mod">
          <ac:chgData name="Blake Chevalier" userId="1f6edb708596418b" providerId="LiveId" clId="{5DA66687-AEF7-44C4-A699-162D90359F39}" dt="2024-08-14T21:59:48.960" v="515" actId="478"/>
          <ac:spMkLst>
            <pc:docMk/>
            <pc:sldMk cId="399726156" sldId="366"/>
            <ac:spMk id="4" creationId="{283DF172-8E1C-CCA3-15C0-C1F1B14A6E67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4" creationId="{BD3F017A-ED3A-AD00-40FE-1ED22C598915}"/>
          </ac:spMkLst>
        </pc:spChg>
        <pc:spChg chg="add del mod">
          <ac:chgData name="Blake Chevalier" userId="1f6edb708596418b" providerId="LiveId" clId="{5DA66687-AEF7-44C4-A699-162D90359F39}" dt="2024-08-14T22:00:30.040" v="531" actId="21"/>
          <ac:spMkLst>
            <pc:docMk/>
            <pc:sldMk cId="399726156" sldId="366"/>
            <ac:spMk id="5" creationId="{55CC71DD-92C2-D5BC-DDB1-6F200A2B1EE1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6" creationId="{9641E0EB-5A58-2641-1A8F-0D3EFD98603A}"/>
          </ac:spMkLst>
        </pc:spChg>
        <pc:spChg chg="mod">
          <ac:chgData name="Blake Chevalier" userId="1f6edb708596418b" providerId="LiveId" clId="{5DA66687-AEF7-44C4-A699-162D90359F39}" dt="2024-08-20T17:49:44.933" v="2506" actId="20577"/>
          <ac:spMkLst>
            <pc:docMk/>
            <pc:sldMk cId="399726156" sldId="366"/>
            <ac:spMk id="7" creationId="{87D3CE73-BE1A-F829-C13A-711E5BD08282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9" creationId="{71EA2D45-61ED-1647-7637-A0A89CC595AF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10" creationId="{FE4E4D92-B889-5FCF-276E-A113E9A77877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17" creationId="{A1D4BA6D-A1C7-872C-A722-A77B3DA83F6D}"/>
          </ac:spMkLst>
        </pc:spChg>
        <pc:spChg chg="add mod or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20" creationId="{966E9C5B-862A-0558-A06D-0D84245CE92E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27" creationId="{55CC71DD-92C2-D5BC-DDB1-6F200A2B1EE1}"/>
          </ac:spMkLst>
        </pc:spChg>
        <pc:spChg chg="add mod">
          <ac:chgData name="Blake Chevalier" userId="1f6edb708596418b" providerId="LiveId" clId="{5DA66687-AEF7-44C4-A699-162D90359F39}" dt="2024-08-20T17:41:22.362" v="2313" actId="1076"/>
          <ac:spMkLst>
            <pc:docMk/>
            <pc:sldMk cId="399726156" sldId="366"/>
            <ac:spMk id="28" creationId="{48238D17-A047-5435-E21C-950999C45F69}"/>
          </ac:spMkLst>
        </pc:spChg>
        <pc:graphicFrameChg chg="del">
          <ac:chgData name="Blake Chevalier" userId="1f6edb708596418b" providerId="LiveId" clId="{5DA66687-AEF7-44C4-A699-162D90359F39}" dt="2024-08-14T21:33:39.168" v="3" actId="478"/>
          <ac:graphicFrameMkLst>
            <pc:docMk/>
            <pc:sldMk cId="399726156" sldId="366"/>
            <ac:graphicFrameMk id="8" creationId="{A788952E-C2EA-AC5F-1931-FED1BBB2EC8A}"/>
          </ac:graphicFrameMkLst>
        </pc:graphicFrameChg>
        <pc:cxnChg chg="add mod">
          <ac:chgData name="Blake Chevalier" userId="1f6edb708596418b" providerId="LiveId" clId="{5DA66687-AEF7-44C4-A699-162D90359F39}" dt="2024-08-20T17:41:22.362" v="2313" actId="1076"/>
          <ac:cxnSpMkLst>
            <pc:docMk/>
            <pc:sldMk cId="399726156" sldId="366"/>
            <ac:cxnSpMk id="12" creationId="{4D677822-3D9D-C1E4-30BE-DC13B5B35AEF}"/>
          </ac:cxnSpMkLst>
        </pc:cxnChg>
        <pc:cxnChg chg="add del mod">
          <ac:chgData name="Blake Chevalier" userId="1f6edb708596418b" providerId="LiveId" clId="{5DA66687-AEF7-44C4-A699-162D90359F39}" dt="2024-08-14T22:00:34.326" v="534" actId="478"/>
          <ac:cxnSpMkLst>
            <pc:docMk/>
            <pc:sldMk cId="399726156" sldId="366"/>
            <ac:cxnSpMk id="12" creationId="{F40D6F7C-002A-19C0-73A9-F3E2C8AC9BDC}"/>
          </ac:cxnSpMkLst>
        </pc:cxnChg>
        <pc:cxnChg chg="add mod">
          <ac:chgData name="Blake Chevalier" userId="1f6edb708596418b" providerId="LiveId" clId="{5DA66687-AEF7-44C4-A699-162D90359F39}" dt="2024-08-20T17:41:22.362" v="2313" actId="1076"/>
          <ac:cxnSpMkLst>
            <pc:docMk/>
            <pc:sldMk cId="399726156" sldId="366"/>
            <ac:cxnSpMk id="14" creationId="{A61847E6-5656-9A4E-FD5C-458AE82E5C7B}"/>
          </ac:cxnSpMkLst>
        </pc:cxnChg>
        <pc:cxnChg chg="add mod">
          <ac:chgData name="Blake Chevalier" userId="1f6edb708596418b" providerId="LiveId" clId="{5DA66687-AEF7-44C4-A699-162D90359F39}" dt="2024-08-20T17:41:22.362" v="2313" actId="1076"/>
          <ac:cxnSpMkLst>
            <pc:docMk/>
            <pc:sldMk cId="399726156" sldId="366"/>
            <ac:cxnSpMk id="16" creationId="{1E6FA5B3-10AC-42D9-E059-EB262C30D90A}"/>
          </ac:cxnSpMkLst>
        </pc:cxnChg>
        <pc:cxnChg chg="add del mod">
          <ac:chgData name="Blake Chevalier" userId="1f6edb708596418b" providerId="LiveId" clId="{5DA66687-AEF7-44C4-A699-162D90359F39}" dt="2024-08-14T21:59:50.021" v="516" actId="478"/>
          <ac:cxnSpMkLst>
            <pc:docMk/>
            <pc:sldMk cId="399726156" sldId="366"/>
            <ac:cxnSpMk id="19" creationId="{95F060C0-64B9-3F3C-740C-B9F3778AC6C8}"/>
          </ac:cxnSpMkLst>
        </pc:cxnChg>
      </pc:sldChg>
      <pc:sldChg chg="addSp modSp add mod">
        <pc:chgData name="Blake Chevalier" userId="1f6edb708596418b" providerId="LiveId" clId="{5DA66687-AEF7-44C4-A699-162D90359F39}" dt="2024-08-20T17:52:39.717" v="2610" actId="113"/>
        <pc:sldMkLst>
          <pc:docMk/>
          <pc:sldMk cId="545310295" sldId="367"/>
        </pc:sldMkLst>
        <pc:spChg chg="mod">
          <ac:chgData name="Blake Chevalier" userId="1f6edb708596418b" providerId="LiveId" clId="{5DA66687-AEF7-44C4-A699-162D90359F39}" dt="2024-08-20T17:27:07.710" v="2084" actId="20577"/>
          <ac:spMkLst>
            <pc:docMk/>
            <pc:sldMk cId="545310295" sldId="367"/>
            <ac:spMk id="2" creationId="{32C0BEDB-6B9D-83F7-0C14-568E55D398C9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3" creationId="{90E44BBF-8AB1-04D4-B646-0029397168F6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4" creationId="{BD3F017A-ED3A-AD00-40FE-1ED22C598915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6" creationId="{9641E0EB-5A58-2641-1A8F-0D3EFD98603A}"/>
          </ac:spMkLst>
        </pc:spChg>
        <pc:spChg chg="mod">
          <ac:chgData name="Blake Chevalier" userId="1f6edb708596418b" providerId="LiveId" clId="{5DA66687-AEF7-44C4-A699-162D90359F39}" dt="2024-08-20T17:32:10.518" v="2290" actId="20577"/>
          <ac:spMkLst>
            <pc:docMk/>
            <pc:sldMk cId="545310295" sldId="367"/>
            <ac:spMk id="7" creationId="{87D3CE73-BE1A-F829-C13A-711E5BD08282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9" creationId="{71EA2D45-61ED-1647-7637-A0A89CC595AF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10" creationId="{FE4E4D92-B889-5FCF-276E-A113E9A77877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17" creationId="{A1D4BA6D-A1C7-872C-A722-A77B3DA83F6D}"/>
          </ac:spMkLst>
        </pc:spChg>
        <pc:spChg chg="add 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19" creationId="{93DDB464-0959-2DA0-DB31-60C5EA44CC98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20" creationId="{966E9C5B-862A-0558-A06D-0D84245CE92E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27" creationId="{55CC71DD-92C2-D5BC-DDB1-6F200A2B1EE1}"/>
          </ac:spMkLst>
        </pc:spChg>
        <pc:spChg chg="mod">
          <ac:chgData name="Blake Chevalier" userId="1f6edb708596418b" providerId="LiveId" clId="{5DA66687-AEF7-44C4-A699-162D90359F39}" dt="2024-08-20T17:32:14.691" v="2291" actId="1076"/>
          <ac:spMkLst>
            <pc:docMk/>
            <pc:sldMk cId="545310295" sldId="367"/>
            <ac:spMk id="28" creationId="{48238D17-A047-5435-E21C-950999C45F69}"/>
          </ac:spMkLst>
        </pc:spChg>
        <pc:spChg chg="add mod">
          <ac:chgData name="Blake Chevalier" userId="1f6edb708596418b" providerId="LiveId" clId="{5DA66687-AEF7-44C4-A699-162D90359F39}" dt="2024-08-20T17:52:39.717" v="2610" actId="113"/>
          <ac:spMkLst>
            <pc:docMk/>
            <pc:sldMk cId="545310295" sldId="367"/>
            <ac:spMk id="39" creationId="{8601C181-7427-BF95-E1A6-A7D03E0F5A78}"/>
          </ac:spMkLst>
        </pc:spChg>
        <pc:cxnChg chg="add mod">
          <ac:chgData name="Blake Chevalier" userId="1f6edb708596418b" providerId="LiveId" clId="{5DA66687-AEF7-44C4-A699-162D90359F39}" dt="2024-08-20T17:32:14.691" v="2291" actId="1076"/>
          <ac:cxnSpMkLst>
            <pc:docMk/>
            <pc:sldMk cId="545310295" sldId="367"/>
            <ac:cxnSpMk id="8" creationId="{59B829D1-6F30-D172-0452-C87DB366A368}"/>
          </ac:cxnSpMkLst>
        </pc:cxnChg>
        <pc:cxnChg chg="mod">
          <ac:chgData name="Blake Chevalier" userId="1f6edb708596418b" providerId="LiveId" clId="{5DA66687-AEF7-44C4-A699-162D90359F39}" dt="2024-08-20T17:32:14.691" v="2291" actId="1076"/>
          <ac:cxnSpMkLst>
            <pc:docMk/>
            <pc:sldMk cId="545310295" sldId="367"/>
            <ac:cxnSpMk id="12" creationId="{4D677822-3D9D-C1E4-30BE-DC13B5B35AEF}"/>
          </ac:cxnSpMkLst>
        </pc:cxnChg>
        <pc:cxnChg chg="mod">
          <ac:chgData name="Blake Chevalier" userId="1f6edb708596418b" providerId="LiveId" clId="{5DA66687-AEF7-44C4-A699-162D90359F39}" dt="2024-08-20T17:32:14.691" v="2291" actId="1076"/>
          <ac:cxnSpMkLst>
            <pc:docMk/>
            <pc:sldMk cId="545310295" sldId="367"/>
            <ac:cxnSpMk id="14" creationId="{A61847E6-5656-9A4E-FD5C-458AE82E5C7B}"/>
          </ac:cxnSpMkLst>
        </pc:cxnChg>
        <pc:cxnChg chg="mod">
          <ac:chgData name="Blake Chevalier" userId="1f6edb708596418b" providerId="LiveId" clId="{5DA66687-AEF7-44C4-A699-162D90359F39}" dt="2024-08-20T17:32:14.691" v="2291" actId="1076"/>
          <ac:cxnSpMkLst>
            <pc:docMk/>
            <pc:sldMk cId="545310295" sldId="367"/>
            <ac:cxnSpMk id="16" creationId="{1E6FA5B3-10AC-42D9-E059-EB262C30D90A}"/>
          </ac:cxnSpMkLst>
        </pc:cxnChg>
        <pc:cxnChg chg="add mod">
          <ac:chgData name="Blake Chevalier" userId="1f6edb708596418b" providerId="LiveId" clId="{5DA66687-AEF7-44C4-A699-162D90359F39}" dt="2024-08-20T17:32:14.691" v="2291" actId="1076"/>
          <ac:cxnSpMkLst>
            <pc:docMk/>
            <pc:sldMk cId="545310295" sldId="367"/>
            <ac:cxnSpMk id="29" creationId="{1CF44EE7-C8E1-FAF2-286A-258FD32AAE1B}"/>
          </ac:cxnSpMkLst>
        </pc:cxnChg>
        <pc:cxnChg chg="add mod">
          <ac:chgData name="Blake Chevalier" userId="1f6edb708596418b" providerId="LiveId" clId="{5DA66687-AEF7-44C4-A699-162D90359F39}" dt="2024-08-20T17:32:14.691" v="2291" actId="1076"/>
          <ac:cxnSpMkLst>
            <pc:docMk/>
            <pc:sldMk cId="545310295" sldId="367"/>
            <ac:cxnSpMk id="31" creationId="{04F93449-1393-E29A-2868-D98E7022E31B}"/>
          </ac:cxnSpMkLst>
        </pc:cxnChg>
        <pc:cxnChg chg="add mod">
          <ac:chgData name="Blake Chevalier" userId="1f6edb708596418b" providerId="LiveId" clId="{5DA66687-AEF7-44C4-A699-162D90359F39}" dt="2024-08-20T17:32:14.691" v="2291" actId="1076"/>
          <ac:cxnSpMkLst>
            <pc:docMk/>
            <pc:sldMk cId="545310295" sldId="367"/>
            <ac:cxnSpMk id="33" creationId="{D9E469C4-99BE-D02C-357E-4BCEF5FC0250}"/>
          </ac:cxnSpMkLst>
        </pc:cxnChg>
      </pc:sldChg>
      <pc:sldChg chg="modSp new del mod">
        <pc:chgData name="Blake Chevalier" userId="1f6edb708596418b" providerId="LiveId" clId="{5DA66687-AEF7-44C4-A699-162D90359F39}" dt="2024-08-28T23:19:52.886" v="5089" actId="47"/>
        <pc:sldMkLst>
          <pc:docMk/>
          <pc:sldMk cId="3164277175" sldId="368"/>
        </pc:sldMkLst>
        <pc:spChg chg="mod">
          <ac:chgData name="Blake Chevalier" userId="1f6edb708596418b" providerId="LiveId" clId="{5DA66687-AEF7-44C4-A699-162D90359F39}" dt="2024-08-20T18:48:23.528" v="2628" actId="20577"/>
          <ac:spMkLst>
            <pc:docMk/>
            <pc:sldMk cId="3164277175" sldId="368"/>
            <ac:spMk id="2" creationId="{8CF4035E-495E-5A0D-4573-9FC3EE213619}"/>
          </ac:spMkLst>
        </pc:spChg>
        <pc:spChg chg="mod">
          <ac:chgData name="Blake Chevalier" userId="1f6edb708596418b" providerId="LiveId" clId="{5DA66687-AEF7-44C4-A699-162D90359F39}" dt="2024-08-20T18:50:43.375" v="2785" actId="20577"/>
          <ac:spMkLst>
            <pc:docMk/>
            <pc:sldMk cId="3164277175" sldId="368"/>
            <ac:spMk id="3" creationId="{7C09721A-3EF8-935A-AFC6-0067E83374A1}"/>
          </ac:spMkLst>
        </pc:spChg>
      </pc:sldChg>
      <pc:sldChg chg="new del">
        <pc:chgData name="Blake Chevalier" userId="1f6edb708596418b" providerId="LiveId" clId="{5DA66687-AEF7-44C4-A699-162D90359F39}" dt="2024-08-20T18:49:59.369" v="2720" actId="680"/>
        <pc:sldMkLst>
          <pc:docMk/>
          <pc:sldMk cId="335122118" sldId="369"/>
        </pc:sldMkLst>
      </pc:sldChg>
      <pc:sldChg chg="modSp add del mod">
        <pc:chgData name="Blake Chevalier" userId="1f6edb708596418b" providerId="LiveId" clId="{5DA66687-AEF7-44C4-A699-162D90359F39}" dt="2024-08-23T13:49:22.397" v="3050" actId="47"/>
        <pc:sldMkLst>
          <pc:docMk/>
          <pc:sldMk cId="927191337" sldId="369"/>
        </pc:sldMkLst>
        <pc:spChg chg="mod">
          <ac:chgData name="Blake Chevalier" userId="1f6edb708596418b" providerId="LiveId" clId="{5DA66687-AEF7-44C4-A699-162D90359F39}" dt="2024-08-23T13:44:03.582" v="2991" actId="20577"/>
          <ac:spMkLst>
            <pc:docMk/>
            <pc:sldMk cId="927191337" sldId="369"/>
            <ac:spMk id="3" creationId="{98877CB4-D887-1E0B-437D-4C9D2DC48703}"/>
          </ac:spMkLst>
        </pc:spChg>
        <pc:spChg chg="mod">
          <ac:chgData name="Blake Chevalier" userId="1f6edb708596418b" providerId="LiveId" clId="{5DA66687-AEF7-44C4-A699-162D90359F39}" dt="2024-08-22T01:43:15.478" v="2797" actId="20577"/>
          <ac:spMkLst>
            <pc:docMk/>
            <pc:sldMk cId="927191337" sldId="369"/>
            <ac:spMk id="8" creationId="{ACB25514-948E-15FC-0C22-3FA5A7465DAE}"/>
          </ac:spMkLst>
        </pc:spChg>
        <pc:picChg chg="mod">
          <ac:chgData name="Blake Chevalier" userId="1f6edb708596418b" providerId="LiveId" clId="{5DA66687-AEF7-44C4-A699-162D90359F39}" dt="2024-08-22T01:58:47.048" v="2984" actId="1076"/>
          <ac:picMkLst>
            <pc:docMk/>
            <pc:sldMk cId="927191337" sldId="369"/>
            <ac:picMk id="4" creationId="{4E3B0F17-17D4-790A-4F5E-1C1FF62994C5}"/>
          </ac:picMkLst>
        </pc:picChg>
        <pc:picChg chg="mod">
          <ac:chgData name="Blake Chevalier" userId="1f6edb708596418b" providerId="LiveId" clId="{5DA66687-AEF7-44C4-A699-162D90359F39}" dt="2024-08-22T01:58:45.067" v="2983" actId="1076"/>
          <ac:picMkLst>
            <pc:docMk/>
            <pc:sldMk cId="927191337" sldId="369"/>
            <ac:picMk id="6" creationId="{A050F718-8340-86FC-52D0-2CA3CD0DE42E}"/>
          </ac:picMkLst>
        </pc:picChg>
      </pc:sldChg>
      <pc:sldChg chg="modSp add mod ord">
        <pc:chgData name="Blake Chevalier" userId="1f6edb708596418b" providerId="LiveId" clId="{5DA66687-AEF7-44C4-A699-162D90359F39}" dt="2024-08-23T13:47:31.770" v="3040" actId="207"/>
        <pc:sldMkLst>
          <pc:docMk/>
          <pc:sldMk cId="1710058155" sldId="370"/>
        </pc:sldMkLst>
        <pc:spChg chg="mod">
          <ac:chgData name="Blake Chevalier" userId="1f6edb708596418b" providerId="LiveId" clId="{5DA66687-AEF7-44C4-A699-162D90359F39}" dt="2024-08-23T13:47:31.770" v="3040" actId="207"/>
          <ac:spMkLst>
            <pc:docMk/>
            <pc:sldMk cId="1710058155" sldId="370"/>
            <ac:spMk id="2" creationId="{A8FE1FA0-5293-6C49-3AB6-E42403E6B032}"/>
          </ac:spMkLst>
        </pc:spChg>
      </pc:sldChg>
      <pc:sldChg chg="modSp add mod">
        <pc:chgData name="Blake Chevalier" userId="1f6edb708596418b" providerId="LiveId" clId="{5DA66687-AEF7-44C4-A699-162D90359F39}" dt="2024-08-23T13:47:59.844" v="3044" actId="207"/>
        <pc:sldMkLst>
          <pc:docMk/>
          <pc:sldMk cId="691112103" sldId="371"/>
        </pc:sldMkLst>
        <pc:spChg chg="mod">
          <ac:chgData name="Blake Chevalier" userId="1f6edb708596418b" providerId="LiveId" clId="{5DA66687-AEF7-44C4-A699-162D90359F39}" dt="2024-08-23T13:47:59.844" v="3044" actId="207"/>
          <ac:spMkLst>
            <pc:docMk/>
            <pc:sldMk cId="691112103" sldId="371"/>
            <ac:spMk id="2" creationId="{A8FE1FA0-5293-6C49-3AB6-E42403E6B032}"/>
          </ac:spMkLst>
        </pc:spChg>
      </pc:sldChg>
      <pc:sldChg chg="modSp add mod">
        <pc:chgData name="Blake Chevalier" userId="1f6edb708596418b" providerId="LiveId" clId="{5DA66687-AEF7-44C4-A699-162D90359F39}" dt="2024-08-23T13:48:30.653" v="3049" actId="20577"/>
        <pc:sldMkLst>
          <pc:docMk/>
          <pc:sldMk cId="2077224060" sldId="372"/>
        </pc:sldMkLst>
        <pc:spChg chg="mod">
          <ac:chgData name="Blake Chevalier" userId="1f6edb708596418b" providerId="LiveId" clId="{5DA66687-AEF7-44C4-A699-162D90359F39}" dt="2024-08-23T13:48:30.653" v="3049" actId="20577"/>
          <ac:spMkLst>
            <pc:docMk/>
            <pc:sldMk cId="2077224060" sldId="372"/>
            <ac:spMk id="2" creationId="{A8FE1FA0-5293-6C49-3AB6-E42403E6B032}"/>
          </ac:spMkLst>
        </pc:spChg>
      </pc:sldChg>
      <pc:sldChg chg="addSp delSp modSp add mod">
        <pc:chgData name="Blake Chevalier" userId="1f6edb708596418b" providerId="LiveId" clId="{5DA66687-AEF7-44C4-A699-162D90359F39}" dt="2024-08-23T17:33:48.372" v="4313" actId="20577"/>
        <pc:sldMkLst>
          <pc:docMk/>
          <pc:sldMk cId="2970719416" sldId="373"/>
        </pc:sldMkLst>
        <pc:spChg chg="mod">
          <ac:chgData name="Blake Chevalier" userId="1f6edb708596418b" providerId="LiveId" clId="{5DA66687-AEF7-44C4-A699-162D90359F39}" dt="2024-08-23T13:49:47.605" v="3064" actId="20577"/>
          <ac:spMkLst>
            <pc:docMk/>
            <pc:sldMk cId="2970719416" sldId="373"/>
            <ac:spMk id="2" creationId="{61BEFB8B-672A-41A6-1913-C74205520937}"/>
          </ac:spMkLst>
        </pc:spChg>
        <pc:spChg chg="add mod">
          <ac:chgData name="Blake Chevalier" userId="1f6edb708596418b" providerId="LiveId" clId="{5DA66687-AEF7-44C4-A699-162D90359F39}" dt="2024-08-23T17:11:37.444" v="3941" actId="20577"/>
          <ac:spMkLst>
            <pc:docMk/>
            <pc:sldMk cId="2970719416" sldId="373"/>
            <ac:spMk id="3" creationId="{35B7D14E-392B-86EE-BA46-884F4C3AD341}"/>
          </ac:spMkLst>
        </pc:spChg>
        <pc:spChg chg="del">
          <ac:chgData name="Blake Chevalier" userId="1f6edb708596418b" providerId="LiveId" clId="{5DA66687-AEF7-44C4-A699-162D90359F39}" dt="2024-08-23T13:49:51.116" v="3065" actId="478"/>
          <ac:spMkLst>
            <pc:docMk/>
            <pc:sldMk cId="2970719416" sldId="373"/>
            <ac:spMk id="3" creationId="{4F81A749-8302-3ADB-7895-6F3A24ED376B}"/>
          </ac:spMkLst>
        </pc:spChg>
        <pc:spChg chg="add mod">
          <ac:chgData name="Blake Chevalier" userId="1f6edb708596418b" providerId="LiveId" clId="{5DA66687-AEF7-44C4-A699-162D90359F39}" dt="2024-08-23T17:11:45.253" v="3942" actId="1076"/>
          <ac:spMkLst>
            <pc:docMk/>
            <pc:sldMk cId="2970719416" sldId="373"/>
            <ac:spMk id="4" creationId="{5C9C61FE-CB34-98F6-3A32-6DE64CAC2FE4}"/>
          </ac:spMkLst>
        </pc:spChg>
        <pc:spChg chg="del">
          <ac:chgData name="Blake Chevalier" userId="1f6edb708596418b" providerId="LiveId" clId="{5DA66687-AEF7-44C4-A699-162D90359F39}" dt="2024-08-23T13:49:55.332" v="3067" actId="478"/>
          <ac:spMkLst>
            <pc:docMk/>
            <pc:sldMk cId="2970719416" sldId="373"/>
            <ac:spMk id="4" creationId="{B90AD513-B192-F554-B46B-9DAE7D97FA57}"/>
          </ac:spMkLst>
        </pc:spChg>
        <pc:spChg chg="add mod">
          <ac:chgData name="Blake Chevalier" userId="1f6edb708596418b" providerId="LiveId" clId="{5DA66687-AEF7-44C4-A699-162D90359F39}" dt="2024-08-23T17:11:51.087" v="3943" actId="1076"/>
          <ac:spMkLst>
            <pc:docMk/>
            <pc:sldMk cId="2970719416" sldId="373"/>
            <ac:spMk id="5" creationId="{7B7F75AC-789E-5F04-CA1E-FC61E69CFA54}"/>
          </ac:spMkLst>
        </pc:spChg>
        <pc:spChg chg="add del mod">
          <ac:chgData name="Blake Chevalier" userId="1f6edb708596418b" providerId="LiveId" clId="{5DA66687-AEF7-44C4-A699-162D90359F39}" dt="2024-08-23T13:49:53.411" v="3066" actId="478"/>
          <ac:spMkLst>
            <pc:docMk/>
            <pc:sldMk cId="2970719416" sldId="373"/>
            <ac:spMk id="7" creationId="{42A5A03F-AC87-ED17-E069-CDE61C6EDFE1}"/>
          </ac:spMkLst>
        </pc:spChg>
        <pc:spChg chg="add mod">
          <ac:chgData name="Blake Chevalier" userId="1f6edb708596418b" providerId="LiveId" clId="{5DA66687-AEF7-44C4-A699-162D90359F39}" dt="2024-08-23T17:12:42.829" v="3989" actId="1076"/>
          <ac:spMkLst>
            <pc:docMk/>
            <pc:sldMk cId="2970719416" sldId="373"/>
            <ac:spMk id="7" creationId="{BF3C7446-49FD-F549-14CF-64A26E1A451B}"/>
          </ac:spMkLst>
        </pc:spChg>
        <pc:spChg chg="add mod">
          <ac:chgData name="Blake Chevalier" userId="1f6edb708596418b" providerId="LiveId" clId="{5DA66687-AEF7-44C4-A699-162D90359F39}" dt="2024-08-23T17:12:42.829" v="3989" actId="1076"/>
          <ac:spMkLst>
            <pc:docMk/>
            <pc:sldMk cId="2970719416" sldId="373"/>
            <ac:spMk id="9" creationId="{DEADC531-8FAD-B647-815A-C480D27DD2D6}"/>
          </ac:spMkLst>
        </pc:spChg>
        <pc:spChg chg="add mod">
          <ac:chgData name="Blake Chevalier" userId="1f6edb708596418b" providerId="LiveId" clId="{5DA66687-AEF7-44C4-A699-162D90359F39}" dt="2024-08-23T17:08:23.130" v="3815" actId="1076"/>
          <ac:spMkLst>
            <pc:docMk/>
            <pc:sldMk cId="2970719416" sldId="373"/>
            <ac:spMk id="11" creationId="{B52AF88F-6C2F-AB9B-D3EE-9822D75F021F}"/>
          </ac:spMkLst>
        </pc:spChg>
        <pc:spChg chg="add mod">
          <ac:chgData name="Blake Chevalier" userId="1f6edb708596418b" providerId="LiveId" clId="{5DA66687-AEF7-44C4-A699-162D90359F39}" dt="2024-08-23T17:12:17.180" v="3986" actId="1076"/>
          <ac:spMkLst>
            <pc:docMk/>
            <pc:sldMk cId="2970719416" sldId="373"/>
            <ac:spMk id="14" creationId="{4CC68810-EE78-B6B7-615E-1C7B12241B7F}"/>
          </ac:spMkLst>
        </pc:spChg>
        <pc:spChg chg="add mod">
          <ac:chgData name="Blake Chevalier" userId="1f6edb708596418b" providerId="LiveId" clId="{5DA66687-AEF7-44C4-A699-162D90359F39}" dt="2024-08-23T17:33:48.372" v="4313" actId="20577"/>
          <ac:spMkLst>
            <pc:docMk/>
            <pc:sldMk cId="2970719416" sldId="373"/>
            <ac:spMk id="15" creationId="{C79AB67D-596A-4862-BBC3-0156A597F982}"/>
          </ac:spMkLst>
        </pc:spChg>
        <pc:picChg chg="del mod">
          <ac:chgData name="Blake Chevalier" userId="1f6edb708596418b" providerId="LiveId" clId="{5DA66687-AEF7-44C4-A699-162D90359F39}" dt="2024-08-23T17:05:13.896" v="3592" actId="478"/>
          <ac:picMkLst>
            <pc:docMk/>
            <pc:sldMk cId="2970719416" sldId="373"/>
            <ac:picMk id="8" creationId="{8955AF4C-920A-2ED7-CFF6-A7119EA6BAFC}"/>
          </ac:picMkLst>
        </pc:picChg>
        <pc:cxnChg chg="add mod">
          <ac:chgData name="Blake Chevalier" userId="1f6edb708596418b" providerId="LiveId" clId="{5DA66687-AEF7-44C4-A699-162D90359F39}" dt="2024-08-23T17:12:29.398" v="3988" actId="1582"/>
          <ac:cxnSpMkLst>
            <pc:docMk/>
            <pc:sldMk cId="2970719416" sldId="373"/>
            <ac:cxnSpMk id="13" creationId="{5F59205D-98B3-5EAC-6AB4-954C8CF5EF3C}"/>
          </ac:cxnSpMkLst>
        </pc:cxnChg>
      </pc:sldChg>
      <pc:sldChg chg="addSp delSp modSp add mod">
        <pc:chgData name="Blake Chevalier" userId="1f6edb708596418b" providerId="LiveId" clId="{5DA66687-AEF7-44C4-A699-162D90359F39}" dt="2024-08-23T16:51:51.822" v="3589" actId="20577"/>
        <pc:sldMkLst>
          <pc:docMk/>
          <pc:sldMk cId="2216987855" sldId="374"/>
        </pc:sldMkLst>
        <pc:spChg chg="add mod">
          <ac:chgData name="Blake Chevalier" userId="1f6edb708596418b" providerId="LiveId" clId="{5DA66687-AEF7-44C4-A699-162D90359F39}" dt="2024-08-23T16:51:51.822" v="3589" actId="20577"/>
          <ac:spMkLst>
            <pc:docMk/>
            <pc:sldMk cId="2216987855" sldId="374"/>
            <ac:spMk id="3" creationId="{1C2086C8-1903-1FCA-51A8-610B827765C5}"/>
          </ac:spMkLst>
        </pc:spChg>
        <pc:spChg chg="del">
          <ac:chgData name="Blake Chevalier" userId="1f6edb708596418b" providerId="LiveId" clId="{5DA66687-AEF7-44C4-A699-162D90359F39}" dt="2024-08-23T13:53:30.152" v="3114" actId="478"/>
          <ac:spMkLst>
            <pc:docMk/>
            <pc:sldMk cId="2216987855" sldId="374"/>
            <ac:spMk id="3" creationId="{F0E34C25-B3EB-0FDF-97DC-74322EF278E6}"/>
          </ac:spMkLst>
        </pc:spChg>
        <pc:spChg chg="mod">
          <ac:chgData name="Blake Chevalier" userId="1f6edb708596418b" providerId="LiveId" clId="{5DA66687-AEF7-44C4-A699-162D90359F39}" dt="2024-08-23T13:53:25.180" v="3111" actId="20577"/>
          <ac:spMkLst>
            <pc:docMk/>
            <pc:sldMk cId="2216987855" sldId="374"/>
            <ac:spMk id="5" creationId="{55A8FB50-563D-616A-2231-7E4B7E9726A7}"/>
          </ac:spMkLst>
        </pc:spChg>
        <pc:spChg chg="del mod">
          <ac:chgData name="Blake Chevalier" userId="1f6edb708596418b" providerId="LiveId" clId="{5DA66687-AEF7-44C4-A699-162D90359F39}" dt="2024-08-23T16:19:17.138" v="3313" actId="478"/>
          <ac:spMkLst>
            <pc:docMk/>
            <pc:sldMk cId="2216987855" sldId="374"/>
            <ac:spMk id="9" creationId="{CF639D7D-4570-8F8D-0DB4-1E1386843121}"/>
          </ac:spMkLst>
        </pc:spChg>
        <pc:spChg chg="del mod">
          <ac:chgData name="Blake Chevalier" userId="1f6edb708596418b" providerId="LiveId" clId="{5DA66687-AEF7-44C4-A699-162D90359F39}" dt="2024-08-23T13:53:32.032" v="3116" actId="478"/>
          <ac:spMkLst>
            <pc:docMk/>
            <pc:sldMk cId="2216987855" sldId="374"/>
            <ac:spMk id="10" creationId="{15FB64AD-5769-63B3-D77F-C8F231AE8FC3}"/>
          </ac:spMkLst>
        </pc:spChg>
        <pc:spChg chg="del">
          <ac:chgData name="Blake Chevalier" userId="1f6edb708596418b" providerId="LiveId" clId="{5DA66687-AEF7-44C4-A699-162D90359F39}" dt="2024-08-23T13:53:33.359" v="3117" actId="478"/>
          <ac:spMkLst>
            <pc:docMk/>
            <pc:sldMk cId="2216987855" sldId="374"/>
            <ac:spMk id="15" creationId="{17334281-B2EB-078C-FE77-28C72421DDA5}"/>
          </ac:spMkLst>
        </pc:spChg>
        <pc:graphicFrameChg chg="add mod modGraphic">
          <ac:chgData name="Blake Chevalier" userId="1f6edb708596418b" providerId="LiveId" clId="{5DA66687-AEF7-44C4-A699-162D90359F39}" dt="2024-08-23T16:51:00.528" v="3511" actId="20577"/>
          <ac:graphicFrameMkLst>
            <pc:docMk/>
            <pc:sldMk cId="2216987855" sldId="374"/>
            <ac:graphicFrameMk id="2" creationId="{49BAF29D-8F51-A677-9FE8-160459B79A47}"/>
          </ac:graphicFrameMkLst>
        </pc:graphicFrameChg>
        <pc:picChg chg="del">
          <ac:chgData name="Blake Chevalier" userId="1f6edb708596418b" providerId="LiveId" clId="{5DA66687-AEF7-44C4-A699-162D90359F39}" dt="2024-08-23T13:53:29.388" v="3113" actId="478"/>
          <ac:picMkLst>
            <pc:docMk/>
            <pc:sldMk cId="2216987855" sldId="374"/>
            <ac:picMk id="17" creationId="{69C06C69-C9A1-B1AE-4879-34946AD43625}"/>
          </ac:picMkLst>
        </pc:picChg>
      </pc:sldChg>
      <pc:sldChg chg="addSp delSp modSp add mod ord">
        <pc:chgData name="Blake Chevalier" userId="1f6edb708596418b" providerId="LiveId" clId="{5DA66687-AEF7-44C4-A699-162D90359F39}" dt="2024-08-23T16:48:39.191" v="3439" actId="478"/>
        <pc:sldMkLst>
          <pc:docMk/>
          <pc:sldMk cId="3873703390" sldId="375"/>
        </pc:sldMkLst>
        <pc:spChg chg="del">
          <ac:chgData name="Blake Chevalier" userId="1f6edb708596418b" providerId="LiveId" clId="{5DA66687-AEF7-44C4-A699-162D90359F39}" dt="2024-08-23T16:48:35.558" v="3438" actId="478"/>
          <ac:spMkLst>
            <pc:docMk/>
            <pc:sldMk cId="3873703390" sldId="375"/>
            <ac:spMk id="2" creationId="{A8FE1FA0-5293-6C49-3AB6-E42403E6B032}"/>
          </ac:spMkLst>
        </pc:spChg>
        <pc:spChg chg="add del mod">
          <ac:chgData name="Blake Chevalier" userId="1f6edb708596418b" providerId="LiveId" clId="{5DA66687-AEF7-44C4-A699-162D90359F39}" dt="2024-08-23T16:48:39.191" v="3439" actId="478"/>
          <ac:spMkLst>
            <pc:docMk/>
            <pc:sldMk cId="3873703390" sldId="375"/>
            <ac:spMk id="4" creationId="{409E374E-31E2-7975-4A0F-6D783251F84B}"/>
          </ac:spMkLst>
        </pc:spChg>
      </pc:sldChg>
      <pc:sldChg chg="modSp add del mod">
        <pc:chgData name="Blake Chevalier" userId="1f6edb708596418b" providerId="LiveId" clId="{5DA66687-AEF7-44C4-A699-162D90359F39}" dt="2024-08-23T16:49:05.319" v="3442" actId="47"/>
        <pc:sldMkLst>
          <pc:docMk/>
          <pc:sldMk cId="1184807112" sldId="376"/>
        </pc:sldMkLst>
        <pc:spChg chg="mod">
          <ac:chgData name="Blake Chevalier" userId="1f6edb708596418b" providerId="LiveId" clId="{5DA66687-AEF7-44C4-A699-162D90359F39}" dt="2024-08-23T16:49:03.892" v="3441" actId="6549"/>
          <ac:spMkLst>
            <pc:docMk/>
            <pc:sldMk cId="1184807112" sldId="376"/>
            <ac:spMk id="4" creationId="{0FAEBD9E-52D3-62DA-F11C-8872C7A5BC80}"/>
          </ac:spMkLst>
        </pc:spChg>
      </pc:sldChg>
      <pc:sldChg chg="modSp add mod ord">
        <pc:chgData name="Blake Chevalier" userId="1f6edb708596418b" providerId="LiveId" clId="{5DA66687-AEF7-44C4-A699-162D90359F39}" dt="2024-08-23T16:49:44.111" v="3509" actId="20577"/>
        <pc:sldMkLst>
          <pc:docMk/>
          <pc:sldMk cId="3002666761" sldId="376"/>
        </pc:sldMkLst>
        <pc:spChg chg="mod">
          <ac:chgData name="Blake Chevalier" userId="1f6edb708596418b" providerId="LiveId" clId="{5DA66687-AEF7-44C4-A699-162D90359F39}" dt="2024-08-23T16:49:44.111" v="3509" actId="20577"/>
          <ac:spMkLst>
            <pc:docMk/>
            <pc:sldMk cId="3002666761" sldId="376"/>
            <ac:spMk id="2" creationId="{A8FE1FA0-5293-6C49-3AB6-E42403E6B032}"/>
          </ac:spMkLst>
        </pc:spChg>
      </pc:sldChg>
      <pc:sldChg chg="add del">
        <pc:chgData name="Blake Chevalier" userId="1f6edb708596418b" providerId="LiveId" clId="{5DA66687-AEF7-44C4-A699-162D90359F39}" dt="2024-08-23T17:31:47.695" v="4110" actId="47"/>
        <pc:sldMkLst>
          <pc:docMk/>
          <pc:sldMk cId="655263805" sldId="377"/>
        </pc:sldMkLst>
      </pc:sldChg>
      <pc:sldChg chg="delSp modSp add del mod">
        <pc:chgData name="Blake Chevalier" userId="1f6edb708596418b" providerId="LiveId" clId="{5DA66687-AEF7-44C4-A699-162D90359F39}" dt="2024-08-28T23:21:14.762" v="5094" actId="47"/>
        <pc:sldMkLst>
          <pc:docMk/>
          <pc:sldMk cId="1706811273" sldId="377"/>
        </pc:sldMkLst>
        <pc:spChg chg="mod">
          <ac:chgData name="Blake Chevalier" userId="1f6edb708596418b" providerId="LiveId" clId="{5DA66687-AEF7-44C4-A699-162D90359F39}" dt="2024-08-28T23:14:00.744" v="4755" actId="20577"/>
          <ac:spMkLst>
            <pc:docMk/>
            <pc:sldMk cId="1706811273" sldId="377"/>
            <ac:spMk id="2" creationId="{61BEFB8B-672A-41A6-1913-C74205520937}"/>
          </ac:spMkLst>
        </pc:spChg>
        <pc:spChg chg="mod">
          <ac:chgData name="Blake Chevalier" userId="1f6edb708596418b" providerId="LiveId" clId="{5DA66687-AEF7-44C4-A699-162D90359F39}" dt="2024-08-28T23:14:11.562" v="4756" actId="20577"/>
          <ac:spMkLst>
            <pc:docMk/>
            <pc:sldMk cId="1706811273" sldId="377"/>
            <ac:spMk id="3" creationId="{35B7D14E-392B-86EE-BA46-884F4C3AD341}"/>
          </ac:spMkLst>
        </pc:spChg>
        <pc:spChg chg="del">
          <ac:chgData name="Blake Chevalier" userId="1f6edb708596418b" providerId="LiveId" clId="{5DA66687-AEF7-44C4-A699-162D90359F39}" dt="2024-08-28T23:14:15.025" v="4758" actId="478"/>
          <ac:spMkLst>
            <pc:docMk/>
            <pc:sldMk cId="1706811273" sldId="377"/>
            <ac:spMk id="4" creationId="{5C9C61FE-CB34-98F6-3A32-6DE64CAC2FE4}"/>
          </ac:spMkLst>
        </pc:spChg>
        <pc:spChg chg="del">
          <ac:chgData name="Blake Chevalier" userId="1f6edb708596418b" providerId="LiveId" clId="{5DA66687-AEF7-44C4-A699-162D90359F39}" dt="2024-08-28T23:14:21.556" v="4763" actId="478"/>
          <ac:spMkLst>
            <pc:docMk/>
            <pc:sldMk cId="1706811273" sldId="377"/>
            <ac:spMk id="5" creationId="{7B7F75AC-789E-5F04-CA1E-FC61E69CFA54}"/>
          </ac:spMkLst>
        </pc:spChg>
        <pc:spChg chg="del">
          <ac:chgData name="Blake Chevalier" userId="1f6edb708596418b" providerId="LiveId" clId="{5DA66687-AEF7-44C4-A699-162D90359F39}" dt="2024-08-28T23:14:20.388" v="4762" actId="478"/>
          <ac:spMkLst>
            <pc:docMk/>
            <pc:sldMk cId="1706811273" sldId="377"/>
            <ac:spMk id="7" creationId="{BF3C7446-49FD-F549-14CF-64A26E1A451B}"/>
          </ac:spMkLst>
        </pc:spChg>
        <pc:spChg chg="del">
          <ac:chgData name="Blake Chevalier" userId="1f6edb708596418b" providerId="LiveId" clId="{5DA66687-AEF7-44C4-A699-162D90359F39}" dt="2024-08-28T23:14:17.641" v="4759" actId="478"/>
          <ac:spMkLst>
            <pc:docMk/>
            <pc:sldMk cId="1706811273" sldId="377"/>
            <ac:spMk id="9" creationId="{DEADC531-8FAD-B647-815A-C480D27DD2D6}"/>
          </ac:spMkLst>
        </pc:spChg>
        <pc:spChg chg="del">
          <ac:chgData name="Blake Chevalier" userId="1f6edb708596418b" providerId="LiveId" clId="{5DA66687-AEF7-44C4-A699-162D90359F39}" dt="2024-08-28T23:14:13.796" v="4757" actId="478"/>
          <ac:spMkLst>
            <pc:docMk/>
            <pc:sldMk cId="1706811273" sldId="377"/>
            <ac:spMk id="11" creationId="{B52AF88F-6C2F-AB9B-D3EE-9822D75F021F}"/>
          </ac:spMkLst>
        </pc:spChg>
        <pc:spChg chg="del">
          <ac:chgData name="Blake Chevalier" userId="1f6edb708596418b" providerId="LiveId" clId="{5DA66687-AEF7-44C4-A699-162D90359F39}" dt="2024-08-28T23:14:18.525" v="4760" actId="478"/>
          <ac:spMkLst>
            <pc:docMk/>
            <pc:sldMk cId="1706811273" sldId="377"/>
            <ac:spMk id="14" creationId="{4CC68810-EE78-B6B7-615E-1C7B12241B7F}"/>
          </ac:spMkLst>
        </pc:spChg>
        <pc:spChg chg="del">
          <ac:chgData name="Blake Chevalier" userId="1f6edb708596418b" providerId="LiveId" clId="{5DA66687-AEF7-44C4-A699-162D90359F39}" dt="2024-08-28T23:13:54.765" v="4738" actId="478"/>
          <ac:spMkLst>
            <pc:docMk/>
            <pc:sldMk cId="1706811273" sldId="377"/>
            <ac:spMk id="15" creationId="{C79AB67D-596A-4862-BBC3-0156A597F982}"/>
          </ac:spMkLst>
        </pc:spChg>
        <pc:cxnChg chg="del">
          <ac:chgData name="Blake Chevalier" userId="1f6edb708596418b" providerId="LiveId" clId="{5DA66687-AEF7-44C4-A699-162D90359F39}" dt="2024-08-28T23:14:19.054" v="4761" actId="478"/>
          <ac:cxnSpMkLst>
            <pc:docMk/>
            <pc:sldMk cId="1706811273" sldId="377"/>
            <ac:cxnSpMk id="13" creationId="{5F59205D-98B3-5EAC-6AB4-954C8CF5EF3C}"/>
          </ac:cxnSpMkLst>
        </pc:cxnChg>
      </pc:sldChg>
      <pc:sldChg chg="add del">
        <pc:chgData name="Blake Chevalier" userId="1f6edb708596418b" providerId="LiveId" clId="{5DA66687-AEF7-44C4-A699-162D90359F39}" dt="2024-08-23T17:04:54.553" v="3591"/>
        <pc:sldMkLst>
          <pc:docMk/>
          <pc:sldMk cId="3070338689" sldId="377"/>
        </pc:sldMkLst>
      </pc:sldChg>
      <pc:sldChg chg="modSp add del mod">
        <pc:chgData name="Blake Chevalier" userId="1f6edb708596418b" providerId="LiveId" clId="{5DA66687-AEF7-44C4-A699-162D90359F39}" dt="2024-08-23T17:31:48.770" v="4111" actId="47"/>
        <pc:sldMkLst>
          <pc:docMk/>
          <pc:sldMk cId="1040724127" sldId="378"/>
        </pc:sldMkLst>
        <pc:cxnChg chg="mod">
          <ac:chgData name="Blake Chevalier" userId="1f6edb708596418b" providerId="LiveId" clId="{5DA66687-AEF7-44C4-A699-162D90359F39}" dt="2024-08-23T17:28:00.422" v="4093" actId="14100"/>
          <ac:cxnSpMkLst>
            <pc:docMk/>
            <pc:sldMk cId="1040724127" sldId="378"/>
            <ac:cxnSpMk id="15" creationId="{3369E771-2014-1CF7-80DA-816963AD2569}"/>
          </ac:cxnSpMkLst>
        </pc:cxnChg>
      </pc:sldChg>
      <pc:sldChg chg="addSp modSp add del mod">
        <pc:chgData name="Blake Chevalier" userId="1f6edb708596418b" providerId="LiveId" clId="{5DA66687-AEF7-44C4-A699-162D90359F39}" dt="2024-08-28T23:48:59.238" v="5245" actId="47"/>
        <pc:sldMkLst>
          <pc:docMk/>
          <pc:sldMk cId="1249893526" sldId="378"/>
        </pc:sldMkLst>
        <pc:spChg chg="mod">
          <ac:chgData name="Blake Chevalier" userId="1f6edb708596418b" providerId="LiveId" clId="{5DA66687-AEF7-44C4-A699-162D90359F39}" dt="2024-08-28T23:14:32.005" v="4784" actId="20577"/>
          <ac:spMkLst>
            <pc:docMk/>
            <pc:sldMk cId="1249893526" sldId="378"/>
            <ac:spMk id="2" creationId="{61BEFB8B-672A-41A6-1913-C74205520937}"/>
          </ac:spMkLst>
        </pc:spChg>
        <pc:spChg chg="mod">
          <ac:chgData name="Blake Chevalier" userId="1f6edb708596418b" providerId="LiveId" clId="{5DA66687-AEF7-44C4-A699-162D90359F39}" dt="2024-08-28T23:21:59.962" v="5241" actId="20577"/>
          <ac:spMkLst>
            <pc:docMk/>
            <pc:sldMk cId="1249893526" sldId="378"/>
            <ac:spMk id="3" creationId="{35B7D14E-392B-86EE-BA46-884F4C3AD341}"/>
          </ac:spMkLst>
        </pc:spChg>
        <pc:spChg chg="add mod">
          <ac:chgData name="Blake Chevalier" userId="1f6edb708596418b" providerId="LiveId" clId="{5DA66687-AEF7-44C4-A699-162D90359F39}" dt="2024-08-28T23:31:25.784" v="5244" actId="1076"/>
          <ac:spMkLst>
            <pc:docMk/>
            <pc:sldMk cId="1249893526" sldId="378"/>
            <ac:spMk id="4" creationId="{F60360FC-A273-10F5-8A29-78CFD07DDDC8}"/>
          </ac:spMkLst>
        </pc:spChg>
      </pc:sldChg>
      <pc:sldChg chg="modSp add del mod">
        <pc:chgData name="Blake Chevalier" userId="1f6edb708596418b" providerId="LiveId" clId="{5DA66687-AEF7-44C4-A699-162D90359F39}" dt="2024-08-28T23:21:18.494" v="5095" actId="47"/>
        <pc:sldMkLst>
          <pc:docMk/>
          <pc:sldMk cId="1341888690" sldId="379"/>
        </pc:sldMkLst>
        <pc:spChg chg="mod">
          <ac:chgData name="Blake Chevalier" userId="1f6edb708596418b" providerId="LiveId" clId="{5DA66687-AEF7-44C4-A699-162D90359F39}" dt="2024-08-28T23:14:38.427" v="4797" actId="20577"/>
          <ac:spMkLst>
            <pc:docMk/>
            <pc:sldMk cId="1341888690" sldId="379"/>
            <ac:spMk id="2" creationId="{61BEFB8B-672A-41A6-1913-C74205520937}"/>
          </ac:spMkLst>
        </pc:spChg>
      </pc:sldChg>
      <pc:sldChg chg="addSp delSp modSp add del mod ord">
        <pc:chgData name="Blake Chevalier" userId="1f6edb708596418b" providerId="LiveId" clId="{5DA66687-AEF7-44C4-A699-162D90359F39}" dt="2024-08-26T02:14:09.452" v="4661" actId="47"/>
        <pc:sldMkLst>
          <pc:docMk/>
          <pc:sldMk cId="3915841356" sldId="379"/>
        </pc:sldMkLst>
        <pc:spChg chg="mod">
          <ac:chgData name="Blake Chevalier" userId="1f6edb708596418b" providerId="LiveId" clId="{5DA66687-AEF7-44C4-A699-162D90359F39}" dt="2024-08-23T17:31:44.963" v="4109" actId="20577"/>
          <ac:spMkLst>
            <pc:docMk/>
            <pc:sldMk cId="3915841356" sldId="379"/>
            <ac:spMk id="2" creationId="{61BEFB8B-672A-41A6-1913-C74205520937}"/>
          </ac:spMkLst>
        </pc:spChg>
        <pc:spChg chg="mod">
          <ac:chgData name="Blake Chevalier" userId="1f6edb708596418b" providerId="LiveId" clId="{5DA66687-AEF7-44C4-A699-162D90359F39}" dt="2024-08-23T17:37:12.790" v="4532" actId="20577"/>
          <ac:spMkLst>
            <pc:docMk/>
            <pc:sldMk cId="3915841356" sldId="379"/>
            <ac:spMk id="3" creationId="{35B7D14E-392B-86EE-BA46-884F4C3AD341}"/>
          </ac:spMkLst>
        </pc:spChg>
        <pc:spChg chg="del">
          <ac:chgData name="Blake Chevalier" userId="1f6edb708596418b" providerId="LiveId" clId="{5DA66687-AEF7-44C4-A699-162D90359F39}" dt="2024-08-23T17:35:37.691" v="4319" actId="478"/>
          <ac:spMkLst>
            <pc:docMk/>
            <pc:sldMk cId="3915841356" sldId="379"/>
            <ac:spMk id="4" creationId="{5C9C61FE-CB34-98F6-3A32-6DE64CAC2FE4}"/>
          </ac:spMkLst>
        </pc:spChg>
        <pc:spChg chg="del">
          <ac:chgData name="Blake Chevalier" userId="1f6edb708596418b" providerId="LiveId" clId="{5DA66687-AEF7-44C4-A699-162D90359F39}" dt="2024-08-23T17:35:38.813" v="4320" actId="478"/>
          <ac:spMkLst>
            <pc:docMk/>
            <pc:sldMk cId="3915841356" sldId="379"/>
            <ac:spMk id="5" creationId="{7B7F75AC-789E-5F04-CA1E-FC61E69CFA54}"/>
          </ac:spMkLst>
        </pc:spChg>
        <pc:spChg chg="del">
          <ac:chgData name="Blake Chevalier" userId="1f6edb708596418b" providerId="LiveId" clId="{5DA66687-AEF7-44C4-A699-162D90359F39}" dt="2024-08-23T17:35:32.623" v="4315" actId="478"/>
          <ac:spMkLst>
            <pc:docMk/>
            <pc:sldMk cId="3915841356" sldId="379"/>
            <ac:spMk id="7" creationId="{BF3C7446-49FD-F549-14CF-64A26E1A451B}"/>
          </ac:spMkLst>
        </pc:spChg>
        <pc:spChg chg="del">
          <ac:chgData name="Blake Chevalier" userId="1f6edb708596418b" providerId="LiveId" clId="{5DA66687-AEF7-44C4-A699-162D90359F39}" dt="2024-08-23T17:35:33.037" v="4316" actId="478"/>
          <ac:spMkLst>
            <pc:docMk/>
            <pc:sldMk cId="3915841356" sldId="379"/>
            <ac:spMk id="9" creationId="{DEADC531-8FAD-B647-815A-C480D27DD2D6}"/>
          </ac:spMkLst>
        </pc:spChg>
        <pc:spChg chg="del">
          <ac:chgData name="Blake Chevalier" userId="1f6edb708596418b" providerId="LiveId" clId="{5DA66687-AEF7-44C4-A699-162D90359F39}" dt="2024-08-23T17:35:39.836" v="4321" actId="478"/>
          <ac:spMkLst>
            <pc:docMk/>
            <pc:sldMk cId="3915841356" sldId="379"/>
            <ac:spMk id="11" creationId="{B52AF88F-6C2F-AB9B-D3EE-9822D75F021F}"/>
          </ac:spMkLst>
        </pc:spChg>
        <pc:spChg chg="del">
          <ac:chgData name="Blake Chevalier" userId="1f6edb708596418b" providerId="LiveId" clId="{5DA66687-AEF7-44C4-A699-162D90359F39}" dt="2024-08-23T17:35:35.560" v="4317" actId="478"/>
          <ac:spMkLst>
            <pc:docMk/>
            <pc:sldMk cId="3915841356" sldId="379"/>
            <ac:spMk id="14" creationId="{4CC68810-EE78-B6B7-615E-1C7B12241B7F}"/>
          </ac:spMkLst>
        </pc:spChg>
        <pc:spChg chg="del">
          <ac:chgData name="Blake Chevalier" userId="1f6edb708596418b" providerId="LiveId" clId="{5DA66687-AEF7-44C4-A699-162D90359F39}" dt="2024-08-23T17:35:31.832" v="4314" actId="478"/>
          <ac:spMkLst>
            <pc:docMk/>
            <pc:sldMk cId="3915841356" sldId="379"/>
            <ac:spMk id="15" creationId="{C79AB67D-596A-4862-BBC3-0156A597F982}"/>
          </ac:spMkLst>
        </pc:spChg>
        <pc:graphicFrameChg chg="add mod">
          <ac:chgData name="Blake Chevalier" userId="1f6edb708596418b" providerId="LiveId" clId="{5DA66687-AEF7-44C4-A699-162D90359F39}" dt="2024-08-23T17:37:16.024" v="4533" actId="1076"/>
          <ac:graphicFrameMkLst>
            <pc:docMk/>
            <pc:sldMk cId="3915841356" sldId="379"/>
            <ac:graphicFrameMk id="8" creationId="{1E0FF7A1-0D2B-DA57-9523-200FCA38E4D4}"/>
          </ac:graphicFrameMkLst>
        </pc:graphicFrameChg>
        <pc:cxnChg chg="del">
          <ac:chgData name="Blake Chevalier" userId="1f6edb708596418b" providerId="LiveId" clId="{5DA66687-AEF7-44C4-A699-162D90359F39}" dt="2024-08-23T17:35:36.494" v="4318" actId="478"/>
          <ac:cxnSpMkLst>
            <pc:docMk/>
            <pc:sldMk cId="3915841356" sldId="379"/>
            <ac:cxnSpMk id="13" creationId="{5F59205D-98B3-5EAC-6AB4-954C8CF5EF3C}"/>
          </ac:cxnSpMkLst>
        </pc:cxnChg>
      </pc:sldChg>
      <pc:sldChg chg="modSp add del mod">
        <pc:chgData name="Blake Chevalier" userId="1f6edb708596418b" providerId="LiveId" clId="{5DA66687-AEF7-44C4-A699-162D90359F39}" dt="2024-08-26T02:14:11.489" v="4663" actId="47"/>
        <pc:sldMkLst>
          <pc:docMk/>
          <pc:sldMk cId="1316921259" sldId="380"/>
        </pc:sldMkLst>
        <pc:spChg chg="mod">
          <ac:chgData name="Blake Chevalier" userId="1f6edb708596418b" providerId="LiveId" clId="{5DA66687-AEF7-44C4-A699-162D90359F39}" dt="2024-08-23T17:37:22.896" v="4546" actId="20577"/>
          <ac:spMkLst>
            <pc:docMk/>
            <pc:sldMk cId="1316921259" sldId="380"/>
            <ac:spMk id="2" creationId="{61BEFB8B-672A-41A6-1913-C74205520937}"/>
          </ac:spMkLst>
        </pc:spChg>
        <pc:spChg chg="mod">
          <ac:chgData name="Blake Chevalier" userId="1f6edb708596418b" providerId="LiveId" clId="{5DA66687-AEF7-44C4-A699-162D90359F39}" dt="2024-08-23T17:37:32.370" v="4559" actId="20577"/>
          <ac:spMkLst>
            <pc:docMk/>
            <pc:sldMk cId="1316921259" sldId="380"/>
            <ac:spMk id="3" creationId="{35B7D14E-392B-86EE-BA46-884F4C3AD341}"/>
          </ac:spMkLst>
        </pc:spChg>
      </pc:sldChg>
      <pc:sldChg chg="addSp delSp modSp add mod ord">
        <pc:chgData name="Blake Chevalier" userId="1f6edb708596418b" providerId="LiveId" clId="{5DA66687-AEF7-44C4-A699-162D90359F39}" dt="2024-08-28T23:19:07.071" v="5062" actId="1076"/>
        <pc:sldMkLst>
          <pc:docMk/>
          <pc:sldMk cId="4222321565" sldId="380"/>
        </pc:sldMkLst>
        <pc:spChg chg="del">
          <ac:chgData name="Blake Chevalier" userId="1f6edb708596418b" providerId="LiveId" clId="{5DA66687-AEF7-44C4-A699-162D90359F39}" dt="2024-08-28T23:15:17.363" v="4814" actId="478"/>
          <ac:spMkLst>
            <pc:docMk/>
            <pc:sldMk cId="4222321565" sldId="380"/>
            <ac:spMk id="3" creationId="{F0E34C25-B3EB-0FDF-97DC-74322EF278E6}"/>
          </ac:spMkLst>
        </pc:spChg>
        <pc:spChg chg="mod">
          <ac:chgData name="Blake Chevalier" userId="1f6edb708596418b" providerId="LiveId" clId="{5DA66687-AEF7-44C4-A699-162D90359F39}" dt="2024-08-28T23:15:14.984" v="4813" actId="20577"/>
          <ac:spMkLst>
            <pc:docMk/>
            <pc:sldMk cId="4222321565" sldId="380"/>
            <ac:spMk id="5" creationId="{55A8FB50-563D-616A-2231-7E4B7E9726A7}"/>
          </ac:spMkLst>
        </pc:spChg>
        <pc:spChg chg="mod">
          <ac:chgData name="Blake Chevalier" userId="1f6edb708596418b" providerId="LiveId" clId="{5DA66687-AEF7-44C4-A699-162D90359F39}" dt="2024-08-28T23:15:53.849" v="4906" actId="20577"/>
          <ac:spMkLst>
            <pc:docMk/>
            <pc:sldMk cId="4222321565" sldId="380"/>
            <ac:spMk id="9" creationId="{CF639D7D-4570-8F8D-0DB4-1E1386843121}"/>
          </ac:spMkLst>
        </pc:spChg>
        <pc:spChg chg="del">
          <ac:chgData name="Blake Chevalier" userId="1f6edb708596418b" providerId="LiveId" clId="{5DA66687-AEF7-44C4-A699-162D90359F39}" dt="2024-08-28T23:15:19.475" v="4815" actId="478"/>
          <ac:spMkLst>
            <pc:docMk/>
            <pc:sldMk cId="4222321565" sldId="380"/>
            <ac:spMk id="10" creationId="{15FB64AD-5769-63B3-D77F-C8F231AE8FC3}"/>
          </ac:spMkLst>
        </pc:spChg>
        <pc:spChg chg="del">
          <ac:chgData name="Blake Chevalier" userId="1f6edb708596418b" providerId="LiveId" clId="{5DA66687-AEF7-44C4-A699-162D90359F39}" dt="2024-08-28T23:15:20.701" v="4816" actId="478"/>
          <ac:spMkLst>
            <pc:docMk/>
            <pc:sldMk cId="4222321565" sldId="380"/>
            <ac:spMk id="15" creationId="{17334281-B2EB-078C-FE77-28C72421DDA5}"/>
          </ac:spMkLst>
        </pc:spChg>
        <pc:graphicFrameChg chg="add mod modGraphic">
          <ac:chgData name="Blake Chevalier" userId="1f6edb708596418b" providerId="LiveId" clId="{5DA66687-AEF7-44C4-A699-162D90359F39}" dt="2024-08-28T23:19:07.071" v="5062" actId="1076"/>
          <ac:graphicFrameMkLst>
            <pc:docMk/>
            <pc:sldMk cId="4222321565" sldId="380"/>
            <ac:graphicFrameMk id="2" creationId="{7D591A01-EB82-A714-B273-E280227C1B73}"/>
          </ac:graphicFrameMkLst>
        </pc:graphicFrameChg>
        <pc:picChg chg="del">
          <ac:chgData name="Blake Chevalier" userId="1f6edb708596418b" providerId="LiveId" clId="{5DA66687-AEF7-44C4-A699-162D90359F39}" dt="2024-08-28T23:15:21.543" v="4817" actId="478"/>
          <ac:picMkLst>
            <pc:docMk/>
            <pc:sldMk cId="4222321565" sldId="380"/>
            <ac:picMk id="17" creationId="{69C06C69-C9A1-B1AE-4879-34946AD43625}"/>
          </ac:picMkLst>
        </pc:picChg>
      </pc:sldChg>
      <pc:sldChg chg="delSp modSp add del mod ord">
        <pc:chgData name="Blake Chevalier" userId="1f6edb708596418b" providerId="LiveId" clId="{5DA66687-AEF7-44C4-A699-162D90359F39}" dt="2024-08-26T02:14:11.006" v="4662" actId="47"/>
        <pc:sldMkLst>
          <pc:docMk/>
          <pc:sldMk cId="2997399787" sldId="381"/>
        </pc:sldMkLst>
        <pc:spChg chg="mod">
          <ac:chgData name="Blake Chevalier" userId="1f6edb708596418b" providerId="LiveId" clId="{5DA66687-AEF7-44C4-A699-162D90359F39}" dt="2024-08-23T17:47:02.212" v="4640" actId="20577"/>
          <ac:spMkLst>
            <pc:docMk/>
            <pc:sldMk cId="2997399787" sldId="381"/>
            <ac:spMk id="2" creationId="{61BEFB8B-672A-41A6-1913-C74205520937}"/>
          </ac:spMkLst>
        </pc:spChg>
        <pc:spChg chg="mod">
          <ac:chgData name="Blake Chevalier" userId="1f6edb708596418b" providerId="LiveId" clId="{5DA66687-AEF7-44C4-A699-162D90359F39}" dt="2024-08-23T17:44:34.753" v="4619" actId="20577"/>
          <ac:spMkLst>
            <pc:docMk/>
            <pc:sldMk cId="2997399787" sldId="381"/>
            <ac:spMk id="3" creationId="{35B7D14E-392B-86EE-BA46-884F4C3AD341}"/>
          </ac:spMkLst>
        </pc:spChg>
        <pc:graphicFrameChg chg="del">
          <ac:chgData name="Blake Chevalier" userId="1f6edb708596418b" providerId="LiveId" clId="{5DA66687-AEF7-44C4-A699-162D90359F39}" dt="2024-08-23T17:44:25.848" v="4590" actId="478"/>
          <ac:graphicFrameMkLst>
            <pc:docMk/>
            <pc:sldMk cId="2997399787" sldId="381"/>
            <ac:graphicFrameMk id="8" creationId="{1E0FF7A1-0D2B-DA57-9523-200FCA38E4D4}"/>
          </ac:graphicFrameMkLst>
        </pc:graphicFrameChg>
      </pc:sldChg>
      <pc:sldChg chg="modSp add del mod ord">
        <pc:chgData name="Blake Chevalier" userId="1f6edb708596418b" providerId="LiveId" clId="{5DA66687-AEF7-44C4-A699-162D90359F39}" dt="2024-08-26T02:14:12.199" v="4664" actId="47"/>
        <pc:sldMkLst>
          <pc:docMk/>
          <pc:sldMk cId="1583154221" sldId="382"/>
        </pc:sldMkLst>
        <pc:spChg chg="mod">
          <ac:chgData name="Blake Chevalier" userId="1f6edb708596418b" providerId="LiveId" clId="{5DA66687-AEF7-44C4-A699-162D90359F39}" dt="2024-08-23T17:46:59.221" v="4637" actId="20577"/>
          <ac:spMkLst>
            <pc:docMk/>
            <pc:sldMk cId="1583154221" sldId="382"/>
            <ac:spMk id="2" creationId="{61BEFB8B-672A-41A6-1913-C742055209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25D9-CD70-21F0-95A6-1C12FB625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85896-B9A8-336B-7860-773553009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768B2-58EE-A6C3-CB2D-F4E3B744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BDC1-847C-3787-A0D1-FD0B2514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69-8BE3-4CBB-8021-BD96A160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3781-F128-1068-2B85-91B60F6F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CB31D-F2B0-4090-3186-CCED51969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DF3D-BD3C-33B2-78B6-759A8379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9720-1E33-A0B0-CAFA-75D682F8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23A7-EC90-9E96-760E-F321FB33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C86F1-F87E-CF4F-4FDB-77588FCE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37D4-651B-43E5-CEAB-16671D9FE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12920-E055-BB4C-194F-90073FA7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39A4-0F32-82B6-E441-2AE97C68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C097-10D6-ACEA-53D6-3BCDD174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CC2E-16AB-5198-29CC-BBCA5431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033ED-0293-0A2C-C0E3-ED90950F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8CE0-7397-7E8D-3E4B-B5DD5532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C769-C5CE-89F4-57FC-4D921C2C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307E-8719-8659-22FD-54D5B73B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F0B5-058A-0DDF-A448-F684AAEA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F659E-3FE0-05AF-4D65-BA9F0D0B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05E92-8D33-DD8E-0EFB-B765ABEA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DE87D-7C0C-95EB-84C2-852DA46B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968C-B9C1-1E10-BFAF-26FDC558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84EE-51EF-5FC3-08F7-58A44F0C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83FC-6DBB-D4DE-DF38-DC2A84D1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3C9CD-19ED-83FE-7A4C-630E31E5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8E07-D4BA-DFF3-AE9C-FB921344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413C2-069F-D44C-924B-96791AF3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D9DA2-B3C0-B9D1-7527-4D36C723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3A76-4D86-CFBF-2211-519BFA9E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4A11-21FC-8203-55E3-CA6AB0A19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647C8-8240-3139-48E4-A207C966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C6603-D809-E710-EEC9-2ECDBE704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D95AC-A665-8BC6-1612-9523360C4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1CA57-E3A3-9BD2-4DF5-844C8657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E557C-2438-018E-C135-E01DAFDD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B408F-7232-5135-8D18-0253B39B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1289-2762-447B-C2A3-66CBFD53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877B0-B818-AF66-EA3B-E172FF6C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F3833-017E-AB33-CA3D-C1BFE575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ED1DB-5195-DC26-1A3E-A4102901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A744F-D228-E23F-876E-E5648FFF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D455A-809C-4A32-A727-84103F5C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86D4-EA63-B481-F298-546B1D7F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389A-FE6E-8EB8-0FF0-75C94F41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014E-0FD0-DEB3-B49D-A8C2E997C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25FC-2F52-613B-FDE9-5EF4E3AA5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A86BB-5905-FB3E-861B-787B8721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13EBE-9FF4-5914-7DD8-7C5B8D49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8C68-00F9-3FF2-B8FA-A23BF9A2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084C-05D4-0CAF-12FF-B3E6DB5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24F35-9200-5F62-E0AA-06679BEF4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FF369-B0AA-AC24-4EF5-56494FC20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DF612-A79A-C147-EB4E-693F4A2C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4F39-CD04-5908-7368-1E84804C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5CC5-7E0E-44EC-AA00-940E326A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68F3E-4A66-0933-4B76-8261421A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57E4F-43BE-2949-7BA8-E1E562B7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389C-49E1-2B81-A50D-5C4C53C87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843E-BDB1-488A-944D-41B1478880C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6789-4925-927C-1272-EE342AB2E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908D-8BE4-65E6-34BE-0AAA1EF84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778F-E2CA-42BB-AD7B-489CA9311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7FD-E2A4-99E3-3E03-344C06609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Digital PLL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A6933-3C49-CE65-FDCD-B6C668B0B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Blake Chevalier</a:t>
            </a:r>
          </a:p>
          <a:p>
            <a:r>
              <a:rPr lang="en-US" dirty="0"/>
              <a:t>Prof. Weiping Shi</a:t>
            </a:r>
          </a:p>
        </p:txBody>
      </p:sp>
    </p:spTree>
    <p:extLst>
      <p:ext uri="{BB962C8B-B14F-4D97-AF65-F5344CB8AC3E}">
        <p14:creationId xmlns:p14="http://schemas.microsoft.com/office/powerpoint/2010/main" val="196354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ABBAA-4D3B-FFAF-351F-B1342590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4ADF-5595-140F-838C-69C2624E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628846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goal is to develop a digital simulation for the variable frequency mean block with high efficiency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Low gate count, high speed, high accuracy (relative to model equation)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Improves PID accuracy, faster approach to control value,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the left is an example of our simulated PLL with its control value of 0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It can be seen how the mean block is used to smooth the input to increase robustness of the control system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572C8-E601-D326-303D-4BDA4F48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664" y="1171059"/>
            <a:ext cx="4854120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44899C4-6559-0D3B-12B9-970CE1E93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665" y="5408875"/>
                <a:ext cx="10515599" cy="400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be used in dataflow, the discrete form can easily be derived: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44899C4-6559-0D3B-12B9-970CE1E9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5" y="5408875"/>
                <a:ext cx="10515599" cy="400165"/>
              </a:xfrm>
              <a:prstGeom prst="rect">
                <a:avLst/>
              </a:prstGeom>
              <a:blipFill>
                <a:blip r:embed="rId3"/>
                <a:stretch>
                  <a:fillRect l="-928" t="-2121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A3C33CF-1B04-637C-DF42-40BD2587C7C7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Mean VF 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F8A2E0-EE2B-0E8A-B8C8-99864E9732EE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9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F5C83-C8D7-5035-EBE2-5FEEA6F6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3475-C9F3-3920-D071-E604852A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110556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By directly translating the mean model equation (from previous slide) into dataflow, the following diagram can be achieved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DBB778-FC76-AF3B-0DCB-8A5BB625A6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676" y="5917611"/>
                <a:ext cx="8357280" cy="6556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 the period is calculated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 frequency can be used in the circuit as long as the dt is adjusted accordingly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DDBB778-FC76-AF3B-0DCB-8A5BB625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6" y="5917611"/>
                <a:ext cx="8357280" cy="655692"/>
              </a:xfrm>
              <a:prstGeom prst="rect">
                <a:avLst/>
              </a:prstGeom>
              <a:blipFill>
                <a:blip r:embed="rId2"/>
                <a:stretch>
                  <a:fillRect t="-9346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898A9F-65BA-A357-1A28-67E585C74522}"/>
                  </a:ext>
                </a:extLst>
              </p:cNvPr>
              <p:cNvSpPr txBox="1"/>
              <p:nvPr/>
            </p:nvSpPr>
            <p:spPr>
              <a:xfrm>
                <a:off x="7938385" y="4948977"/>
                <a:ext cx="4217633" cy="718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898A9F-65BA-A357-1A28-67E585C74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385" y="4948977"/>
                <a:ext cx="4217633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75C336-DD0D-BCC2-F3EF-84A648FBB6D0}"/>
              </a:ext>
            </a:extLst>
          </p:cNvPr>
          <p:cNvSpPr txBox="1"/>
          <p:nvPr/>
        </p:nvSpPr>
        <p:spPr>
          <a:xfrm>
            <a:off x="8482956" y="2151211"/>
            <a:ext cx="3555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queue block will hold data input to write, until the capacity is reached. After the capacity is reached, the item at the back of the queue will be forgotten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sum component takes in N values and uses N adders to output the sum.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BB18EA2-714C-B790-BB67-E8DED95624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00" b="8228"/>
          <a:stretch/>
        </p:blipFill>
        <p:spPr>
          <a:xfrm>
            <a:off x="857094" y="2060944"/>
            <a:ext cx="7081289" cy="36397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DA11ED9-4EAA-99B5-F858-2E6E7B68FA0B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Mean VF Dataflow – naïve approach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EC1234-93AA-4661-F1FF-5387618D026A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5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91BF0-3017-5275-20D3-38CF3CBD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8F2C5E-DF89-8394-B244-1B684C86E9D1}"/>
                  </a:ext>
                </a:extLst>
              </p:cNvPr>
              <p:cNvSpPr txBox="1"/>
              <p:nvPr/>
            </p:nvSpPr>
            <p:spPr>
              <a:xfrm>
                <a:off x="838200" y="1137060"/>
                <a:ext cx="10634221" cy="2587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mean is calculated using a running average, only one register would be needed.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Mathematically, the running average can be represented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𝑎𝐴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a and b are integers that determine the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relative to all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is the block simulated and compared to the previous method (using a=1 and b=2):</a:t>
                </a:r>
              </a:p>
              <a:p>
                <a:pPr marL="0" indent="0">
                  <a:buNone/>
                </a:pPr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8F2C5E-DF89-8394-B244-1B684C86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37060"/>
                <a:ext cx="10634221" cy="2587118"/>
              </a:xfrm>
              <a:prstGeom prst="rect">
                <a:avLst/>
              </a:prstGeom>
              <a:blipFill>
                <a:blip r:embed="rId2"/>
                <a:stretch>
                  <a:fillRect l="-516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1EDB855-8D18-48F1-D74D-061712D87065}"/>
              </a:ext>
            </a:extLst>
          </p:cNvPr>
          <p:cNvSpPr txBox="1"/>
          <p:nvPr/>
        </p:nvSpPr>
        <p:spPr>
          <a:xfrm>
            <a:off x="1045589" y="5841105"/>
            <a:ext cx="461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Mean Equation: relative error = 2.86%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3C1FA5-3644-FF06-B54E-40F2BB6E4615}"/>
              </a:ext>
            </a:extLst>
          </p:cNvPr>
          <p:cNvSpPr txBox="1"/>
          <p:nvPr/>
        </p:nvSpPr>
        <p:spPr>
          <a:xfrm>
            <a:off x="6052169" y="5841105"/>
            <a:ext cx="4341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Using Running Avg: relative error = 2.53%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25DC4-2CE3-C357-861E-64F5000992A1}"/>
              </a:ext>
            </a:extLst>
          </p:cNvPr>
          <p:cNvSpPr txBox="1"/>
          <p:nvPr/>
        </p:nvSpPr>
        <p:spPr>
          <a:xfrm>
            <a:off x="1045589" y="6211475"/>
            <a:ext cx="9738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Using the running average formula, the system is much smoother, has less absolute error, and approaches the control value more quickly</a:t>
            </a:r>
          </a:p>
          <a:p>
            <a:pPr algn="ctr"/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DD1E4D-1297-6790-5A7A-B186C99E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16" y="2991703"/>
            <a:ext cx="4242848" cy="29163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7EB874-DA61-CE4B-D134-71BA582F5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53659"/>
            <a:ext cx="4075522" cy="29543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676691-7C5F-3A77-840F-CC68E222F995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Mean VF Running Average Form (1/2)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52B06C-1C38-28EA-924F-D54CDD2BC4B1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7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439E-565E-D7DE-6C36-679BDEA98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8FA3B3-326C-E8CD-FB30-000809DDE1A4}"/>
              </a:ext>
            </a:extLst>
          </p:cNvPr>
          <p:cNvSpPr txBox="1"/>
          <p:nvPr/>
        </p:nvSpPr>
        <p:spPr>
          <a:xfrm>
            <a:off x="838200" y="1250182"/>
            <a:ext cx="108416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Using the running average frequency the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dataflow diagram would look like the following:</a:t>
            </a:r>
            <a:endParaRPr lang="en-US" sz="18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3B69D-8185-2E88-3393-601F0493F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" t="4446" r="-1" b="5698"/>
          <a:stretch/>
        </p:blipFill>
        <p:spPr>
          <a:xfrm>
            <a:off x="1426145" y="1823080"/>
            <a:ext cx="8453145" cy="2732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8CDAC0-EC60-7695-28B2-240D3801A183}"/>
              </a:ext>
            </a:extLst>
          </p:cNvPr>
          <p:cNvSpPr txBox="1"/>
          <p:nvPr/>
        </p:nvSpPr>
        <p:spPr>
          <a:xfrm>
            <a:off x="675195" y="4869154"/>
            <a:ext cx="108416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The model has less hardware usage than the previous, but 2 multipliers are still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If there are values for a and b that are ALWAYS the best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choices for performance and accuracy, the size of the array multipliers can be reduced and the a and b registers could remain constant.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Lets analyze which choices for a and b give the lowest error, fastest transient, and best hardware usage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BD0E4-88C9-D2F5-9FA9-7E7E7EBF0B28}"/>
                  </a:ext>
                </a:extLst>
              </p:cNvPr>
              <p:cNvSpPr txBox="1"/>
              <p:nvPr/>
            </p:nvSpPr>
            <p:spPr>
              <a:xfrm>
                <a:off x="9103884" y="1798681"/>
                <a:ext cx="2726702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𝑎𝐴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BD0E4-88C9-D2F5-9FA9-7E7E7EBF0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884" y="1798681"/>
                <a:ext cx="272670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4907B1EA-FBE2-AB9B-2025-2AC824288E03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VF Mean Running Average Form (2/2)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F17BD7-D2C8-8A4A-D166-B8176F21CABF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7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A1EC-8C38-3F0E-E518-B6A99BB7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381CABE-E655-67AC-424F-668FB7779D68}"/>
              </a:ext>
            </a:extLst>
          </p:cNvPr>
          <p:cNvSpPr txBox="1"/>
          <p:nvPr/>
        </p:nvSpPr>
        <p:spPr>
          <a:xfrm>
            <a:off x="838200" y="1250182"/>
            <a:ext cx="1084161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By taking measurements of relative error and the time it takes for the controller to reach its control value for various a and b choices, the following is observed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F55B4-87E8-0FE8-4EB1-646F3AD7688B}"/>
              </a:ext>
            </a:extLst>
          </p:cNvPr>
          <p:cNvSpPr txBox="1"/>
          <p:nvPr/>
        </p:nvSpPr>
        <p:spPr>
          <a:xfrm>
            <a:off x="675195" y="4869154"/>
            <a:ext cx="1084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latin typeface="Aptos" panose="020B0004020202020204" pitchFamily="34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AB5B4-0453-CEE4-A958-FB66DE3BB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4" t="4328" r="21187" b="5717"/>
          <a:stretch/>
        </p:blipFill>
        <p:spPr>
          <a:xfrm>
            <a:off x="1735292" y="1988846"/>
            <a:ext cx="3257634" cy="3447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86F52B-6510-6EA8-7BE2-9721B4C05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27" y="1988847"/>
            <a:ext cx="4663928" cy="3447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32B7E-C9F6-9799-7B03-2C36CFA79137}"/>
                  </a:ext>
                </a:extLst>
              </p:cNvPr>
              <p:cNvSpPr txBox="1"/>
              <p:nvPr/>
            </p:nvSpPr>
            <p:spPr>
              <a:xfrm>
                <a:off x="870524" y="5607818"/>
                <a:ext cx="10841610" cy="83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examining the 3D heatmap, we can see that the fastest transient response and least relative error occur when the a and b constants follow the pattern: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32B7E-C9F6-9799-7B03-2C36CFA79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24" y="5607818"/>
                <a:ext cx="10841610" cy="838756"/>
              </a:xfrm>
              <a:prstGeom prst="rect">
                <a:avLst/>
              </a:prstGeom>
              <a:blipFill>
                <a:blip r:embed="rId4"/>
                <a:stretch>
                  <a:fillRect l="-619" t="-4348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CC357E-0409-1768-F915-DB701242CE34}"/>
              </a:ext>
            </a:extLst>
          </p:cNvPr>
          <p:cNvSpPr txBox="1"/>
          <p:nvPr/>
        </p:nvSpPr>
        <p:spPr>
          <a:xfrm rot="5400000">
            <a:off x="9221116" y="3677157"/>
            <a:ext cx="171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Error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D271B6-F9E9-6951-341A-776C2A4E0AE0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and B Constant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1B04C4-9DCA-D335-5C0B-759AF8049193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1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E80B7-1560-BF72-30DD-3A347606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39D7D-4570-8F8D-0DB4-1E1386843121}"/>
                  </a:ext>
                </a:extLst>
              </p:cNvPr>
              <p:cNvSpPr txBox="1"/>
              <p:nvPr/>
            </p:nvSpPr>
            <p:spPr>
              <a:xfrm>
                <a:off x="838200" y="1250182"/>
                <a:ext cx="10370270" cy="2316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Using the relationship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𝑎𝐴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the lowest error and fastest response, we can set a and b so that multipliers are not needed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1, removes the multiplier needed for a*reg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b=1+a=2, allows for the remaining resistor to be replaced with a shifter</a:t>
                </a:r>
              </a:p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 is the resulting dataflow: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39D7D-4570-8F8D-0DB4-1E138684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0182"/>
                <a:ext cx="10370270" cy="2316019"/>
              </a:xfrm>
              <a:prstGeom prst="rect">
                <a:avLst/>
              </a:prstGeom>
              <a:blipFill>
                <a:blip r:embed="rId2"/>
                <a:stretch>
                  <a:fillRect l="-647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5FB64AD-5769-63B3-D77F-C8F231AE8FC3}"/>
              </a:ext>
            </a:extLst>
          </p:cNvPr>
          <p:cNvSpPr txBox="1"/>
          <p:nvPr/>
        </p:nvSpPr>
        <p:spPr>
          <a:xfrm>
            <a:off x="620206" y="5898143"/>
            <a:ext cx="765652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Using this model greatly reduces the size (and cost) of the circuit while improving the error and speed the control variable is reached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34281-B2EB-078C-FE77-28C72421DDA5}"/>
              </a:ext>
            </a:extLst>
          </p:cNvPr>
          <p:cNvSpPr txBox="1"/>
          <p:nvPr/>
        </p:nvSpPr>
        <p:spPr>
          <a:xfrm>
            <a:off x="8276735" y="2917079"/>
            <a:ext cx="3817856" cy="27699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Metrics (assuming 32-bit):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Relative error = 2.53%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Gate count =62+160=222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Shifter: 1+(32-2)+2*31= 62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Adder: 5*32=160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Maximum Precision loss: 3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Output every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Delay = 65+2=67 gate delays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06C69-C9A1-B1AE-4879-34946AD436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1" t="5691" r="2604" b="6030"/>
          <a:stretch/>
        </p:blipFill>
        <p:spPr>
          <a:xfrm>
            <a:off x="497658" y="3188786"/>
            <a:ext cx="7507272" cy="24190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5A8FB50-563D-616A-2231-7E4B7E9726A7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Fixed Constant Dataflow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52EAF4-F769-14E7-5BF4-D5844AFD2B8B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E34C25-B3EB-0FDF-97DC-74322EF278E6}"/>
                  </a:ext>
                </a:extLst>
              </p:cNvPr>
              <p:cNvSpPr txBox="1"/>
              <p:nvPr/>
            </p:nvSpPr>
            <p:spPr>
              <a:xfrm>
                <a:off x="6023335" y="5819692"/>
                <a:ext cx="6094428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E34C25-B3EB-0FDF-97DC-74322EF2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335" y="5819692"/>
                <a:ext cx="6094428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569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E80B7-1560-BF72-30DD-3A347606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8FB50-563D-616A-2231-7E4B7E9726A7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Comparative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52EAF4-F769-14E7-5BF4-D5844AFD2B8B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BAF29D-8F51-A677-9FE8-160459B79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93716"/>
              </p:ext>
            </p:extLst>
          </p:nvPr>
        </p:nvGraphicFramePr>
        <p:xfrm>
          <a:off x="1237137" y="1896513"/>
          <a:ext cx="9572396" cy="3421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099">
                  <a:extLst>
                    <a:ext uri="{9D8B030D-6E8A-4147-A177-3AD203B41FA5}">
                      <a16:colId xmlns:a16="http://schemas.microsoft.com/office/drawing/2014/main" val="3105755707"/>
                    </a:ext>
                  </a:extLst>
                </a:gridCol>
                <a:gridCol w="2393099">
                  <a:extLst>
                    <a:ext uri="{9D8B030D-6E8A-4147-A177-3AD203B41FA5}">
                      <a16:colId xmlns:a16="http://schemas.microsoft.com/office/drawing/2014/main" val="3790986715"/>
                    </a:ext>
                  </a:extLst>
                </a:gridCol>
                <a:gridCol w="2393099">
                  <a:extLst>
                    <a:ext uri="{9D8B030D-6E8A-4147-A177-3AD203B41FA5}">
                      <a16:colId xmlns:a16="http://schemas.microsoft.com/office/drawing/2014/main" val="358298010"/>
                    </a:ext>
                  </a:extLst>
                </a:gridCol>
                <a:gridCol w="2393099">
                  <a:extLst>
                    <a:ext uri="{9D8B030D-6E8A-4147-A177-3AD203B41FA5}">
                      <a16:colId xmlns:a16="http://schemas.microsoft.com/office/drawing/2014/main" val="4188670018"/>
                    </a:ext>
                  </a:extLst>
                </a:gridCol>
              </a:tblGrid>
              <a:tr h="838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Naïve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677067"/>
                  </a:ext>
                </a:extLst>
              </a:tr>
              <a:tr h="485670">
                <a:tc>
                  <a:txBody>
                    <a:bodyPr/>
                    <a:lstStyle/>
                    <a:p>
                      <a:r>
                        <a:rPr lang="en-US" dirty="0"/>
                        <a:t>Delay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 Running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7489"/>
                  </a:ext>
                </a:extLst>
              </a:tr>
              <a:tr h="485670">
                <a:tc>
                  <a:txBody>
                    <a:bodyPr/>
                    <a:lstStyle/>
                    <a:p>
                      <a:r>
                        <a:rPr lang="en-US" dirty="0"/>
                        <a:t>LUT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 Running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4107"/>
                  </a:ext>
                </a:extLst>
              </a:tr>
              <a:tr h="485670">
                <a:tc>
                  <a:txBody>
                    <a:bodyPr/>
                    <a:lstStyle/>
                    <a:p>
                      <a:r>
                        <a:rPr lang="en-US" dirty="0"/>
                        <a:t>FF 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 Running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72307"/>
                  </a:ext>
                </a:extLst>
              </a:tr>
              <a:tr h="485670">
                <a:tc>
                  <a:txBody>
                    <a:bodyPr/>
                    <a:lstStyle/>
                    <a:p>
                      <a:r>
                        <a:rPr lang="en-US" dirty="0"/>
                        <a:t>Accuracy to Equation**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6269"/>
                  </a:ext>
                </a:extLst>
              </a:tr>
              <a:tr h="485670">
                <a:tc>
                  <a:txBody>
                    <a:bodyPr/>
                    <a:lstStyle/>
                    <a:p>
                      <a:r>
                        <a:rPr lang="en-US" dirty="0"/>
                        <a:t>Error to Control Value**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2.53%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2.86%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13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2086C8-1903-1FCA-51A8-610B827765C5}"/>
              </a:ext>
            </a:extLst>
          </p:cNvPr>
          <p:cNvSpPr txBox="1"/>
          <p:nvPr/>
        </p:nvSpPr>
        <p:spPr>
          <a:xfrm>
            <a:off x="1319753" y="5722070"/>
            <a:ext cx="608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 and b values are limited to 2 bits (4 values)</a:t>
            </a:r>
          </a:p>
          <a:p>
            <a:r>
              <a:rPr lang="en-US" dirty="0"/>
              <a:t>**Error were measured using data for an operational PLL</a:t>
            </a:r>
          </a:p>
        </p:txBody>
      </p:sp>
    </p:spTree>
    <p:extLst>
      <p:ext uri="{BB962C8B-B14F-4D97-AF65-F5344CB8AC3E}">
        <p14:creationId xmlns:p14="http://schemas.microsoft.com/office/powerpoint/2010/main" val="221698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FA0-5293-6C49-3AB6-E42403E6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26244"/>
            <a:ext cx="10515600" cy="59671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PID Controller</a:t>
            </a:r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variable frequency block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Controlled oscillator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Pass Filter</a:t>
            </a:r>
          </a:p>
        </p:txBody>
      </p:sp>
    </p:spTree>
    <p:extLst>
      <p:ext uri="{BB962C8B-B14F-4D97-AF65-F5344CB8AC3E}">
        <p14:creationId xmlns:p14="http://schemas.microsoft.com/office/powerpoint/2010/main" val="69111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A8A43-DFB3-D373-F12D-7AFBA75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1F5C-746F-474A-2F0D-B6D6F51A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Controlled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DFA75-FF56-BF23-5814-14CE36D2A30C}"/>
                  </a:ext>
                </a:extLst>
              </p:cNvPr>
              <p:cNvSpPr txBox="1"/>
              <p:nvPr/>
            </p:nvSpPr>
            <p:spPr>
              <a:xfrm>
                <a:off x="838200" y="1250182"/>
                <a:ext cx="103702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controlled oscillator should perform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u(t) is the PID controller output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4DFA75-FF56-BF23-5814-14CE36D2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0182"/>
                <a:ext cx="10370270" cy="369332"/>
              </a:xfrm>
              <a:prstGeom prst="rect">
                <a:avLst/>
              </a:prstGeom>
              <a:blipFill>
                <a:blip r:embed="rId2"/>
                <a:stretch>
                  <a:fillRect l="-529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BD11255-9A81-2883-3E17-0C8BA3F7B4F2}"/>
              </a:ext>
            </a:extLst>
          </p:cNvPr>
          <p:cNvSpPr txBox="1"/>
          <p:nvPr/>
        </p:nvSpPr>
        <p:spPr>
          <a:xfrm>
            <a:off x="838200" y="1619514"/>
            <a:ext cx="1037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 dataflow implementation of this would look like: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1F091-DB62-11BB-57EC-AD24CD75A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9"/>
          <a:stretch/>
        </p:blipFill>
        <p:spPr>
          <a:xfrm>
            <a:off x="2247599" y="1988846"/>
            <a:ext cx="6905828" cy="354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8BBCD-46B8-25DE-5E7A-623EFB749FFE}"/>
              </a:ext>
            </a:extLst>
          </p:cNvPr>
          <p:cNvSpPr txBox="1"/>
          <p:nvPr/>
        </p:nvSpPr>
        <p:spPr>
          <a:xfrm>
            <a:off x="910865" y="5688420"/>
            <a:ext cx="10370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this implementation to work the register must begin holding the first value of u(t), or the MUX must have s=1 on startup</a:t>
            </a:r>
          </a:p>
        </p:txBody>
      </p:sp>
    </p:spTree>
    <p:extLst>
      <p:ext uri="{BB962C8B-B14F-4D97-AF65-F5344CB8AC3E}">
        <p14:creationId xmlns:p14="http://schemas.microsoft.com/office/powerpoint/2010/main" val="62330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FA0-5293-6C49-3AB6-E42403E6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26244"/>
            <a:ext cx="10515600" cy="596716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PID Controller</a:t>
            </a:r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variable frequency block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Controlled oscillator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Low Pass Filter</a:t>
            </a:r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2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9B873-78F4-3FDA-0E0C-2D6943805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7CB4-D887-1E0B-437D-4C9D2DC4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Phase Locked Loop (PLL) is a closed system that has a three-phase sinusoidal input and outputs the frequency and phase angle in real time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park transformation is used to get a DC voltage corresponding to the three-phase sinusoidal input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first diagram shows a general PLL and it’s block components, while the second diagram is specific to what is being modeled</a:t>
            </a:r>
            <a:endParaRPr lang="en-US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Mod 2π is used as the controlled oscillator</a:t>
            </a:r>
          </a:p>
          <a:p>
            <a:pPr lvl="1"/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The control component is a PID controller</a:t>
            </a:r>
          </a:p>
          <a:p>
            <a:pPr lvl="1"/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All other differences are constants which depend on the use case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B0F17-17D4-790A-4F5E-1C1FF6299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95636"/>
            <a:ext cx="5257800" cy="2134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50F718-8340-86FC-52D0-2CA3CD0DE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2591"/>
            <a:ext cx="4782532" cy="20205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CB25514-948E-15FC-0C22-3FA5A7465DAE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PLL 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F03A8A-739A-A27F-4CAD-068F42E28EDF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79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Understanding the LP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624C9-70F0-90E2-F474-1041BB40A314}"/>
                  </a:ext>
                </a:extLst>
              </p:cNvPr>
              <p:cNvSpPr txBox="1"/>
              <p:nvPr/>
            </p:nvSpPr>
            <p:spPr>
              <a:xfrm>
                <a:off x="838200" y="1121620"/>
                <a:ext cx="10803903" cy="5614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equation representing the low-pass filter is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𝑝𝑖𝑑</m:t>
                        </m:r>
                      </m:sub>
                    </m:sSub>
                  </m:oMath>
                </a14:m>
                <a:endParaRPr lang="en-US" sz="2000" kern="1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is derived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  <m:sSub>
                      <m:sSubPr>
                        <m:ctrlPr>
                          <a:rPr lang="en-US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which is </a:t>
                </a:r>
                <a:r>
                  <a:rPr lang="en-US" dirty="0"/>
                  <a:t>the equation for motion in a second-order linear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variables represent: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x: displacement variable (in our case is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natural frequency, used as a parameter to determine filters characteristics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Represents the frequency of the system if allowed to move freely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: damping ratio of the liter, parameter to determine filters characteristics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damping ratio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the damping of the system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critical damping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forcing function which is the input function that drives the response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equation is rearranged where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the equation is solved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here are a few other possible forms: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=−</m:t>
                    </m:r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b="0" i="1" kern="100" smtClea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  <m:sSup>
                          <m:sSup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𝑝𝑖𝑑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𝑝𝑖𝑑</m:t>
                            </m:r>
                          </m:sub>
                        </m:sSub>
                      </m:num>
                      <m:den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</m:den>
                    </m:f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</m:den>
                    </m:f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num>
                      <m:den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𝑝𝑖𝑑</m:t>
                            </m:r>
                          </m:sub>
                        </m:s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nary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𝑑𝑡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(integrated form)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624C9-70F0-90E2-F474-1041BB40A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21620"/>
                <a:ext cx="10803903" cy="5614229"/>
              </a:xfrm>
              <a:prstGeom prst="rect">
                <a:avLst/>
              </a:prstGeom>
              <a:blipFill>
                <a:blip r:embed="rId2"/>
                <a:stretch>
                  <a:fillRect l="-508" t="-651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FA7F0-EC44-1E77-ED52-4D50EC60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15E3-3700-91FC-DBF8-4952D4C1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Low Pass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54538-EC8D-DAFB-A950-E0B6A31A23BB}"/>
                  </a:ext>
                </a:extLst>
              </p:cNvPr>
              <p:cNvSpPr txBox="1"/>
              <p:nvPr/>
            </p:nvSpPr>
            <p:spPr>
              <a:xfrm>
                <a:off x="838200" y="1250182"/>
                <a:ext cx="10370270" cy="998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ptos" panose="020B0004020202020204" pitchFamily="34" charset="0"/>
                  </a:rPr>
                  <a:t>The low pass filter is modeled by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𝑝𝑖𝑑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We will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available from registers offboard.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𝑝𝑖𝑑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generated in the PLL, so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needed along with a way to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by integrating into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E54538-EC8D-DAFB-A950-E0B6A31A2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0182"/>
                <a:ext cx="10370270" cy="998607"/>
              </a:xfrm>
              <a:prstGeom prst="rect">
                <a:avLst/>
              </a:prstGeom>
              <a:blipFill>
                <a:blip r:embed="rId2"/>
                <a:stretch>
                  <a:fillRect l="-529" t="-1829"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598CD2-614C-8387-B25B-39E8347A1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0" y="2221858"/>
            <a:ext cx="7903848" cy="437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AED14-B1EE-BD8B-B647-932E7DBC4F2F}"/>
              </a:ext>
            </a:extLst>
          </p:cNvPr>
          <p:cNvSpPr txBox="1"/>
          <p:nvPr/>
        </p:nvSpPr>
        <p:spPr>
          <a:xfrm>
            <a:off x="7956223" y="2221858"/>
            <a:ext cx="3648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top level dataflow for a brute-force approach</a:t>
            </a:r>
          </a:p>
        </p:txBody>
      </p:sp>
    </p:spTree>
    <p:extLst>
      <p:ext uri="{BB962C8B-B14F-4D97-AF65-F5344CB8AC3E}">
        <p14:creationId xmlns:p14="http://schemas.microsoft.com/office/powerpoint/2010/main" val="403331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Low Pass Filter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5E1BB-2504-5CE7-244D-35D64080EDD9}"/>
              </a:ext>
            </a:extLst>
          </p:cNvPr>
          <p:cNvSpPr txBox="1"/>
          <p:nvPr/>
        </p:nvSpPr>
        <p:spPr>
          <a:xfrm>
            <a:off x="838200" y="1250182"/>
            <a:ext cx="1037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The top level components that must be represented are </a:t>
            </a:r>
            <a:r>
              <a:rPr lang="en-US" i="1" dirty="0">
                <a:latin typeface="Aptos" panose="020B0004020202020204" pitchFamily="34" charset="0"/>
              </a:rPr>
              <a:t>compute f’</a:t>
            </a:r>
            <a:r>
              <a:rPr lang="en-US" dirty="0">
                <a:latin typeface="Aptos" panose="020B0004020202020204" pitchFamily="34" charset="0"/>
              </a:rPr>
              <a:t>, A^2 * B, and integrate f’’ into f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56A2E-2B7B-E9EE-5187-8C2A00EA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" t="3824" r="1622" b="6168"/>
          <a:stretch/>
        </p:blipFill>
        <p:spPr>
          <a:xfrm>
            <a:off x="6383733" y="1703364"/>
            <a:ext cx="3478654" cy="174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A9AF3-F73B-399E-64F4-03B79669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9" y="1535883"/>
            <a:ext cx="4808244" cy="1893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492B04-9BEF-6EF6-DF23-2D4F2DDF57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1" t="1784" r="833" b="6086"/>
          <a:stretch/>
        </p:blipFill>
        <p:spPr>
          <a:xfrm>
            <a:off x="1408199" y="3549004"/>
            <a:ext cx="6499350" cy="31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21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Low Pass Filter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624C9-70F0-90E2-F474-1041BB40A314}"/>
                  </a:ext>
                </a:extLst>
              </p:cNvPr>
              <p:cNvSpPr txBox="1"/>
              <p:nvPr/>
            </p:nvSpPr>
            <p:spPr>
              <a:xfrm>
                <a:off x="838200" y="1051283"/>
                <a:ext cx="10993582" cy="5527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kern="100" dirty="0"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Lets take a closer look at the following equation that was derived in the previous slides: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𝑝𝑖𝑑</m:t>
                              </m:r>
                            </m:sub>
                          </m:sSub>
                        </m:num>
                        <m:den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</m:t>
                          </m:r>
                        </m:den>
                      </m:f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𝜉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;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equation shows that the filtered frequency is equal to the output of the </a:t>
                </a:r>
                <a:r>
                  <a:rPr lang="en-US" dirty="0" err="1"/>
                  <a:t>pid</a:t>
                </a:r>
                <a:r>
                  <a:rPr lang="en-US" dirty="0"/>
                  <a:t> controller minus the first and second derivatives weighted by constants:</a:t>
                </a:r>
              </a:p>
              <a:p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𝑝𝑖𝑑</m:t>
                        </m:r>
                      </m:sub>
                    </m:sSub>
                    <m:r>
                      <a:rPr lang="en-US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  where</a:t>
                </a:r>
                <a14:m>
                  <m:oMath xmlns:m="http://schemas.openxmlformats.org/officeDocument/2006/math">
                    <m:r>
                      <a:rPr lang="en-US" i="1" kern="100" dirty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kern="100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;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 kern="10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kern="10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sSubSup>
                      <m:sSubSup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kern="100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kern="100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kern="100" smtClean="0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are related by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, for simplicity I will assume this parameter is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the top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𝑝𝑖𝑑</m:t>
                        </m:r>
                      </m:sub>
                    </m:sSub>
                  </m:oMath>
                </a14:m>
                <a:r>
                  <a:rPr lang="en-US" dirty="0"/>
                  <a:t> must be divided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before it is used to calculate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with this, we will use A, B, and C to represent the constants in the equation so the most efficient form may be found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Examining the following equations, we see the f’ and f’’ equations must be slower than the f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𝑝𝑖𝑑</m:t>
                              </m:r>
                            </m:sub>
                          </m:sSub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nary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𝐴𝑓</m:t>
                          </m:r>
                        </m:e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𝑝𝑖𝑑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𝑝𝑖𝑑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𝑝𝑖𝑑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will analyze the f equations in terms of speed (ccs) and hardware usage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624C9-70F0-90E2-F474-1041BB40A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51283"/>
                <a:ext cx="10993582" cy="5527795"/>
              </a:xfrm>
              <a:prstGeom prst="rect">
                <a:avLst/>
              </a:prstGeom>
              <a:blipFill>
                <a:blip r:embed="rId2"/>
                <a:stretch>
                  <a:fillRect l="-499" t="-662" b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5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Low Pass Filter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/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𝐴𝑓</m:t>
                          </m:r>
                        </m:e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𝑝𝑖𝑑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C96CA57-B2EA-27D5-2DD8-D6246B63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2206"/>
            <a:ext cx="6905625" cy="413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B7E49-1D50-EC1F-170A-696AC83460FE}"/>
              </a:ext>
            </a:extLst>
          </p:cNvPr>
          <p:cNvSpPr txBox="1"/>
          <p:nvPr/>
        </p:nvSpPr>
        <p:spPr>
          <a:xfrm>
            <a:off x="8172450" y="1301003"/>
            <a:ext cx="33051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Differentiator: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Adder: 0 (will use available adders)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Shifter: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Register: 2</a:t>
            </a:r>
          </a:p>
          <a:p>
            <a:endParaRPr lang="en-US" dirty="0"/>
          </a:p>
          <a:p>
            <a:r>
              <a:rPr lang="en-US" dirty="0"/>
              <a:t>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 has delay of 1 multiplier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Another option of the same circuit performs CC3 and CC4 in one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hardware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#CCs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C4B3B-D993-C007-AA15-8669CCA06959}"/>
              </a:ext>
            </a:extLst>
          </p:cNvPr>
          <p:cNvSpPr txBox="1"/>
          <p:nvPr/>
        </p:nvSpPr>
        <p:spPr>
          <a:xfrm>
            <a:off x="2875175" y="6005833"/>
            <a:ext cx="26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for hardware</a:t>
            </a:r>
          </a:p>
        </p:txBody>
      </p:sp>
    </p:spTree>
    <p:extLst>
      <p:ext uri="{BB962C8B-B14F-4D97-AF65-F5344CB8AC3E}">
        <p14:creationId xmlns:p14="http://schemas.microsoft.com/office/powerpoint/2010/main" val="362460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Low Pass Filter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/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𝐴𝑓</m:t>
                          </m:r>
                        </m:e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𝑝𝑖𝑑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1B7E49-1D50-EC1F-170A-696AC83460FE}"/>
              </a:ext>
            </a:extLst>
          </p:cNvPr>
          <p:cNvSpPr txBox="1"/>
          <p:nvPr/>
        </p:nvSpPr>
        <p:spPr>
          <a:xfrm>
            <a:off x="8153400" y="1709027"/>
            <a:ext cx="3305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Differentiator: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Adder: 0 (will use available adders)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Shifter: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Register: 2</a:t>
            </a:r>
          </a:p>
          <a:p>
            <a:endParaRPr lang="en-US" dirty="0"/>
          </a:p>
          <a:p>
            <a:r>
              <a:rPr lang="en-US" dirty="0"/>
              <a:t>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 has delay of 1 multiplier + 1 adder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Next is a method using maximum parallelization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01F9D-BAE5-B333-B7B0-674F5BA8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6" y="1889760"/>
            <a:ext cx="7554590" cy="3848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B141E-C489-0246-3ED2-26B563182A85}"/>
              </a:ext>
            </a:extLst>
          </p:cNvPr>
          <p:cNvSpPr txBox="1"/>
          <p:nvPr/>
        </p:nvSpPr>
        <p:spPr>
          <a:xfrm>
            <a:off x="2375555" y="5932996"/>
            <a:ext cx="40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Speedup with slightly more hardware</a:t>
            </a:r>
          </a:p>
        </p:txBody>
      </p:sp>
    </p:spTree>
    <p:extLst>
      <p:ext uri="{BB962C8B-B14F-4D97-AF65-F5344CB8AC3E}">
        <p14:creationId xmlns:p14="http://schemas.microsoft.com/office/powerpoint/2010/main" val="353224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LPF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/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𝐴𝑓</m:t>
                          </m:r>
                        </m:e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𝑝𝑖𝑑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1B7E49-1D50-EC1F-170A-696AC83460FE}"/>
                  </a:ext>
                </a:extLst>
              </p:cNvPr>
              <p:cNvSpPr txBox="1"/>
              <p:nvPr/>
            </p:nvSpPr>
            <p:spPr>
              <a:xfrm>
                <a:off x="8153400" y="1709027"/>
                <a:ext cx="3305175" cy="4647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Hardware count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Multiplier: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Adder: 1 (reused each CC)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Differentiator: 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Adder: 0 (will use available adders)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Shifter: 1 (share shifters)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Register: 2</a:t>
                </a:r>
              </a:p>
              <a:p>
                <a:endParaRPr lang="en-US" dirty="0"/>
              </a:p>
              <a:p>
                <a:r>
                  <a:rPr lang="en-US" dirty="0"/>
                  <a:t>Timing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4 CCs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CC has delay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Next we will remove any hardware sharing for a true speed maximization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1B7E49-1D50-EC1F-170A-696AC834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09027"/>
                <a:ext cx="3305175" cy="4647491"/>
              </a:xfrm>
              <a:prstGeom prst="rect">
                <a:avLst/>
              </a:prstGeom>
              <a:blipFill>
                <a:blip r:embed="rId3"/>
                <a:stretch>
                  <a:fillRect l="-1661" t="-655" b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2D42C7B-27EA-724A-4253-C06751A4F518}"/>
              </a:ext>
            </a:extLst>
          </p:cNvPr>
          <p:cNvSpPr txBox="1"/>
          <p:nvPr/>
        </p:nvSpPr>
        <p:spPr>
          <a:xfrm>
            <a:off x="2884602" y="6162536"/>
            <a:ext cx="267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for speed with some hardware sharing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D0B96-4C56-3D40-7E63-F9EA020348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19" t="1634" r="2287" b="4560"/>
          <a:stretch/>
        </p:blipFill>
        <p:spPr>
          <a:xfrm>
            <a:off x="217092" y="1709027"/>
            <a:ext cx="7836385" cy="42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7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LPF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/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𝐴𝑓</m:t>
                          </m:r>
                        </m:e>
                        <m:sub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𝑝𝑖𝑑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119675"/>
                <a:ext cx="9785023" cy="390748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1B7E49-1D50-EC1F-170A-696AC83460FE}"/>
              </a:ext>
            </a:extLst>
          </p:cNvPr>
          <p:cNvSpPr txBox="1"/>
          <p:nvPr/>
        </p:nvSpPr>
        <p:spPr>
          <a:xfrm>
            <a:off x="8246096" y="1510423"/>
            <a:ext cx="3305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Differentiator: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Adder: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Shifter: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Register: 2</a:t>
            </a:r>
          </a:p>
          <a:p>
            <a:endParaRPr lang="en-US" dirty="0"/>
          </a:p>
          <a:p>
            <a:r>
              <a:rPr lang="en-US" dirty="0"/>
              <a:t>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 has delay of mul+2*</a:t>
            </a:r>
            <a:r>
              <a:rPr lang="en-US" dirty="0" err="1"/>
              <a:t>add+shft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faster clock will ensure that the regs in the differentiators are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Next we will look at the integral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42C7B-27EA-724A-4253-C06751A4F518}"/>
              </a:ext>
            </a:extLst>
          </p:cNvPr>
          <p:cNvSpPr txBox="1"/>
          <p:nvPr/>
        </p:nvSpPr>
        <p:spPr>
          <a:xfrm>
            <a:off x="2884602" y="6162536"/>
            <a:ext cx="26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for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4A13D-9D14-04B9-DEE6-C3D42FB36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31"/>
          <a:stretch/>
        </p:blipFill>
        <p:spPr>
          <a:xfrm>
            <a:off x="324145" y="1914525"/>
            <a:ext cx="7798126" cy="412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40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Low Pass Filter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/>
              <p:nvPr/>
            </p:nvSpPr>
            <p:spPr>
              <a:xfrm>
                <a:off x="914400" y="1200286"/>
                <a:ext cx="9785023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𝑝𝑖𝑑</m:t>
                              </m:r>
                            </m:sub>
                          </m:sSub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nary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00286"/>
                <a:ext cx="9785023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A98C039-5795-FDEA-9F09-8503F8FC8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84" y="1894640"/>
            <a:ext cx="7057482" cy="4295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F178A-01A6-63F8-363E-0F6B4F5E5DF0}"/>
              </a:ext>
            </a:extLst>
          </p:cNvPr>
          <p:cNvSpPr txBox="1"/>
          <p:nvPr/>
        </p:nvSpPr>
        <p:spPr>
          <a:xfrm>
            <a:off x="8067676" y="1794752"/>
            <a:ext cx="3952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Differentiator/ Integrator 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Adder: 1 (will use 1 available adder)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Shifter: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Register: 3</a:t>
            </a:r>
          </a:p>
          <a:p>
            <a:endParaRPr lang="en-US" dirty="0"/>
          </a:p>
          <a:p>
            <a:r>
              <a:rPr lang="en-US" dirty="0"/>
              <a:t>Timing (same as f equation)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 has delay of 1 multiplier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we introduce 2 clocks to this circuit, we can find a faster circuit, with higher hardware count. NEXT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551D1-17F4-9DB2-48CC-81FF5C8C5370}"/>
              </a:ext>
            </a:extLst>
          </p:cNvPr>
          <p:cNvSpPr txBox="1"/>
          <p:nvPr/>
        </p:nvSpPr>
        <p:spPr>
          <a:xfrm>
            <a:off x="2865748" y="6190499"/>
            <a:ext cx="26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for hardware</a:t>
            </a:r>
          </a:p>
        </p:txBody>
      </p:sp>
    </p:spTree>
    <p:extLst>
      <p:ext uri="{BB962C8B-B14F-4D97-AF65-F5344CB8AC3E}">
        <p14:creationId xmlns:p14="http://schemas.microsoft.com/office/powerpoint/2010/main" val="1652913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Low Pass Filter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/>
              <p:nvPr/>
            </p:nvSpPr>
            <p:spPr>
              <a:xfrm>
                <a:off x="914400" y="1200286"/>
                <a:ext cx="9785023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𝑝𝑖𝑑</m:t>
                              </m:r>
                            </m:sub>
                          </m:sSub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nary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𝐶𝑓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44655E-4412-0F37-EEFC-29853D7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200286"/>
                <a:ext cx="9785023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8EF178A-01A6-63F8-363E-0F6B4F5E5DF0}"/>
              </a:ext>
            </a:extLst>
          </p:cNvPr>
          <p:cNvSpPr txBox="1"/>
          <p:nvPr/>
        </p:nvSpPr>
        <p:spPr>
          <a:xfrm>
            <a:off x="8067676" y="1794752"/>
            <a:ext cx="395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BD9E-52D3-62DA-F11C-8872C7A5BC80}"/>
              </a:ext>
            </a:extLst>
          </p:cNvPr>
          <p:cNvSpPr txBox="1"/>
          <p:nvPr/>
        </p:nvSpPr>
        <p:spPr>
          <a:xfrm>
            <a:off x="8061490" y="1510423"/>
            <a:ext cx="3952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Adder: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Differentiator/ Integrator 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Adder: 0 (will use available adders)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Shifter: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Register: 3</a:t>
            </a:r>
          </a:p>
          <a:p>
            <a:endParaRPr lang="en-US" dirty="0"/>
          </a:p>
          <a:p>
            <a:r>
              <a:rPr lang="en-US" dirty="0"/>
              <a:t>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 of 1 multiplier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ABD71-7EC0-66C1-C297-867E2B1F28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" t="2442" r="2036" b="2904"/>
          <a:stretch/>
        </p:blipFill>
        <p:spPr>
          <a:xfrm>
            <a:off x="533400" y="1941710"/>
            <a:ext cx="6979763" cy="4127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691D2-FFFA-A472-3956-BC2983BE17E3}"/>
              </a:ext>
            </a:extLst>
          </p:cNvPr>
          <p:cNvSpPr txBox="1"/>
          <p:nvPr/>
        </p:nvSpPr>
        <p:spPr>
          <a:xfrm>
            <a:off x="2281287" y="6131384"/>
            <a:ext cx="40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Speedup with more hardware</a:t>
            </a:r>
          </a:p>
        </p:txBody>
      </p:sp>
    </p:spTree>
    <p:extLst>
      <p:ext uri="{BB962C8B-B14F-4D97-AF65-F5344CB8AC3E}">
        <p14:creationId xmlns:p14="http://schemas.microsoft.com/office/powerpoint/2010/main" val="47982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FA0-5293-6C49-3AB6-E42403E6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26244"/>
            <a:ext cx="10515600" cy="5967166"/>
          </a:xfrm>
        </p:spPr>
        <p:txBody>
          <a:bodyPr>
            <a:normAutofit/>
          </a:bodyPr>
          <a:lstStyle/>
          <a:p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PID Controller</a:t>
            </a:r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Mean variable frequency block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Controlled oscillator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Pass Filter</a:t>
            </a:r>
          </a:p>
        </p:txBody>
      </p:sp>
    </p:spTree>
    <p:extLst>
      <p:ext uri="{BB962C8B-B14F-4D97-AF65-F5344CB8AC3E}">
        <p14:creationId xmlns:p14="http://schemas.microsoft.com/office/powerpoint/2010/main" val="1944572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LPF Scheduling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BD9E-52D3-62DA-F11C-8872C7A5BC80}"/>
              </a:ext>
            </a:extLst>
          </p:cNvPr>
          <p:cNvSpPr txBox="1"/>
          <p:nvPr/>
        </p:nvSpPr>
        <p:spPr>
          <a:xfrm>
            <a:off x="1074420" y="1240754"/>
            <a:ext cx="10043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comparison we will assume the following delays and gate counts (only for comparison)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Multiplier: 10 delay units, 1k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Adder: 1.5 delay unit, 150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Integrator/Differentiator: (1.5+5) 2 delay units,  (150 + 50) 200 gates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5DA480-B6C8-E878-8ED0-4990F256E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80954"/>
              </p:ext>
            </p:extLst>
          </p:nvPr>
        </p:nvGraphicFramePr>
        <p:xfrm>
          <a:off x="296669" y="2566317"/>
          <a:ext cx="11326580" cy="384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59">
                  <a:extLst>
                    <a:ext uri="{9D8B030D-6E8A-4147-A177-3AD203B41FA5}">
                      <a16:colId xmlns:a16="http://schemas.microsoft.com/office/drawing/2014/main" val="3488256114"/>
                    </a:ext>
                  </a:extLst>
                </a:gridCol>
                <a:gridCol w="1760906">
                  <a:extLst>
                    <a:ext uri="{9D8B030D-6E8A-4147-A177-3AD203B41FA5}">
                      <a16:colId xmlns:a16="http://schemas.microsoft.com/office/drawing/2014/main" val="3473219745"/>
                    </a:ext>
                  </a:extLst>
                </a:gridCol>
                <a:gridCol w="1618083">
                  <a:extLst>
                    <a:ext uri="{9D8B030D-6E8A-4147-A177-3AD203B41FA5}">
                      <a16:colId xmlns:a16="http://schemas.microsoft.com/office/drawing/2014/main" val="3944498596"/>
                    </a:ext>
                  </a:extLst>
                </a:gridCol>
                <a:gridCol w="1618083">
                  <a:extLst>
                    <a:ext uri="{9D8B030D-6E8A-4147-A177-3AD203B41FA5}">
                      <a16:colId xmlns:a16="http://schemas.microsoft.com/office/drawing/2014/main" val="2890080804"/>
                    </a:ext>
                  </a:extLst>
                </a:gridCol>
                <a:gridCol w="1618083">
                  <a:extLst>
                    <a:ext uri="{9D8B030D-6E8A-4147-A177-3AD203B41FA5}">
                      <a16:colId xmlns:a16="http://schemas.microsoft.com/office/drawing/2014/main" val="705682263"/>
                    </a:ext>
                  </a:extLst>
                </a:gridCol>
                <a:gridCol w="1618083">
                  <a:extLst>
                    <a:ext uri="{9D8B030D-6E8A-4147-A177-3AD203B41FA5}">
                      <a16:colId xmlns:a16="http://schemas.microsoft.com/office/drawing/2014/main" val="2001959289"/>
                    </a:ext>
                  </a:extLst>
                </a:gridCol>
                <a:gridCol w="1618083">
                  <a:extLst>
                    <a:ext uri="{9D8B030D-6E8A-4147-A177-3AD203B41FA5}">
                      <a16:colId xmlns:a16="http://schemas.microsoft.com/office/drawing/2014/main" val="3830629418"/>
                    </a:ext>
                  </a:extLst>
                </a:gridCol>
              </a:tblGrid>
              <a:tr h="3377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287467"/>
                  </a:ext>
                </a:extLst>
              </a:tr>
              <a:tr h="699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 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Integral equation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Integral equation FAST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916142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r>
                        <a:rPr lang="en-US" dirty="0"/>
                        <a:t># CC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84236"/>
                  </a:ext>
                </a:extLst>
              </a:tr>
              <a:tr h="378957">
                <a:tc>
                  <a:txBody>
                    <a:bodyPr/>
                    <a:lstStyle/>
                    <a:p>
                      <a:r>
                        <a:rPr lang="en-US" dirty="0"/>
                        <a:t>CC Delay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69514"/>
                  </a:ext>
                </a:extLst>
              </a:tr>
              <a:tr h="400665"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87653"/>
                  </a:ext>
                </a:extLst>
              </a:tr>
              <a:tr h="337734">
                <a:tc>
                  <a:txBody>
                    <a:bodyPr/>
                    <a:lstStyle/>
                    <a:p>
                      <a:r>
                        <a:rPr lang="en-US" dirty="0"/>
                        <a:t>Latency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218544"/>
                  </a:ext>
                </a:extLst>
              </a:tr>
              <a:tr h="209677">
                <a:tc>
                  <a:txBody>
                    <a:bodyPr/>
                    <a:lstStyle/>
                    <a:p>
                      <a:r>
                        <a:rPr lang="en-US" dirty="0"/>
                        <a:t>Hardware </a:t>
                      </a:r>
                      <a:r>
                        <a:rPr lang="en-US" dirty="0" err="1"/>
                        <a:t>cnt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2400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78111"/>
                  </a:ext>
                </a:extLst>
              </a:tr>
              <a:tr h="385531">
                <a:tc>
                  <a:txBody>
                    <a:bodyPr/>
                    <a:lstStyle/>
                    <a:p>
                      <a:r>
                        <a:rPr lang="en-US" dirty="0"/>
                        <a:t>Speed vs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+15.9%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+33%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304"/>
                  </a:ext>
                </a:extLst>
              </a:tr>
              <a:tr h="518474">
                <a:tc>
                  <a:txBody>
                    <a:bodyPr/>
                    <a:lstStyle/>
                    <a:p>
                      <a:r>
                        <a:rPr lang="en-US" dirty="0"/>
                        <a:t>Size vs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+16.7%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+100%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5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65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LPF Scheduling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EBD9E-52D3-62DA-F11C-8872C7A5BC80}"/>
              </a:ext>
            </a:extLst>
          </p:cNvPr>
          <p:cNvSpPr txBox="1"/>
          <p:nvPr/>
        </p:nvSpPr>
        <p:spPr>
          <a:xfrm>
            <a:off x="1074420" y="1240754"/>
            <a:ext cx="10043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comparison synthesized values for LUT count will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Multiplier: 70.2 delay units, 702 LUTS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Adder: 3.1 delay unit, 31 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Integrator/Differentiator: (3.1 + 7.3)  10.4 delay units,  (31 + 73) 104 LUTS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5DA480-B6C8-E878-8ED0-4990F256E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55839"/>
              </p:ext>
            </p:extLst>
          </p:nvPr>
        </p:nvGraphicFramePr>
        <p:xfrm>
          <a:off x="131975" y="2453195"/>
          <a:ext cx="10985605" cy="400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983">
                  <a:extLst>
                    <a:ext uri="{9D8B030D-6E8A-4147-A177-3AD203B41FA5}">
                      <a16:colId xmlns:a16="http://schemas.microsoft.com/office/drawing/2014/main" val="3488256114"/>
                    </a:ext>
                  </a:extLst>
                </a:gridCol>
                <a:gridCol w="2034437">
                  <a:extLst>
                    <a:ext uri="{9D8B030D-6E8A-4147-A177-3AD203B41FA5}">
                      <a16:colId xmlns:a16="http://schemas.microsoft.com/office/drawing/2014/main" val="3473219745"/>
                    </a:ext>
                  </a:extLst>
                </a:gridCol>
                <a:gridCol w="2286126">
                  <a:extLst>
                    <a:ext uri="{9D8B030D-6E8A-4147-A177-3AD203B41FA5}">
                      <a16:colId xmlns:a16="http://schemas.microsoft.com/office/drawing/2014/main" val="3944498596"/>
                    </a:ext>
                  </a:extLst>
                </a:gridCol>
                <a:gridCol w="2496143">
                  <a:extLst>
                    <a:ext uri="{9D8B030D-6E8A-4147-A177-3AD203B41FA5}">
                      <a16:colId xmlns:a16="http://schemas.microsoft.com/office/drawing/2014/main" val="2890080804"/>
                    </a:ext>
                  </a:extLst>
                </a:gridCol>
                <a:gridCol w="2666916">
                  <a:extLst>
                    <a:ext uri="{9D8B030D-6E8A-4147-A177-3AD203B41FA5}">
                      <a16:colId xmlns:a16="http://schemas.microsoft.com/office/drawing/2014/main" val="705682263"/>
                    </a:ext>
                  </a:extLst>
                </a:gridCol>
              </a:tblGrid>
              <a:tr h="3515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87467"/>
                  </a:ext>
                </a:extLst>
              </a:tr>
              <a:tr h="3767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 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 equation 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16142"/>
                  </a:ext>
                </a:extLst>
              </a:tr>
              <a:tr h="351567">
                <a:tc>
                  <a:txBody>
                    <a:bodyPr/>
                    <a:lstStyle/>
                    <a:p>
                      <a:r>
                        <a:rPr lang="en-US" dirty="0"/>
                        <a:t># CC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84236"/>
                  </a:ext>
                </a:extLst>
              </a:tr>
              <a:tr h="615242">
                <a:tc>
                  <a:txBody>
                    <a:bodyPr/>
                    <a:lstStyle/>
                    <a:p>
                      <a:r>
                        <a:rPr lang="en-US" dirty="0"/>
                        <a:t>CC Delay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70.2+3.1=</a:t>
                      </a:r>
                    </a:p>
                    <a:p>
                      <a:r>
                        <a:rPr lang="en-US" dirty="0"/>
                        <a:t>73.3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(70.2+3.1)/2=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70.2+2*3.1+7.3=</a:t>
                      </a:r>
                    </a:p>
                    <a:p>
                      <a:r>
                        <a:rPr lang="en-US" dirty="0"/>
                        <a:t>83.7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69514"/>
                  </a:ext>
                </a:extLst>
              </a:tr>
              <a:tr h="385118">
                <a:tc>
                  <a:txBody>
                    <a:bodyPr/>
                    <a:lstStyle/>
                    <a:p>
                      <a:r>
                        <a:rPr lang="en-US" dirty="0"/>
                        <a:t>Throughput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1/146.6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487653"/>
                  </a:ext>
                </a:extLst>
              </a:tr>
              <a:tr h="351567">
                <a:tc>
                  <a:txBody>
                    <a:bodyPr/>
                    <a:lstStyle/>
                    <a:p>
                      <a:r>
                        <a:rPr lang="en-US" dirty="0"/>
                        <a:t>Latency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18544"/>
                  </a:ext>
                </a:extLst>
              </a:tr>
              <a:tr h="615242">
                <a:tc>
                  <a:txBody>
                    <a:bodyPr/>
                    <a:lstStyle/>
                    <a:p>
                      <a:r>
                        <a:rPr lang="en-US" dirty="0"/>
                        <a:t>Hardware </a:t>
                      </a:r>
                      <a:r>
                        <a:rPr lang="en-US" dirty="0" err="1"/>
                        <a:t>cnt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702+31+73+mux=</a:t>
                      </a:r>
                    </a:p>
                    <a:p>
                      <a:r>
                        <a:rPr lang="en-US" dirty="0"/>
                        <a:t>(965)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702+2*31+73+mux=</a:t>
                      </a:r>
                    </a:p>
                    <a:p>
                      <a:r>
                        <a:rPr lang="en-US" dirty="0"/>
                        <a:t>(1008)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702*2+104+mux=</a:t>
                      </a:r>
                    </a:p>
                    <a:p>
                      <a:r>
                        <a:rPr lang="en-US" dirty="0"/>
                        <a:t>(1599)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3*702+2*31+2*104=</a:t>
                      </a:r>
                    </a:p>
                    <a:p>
                      <a:r>
                        <a:rPr lang="en-US" dirty="0"/>
                        <a:t>2376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78111"/>
                  </a:ext>
                </a:extLst>
              </a:tr>
              <a:tr h="370571">
                <a:tc>
                  <a:txBody>
                    <a:bodyPr/>
                    <a:lstStyle/>
                    <a:p>
                      <a:r>
                        <a:rPr lang="en-US" dirty="0"/>
                        <a:t>Speed vs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+92%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2304"/>
                  </a:ext>
                </a:extLst>
              </a:tr>
              <a:tr h="498355">
                <a:tc>
                  <a:txBody>
                    <a:bodyPr/>
                    <a:lstStyle/>
                    <a:p>
                      <a:r>
                        <a:rPr lang="en-US" dirty="0"/>
                        <a:t>Size vs 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+65.7%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5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55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FA0-5293-6C49-3AB6-E42403E6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269340"/>
            <a:ext cx="10515600" cy="1325563"/>
          </a:xfrm>
        </p:spPr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Further Exploration – HW/SW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002666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Processor – Trig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3CE73-BE1A-F829-C13A-711E5BD08282}"/>
              </a:ext>
            </a:extLst>
          </p:cNvPr>
          <p:cNvSpPr txBox="1"/>
          <p:nvPr/>
        </p:nvSpPr>
        <p:spPr>
          <a:xfrm>
            <a:off x="325116" y="1187257"/>
            <a:ext cx="1051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On the ARM processor, the sine and cosine trig functions can be implemented using the Taylor expansion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Since the Taylor series is infinite, </a:t>
            </a:r>
            <a:r>
              <a:rPr lang="en-US"/>
              <a:t>we will </a:t>
            </a:r>
            <a:r>
              <a:rPr lang="en-US" dirty="0"/>
              <a:t>choose a good stopping point. Here is an analysis of the processor implementation with regard to the number of instructions vs the accuracy.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0C0352-DB48-6686-DCD2-0514F744579D}"/>
                  </a:ext>
                </a:extLst>
              </p:cNvPr>
              <p:cNvSpPr txBox="1"/>
              <p:nvPr/>
            </p:nvSpPr>
            <p:spPr>
              <a:xfrm>
                <a:off x="1441518" y="1540052"/>
                <a:ext cx="3786323" cy="4837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0C0352-DB48-6686-DCD2-0514F744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18" y="1540052"/>
                <a:ext cx="3786323" cy="4837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1F36AB-12BA-532B-DD0A-4FFD162A46B3}"/>
                  </a:ext>
                </a:extLst>
              </p:cNvPr>
              <p:cNvSpPr txBox="1"/>
              <p:nvPr/>
            </p:nvSpPr>
            <p:spPr>
              <a:xfrm>
                <a:off x="5825765" y="1565828"/>
                <a:ext cx="3288849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1F36AB-12BA-532B-DD0A-4FFD162A4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765" y="1565828"/>
                <a:ext cx="3288849" cy="432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6949C2F-D105-0348-7955-DF874574B7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941581"/>
                  </p:ext>
                </p:extLst>
              </p:nvPr>
            </p:nvGraphicFramePr>
            <p:xfrm>
              <a:off x="884884" y="2723734"/>
              <a:ext cx="10212373" cy="2297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062">
                      <a:extLst>
                        <a:ext uri="{9D8B030D-6E8A-4147-A177-3AD203B41FA5}">
                          <a16:colId xmlns:a16="http://schemas.microsoft.com/office/drawing/2014/main" val="3358962394"/>
                        </a:ext>
                      </a:extLst>
                    </a:gridCol>
                    <a:gridCol w="1702062">
                      <a:extLst>
                        <a:ext uri="{9D8B030D-6E8A-4147-A177-3AD203B41FA5}">
                          <a16:colId xmlns:a16="http://schemas.microsoft.com/office/drawing/2014/main" val="485179621"/>
                        </a:ext>
                      </a:extLst>
                    </a:gridCol>
                    <a:gridCol w="1704790">
                      <a:extLst>
                        <a:ext uri="{9D8B030D-6E8A-4147-A177-3AD203B41FA5}">
                          <a16:colId xmlns:a16="http://schemas.microsoft.com/office/drawing/2014/main" val="681396363"/>
                        </a:ext>
                      </a:extLst>
                    </a:gridCol>
                    <a:gridCol w="1699335">
                      <a:extLst>
                        <a:ext uri="{9D8B030D-6E8A-4147-A177-3AD203B41FA5}">
                          <a16:colId xmlns:a16="http://schemas.microsoft.com/office/drawing/2014/main" val="3166442672"/>
                        </a:ext>
                      </a:extLst>
                    </a:gridCol>
                    <a:gridCol w="1702062">
                      <a:extLst>
                        <a:ext uri="{9D8B030D-6E8A-4147-A177-3AD203B41FA5}">
                          <a16:colId xmlns:a16="http://schemas.microsoft.com/office/drawing/2014/main" val="3432983927"/>
                        </a:ext>
                      </a:extLst>
                    </a:gridCol>
                    <a:gridCol w="1702062">
                      <a:extLst>
                        <a:ext uri="{9D8B030D-6E8A-4147-A177-3AD203B41FA5}">
                          <a16:colId xmlns:a16="http://schemas.microsoft.com/office/drawing/2014/main" val="676414636"/>
                        </a:ext>
                      </a:extLst>
                    </a:gridCol>
                  </a:tblGrid>
                  <a:tr h="3933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Terms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4919536"/>
                      </a:ext>
                    </a:extLst>
                  </a:tr>
                  <a:tr h="679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Instructions (ARM)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472834"/>
                      </a:ext>
                    </a:extLst>
                  </a:tr>
                  <a:tr h="3933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(ns)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14.17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19.17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615198"/>
                      </a:ext>
                    </a:extLst>
                  </a:tr>
                  <a:tr h="679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% Error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41.0569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18.7654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2.9529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938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6949C2F-D105-0348-7955-DF874574B7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941581"/>
                  </p:ext>
                </p:extLst>
              </p:nvPr>
            </p:nvGraphicFramePr>
            <p:xfrm>
              <a:off x="884884" y="2723734"/>
              <a:ext cx="10212373" cy="2297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2062">
                      <a:extLst>
                        <a:ext uri="{9D8B030D-6E8A-4147-A177-3AD203B41FA5}">
                          <a16:colId xmlns:a16="http://schemas.microsoft.com/office/drawing/2014/main" val="3358962394"/>
                        </a:ext>
                      </a:extLst>
                    </a:gridCol>
                    <a:gridCol w="1702062">
                      <a:extLst>
                        <a:ext uri="{9D8B030D-6E8A-4147-A177-3AD203B41FA5}">
                          <a16:colId xmlns:a16="http://schemas.microsoft.com/office/drawing/2014/main" val="485179621"/>
                        </a:ext>
                      </a:extLst>
                    </a:gridCol>
                    <a:gridCol w="1704790">
                      <a:extLst>
                        <a:ext uri="{9D8B030D-6E8A-4147-A177-3AD203B41FA5}">
                          <a16:colId xmlns:a16="http://schemas.microsoft.com/office/drawing/2014/main" val="681396363"/>
                        </a:ext>
                      </a:extLst>
                    </a:gridCol>
                    <a:gridCol w="1699335">
                      <a:extLst>
                        <a:ext uri="{9D8B030D-6E8A-4147-A177-3AD203B41FA5}">
                          <a16:colId xmlns:a16="http://schemas.microsoft.com/office/drawing/2014/main" val="3166442672"/>
                        </a:ext>
                      </a:extLst>
                    </a:gridCol>
                    <a:gridCol w="1702062">
                      <a:extLst>
                        <a:ext uri="{9D8B030D-6E8A-4147-A177-3AD203B41FA5}">
                          <a16:colId xmlns:a16="http://schemas.microsoft.com/office/drawing/2014/main" val="3432983927"/>
                        </a:ext>
                      </a:extLst>
                    </a:gridCol>
                    <a:gridCol w="1702062">
                      <a:extLst>
                        <a:ext uri="{9D8B030D-6E8A-4147-A177-3AD203B41FA5}">
                          <a16:colId xmlns:a16="http://schemas.microsoft.com/office/drawing/2014/main" val="676414636"/>
                        </a:ext>
                      </a:extLst>
                    </a:gridCol>
                  </a:tblGrid>
                  <a:tr h="3933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Terms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4919536"/>
                      </a:ext>
                    </a:extLst>
                  </a:tr>
                  <a:tr h="6790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# Instructions (ARM)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472834"/>
                      </a:ext>
                    </a:extLst>
                  </a:tr>
                  <a:tr h="39338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(ns)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14.17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15.83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19.17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2615198"/>
                      </a:ext>
                    </a:extLst>
                  </a:tr>
                  <a:tr h="8318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8" t="-179562" r="-502151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41.0569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18.7654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2.9529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0.7307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938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AA3B5E-B551-8BC2-6E89-878F24E5B0CF}"/>
              </a:ext>
            </a:extLst>
          </p:cNvPr>
          <p:cNvSpPr txBox="1"/>
          <p:nvPr/>
        </p:nvSpPr>
        <p:spPr>
          <a:xfrm>
            <a:off x="884885" y="5129875"/>
            <a:ext cx="9854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increase the accuracy while allowing for less terms (and instructions), we can narrow the range that we expect the input x to 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9544FC0-B95C-4D19-2913-6B8B8B1E9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460267"/>
                  </p:ext>
                </p:extLst>
              </p:nvPr>
            </p:nvGraphicFramePr>
            <p:xfrm>
              <a:off x="884884" y="5805835"/>
              <a:ext cx="10198962" cy="64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99827">
                      <a:extLst>
                        <a:ext uri="{9D8B030D-6E8A-4147-A177-3AD203B41FA5}">
                          <a16:colId xmlns:a16="http://schemas.microsoft.com/office/drawing/2014/main" val="400728265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2440732032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373750390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3832772872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1859238738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2532037495"/>
                        </a:ext>
                      </a:extLst>
                    </a:gridCol>
                  </a:tblGrid>
                  <a:tr h="29744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% Error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/2)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0.05858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0.001607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3.002e-5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656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9544FC0-B95C-4D19-2913-6B8B8B1E9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0460267"/>
                  </p:ext>
                </p:extLst>
              </p:nvPr>
            </p:nvGraphicFramePr>
            <p:xfrm>
              <a:off x="884884" y="5805835"/>
              <a:ext cx="10198962" cy="6400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699827">
                      <a:extLst>
                        <a:ext uri="{9D8B030D-6E8A-4147-A177-3AD203B41FA5}">
                          <a16:colId xmlns:a16="http://schemas.microsoft.com/office/drawing/2014/main" val="400728265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2440732032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373750390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3832772872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1859238738"/>
                        </a:ext>
                      </a:extLst>
                    </a:gridCol>
                    <a:gridCol w="1699827">
                      <a:extLst>
                        <a:ext uri="{9D8B030D-6E8A-4147-A177-3AD203B41FA5}">
                          <a16:colId xmlns:a16="http://schemas.microsoft.com/office/drawing/2014/main" val="253203749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58" t="-4717" r="-500717" b="-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0.05858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0.001607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3.002e-5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59656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7230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Embedded Core vs FPGA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3CE73-BE1A-F829-C13A-711E5BD08282}"/>
              </a:ext>
            </a:extLst>
          </p:cNvPr>
          <p:cNvSpPr txBox="1"/>
          <p:nvPr/>
        </p:nvSpPr>
        <p:spPr>
          <a:xfrm>
            <a:off x="838199" y="1310326"/>
            <a:ext cx="105155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is a time analysis of mathematical operations of an embedded core vs on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calculations the Zynq-7000 SoC system will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includes an FPGA with embedded hard processor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Artix-7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Dual ARM Cortex-A9 MP Core 0.8-2 GHz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Analysis Results: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8952E-C2EA-AC5F-1931-FED1BBB2E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20521"/>
              </p:ext>
            </p:extLst>
          </p:nvPr>
        </p:nvGraphicFramePr>
        <p:xfrm>
          <a:off x="1579511" y="3429000"/>
          <a:ext cx="9252887" cy="2805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24">
                  <a:extLst>
                    <a:ext uri="{9D8B030D-6E8A-4147-A177-3AD203B41FA5}">
                      <a16:colId xmlns:a16="http://schemas.microsoft.com/office/drawing/2014/main" val="2687036381"/>
                    </a:ext>
                  </a:extLst>
                </a:gridCol>
                <a:gridCol w="2261124">
                  <a:extLst>
                    <a:ext uri="{9D8B030D-6E8A-4147-A177-3AD203B41FA5}">
                      <a16:colId xmlns:a16="http://schemas.microsoft.com/office/drawing/2014/main" val="4224344833"/>
                    </a:ext>
                  </a:extLst>
                </a:gridCol>
                <a:gridCol w="2469515">
                  <a:extLst>
                    <a:ext uri="{9D8B030D-6E8A-4147-A177-3AD203B41FA5}">
                      <a16:colId xmlns:a16="http://schemas.microsoft.com/office/drawing/2014/main" val="3993141180"/>
                    </a:ext>
                  </a:extLst>
                </a:gridCol>
                <a:gridCol w="2261124">
                  <a:extLst>
                    <a:ext uri="{9D8B030D-6E8A-4147-A177-3AD203B41FA5}">
                      <a16:colId xmlns:a16="http://schemas.microsoft.com/office/drawing/2014/main" val="1887057489"/>
                    </a:ext>
                  </a:extLst>
                </a:gridCol>
              </a:tblGrid>
              <a:tr h="490002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Processor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FPGA w DSP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071035"/>
                  </a:ext>
                </a:extLst>
              </a:tr>
              <a:tr h="845757">
                <a:tc>
                  <a:txBody>
                    <a:bodyPr/>
                    <a:lstStyle/>
                    <a:p>
                      <a:r>
                        <a:rPr lang="en-US" dirty="0"/>
                        <a:t>Addition/Subtraction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5.667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9.167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5.667 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68588"/>
                  </a:ext>
                </a:extLst>
              </a:tr>
              <a:tr h="490002"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12.395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9.167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10.06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060851"/>
                  </a:ext>
                </a:extLst>
              </a:tr>
              <a:tr h="490002">
                <a:tc>
                  <a:txBody>
                    <a:bodyPr/>
                    <a:lstStyle/>
                    <a:p>
                      <a:r>
                        <a:rPr lang="en-US" dirty="0"/>
                        <a:t>Shifter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5.013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11.67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5.013 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98633"/>
                  </a:ext>
                </a:extLst>
              </a:tr>
              <a:tr h="490002">
                <a:tc>
                  <a:txBody>
                    <a:bodyPr/>
                    <a:lstStyle/>
                    <a:p>
                      <a:r>
                        <a:rPr lang="en-US" dirty="0"/>
                        <a:t>Sine / 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ns (21 instructions)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232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999013-9E48-61F5-68D4-A5BAD6A3E678}"/>
              </a:ext>
            </a:extLst>
          </p:cNvPr>
          <p:cNvSpPr txBox="1"/>
          <p:nvPr/>
        </p:nvSpPr>
        <p:spPr>
          <a:xfrm>
            <a:off x="8276735" y="2635889"/>
            <a:ext cx="417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Sources show an expected 3-5x speedup from FPGA to ASIC</a:t>
            </a:r>
          </a:p>
        </p:txBody>
      </p:sp>
    </p:spTree>
    <p:extLst>
      <p:ext uri="{BB962C8B-B14F-4D97-AF65-F5344CB8AC3E}">
        <p14:creationId xmlns:p14="http://schemas.microsoft.com/office/powerpoint/2010/main" val="1599965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6E9C5B-862A-0558-A06D-0D84245CE92E}"/>
              </a:ext>
            </a:extLst>
          </p:cNvPr>
          <p:cNvSpPr/>
          <p:nvPr/>
        </p:nvSpPr>
        <p:spPr>
          <a:xfrm>
            <a:off x="6905233" y="2960378"/>
            <a:ext cx="2493782" cy="135768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86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FPGA/Processor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D3CE73-BE1A-F829-C13A-711E5BD08282}"/>
                  </a:ext>
                </a:extLst>
              </p:cNvPr>
              <p:cNvSpPr txBox="1"/>
              <p:nvPr/>
            </p:nvSpPr>
            <p:spPr>
              <a:xfrm>
                <a:off x="838200" y="1413949"/>
                <a:ext cx="1091281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implement a design using both FPGA and a hard processor: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processor runs at the top of the hierarchy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Verilog modules are individually established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processor allocates values into registers that will be used by the Verilog modules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get the delay of loading the registers (input delay):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𝐹𝑃𝐺𝐴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 the next slide I detail the SW / HW implementation in Vivado and the method to get the input delay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D3CE73-BE1A-F829-C13A-711E5BD08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13949"/>
                <a:ext cx="10912813" cy="4524315"/>
              </a:xfrm>
              <a:prstGeom prst="rect">
                <a:avLst/>
              </a:prstGeom>
              <a:blipFill>
                <a:blip r:embed="rId2"/>
                <a:stretch>
                  <a:fillRect l="-503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0E44BBF-8AB1-04D4-B646-0029397168F6}"/>
              </a:ext>
            </a:extLst>
          </p:cNvPr>
          <p:cNvSpPr/>
          <p:nvPr/>
        </p:nvSpPr>
        <p:spPr>
          <a:xfrm>
            <a:off x="2229539" y="2960378"/>
            <a:ext cx="3940404" cy="1492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1E0EB-5A58-2641-1A8F-0D3EFD98603A}"/>
              </a:ext>
            </a:extLst>
          </p:cNvPr>
          <p:cNvSpPr/>
          <p:nvPr/>
        </p:nvSpPr>
        <p:spPr>
          <a:xfrm>
            <a:off x="7225744" y="3069580"/>
            <a:ext cx="904974" cy="457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A2D45-61ED-1647-7637-A0A89CC595AF}"/>
              </a:ext>
            </a:extLst>
          </p:cNvPr>
          <p:cNvSpPr/>
          <p:nvPr/>
        </p:nvSpPr>
        <p:spPr>
          <a:xfrm>
            <a:off x="7225744" y="3704026"/>
            <a:ext cx="904974" cy="457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E4D92-B889-5FCF-276E-A113E9A77877}"/>
              </a:ext>
            </a:extLst>
          </p:cNvPr>
          <p:cNvSpPr/>
          <p:nvPr/>
        </p:nvSpPr>
        <p:spPr>
          <a:xfrm>
            <a:off x="8408218" y="3410225"/>
            <a:ext cx="904974" cy="457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1847E6-5656-9A4E-FD5C-458AE82E5C7B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5458611" y="3298573"/>
            <a:ext cx="1767133" cy="441634"/>
          </a:xfrm>
          <a:prstGeom prst="bentConnector3">
            <a:avLst>
              <a:gd name="adj1" fmla="val 58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E6FA5B3-10AC-42D9-E059-EB262C30D90A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5458611" y="3740207"/>
            <a:ext cx="1767133" cy="192812"/>
          </a:xfrm>
          <a:prstGeom prst="bentConnector3">
            <a:avLst>
              <a:gd name="adj1" fmla="val 58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D4BA6D-A1C7-872C-A722-A77B3DA83F6D}"/>
              </a:ext>
            </a:extLst>
          </p:cNvPr>
          <p:cNvSpPr txBox="1"/>
          <p:nvPr/>
        </p:nvSpPr>
        <p:spPr>
          <a:xfrm>
            <a:off x="3629721" y="2586338"/>
            <a:ext cx="1121789" cy="37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CC71DD-92C2-D5BC-DDB1-6F200A2B1EE1}"/>
              </a:ext>
            </a:extLst>
          </p:cNvPr>
          <p:cNvSpPr/>
          <p:nvPr/>
        </p:nvSpPr>
        <p:spPr>
          <a:xfrm>
            <a:off x="2531196" y="3343342"/>
            <a:ext cx="1206632" cy="74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Operation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238D17-A047-5435-E21C-950999C45F69}"/>
              </a:ext>
            </a:extLst>
          </p:cNvPr>
          <p:cNvSpPr/>
          <p:nvPr/>
        </p:nvSpPr>
        <p:spPr>
          <a:xfrm>
            <a:off x="4082299" y="3318403"/>
            <a:ext cx="1376312" cy="843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values into regs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F017A-ED3A-AD00-40FE-1ED22C598915}"/>
              </a:ext>
            </a:extLst>
          </p:cNvPr>
          <p:cNvSpPr txBox="1"/>
          <p:nvPr/>
        </p:nvSpPr>
        <p:spPr>
          <a:xfrm>
            <a:off x="7783209" y="2581915"/>
            <a:ext cx="714474" cy="37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677822-3D9D-C1E4-30BE-DC13B5B35AEF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 flipH="1">
            <a:off x="2531196" y="3639218"/>
            <a:ext cx="6781996" cy="75948"/>
          </a:xfrm>
          <a:prstGeom prst="bentConnector5">
            <a:avLst>
              <a:gd name="adj1" fmla="val -12372"/>
              <a:gd name="adj2" fmla="val 1449122"/>
              <a:gd name="adj3" fmla="val 118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6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66E9C5B-862A-0558-A06D-0D84245CE92E}"/>
              </a:ext>
            </a:extLst>
          </p:cNvPr>
          <p:cNvSpPr/>
          <p:nvPr/>
        </p:nvSpPr>
        <p:spPr>
          <a:xfrm>
            <a:off x="5745734" y="1936959"/>
            <a:ext cx="4029861" cy="13940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86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HW / SW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3CE73-BE1A-F829-C13A-711E5BD08282}"/>
              </a:ext>
            </a:extLst>
          </p:cNvPr>
          <p:cNvSpPr txBox="1"/>
          <p:nvPr/>
        </p:nvSpPr>
        <p:spPr>
          <a:xfrm>
            <a:off x="838200" y="1059689"/>
            <a:ext cx="1091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is a diagram of a test I have implemented in firmware and software using Vivado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44BBF-8AB1-04D4-B646-0029397168F6}"/>
              </a:ext>
            </a:extLst>
          </p:cNvPr>
          <p:cNvSpPr/>
          <p:nvPr/>
        </p:nvSpPr>
        <p:spPr>
          <a:xfrm>
            <a:off x="1070042" y="1936958"/>
            <a:ext cx="3940404" cy="1492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1E0EB-5A58-2641-1A8F-0D3EFD98603A}"/>
              </a:ext>
            </a:extLst>
          </p:cNvPr>
          <p:cNvSpPr/>
          <p:nvPr/>
        </p:nvSpPr>
        <p:spPr>
          <a:xfrm>
            <a:off x="6066247" y="2046160"/>
            <a:ext cx="904974" cy="457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A2D45-61ED-1647-7637-A0A89CC595AF}"/>
              </a:ext>
            </a:extLst>
          </p:cNvPr>
          <p:cNvSpPr/>
          <p:nvPr/>
        </p:nvSpPr>
        <p:spPr>
          <a:xfrm>
            <a:off x="6066247" y="2680606"/>
            <a:ext cx="904974" cy="457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E4D92-B889-5FCF-276E-A113E9A77877}"/>
              </a:ext>
            </a:extLst>
          </p:cNvPr>
          <p:cNvSpPr/>
          <p:nvPr/>
        </p:nvSpPr>
        <p:spPr>
          <a:xfrm>
            <a:off x="8781165" y="2451613"/>
            <a:ext cx="904974" cy="4579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 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61847E6-5656-9A4E-FD5C-458AE82E5C7B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4421272" y="2275153"/>
            <a:ext cx="1644975" cy="414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E6FA5B3-10AC-42D9-E059-EB262C30D90A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4421272" y="2689979"/>
            <a:ext cx="1644975" cy="219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D4BA6D-A1C7-872C-A722-A77B3DA83F6D}"/>
              </a:ext>
            </a:extLst>
          </p:cNvPr>
          <p:cNvSpPr txBox="1"/>
          <p:nvPr/>
        </p:nvSpPr>
        <p:spPr>
          <a:xfrm>
            <a:off x="2470224" y="1562918"/>
            <a:ext cx="1121789" cy="37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CC71DD-92C2-D5BC-DDB1-6F200A2B1EE1}"/>
              </a:ext>
            </a:extLst>
          </p:cNvPr>
          <p:cNvSpPr/>
          <p:nvPr/>
        </p:nvSpPr>
        <p:spPr>
          <a:xfrm>
            <a:off x="1371699" y="2319922"/>
            <a:ext cx="1206632" cy="74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238D17-A047-5435-E21C-950999C45F69}"/>
              </a:ext>
            </a:extLst>
          </p:cNvPr>
          <p:cNvSpPr/>
          <p:nvPr/>
        </p:nvSpPr>
        <p:spPr>
          <a:xfrm>
            <a:off x="3044960" y="2268175"/>
            <a:ext cx="1376312" cy="843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values into regs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F017A-ED3A-AD00-40FE-1ED22C598915}"/>
              </a:ext>
            </a:extLst>
          </p:cNvPr>
          <p:cNvSpPr txBox="1"/>
          <p:nvPr/>
        </p:nvSpPr>
        <p:spPr>
          <a:xfrm>
            <a:off x="6623712" y="1558495"/>
            <a:ext cx="714474" cy="37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FPGA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677822-3D9D-C1E4-30BE-DC13B5B35AEF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 flipH="1">
            <a:off x="1371699" y="2680606"/>
            <a:ext cx="8314440" cy="11140"/>
          </a:xfrm>
          <a:prstGeom prst="bentConnector5">
            <a:avLst>
              <a:gd name="adj1" fmla="val -2749"/>
              <a:gd name="adj2" fmla="val 10905557"/>
              <a:gd name="adj3" fmla="val 106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9B829D1-6F30-D172-0452-C87DB366A368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2578331" y="2689979"/>
            <a:ext cx="466629" cy="1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3DDB464-0959-2DA0-DB31-60C5EA44CC98}"/>
              </a:ext>
            </a:extLst>
          </p:cNvPr>
          <p:cNvSpPr/>
          <p:nvPr/>
        </p:nvSpPr>
        <p:spPr>
          <a:xfrm>
            <a:off x="7207180" y="2308782"/>
            <a:ext cx="1206632" cy="74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CF44EE7-C8E1-FAF2-286A-258FD32AAE1B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6971221" y="2275153"/>
            <a:ext cx="235959" cy="4054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F93449-1393-E29A-2868-D98E7022E31B}"/>
              </a:ext>
            </a:extLst>
          </p:cNvPr>
          <p:cNvCxnSpPr>
            <a:stCxn id="9" idx="3"/>
            <a:endCxn id="19" idx="1"/>
          </p:cNvCxnSpPr>
          <p:nvPr/>
        </p:nvCxnSpPr>
        <p:spPr>
          <a:xfrm flipV="1">
            <a:off x="6971221" y="2680606"/>
            <a:ext cx="235959" cy="2289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9E469C4-99BE-D02C-357E-4BCEF5FC0250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>
            <a:off x="8413812" y="2680606"/>
            <a:ext cx="36735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01C181-7427-BF95-E1A6-A7D03E0F5A78}"/>
                  </a:ext>
                </a:extLst>
              </p:cNvPr>
              <p:cNvSpPr txBox="1"/>
              <p:nvPr/>
            </p:nvSpPr>
            <p:spPr>
              <a:xfrm>
                <a:off x="838200" y="4070208"/>
                <a:ext cx="10276002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get the delay of loading the registers (input delay):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𝐹𝑃𝐺𝐴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Vivado was not able to simulate the time taken by the processor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delay of the individual Verilog modules are still obtainable the same way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time of the processor may be derived using calculations with the processor frequency and number of instructions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get the input delay, the full implementation must be done on a physical board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If the input delay is able to be derived, then allocation of HW/SW may be done for the entire PLL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601C181-7427-BF95-E1A6-A7D03E0F5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70208"/>
                <a:ext cx="10276002" cy="2585323"/>
              </a:xfrm>
              <a:prstGeom prst="rect">
                <a:avLst/>
              </a:prstGeom>
              <a:blipFill>
                <a:blip r:embed="rId2"/>
                <a:stretch>
                  <a:fillRect l="-415" t="-1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10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E80B7-1560-BF72-30DD-3A347606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F639D7D-4570-8F8D-0DB4-1E1386843121}"/>
              </a:ext>
            </a:extLst>
          </p:cNvPr>
          <p:cNvSpPr txBox="1"/>
          <p:nvPr/>
        </p:nvSpPr>
        <p:spPr>
          <a:xfrm>
            <a:off x="838200" y="1250182"/>
            <a:ext cx="10370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Below is a total summary of the metrics gotten from th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 current components</a:t>
            </a:r>
            <a:endParaRPr lang="en-US" sz="20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A8FB50-563D-616A-2231-7E4B7E9726A7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Final Summary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52EAF4-F769-14E7-5BF4-D5844AFD2B8B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591A01-EB82-A714-B273-E280227C1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02252"/>
              </p:ext>
            </p:extLst>
          </p:nvPr>
        </p:nvGraphicFramePr>
        <p:xfrm>
          <a:off x="1306136" y="2094315"/>
          <a:ext cx="9365005" cy="2669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001">
                  <a:extLst>
                    <a:ext uri="{9D8B030D-6E8A-4147-A177-3AD203B41FA5}">
                      <a16:colId xmlns:a16="http://schemas.microsoft.com/office/drawing/2014/main" val="3789257840"/>
                    </a:ext>
                  </a:extLst>
                </a:gridCol>
                <a:gridCol w="1873001">
                  <a:extLst>
                    <a:ext uri="{9D8B030D-6E8A-4147-A177-3AD203B41FA5}">
                      <a16:colId xmlns:a16="http://schemas.microsoft.com/office/drawing/2014/main" val="1174040817"/>
                    </a:ext>
                  </a:extLst>
                </a:gridCol>
                <a:gridCol w="1873001">
                  <a:extLst>
                    <a:ext uri="{9D8B030D-6E8A-4147-A177-3AD203B41FA5}">
                      <a16:colId xmlns:a16="http://schemas.microsoft.com/office/drawing/2014/main" val="3763928193"/>
                    </a:ext>
                  </a:extLst>
                </a:gridCol>
                <a:gridCol w="1873001">
                  <a:extLst>
                    <a:ext uri="{9D8B030D-6E8A-4147-A177-3AD203B41FA5}">
                      <a16:colId xmlns:a16="http://schemas.microsoft.com/office/drawing/2014/main" val="2436344289"/>
                    </a:ext>
                  </a:extLst>
                </a:gridCol>
                <a:gridCol w="1873001">
                  <a:extLst>
                    <a:ext uri="{9D8B030D-6E8A-4147-A177-3AD203B41FA5}">
                      <a16:colId xmlns:a16="http://schemas.microsoft.com/office/drawing/2014/main" val="2768976852"/>
                    </a:ext>
                  </a:extLst>
                </a:gridCol>
              </a:tblGrid>
              <a:tr h="9749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LP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Controlled Oscillator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Variable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96535"/>
                  </a:ext>
                </a:extLst>
              </a:tr>
              <a:tr h="564823">
                <a:tc>
                  <a:txBody>
                    <a:bodyPr/>
                    <a:lstStyle/>
                    <a:p>
                      <a:r>
                        <a:rPr lang="en-US" dirty="0"/>
                        <a:t>LUT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69773"/>
                  </a:ext>
                </a:extLst>
              </a:tr>
              <a:tr h="564823">
                <a:tc>
                  <a:txBody>
                    <a:bodyPr/>
                    <a:lstStyle/>
                    <a:p>
                      <a:r>
                        <a:rPr lang="en-US" dirty="0"/>
                        <a:t>Delay (ns)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06079"/>
                  </a:ext>
                </a:extLst>
              </a:tr>
              <a:tr h="564823">
                <a:tc>
                  <a:txBody>
                    <a:bodyPr/>
                    <a:lstStyle/>
                    <a:p>
                      <a:r>
                        <a:rPr lang="en-US" dirty="0"/>
                        <a:t>Max f (MHz)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79.051383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281.7695125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185.1851852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321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3703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FA0-5293-6C49-3AB6-E42403E6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269340"/>
            <a:ext cx="10515600" cy="1325563"/>
          </a:xfrm>
        </p:spPr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Archived Slides</a:t>
            </a:r>
          </a:p>
        </p:txBody>
      </p:sp>
    </p:spTree>
    <p:extLst>
      <p:ext uri="{BB962C8B-B14F-4D97-AF65-F5344CB8AC3E}">
        <p14:creationId xmlns:p14="http://schemas.microsoft.com/office/powerpoint/2010/main" val="7729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93F5-24D0-66CA-6C6D-4F7AE9A9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PID controller is an electronics component that uses differentiation, integration, and proportionality to continuously adjust the controller output to achieve a final output equal to the set point value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controller function is the model used to set y and the plant function is some transformation of the output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set point value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e: error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u: output</a:t>
            </a:r>
          </a:p>
          <a:p>
            <a:pPr marL="457200" lvl="1" indent="0">
              <a:buNone/>
            </a:pP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y: actual value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A03CC-E4AE-74F6-8550-A0A0A0C5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9925"/>
            <a:ext cx="5583956" cy="20780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5DDFFD-081A-2C00-70C6-6561D33B8667}"/>
              </a:ext>
            </a:extLst>
          </p:cNvPr>
          <p:cNvSpPr txBox="1">
            <a:spLocks/>
          </p:cNvSpPr>
          <p:nvPr/>
        </p:nvSpPr>
        <p:spPr>
          <a:xfrm>
            <a:off x="706226" y="4769594"/>
            <a:ext cx="10515600" cy="16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PID controller, the output-error relationship can be modeled by the mathematical equation:</a:t>
            </a:r>
          </a:p>
          <a:p>
            <a:pPr lvl="1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3EE5E-91CB-67D5-7646-C0EDEB55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15" y="5489891"/>
            <a:ext cx="5522022" cy="9562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0B5526C-9BD1-3F5C-6841-BFE0D3E5B959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PID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D1D4F4-2BF8-37F2-F5B6-77731D57785B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36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Generating </a:t>
            </a:r>
            <a:r>
              <a:rPr lang="en-US" dirty="0" err="1">
                <a:latin typeface="Aptos" panose="020B0004020202020204" pitchFamily="34" charset="0"/>
              </a:rPr>
              <a:t>vabc</a:t>
            </a:r>
            <a:endParaRPr lang="en-US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EBD9E-52D3-62DA-F11C-8872C7A5BC80}"/>
                  </a:ext>
                </a:extLst>
              </p:cNvPr>
              <p:cNvSpPr txBox="1"/>
              <p:nvPr/>
            </p:nvSpPr>
            <p:spPr>
              <a:xfrm>
                <a:off x="489960" y="1141071"/>
                <a:ext cx="10863840" cy="383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simplify development of the park transformation, the built in cos and sin functions will be used. </a:t>
                </a:r>
              </a:p>
              <a:p>
                <a:endParaRPr lang="en-US" dirty="0"/>
              </a:p>
              <a:p>
                <a:r>
                  <a:rPr lang="en-US" dirty="0"/>
                  <a:t>To get the 3-phase signal, behavioral Verilog is used to do the following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f is the frequency of the input signal, T is the current time,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phase shift</a:t>
                </a:r>
              </a:p>
              <a:p>
                <a:endParaRPr lang="en-US" dirty="0"/>
              </a:p>
              <a:p>
                <a:r>
                  <a:rPr lang="en-US" dirty="0"/>
                  <a:t>In Verilog the module takes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The module outputs an array with 3 32-bit values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EBD9E-52D3-62DA-F11C-8872C7A5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0" y="1141071"/>
                <a:ext cx="10863840" cy="3830023"/>
              </a:xfrm>
              <a:prstGeom prst="rect">
                <a:avLst/>
              </a:prstGeom>
              <a:blipFill>
                <a:blip r:embed="rId2"/>
                <a:stretch>
                  <a:fillRect l="-449" t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72CF8F5-B508-686D-964B-D36170961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944" y="4766012"/>
            <a:ext cx="4684776" cy="19018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D6F840-36CD-FAE5-DECD-7198E7B28A80}"/>
              </a:ext>
            </a:extLst>
          </p:cNvPr>
          <p:cNvSpPr/>
          <p:nvPr/>
        </p:nvSpPr>
        <p:spPr>
          <a:xfrm>
            <a:off x="3991896" y="4971094"/>
            <a:ext cx="310405" cy="147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82F9-7203-06E7-E9D4-191AC09C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EDB-6B9D-83F7-0C14-568E55D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60"/>
            <a:ext cx="10515600" cy="132556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Park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EBD9E-52D3-62DA-F11C-8872C7A5BC80}"/>
                  </a:ext>
                </a:extLst>
              </p:cNvPr>
              <p:cNvSpPr txBox="1"/>
              <p:nvPr/>
            </p:nvSpPr>
            <p:spPr>
              <a:xfrm>
                <a:off x="489960" y="1141071"/>
                <a:ext cx="108638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park transformation module must be able to transform both to and from </a:t>
                </a:r>
                <a:r>
                  <a:rPr lang="en-US" dirty="0" err="1"/>
                  <a:t>vabc</a:t>
                </a:r>
                <a:r>
                  <a:rPr lang="en-US" dirty="0"/>
                  <a:t> and </a:t>
                </a:r>
                <a:r>
                  <a:rPr lang="en-US" dirty="0" err="1"/>
                  <a:t>dq</a:t>
                </a:r>
                <a:r>
                  <a:rPr lang="en-US" dirty="0"/>
                  <a:t>, here is the process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Determine the direction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:r>
                  <a:rPr lang="en-US" dirty="0" err="1"/>
                  <a:t>abc</a:t>
                </a:r>
                <a:r>
                  <a:rPr lang="en-US" dirty="0"/>
                  <a:t> to </a:t>
                </a:r>
                <a:r>
                  <a:rPr lang="en-US" dirty="0" err="1"/>
                  <a:t>dq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:r>
                  <a:rPr lang="en-US" dirty="0" err="1"/>
                  <a:t>dq</a:t>
                </a:r>
                <a:r>
                  <a:rPr lang="en-US" dirty="0"/>
                  <a:t> to </a:t>
                </a:r>
                <a:r>
                  <a:rPr lang="en-US" dirty="0" err="1"/>
                  <a:t>abc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This module takes in the </a:t>
                </a:r>
                <a:r>
                  <a:rPr lang="en-US" dirty="0" err="1"/>
                  <a:t>vabc</a:t>
                </a:r>
                <a:r>
                  <a:rPr lang="en-US" dirty="0"/>
                  <a:t> array, theta, and a bit deciding the transformation direction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EBD9E-52D3-62DA-F11C-8872C7A5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60" y="1141071"/>
                <a:ext cx="10863840" cy="4247317"/>
              </a:xfrm>
              <a:prstGeom prst="rect">
                <a:avLst/>
              </a:prstGeom>
              <a:blipFill>
                <a:blip r:embed="rId2"/>
                <a:stretch>
                  <a:fillRect l="-449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72CF8F5-B508-686D-964B-D36170961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273" y="5151111"/>
            <a:ext cx="3524391" cy="14307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D6F840-36CD-FAE5-DECD-7198E7B28A80}"/>
              </a:ext>
            </a:extLst>
          </p:cNvPr>
          <p:cNvSpPr/>
          <p:nvPr/>
        </p:nvSpPr>
        <p:spPr>
          <a:xfrm>
            <a:off x="5525728" y="5096655"/>
            <a:ext cx="1543666" cy="1547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D3883-030C-4A6A-E39E-A82C0FD73D55}"/>
                  </a:ext>
                </a:extLst>
              </p:cNvPr>
              <p:cNvSpPr txBox="1"/>
              <p:nvPr/>
            </p:nvSpPr>
            <p:spPr>
              <a:xfrm>
                <a:off x="4142527" y="1619350"/>
                <a:ext cx="7211273" cy="3053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 are the calculations for K and K inverse. They are both 3x3 2D arrays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den>
                                        </m:f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1D3883-030C-4A6A-E39E-A82C0FD7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27" y="1619350"/>
                <a:ext cx="7211273" cy="3053656"/>
              </a:xfrm>
              <a:prstGeom prst="rect">
                <a:avLst/>
              </a:prstGeom>
              <a:blipFill>
                <a:blip r:embed="rId4"/>
                <a:stretch>
                  <a:fillRect l="-761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06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67E48-4220-C6FA-3183-A4C7FB8F5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731F6-CE71-8C88-62D2-4C8A601A6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3331"/>
                <a:ext cx="11105561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work attempts to model a PLL with a PID controller efficiently in ASIC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 gate count, high precision, and speed are desired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Optimized for quickest decent to set point value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Assumptions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K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are given off-board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 clocks are off board, and there may be any number &amp; any clock rate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difference between clock cycles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is a multiple of 2</a:t>
                </a:r>
              </a:p>
              <a:p>
                <a:pPr lvl="2"/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assuming this, bit shifters may be used in place of expensive multipliers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Dataflow: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Split into three parts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– will require a multiplier 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– will require a register, multiplier, and adder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– will require two multipliers and a subtracter</a:t>
                </a:r>
              </a:p>
              <a:p>
                <a:pPr lvl="1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P+I+D will require 2 more adders</a:t>
                </a:r>
              </a:p>
              <a:p>
                <a:pPr marL="457200" lvl="1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731F6-CE71-8C88-62D2-4C8A601A6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3331"/>
                <a:ext cx="11105561" cy="4351338"/>
              </a:xfrm>
              <a:blipFill>
                <a:blip r:embed="rId2"/>
                <a:stretch>
                  <a:fillRect l="-659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47839A3-A548-AA57-2E89-B4BCF5F88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74" y="3256049"/>
            <a:ext cx="5828083" cy="20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1A9EDC-E8BB-507F-B5C4-736D5FD6E540}"/>
              </a:ext>
            </a:extLst>
          </p:cNvPr>
          <p:cNvSpPr txBox="1">
            <a:spLocks/>
          </p:cNvSpPr>
          <p:nvPr/>
        </p:nvSpPr>
        <p:spPr>
          <a:xfrm>
            <a:off x="248240" y="5463267"/>
            <a:ext cx="11695520" cy="77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PID model can be translated to its discrete form to build a block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2691-4F03-3700-575A-CD118DC63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8" y="5850770"/>
            <a:ext cx="4968983" cy="86048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D59BB1-991D-AD4A-6582-2DCE06C7AB82}"/>
              </a:ext>
            </a:extLst>
          </p:cNvPr>
          <p:cNvCxnSpPr>
            <a:cxnSpLocks/>
          </p:cNvCxnSpPr>
          <p:nvPr/>
        </p:nvCxnSpPr>
        <p:spPr>
          <a:xfrm>
            <a:off x="5425911" y="6282250"/>
            <a:ext cx="15389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9255E-C0AA-969D-7804-443223E53CB9}"/>
                  </a:ext>
                </a:extLst>
              </p:cNvPr>
              <p:cNvSpPr txBox="1"/>
              <p:nvPr/>
            </p:nvSpPr>
            <p:spPr>
              <a:xfrm>
                <a:off x="6390979" y="5783176"/>
                <a:ext cx="5839134" cy="95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9255E-C0AA-969D-7804-443223E53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79" y="5783176"/>
                <a:ext cx="5839134" cy="954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051CC86F-C91D-A259-F161-898414A19FF2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PID 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A3FFA-E488-0F60-198C-4B9E06C9444A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7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E43D-5C4E-DDA9-05D3-DC34A5F7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FB8B-672A-41A6-1913-C7420552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0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PID Dataflow (naïve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A749-8302-3ADB-7895-6F3A24ED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105561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By directly translating the PID model equation (from previous slide) into dataflow, the following diagram can be achieved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AD513-B192-F554-B46B-9DAE7D97FA57}"/>
              </a:ext>
            </a:extLst>
          </p:cNvPr>
          <p:cNvSpPr txBox="1">
            <a:spLocks/>
          </p:cNvSpPr>
          <p:nvPr/>
        </p:nvSpPr>
        <p:spPr>
          <a:xfrm>
            <a:off x="838200" y="5610181"/>
            <a:ext cx="10106378" cy="1062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diagram has a few issues, and will be used as the naïve/un-optimized model for future improvements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High gate count (many multipliers)</a:t>
            </a:r>
          </a:p>
          <a:p>
            <a:pPr lvl="2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Large delay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5AF4C-920A-2ED7-CFF6-A7119EA6B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9"/>
          <a:stretch/>
        </p:blipFill>
        <p:spPr>
          <a:xfrm>
            <a:off x="2461512" y="1886971"/>
            <a:ext cx="7268976" cy="371769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89CD5-5E66-2D68-0043-7ABAF5EC5A56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57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E43D-5C4E-DDA9-05D3-DC34A5F7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FB8B-672A-41A6-1913-C7420552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10"/>
            <a:ext cx="10515600" cy="1325563"/>
          </a:xfrm>
        </p:spPr>
        <p:txBody>
          <a:bodyPr/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PID Optimizations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D89CD5-5E66-2D68-0043-7ABAF5EC5A56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D14E-392B-86EE-BA46-884F4C3AD3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7" y="142081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Aptos" panose="020B0004020202020204" pitchFamily="34" charset="0"/>
                  </a:rPr>
                  <a:t>The logic blocks used to divide/multiply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Aptos" panose="020B0004020202020204" pitchFamily="34" charset="0"/>
                  </a:rPr>
                  <a:t> may be replaced by shifters if we force the value to be a power of 2</a:t>
                </a:r>
              </a:p>
              <a:p>
                <a:endParaRPr lang="en-US" sz="2000" dirty="0">
                  <a:latin typeface="Aptos" panose="020B0004020202020204" pitchFamily="34" charset="0"/>
                </a:endParaRPr>
              </a:p>
              <a:p>
                <a:r>
                  <a:rPr lang="en-US" sz="2000" dirty="0">
                    <a:latin typeface="Aptos" panose="020B0004020202020204" pitchFamily="34" charset="0"/>
                  </a:rPr>
                  <a:t>The PID equation can also be transformed into its differential counterpart to look for spatial or time optimizations</a:t>
                </a:r>
              </a:p>
              <a:p>
                <a:endParaRPr lang="en-US" sz="2000" dirty="0">
                  <a:latin typeface="Aptos" panose="020B0004020202020204" pitchFamily="34" charset="0"/>
                </a:endParaRPr>
              </a:p>
              <a:p>
                <a:endParaRPr lang="en-US" sz="20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D14E-392B-86EE-BA46-884F4C3AD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7" y="1420812"/>
                <a:ext cx="10515600" cy="4351338"/>
              </a:xfrm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9C61FE-CB34-98F6-3A32-6DE64CAC2FE4}"/>
                  </a:ext>
                </a:extLst>
              </p:cNvPr>
              <p:cNvSpPr txBox="1"/>
              <p:nvPr/>
            </p:nvSpPr>
            <p:spPr>
              <a:xfrm>
                <a:off x="-515772" y="3209445"/>
                <a:ext cx="8785780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9C61FE-CB34-98F6-3A32-6DE64CAC2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5772" y="3209445"/>
                <a:ext cx="8785780" cy="490199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F75AC-789E-5F04-CA1E-FC61E69CFA54}"/>
                  </a:ext>
                </a:extLst>
              </p:cNvPr>
              <p:cNvSpPr txBox="1"/>
              <p:nvPr/>
            </p:nvSpPr>
            <p:spPr>
              <a:xfrm>
                <a:off x="6638383" y="2995411"/>
                <a:ext cx="2790334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F75AC-789E-5F04-CA1E-FC61E69CF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383" y="2995411"/>
                <a:ext cx="2790334" cy="918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C7446-49FD-F549-14CF-64A26E1A451B}"/>
                  </a:ext>
                </a:extLst>
              </p:cNvPr>
              <p:cNvSpPr txBox="1"/>
              <p:nvPr/>
            </p:nvSpPr>
            <p:spPr>
              <a:xfrm>
                <a:off x="7003893" y="4255430"/>
                <a:ext cx="2790334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C7446-49FD-F549-14CF-64A26E1A4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93" y="4255430"/>
                <a:ext cx="2790334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ADC531-8FAD-B647-815A-C480D27DD2D6}"/>
                  </a:ext>
                </a:extLst>
              </p:cNvPr>
              <p:cNvSpPr txBox="1"/>
              <p:nvPr/>
            </p:nvSpPr>
            <p:spPr>
              <a:xfrm>
                <a:off x="-688376" y="4294991"/>
                <a:ext cx="8785780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ADC531-8FAD-B647-815A-C480D27D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376" y="4294991"/>
                <a:ext cx="8785780" cy="833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2AF88F-6C2F-AB9B-D3EE-9822D75F021F}"/>
                  </a:ext>
                </a:extLst>
              </p:cNvPr>
              <p:cNvSpPr txBox="1"/>
              <p:nvPr/>
            </p:nvSpPr>
            <p:spPr>
              <a:xfrm>
                <a:off x="2928593" y="1979500"/>
                <a:ext cx="6334812" cy="431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≫∆</m:t>
                    </m:r>
                  </m:oMath>
                </a14:m>
                <a:r>
                  <a:rPr lang="en-US" sz="2000" dirty="0"/>
                  <a:t>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2AF88F-6C2F-AB9B-D3EE-9822D75F0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93" y="1979500"/>
                <a:ext cx="6334812" cy="431913"/>
              </a:xfrm>
              <a:prstGeom prst="rect">
                <a:avLst/>
              </a:prstGeom>
              <a:blipFill>
                <a:blip r:embed="rId7"/>
                <a:stretch>
                  <a:fillRect t="-111268" b="-164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59205D-98B3-5EAC-6AB4-954C8CF5EF3C}"/>
              </a:ext>
            </a:extLst>
          </p:cNvPr>
          <p:cNvCxnSpPr/>
          <p:nvPr/>
        </p:nvCxnSpPr>
        <p:spPr>
          <a:xfrm>
            <a:off x="5382705" y="3913676"/>
            <a:ext cx="0" cy="413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C68810-EE78-B6B7-615E-1C7B12241B7F}"/>
              </a:ext>
            </a:extLst>
          </p:cNvPr>
          <p:cNvSpPr txBox="1"/>
          <p:nvPr/>
        </p:nvSpPr>
        <p:spPr>
          <a:xfrm>
            <a:off x="5521187" y="3887302"/>
            <a:ext cx="257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Into discrete 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AB67D-596A-4862-BBC3-0156A597F982}"/>
              </a:ext>
            </a:extLst>
          </p:cNvPr>
          <p:cNvSpPr txBox="1"/>
          <p:nvPr/>
        </p:nvSpPr>
        <p:spPr>
          <a:xfrm>
            <a:off x="989815" y="5604136"/>
            <a:ext cx="878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Next, I’ll look at the both the integral and differential implementations and research scheduling options to optimize hardware utilization</a:t>
            </a:r>
          </a:p>
        </p:txBody>
      </p:sp>
    </p:spTree>
    <p:extLst>
      <p:ext uri="{BB962C8B-B14F-4D97-AF65-F5344CB8AC3E}">
        <p14:creationId xmlns:p14="http://schemas.microsoft.com/office/powerpoint/2010/main" val="297071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FA0-5293-6C49-3AB6-E42403E6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226244"/>
            <a:ext cx="10515600" cy="5967166"/>
          </a:xfrm>
        </p:spPr>
        <p:txBody>
          <a:bodyPr>
            <a:normAutofit/>
          </a:bodyPr>
          <a:lstStyle/>
          <a:p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PID Controller</a:t>
            </a:r>
            <a:b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Mean variable frequency block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Controlled oscillator</a:t>
            </a:r>
            <a:b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 Pass Filter</a:t>
            </a:r>
          </a:p>
        </p:txBody>
      </p:sp>
    </p:spTree>
    <p:extLst>
      <p:ext uri="{BB962C8B-B14F-4D97-AF65-F5344CB8AC3E}">
        <p14:creationId xmlns:p14="http://schemas.microsoft.com/office/powerpoint/2010/main" val="171005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1A7C-D813-3404-EBA8-7A67EEFF2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2F12-DA18-CD82-27BD-165D62B7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747624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To enhance robustness of the control system, the PID controller input will be filtered by a block calculating the mean variable frequency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This new system requires feedback from both outputs of the PLL</a:t>
            </a:r>
          </a:p>
          <a:p>
            <a:pPr lvl="1"/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The </a:t>
            </a:r>
            <a:r>
              <a:rPr lang="el-GR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 is passed back as the error term for the controller</a:t>
            </a:r>
          </a:p>
          <a:p>
            <a:pPr lvl="1"/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The frequency is passed back to calculate VF mean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VF block will calculate the running average over a single cycle of the signal</a:t>
            </a:r>
          </a:p>
          <a:p>
            <a:pPr lvl="1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This attempts to reduce the overall noise of the signal so that the PID controller can reach its control variable more quickly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4B5386-DCB6-D698-97BC-7E7B5CC14F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080" y="5187851"/>
                <a:ext cx="10515600" cy="1670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the VF block, the input/output relationship can be modeled by the mathematical equation: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4B5386-DCB6-D698-97BC-7E7B5CC1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80" y="5187851"/>
                <a:ext cx="10515600" cy="1670149"/>
              </a:xfrm>
              <a:prstGeom prst="rect">
                <a:avLst/>
              </a:prstGeom>
              <a:blipFill>
                <a:blip r:embed="rId2"/>
                <a:stretch>
                  <a:fillRect l="-812"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77FD129-F1FD-C5BE-2D2C-6606D92BD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84" y="2498751"/>
            <a:ext cx="3953154" cy="16701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5C1806E-9E23-6CC0-CEB3-3DA54BD3DC16}"/>
              </a:ext>
            </a:extLst>
          </p:cNvPr>
          <p:cNvSpPr txBox="1">
            <a:spLocks/>
          </p:cNvSpPr>
          <p:nvPr/>
        </p:nvSpPr>
        <p:spPr>
          <a:xfrm>
            <a:off x="838200" y="89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Mean VF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9C9F4-5AAE-2C1F-7502-EA4B934E0880}"/>
              </a:ext>
            </a:extLst>
          </p:cNvPr>
          <p:cNvCxnSpPr>
            <a:cxnSpLocks/>
          </p:cNvCxnSpPr>
          <p:nvPr/>
        </p:nvCxnSpPr>
        <p:spPr>
          <a:xfrm>
            <a:off x="642937" y="1085850"/>
            <a:ext cx="109061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6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59019</TotalTime>
  <Words>3499</Words>
  <Application>Microsoft Office PowerPoint</Application>
  <PresentationFormat>Widescreen</PresentationFormat>
  <Paragraphs>568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DengXian</vt:lpstr>
      <vt:lpstr>Aptos</vt:lpstr>
      <vt:lpstr>Arial</vt:lpstr>
      <vt:lpstr>Calibri</vt:lpstr>
      <vt:lpstr>Calibri Light</vt:lpstr>
      <vt:lpstr>Cambria Math</vt:lpstr>
      <vt:lpstr>Office Theme</vt:lpstr>
      <vt:lpstr>Digital PLL Modeling</vt:lpstr>
      <vt:lpstr>PowerPoint Presentation</vt:lpstr>
      <vt:lpstr>  PID Controller Mean variable frequency block Controlled oscillator Low Pass Filter</vt:lpstr>
      <vt:lpstr>PowerPoint Presentation</vt:lpstr>
      <vt:lpstr>PowerPoint Presentation</vt:lpstr>
      <vt:lpstr>PID Dataflow (naïve approach)</vt:lpstr>
      <vt:lpstr>PID Optimizations</vt:lpstr>
      <vt:lpstr> PID Controller Mean variable frequency block Controlled oscillator Low Pass Filter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PID Controller Mean variable frequency block Controlled oscillator Low Pass Filter</vt:lpstr>
      <vt:lpstr>Controlled Oscillator</vt:lpstr>
      <vt:lpstr>PID Controller Mean variable frequency block Controlled oscillator Low Pass Filter </vt:lpstr>
      <vt:lpstr>Understanding the LP Filter</vt:lpstr>
      <vt:lpstr>Low Pass Filter</vt:lpstr>
      <vt:lpstr>Low Pass Filter</vt:lpstr>
      <vt:lpstr>Low Pass Filter Optimization</vt:lpstr>
      <vt:lpstr>Low Pass Filter Scheduling</vt:lpstr>
      <vt:lpstr>Low Pass Filter Scheduling</vt:lpstr>
      <vt:lpstr>LPF Scheduling</vt:lpstr>
      <vt:lpstr>LPF Scheduling</vt:lpstr>
      <vt:lpstr>Low Pass Filter Scheduling</vt:lpstr>
      <vt:lpstr>Low Pass Filter Scheduling</vt:lpstr>
      <vt:lpstr>LPF Scheduling Comparison</vt:lpstr>
      <vt:lpstr>LPF Scheduling Comparison</vt:lpstr>
      <vt:lpstr>Further Exploration – HW/SW Collaboration</vt:lpstr>
      <vt:lpstr>Processor – Trig Implementation</vt:lpstr>
      <vt:lpstr>Embedded Core vs FPGA</vt:lpstr>
      <vt:lpstr>FPGA/Processor Implementation</vt:lpstr>
      <vt:lpstr>HW / SW Test</vt:lpstr>
      <vt:lpstr>PowerPoint Presentation</vt:lpstr>
      <vt:lpstr>PowerPoint Presentation</vt:lpstr>
      <vt:lpstr>Archived Slides</vt:lpstr>
      <vt:lpstr>Generating vabc</vt:lpstr>
      <vt:lpstr>Park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</dc:title>
  <dc:creator>Blake Chevalier</dc:creator>
  <cp:lastModifiedBy>Blake Chevalier</cp:lastModifiedBy>
  <cp:revision>17</cp:revision>
  <dcterms:created xsi:type="dcterms:W3CDTF">2023-06-05T16:18:04Z</dcterms:created>
  <dcterms:modified xsi:type="dcterms:W3CDTF">2024-08-28T23:49:01Z</dcterms:modified>
</cp:coreProperties>
</file>