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5657" l="42735" r="50798" t="21470"/>
          <a:stretch/>
        </p:blipFill>
        <p:spPr>
          <a:xfrm>
            <a:off x="352825" y="952500"/>
            <a:ext cx="2695728" cy="17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59675" y="1143000"/>
            <a:ext cx="5778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we look inside the Models folder. We only create 3 models files from the artisan command which is ClassCourse.php, Course.php &amp; CourseFile.php.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Artisan Command to make model : </a:t>
            </a:r>
            <a:r>
              <a:rPr b="1" i="1" lang="en" sz="1200"/>
              <a:t>php artisan make:model YourModelName</a:t>
            </a:r>
            <a:endParaRPr b="1"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other three files which are Membership.php, Team.php &amp; User.php are automatically generated when we perform the laravel jetstream installation inside </a:t>
            </a:r>
            <a:r>
              <a:rPr lang="en" sz="1200">
                <a:solidFill>
                  <a:schemeClr val="dk1"/>
                </a:solidFill>
              </a:rPr>
              <a:t>the “</a:t>
            </a:r>
            <a:r>
              <a:rPr b="1" lang="en" sz="1200">
                <a:solidFill>
                  <a:schemeClr val="dk1"/>
                </a:solidFill>
              </a:rPr>
              <a:t>Laravel Short Course.pdf</a:t>
            </a:r>
            <a:r>
              <a:rPr lang="en" sz="1200">
                <a:solidFill>
                  <a:schemeClr val="dk1"/>
                </a:solidFill>
              </a:rPr>
              <a:t>” </a:t>
            </a:r>
            <a:r>
              <a:rPr lang="en" sz="1200"/>
              <a:t>at section “</a:t>
            </a:r>
            <a:r>
              <a:rPr b="1" lang="en" sz="1200"/>
              <a:t>HOW TO START LARAVEL PROJECT</a:t>
            </a:r>
            <a:r>
              <a:rPr lang="en" sz="1200"/>
              <a:t>” 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Be remind that Laravel Jetstream purpose is to provides the perfect starting point for your Laravel application that includes </a:t>
            </a:r>
            <a:r>
              <a:rPr b="1" lang="en" sz="900"/>
              <a:t>login</a:t>
            </a:r>
            <a:r>
              <a:rPr lang="en" sz="900"/>
              <a:t>, </a:t>
            </a:r>
            <a:r>
              <a:rPr b="1" lang="en" sz="900"/>
              <a:t>registration</a:t>
            </a:r>
            <a:r>
              <a:rPr lang="en" sz="900"/>
              <a:t>, </a:t>
            </a:r>
            <a:r>
              <a:rPr b="1" lang="en" sz="900"/>
              <a:t>email verification</a:t>
            </a:r>
            <a:r>
              <a:rPr lang="en" sz="900"/>
              <a:t>, </a:t>
            </a:r>
            <a:r>
              <a:rPr b="1" lang="en" sz="900"/>
              <a:t>two-factor authentication</a:t>
            </a:r>
            <a:r>
              <a:rPr lang="en" sz="900"/>
              <a:t>, </a:t>
            </a:r>
            <a:r>
              <a:rPr b="1" lang="en" sz="900"/>
              <a:t>session management</a:t>
            </a:r>
            <a:r>
              <a:rPr lang="en" sz="900"/>
              <a:t> and </a:t>
            </a:r>
            <a:r>
              <a:rPr b="1" lang="en" sz="900"/>
              <a:t>team management</a:t>
            </a:r>
            <a:r>
              <a:rPr lang="en" sz="900"/>
              <a:t>. That’s why you will see some Model, View &amp; Controller already created inside your project after you install the package. You can customize all these components to your needs after the installation.</a:t>
            </a:r>
            <a:endParaRPr sz="900"/>
          </a:p>
        </p:txBody>
      </p:sp>
      <p:sp>
        <p:nvSpPr>
          <p:cNvPr id="56" name="Google Shape;56;p13"/>
          <p:cNvSpPr/>
          <p:nvPr/>
        </p:nvSpPr>
        <p:spPr>
          <a:xfrm>
            <a:off x="867825" y="1291175"/>
            <a:ext cx="1594500" cy="64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67825" y="1979800"/>
            <a:ext cx="1594500" cy="64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>
            <a:stCxn id="56" idx="3"/>
          </p:cNvCxnSpPr>
          <p:nvPr/>
        </p:nvCxnSpPr>
        <p:spPr>
          <a:xfrm flipH="1" rot="10800000">
            <a:off x="2462325" y="1467575"/>
            <a:ext cx="839700" cy="1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7" idx="3"/>
          </p:cNvCxnSpPr>
          <p:nvPr/>
        </p:nvCxnSpPr>
        <p:spPr>
          <a:xfrm flipH="1" rot="10800000">
            <a:off x="2462325" y="2194300"/>
            <a:ext cx="8043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