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97673" y="2017589"/>
            <a:ext cx="2446465" cy="1178298"/>
          </a:xfrm>
        </p:spPr>
        <p:txBody>
          <a:bodyPr>
            <a:noAutofit/>
          </a:bodyPr>
          <a:lstStyle/>
          <a:p>
            <a:r>
              <a:rPr lang="en-GB" sz="4000" dirty="0">
                <a:latin typeface="Aldhabi" panose="01000000000000000000" pitchFamily="2" charset="-78"/>
                <a:cs typeface="Aldhabi" panose="01000000000000000000" pitchFamily="2" charset="-78"/>
              </a:rPr>
              <a:t>WEB SCRAPING AND SENTIMENT ANALYSIS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sign with white text">
            <a:extLst>
              <a:ext uri="{FF2B5EF4-FFF2-40B4-BE49-F238E27FC236}">
                <a16:creationId xmlns:a16="http://schemas.microsoft.com/office/drawing/2014/main" id="{D2721158-57B1-3B01-1476-281E3A806A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" t="2118" r="16328" b="719"/>
          <a:stretch/>
        </p:blipFill>
        <p:spPr>
          <a:xfrm>
            <a:off x="647862" y="1247775"/>
            <a:ext cx="7399889" cy="466438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33" name="Arc 103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8" name="Freeform: Shape 103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13D19E-F064-5340-FC21-610E2E3E0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925201"/>
            <a:ext cx="4777381" cy="483785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Aldhabi" panose="01000000000000000000" pitchFamily="2" charset="-78"/>
                <a:cs typeface="Aldhabi" panose="01000000000000000000" pitchFamily="2" charset="-78"/>
              </a:rPr>
              <a:t>VISUALIZATION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extracting and pre-processing 3500 reviews.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got to know that</a:t>
            </a:r>
          </a:p>
          <a:p>
            <a:pPr marL="342900" indent="-342900"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54.7% reviews are positive</a:t>
            </a:r>
          </a:p>
          <a:p>
            <a:pPr marL="342900" indent="-342900"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5.4 % reviews are neutral</a:t>
            </a:r>
          </a:p>
          <a:p>
            <a:pPr marL="342900" indent="-342900"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39.9% reviews are negative</a:t>
            </a:r>
            <a:endParaRPr lang="en-GB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Aldhabi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Karthik R</cp:lastModifiedBy>
  <cp:revision>2</cp:revision>
  <dcterms:created xsi:type="dcterms:W3CDTF">2022-12-06T11:13:27Z</dcterms:created>
  <dcterms:modified xsi:type="dcterms:W3CDTF">2023-06-04T07:37:49Z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2023-06-04T07:37:49Z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e7c72653-5b33-4551-af03-9f451427a1f8</vt:lpwstr>
  </property>
  <property fmtid="{D5CDD505-2E9C-101B-9397-08002B2CF9AE}" pid="7" name="MSIP_Label_defa4170-0d19-0005-0004-bc88714345d2_ActionId">
    <vt:lpwstr>4992ac0f-b2cc-4139-b628-b39dec2ab069</vt:lpwstr>
  </property>
  <property fmtid="{D5CDD505-2E9C-101B-9397-08002B2CF9AE}" pid="8" name="MSIP_Label_defa4170-0d19-0005-0004-bc88714345d2_ContentBits">
    <vt:lpwstr>0</vt:lpwstr>
  </property>
</Properties>
</file>