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d811cb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d811cb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d811cb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d811cb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d811cb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d811cb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ff1b377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ff1b377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f1b377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ff1b377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d811c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d811c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d811c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d811c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d811cb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d811cb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d811cb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d811cb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d811cb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d811cb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d811cb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fd811cb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d811cb7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d811cb7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fd811cb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fd811cb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>
                <a:latin typeface="Lato"/>
                <a:ea typeface="Lato"/>
                <a:cs typeface="Lato"/>
                <a:sym typeface="Lato"/>
              </a:rPr>
              <a:t>ONLINE BANKING APPLICATION WITH MONGODB NOSQL DATABASE</a:t>
            </a:r>
            <a:endParaRPr sz="35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Steps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853850"/>
            <a:ext cx="76887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followed these steps to implement the Online Banking Application: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Database Setup and Customer Data: Created the "online_banking" database and "customers" collection, inserted sample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Account Management Functions: Developed functions for creating, updating, and closing accounts.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Transaction Processing Functions: Implemented functions for deposits, withdrawals, and fund transfers.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Account History and Reporting Functions: Created functions to view history and generate reports.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 Representation Functions: Developed functions to create and manage graph nodes.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 conclusion, our project successfully achieved its goals: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built a feature-rich Online Banking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MongoDB's document-oriented model efficiently managed data.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Our codebase followed a modular and maintainable structure.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explored graph modeling using MongoDB's features.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Practical experience in NoSQL application was gained.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Future enhancements hold the potential to further elevate the application's capabilities and real-world deployme</a:t>
            </a:r>
            <a:r>
              <a:rPr lang="en-GB"/>
              <a:t>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Future Enhancements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Future improvements for the application include:</a:t>
            </a:r>
            <a:endParaRPr sz="1400"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Enhanced Security: Implement robust authentication and authorization mechanisms.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Real-Time Notifications: Integrate notifications for account activities.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Advanced Analytics: Provide insights into transaction patterns.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Multi-Currency Support: Extend the application to support different currencies.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Mobile App Integration: Develop a mobile app for a seamless banking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7650" y="832450"/>
            <a:ext cx="7688700" cy="26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300"/>
              <a:t>QUESTIONS</a:t>
            </a:r>
            <a:endParaRPr sz="5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7650" y="832450"/>
            <a:ext cx="7688700" cy="26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300"/>
              <a:t>THANK YOU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Welcome, everyone, to the presentation on our project: "Online Banking Application with MongoDB NoSQL Database."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today's digital era, online banking is reshaping the financial landscape, making efficient data management crucial.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focus of our project was to create a scalable and comprehensive online banking solution using MongoDB, a NoSQL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and 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Traditional relational databases face limitations in handling complex and evolving data structures. Our aim was to address these limitations by adopting a flexible and scalable data management approach. Managing customer information, transactions, and relationships in the traditional database posed challenges. This led us to explore MongoDB, a NoSQL database, to overcome these challenges and build a robust online banking platform.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of the Project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Our project had three main objectives: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an Online Banking Application to provide a user-friendly and efficient banking experience.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Utilize MongoDB as the NoSQL database for flexible data management.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various NoSQL data types, including tabular, document, key-value pair, and graph, to accommodate diverse data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and Limitations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scope of our project includes core banking functionalities:</a:t>
            </a:r>
            <a:endParaRPr sz="1600"/>
          </a:p>
          <a:p>
            <a:pPr indent="-32258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Customer and account management, transaction processing, account history and reporting, and graph-based relationships.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However, due to time and resource constraints, certain features were beyond the scope, such as real monetary transactions and advanced real-time analytics. I recognize the potential for further enhancements and real-world deployment beyond this project.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MongoDB Overview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34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MongoDB is a leading NoSQL database known for its document-oriented model and flexibility.It provides a dynamic schema design, making it ideal for evolving data structures in applications like online banking. MongoDB's scalability and efficiency align with our project's goals of creating a robust and scalable online banking solution.</a:t>
            </a:r>
            <a:endParaRPr sz="1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Data Modeling and Collections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 MongoDB, data is structured into collections, similar to tables in relational databases.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employed the "customers" and "accounts" collections to store customer information and account data, respectively.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document-oriented model allowed us to seamlessly store and retrieve complex customer-account relationships.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NoSQL Data Types Used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project leveraged various NoSQL data types provided by MongoDB: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Tabular (Column-Based): MongoDB's dynamic schema design allowed us to represent tabular data effectively.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Document (JSON): Customer and account information were stored as JSON-like documents.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Key-Value Pair: We showcased this by storing customer preferences as key-value pairs within a document.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Graph: MongoDB's document referencing enabled us to model graph-based relationships between entities.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Features and Functionality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Online Banking Application offers a range of features, including: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Customer Management: Create, update, and delete customer records.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Account Management: Open, modify, and close accounts.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Transaction Processing: Perform deposits, withdrawals, and fund transfers.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Account History and Reporting: View transaction history and generate reports.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Graph-Based Relationships: Model complex connections between customers, accounts, and transactions.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